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ppt/diagrams/data83.xml" ContentType="application/vnd.openxmlformats-officedocument.drawingml.diagramData+xml"/>
  <Override PartName="/ppt/diagrams/layout83.xml" ContentType="application/vnd.openxmlformats-officedocument.drawingml.diagramLayout+xml"/>
  <Override PartName="/ppt/diagrams/quickStyle83.xml" ContentType="application/vnd.openxmlformats-officedocument.drawingml.diagramStyle+xml"/>
  <Override PartName="/ppt/diagrams/colors83.xml" ContentType="application/vnd.openxmlformats-officedocument.drawingml.diagramColors+xml"/>
  <Override PartName="/ppt/diagrams/drawing83.xml" ContentType="application/vnd.ms-office.drawingml.diagramDrawing+xml"/>
  <Override PartName="/ppt/diagrams/data84.xml" ContentType="application/vnd.openxmlformats-officedocument.drawingml.diagramData+xml"/>
  <Override PartName="/ppt/diagrams/layout84.xml" ContentType="application/vnd.openxmlformats-officedocument.drawingml.diagramLayout+xml"/>
  <Override PartName="/ppt/diagrams/quickStyle84.xml" ContentType="application/vnd.openxmlformats-officedocument.drawingml.diagramStyle+xml"/>
  <Override PartName="/ppt/diagrams/colors84.xml" ContentType="application/vnd.openxmlformats-officedocument.drawingml.diagramColors+xml"/>
  <Override PartName="/ppt/diagrams/drawing84.xml" ContentType="application/vnd.ms-office.drawingml.diagramDrawing+xml"/>
  <Override PartName="/ppt/diagrams/data85.xml" ContentType="application/vnd.openxmlformats-officedocument.drawingml.diagramData+xml"/>
  <Override PartName="/ppt/diagrams/layout85.xml" ContentType="application/vnd.openxmlformats-officedocument.drawingml.diagramLayout+xml"/>
  <Override PartName="/ppt/diagrams/quickStyle85.xml" ContentType="application/vnd.openxmlformats-officedocument.drawingml.diagramStyle+xml"/>
  <Override PartName="/ppt/diagrams/colors85.xml" ContentType="application/vnd.openxmlformats-officedocument.drawingml.diagramColors+xml"/>
  <Override PartName="/ppt/diagrams/drawing85.xml" ContentType="application/vnd.ms-office.drawingml.diagramDrawing+xml"/>
  <Override PartName="/ppt/diagrams/data86.xml" ContentType="application/vnd.openxmlformats-officedocument.drawingml.diagramData+xml"/>
  <Override PartName="/ppt/diagrams/layout86.xml" ContentType="application/vnd.openxmlformats-officedocument.drawingml.diagramLayout+xml"/>
  <Override PartName="/ppt/diagrams/quickStyle86.xml" ContentType="application/vnd.openxmlformats-officedocument.drawingml.diagramStyle+xml"/>
  <Override PartName="/ppt/diagrams/colors86.xml" ContentType="application/vnd.openxmlformats-officedocument.drawingml.diagramColors+xml"/>
  <Override PartName="/ppt/diagrams/drawing86.xml" ContentType="application/vnd.ms-office.drawingml.diagramDrawing+xml"/>
  <Override PartName="/ppt/diagrams/data87.xml" ContentType="application/vnd.openxmlformats-officedocument.drawingml.diagramData+xml"/>
  <Override PartName="/ppt/diagrams/layout87.xml" ContentType="application/vnd.openxmlformats-officedocument.drawingml.diagramLayout+xml"/>
  <Override PartName="/ppt/diagrams/quickStyle87.xml" ContentType="application/vnd.openxmlformats-officedocument.drawingml.diagramStyle+xml"/>
  <Override PartName="/ppt/diagrams/colors87.xml" ContentType="application/vnd.openxmlformats-officedocument.drawingml.diagramColors+xml"/>
  <Override PartName="/ppt/diagrams/drawing8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8"/>
  </p:notesMasterIdLst>
  <p:sldIdLst>
    <p:sldId id="390" r:id="rId3"/>
    <p:sldId id="381" r:id="rId4"/>
    <p:sldId id="391" r:id="rId5"/>
    <p:sldId id="382" r:id="rId6"/>
    <p:sldId id="488" r:id="rId7"/>
    <p:sldId id="392" r:id="rId8"/>
    <p:sldId id="383" r:id="rId9"/>
    <p:sldId id="555" r:id="rId10"/>
    <p:sldId id="393" r:id="rId11"/>
    <p:sldId id="491" r:id="rId12"/>
    <p:sldId id="492" r:id="rId13"/>
    <p:sldId id="493" r:id="rId14"/>
    <p:sldId id="494" r:id="rId15"/>
    <p:sldId id="495" r:id="rId16"/>
    <p:sldId id="496" r:id="rId17"/>
    <p:sldId id="497" r:id="rId18"/>
    <p:sldId id="498" r:id="rId19"/>
    <p:sldId id="499" r:id="rId20"/>
    <p:sldId id="500" r:id="rId21"/>
    <p:sldId id="501" r:id="rId22"/>
    <p:sldId id="502" r:id="rId23"/>
    <p:sldId id="503" r:id="rId24"/>
    <p:sldId id="504" r:id="rId25"/>
    <p:sldId id="505" r:id="rId26"/>
    <p:sldId id="506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394" r:id="rId37"/>
    <p:sldId id="464" r:id="rId38"/>
    <p:sldId id="396" r:id="rId39"/>
    <p:sldId id="473" r:id="rId40"/>
    <p:sldId id="399" r:id="rId41"/>
    <p:sldId id="400" r:id="rId42"/>
    <p:sldId id="401" r:id="rId43"/>
    <p:sldId id="402" r:id="rId44"/>
    <p:sldId id="397" r:id="rId45"/>
    <p:sldId id="490" r:id="rId46"/>
    <p:sldId id="413" r:id="rId47"/>
    <p:sldId id="516" r:id="rId48"/>
    <p:sldId id="517" r:id="rId49"/>
    <p:sldId id="518" r:id="rId50"/>
    <p:sldId id="519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27" r:id="rId59"/>
    <p:sldId id="528" r:id="rId60"/>
    <p:sldId id="529" r:id="rId61"/>
    <p:sldId id="530" r:id="rId62"/>
    <p:sldId id="531" r:id="rId63"/>
    <p:sldId id="532" r:id="rId64"/>
    <p:sldId id="533" r:id="rId65"/>
    <p:sldId id="534" r:id="rId66"/>
    <p:sldId id="535" r:id="rId67"/>
    <p:sldId id="536" r:id="rId68"/>
    <p:sldId id="537" r:id="rId69"/>
    <p:sldId id="538" r:id="rId70"/>
    <p:sldId id="539" r:id="rId71"/>
    <p:sldId id="540" r:id="rId72"/>
    <p:sldId id="541" r:id="rId73"/>
    <p:sldId id="542" r:id="rId74"/>
    <p:sldId id="543" r:id="rId75"/>
    <p:sldId id="544" r:id="rId76"/>
    <p:sldId id="545" r:id="rId77"/>
    <p:sldId id="546" r:id="rId78"/>
    <p:sldId id="547" r:id="rId79"/>
    <p:sldId id="548" r:id="rId80"/>
    <p:sldId id="549" r:id="rId81"/>
    <p:sldId id="550" r:id="rId82"/>
    <p:sldId id="551" r:id="rId83"/>
    <p:sldId id="552" r:id="rId84"/>
    <p:sldId id="553" r:id="rId85"/>
    <p:sldId id="554" r:id="rId86"/>
    <p:sldId id="448" r:id="rId87"/>
    <p:sldId id="476" r:id="rId88"/>
    <p:sldId id="469" r:id="rId89"/>
    <p:sldId id="481" r:id="rId90"/>
    <p:sldId id="467" r:id="rId91"/>
    <p:sldId id="483" r:id="rId92"/>
    <p:sldId id="458" r:id="rId93"/>
    <p:sldId id="459" r:id="rId94"/>
    <p:sldId id="460" r:id="rId95"/>
    <p:sldId id="475" r:id="rId96"/>
    <p:sldId id="466" r:id="rId97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7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1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8" y="822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customschemas.google.com/relationships/presentationmetadata" Target="metadata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8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3F401F65-792E-4854-86F3-FF5FBABC16C3}" type="pres">
      <dgm:prSet presAssocID="{5CD24F20-80DB-4BE3-BEFB-18F1F0EA244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0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0" presStyleCnt="3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3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3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3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3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3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2" presStyleCnt="3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2" presStyleCnt="3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2" presStyleCnt="3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1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1" presStyleCnt="3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2" presStyleCnt="3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435EB910-81A7-4F97-BAB2-907AD0E36FDB}" srcId="{65AA5E5F-B26D-4DF4-8263-6035D316128F}" destId="{077EA074-3CC4-4682-94D8-E60E5DC9D9EC}" srcOrd="0" destOrd="0" parTransId="{5CD24F20-80DB-4BE3-BEFB-18F1F0EA2445}" sibTransId="{3A85B19D-CCA2-4B5C-BDDD-BF90F29FD7EE}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11E6C575-0A51-4F94-BC54-70D9E1FECA43}" srcId="{65AA5E5F-B26D-4DF4-8263-6035D316128F}" destId="{3B7AD47C-DC1B-4C7C-802C-4826635F3304}" srcOrd="2" destOrd="0" parTransId="{9598710E-11C8-4AAC-9B56-0B46C53083EF}" sibTransId="{040DD555-7E92-40FC-B198-0E7C1D80D561}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F0301F2A-C2D9-43F8-80A7-8189CAA34909}" srcId="{65AA5E5F-B26D-4DF4-8263-6035D316128F}" destId="{78B6890E-20A8-4FC2-B60F-032BDB4E9498}" srcOrd="1" destOrd="0" parTransId="{5B15F49E-CC9F-4593-A6F3-A1EE3C580FD0}" sibTransId="{59A864BD-B1FD-4B9C-8315-0A0D71C0E5A2}"/>
    <dgm:cxn modelId="{2B347334-D475-4E8A-BC38-8E3CFC55A027}" srcId="{077EA074-3CC4-4682-94D8-E60E5DC9D9EC}" destId="{B928AA67-23AC-49CC-B861-AAD42D44D9FA}" srcOrd="2" destOrd="0" parTransId="{4CFC2E28-9DA2-4E32-B328-5E7FB2C22106}" sibTransId="{2393059E-A7EC-4F90-A6A8-0973A5FDA395}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FEED5F78-DA45-431C-B790-6DCFA4E2DD4E}" type="presParOf" srcId="{9078CB7C-752C-47DD-AA35-16D9BF7FCFDC}" destId="{3F401F65-792E-4854-86F3-FF5FBABC16C3}" srcOrd="0" destOrd="0" presId="urn:microsoft.com/office/officeart/2005/8/layout/orgChart1"/>
    <dgm:cxn modelId="{31D1B7B9-5B1C-4928-A218-B4C4FFD945AD}" type="presParOf" srcId="{9078CB7C-752C-47DD-AA35-16D9BF7FCFDC}" destId="{6A44FFEF-4485-4D4B-BC66-7A93AA6FF93B}" srcOrd="1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EC8E489-8E16-4F35-9586-8CBE732CD5F5}" type="presParOf" srcId="{D1355E02-1F62-4882-9463-CD3A6FF1ED70}" destId="{2677A715-5A41-4C18-AE0D-926A1F72F408}" srcOrd="4" destOrd="0" presId="urn:microsoft.com/office/officeart/2005/8/layout/orgChart1"/>
    <dgm:cxn modelId="{E9CB0189-71FB-4605-B48F-121256B7D334}" type="presParOf" srcId="{D1355E02-1F62-4882-9463-CD3A6FF1ED70}" destId="{4E90571B-614C-4B55-8FFC-726169DDB783}" srcOrd="5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2" destOrd="0" presId="urn:microsoft.com/office/officeart/2005/8/layout/orgChart1"/>
    <dgm:cxn modelId="{DEC2CE65-DF07-4B50-BAEF-C2B8AE7DB635}" type="presParOf" srcId="{9078CB7C-752C-47DD-AA35-16D9BF7FCFDC}" destId="{DF64594E-B7AB-4F58-9313-EC5D5001A9C5}" srcOrd="3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4" destOrd="0" presId="urn:microsoft.com/office/officeart/2005/8/layout/orgChart1"/>
    <dgm:cxn modelId="{7220CB2C-757A-4620-8592-8D5F39779A54}" type="presParOf" srcId="{9078CB7C-752C-47DD-AA35-16D9BF7FCFDC}" destId="{E2E5ED19-91AE-4E40-83DD-A715D2C586E8}" srcOrd="5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Cercana y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Salud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Enfermeras(os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Fisioterapeuta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0B3BAC-A40B-4418-9FD5-9DA9B668D60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Odontólogo(a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CD594B-8B76-4017-B8B7-E2A0005AC963}" type="par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D255E2-F4B2-4588-8E06-54D0E8E92A02}" type="sibTrans" cxnId="{CC397D47-3FC5-4A6E-BEF0-D93BE245C83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625BD-9651-4F14-9385-D7DB6B4F267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DA97CF4-B688-4E93-82F1-25515D92BD17}" type="parTrans" cxnId="{89EEF05C-F4D9-4C33-A3FE-F861E5240F61}">
      <dgm:prSet/>
      <dgm:spPr/>
      <dgm:t>
        <a:bodyPr/>
        <a:lstStyle/>
        <a:p>
          <a:endParaRPr lang="es-ES"/>
        </a:p>
      </dgm:t>
    </dgm:pt>
    <dgm:pt modelId="{3DA4F37B-A119-4D75-8366-C672898AE8B4}" type="sibTrans" cxnId="{89EEF05C-F4D9-4C33-A3FE-F861E5240F61}">
      <dgm:prSet/>
      <dgm:spPr/>
      <dgm:t>
        <a:bodyPr/>
        <a:lstStyle/>
        <a:p>
          <a:endParaRPr lang="es-ES"/>
        </a:p>
      </dgm:t>
    </dgm:pt>
    <dgm:pt modelId="{6F991A5D-93D1-4735-ADAE-871D17AF58D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</a:p>
      </dgm:t>
    </dgm:pt>
    <dgm:pt modelId="{68F6C925-000B-47D6-9D10-77221E19E28A}" type="parTrans" cxnId="{5A9F6F97-4F73-4A21-A60A-1469FAC42EDF}">
      <dgm:prSet/>
      <dgm:spPr/>
      <dgm:t>
        <a:bodyPr/>
        <a:lstStyle/>
        <a:p>
          <a:endParaRPr lang="es-ES"/>
        </a:p>
      </dgm:t>
    </dgm:pt>
    <dgm:pt modelId="{93845BAE-6F48-4B7F-9E90-432C306116FD}" type="sibTrans" cxnId="{5A9F6F97-4F73-4A21-A60A-1469FAC42EDF}">
      <dgm:prSet/>
      <dgm:spPr/>
      <dgm:t>
        <a:bodyPr/>
        <a:lstStyle/>
        <a:p>
          <a:endParaRPr lang="es-ES"/>
        </a:p>
      </dgm:t>
    </dgm:pt>
    <dgm:pt modelId="{ABF3FF34-9F41-446F-B68E-55345C12403A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58AC458-4659-458D-A7A2-DD7260198913}" type="parTrans" cxnId="{C01EE31B-D47E-4308-BB7C-6381FB4589B6}">
      <dgm:prSet/>
      <dgm:spPr/>
      <dgm:t>
        <a:bodyPr/>
        <a:lstStyle/>
        <a:p>
          <a:endParaRPr lang="es-ES"/>
        </a:p>
      </dgm:t>
    </dgm:pt>
    <dgm:pt modelId="{E11B07C9-47DE-465A-BC1B-564AD494A32B}" type="sibTrans" cxnId="{C01EE31B-D47E-4308-BB7C-6381FB4589B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9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5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 val="init"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A89D26C3-E0E7-4121-986F-E1C96D65F139}" type="pres">
      <dgm:prSet presAssocID="{13CD594B-8B76-4017-B8B7-E2A0005AC96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78BAA23-D8CE-41FE-89AF-A986C715D46F}" type="pres">
      <dgm:prSet presAssocID="{280B3BAC-A40B-4418-9FD5-9DA9B668D601}" presName="hierRoot2" presStyleCnt="0">
        <dgm:presLayoutVars>
          <dgm:hierBranch val="init"/>
        </dgm:presLayoutVars>
      </dgm:prSet>
      <dgm:spPr/>
    </dgm:pt>
    <dgm:pt modelId="{BAF56D27-E998-45D6-82BF-94CAE432B874}" type="pres">
      <dgm:prSet presAssocID="{280B3BAC-A40B-4418-9FD5-9DA9B668D601}" presName="rootComposite" presStyleCnt="0"/>
      <dgm:spPr/>
    </dgm:pt>
    <dgm:pt modelId="{7A5B57C5-5E73-4BC2-8A0A-0A5532B2F291}" type="pres">
      <dgm:prSet presAssocID="{280B3BAC-A40B-4418-9FD5-9DA9B668D601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64000-BDDA-4B3C-8B1D-1BBE4ED35554}" type="pres">
      <dgm:prSet presAssocID="{280B3BAC-A40B-4418-9FD5-9DA9B668D601}" presName="rootConnector" presStyleLbl="node3" presStyleIdx="3" presStyleCnt="4"/>
      <dgm:spPr/>
      <dgm:t>
        <a:bodyPr/>
        <a:lstStyle/>
        <a:p>
          <a:endParaRPr lang="es-ES"/>
        </a:p>
      </dgm:t>
    </dgm:pt>
    <dgm:pt modelId="{E623C1DF-807B-4246-9203-53B776A5DEFA}" type="pres">
      <dgm:prSet presAssocID="{280B3BAC-A40B-4418-9FD5-9DA9B668D601}" presName="hierChild4" presStyleCnt="0"/>
      <dgm:spPr/>
    </dgm:pt>
    <dgm:pt modelId="{F41DAA7B-9594-405E-98A9-883E13D3539B}" type="pres">
      <dgm:prSet presAssocID="{280B3BAC-A40B-4418-9FD5-9DA9B668D601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LinFactNeighborX="-260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71FBAD0C-763B-453A-8410-ADC9FD962DE1}" type="pres">
      <dgm:prSet presAssocID="{68F6C925-000B-47D6-9D10-77221E19E28A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E2BBCEA2-8B42-42E3-B96E-D84A5635D2EA}" type="pres">
      <dgm:prSet presAssocID="{6F991A5D-93D1-4735-ADAE-871D17AF58D6}" presName="hierRoot3" presStyleCnt="0">
        <dgm:presLayoutVars>
          <dgm:hierBranch val="init"/>
        </dgm:presLayoutVars>
      </dgm:prSet>
      <dgm:spPr/>
    </dgm:pt>
    <dgm:pt modelId="{1487D528-CF73-4072-8389-FA1BB8CE244E}" type="pres">
      <dgm:prSet presAssocID="{6F991A5D-93D1-4735-ADAE-871D17AF58D6}" presName="rootComposite3" presStyleCnt="0"/>
      <dgm:spPr/>
    </dgm:pt>
    <dgm:pt modelId="{B96447AE-9E7F-478F-B1D7-4AC10E80A6FC}" type="pres">
      <dgm:prSet presAssocID="{6F991A5D-93D1-4735-ADAE-871D17AF58D6}" presName="rootText3" presStyleLbl="asst1" presStyleIdx="1" presStyleCnt="4" custLinFactNeighborX="220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67988D-0774-4F39-9041-17A99BE00A9F}" type="pres">
      <dgm:prSet presAssocID="{6F991A5D-93D1-4735-ADAE-871D17AF58D6}" presName="rootConnector3" presStyleLbl="asst1" presStyleIdx="1" presStyleCnt="4"/>
      <dgm:spPr/>
      <dgm:t>
        <a:bodyPr/>
        <a:lstStyle/>
        <a:p>
          <a:endParaRPr lang="es-ES"/>
        </a:p>
      </dgm:t>
    </dgm:pt>
    <dgm:pt modelId="{54BFF037-2D34-4EF0-BD37-0985BD94850F}" type="pres">
      <dgm:prSet presAssocID="{6F991A5D-93D1-4735-ADAE-871D17AF58D6}" presName="hierChild6" presStyleCnt="0"/>
      <dgm:spPr/>
    </dgm:pt>
    <dgm:pt modelId="{24C9C1DB-A963-4460-A7CA-32027AA80651}" type="pres">
      <dgm:prSet presAssocID="{6F991A5D-93D1-4735-ADAE-871D17AF58D6}" presName="hierChild7" presStyleCnt="0"/>
      <dgm:spPr/>
    </dgm:pt>
    <dgm:pt modelId="{4DF973C3-2E75-42E0-A135-CAD86FD80414}" type="pres">
      <dgm:prSet presAssocID="{5DA97CF4-B688-4E93-82F1-25515D92BD17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90E2E44-443E-4069-A07B-FCAF055923EE}" type="pres">
      <dgm:prSet presAssocID="{976625BD-9651-4F14-9385-D7DB6B4F2672}" presName="hierRoot3" presStyleCnt="0">
        <dgm:presLayoutVars>
          <dgm:hierBranch val="init"/>
        </dgm:presLayoutVars>
      </dgm:prSet>
      <dgm:spPr/>
    </dgm:pt>
    <dgm:pt modelId="{A0D6B4CD-7D91-4518-B2D4-054F1C135ADA}" type="pres">
      <dgm:prSet presAssocID="{976625BD-9651-4F14-9385-D7DB6B4F2672}" presName="rootComposite3" presStyleCnt="0"/>
      <dgm:spPr/>
    </dgm:pt>
    <dgm:pt modelId="{7D7FFADB-E3BC-4CEE-BD05-E1646952E5BC}" type="pres">
      <dgm:prSet presAssocID="{976625BD-9651-4F14-9385-D7DB6B4F2672}" presName="rootText3" presStyleLbl="asst1" presStyleIdx="2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1BA6F4-75B7-492F-B458-6BC1122DA5A5}" type="pres">
      <dgm:prSet presAssocID="{976625BD-9651-4F14-9385-D7DB6B4F267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6F16917-A056-4D25-8243-22215079CA4A}" type="pres">
      <dgm:prSet presAssocID="{976625BD-9651-4F14-9385-D7DB6B4F2672}" presName="hierChild6" presStyleCnt="0"/>
      <dgm:spPr/>
    </dgm:pt>
    <dgm:pt modelId="{313402FC-3793-4089-B4B1-2CD252F28521}" type="pres">
      <dgm:prSet presAssocID="{976625BD-9651-4F14-9385-D7DB6B4F2672}" presName="hierChild7" presStyleCnt="0"/>
      <dgm:spPr/>
    </dgm:pt>
    <dgm:pt modelId="{46A98FFD-1D55-460F-AFCA-143BFAA49D8B}" type="pres">
      <dgm:prSet presAssocID="{458AC458-4659-458D-A7A2-DD72601989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45A05573-E0A6-45CD-B9B8-73C08665A225}" type="pres">
      <dgm:prSet presAssocID="{ABF3FF34-9F41-446F-B68E-55345C12403A}" presName="hierRoot3" presStyleCnt="0">
        <dgm:presLayoutVars>
          <dgm:hierBranch val="init"/>
        </dgm:presLayoutVars>
      </dgm:prSet>
      <dgm:spPr/>
    </dgm:pt>
    <dgm:pt modelId="{27387D37-5A6D-4E65-95CF-475147375936}" type="pres">
      <dgm:prSet presAssocID="{ABF3FF34-9F41-446F-B68E-55345C12403A}" presName="rootComposite3" presStyleCnt="0"/>
      <dgm:spPr/>
    </dgm:pt>
    <dgm:pt modelId="{C9CAF551-ECDA-482B-A791-E23095E6F1DC}" type="pres">
      <dgm:prSet presAssocID="{ABF3FF34-9F41-446F-B68E-55345C12403A}" presName="rootText3" presStyleLbl="asst1" presStyleIdx="3" presStyleCnt="4" custLinFactNeighborX="1978" custLinFactNeighborY="-177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296C2C-3ABF-48B9-857F-A1ECC9B8B840}" type="pres">
      <dgm:prSet presAssocID="{ABF3FF34-9F41-446F-B68E-55345C12403A}" presName="rootConnector3" presStyleLbl="asst1" presStyleIdx="3" presStyleCnt="4"/>
      <dgm:spPr/>
      <dgm:t>
        <a:bodyPr/>
        <a:lstStyle/>
        <a:p>
          <a:endParaRPr lang="es-ES"/>
        </a:p>
      </dgm:t>
    </dgm:pt>
    <dgm:pt modelId="{E5D88F56-940A-4623-BB11-97FFB0503D7B}" type="pres">
      <dgm:prSet presAssocID="{ABF3FF34-9F41-446F-B68E-55345C12403A}" presName="hierChild6" presStyleCnt="0"/>
      <dgm:spPr/>
    </dgm:pt>
    <dgm:pt modelId="{C317E0EA-F81A-4108-BA9C-D37F99CFE2F4}" type="pres">
      <dgm:prSet presAssocID="{ABF3FF34-9F41-446F-B68E-55345C12403A}" presName="hierChild7" presStyleCnt="0"/>
      <dgm:spPr/>
    </dgm:pt>
  </dgm:ptLst>
  <dgm:cxnLst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EE4174AF-218A-446E-AF8B-025152C5F5AA}" type="presOf" srcId="{68F6C925-000B-47D6-9D10-77221E19E28A}" destId="{71FBAD0C-763B-453A-8410-ADC9FD962DE1}" srcOrd="0" destOrd="0" presId="urn:microsoft.com/office/officeart/2005/8/layout/orgChart1"/>
    <dgm:cxn modelId="{A4E43AE1-4926-4B60-9D81-CAC4E92397FC}" type="presOf" srcId="{ABF3FF34-9F41-446F-B68E-55345C12403A}" destId="{F8296C2C-3ABF-48B9-857F-A1ECC9B8B840}" srcOrd="1" destOrd="0" presId="urn:microsoft.com/office/officeart/2005/8/layout/orgChart1"/>
    <dgm:cxn modelId="{2C07EC08-2E3B-4454-B5E0-042ADD51645F}" type="presOf" srcId="{976625BD-9651-4F14-9385-D7DB6B4F2672}" destId="{7D7FFADB-E3BC-4CEE-BD05-E1646952E5BC}" srcOrd="0" destOrd="0" presId="urn:microsoft.com/office/officeart/2005/8/layout/orgChart1"/>
    <dgm:cxn modelId="{CC397D47-3FC5-4A6E-BEF0-D93BE245C833}" srcId="{9BD5A0E8-0EB5-483E-B803-E68DBDAB6B14}" destId="{280B3BAC-A40B-4418-9FD5-9DA9B668D601}" srcOrd="3" destOrd="0" parTransId="{13CD594B-8B76-4017-B8B7-E2A0005AC963}" sibTransId="{71D255E2-F4B2-4588-8E06-54D0E8E92A02}"/>
    <dgm:cxn modelId="{60A29880-4B8F-4377-8D96-E40013DB4D7D}" type="presOf" srcId="{976625BD-9651-4F14-9385-D7DB6B4F2672}" destId="{3C1BA6F4-75B7-492F-B458-6BC1122DA5A5}" srcOrd="1" destOrd="0" presId="urn:microsoft.com/office/officeart/2005/8/layout/orgChart1"/>
    <dgm:cxn modelId="{AC447BF9-2D35-4A4C-A4B7-5577FC4E9F3F}" type="presOf" srcId="{458AC458-4659-458D-A7A2-DD7260198913}" destId="{46A98FFD-1D55-460F-AFCA-143BFAA49D8B}" srcOrd="0" destOrd="0" presId="urn:microsoft.com/office/officeart/2005/8/layout/orgChart1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77C81B9-EEED-484C-B7EA-02C44E714722}" type="presOf" srcId="{280B3BAC-A40B-4418-9FD5-9DA9B668D601}" destId="{97D64000-BDDA-4B3C-8B1D-1BBE4ED3555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0C43806-252F-4D1D-9D8B-C23E7A21EA21}" type="presOf" srcId="{6F991A5D-93D1-4735-ADAE-871D17AF58D6}" destId="{8667988D-0774-4F39-9041-17A99BE00A9F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8D65113-0344-4562-B86B-81D0A660E08D}" type="presOf" srcId="{5DA97CF4-B688-4E93-82F1-25515D92BD17}" destId="{4DF973C3-2E75-42E0-A135-CAD86FD80414}" srcOrd="0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5A9F6F97-4F73-4A21-A60A-1469FAC42EDF}" srcId="{E09942D3-8D92-4571-939D-F9AE19EE063A}" destId="{6F991A5D-93D1-4735-ADAE-871D17AF58D6}" srcOrd="2" destOrd="0" parTransId="{68F6C925-000B-47D6-9D10-77221E19E28A}" sibTransId="{93845BAE-6F48-4B7F-9E90-432C306116FD}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D081032A-7180-438C-AEC0-5B8F6A893493}" type="presOf" srcId="{ABF3FF34-9F41-446F-B68E-55345C12403A}" destId="{C9CAF551-ECDA-482B-A791-E23095E6F1DC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5F5A165C-3CEC-4F63-9BB4-23E87DC12CE4}" type="presOf" srcId="{6F991A5D-93D1-4735-ADAE-871D17AF58D6}" destId="{B96447AE-9E7F-478F-B1D7-4AC10E80A6FC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89EEF05C-F4D9-4C33-A3FE-F861E5240F61}" srcId="{E09942D3-8D92-4571-939D-F9AE19EE063A}" destId="{976625BD-9651-4F14-9385-D7DB6B4F2672}" srcOrd="3" destOrd="0" parTransId="{5DA97CF4-B688-4E93-82F1-25515D92BD17}" sibTransId="{3DA4F37B-A119-4D75-8366-C672898AE8B4}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C10E4E2D-C591-4262-A551-A9402F2853E4}" type="presOf" srcId="{13CD594B-8B76-4017-B8B7-E2A0005AC963}" destId="{A89D26C3-E0E7-4121-986F-E1C96D65F139}" srcOrd="0" destOrd="0" presId="urn:microsoft.com/office/officeart/2005/8/layout/orgChart1"/>
    <dgm:cxn modelId="{CE63DDD7-1F44-4FC1-BDC3-218207F74770}" type="presOf" srcId="{280B3BAC-A40B-4418-9FD5-9DA9B668D601}" destId="{7A5B57C5-5E73-4BC2-8A0A-0A5532B2F29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01EE31B-D47E-4308-BB7C-6381FB4589B6}" srcId="{E09942D3-8D92-4571-939D-F9AE19EE063A}" destId="{ABF3FF34-9F41-446F-B68E-55345C12403A}" srcOrd="4" destOrd="0" parTransId="{458AC458-4659-458D-A7A2-DD7260198913}" sibTransId="{E11B07C9-47DE-465A-BC1B-564AD494A32B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2C66C943-5F4C-49F4-BBB3-F4B5548827E6}" type="presParOf" srcId="{AED7D6A3-7BFA-458A-A913-A2C2937BDCA0}" destId="{A89D26C3-E0E7-4121-986F-E1C96D65F139}" srcOrd="6" destOrd="0" presId="urn:microsoft.com/office/officeart/2005/8/layout/orgChart1"/>
    <dgm:cxn modelId="{5F181E91-FC23-4881-827B-BCD0470874CB}" type="presParOf" srcId="{AED7D6A3-7BFA-458A-A913-A2C2937BDCA0}" destId="{878BAA23-D8CE-41FE-89AF-A986C715D46F}" srcOrd="7" destOrd="0" presId="urn:microsoft.com/office/officeart/2005/8/layout/orgChart1"/>
    <dgm:cxn modelId="{2FB2FAF9-E9D3-4A31-BA99-C2A5CE1B2BAA}" type="presParOf" srcId="{878BAA23-D8CE-41FE-89AF-A986C715D46F}" destId="{BAF56D27-E998-45D6-82BF-94CAE432B874}" srcOrd="0" destOrd="0" presId="urn:microsoft.com/office/officeart/2005/8/layout/orgChart1"/>
    <dgm:cxn modelId="{4FC078D9-E730-4E2F-998D-E983B2051F51}" type="presParOf" srcId="{BAF56D27-E998-45D6-82BF-94CAE432B874}" destId="{7A5B57C5-5E73-4BC2-8A0A-0A5532B2F291}" srcOrd="0" destOrd="0" presId="urn:microsoft.com/office/officeart/2005/8/layout/orgChart1"/>
    <dgm:cxn modelId="{804AE450-5B0C-4B12-B8F4-952C23EE8383}" type="presParOf" srcId="{BAF56D27-E998-45D6-82BF-94CAE432B874}" destId="{97D64000-BDDA-4B3C-8B1D-1BBE4ED35554}" srcOrd="1" destOrd="0" presId="urn:microsoft.com/office/officeart/2005/8/layout/orgChart1"/>
    <dgm:cxn modelId="{4C8284D7-BB4F-4088-8BE2-222B69BBAD8D}" type="presParOf" srcId="{878BAA23-D8CE-41FE-89AF-A986C715D46F}" destId="{E623C1DF-807B-4246-9203-53B776A5DEFA}" srcOrd="1" destOrd="0" presId="urn:microsoft.com/office/officeart/2005/8/layout/orgChart1"/>
    <dgm:cxn modelId="{98C3104C-2CBD-49B5-A49F-714EF6B56991}" type="presParOf" srcId="{878BAA23-D8CE-41FE-89AF-A986C715D46F}" destId="{F41DAA7B-9594-405E-98A9-883E13D3539B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  <dgm:cxn modelId="{DE382887-4D62-4E8F-B890-2F2C51055408}" type="presParOf" srcId="{289EA48A-6C1C-405E-8A93-03D3FB5CE012}" destId="{71FBAD0C-763B-453A-8410-ADC9FD962DE1}" srcOrd="2" destOrd="0" presId="urn:microsoft.com/office/officeart/2005/8/layout/orgChart1"/>
    <dgm:cxn modelId="{BA261ED2-A3D3-4F5A-8B28-06553EBC8DC4}" type="presParOf" srcId="{289EA48A-6C1C-405E-8A93-03D3FB5CE012}" destId="{E2BBCEA2-8B42-42E3-B96E-D84A5635D2EA}" srcOrd="3" destOrd="0" presId="urn:microsoft.com/office/officeart/2005/8/layout/orgChart1"/>
    <dgm:cxn modelId="{7464A5BD-CEC0-4FA4-8933-FA44B012F29B}" type="presParOf" srcId="{E2BBCEA2-8B42-42E3-B96E-D84A5635D2EA}" destId="{1487D528-CF73-4072-8389-FA1BB8CE244E}" srcOrd="0" destOrd="0" presId="urn:microsoft.com/office/officeart/2005/8/layout/orgChart1"/>
    <dgm:cxn modelId="{4E2706B1-CD32-4FA6-AF40-39D68E7C3AD2}" type="presParOf" srcId="{1487D528-CF73-4072-8389-FA1BB8CE244E}" destId="{B96447AE-9E7F-478F-B1D7-4AC10E80A6FC}" srcOrd="0" destOrd="0" presId="urn:microsoft.com/office/officeart/2005/8/layout/orgChart1"/>
    <dgm:cxn modelId="{A894D550-E40E-4442-8DD2-1E276F8BD37D}" type="presParOf" srcId="{1487D528-CF73-4072-8389-FA1BB8CE244E}" destId="{8667988D-0774-4F39-9041-17A99BE00A9F}" srcOrd="1" destOrd="0" presId="urn:microsoft.com/office/officeart/2005/8/layout/orgChart1"/>
    <dgm:cxn modelId="{0ACD9CBF-D7E2-420F-8B23-F1192B5AA0FA}" type="presParOf" srcId="{E2BBCEA2-8B42-42E3-B96E-D84A5635D2EA}" destId="{54BFF037-2D34-4EF0-BD37-0985BD94850F}" srcOrd="1" destOrd="0" presId="urn:microsoft.com/office/officeart/2005/8/layout/orgChart1"/>
    <dgm:cxn modelId="{54D1FC69-606D-481D-A641-40EFF70D2171}" type="presParOf" srcId="{E2BBCEA2-8B42-42E3-B96E-D84A5635D2EA}" destId="{24C9C1DB-A963-4460-A7CA-32027AA80651}" srcOrd="2" destOrd="0" presId="urn:microsoft.com/office/officeart/2005/8/layout/orgChart1"/>
    <dgm:cxn modelId="{664EF2D4-E782-4634-954B-B7B00B8762A8}" type="presParOf" srcId="{289EA48A-6C1C-405E-8A93-03D3FB5CE012}" destId="{4DF973C3-2E75-42E0-A135-CAD86FD80414}" srcOrd="4" destOrd="0" presId="urn:microsoft.com/office/officeart/2005/8/layout/orgChart1"/>
    <dgm:cxn modelId="{0417687C-796E-42B3-8160-75E333996AB4}" type="presParOf" srcId="{289EA48A-6C1C-405E-8A93-03D3FB5CE012}" destId="{590E2E44-443E-4069-A07B-FCAF055923EE}" srcOrd="5" destOrd="0" presId="urn:microsoft.com/office/officeart/2005/8/layout/orgChart1"/>
    <dgm:cxn modelId="{90EA88B6-E2AA-4F2A-B1C3-C292D8B92D3E}" type="presParOf" srcId="{590E2E44-443E-4069-A07B-FCAF055923EE}" destId="{A0D6B4CD-7D91-4518-B2D4-054F1C135ADA}" srcOrd="0" destOrd="0" presId="urn:microsoft.com/office/officeart/2005/8/layout/orgChart1"/>
    <dgm:cxn modelId="{47E0322F-F8EE-4224-987F-C14C8BB026BB}" type="presParOf" srcId="{A0D6B4CD-7D91-4518-B2D4-054F1C135ADA}" destId="{7D7FFADB-E3BC-4CEE-BD05-E1646952E5BC}" srcOrd="0" destOrd="0" presId="urn:microsoft.com/office/officeart/2005/8/layout/orgChart1"/>
    <dgm:cxn modelId="{8308DAF1-9900-4966-ACDB-E1FC9E394E90}" type="presParOf" srcId="{A0D6B4CD-7D91-4518-B2D4-054F1C135ADA}" destId="{3C1BA6F4-75B7-492F-B458-6BC1122DA5A5}" srcOrd="1" destOrd="0" presId="urn:microsoft.com/office/officeart/2005/8/layout/orgChart1"/>
    <dgm:cxn modelId="{BE85EF09-35F6-408E-9A59-953198FE8C2F}" type="presParOf" srcId="{590E2E44-443E-4069-A07B-FCAF055923EE}" destId="{46F16917-A056-4D25-8243-22215079CA4A}" srcOrd="1" destOrd="0" presId="urn:microsoft.com/office/officeart/2005/8/layout/orgChart1"/>
    <dgm:cxn modelId="{5CF7E07A-21D3-4458-8BB2-DBC4668CDEDD}" type="presParOf" srcId="{590E2E44-443E-4069-A07B-FCAF055923EE}" destId="{313402FC-3793-4089-B4B1-2CD252F28521}" srcOrd="2" destOrd="0" presId="urn:microsoft.com/office/officeart/2005/8/layout/orgChart1"/>
    <dgm:cxn modelId="{E3FAB44E-5239-4FCF-B22D-EA7027DD0B55}" type="presParOf" srcId="{289EA48A-6C1C-405E-8A93-03D3FB5CE012}" destId="{46A98FFD-1D55-460F-AFCA-143BFAA49D8B}" srcOrd="6" destOrd="0" presId="urn:microsoft.com/office/officeart/2005/8/layout/orgChart1"/>
    <dgm:cxn modelId="{0E1D181C-CCAA-4802-8FFD-963258977194}" type="presParOf" srcId="{289EA48A-6C1C-405E-8A93-03D3FB5CE012}" destId="{45A05573-E0A6-45CD-B9B8-73C08665A225}" srcOrd="7" destOrd="0" presId="urn:microsoft.com/office/officeart/2005/8/layout/orgChart1"/>
    <dgm:cxn modelId="{DE8BE236-733A-4D4C-8717-F59923B3AA63}" type="presParOf" srcId="{45A05573-E0A6-45CD-B9B8-73C08665A225}" destId="{27387D37-5A6D-4E65-95CF-475147375936}" srcOrd="0" destOrd="0" presId="urn:microsoft.com/office/officeart/2005/8/layout/orgChart1"/>
    <dgm:cxn modelId="{49563570-C791-47EA-9AE0-E1C0017A43F9}" type="presParOf" srcId="{27387D37-5A6D-4E65-95CF-475147375936}" destId="{C9CAF551-ECDA-482B-A791-E23095E6F1DC}" srcOrd="0" destOrd="0" presId="urn:microsoft.com/office/officeart/2005/8/layout/orgChart1"/>
    <dgm:cxn modelId="{FA7625F2-32AD-4812-9725-198F0C31E53B}" type="presParOf" srcId="{27387D37-5A6D-4E65-95CF-475147375936}" destId="{F8296C2C-3ABF-48B9-857F-A1ECC9B8B840}" srcOrd="1" destOrd="0" presId="urn:microsoft.com/office/officeart/2005/8/layout/orgChart1"/>
    <dgm:cxn modelId="{983B1CD6-3F25-4232-B6D6-F98B72A4EF6D}" type="presParOf" srcId="{45A05573-E0A6-45CD-B9B8-73C08665A225}" destId="{E5D88F56-940A-4623-BB11-97FFB0503D7B}" srcOrd="1" destOrd="0" presId="urn:microsoft.com/office/officeart/2005/8/layout/orgChart1"/>
    <dgm:cxn modelId="{18514B7E-9A8E-4CA6-8DB6-485221E44068}" type="presParOf" srcId="{45A05573-E0A6-45CD-B9B8-73C08665A225}" destId="{C317E0EA-F81A-4108-BA9C-D37F99CFE2F4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Responsable de </a:t>
          </a:r>
          <a:r>
            <a:rPr lang="es-MX" sz="1200" dirty="0" smtClean="0">
              <a:solidFill>
                <a:schemeClr val="tx1"/>
              </a:solidFill>
            </a:rPr>
            <a:t>Centro</a:t>
          </a:r>
          <a:endParaRPr lang="es-MX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876D90-D12E-4454-BC34-F64EC2303771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Médico(a) </a:t>
          </a:r>
          <a:r>
            <a:rPr lang="es-MX" sz="1200" dirty="0" smtClean="0">
              <a:solidFill>
                <a:schemeClr val="tx1"/>
              </a:solidFill>
            </a:rPr>
            <a:t>Psiquiatra</a:t>
          </a:r>
          <a:endParaRPr lang="es-MX" sz="1200" dirty="0">
            <a:solidFill>
              <a:schemeClr val="tx1"/>
            </a:solidFill>
          </a:endParaRPr>
        </a:p>
      </dgm:t>
    </dgm:pt>
    <dgm:pt modelId="{440349FE-C83C-4768-BF23-EB3F80F8125B}" type="par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B4B1B9-2F2E-4D29-A22B-FEDBDD412C5D}" type="sibTrans" cxnId="{4329EA0F-5844-4C4B-B00C-7D5A16CEDE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E3C69E-4CCE-46F6-8EE2-E9B831E8E0E7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Psicólogos(as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565890E1-740C-45CA-BCCE-A1F115F8B1D4}" type="par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0078B4-F5F4-4C56-99BB-00BFC0F7C766}" type="sibTrans" cxnId="{3417A5C7-DB10-47D4-8AA9-B599DA89C1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5CD91-208A-47F8-9BF3-7EA4387EDBAC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55AFEAC9-4401-4067-8834-FB556A7FD56A}" type="par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39C3C35-BE4B-4552-BCA7-98583417E7DD}" type="sibTrans" cxnId="{74E8D48C-F565-4796-B545-6C66C78A509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8A10A7-FC6C-4D91-80B6-B02987EF625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Mental y Adicciones</a:t>
          </a:r>
        </a:p>
      </dgm:t>
    </dgm:pt>
    <dgm:pt modelId="{4B4ABB21-54E4-4855-98FC-207600FC10A7}" type="par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200FE61-4F99-44DC-8AF5-4C103C3885D4}" type="sibTrans" cxnId="{838A63AE-1F16-401C-98EE-0B5CFB5407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3CB494-BA6A-4CF5-8760-02F5D6D27607}" type="pres">
      <dgm:prSet presAssocID="{658A10A7-FC6C-4D91-80B6-B02987EF6255}" presName="hierRoot1" presStyleCnt="0">
        <dgm:presLayoutVars>
          <dgm:hierBranch val="init"/>
        </dgm:presLayoutVars>
      </dgm:prSet>
      <dgm:spPr/>
    </dgm:pt>
    <dgm:pt modelId="{99EC1B09-6CF7-4A7E-84B6-61B484DF81A4}" type="pres">
      <dgm:prSet presAssocID="{658A10A7-FC6C-4D91-80B6-B02987EF6255}" presName="rootComposite1" presStyleCnt="0"/>
      <dgm:spPr/>
    </dgm:pt>
    <dgm:pt modelId="{AB35910F-0264-45DB-B67A-62EB2FE5EEA5}" type="pres">
      <dgm:prSet presAssocID="{658A10A7-FC6C-4D91-80B6-B02987EF6255}" presName="rootText1" presStyleLbl="node0" presStyleIdx="0" presStyleCnt="1" custScaleX="120157" custScaleY="117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8FA7B0-E974-4566-BD37-B9B9DB29ABBF}" type="pres">
      <dgm:prSet presAssocID="{658A10A7-FC6C-4D91-80B6-B02987EF625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99E93C-75C1-4D64-A560-8EFBED58AE0D}" type="pres">
      <dgm:prSet presAssocID="{658A10A7-FC6C-4D91-80B6-B02987EF6255}" presName="hierChild2" presStyleCnt="0"/>
      <dgm:spPr/>
    </dgm:pt>
    <dgm:pt modelId="{CE153953-CE8B-45BB-99FD-3697C59D75BB}" type="pres">
      <dgm:prSet presAssocID="{55AFEAC9-4401-4067-8834-FB556A7FD56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4B4EE46-FCCB-41AE-83E7-695AAD41D08A}" type="pres">
      <dgm:prSet presAssocID="{A505CD91-208A-47F8-9BF3-7EA4387EDBAC}" presName="hierRoot2" presStyleCnt="0">
        <dgm:presLayoutVars>
          <dgm:hierBranch val="init"/>
        </dgm:presLayoutVars>
      </dgm:prSet>
      <dgm:spPr/>
    </dgm:pt>
    <dgm:pt modelId="{4F496655-11F6-4AAA-969D-D710126D692B}" type="pres">
      <dgm:prSet presAssocID="{A505CD91-208A-47F8-9BF3-7EA4387EDBAC}" presName="rootComposite" presStyleCnt="0"/>
      <dgm:spPr/>
    </dgm:pt>
    <dgm:pt modelId="{C377DEB3-F3F2-448C-A70D-4393611D0032}" type="pres">
      <dgm:prSet presAssocID="{A505CD91-208A-47F8-9BF3-7EA4387EDBAC}" presName="rootText" presStyleLbl="node2" presStyleIdx="0" presStyleCnt="1" custLinFactNeighborY="-1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21316-8956-43A8-8BEF-F491233F776F}" type="pres">
      <dgm:prSet presAssocID="{A505CD91-208A-47F8-9BF3-7EA4387EDBAC}" presName="rootConnector" presStyleLbl="node2" presStyleIdx="0" presStyleCnt="1"/>
      <dgm:spPr/>
      <dgm:t>
        <a:bodyPr/>
        <a:lstStyle/>
        <a:p>
          <a:endParaRPr lang="es-ES"/>
        </a:p>
      </dgm:t>
    </dgm:pt>
    <dgm:pt modelId="{916C80FE-3CE2-443A-A160-F687B6E4F606}" type="pres">
      <dgm:prSet presAssocID="{A505CD91-208A-47F8-9BF3-7EA4387EDBAC}" presName="hierChild4" presStyleCnt="0"/>
      <dgm:spPr/>
    </dgm:pt>
    <dgm:pt modelId="{5C3C26D4-E613-44FA-83B3-EFF60FE819B4}" type="pres">
      <dgm:prSet presAssocID="{C6A394D0-A092-4956-B52D-BCB7BCEF39E8}" presName="Name37" presStyleLbl="parChTrans1D3" presStyleIdx="0" presStyleCnt="1"/>
      <dgm:spPr/>
      <dgm:t>
        <a:bodyPr/>
        <a:lstStyle/>
        <a:p>
          <a:endParaRPr lang="es-ES"/>
        </a:p>
      </dgm:t>
    </dgm:pt>
    <dgm:pt modelId="{36025F3F-EC00-48AE-9ECC-116091BCBAFE}" type="pres">
      <dgm:prSet presAssocID="{E09942D3-8D92-4571-939D-F9AE19EE063A}" presName="hierRoot2" presStyleCnt="0">
        <dgm:presLayoutVars>
          <dgm:hierBranch/>
        </dgm:presLayoutVars>
      </dgm:prSet>
      <dgm:spPr/>
    </dgm:pt>
    <dgm:pt modelId="{6CA076F1-1367-490B-8111-6DD3631472FD}" type="pres">
      <dgm:prSet presAssocID="{E09942D3-8D92-4571-939D-F9AE19EE063A}" presName="rootComposite" presStyleCnt="0"/>
      <dgm:spPr/>
    </dgm:pt>
    <dgm:pt modelId="{5BFD9B39-1E64-4994-BEFC-D0B3A89712BF}" type="pres">
      <dgm:prSet presAssocID="{E09942D3-8D92-4571-939D-F9AE19EE063A}" presName="rootText" presStyleLbl="node3" presStyleIdx="0" presStyleCnt="1" custLinFactNeighborY="-28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82B11-CBBA-4884-8AA8-00B27D5AED83}" type="pres">
      <dgm:prSet presAssocID="{E09942D3-8D92-4571-939D-F9AE19EE063A}" presName="rootConnector" presStyleLbl="node3" presStyleIdx="0" presStyleCnt="1"/>
      <dgm:spPr/>
      <dgm:t>
        <a:bodyPr/>
        <a:lstStyle/>
        <a:p>
          <a:endParaRPr lang="es-ES"/>
        </a:p>
      </dgm:t>
    </dgm:pt>
    <dgm:pt modelId="{05784527-4723-42BE-B5FF-379757900304}" type="pres">
      <dgm:prSet presAssocID="{E09942D3-8D92-4571-939D-F9AE19EE063A}" presName="hierChild4" presStyleCnt="0"/>
      <dgm:spPr/>
    </dgm:pt>
    <dgm:pt modelId="{E7E559BF-0B74-46C4-9E7D-C645BAE1AC4B}" type="pres">
      <dgm:prSet presAssocID="{440349FE-C83C-4768-BF23-EB3F80F8125B}" presName="Name35" presStyleLbl="parChTrans1D4" presStyleIdx="0" presStyleCnt="2"/>
      <dgm:spPr/>
      <dgm:t>
        <a:bodyPr/>
        <a:lstStyle/>
        <a:p>
          <a:endParaRPr lang="es-ES"/>
        </a:p>
      </dgm:t>
    </dgm:pt>
    <dgm:pt modelId="{55576982-FC76-4A2D-A6D6-B46A3CA889B2}" type="pres">
      <dgm:prSet presAssocID="{9A876D90-D12E-4454-BC34-F64EC2303771}" presName="hierRoot2" presStyleCnt="0">
        <dgm:presLayoutVars>
          <dgm:hierBranch val="init"/>
        </dgm:presLayoutVars>
      </dgm:prSet>
      <dgm:spPr/>
    </dgm:pt>
    <dgm:pt modelId="{54591E68-7DFF-479C-BD9A-9CC7A63789A3}" type="pres">
      <dgm:prSet presAssocID="{9A876D90-D12E-4454-BC34-F64EC2303771}" presName="rootComposite" presStyleCnt="0"/>
      <dgm:spPr/>
    </dgm:pt>
    <dgm:pt modelId="{3F82A0F3-2328-4896-8AE8-A8E3CD8DE430}" type="pres">
      <dgm:prSet presAssocID="{9A876D90-D12E-4454-BC34-F64EC2303771}" presName="rootText" presStyleLbl="node4" presStyleIdx="0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F917FC-9463-4608-9B42-22653412453E}" type="pres">
      <dgm:prSet presAssocID="{9A876D90-D12E-4454-BC34-F64EC2303771}" presName="rootConnector" presStyleLbl="node4" presStyleIdx="0" presStyleCnt="2"/>
      <dgm:spPr/>
      <dgm:t>
        <a:bodyPr/>
        <a:lstStyle/>
        <a:p>
          <a:endParaRPr lang="es-ES"/>
        </a:p>
      </dgm:t>
    </dgm:pt>
    <dgm:pt modelId="{DC58CE79-8A12-470E-B82A-C2E636CA530A}" type="pres">
      <dgm:prSet presAssocID="{9A876D90-D12E-4454-BC34-F64EC2303771}" presName="hierChild4" presStyleCnt="0"/>
      <dgm:spPr/>
    </dgm:pt>
    <dgm:pt modelId="{AB0D45FB-FB72-4D77-891E-BE3215F2A59C}" type="pres">
      <dgm:prSet presAssocID="{9A876D90-D12E-4454-BC34-F64EC2303771}" presName="hierChild5" presStyleCnt="0"/>
      <dgm:spPr/>
    </dgm:pt>
    <dgm:pt modelId="{A9EB5921-3B7C-4B45-9282-F26C16064E5E}" type="pres">
      <dgm:prSet presAssocID="{565890E1-740C-45CA-BCCE-A1F115F8B1D4}" presName="Name35" presStyleLbl="parChTrans1D4" presStyleIdx="1" presStyleCnt="2"/>
      <dgm:spPr/>
      <dgm:t>
        <a:bodyPr/>
        <a:lstStyle/>
        <a:p>
          <a:endParaRPr lang="es-ES"/>
        </a:p>
      </dgm:t>
    </dgm:pt>
    <dgm:pt modelId="{5EBBCB1A-F09C-4FA9-800B-3697E496B34A}" type="pres">
      <dgm:prSet presAssocID="{37E3C69E-4CCE-46F6-8EE2-E9B831E8E0E7}" presName="hierRoot2" presStyleCnt="0">
        <dgm:presLayoutVars>
          <dgm:hierBranch val="init"/>
        </dgm:presLayoutVars>
      </dgm:prSet>
      <dgm:spPr/>
    </dgm:pt>
    <dgm:pt modelId="{DB843937-4986-4D5E-9F9D-310A5C7E66A2}" type="pres">
      <dgm:prSet presAssocID="{37E3C69E-4CCE-46F6-8EE2-E9B831E8E0E7}" presName="rootComposite" presStyleCnt="0"/>
      <dgm:spPr/>
    </dgm:pt>
    <dgm:pt modelId="{2ED91993-B4E9-45D0-B122-0B5DD5EB887F}" type="pres">
      <dgm:prSet presAssocID="{37E3C69E-4CCE-46F6-8EE2-E9B831E8E0E7}" presName="rootText" presStyleLbl="node4" presStyleIdx="1" presStyleCnt="2" custScaleX="98120" custScaleY="108276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3079BF-3986-434B-890F-8864FED93BF0}" type="pres">
      <dgm:prSet presAssocID="{37E3C69E-4CCE-46F6-8EE2-E9B831E8E0E7}" presName="rootConnector" presStyleLbl="node4" presStyleIdx="1" presStyleCnt="2"/>
      <dgm:spPr/>
      <dgm:t>
        <a:bodyPr/>
        <a:lstStyle/>
        <a:p>
          <a:endParaRPr lang="es-ES"/>
        </a:p>
      </dgm:t>
    </dgm:pt>
    <dgm:pt modelId="{59E727B2-1FDE-4E35-B9F1-F1BFC492C3AE}" type="pres">
      <dgm:prSet presAssocID="{37E3C69E-4CCE-46F6-8EE2-E9B831E8E0E7}" presName="hierChild4" presStyleCnt="0"/>
      <dgm:spPr/>
    </dgm:pt>
    <dgm:pt modelId="{2B61E67E-EC86-4545-BFC0-1129C8807A5F}" type="pres">
      <dgm:prSet presAssocID="{37E3C69E-4CCE-46F6-8EE2-E9B831E8E0E7}" presName="hierChild5" presStyleCnt="0"/>
      <dgm:spPr/>
    </dgm:pt>
    <dgm:pt modelId="{C910675A-D21C-4AFD-8D16-448265ACF32D}" type="pres">
      <dgm:prSet presAssocID="{E09942D3-8D92-4571-939D-F9AE19EE063A}" presName="hierChild5" presStyleCnt="0"/>
      <dgm:spPr/>
    </dgm:pt>
    <dgm:pt modelId="{1E8E2073-C3EF-4EFA-857F-664F362FE6A5}" type="pres">
      <dgm:prSet presAssocID="{A505CD91-208A-47F8-9BF3-7EA4387EDBAC}" presName="hierChild5" presStyleCnt="0"/>
      <dgm:spPr/>
    </dgm:pt>
    <dgm:pt modelId="{29C21ECF-6E76-4B94-9E6C-3EDCA92B149C}" type="pres">
      <dgm:prSet presAssocID="{658A10A7-FC6C-4D91-80B6-B02987EF6255}" presName="hierChild3" presStyleCnt="0"/>
      <dgm:spPr/>
    </dgm:pt>
  </dgm:ptLst>
  <dgm:cxnLst>
    <dgm:cxn modelId="{5A711007-989C-48B7-9CB6-70456A9758F1}" type="presOf" srcId="{9A876D90-D12E-4454-BC34-F64EC2303771}" destId="{87F917FC-9463-4608-9B42-22653412453E}" srcOrd="1" destOrd="0" presId="urn:microsoft.com/office/officeart/2005/8/layout/orgChart1"/>
    <dgm:cxn modelId="{3417A5C7-DB10-47D4-8AA9-B599DA89C16C}" srcId="{E09942D3-8D92-4571-939D-F9AE19EE063A}" destId="{37E3C69E-4CCE-46F6-8EE2-E9B831E8E0E7}" srcOrd="1" destOrd="0" parTransId="{565890E1-740C-45CA-BCCE-A1F115F8B1D4}" sibTransId="{6E0078B4-F5F4-4C56-99BB-00BFC0F7C766}"/>
    <dgm:cxn modelId="{1880C731-5A26-4222-A406-AB7B25871975}" type="presOf" srcId="{E09942D3-8D92-4571-939D-F9AE19EE063A}" destId="{5BFD9B39-1E64-4994-BEFC-D0B3A89712BF}" srcOrd="0" destOrd="0" presId="urn:microsoft.com/office/officeart/2005/8/layout/orgChart1"/>
    <dgm:cxn modelId="{A769E07A-2B06-4EDD-8303-35DF55DF6C0F}" type="presOf" srcId="{55AFEAC9-4401-4067-8834-FB556A7FD56A}" destId="{CE153953-CE8B-45BB-99FD-3697C59D75BB}" srcOrd="0" destOrd="0" presId="urn:microsoft.com/office/officeart/2005/8/layout/orgChart1"/>
    <dgm:cxn modelId="{838A63AE-1F16-401C-98EE-0B5CFB54071F}" srcId="{0D6BB532-DF1B-4C09-BD54-30409DD23946}" destId="{658A10A7-FC6C-4D91-80B6-B02987EF6255}" srcOrd="0" destOrd="0" parTransId="{4B4ABB21-54E4-4855-98FC-207600FC10A7}" sibTransId="{8200FE61-4F99-44DC-8AF5-4C103C3885D4}"/>
    <dgm:cxn modelId="{7FC57829-770C-4B92-A6EF-4F2180B8730C}" type="presOf" srcId="{E09942D3-8D92-4571-939D-F9AE19EE063A}" destId="{B6582B11-CBBA-4884-8AA8-00B27D5AED83}" srcOrd="1" destOrd="0" presId="urn:microsoft.com/office/officeart/2005/8/layout/orgChart1"/>
    <dgm:cxn modelId="{E1B785A2-AAB9-4AC1-ADCB-23695B6E488A}" type="presOf" srcId="{37E3C69E-4CCE-46F6-8EE2-E9B831E8E0E7}" destId="{C63079BF-3986-434B-890F-8864FED93BF0}" srcOrd="1" destOrd="0" presId="urn:microsoft.com/office/officeart/2005/8/layout/orgChart1"/>
    <dgm:cxn modelId="{4329EA0F-5844-4C4B-B00C-7D5A16CEDEFF}" srcId="{E09942D3-8D92-4571-939D-F9AE19EE063A}" destId="{9A876D90-D12E-4454-BC34-F64EC2303771}" srcOrd="0" destOrd="0" parTransId="{440349FE-C83C-4768-BF23-EB3F80F8125B}" sibTransId="{BCB4B1B9-2F2E-4D29-A22B-FEDBDD412C5D}"/>
    <dgm:cxn modelId="{DBC0EB98-3E99-4565-BC44-144D01AB6A0F}" type="presOf" srcId="{9A876D90-D12E-4454-BC34-F64EC2303771}" destId="{3F82A0F3-2328-4896-8AE8-A8E3CD8DE430}" srcOrd="0" destOrd="0" presId="urn:microsoft.com/office/officeart/2005/8/layout/orgChart1"/>
    <dgm:cxn modelId="{5059966D-5D30-4195-BBE2-01812D437E3D}" type="presOf" srcId="{37E3C69E-4CCE-46F6-8EE2-E9B831E8E0E7}" destId="{2ED91993-B4E9-45D0-B122-0B5DD5EB887F}" srcOrd="0" destOrd="0" presId="urn:microsoft.com/office/officeart/2005/8/layout/orgChart1"/>
    <dgm:cxn modelId="{199AD881-514C-4A88-A31F-56271DA84E32}" type="presOf" srcId="{C6A394D0-A092-4956-B52D-BCB7BCEF39E8}" destId="{5C3C26D4-E613-44FA-83B3-EFF60FE819B4}" srcOrd="0" destOrd="0" presId="urn:microsoft.com/office/officeart/2005/8/layout/orgChart1"/>
    <dgm:cxn modelId="{C3B85AD8-0DFF-4DDF-9EEF-0E496F55851E}" type="presOf" srcId="{A505CD91-208A-47F8-9BF3-7EA4387EDBAC}" destId="{13A21316-8956-43A8-8BEF-F491233F776F}" srcOrd="1" destOrd="0" presId="urn:microsoft.com/office/officeart/2005/8/layout/orgChart1"/>
    <dgm:cxn modelId="{3B4ED0A3-90BD-435C-BB81-C5A9E129751D}" srcId="{A505CD91-208A-47F8-9BF3-7EA4387EDBAC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74E8D48C-F565-4796-B545-6C66C78A5099}" srcId="{658A10A7-FC6C-4D91-80B6-B02987EF6255}" destId="{A505CD91-208A-47F8-9BF3-7EA4387EDBAC}" srcOrd="0" destOrd="0" parTransId="{55AFEAC9-4401-4067-8834-FB556A7FD56A}" sibTransId="{B39C3C35-BE4B-4552-BCA7-98583417E7DD}"/>
    <dgm:cxn modelId="{46A7AD43-95A8-4301-8B95-4F4A40721766}" type="presOf" srcId="{A505CD91-208A-47F8-9BF3-7EA4387EDBAC}" destId="{C377DEB3-F3F2-448C-A70D-4393611D0032}" srcOrd="0" destOrd="0" presId="urn:microsoft.com/office/officeart/2005/8/layout/orgChart1"/>
    <dgm:cxn modelId="{F1180857-26A1-4010-8A0B-9A1CD0D83907}" type="presOf" srcId="{440349FE-C83C-4768-BF23-EB3F80F8125B}" destId="{E7E559BF-0B74-46C4-9E7D-C645BAE1AC4B}" srcOrd="0" destOrd="0" presId="urn:microsoft.com/office/officeart/2005/8/layout/orgChart1"/>
    <dgm:cxn modelId="{FF9CDEB9-ABD9-4B72-8A71-7ACB2433A0B4}" type="presOf" srcId="{658A10A7-FC6C-4D91-80B6-B02987EF6255}" destId="{AB35910F-0264-45DB-B67A-62EB2FE5EEA5}" srcOrd="0" destOrd="0" presId="urn:microsoft.com/office/officeart/2005/8/layout/orgChart1"/>
    <dgm:cxn modelId="{F6358FE1-384A-49F5-88D3-C198647B3173}" type="presOf" srcId="{658A10A7-FC6C-4D91-80B6-B02987EF6255}" destId="{B48FA7B0-E974-4566-BD37-B9B9DB29ABBF}" srcOrd="1" destOrd="0" presId="urn:microsoft.com/office/officeart/2005/8/layout/orgChart1"/>
    <dgm:cxn modelId="{2D9EBBA3-7C4C-4F9F-9D69-A5E2F35839BE}" type="presOf" srcId="{565890E1-740C-45CA-BCCE-A1F115F8B1D4}" destId="{A9EB5921-3B7C-4B45-9282-F26C16064E5E}" srcOrd="0" destOrd="0" presId="urn:microsoft.com/office/officeart/2005/8/layout/orgChart1"/>
    <dgm:cxn modelId="{6DBF4528-E743-4FD5-B992-B28477859585}" type="presParOf" srcId="{3B08EA4E-2D4B-44E5-B704-815F8EA1EE87}" destId="{D23CB494-BA6A-4CF5-8760-02F5D6D27607}" srcOrd="0" destOrd="0" presId="urn:microsoft.com/office/officeart/2005/8/layout/orgChart1"/>
    <dgm:cxn modelId="{5252BA67-787A-455D-8076-1599DBDC8302}" type="presParOf" srcId="{D23CB494-BA6A-4CF5-8760-02F5D6D27607}" destId="{99EC1B09-6CF7-4A7E-84B6-61B484DF81A4}" srcOrd="0" destOrd="0" presId="urn:microsoft.com/office/officeart/2005/8/layout/orgChart1"/>
    <dgm:cxn modelId="{FB0936C7-984B-4A2B-AD08-B97346CDDAF5}" type="presParOf" srcId="{99EC1B09-6CF7-4A7E-84B6-61B484DF81A4}" destId="{AB35910F-0264-45DB-B67A-62EB2FE5EEA5}" srcOrd="0" destOrd="0" presId="urn:microsoft.com/office/officeart/2005/8/layout/orgChart1"/>
    <dgm:cxn modelId="{21DA0FF5-D021-4904-B35F-E1E3B06E1B8E}" type="presParOf" srcId="{99EC1B09-6CF7-4A7E-84B6-61B484DF81A4}" destId="{B48FA7B0-E974-4566-BD37-B9B9DB29ABBF}" srcOrd="1" destOrd="0" presId="urn:microsoft.com/office/officeart/2005/8/layout/orgChart1"/>
    <dgm:cxn modelId="{EF544D84-22F4-48C8-82F7-BA75CA00A52C}" type="presParOf" srcId="{D23CB494-BA6A-4CF5-8760-02F5D6D27607}" destId="{AD99E93C-75C1-4D64-A560-8EFBED58AE0D}" srcOrd="1" destOrd="0" presId="urn:microsoft.com/office/officeart/2005/8/layout/orgChart1"/>
    <dgm:cxn modelId="{918F5F79-EF50-45EA-B12F-BD9D9EA17BFA}" type="presParOf" srcId="{AD99E93C-75C1-4D64-A560-8EFBED58AE0D}" destId="{CE153953-CE8B-45BB-99FD-3697C59D75BB}" srcOrd="0" destOrd="0" presId="urn:microsoft.com/office/officeart/2005/8/layout/orgChart1"/>
    <dgm:cxn modelId="{D52DD009-0BC8-4772-BD91-C6CD17CC5AE0}" type="presParOf" srcId="{AD99E93C-75C1-4D64-A560-8EFBED58AE0D}" destId="{04B4EE46-FCCB-41AE-83E7-695AAD41D08A}" srcOrd="1" destOrd="0" presId="urn:microsoft.com/office/officeart/2005/8/layout/orgChart1"/>
    <dgm:cxn modelId="{11D3F011-4D55-4948-96A8-9D594FE5CBF6}" type="presParOf" srcId="{04B4EE46-FCCB-41AE-83E7-695AAD41D08A}" destId="{4F496655-11F6-4AAA-969D-D710126D692B}" srcOrd="0" destOrd="0" presId="urn:microsoft.com/office/officeart/2005/8/layout/orgChart1"/>
    <dgm:cxn modelId="{C81FB50D-A36C-49AD-9DC8-2D9A3AB65D0B}" type="presParOf" srcId="{4F496655-11F6-4AAA-969D-D710126D692B}" destId="{C377DEB3-F3F2-448C-A70D-4393611D0032}" srcOrd="0" destOrd="0" presId="urn:microsoft.com/office/officeart/2005/8/layout/orgChart1"/>
    <dgm:cxn modelId="{9760266C-3DD7-49D3-80B5-0C29C2523240}" type="presParOf" srcId="{4F496655-11F6-4AAA-969D-D710126D692B}" destId="{13A21316-8956-43A8-8BEF-F491233F776F}" srcOrd="1" destOrd="0" presId="urn:microsoft.com/office/officeart/2005/8/layout/orgChart1"/>
    <dgm:cxn modelId="{C47B5003-E175-4F9C-B865-07EF2C6829B9}" type="presParOf" srcId="{04B4EE46-FCCB-41AE-83E7-695AAD41D08A}" destId="{916C80FE-3CE2-443A-A160-F687B6E4F606}" srcOrd="1" destOrd="0" presId="urn:microsoft.com/office/officeart/2005/8/layout/orgChart1"/>
    <dgm:cxn modelId="{4BCDC5A8-ABC6-4481-BA9C-A1591FE65AE2}" type="presParOf" srcId="{916C80FE-3CE2-443A-A160-F687B6E4F606}" destId="{5C3C26D4-E613-44FA-83B3-EFF60FE819B4}" srcOrd="0" destOrd="0" presId="urn:microsoft.com/office/officeart/2005/8/layout/orgChart1"/>
    <dgm:cxn modelId="{DF7C30EF-22EE-46C6-AD59-AF2E67B633DF}" type="presParOf" srcId="{916C80FE-3CE2-443A-A160-F687B6E4F606}" destId="{36025F3F-EC00-48AE-9ECC-116091BCBAFE}" srcOrd="1" destOrd="0" presId="urn:microsoft.com/office/officeart/2005/8/layout/orgChart1"/>
    <dgm:cxn modelId="{5C285325-FDEE-42E4-A6D3-BBECD7BE177D}" type="presParOf" srcId="{36025F3F-EC00-48AE-9ECC-116091BCBAFE}" destId="{6CA076F1-1367-490B-8111-6DD3631472FD}" srcOrd="0" destOrd="0" presId="urn:microsoft.com/office/officeart/2005/8/layout/orgChart1"/>
    <dgm:cxn modelId="{3F0CB9A9-7A15-4333-8C83-12A2675C11B0}" type="presParOf" srcId="{6CA076F1-1367-490B-8111-6DD3631472FD}" destId="{5BFD9B39-1E64-4994-BEFC-D0B3A89712BF}" srcOrd="0" destOrd="0" presId="urn:microsoft.com/office/officeart/2005/8/layout/orgChart1"/>
    <dgm:cxn modelId="{9369BE2A-FC18-4FAC-B6D7-76CBB44372D7}" type="presParOf" srcId="{6CA076F1-1367-490B-8111-6DD3631472FD}" destId="{B6582B11-CBBA-4884-8AA8-00B27D5AED83}" srcOrd="1" destOrd="0" presId="urn:microsoft.com/office/officeart/2005/8/layout/orgChart1"/>
    <dgm:cxn modelId="{ADF4E263-8DF3-4C71-B5EA-246216A47F27}" type="presParOf" srcId="{36025F3F-EC00-48AE-9ECC-116091BCBAFE}" destId="{05784527-4723-42BE-B5FF-379757900304}" srcOrd="1" destOrd="0" presId="urn:microsoft.com/office/officeart/2005/8/layout/orgChart1"/>
    <dgm:cxn modelId="{D22D2509-98C4-4A8D-9313-D1AF622DA540}" type="presParOf" srcId="{05784527-4723-42BE-B5FF-379757900304}" destId="{E7E559BF-0B74-46C4-9E7D-C645BAE1AC4B}" srcOrd="0" destOrd="0" presId="urn:microsoft.com/office/officeart/2005/8/layout/orgChart1"/>
    <dgm:cxn modelId="{A0FFCC47-5CCF-4BDE-A23E-1F2402770D36}" type="presParOf" srcId="{05784527-4723-42BE-B5FF-379757900304}" destId="{55576982-FC76-4A2D-A6D6-B46A3CA889B2}" srcOrd="1" destOrd="0" presId="urn:microsoft.com/office/officeart/2005/8/layout/orgChart1"/>
    <dgm:cxn modelId="{5A87E0F9-698F-4515-99C1-3C762AA2E878}" type="presParOf" srcId="{55576982-FC76-4A2D-A6D6-B46A3CA889B2}" destId="{54591E68-7DFF-479C-BD9A-9CC7A63789A3}" srcOrd="0" destOrd="0" presId="urn:microsoft.com/office/officeart/2005/8/layout/orgChart1"/>
    <dgm:cxn modelId="{F29DE1F3-DB97-4D98-B8CA-DD48A53BA79D}" type="presParOf" srcId="{54591E68-7DFF-479C-BD9A-9CC7A63789A3}" destId="{3F82A0F3-2328-4896-8AE8-A8E3CD8DE430}" srcOrd="0" destOrd="0" presId="urn:microsoft.com/office/officeart/2005/8/layout/orgChart1"/>
    <dgm:cxn modelId="{49DA92B7-16E9-44EF-AA09-684BF5AA552C}" type="presParOf" srcId="{54591E68-7DFF-479C-BD9A-9CC7A63789A3}" destId="{87F917FC-9463-4608-9B42-22653412453E}" srcOrd="1" destOrd="0" presId="urn:microsoft.com/office/officeart/2005/8/layout/orgChart1"/>
    <dgm:cxn modelId="{B9DC9EBC-B419-458A-8299-FDC9F23AB7BE}" type="presParOf" srcId="{55576982-FC76-4A2D-A6D6-B46A3CA889B2}" destId="{DC58CE79-8A12-470E-B82A-C2E636CA530A}" srcOrd="1" destOrd="0" presId="urn:microsoft.com/office/officeart/2005/8/layout/orgChart1"/>
    <dgm:cxn modelId="{9B05D353-9FB0-48B6-A952-0F46DDDE7028}" type="presParOf" srcId="{55576982-FC76-4A2D-A6D6-B46A3CA889B2}" destId="{AB0D45FB-FB72-4D77-891E-BE3215F2A59C}" srcOrd="2" destOrd="0" presId="urn:microsoft.com/office/officeart/2005/8/layout/orgChart1"/>
    <dgm:cxn modelId="{C6C571B5-8395-40BC-857C-81F4ECBFA1BA}" type="presParOf" srcId="{05784527-4723-42BE-B5FF-379757900304}" destId="{A9EB5921-3B7C-4B45-9282-F26C16064E5E}" srcOrd="2" destOrd="0" presId="urn:microsoft.com/office/officeart/2005/8/layout/orgChart1"/>
    <dgm:cxn modelId="{B74FD37F-2B91-438D-B02C-44830DEBB58A}" type="presParOf" srcId="{05784527-4723-42BE-B5FF-379757900304}" destId="{5EBBCB1A-F09C-4FA9-800B-3697E496B34A}" srcOrd="3" destOrd="0" presId="urn:microsoft.com/office/officeart/2005/8/layout/orgChart1"/>
    <dgm:cxn modelId="{CFC5B196-3C0C-4AC2-9E3F-0024697A2D04}" type="presParOf" srcId="{5EBBCB1A-F09C-4FA9-800B-3697E496B34A}" destId="{DB843937-4986-4D5E-9F9D-310A5C7E66A2}" srcOrd="0" destOrd="0" presId="urn:microsoft.com/office/officeart/2005/8/layout/orgChart1"/>
    <dgm:cxn modelId="{077758DA-A97D-47AD-9ADC-CC2E65E469A9}" type="presParOf" srcId="{DB843937-4986-4D5E-9F9D-310A5C7E66A2}" destId="{2ED91993-B4E9-45D0-B122-0B5DD5EB887F}" srcOrd="0" destOrd="0" presId="urn:microsoft.com/office/officeart/2005/8/layout/orgChart1"/>
    <dgm:cxn modelId="{F7A9A4D4-4E4C-4F5B-87B8-0E1C387EB2DA}" type="presParOf" srcId="{DB843937-4986-4D5E-9F9D-310A5C7E66A2}" destId="{C63079BF-3986-434B-890F-8864FED93BF0}" srcOrd="1" destOrd="0" presId="urn:microsoft.com/office/officeart/2005/8/layout/orgChart1"/>
    <dgm:cxn modelId="{ABE8EDAC-815B-4251-9127-4D993DFAD25D}" type="presParOf" srcId="{5EBBCB1A-F09C-4FA9-800B-3697E496B34A}" destId="{59E727B2-1FDE-4E35-B9F1-F1BFC492C3AE}" srcOrd="1" destOrd="0" presId="urn:microsoft.com/office/officeart/2005/8/layout/orgChart1"/>
    <dgm:cxn modelId="{E0073197-8F16-4935-9BB9-D7DE9FBCE5DB}" type="presParOf" srcId="{5EBBCB1A-F09C-4FA9-800B-3697E496B34A}" destId="{2B61E67E-EC86-4545-BFC0-1129C8807A5F}" srcOrd="2" destOrd="0" presId="urn:microsoft.com/office/officeart/2005/8/layout/orgChart1"/>
    <dgm:cxn modelId="{5D62687D-DDD8-431E-AF94-B2F37347E97B}" type="presParOf" srcId="{36025F3F-EC00-48AE-9ECC-116091BCBAFE}" destId="{C910675A-D21C-4AFD-8D16-448265ACF32D}" srcOrd="2" destOrd="0" presId="urn:microsoft.com/office/officeart/2005/8/layout/orgChart1"/>
    <dgm:cxn modelId="{98995840-E5A7-4731-AB0A-AB1938BDAABD}" type="presParOf" srcId="{04B4EE46-FCCB-41AE-83E7-695AAD41D08A}" destId="{1E8E2073-C3EF-4EFA-857F-664F362FE6A5}" srcOrd="2" destOrd="0" presId="urn:microsoft.com/office/officeart/2005/8/layout/orgChart1"/>
    <dgm:cxn modelId="{8E44AB45-63B2-46DE-A0BB-2D8C6A970400}" type="presParOf" srcId="{D23CB494-BA6A-4CF5-8760-02F5D6D27607}" destId="{29C21ECF-6E76-4B94-9E6C-3EDCA92B1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Centro de Salud Animal</a:t>
          </a:r>
          <a:endParaRPr lang="es-ES" sz="1200" dirty="0">
            <a:solidFill>
              <a:schemeClr val="tx1"/>
            </a:solidFill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F65DF-D70F-4A80-BF94-3D5E9107CF0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Inspector</a:t>
          </a:r>
          <a:endParaRPr lang="es-ES" sz="1200" dirty="0">
            <a:solidFill>
              <a:schemeClr val="tx1"/>
            </a:solidFill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Secretaría(o) </a:t>
          </a:r>
          <a:r>
            <a:rPr lang="es-MX" sz="1200" dirty="0" smtClean="0">
              <a:solidFill>
                <a:schemeClr val="tx1"/>
              </a:solidFill>
            </a:rPr>
            <a:t>B</a:t>
          </a:r>
          <a:endParaRPr lang="es-MX" sz="1200" dirty="0">
            <a:solidFill>
              <a:schemeClr val="tx1"/>
            </a:solidFill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7C0486E-20A9-43C5-B7AF-8D1F2C919771}" type="asst">
      <dgm:prSet custT="1"/>
      <dgm:spPr/>
      <dgm:t>
        <a:bodyPr/>
        <a:lstStyle/>
        <a:p>
          <a:r>
            <a:rPr lang="es-MX" sz="1200" dirty="0" err="1">
              <a:solidFill>
                <a:schemeClr val="tx1"/>
              </a:solidFill>
            </a:rPr>
            <a:t>Comunity</a:t>
          </a:r>
          <a:r>
            <a:rPr lang="es-MX" sz="1200" dirty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</a:rPr>
            <a:t>Manager</a:t>
          </a:r>
          <a:endParaRPr lang="es-MX" sz="1200" dirty="0">
            <a:solidFill>
              <a:schemeClr val="tx1"/>
            </a:solidFill>
          </a:endParaRPr>
        </a:p>
      </dgm:t>
    </dgm:pt>
    <dgm:pt modelId="{EE4DA74B-D4A0-4C2B-8305-CAB02B95DEE0}" type="parTrans" cxnId="{733A6C89-5F15-4C3A-8302-48C69468297E}">
      <dgm:prSet/>
      <dgm:spPr/>
      <dgm:t>
        <a:bodyPr/>
        <a:lstStyle/>
        <a:p>
          <a:endParaRPr lang="es-MX"/>
        </a:p>
      </dgm:t>
    </dgm:pt>
    <dgm:pt modelId="{D261F33D-657A-4621-A0A1-7939BCFA1653}" type="sibTrans" cxnId="{733A6C89-5F15-4C3A-8302-48C69468297E}">
      <dgm:prSet/>
      <dgm:spPr/>
      <dgm:t>
        <a:bodyPr/>
        <a:lstStyle/>
        <a:p>
          <a:endParaRPr lang="es-MX"/>
        </a:p>
      </dgm:t>
    </dgm:pt>
    <dgm:pt modelId="{4B1A2646-7F65-4960-A2D4-0A13331A8D1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</a:t>
          </a:r>
          <a:endParaRPr lang="es-MX" sz="1200" dirty="0" smtClean="0">
            <a:solidFill>
              <a:schemeClr val="tx1"/>
            </a:solidFill>
          </a:endParaRPr>
        </a:p>
      </dgm:t>
    </dgm:pt>
    <dgm:pt modelId="{FB7B9703-89CA-4D59-B464-9AB79E4C2714}" type="parTrans" cxnId="{E9927E9E-C0AB-475A-BA8F-39690B096627}">
      <dgm:prSet/>
      <dgm:spPr/>
      <dgm:t>
        <a:bodyPr/>
        <a:lstStyle/>
        <a:p>
          <a:endParaRPr lang="es-ES"/>
        </a:p>
      </dgm:t>
    </dgm:pt>
    <dgm:pt modelId="{D0C0053A-B08C-4C31-9068-217E50C22CB7}" type="sibTrans" cxnId="{E9927E9E-C0AB-475A-BA8F-39690B096627}">
      <dgm:prSet/>
      <dgm:spPr/>
      <dgm:t>
        <a:bodyPr/>
        <a:lstStyle/>
        <a:p>
          <a:endParaRPr lang="es-ES"/>
        </a:p>
      </dgm:t>
    </dgm:pt>
    <dgm:pt modelId="{3FDF3A26-F820-45DE-8C48-F45FB3EE2B25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CAC73158-EE09-4FB2-9109-CB3E641AC0C5}" type="parTrans" cxnId="{B03BE6A4-261C-4A7C-AB42-AD8F00C99E69}">
      <dgm:prSet/>
      <dgm:spPr/>
      <dgm:t>
        <a:bodyPr/>
        <a:lstStyle/>
        <a:p>
          <a:endParaRPr lang="es-ES"/>
        </a:p>
      </dgm:t>
    </dgm:pt>
    <dgm:pt modelId="{0A10CE4E-83F0-4804-9B98-45197129C771}" type="sibTrans" cxnId="{B03BE6A4-261C-4A7C-AB42-AD8F00C99E69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0158" custScaleY="141568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8" custScaleX="97043" custScaleY="100088" custLinFactNeighborX="-8615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8" custScaleX="97043" custScaleY="100088" custLinFactNeighborX="9232" custLinFactNeighborY="-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8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2" presStyleCnt="8" custScaleX="97043" custScaleY="100088" custLinFactNeighborX="-9226" custLinFactNeighborY="-26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2" presStyleCnt="8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3" presStyleCnt="8" custScaleX="97043" custScaleY="100088" custLinFactNeighborX="9843" custLinFactNeighborY="-259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3" presStyleCnt="8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4" presStyleCnt="8" custScaleX="97043" custScaleY="100088" custLinFactNeighborX="-8387" custLinFactNeighborY="-3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4" presStyleCnt="8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A0FB8B90-0893-4BB9-809F-D44F722E38A9}" type="pres">
      <dgm:prSet presAssocID="{FB7B9703-89CA-4D59-B464-9AB79E4C2714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B6B5D005-3803-4EB9-927B-1ECD3A18469A}" type="pres">
      <dgm:prSet presAssocID="{4B1A2646-7F65-4960-A2D4-0A13331A8D15}" presName="hierRoot3" presStyleCnt="0">
        <dgm:presLayoutVars>
          <dgm:hierBranch val="init"/>
        </dgm:presLayoutVars>
      </dgm:prSet>
      <dgm:spPr/>
    </dgm:pt>
    <dgm:pt modelId="{D31D5DC8-C8EB-4E6B-B929-3AB0E3B6F154}" type="pres">
      <dgm:prSet presAssocID="{4B1A2646-7F65-4960-A2D4-0A13331A8D15}" presName="rootComposite3" presStyleCnt="0"/>
      <dgm:spPr/>
    </dgm:pt>
    <dgm:pt modelId="{B957FFE8-BD22-4718-AD91-C4E360DAAC37}" type="pres">
      <dgm:prSet presAssocID="{4B1A2646-7F65-4960-A2D4-0A13331A8D15}" presName="rootText3" presStyleLbl="asst1" presStyleIdx="5" presStyleCnt="8" custScaleX="97043" custScaleY="100088" custLinFactNeighborX="11897" custLinFactNeighborY="-32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B53A57-BB21-45E5-A71B-454E5E004EDF}" type="pres">
      <dgm:prSet presAssocID="{4B1A2646-7F65-4960-A2D4-0A13331A8D15}" presName="rootConnector3" presStyleLbl="asst1" presStyleIdx="5" presStyleCnt="8"/>
      <dgm:spPr/>
      <dgm:t>
        <a:bodyPr/>
        <a:lstStyle/>
        <a:p>
          <a:endParaRPr lang="es-ES"/>
        </a:p>
      </dgm:t>
    </dgm:pt>
    <dgm:pt modelId="{E2D13456-84CE-4F7F-90A9-2B07F9D6027F}" type="pres">
      <dgm:prSet presAssocID="{4B1A2646-7F65-4960-A2D4-0A13331A8D15}" presName="hierChild6" presStyleCnt="0"/>
      <dgm:spPr/>
    </dgm:pt>
    <dgm:pt modelId="{33E752DD-E3A9-4CB2-9C72-99DEDBB1C610}" type="pres">
      <dgm:prSet presAssocID="{4B1A2646-7F65-4960-A2D4-0A13331A8D15}" presName="hierChild7" presStyleCnt="0"/>
      <dgm:spPr/>
    </dgm:pt>
    <dgm:pt modelId="{A1195096-4DE3-4F8E-8B63-BBF3F7816680}" type="pres">
      <dgm:prSet presAssocID="{CAC73158-EE09-4FB2-9109-CB3E641AC0C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0B17F9FD-8D15-43B4-AE1E-8583D118D772}" type="pres">
      <dgm:prSet presAssocID="{3FDF3A26-F820-45DE-8C48-F45FB3EE2B25}" presName="hierRoot3" presStyleCnt="0">
        <dgm:presLayoutVars>
          <dgm:hierBranch val="init"/>
        </dgm:presLayoutVars>
      </dgm:prSet>
      <dgm:spPr/>
    </dgm:pt>
    <dgm:pt modelId="{3D9010A4-1065-4F97-BFE2-4086455DEFCD}" type="pres">
      <dgm:prSet presAssocID="{3FDF3A26-F820-45DE-8C48-F45FB3EE2B25}" presName="rootComposite3" presStyleCnt="0"/>
      <dgm:spPr/>
    </dgm:pt>
    <dgm:pt modelId="{67A8F4D3-8C43-48BA-A9B8-E3E41E9DA1FF}" type="pres">
      <dgm:prSet presAssocID="{3FDF3A26-F820-45DE-8C48-F45FB3EE2B25}" presName="rootText3" presStyleLbl="asst1" presStyleIdx="6" presStyleCnt="8" custScaleX="97043" custScaleY="100088" custLinFactNeighborX="-9917" custLinFactNeighborY="-379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B7BAD4-208C-4E3D-9E89-0C373B01365D}" type="pres">
      <dgm:prSet presAssocID="{3FDF3A26-F820-45DE-8C48-F45FB3EE2B25}" presName="rootConnector3" presStyleLbl="asst1" presStyleIdx="6" presStyleCnt="8"/>
      <dgm:spPr/>
      <dgm:t>
        <a:bodyPr/>
        <a:lstStyle/>
        <a:p>
          <a:endParaRPr lang="es-ES"/>
        </a:p>
      </dgm:t>
    </dgm:pt>
    <dgm:pt modelId="{07B0A7AF-3A5E-4029-8E56-B5B91FF03A17}" type="pres">
      <dgm:prSet presAssocID="{3FDF3A26-F820-45DE-8C48-F45FB3EE2B25}" presName="hierChild6" presStyleCnt="0"/>
      <dgm:spPr/>
    </dgm:pt>
    <dgm:pt modelId="{CAFBE98B-102D-414A-A343-F80E8F031928}" type="pres">
      <dgm:prSet presAssocID="{3FDF3A26-F820-45DE-8C48-F45FB3EE2B25}" presName="hierChild7" presStyleCnt="0"/>
      <dgm:spPr/>
    </dgm:pt>
    <dgm:pt modelId="{0160E30E-E32E-4860-A24B-F3240E1E414B}" type="pres">
      <dgm:prSet presAssocID="{EE4DA74B-D4A0-4C2B-8305-CAB02B95DEE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BF4793B5-6D22-4873-AE06-B43966738DB2}" type="pres">
      <dgm:prSet presAssocID="{87C0486E-20A9-43C5-B7AF-8D1F2C919771}" presName="hierRoot3" presStyleCnt="0">
        <dgm:presLayoutVars>
          <dgm:hierBranch val="init"/>
        </dgm:presLayoutVars>
      </dgm:prSet>
      <dgm:spPr/>
    </dgm:pt>
    <dgm:pt modelId="{668DF6AE-15B5-4F30-8524-3E1F24DDFAB6}" type="pres">
      <dgm:prSet presAssocID="{87C0486E-20A9-43C5-B7AF-8D1F2C919771}" presName="rootComposite3" presStyleCnt="0"/>
      <dgm:spPr/>
    </dgm:pt>
    <dgm:pt modelId="{63A2C838-0F08-48DE-8FA4-88D2BE6B8064}" type="pres">
      <dgm:prSet presAssocID="{87C0486E-20A9-43C5-B7AF-8D1F2C919771}" presName="rootText3" presStyleLbl="asst1" presStyleIdx="7" presStyleCnt="8" custScaleX="97043" custScaleY="100088" custLinFactNeighborX="10311" custLinFactNeighborY="-37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2714A4-9FC4-4E3B-8572-83499314A0A8}" type="pres">
      <dgm:prSet presAssocID="{87C0486E-20A9-43C5-B7AF-8D1F2C919771}" presName="rootConnector3" presStyleLbl="asst1" presStyleIdx="7" presStyleCnt="8"/>
      <dgm:spPr/>
      <dgm:t>
        <a:bodyPr/>
        <a:lstStyle/>
        <a:p>
          <a:endParaRPr lang="es-ES"/>
        </a:p>
      </dgm:t>
    </dgm:pt>
    <dgm:pt modelId="{2439E089-1848-4A6D-8C9C-DDA5C7159B31}" type="pres">
      <dgm:prSet presAssocID="{87C0486E-20A9-43C5-B7AF-8D1F2C919771}" presName="hierChild6" presStyleCnt="0"/>
      <dgm:spPr/>
    </dgm:pt>
    <dgm:pt modelId="{F64CEE2F-9DC1-4BDD-8FD8-D43A52B2FFC5}" type="pres">
      <dgm:prSet presAssocID="{87C0486E-20A9-43C5-B7AF-8D1F2C919771}" presName="hierChild7" presStyleCnt="0"/>
      <dgm:spPr/>
    </dgm:pt>
  </dgm:ptLst>
  <dgm:cxnLst>
    <dgm:cxn modelId="{E891BD02-2935-4B9C-8DF9-BDF847A185A7}" type="presOf" srcId="{EE4DA74B-D4A0-4C2B-8305-CAB02B95DEE0}" destId="{0160E30E-E32E-4860-A24B-F3240E1E414B}" srcOrd="0" destOrd="0" presId="urn:microsoft.com/office/officeart/2005/8/layout/orgChart1"/>
    <dgm:cxn modelId="{172AE65B-0C5C-492C-A24B-6D9E38B39B12}" type="presOf" srcId="{87C0486E-20A9-43C5-B7AF-8D1F2C919771}" destId="{D12714A4-9FC4-4E3B-8572-83499314A0A8}" srcOrd="1" destOrd="0" presId="urn:microsoft.com/office/officeart/2005/8/layout/orgChart1"/>
    <dgm:cxn modelId="{0ADFAC61-D0C5-429F-BCCC-1A27683D006C}" srcId="{E09942D3-8D92-4571-939D-F9AE19EE063A}" destId="{0CA011A9-A805-4F1E-BC75-060B3E996665}" srcOrd="2" destOrd="0" parTransId="{8165FFFC-CFD6-44F0-B843-F740072D356D}" sibTransId="{A73E99EC-8E2E-420D-9546-AD52E5BE778A}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F5434D08-5C03-4775-A42B-44CF71890122}" type="presOf" srcId="{4B1A2646-7F65-4960-A2D4-0A13331A8D15}" destId="{79B53A57-BB21-45E5-A71B-454E5E004EDF}" srcOrd="1" destOrd="0" presId="urn:microsoft.com/office/officeart/2005/8/layout/orgChart1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FE241AEA-44A6-440F-92F7-71FB8166B38D}" srcId="{E09942D3-8D92-4571-939D-F9AE19EE063A}" destId="{BBD97DC4-EC75-4E61-9C72-3F6122E6C677}" srcOrd="4" destOrd="0" parTransId="{C9273C92-5D6F-4B2F-BED4-8E1D8518DFF6}" sibTransId="{33A3AE94-C744-41EC-83EA-BF20FED80BDB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205DF375-8AFD-4D60-AF1D-DF90CECC14D0}" type="presOf" srcId="{4B1A2646-7F65-4960-A2D4-0A13331A8D15}" destId="{B957FFE8-BD22-4718-AD91-C4E360DAAC37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B0BE9FFF-91CF-4F30-A935-112499BEC462}" srcId="{E09942D3-8D92-4571-939D-F9AE19EE063A}" destId="{B895E8F8-9032-41F0-9408-B47DE9B67B06}" srcOrd="3" destOrd="0" parTransId="{B0CF33F6-4EC4-4504-BD8F-CF763337EBC4}" sibTransId="{52FC597A-DB77-47C4-907C-A2F3DB9818DD}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B03BE6A4-261C-4A7C-AB42-AD8F00C99E69}" srcId="{E09942D3-8D92-4571-939D-F9AE19EE063A}" destId="{3FDF3A26-F820-45DE-8C48-F45FB3EE2B25}" srcOrd="6" destOrd="0" parTransId="{CAC73158-EE09-4FB2-9109-CB3E641AC0C5}" sibTransId="{0A10CE4E-83F0-4804-9B98-45197129C771}"/>
    <dgm:cxn modelId="{28FE5CF6-787B-4E1F-BA73-EB111AFD6233}" type="presOf" srcId="{87C0486E-20A9-43C5-B7AF-8D1F2C919771}" destId="{63A2C838-0F08-48DE-8FA4-88D2BE6B8064}" srcOrd="0" destOrd="0" presId="urn:microsoft.com/office/officeart/2005/8/layout/orgChart1"/>
    <dgm:cxn modelId="{DCCC4E6D-CA49-4FBC-BFCC-9D624181FBFB}" type="presOf" srcId="{CAC73158-EE09-4FB2-9109-CB3E641AC0C5}" destId="{A1195096-4DE3-4F8E-8B63-BBF3F7816680}" srcOrd="0" destOrd="0" presId="urn:microsoft.com/office/officeart/2005/8/layout/orgChart1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E9927E9E-C0AB-475A-BA8F-39690B096627}" srcId="{E09942D3-8D92-4571-939D-F9AE19EE063A}" destId="{4B1A2646-7F65-4960-A2D4-0A13331A8D15}" srcOrd="5" destOrd="0" parTransId="{FB7B9703-89CA-4D59-B464-9AB79E4C2714}" sibTransId="{D0C0053A-B08C-4C31-9068-217E50C22CB7}"/>
    <dgm:cxn modelId="{40CB4F9B-114D-4792-9EA4-657974E05431}" type="presOf" srcId="{3FDF3A26-F820-45DE-8C48-F45FB3EE2B25}" destId="{0CB7BAD4-208C-4E3D-9E89-0C373B01365D}" srcOrd="1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733A6C89-5F15-4C3A-8302-48C69468297E}" srcId="{E09942D3-8D92-4571-939D-F9AE19EE063A}" destId="{87C0486E-20A9-43C5-B7AF-8D1F2C919771}" srcOrd="7" destOrd="0" parTransId="{EE4DA74B-D4A0-4C2B-8305-CAB02B95DEE0}" sibTransId="{D261F33D-657A-4621-A0A1-7939BCFA1653}"/>
    <dgm:cxn modelId="{E3A1C74E-B451-473E-BF6E-FFECA1A8C1D2}" type="presOf" srcId="{FB7B9703-89CA-4D59-B464-9AB79E4C2714}" destId="{A0FB8B90-0893-4BB9-809F-D44F722E38A9}" srcOrd="0" destOrd="0" presId="urn:microsoft.com/office/officeart/2005/8/layout/orgChart1"/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3BF66B27-338A-43A4-B0BE-AE49EA830023}" type="presOf" srcId="{3FDF3A26-F820-45DE-8C48-F45FB3EE2B25}" destId="{67A8F4D3-8C43-48BA-A9B8-E3E41E9DA1FF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7AED544A-640D-4575-BAAE-00AC2FA48821}" type="presParOf" srcId="{289EA48A-6C1C-405E-8A93-03D3FB5CE012}" destId="{7D0D170E-4EF9-47D2-AFB8-047E8D6E3434}" srcOrd="4" destOrd="0" presId="urn:microsoft.com/office/officeart/2005/8/layout/orgChart1"/>
    <dgm:cxn modelId="{19C04F55-B9DA-42C4-BF71-69F1F9DD44B7}" type="presParOf" srcId="{289EA48A-6C1C-405E-8A93-03D3FB5CE012}" destId="{2375876E-1628-402F-8016-67B024E76050}" srcOrd="5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6" destOrd="0" presId="urn:microsoft.com/office/officeart/2005/8/layout/orgChart1"/>
    <dgm:cxn modelId="{81DC6B86-630B-43C2-9C14-0A93C6443189}" type="presParOf" srcId="{289EA48A-6C1C-405E-8A93-03D3FB5CE012}" destId="{8B05F1DD-CEBD-4643-A0FD-29D9C8C99D62}" srcOrd="7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8" destOrd="0" presId="urn:microsoft.com/office/officeart/2005/8/layout/orgChart1"/>
    <dgm:cxn modelId="{4438473F-658C-49AC-A968-88B42453F23E}" type="presParOf" srcId="{289EA48A-6C1C-405E-8A93-03D3FB5CE012}" destId="{86A6A004-4721-4567-818B-1B49213E2A84}" srcOrd="9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EBF00382-43E4-4574-9201-2CC08C0A4894}" type="presParOf" srcId="{289EA48A-6C1C-405E-8A93-03D3FB5CE012}" destId="{A0FB8B90-0893-4BB9-809F-D44F722E38A9}" srcOrd="10" destOrd="0" presId="urn:microsoft.com/office/officeart/2005/8/layout/orgChart1"/>
    <dgm:cxn modelId="{473D94CF-B851-492E-AEF9-37169C95F025}" type="presParOf" srcId="{289EA48A-6C1C-405E-8A93-03D3FB5CE012}" destId="{B6B5D005-3803-4EB9-927B-1ECD3A18469A}" srcOrd="11" destOrd="0" presId="urn:microsoft.com/office/officeart/2005/8/layout/orgChart1"/>
    <dgm:cxn modelId="{F189D4A5-0608-458E-AA1C-DD9DCA8762CD}" type="presParOf" srcId="{B6B5D005-3803-4EB9-927B-1ECD3A18469A}" destId="{D31D5DC8-C8EB-4E6B-B929-3AB0E3B6F154}" srcOrd="0" destOrd="0" presId="urn:microsoft.com/office/officeart/2005/8/layout/orgChart1"/>
    <dgm:cxn modelId="{EF78676D-4037-44A0-A3FB-CAD8318AEB2A}" type="presParOf" srcId="{D31D5DC8-C8EB-4E6B-B929-3AB0E3B6F154}" destId="{B957FFE8-BD22-4718-AD91-C4E360DAAC37}" srcOrd="0" destOrd="0" presId="urn:microsoft.com/office/officeart/2005/8/layout/orgChart1"/>
    <dgm:cxn modelId="{2518E4F4-85A6-4D1A-B9A7-0A2F28B91EE5}" type="presParOf" srcId="{D31D5DC8-C8EB-4E6B-B929-3AB0E3B6F154}" destId="{79B53A57-BB21-45E5-A71B-454E5E004EDF}" srcOrd="1" destOrd="0" presId="urn:microsoft.com/office/officeart/2005/8/layout/orgChart1"/>
    <dgm:cxn modelId="{309CE014-1045-487E-9F4D-661F3E4752A5}" type="presParOf" srcId="{B6B5D005-3803-4EB9-927B-1ECD3A18469A}" destId="{E2D13456-84CE-4F7F-90A9-2B07F9D6027F}" srcOrd="1" destOrd="0" presId="urn:microsoft.com/office/officeart/2005/8/layout/orgChart1"/>
    <dgm:cxn modelId="{1BE40EA2-6D14-4AE1-B602-86E48BE3FB14}" type="presParOf" srcId="{B6B5D005-3803-4EB9-927B-1ECD3A18469A}" destId="{33E752DD-E3A9-4CB2-9C72-99DEDBB1C610}" srcOrd="2" destOrd="0" presId="urn:microsoft.com/office/officeart/2005/8/layout/orgChart1"/>
    <dgm:cxn modelId="{796D7470-A91C-414A-A7EB-615F25BB816A}" type="presParOf" srcId="{289EA48A-6C1C-405E-8A93-03D3FB5CE012}" destId="{A1195096-4DE3-4F8E-8B63-BBF3F7816680}" srcOrd="12" destOrd="0" presId="urn:microsoft.com/office/officeart/2005/8/layout/orgChart1"/>
    <dgm:cxn modelId="{79E01F31-46CD-4F98-90B2-03E121A37C06}" type="presParOf" srcId="{289EA48A-6C1C-405E-8A93-03D3FB5CE012}" destId="{0B17F9FD-8D15-43B4-AE1E-8583D118D772}" srcOrd="13" destOrd="0" presId="urn:microsoft.com/office/officeart/2005/8/layout/orgChart1"/>
    <dgm:cxn modelId="{B47E57EF-E74D-44E0-AB20-0454DCE0E91B}" type="presParOf" srcId="{0B17F9FD-8D15-43B4-AE1E-8583D118D772}" destId="{3D9010A4-1065-4F97-BFE2-4086455DEFCD}" srcOrd="0" destOrd="0" presId="urn:microsoft.com/office/officeart/2005/8/layout/orgChart1"/>
    <dgm:cxn modelId="{9DC8A621-7387-4733-B901-0573A1F0E212}" type="presParOf" srcId="{3D9010A4-1065-4F97-BFE2-4086455DEFCD}" destId="{67A8F4D3-8C43-48BA-A9B8-E3E41E9DA1FF}" srcOrd="0" destOrd="0" presId="urn:microsoft.com/office/officeart/2005/8/layout/orgChart1"/>
    <dgm:cxn modelId="{A3A48BC1-8D1D-4DDB-8EB8-4ACFC135EC19}" type="presParOf" srcId="{3D9010A4-1065-4F97-BFE2-4086455DEFCD}" destId="{0CB7BAD4-208C-4E3D-9E89-0C373B01365D}" srcOrd="1" destOrd="0" presId="urn:microsoft.com/office/officeart/2005/8/layout/orgChart1"/>
    <dgm:cxn modelId="{89B8C858-42E9-4A5E-8521-1E1ED1F0F2AD}" type="presParOf" srcId="{0B17F9FD-8D15-43B4-AE1E-8583D118D772}" destId="{07B0A7AF-3A5E-4029-8E56-B5B91FF03A17}" srcOrd="1" destOrd="0" presId="urn:microsoft.com/office/officeart/2005/8/layout/orgChart1"/>
    <dgm:cxn modelId="{32E983FE-935E-4B5E-B902-DBC3B56A45A7}" type="presParOf" srcId="{0B17F9FD-8D15-43B4-AE1E-8583D118D772}" destId="{CAFBE98B-102D-414A-A343-F80E8F031928}" srcOrd="2" destOrd="0" presId="urn:microsoft.com/office/officeart/2005/8/layout/orgChart1"/>
    <dgm:cxn modelId="{CE0F9A53-D68F-4475-BA24-B02A4527E70A}" type="presParOf" srcId="{289EA48A-6C1C-405E-8A93-03D3FB5CE012}" destId="{0160E30E-E32E-4860-A24B-F3240E1E414B}" srcOrd="14" destOrd="0" presId="urn:microsoft.com/office/officeart/2005/8/layout/orgChart1"/>
    <dgm:cxn modelId="{93CF6517-D74C-4E24-921F-2E443F125263}" type="presParOf" srcId="{289EA48A-6C1C-405E-8A93-03D3FB5CE012}" destId="{BF4793B5-6D22-4873-AE06-B43966738DB2}" srcOrd="15" destOrd="0" presId="urn:microsoft.com/office/officeart/2005/8/layout/orgChart1"/>
    <dgm:cxn modelId="{4BFCBA1F-3FE9-441C-814C-E93501443D3D}" type="presParOf" srcId="{BF4793B5-6D22-4873-AE06-B43966738DB2}" destId="{668DF6AE-15B5-4F30-8524-3E1F24DDFAB6}" srcOrd="0" destOrd="0" presId="urn:microsoft.com/office/officeart/2005/8/layout/orgChart1"/>
    <dgm:cxn modelId="{9F5C2367-29A5-45AA-95F1-EB069D54ED42}" type="presParOf" srcId="{668DF6AE-15B5-4F30-8524-3E1F24DDFAB6}" destId="{63A2C838-0F08-48DE-8FA4-88D2BE6B8064}" srcOrd="0" destOrd="0" presId="urn:microsoft.com/office/officeart/2005/8/layout/orgChart1"/>
    <dgm:cxn modelId="{71E5AE98-6916-4C77-974D-96AF17FE08C5}" type="presParOf" srcId="{668DF6AE-15B5-4F30-8524-3E1F24DDFAB6}" destId="{D12714A4-9FC4-4E3B-8572-83499314A0A8}" srcOrd="1" destOrd="0" presId="urn:microsoft.com/office/officeart/2005/8/layout/orgChart1"/>
    <dgm:cxn modelId="{70B6E28A-63BB-4B7D-BF84-28C7FEAE1626}" type="presParOf" srcId="{BF4793B5-6D22-4873-AE06-B43966738DB2}" destId="{2439E089-1848-4A6D-8C9C-DDA5C7159B31}" srcOrd="1" destOrd="0" presId="urn:microsoft.com/office/officeart/2005/8/layout/orgChart1"/>
    <dgm:cxn modelId="{842B2039-2B0C-4BA3-9215-CF3B9DDC5A4B}" type="presParOf" srcId="{BF4793B5-6D22-4873-AE06-B43966738DB2}" destId="{F64CEE2F-9DC1-4BDD-8FD8-D43A52B2FF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Salud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Encargado(a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 </a:t>
          </a:r>
          <a:r>
            <a:rPr lang="es-ES" sz="1200" dirty="0" smtClean="0">
              <a:solidFill>
                <a:schemeClr val="tx1"/>
              </a:solidFill>
            </a:rPr>
            <a:t>Adopciones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EC0360-B1B5-4AE0-AB5D-A0C720F8E79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673EBB76-8396-452C-A2BE-6EB4CDAEF447}" type="par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B50D8A-EC14-4FB8-83BD-483D6C01C1EB}" type="sibTrans" cxnId="{81956D58-8B2B-411B-AF74-B0EC9FC1203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Medico(a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2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7692" custScaleY="114955" custLinFactNeighborY="-179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CE7F93DF-AC98-4E38-8329-794FA41F1382}" type="pres">
      <dgm:prSet presAssocID="{72E19A4A-7051-4F52-9AC7-F14FB20D460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3" presStyleIdx="0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3" presStyleIdx="0" presStyleCnt="4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4" presStyleIdx="0" presStyleCnt="1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2DBDA1AB-5AD5-4706-B7B0-7C6C6F4EFED4}" type="pres">
      <dgm:prSet presAssocID="{0F301739-0A77-4403-8093-07EB95B1C415}" presName="Name35" presStyleLbl="parChTrans1D3" presStyleIdx="1" presStyleCnt="4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 val="init"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3" presStyleIdx="1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3" presStyleIdx="1" presStyleCnt="4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7E369E7F-9398-4A85-A392-7244D9869EC7}" type="pres">
      <dgm:prSet presAssocID="{7B145262-9DC0-4BCE-A494-58442C189758}" presName="Name35" presStyleLbl="parChTrans1D3" presStyleIdx="2" presStyleCnt="4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3" presStyleIdx="2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B72CD4C6-7ECC-4056-8EAA-13DAC51E2B75}" type="pres">
      <dgm:prSet presAssocID="{673EBB76-8396-452C-A2BE-6EB4CDAEF447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4B0F474-9BA6-4E1D-A97F-EF7325E296E9}" type="pres">
      <dgm:prSet presAssocID="{BEEC0360-B1B5-4AE0-AB5D-A0C720F8E79D}" presName="hierRoot2" presStyleCnt="0">
        <dgm:presLayoutVars>
          <dgm:hierBranch val="init"/>
        </dgm:presLayoutVars>
      </dgm:prSet>
      <dgm:spPr/>
    </dgm:pt>
    <dgm:pt modelId="{77C93684-D185-4E73-826D-0C7505E1C49F}" type="pres">
      <dgm:prSet presAssocID="{BEEC0360-B1B5-4AE0-AB5D-A0C720F8E79D}" presName="rootComposite" presStyleCnt="0"/>
      <dgm:spPr/>
    </dgm:pt>
    <dgm:pt modelId="{911B2D3F-686F-4455-A32B-BA73A2DC19DF}" type="pres">
      <dgm:prSet presAssocID="{BEEC0360-B1B5-4AE0-AB5D-A0C720F8E79D}" presName="rootText" presStyleLbl="node3" presStyleIdx="3" presStyleCnt="4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A9254-704D-463C-B5E6-5502F2A7F3EF}" type="pres">
      <dgm:prSet presAssocID="{BEEC0360-B1B5-4AE0-AB5D-A0C720F8E79D}" presName="rootConnector" presStyleLbl="node3" presStyleIdx="3" presStyleCnt="4"/>
      <dgm:spPr/>
      <dgm:t>
        <a:bodyPr/>
        <a:lstStyle/>
        <a:p>
          <a:endParaRPr lang="es-ES"/>
        </a:p>
      </dgm:t>
    </dgm:pt>
    <dgm:pt modelId="{E8CE5DEE-D25C-4713-943F-733C115924C0}" type="pres">
      <dgm:prSet presAssocID="{BEEC0360-B1B5-4AE0-AB5D-A0C720F8E79D}" presName="hierChild4" presStyleCnt="0"/>
      <dgm:spPr/>
    </dgm:pt>
    <dgm:pt modelId="{6DBC51FE-9814-43C7-BCCD-27D5A22EC1BD}" type="pres">
      <dgm:prSet presAssocID="{BEEC0360-B1B5-4AE0-AB5D-A0C720F8E79D}" presName="hierChild5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1" custLinFactNeighborX="-2600" custLinFactNeighborY="-11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</dgm:ptLst>
  <dgm:cxnLst>
    <dgm:cxn modelId="{24853B23-FD51-4978-81D2-756A5B6E3C99}" type="presOf" srcId="{96124C21-C20D-41E6-A701-0F26D8ADD12C}" destId="{9CD74755-5F60-4C8F-8403-CDF46E5FAC15}" srcOrd="1" destOrd="0" presId="urn:microsoft.com/office/officeart/2005/8/layout/orgChart1"/>
    <dgm:cxn modelId="{30EA0108-54CD-4114-B859-2D852A403FA4}" type="presOf" srcId="{443A29DD-17A9-4912-A68D-964D1C6C7FFB}" destId="{7B3BDAA1-9D20-478D-A432-D610F59764E1}" srcOrd="0" destOrd="0" presId="urn:microsoft.com/office/officeart/2005/8/layout/orgChart1"/>
    <dgm:cxn modelId="{5171CB8C-F226-4C44-A579-3F919F326D8F}" type="presOf" srcId="{0CAF9054-C1D8-4BDC-B96C-E89619DD2CCF}" destId="{9704DE39-BBB4-4918-9A57-2696BFE47610}" srcOrd="1" destOrd="0" presId="urn:microsoft.com/office/officeart/2005/8/layout/orgChart1"/>
    <dgm:cxn modelId="{FBF18334-1A59-4267-876E-4F18162F17CE}" type="presOf" srcId="{0F301739-0A77-4403-8093-07EB95B1C415}" destId="{2DBDA1AB-5AD5-4706-B7B0-7C6C6F4EFED4}" srcOrd="0" destOrd="0" presId="urn:microsoft.com/office/officeart/2005/8/layout/orgChart1"/>
    <dgm:cxn modelId="{740837E6-5A4D-44A8-B061-5A150E9DA9FE}" type="presOf" srcId="{DF17928A-3FB9-4784-A455-79FE3F3C0E84}" destId="{65B6B8C0-1DFC-4B30-B78B-60D2FD9F0BF9}" srcOrd="0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0C58AE5F-1E0D-4A53-9020-0168B154BB25}" type="presOf" srcId="{ED992A73-FD89-4BBD-B716-39B0769D60E2}" destId="{81120CF6-4B5A-4AF7-822D-EF0370DEA89E}" srcOrd="1" destOrd="0" presId="urn:microsoft.com/office/officeart/2005/8/layout/orgChart1"/>
    <dgm:cxn modelId="{F568FB2E-A3B2-48B9-8DF8-CAD66F8E1219}" type="presOf" srcId="{673EBB76-8396-452C-A2BE-6EB4CDAEF447}" destId="{B72CD4C6-7ECC-4056-8EAA-13DAC51E2B75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C9B807AA-F9B1-4ADD-B36A-14B12715610D}" type="presOf" srcId="{43740947-FCDD-4C17-B44E-DB4176248789}" destId="{21BF1648-D448-46F7-922A-BA72A4E7B302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769901D6-860A-4408-86CE-2B24D5EC5247}" type="presOf" srcId="{0CAF9054-C1D8-4BDC-B96C-E89619DD2CCF}" destId="{8C55213E-848D-4909-ABFB-0D1ECDFF3A84}" srcOrd="0" destOrd="0" presId="urn:microsoft.com/office/officeart/2005/8/layout/orgChart1"/>
    <dgm:cxn modelId="{A05A37DA-BB50-4C62-A459-A1FAF54E875F}" srcId="{E09942D3-8D92-4571-939D-F9AE19EE063A}" destId="{ED992A73-FD89-4BBD-B716-39B0769D60E2}" srcOrd="1" destOrd="0" parTransId="{F31DC5D9-C400-45D4-9D3B-85111EDFFE9A}" sibTransId="{A7625984-6FB1-4F2B-A2CF-BA2B29A982C3}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FA905452-3AEE-4938-9891-5AF9892CDBE0}" type="presOf" srcId="{72E19A4A-7051-4F52-9AC7-F14FB20D460E}" destId="{CE7F93DF-AC98-4E38-8329-794FA41F1382}" srcOrd="0" destOrd="0" presId="urn:microsoft.com/office/officeart/2005/8/layout/orgChart1"/>
    <dgm:cxn modelId="{81956D58-8B2B-411B-AF74-B0EC9FC1203C}" srcId="{9BD5A0E8-0EB5-483E-B803-E68DBDAB6B14}" destId="{BEEC0360-B1B5-4AE0-AB5D-A0C720F8E79D}" srcOrd="3" destOrd="0" parTransId="{673EBB76-8396-452C-A2BE-6EB4CDAEF447}" sibTransId="{9DB50D8A-EC14-4FB8-83BD-483D6C01C1EB}"/>
    <dgm:cxn modelId="{6AF5AA46-07A5-4ECA-8875-6FC6A929F8A0}" type="presOf" srcId="{DF17928A-3FB9-4784-A455-79FE3F3C0E84}" destId="{288F75C0-6243-4D6B-A143-AC5E681B5B61}" srcOrd="1" destOrd="0" presId="urn:microsoft.com/office/officeart/2005/8/layout/orgChart1"/>
    <dgm:cxn modelId="{7B316661-A101-4499-9C00-E3E4B1E0A8ED}" type="presOf" srcId="{F31DC5D9-C400-45D4-9D3B-85111EDFFE9A}" destId="{154CE899-61D1-4E78-8E81-5893ACA6FF81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45DD28F0-91FF-4D2A-BC22-E8D9445DC01F}" type="presOf" srcId="{ED992A73-FD89-4BBD-B716-39B0769D60E2}" destId="{0631F3B6-8772-43EC-B147-82C89A8174B0}" srcOrd="0" destOrd="0" presId="urn:microsoft.com/office/officeart/2005/8/layout/orgChart1"/>
    <dgm:cxn modelId="{BC48EF9E-6591-43E4-ACED-34C475DA1D99}" type="presOf" srcId="{BEEC0360-B1B5-4AE0-AB5D-A0C720F8E79D}" destId="{B51A9254-704D-463C-B5E6-5502F2A7F3EF}" srcOrd="1" destOrd="0" presId="urn:microsoft.com/office/officeart/2005/8/layout/orgChart1"/>
    <dgm:cxn modelId="{F6C88F03-CB01-4BEE-8C58-0E1524F6C270}" type="presOf" srcId="{7B145262-9DC0-4BCE-A494-58442C189758}" destId="{7E369E7F-9398-4A85-A392-7244D9869EC7}" srcOrd="0" destOrd="0" presId="urn:microsoft.com/office/officeart/2005/8/layout/orgChart1"/>
    <dgm:cxn modelId="{16CC8260-AD81-4872-AA2B-5BC8DBAA51F9}" type="presOf" srcId="{43740947-FCDD-4C17-B44E-DB4176248789}" destId="{9BEE4FAA-1955-4733-8AB7-33D51E3C40BF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1744903C-365A-44C3-B022-8F642506A8A4}" type="presOf" srcId="{BEEC0360-B1B5-4AE0-AB5D-A0C720F8E79D}" destId="{911B2D3F-686F-4455-A32B-BA73A2DC19DF}" srcOrd="0" destOrd="0" presId="urn:microsoft.com/office/officeart/2005/8/layout/orgChart1"/>
    <dgm:cxn modelId="{DAA2D62B-EF95-46E5-95D0-B938B1D6AF35}" type="presOf" srcId="{96124C21-C20D-41E6-A701-0F26D8ADD12C}" destId="{C1FD9934-DE29-4B60-B47B-79B1266AD14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6653ACB6-851D-4170-8B6A-9761912E940A}" type="presParOf" srcId="{AED7D6A3-7BFA-458A-A913-A2C2937BDCA0}" destId="{CE7F93DF-AC98-4E38-8329-794FA41F1382}" srcOrd="0" destOrd="0" presId="urn:microsoft.com/office/officeart/2005/8/layout/orgChart1"/>
    <dgm:cxn modelId="{CEEDE5F2-F235-46BC-BEFF-59E3183E1C57}" type="presParOf" srcId="{AED7D6A3-7BFA-458A-A913-A2C2937BDCA0}" destId="{6BDBCDC7-08AB-4662-AFCD-FDEEE46792CA}" srcOrd="1" destOrd="0" presId="urn:microsoft.com/office/officeart/2005/8/layout/orgChart1"/>
    <dgm:cxn modelId="{69B6672B-49B3-41DA-AE61-5E94874818E1}" type="presParOf" srcId="{6BDBCDC7-08AB-4662-AFCD-FDEEE46792CA}" destId="{C2319D49-6188-4F55-A85F-28D97F589BFF}" srcOrd="0" destOrd="0" presId="urn:microsoft.com/office/officeart/2005/8/layout/orgChart1"/>
    <dgm:cxn modelId="{43FC777F-F25E-4164-9485-216535BDD003}" type="presParOf" srcId="{C2319D49-6188-4F55-A85F-28D97F589BFF}" destId="{8C55213E-848D-4909-ABFB-0D1ECDFF3A84}" srcOrd="0" destOrd="0" presId="urn:microsoft.com/office/officeart/2005/8/layout/orgChart1"/>
    <dgm:cxn modelId="{64A27AAE-1478-456B-9BF7-1D8625E368DD}" type="presParOf" srcId="{C2319D49-6188-4F55-A85F-28D97F589BFF}" destId="{9704DE39-BBB4-4918-9A57-2696BFE47610}" srcOrd="1" destOrd="0" presId="urn:microsoft.com/office/officeart/2005/8/layout/orgChart1"/>
    <dgm:cxn modelId="{C5244DAE-E299-473C-86CB-78913EC34622}" type="presParOf" srcId="{6BDBCDC7-08AB-4662-AFCD-FDEEE46792CA}" destId="{36E2EDEB-DD74-4E87-9F93-69661F3031E4}" srcOrd="1" destOrd="0" presId="urn:microsoft.com/office/officeart/2005/8/layout/orgChart1"/>
    <dgm:cxn modelId="{F7415344-0843-4AF4-A995-BEDF78838DC8}" type="presParOf" srcId="{36E2EDEB-DD74-4E87-9F93-69661F3031E4}" destId="{7B3BDAA1-9D20-478D-A432-D610F59764E1}" srcOrd="0" destOrd="0" presId="urn:microsoft.com/office/officeart/2005/8/layout/orgChart1"/>
    <dgm:cxn modelId="{A67BF4E1-522F-4376-AE37-C45C12CDF9E3}" type="presParOf" srcId="{36E2EDEB-DD74-4E87-9F93-69661F3031E4}" destId="{245CBEF7-7AE4-4B73-9416-E37E4A9C9A29}" srcOrd="1" destOrd="0" presId="urn:microsoft.com/office/officeart/2005/8/layout/orgChart1"/>
    <dgm:cxn modelId="{C8569084-389D-411B-AE99-773F23458BDD}" type="presParOf" srcId="{245CBEF7-7AE4-4B73-9416-E37E4A9C9A29}" destId="{CA202E62-D5A4-48BD-A805-3A61C13B18F7}" srcOrd="0" destOrd="0" presId="urn:microsoft.com/office/officeart/2005/8/layout/orgChart1"/>
    <dgm:cxn modelId="{B1CF951F-A37B-4CC3-945B-4F2779537092}" type="presParOf" srcId="{CA202E62-D5A4-48BD-A805-3A61C13B18F7}" destId="{C1FD9934-DE29-4B60-B47B-79B1266AD148}" srcOrd="0" destOrd="0" presId="urn:microsoft.com/office/officeart/2005/8/layout/orgChart1"/>
    <dgm:cxn modelId="{412F0EB1-BBC0-44E8-84B6-2BB980ABD0FD}" type="presParOf" srcId="{CA202E62-D5A4-48BD-A805-3A61C13B18F7}" destId="{9CD74755-5F60-4C8F-8403-CDF46E5FAC15}" srcOrd="1" destOrd="0" presId="urn:microsoft.com/office/officeart/2005/8/layout/orgChart1"/>
    <dgm:cxn modelId="{6D6AC925-AEA0-4660-818F-1CA3335E3412}" type="presParOf" srcId="{245CBEF7-7AE4-4B73-9416-E37E4A9C9A29}" destId="{3BE347DC-FBF4-4B6F-8319-0807E5312B11}" srcOrd="1" destOrd="0" presId="urn:microsoft.com/office/officeart/2005/8/layout/orgChart1"/>
    <dgm:cxn modelId="{AB71AA4B-91CC-46BC-82D9-86B4DE9593C0}" type="presParOf" srcId="{245CBEF7-7AE4-4B73-9416-E37E4A9C9A29}" destId="{2FF3F802-6F07-467A-BB54-F60931387D65}" srcOrd="2" destOrd="0" presId="urn:microsoft.com/office/officeart/2005/8/layout/orgChart1"/>
    <dgm:cxn modelId="{045A9BFB-77B5-4997-B6BA-5965F1B46484}" type="presParOf" srcId="{6BDBCDC7-08AB-4662-AFCD-FDEEE46792CA}" destId="{8F740DB7-AA6C-4583-8C68-F8F106423439}" srcOrd="2" destOrd="0" presId="urn:microsoft.com/office/officeart/2005/8/layout/orgChart1"/>
    <dgm:cxn modelId="{947CDBDF-2D41-4FBD-A9A4-D4CF1F0EE0B4}" type="presParOf" srcId="{AED7D6A3-7BFA-458A-A913-A2C2937BDCA0}" destId="{2DBDA1AB-5AD5-4706-B7B0-7C6C6F4EFED4}" srcOrd="2" destOrd="0" presId="urn:microsoft.com/office/officeart/2005/8/layout/orgChart1"/>
    <dgm:cxn modelId="{8ED39F5C-87B4-42DD-B317-617A8175B5D5}" type="presParOf" srcId="{AED7D6A3-7BFA-458A-A913-A2C2937BDCA0}" destId="{F4F46861-4894-40DB-B7E0-8FC15539C903}" srcOrd="3" destOrd="0" presId="urn:microsoft.com/office/officeart/2005/8/layout/orgChart1"/>
    <dgm:cxn modelId="{066AE91E-4642-47B1-A9D6-5AAD9B0845BA}" type="presParOf" srcId="{F4F46861-4894-40DB-B7E0-8FC15539C903}" destId="{3595BCE6-ACE7-4929-BAAC-13E1F3A3701B}" srcOrd="0" destOrd="0" presId="urn:microsoft.com/office/officeart/2005/8/layout/orgChart1"/>
    <dgm:cxn modelId="{73DF3267-83D6-4726-A580-0F1052D0D5E3}" type="presParOf" srcId="{3595BCE6-ACE7-4929-BAAC-13E1F3A3701B}" destId="{65B6B8C0-1DFC-4B30-B78B-60D2FD9F0BF9}" srcOrd="0" destOrd="0" presId="urn:microsoft.com/office/officeart/2005/8/layout/orgChart1"/>
    <dgm:cxn modelId="{8D1E9417-D7BA-4FC0-AE6D-D0124EC9A55D}" type="presParOf" srcId="{3595BCE6-ACE7-4929-BAAC-13E1F3A3701B}" destId="{288F75C0-6243-4D6B-A143-AC5E681B5B61}" srcOrd="1" destOrd="0" presId="urn:microsoft.com/office/officeart/2005/8/layout/orgChart1"/>
    <dgm:cxn modelId="{CBFFDED1-33BC-49EB-AB6E-5E48CD70D7C2}" type="presParOf" srcId="{F4F46861-4894-40DB-B7E0-8FC15539C903}" destId="{82B35F03-94B9-4CE1-9590-0C904964C58D}" srcOrd="1" destOrd="0" presId="urn:microsoft.com/office/officeart/2005/8/layout/orgChart1"/>
    <dgm:cxn modelId="{AFFFD4DC-7C78-4245-ABA8-2471ADBE4705}" type="presParOf" srcId="{F4F46861-4894-40DB-B7E0-8FC15539C903}" destId="{16D29804-0C32-4963-8613-6750849E4282}" srcOrd="2" destOrd="0" presId="urn:microsoft.com/office/officeart/2005/8/layout/orgChart1"/>
    <dgm:cxn modelId="{33E32AB8-EB70-4EED-8AB1-B80F3E025441}" type="presParOf" srcId="{AED7D6A3-7BFA-458A-A913-A2C2937BDCA0}" destId="{7E369E7F-9398-4A85-A392-7244D9869EC7}" srcOrd="4" destOrd="0" presId="urn:microsoft.com/office/officeart/2005/8/layout/orgChart1"/>
    <dgm:cxn modelId="{CA99ABE0-BBBA-49CF-B3EF-F36AA8EBB956}" type="presParOf" srcId="{AED7D6A3-7BFA-458A-A913-A2C2937BDCA0}" destId="{356A69AB-9964-4A17-B5F6-EB4E5416C718}" srcOrd="5" destOrd="0" presId="urn:microsoft.com/office/officeart/2005/8/layout/orgChart1"/>
    <dgm:cxn modelId="{9E582264-F76A-4A41-A813-69CE300ADB7C}" type="presParOf" srcId="{356A69AB-9964-4A17-B5F6-EB4E5416C718}" destId="{518C5224-D4F9-483B-AF05-BF336185CA82}" srcOrd="0" destOrd="0" presId="urn:microsoft.com/office/officeart/2005/8/layout/orgChart1"/>
    <dgm:cxn modelId="{D6E9DFD9-95A9-4C96-BDF6-AC3F758C8482}" type="presParOf" srcId="{518C5224-D4F9-483B-AF05-BF336185CA82}" destId="{21BF1648-D448-46F7-922A-BA72A4E7B302}" srcOrd="0" destOrd="0" presId="urn:microsoft.com/office/officeart/2005/8/layout/orgChart1"/>
    <dgm:cxn modelId="{80F64DEC-3BD5-4DE9-84A4-A1639DCFF03A}" type="presParOf" srcId="{518C5224-D4F9-483B-AF05-BF336185CA82}" destId="{9BEE4FAA-1955-4733-8AB7-33D51E3C40BF}" srcOrd="1" destOrd="0" presId="urn:microsoft.com/office/officeart/2005/8/layout/orgChart1"/>
    <dgm:cxn modelId="{A90C1548-2506-41BD-8B10-BFFCA9F8F05D}" type="presParOf" srcId="{356A69AB-9964-4A17-B5F6-EB4E5416C718}" destId="{F7AA6EEB-5FD5-4A1F-9C48-CBD2B6495E76}" srcOrd="1" destOrd="0" presId="urn:microsoft.com/office/officeart/2005/8/layout/orgChart1"/>
    <dgm:cxn modelId="{0538114F-EF92-4452-9BE7-86F225EA03AC}" type="presParOf" srcId="{356A69AB-9964-4A17-B5F6-EB4E5416C718}" destId="{7A82637F-83C2-44BD-8CAF-9441199E86BD}" srcOrd="2" destOrd="0" presId="urn:microsoft.com/office/officeart/2005/8/layout/orgChart1"/>
    <dgm:cxn modelId="{B378E0B0-75A4-4BD8-84E4-FAB8437C60B1}" type="presParOf" srcId="{AED7D6A3-7BFA-458A-A913-A2C2937BDCA0}" destId="{B72CD4C6-7ECC-4056-8EAA-13DAC51E2B75}" srcOrd="6" destOrd="0" presId="urn:microsoft.com/office/officeart/2005/8/layout/orgChart1"/>
    <dgm:cxn modelId="{79E25C44-8D2E-4373-8C60-C4EC767D6E5A}" type="presParOf" srcId="{AED7D6A3-7BFA-458A-A913-A2C2937BDCA0}" destId="{B4B0F474-9BA6-4E1D-A97F-EF7325E296E9}" srcOrd="7" destOrd="0" presId="urn:microsoft.com/office/officeart/2005/8/layout/orgChart1"/>
    <dgm:cxn modelId="{BA698D6C-51B7-400A-AA1C-A9A6B1933697}" type="presParOf" srcId="{B4B0F474-9BA6-4E1D-A97F-EF7325E296E9}" destId="{77C93684-D185-4E73-826D-0C7505E1C49F}" srcOrd="0" destOrd="0" presId="urn:microsoft.com/office/officeart/2005/8/layout/orgChart1"/>
    <dgm:cxn modelId="{B0522123-294B-43C3-BEE3-B84C1CC7034C}" type="presParOf" srcId="{77C93684-D185-4E73-826D-0C7505E1C49F}" destId="{911B2D3F-686F-4455-A32B-BA73A2DC19DF}" srcOrd="0" destOrd="0" presId="urn:microsoft.com/office/officeart/2005/8/layout/orgChart1"/>
    <dgm:cxn modelId="{8398A359-94BD-4983-BAB9-6CB3C89A175A}" type="presParOf" srcId="{77C93684-D185-4E73-826D-0C7505E1C49F}" destId="{B51A9254-704D-463C-B5E6-5502F2A7F3EF}" srcOrd="1" destOrd="0" presId="urn:microsoft.com/office/officeart/2005/8/layout/orgChart1"/>
    <dgm:cxn modelId="{61A8244F-02B5-4205-A198-8A3348ACBA51}" type="presParOf" srcId="{B4B0F474-9BA6-4E1D-A97F-EF7325E296E9}" destId="{E8CE5DEE-D25C-4713-943F-733C115924C0}" srcOrd="1" destOrd="0" presId="urn:microsoft.com/office/officeart/2005/8/layout/orgChart1"/>
    <dgm:cxn modelId="{B93748CF-15EC-423A-B42F-17C344EABE64}" type="presParOf" srcId="{B4B0F474-9BA6-4E1D-A97F-EF7325E296E9}" destId="{6DBC51FE-9814-43C7-BCCD-27D5A22EC1BD}" srcOrd="2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5B606A2-CC80-45D7-BE99-2571F5A9BF23}" type="presParOf" srcId="{289EA48A-6C1C-405E-8A93-03D3FB5CE012}" destId="{154CE899-61D1-4E78-8E81-5893ACA6FF81}" srcOrd="0" destOrd="0" presId="urn:microsoft.com/office/officeart/2005/8/layout/orgChart1"/>
    <dgm:cxn modelId="{E6F0D1F6-D553-43C2-9F91-1D32C246C208}" type="presParOf" srcId="{289EA48A-6C1C-405E-8A93-03D3FB5CE012}" destId="{C40B757F-0D80-495E-BE8C-9487BA12096A}" srcOrd="1" destOrd="0" presId="urn:microsoft.com/office/officeart/2005/8/layout/orgChart1"/>
    <dgm:cxn modelId="{27C051B7-96B5-454C-ACA6-6C0FB2FA7072}" type="presParOf" srcId="{C40B757F-0D80-495E-BE8C-9487BA12096A}" destId="{E434F52D-EB9B-4F65-9C24-7632DC593B0B}" srcOrd="0" destOrd="0" presId="urn:microsoft.com/office/officeart/2005/8/layout/orgChart1"/>
    <dgm:cxn modelId="{042846D2-CD62-4E5A-AEB0-45407AA04DE8}" type="presParOf" srcId="{E434F52D-EB9B-4F65-9C24-7632DC593B0B}" destId="{0631F3B6-8772-43EC-B147-82C89A8174B0}" srcOrd="0" destOrd="0" presId="urn:microsoft.com/office/officeart/2005/8/layout/orgChart1"/>
    <dgm:cxn modelId="{1B864962-84EB-41B7-B152-F6CF7BF0F736}" type="presParOf" srcId="{E434F52D-EB9B-4F65-9C24-7632DC593B0B}" destId="{81120CF6-4B5A-4AF7-822D-EF0370DEA89E}" srcOrd="1" destOrd="0" presId="urn:microsoft.com/office/officeart/2005/8/layout/orgChart1"/>
    <dgm:cxn modelId="{6B1467DB-2E7D-4491-919A-D37ED0B13931}" type="presParOf" srcId="{C40B757F-0D80-495E-BE8C-9487BA12096A}" destId="{1FA86B9B-9335-40AE-871A-F5E698049778}" srcOrd="1" destOrd="0" presId="urn:microsoft.com/office/officeart/2005/8/layout/orgChart1"/>
    <dgm:cxn modelId="{BBF75221-1B0F-464B-9CC6-EDE3DC88B973}" type="presParOf" srcId="{C40B757F-0D80-495E-BE8C-9487BA12096A}" destId="{EBBF37BB-DAFB-4BC7-996E-417A271FE9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92A73-FD89-4BBD-B716-39B0769D60E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Recepcionistas</a:t>
          </a:r>
          <a:endParaRPr lang="es-ES" sz="1200" dirty="0">
            <a:solidFill>
              <a:schemeClr val="tx1"/>
            </a:solidFill>
          </a:endParaRPr>
        </a:p>
      </dgm:t>
    </dgm:pt>
    <dgm:pt modelId="{F31DC5D9-C400-45D4-9D3B-85111EDFFE9A}" type="par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25984-6FB1-4F2B-A2CF-BA2B29A982C3}" type="sibTrans" cxnId="{A05A37DA-BB50-4C62-A459-A1FAF54E87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AF9054-C1D8-4BDC-B96C-E89619DD2C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Veterinarios(as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2E19A4A-7051-4F52-9AC7-F14FB20D460E}" type="par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7CDCDD-69A7-4C84-99C3-4FDBC80A74B1}" type="sibTrans" cxnId="{6F784974-C9C9-477A-9F7F-411C996B5A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17928A-3FB9-4784-A455-79FE3F3C0E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Animales no convencionales</a:t>
          </a:r>
        </a:p>
      </dgm:t>
    </dgm:pt>
    <dgm:pt modelId="{0F301739-0A77-4403-8093-07EB95B1C415}" type="par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3CB2A40-85BD-4CCF-85F1-B1C52C32D779}" type="sibTrans" cxnId="{89CA7E9A-BC00-4280-A050-EAAB9F5EDB5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740947-FCDD-4C17-B44E-DB417624878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7B145262-9DC0-4BCE-A494-58442C189758}" type="par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382569-FE20-45BC-9CA2-0C074693B311}" type="sibTrans" cxnId="{F92ABD52-DA97-4F6D-8CBA-E3007C80F0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124C21-C20D-41E6-A701-0F26D8ADD12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43A29DD-17A9-4912-A68D-964D1C6C7FFB}" type="par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602171-C932-4661-B64F-682E1A57846D}" type="sibTrans" cxnId="{28265748-00D2-4E37-AD58-E801AA68F5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Centro de Bienestar Animal</a:t>
          </a: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85BA70-43BB-46D3-9499-316B62CEF44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>
            <a:solidFill>
              <a:schemeClr val="tx1"/>
            </a:solidFill>
          </a:endParaRPr>
        </a:p>
      </dgm:t>
    </dgm:pt>
    <dgm:pt modelId="{9D9E23CE-2E08-41CE-8E71-255B630DC7B4}" type="par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5C1F5F-A8FF-47FA-96F2-7649762DB3D1}" type="sibTrans" cxnId="{28AC71E2-5098-4FCD-8DDB-A935DC8D416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84B7409-6C1D-4923-9248-4509B146FBB7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Inspectores(as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3525398-492F-4DD9-B92F-D9093EB4B4CB}" type="par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F4EE02-70F1-455D-B039-A61DDD1959DA}" type="sibTrans" cxnId="{88ABE43D-8E59-4422-AC94-4137BA9F2C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1E19DF-F250-47D9-91CA-CDAC69BC6335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Auxiliares de Atención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A782878-1B11-4785-884C-BB4219D80650}" type="par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EEFD3-E07D-49CF-9FD9-83ACEE7C8C2A}" type="sibTrans" cxnId="{527317D8-0A71-4043-A595-8B247FF893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A6C533-F371-4623-9FBC-17EA87B6032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9ACD7659-D85F-462A-8AE6-FF4013854F8E}" type="par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EB80F9-7299-4E0F-91B9-A17D28B22B61}" type="sibTrans" cxnId="{77BA6ADC-D783-44C9-AB28-54F18DEBD8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8B8FBC-BEE2-463B-B119-34677FDA2DF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C2959E3-2C0D-4F98-A038-0FA5361CDE1E}" type="par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CCB40-B7C8-4238-8193-C5F1513A65E7}" type="sibTrans" cxnId="{27AC1AA4-F751-45D6-BE1F-37C9076426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A78F20-6B3D-4978-B72C-316C6BBD8EE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Capturadores(as) Animal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  <a:p>
          <a:r>
            <a:rPr lang="es-ES" sz="1200" dirty="0">
              <a:solidFill>
                <a:schemeClr val="tx1"/>
              </a:solidFill>
            </a:rPr>
            <a:t>Capturador(a)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72ECC3A-CB2D-4058-98F5-6BA1CE13505C}" type="par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4E09B7-D398-441E-9612-721E0630171D}" type="sibTrans" cxnId="{B135A00F-EC67-40FC-ADEF-0C5D924AE2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0E8F6-81CA-40A5-8AB9-8EAC9981B9BB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2E355C0-959A-4AA0-8AA5-F23CC4657552}" type="par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D33860C2-E615-43DC-BBA0-27E92DD1B84D}" type="sibTrans" cxnId="{0EAB533D-39F1-4684-AB6C-9E547257BFD7}">
      <dgm:prSet/>
      <dgm:spPr/>
      <dgm:t>
        <a:bodyPr/>
        <a:lstStyle/>
        <a:p>
          <a:endParaRPr lang="es-MX" sz="1200">
            <a:solidFill>
              <a:schemeClr val="tx1"/>
            </a:solidFill>
          </a:endParaRPr>
        </a:p>
      </dgm:t>
    </dgm:pt>
    <dgm:pt modelId="{AF4F877F-A1B4-4B93-A185-2096D0C06FE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91C7D63C-81FB-4EBD-8F83-99B60EFC8715}" type="parTrans" cxnId="{9FD3F3A2-BAB7-4EAA-AA9C-FA27745E98D0}">
      <dgm:prSet/>
      <dgm:spPr/>
      <dgm:t>
        <a:bodyPr/>
        <a:lstStyle/>
        <a:p>
          <a:endParaRPr lang="es-ES"/>
        </a:p>
      </dgm:t>
    </dgm:pt>
    <dgm:pt modelId="{63F7218C-10DE-478E-8C80-680CD8D55276}" type="sibTrans" cxnId="{9FD3F3A2-BAB7-4EAA-AA9C-FA27745E98D0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A9A5A8-19FA-4324-85DF-CF4B69A6C81E}" type="pres">
      <dgm:prSet presAssocID="{9BD5A0E8-0EB5-483E-B803-E68DBDAB6B14}" presName="hierRoot1" presStyleCnt="0">
        <dgm:presLayoutVars>
          <dgm:hierBranch val="init"/>
        </dgm:presLayoutVars>
      </dgm:prSet>
      <dgm:spPr/>
    </dgm:pt>
    <dgm:pt modelId="{79B01508-D01A-4BF5-8368-127155DDE78F}" type="pres">
      <dgm:prSet presAssocID="{9BD5A0E8-0EB5-483E-B803-E68DBDAB6B14}" presName="rootComposite1" presStyleCnt="0"/>
      <dgm:spPr/>
    </dgm:pt>
    <dgm:pt modelId="{216B09F2-D529-482A-815D-B3D366A78233}" type="pres">
      <dgm:prSet presAssocID="{9BD5A0E8-0EB5-483E-B803-E68DBDAB6B14}" presName="rootText1" presStyleLbl="node0" presStyleIdx="0" presStyleCnt="1" custScaleX="161120" custScaleY="145448" custLinFactNeighborY="-29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257816-B011-4860-B348-292D6EB5C97A}" type="pres">
      <dgm:prSet presAssocID="{9BD5A0E8-0EB5-483E-B803-E68DBDAB6B1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1F938D-3850-4B9A-B6B9-DAE19838C449}" type="pres">
      <dgm:prSet presAssocID="{9BD5A0E8-0EB5-483E-B803-E68DBDAB6B14}" presName="hierChild2" presStyleCnt="0"/>
      <dgm:spPr/>
    </dgm:pt>
    <dgm:pt modelId="{ACA7A3B7-FA00-4929-B68A-FBCC980721F2}" type="pres">
      <dgm:prSet presAssocID="{72E19A4A-7051-4F52-9AC7-F14FB20D460E}" presName="Name37" presStyleLbl="parChTrans1D2" presStyleIdx="0" presStyleCnt="10"/>
      <dgm:spPr/>
      <dgm:t>
        <a:bodyPr/>
        <a:lstStyle/>
        <a:p>
          <a:endParaRPr lang="es-ES"/>
        </a:p>
      </dgm:t>
    </dgm:pt>
    <dgm:pt modelId="{6BDBCDC7-08AB-4662-AFCD-FDEEE46792CA}" type="pres">
      <dgm:prSet presAssocID="{0CAF9054-C1D8-4BDC-B96C-E89619DD2CCF}" presName="hierRoot2" presStyleCnt="0">
        <dgm:presLayoutVars>
          <dgm:hierBranch/>
        </dgm:presLayoutVars>
      </dgm:prSet>
      <dgm:spPr/>
    </dgm:pt>
    <dgm:pt modelId="{C2319D49-6188-4F55-A85F-28D97F589BFF}" type="pres">
      <dgm:prSet presAssocID="{0CAF9054-C1D8-4BDC-B96C-E89619DD2CCF}" presName="rootComposite" presStyleCnt="0"/>
      <dgm:spPr/>
    </dgm:pt>
    <dgm:pt modelId="{8C55213E-848D-4909-ABFB-0D1ECDFF3A84}" type="pres">
      <dgm:prSet presAssocID="{0CAF9054-C1D8-4BDC-B96C-E89619DD2CCF}" presName="rootText" presStyleLbl="node2" presStyleIdx="0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04DE39-BBB4-4918-9A57-2696BFE47610}" type="pres">
      <dgm:prSet presAssocID="{0CAF9054-C1D8-4BDC-B96C-E89619DD2CCF}" presName="rootConnector" presStyleLbl="node2" presStyleIdx="0" presStyleCnt="6"/>
      <dgm:spPr/>
      <dgm:t>
        <a:bodyPr/>
        <a:lstStyle/>
        <a:p>
          <a:endParaRPr lang="es-ES"/>
        </a:p>
      </dgm:t>
    </dgm:pt>
    <dgm:pt modelId="{36E2EDEB-DD74-4E87-9F93-69661F3031E4}" type="pres">
      <dgm:prSet presAssocID="{0CAF9054-C1D8-4BDC-B96C-E89619DD2CCF}" presName="hierChild4" presStyleCnt="0"/>
      <dgm:spPr/>
    </dgm:pt>
    <dgm:pt modelId="{7B3BDAA1-9D20-478D-A432-D610F59764E1}" type="pres">
      <dgm:prSet presAssocID="{443A29DD-17A9-4912-A68D-964D1C6C7FF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45CBEF7-7AE4-4B73-9416-E37E4A9C9A29}" type="pres">
      <dgm:prSet presAssocID="{96124C21-C20D-41E6-A701-0F26D8ADD12C}" presName="hierRoot2" presStyleCnt="0">
        <dgm:presLayoutVars>
          <dgm:hierBranch val="init"/>
        </dgm:presLayoutVars>
      </dgm:prSet>
      <dgm:spPr/>
    </dgm:pt>
    <dgm:pt modelId="{CA202E62-D5A4-48BD-A805-3A61C13B18F7}" type="pres">
      <dgm:prSet presAssocID="{96124C21-C20D-41E6-A701-0F26D8ADD12C}" presName="rootComposite" presStyleCnt="0"/>
      <dgm:spPr/>
    </dgm:pt>
    <dgm:pt modelId="{C1FD9934-DE29-4B60-B47B-79B1266AD148}" type="pres">
      <dgm:prSet presAssocID="{96124C21-C20D-41E6-A701-0F26D8ADD12C}" presName="rootText" presStyleLbl="node3" presStyleIdx="0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74755-5F60-4C8F-8403-CDF46E5FAC15}" type="pres">
      <dgm:prSet presAssocID="{96124C21-C20D-41E6-A701-0F26D8ADD12C}" presName="rootConnector" presStyleLbl="node3" presStyleIdx="0" presStyleCnt="3"/>
      <dgm:spPr/>
      <dgm:t>
        <a:bodyPr/>
        <a:lstStyle/>
        <a:p>
          <a:endParaRPr lang="es-ES"/>
        </a:p>
      </dgm:t>
    </dgm:pt>
    <dgm:pt modelId="{3BE347DC-FBF4-4B6F-8319-0807E5312B11}" type="pres">
      <dgm:prSet presAssocID="{96124C21-C20D-41E6-A701-0F26D8ADD12C}" presName="hierChild4" presStyleCnt="0"/>
      <dgm:spPr/>
    </dgm:pt>
    <dgm:pt modelId="{2FF3F802-6F07-467A-BB54-F60931387D65}" type="pres">
      <dgm:prSet presAssocID="{96124C21-C20D-41E6-A701-0F26D8ADD12C}" presName="hierChild5" presStyleCnt="0"/>
      <dgm:spPr/>
    </dgm:pt>
    <dgm:pt modelId="{8F740DB7-AA6C-4583-8C68-F8F106423439}" type="pres">
      <dgm:prSet presAssocID="{0CAF9054-C1D8-4BDC-B96C-E89619DD2CCF}" presName="hierChild5" presStyleCnt="0"/>
      <dgm:spPr/>
    </dgm:pt>
    <dgm:pt modelId="{498603AD-FF47-443F-BE4F-73E1B4C7AC83}" type="pres">
      <dgm:prSet presAssocID="{0F301739-0A77-4403-8093-07EB95B1C415}" presName="Name37" presStyleLbl="parChTrans1D2" presStyleIdx="1" presStyleCnt="10"/>
      <dgm:spPr/>
      <dgm:t>
        <a:bodyPr/>
        <a:lstStyle/>
        <a:p>
          <a:endParaRPr lang="es-ES"/>
        </a:p>
      </dgm:t>
    </dgm:pt>
    <dgm:pt modelId="{F4F46861-4894-40DB-B7E0-8FC15539C903}" type="pres">
      <dgm:prSet presAssocID="{DF17928A-3FB9-4784-A455-79FE3F3C0E84}" presName="hierRoot2" presStyleCnt="0">
        <dgm:presLayoutVars>
          <dgm:hierBranch/>
        </dgm:presLayoutVars>
      </dgm:prSet>
      <dgm:spPr/>
    </dgm:pt>
    <dgm:pt modelId="{3595BCE6-ACE7-4929-BAAC-13E1F3A3701B}" type="pres">
      <dgm:prSet presAssocID="{DF17928A-3FB9-4784-A455-79FE3F3C0E84}" presName="rootComposite" presStyleCnt="0"/>
      <dgm:spPr/>
    </dgm:pt>
    <dgm:pt modelId="{65B6B8C0-1DFC-4B30-B78B-60D2FD9F0BF9}" type="pres">
      <dgm:prSet presAssocID="{DF17928A-3FB9-4784-A455-79FE3F3C0E84}" presName="rootText" presStyleLbl="node2" presStyleIdx="1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8F75C0-6243-4D6B-A143-AC5E681B5B61}" type="pres">
      <dgm:prSet presAssocID="{DF17928A-3FB9-4784-A455-79FE3F3C0E84}" presName="rootConnector" presStyleLbl="node2" presStyleIdx="1" presStyleCnt="6"/>
      <dgm:spPr/>
      <dgm:t>
        <a:bodyPr/>
        <a:lstStyle/>
        <a:p>
          <a:endParaRPr lang="es-ES"/>
        </a:p>
      </dgm:t>
    </dgm:pt>
    <dgm:pt modelId="{82B35F03-94B9-4CE1-9590-0C904964C58D}" type="pres">
      <dgm:prSet presAssocID="{DF17928A-3FB9-4784-A455-79FE3F3C0E84}" presName="hierChild4" presStyleCnt="0"/>
      <dgm:spPr/>
    </dgm:pt>
    <dgm:pt modelId="{7480F6FD-AC1D-4A11-930F-37CD8D0057AF}" type="pres">
      <dgm:prSet presAssocID="{FC2959E3-2C0D-4F98-A038-0FA5361CDE1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9ED01523-7943-4901-8BDA-EB9648EF797A}" type="pres">
      <dgm:prSet presAssocID="{A28B8FBC-BEE2-463B-B119-34677FDA2DF6}" presName="hierRoot2" presStyleCnt="0">
        <dgm:presLayoutVars>
          <dgm:hierBranch val="init"/>
        </dgm:presLayoutVars>
      </dgm:prSet>
      <dgm:spPr/>
    </dgm:pt>
    <dgm:pt modelId="{7524A2B8-E1EB-4E44-BE51-67BEBF366B0F}" type="pres">
      <dgm:prSet presAssocID="{A28B8FBC-BEE2-463B-B119-34677FDA2DF6}" presName="rootComposite" presStyleCnt="0"/>
      <dgm:spPr/>
    </dgm:pt>
    <dgm:pt modelId="{5DE23A9F-3E7F-469C-905E-D8CA3833D39B}" type="pres">
      <dgm:prSet presAssocID="{A28B8FBC-BEE2-463B-B119-34677FDA2DF6}" presName="rootText" presStyleLbl="node3" presStyleIdx="1" presStyleCnt="3" custScaleY="1133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AA0DA2-E4D8-4F0A-878F-77FA34DD5F39}" type="pres">
      <dgm:prSet presAssocID="{A28B8FBC-BEE2-463B-B119-34677FDA2DF6}" presName="rootConnector" presStyleLbl="node3" presStyleIdx="1" presStyleCnt="3"/>
      <dgm:spPr/>
      <dgm:t>
        <a:bodyPr/>
        <a:lstStyle/>
        <a:p>
          <a:endParaRPr lang="es-ES"/>
        </a:p>
      </dgm:t>
    </dgm:pt>
    <dgm:pt modelId="{B9335D96-7B91-4946-89A8-AD81BF51A1F4}" type="pres">
      <dgm:prSet presAssocID="{A28B8FBC-BEE2-463B-B119-34677FDA2DF6}" presName="hierChild4" presStyleCnt="0"/>
      <dgm:spPr/>
    </dgm:pt>
    <dgm:pt modelId="{302910EC-A182-415D-9FB0-D5A2FF43D207}" type="pres">
      <dgm:prSet presAssocID="{A28B8FBC-BEE2-463B-B119-34677FDA2DF6}" presName="hierChild5" presStyleCnt="0"/>
      <dgm:spPr/>
    </dgm:pt>
    <dgm:pt modelId="{16D29804-0C32-4963-8613-6750849E4282}" type="pres">
      <dgm:prSet presAssocID="{DF17928A-3FB9-4784-A455-79FE3F3C0E84}" presName="hierChild5" presStyleCnt="0"/>
      <dgm:spPr/>
    </dgm:pt>
    <dgm:pt modelId="{315ED1EC-9394-4F18-B616-EBFC8EADCFF6}" type="pres">
      <dgm:prSet presAssocID="{7B145262-9DC0-4BCE-A494-58442C189758}" presName="Name37" presStyleLbl="parChTrans1D2" presStyleIdx="2" presStyleCnt="10"/>
      <dgm:spPr/>
      <dgm:t>
        <a:bodyPr/>
        <a:lstStyle/>
        <a:p>
          <a:endParaRPr lang="es-ES"/>
        </a:p>
      </dgm:t>
    </dgm:pt>
    <dgm:pt modelId="{356A69AB-9964-4A17-B5F6-EB4E5416C718}" type="pres">
      <dgm:prSet presAssocID="{43740947-FCDD-4C17-B44E-DB4176248789}" presName="hierRoot2" presStyleCnt="0">
        <dgm:presLayoutVars>
          <dgm:hierBranch val="init"/>
        </dgm:presLayoutVars>
      </dgm:prSet>
      <dgm:spPr/>
    </dgm:pt>
    <dgm:pt modelId="{518C5224-D4F9-483B-AF05-BF336185CA82}" type="pres">
      <dgm:prSet presAssocID="{43740947-FCDD-4C17-B44E-DB4176248789}" presName="rootComposite" presStyleCnt="0"/>
      <dgm:spPr/>
    </dgm:pt>
    <dgm:pt modelId="{21BF1648-D448-46F7-922A-BA72A4E7B302}" type="pres">
      <dgm:prSet presAssocID="{43740947-FCDD-4C17-B44E-DB4176248789}" presName="rootText" presStyleLbl="node2" presStyleIdx="2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E4FAA-1955-4733-8AB7-33D51E3C40BF}" type="pres">
      <dgm:prSet presAssocID="{43740947-FCDD-4C17-B44E-DB4176248789}" presName="rootConnector" presStyleLbl="node2" presStyleIdx="2" presStyleCnt="6"/>
      <dgm:spPr/>
      <dgm:t>
        <a:bodyPr/>
        <a:lstStyle/>
        <a:p>
          <a:endParaRPr lang="es-ES"/>
        </a:p>
      </dgm:t>
    </dgm:pt>
    <dgm:pt modelId="{F7AA6EEB-5FD5-4A1F-9C48-CBD2B6495E76}" type="pres">
      <dgm:prSet presAssocID="{43740947-FCDD-4C17-B44E-DB4176248789}" presName="hierChild4" presStyleCnt="0"/>
      <dgm:spPr/>
    </dgm:pt>
    <dgm:pt modelId="{7A82637F-83C2-44BD-8CAF-9441199E86BD}" type="pres">
      <dgm:prSet presAssocID="{43740947-FCDD-4C17-B44E-DB4176248789}" presName="hierChild5" presStyleCnt="0"/>
      <dgm:spPr/>
    </dgm:pt>
    <dgm:pt modelId="{32DF5217-C402-4D31-B071-6DEA832944AB}" type="pres">
      <dgm:prSet presAssocID="{91C7D63C-81FB-4EBD-8F83-99B60EFC8715}" presName="Name37" presStyleLbl="parChTrans1D2" presStyleIdx="3" presStyleCnt="10"/>
      <dgm:spPr/>
      <dgm:t>
        <a:bodyPr/>
        <a:lstStyle/>
        <a:p>
          <a:endParaRPr lang="es-ES"/>
        </a:p>
      </dgm:t>
    </dgm:pt>
    <dgm:pt modelId="{6561AF37-B2D9-4011-9AA7-AC252EED39DF}" type="pres">
      <dgm:prSet presAssocID="{AF4F877F-A1B4-4B93-A185-2096D0C06FEF}" presName="hierRoot2" presStyleCnt="0">
        <dgm:presLayoutVars>
          <dgm:hierBranch val="init"/>
        </dgm:presLayoutVars>
      </dgm:prSet>
      <dgm:spPr/>
    </dgm:pt>
    <dgm:pt modelId="{67299C7E-4360-402D-877B-57D019B8058E}" type="pres">
      <dgm:prSet presAssocID="{AF4F877F-A1B4-4B93-A185-2096D0C06FEF}" presName="rootComposite" presStyleCnt="0"/>
      <dgm:spPr/>
    </dgm:pt>
    <dgm:pt modelId="{C41AF1DD-C60C-4F82-86C4-BA2FA9EE8657}" type="pres">
      <dgm:prSet presAssocID="{AF4F877F-A1B4-4B93-A185-2096D0C06FEF}" presName="rootText" presStyleLbl="node2" presStyleIdx="3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3E23DE-FCD0-4C33-8282-8BCD194A6871}" type="pres">
      <dgm:prSet presAssocID="{AF4F877F-A1B4-4B93-A185-2096D0C06FEF}" presName="rootConnector" presStyleLbl="node2" presStyleIdx="3" presStyleCnt="6"/>
      <dgm:spPr/>
      <dgm:t>
        <a:bodyPr/>
        <a:lstStyle/>
        <a:p>
          <a:endParaRPr lang="es-ES"/>
        </a:p>
      </dgm:t>
    </dgm:pt>
    <dgm:pt modelId="{93E96674-3F7A-4159-944F-E892A05D5002}" type="pres">
      <dgm:prSet presAssocID="{AF4F877F-A1B4-4B93-A185-2096D0C06FEF}" presName="hierChild4" presStyleCnt="0"/>
      <dgm:spPr/>
    </dgm:pt>
    <dgm:pt modelId="{6A893B11-5E55-4050-B054-F677D94432F8}" type="pres">
      <dgm:prSet presAssocID="{AF4F877F-A1B4-4B93-A185-2096D0C06FEF}" presName="hierChild5" presStyleCnt="0"/>
      <dgm:spPr/>
    </dgm:pt>
    <dgm:pt modelId="{17DD4AE9-C5B7-45E2-B22F-9E1275DD034F}" type="pres">
      <dgm:prSet presAssocID="{13525398-492F-4DD9-B92F-D9093EB4B4CB}" presName="Name37" presStyleLbl="parChTrans1D2" presStyleIdx="4" presStyleCnt="10"/>
      <dgm:spPr/>
      <dgm:t>
        <a:bodyPr/>
        <a:lstStyle/>
        <a:p>
          <a:endParaRPr lang="es-ES"/>
        </a:p>
      </dgm:t>
    </dgm:pt>
    <dgm:pt modelId="{3FF3E2F5-29ED-4F47-8820-D8C56B1AEFA0}" type="pres">
      <dgm:prSet presAssocID="{584B7409-6C1D-4923-9248-4509B146FBB7}" presName="hierRoot2" presStyleCnt="0">
        <dgm:presLayoutVars>
          <dgm:hierBranch/>
        </dgm:presLayoutVars>
      </dgm:prSet>
      <dgm:spPr/>
    </dgm:pt>
    <dgm:pt modelId="{D4D88DA2-597E-4147-AD04-8272469F8A0F}" type="pres">
      <dgm:prSet presAssocID="{584B7409-6C1D-4923-9248-4509B146FBB7}" presName="rootComposite" presStyleCnt="0"/>
      <dgm:spPr/>
    </dgm:pt>
    <dgm:pt modelId="{C678D9F8-76A6-453A-99D1-615AA5FAE6FF}" type="pres">
      <dgm:prSet presAssocID="{584B7409-6C1D-4923-9248-4509B146FBB7}" presName="rootText" presStyleLbl="node2" presStyleIdx="4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AC11F7-985F-44B8-A421-E34FA6BB68BD}" type="pres">
      <dgm:prSet presAssocID="{584B7409-6C1D-4923-9248-4509B146FBB7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E3C9B3-A103-4D20-8DC6-52BDF8B9F8D5}" type="pres">
      <dgm:prSet presAssocID="{584B7409-6C1D-4923-9248-4509B146FBB7}" presName="hierChild4" presStyleCnt="0"/>
      <dgm:spPr/>
    </dgm:pt>
    <dgm:pt modelId="{D112571D-A363-4991-A1A6-BC264F0D0CA6}" type="pres">
      <dgm:prSet presAssocID="{A72ECC3A-CB2D-4058-98F5-6BA1CE13505C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3B98B0F-326C-4201-9241-68FA7765A4C9}" type="pres">
      <dgm:prSet presAssocID="{8FA78F20-6B3D-4978-B72C-316C6BBD8EE1}" presName="hierRoot2" presStyleCnt="0">
        <dgm:presLayoutVars>
          <dgm:hierBranch val="init"/>
        </dgm:presLayoutVars>
      </dgm:prSet>
      <dgm:spPr/>
    </dgm:pt>
    <dgm:pt modelId="{1FBD50BF-67E9-4EE1-AFF3-D8ED194FB778}" type="pres">
      <dgm:prSet presAssocID="{8FA78F20-6B3D-4978-B72C-316C6BBD8EE1}" presName="rootComposite" presStyleCnt="0"/>
      <dgm:spPr/>
    </dgm:pt>
    <dgm:pt modelId="{BED28E3B-A8E7-4448-A7BC-C3B1512D3A09}" type="pres">
      <dgm:prSet presAssocID="{8FA78F20-6B3D-4978-B72C-316C6BBD8EE1}" presName="rootText" presStyleLbl="node3" presStyleIdx="2" presStyleCnt="3" custScaleY="2267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6A2203-A5D9-47AD-8BE6-89F2713BEC13}" type="pres">
      <dgm:prSet presAssocID="{8FA78F20-6B3D-4978-B72C-316C6BBD8EE1}" presName="rootConnector" presStyleLbl="node3" presStyleIdx="2" presStyleCnt="3"/>
      <dgm:spPr/>
      <dgm:t>
        <a:bodyPr/>
        <a:lstStyle/>
        <a:p>
          <a:endParaRPr lang="es-ES"/>
        </a:p>
      </dgm:t>
    </dgm:pt>
    <dgm:pt modelId="{695F851C-1185-42E2-85BB-955C05A8849B}" type="pres">
      <dgm:prSet presAssocID="{8FA78F20-6B3D-4978-B72C-316C6BBD8EE1}" presName="hierChild4" presStyleCnt="0"/>
      <dgm:spPr/>
    </dgm:pt>
    <dgm:pt modelId="{FE652399-6CCA-4CC7-81B3-8415612A644B}" type="pres">
      <dgm:prSet presAssocID="{8FA78F20-6B3D-4978-B72C-316C6BBD8EE1}" presName="hierChild5" presStyleCnt="0"/>
      <dgm:spPr/>
    </dgm:pt>
    <dgm:pt modelId="{948AA4C9-0FB1-4B60-9668-12103B80E8C8}" type="pres">
      <dgm:prSet presAssocID="{584B7409-6C1D-4923-9248-4509B146FBB7}" presName="hierChild5" presStyleCnt="0"/>
      <dgm:spPr/>
    </dgm:pt>
    <dgm:pt modelId="{297356AE-FAE8-4115-B030-31B09B6D5154}" type="pres">
      <dgm:prSet presAssocID="{4A782878-1B11-4785-884C-BB4219D80650}" presName="Name37" presStyleLbl="parChTrans1D2" presStyleIdx="5" presStyleCnt="10"/>
      <dgm:spPr/>
      <dgm:t>
        <a:bodyPr/>
        <a:lstStyle/>
        <a:p>
          <a:endParaRPr lang="es-ES"/>
        </a:p>
      </dgm:t>
    </dgm:pt>
    <dgm:pt modelId="{41CB305D-05D2-43FC-9690-444B6471D306}" type="pres">
      <dgm:prSet presAssocID="{D21E19DF-F250-47D9-91CA-CDAC69BC6335}" presName="hierRoot2" presStyleCnt="0">
        <dgm:presLayoutVars>
          <dgm:hierBranch val="init"/>
        </dgm:presLayoutVars>
      </dgm:prSet>
      <dgm:spPr/>
    </dgm:pt>
    <dgm:pt modelId="{423E7484-4B25-4807-810C-831B4E34BF60}" type="pres">
      <dgm:prSet presAssocID="{D21E19DF-F250-47D9-91CA-CDAC69BC6335}" presName="rootComposite" presStyleCnt="0"/>
      <dgm:spPr/>
    </dgm:pt>
    <dgm:pt modelId="{3B4A618D-73FC-48C2-9ADE-6982C5F52A09}" type="pres">
      <dgm:prSet presAssocID="{D21E19DF-F250-47D9-91CA-CDAC69BC6335}" presName="rootText" presStyleLbl="node2" presStyleIdx="5" presStyleCnt="6" custScaleY="120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655D0F-6FB6-46A1-8CB1-66E1BF0A5E7A}" type="pres">
      <dgm:prSet presAssocID="{D21E19DF-F250-47D9-91CA-CDAC69BC6335}" presName="rootConnector" presStyleLbl="node2" presStyleIdx="5" presStyleCnt="6"/>
      <dgm:spPr/>
      <dgm:t>
        <a:bodyPr/>
        <a:lstStyle/>
        <a:p>
          <a:endParaRPr lang="es-ES"/>
        </a:p>
      </dgm:t>
    </dgm:pt>
    <dgm:pt modelId="{977DDD81-7FEA-4491-A845-5B55ED93FDC7}" type="pres">
      <dgm:prSet presAssocID="{D21E19DF-F250-47D9-91CA-CDAC69BC6335}" presName="hierChild4" presStyleCnt="0"/>
      <dgm:spPr/>
    </dgm:pt>
    <dgm:pt modelId="{1E815DAB-8104-4028-A156-3EAFE3C7CBDD}" type="pres">
      <dgm:prSet presAssocID="{D21E19DF-F250-47D9-91CA-CDAC69BC6335}" presName="hierChild5" presStyleCnt="0"/>
      <dgm:spPr/>
    </dgm:pt>
    <dgm:pt modelId="{18BFDEC0-6E99-469F-8B78-A12708095B1A}" type="pres">
      <dgm:prSet presAssocID="{9BD5A0E8-0EB5-483E-B803-E68DBDAB6B14}" presName="hierChild3" presStyleCnt="0"/>
      <dgm:spPr/>
    </dgm:pt>
    <dgm:pt modelId="{154CE899-61D1-4E78-8E81-5893ACA6FF81}" type="pres">
      <dgm:prSet presAssocID="{F31DC5D9-C400-45D4-9D3B-85111EDFFE9A}" presName="Name111" presStyleLbl="parChTrans1D2" presStyleIdx="6" presStyleCnt="10"/>
      <dgm:spPr/>
      <dgm:t>
        <a:bodyPr/>
        <a:lstStyle/>
        <a:p>
          <a:endParaRPr lang="es-ES"/>
        </a:p>
      </dgm:t>
    </dgm:pt>
    <dgm:pt modelId="{C40B757F-0D80-495E-BE8C-9487BA12096A}" type="pres">
      <dgm:prSet presAssocID="{ED992A73-FD89-4BBD-B716-39B0769D60E2}" presName="hierRoot3" presStyleCnt="0">
        <dgm:presLayoutVars>
          <dgm:hierBranch val="init"/>
        </dgm:presLayoutVars>
      </dgm:prSet>
      <dgm:spPr/>
    </dgm:pt>
    <dgm:pt modelId="{E434F52D-EB9B-4F65-9C24-7632DC593B0B}" type="pres">
      <dgm:prSet presAssocID="{ED992A73-FD89-4BBD-B716-39B0769D60E2}" presName="rootComposite3" presStyleCnt="0"/>
      <dgm:spPr/>
    </dgm:pt>
    <dgm:pt modelId="{0631F3B6-8772-43EC-B147-82C89A8174B0}" type="pres">
      <dgm:prSet presAssocID="{ED992A73-FD89-4BBD-B716-39B0769D60E2}" presName="rootText3" presStyleLbl="asst1" presStyleIdx="0" presStyleCnt="4" custScaleX="109086" custScaleY="112392" custLinFactNeighborX="-3785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120CF6-4B5A-4AF7-822D-EF0370DEA89E}" type="pres">
      <dgm:prSet presAssocID="{ED992A73-FD89-4BBD-B716-39B0769D60E2}" presName="rootConnector3" presStyleLbl="asst1" presStyleIdx="0" presStyleCnt="4"/>
      <dgm:spPr/>
      <dgm:t>
        <a:bodyPr/>
        <a:lstStyle/>
        <a:p>
          <a:endParaRPr lang="es-ES"/>
        </a:p>
      </dgm:t>
    </dgm:pt>
    <dgm:pt modelId="{1FA86B9B-9335-40AE-871A-F5E698049778}" type="pres">
      <dgm:prSet presAssocID="{ED992A73-FD89-4BBD-B716-39B0769D60E2}" presName="hierChild6" presStyleCnt="0"/>
      <dgm:spPr/>
    </dgm:pt>
    <dgm:pt modelId="{EBBF37BB-DAFB-4BC7-996E-417A271FE9F8}" type="pres">
      <dgm:prSet presAssocID="{ED992A73-FD89-4BBD-B716-39B0769D60E2}" presName="hierChild7" presStyleCnt="0"/>
      <dgm:spPr/>
    </dgm:pt>
    <dgm:pt modelId="{23B640DF-354E-4948-A913-8F37E822AEDB}" type="pres">
      <dgm:prSet presAssocID="{9D9E23CE-2E08-41CE-8E71-255B630DC7B4}" presName="Name111" presStyleLbl="parChTrans1D2" presStyleIdx="7" presStyleCnt="10"/>
      <dgm:spPr/>
      <dgm:t>
        <a:bodyPr/>
        <a:lstStyle/>
        <a:p>
          <a:endParaRPr lang="es-ES"/>
        </a:p>
      </dgm:t>
    </dgm:pt>
    <dgm:pt modelId="{F01170DE-9DBC-4637-82CF-4C8999DDC203}" type="pres">
      <dgm:prSet presAssocID="{5185BA70-43BB-46D3-9499-316B62CEF447}" presName="hierRoot3" presStyleCnt="0">
        <dgm:presLayoutVars>
          <dgm:hierBranch val="init"/>
        </dgm:presLayoutVars>
      </dgm:prSet>
      <dgm:spPr/>
    </dgm:pt>
    <dgm:pt modelId="{22A80D0D-0B9B-483E-A696-27B0060B7D75}" type="pres">
      <dgm:prSet presAssocID="{5185BA70-43BB-46D3-9499-316B62CEF447}" presName="rootComposite3" presStyleCnt="0"/>
      <dgm:spPr/>
    </dgm:pt>
    <dgm:pt modelId="{80382517-F249-40C3-B978-7675D77A5B29}" type="pres">
      <dgm:prSet presAssocID="{5185BA70-43BB-46D3-9499-316B62CEF447}" presName="rootText3" presStyleLbl="asst1" presStyleIdx="1" presStyleCnt="4" custScaleX="109086" custScaleY="112392" custLinFactNeighborX="5419" custLinFactNeighborY="-171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6367D0-1892-4AD9-A2C7-E9909A091110}" type="pres">
      <dgm:prSet presAssocID="{5185BA70-43BB-46D3-9499-316B62CEF44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8F76250-391A-4A7D-987A-A98D7CF3325E}" type="pres">
      <dgm:prSet presAssocID="{5185BA70-43BB-46D3-9499-316B62CEF447}" presName="hierChild6" presStyleCnt="0"/>
      <dgm:spPr/>
    </dgm:pt>
    <dgm:pt modelId="{082EF27F-BAC1-47E4-830D-52527368AB86}" type="pres">
      <dgm:prSet presAssocID="{5185BA70-43BB-46D3-9499-316B62CEF447}" presName="hierChild7" presStyleCnt="0"/>
      <dgm:spPr/>
    </dgm:pt>
    <dgm:pt modelId="{DB4FAA48-A83E-4946-8303-148B23929C71}" type="pres">
      <dgm:prSet presAssocID="{9ACD7659-D85F-462A-8AE6-FF4013854F8E}" presName="Name111" presStyleLbl="parChTrans1D2" presStyleIdx="8" presStyleCnt="10"/>
      <dgm:spPr/>
      <dgm:t>
        <a:bodyPr/>
        <a:lstStyle/>
        <a:p>
          <a:endParaRPr lang="es-ES"/>
        </a:p>
      </dgm:t>
    </dgm:pt>
    <dgm:pt modelId="{5ED6828E-C21E-4F7D-BD0E-B9F1558B464F}" type="pres">
      <dgm:prSet presAssocID="{69A6C533-F371-4623-9FBC-17EA87B60322}" presName="hierRoot3" presStyleCnt="0">
        <dgm:presLayoutVars>
          <dgm:hierBranch val="init"/>
        </dgm:presLayoutVars>
      </dgm:prSet>
      <dgm:spPr/>
    </dgm:pt>
    <dgm:pt modelId="{38E8F22C-BB73-487F-9BB1-DA55287861B0}" type="pres">
      <dgm:prSet presAssocID="{69A6C533-F371-4623-9FBC-17EA87B60322}" presName="rootComposite3" presStyleCnt="0"/>
      <dgm:spPr/>
    </dgm:pt>
    <dgm:pt modelId="{41AA42A8-4404-476D-9B71-3E242A314038}" type="pres">
      <dgm:prSet presAssocID="{69A6C533-F371-4623-9FBC-17EA87B60322}" presName="rootText3" presStyleLbl="asst1" presStyleIdx="2" presStyleCnt="4" custScaleX="109086" custScaleY="112392" custLinFactNeighborX="-3785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0D1345-FFCE-4A19-BE21-D3018D90EA81}" type="pres">
      <dgm:prSet presAssocID="{69A6C533-F371-4623-9FBC-17EA87B6032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73F27B0C-F268-43B0-9A33-7C96BE888DFF}" type="pres">
      <dgm:prSet presAssocID="{69A6C533-F371-4623-9FBC-17EA87B60322}" presName="hierChild6" presStyleCnt="0"/>
      <dgm:spPr/>
    </dgm:pt>
    <dgm:pt modelId="{0E88B4A6-A2C4-421C-A779-A66FD195ADF6}" type="pres">
      <dgm:prSet presAssocID="{69A6C533-F371-4623-9FBC-17EA87B60322}" presName="hierChild7" presStyleCnt="0"/>
      <dgm:spPr/>
    </dgm:pt>
    <dgm:pt modelId="{ACA0EA61-ED74-4777-B42D-1C35A93F964C}" type="pres">
      <dgm:prSet presAssocID="{02E355C0-959A-4AA0-8AA5-F23CC4657552}" presName="Name111" presStyleLbl="parChTrans1D2" presStyleIdx="9" presStyleCnt="10"/>
      <dgm:spPr/>
      <dgm:t>
        <a:bodyPr/>
        <a:lstStyle/>
        <a:p>
          <a:endParaRPr lang="es-ES"/>
        </a:p>
      </dgm:t>
    </dgm:pt>
    <dgm:pt modelId="{22077D9B-CAA1-4124-81F3-093CD61C1B3F}" type="pres">
      <dgm:prSet presAssocID="{1A70E8F6-81CA-40A5-8AB9-8EAC9981B9BB}" presName="hierRoot3" presStyleCnt="0">
        <dgm:presLayoutVars>
          <dgm:hierBranch val="init"/>
        </dgm:presLayoutVars>
      </dgm:prSet>
      <dgm:spPr/>
    </dgm:pt>
    <dgm:pt modelId="{BD2911F0-AF54-4D87-A4B9-FFD42CA2E772}" type="pres">
      <dgm:prSet presAssocID="{1A70E8F6-81CA-40A5-8AB9-8EAC9981B9BB}" presName="rootComposite3" presStyleCnt="0"/>
      <dgm:spPr/>
    </dgm:pt>
    <dgm:pt modelId="{49A7E38F-EF07-4389-99E0-01880E6C4A30}" type="pres">
      <dgm:prSet presAssocID="{1A70E8F6-81CA-40A5-8AB9-8EAC9981B9BB}" presName="rootText3" presStyleLbl="asst1" presStyleIdx="3" presStyleCnt="4" custScaleX="109086" custScaleY="112392" custLinFactNeighborX="6472" custLinFactNeighborY="-29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40E86-E241-496F-BD07-32396A14876C}" type="pres">
      <dgm:prSet presAssocID="{1A70E8F6-81CA-40A5-8AB9-8EAC9981B9BB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30DD730-2756-46FA-AA68-FB92235D90C4}" type="pres">
      <dgm:prSet presAssocID="{1A70E8F6-81CA-40A5-8AB9-8EAC9981B9BB}" presName="hierChild6" presStyleCnt="0"/>
      <dgm:spPr/>
    </dgm:pt>
    <dgm:pt modelId="{4538C83F-587C-453E-8626-9149A15795D8}" type="pres">
      <dgm:prSet presAssocID="{1A70E8F6-81CA-40A5-8AB9-8EAC9981B9BB}" presName="hierChild7" presStyleCnt="0"/>
      <dgm:spPr/>
    </dgm:pt>
  </dgm:ptLst>
  <dgm:cxnLst>
    <dgm:cxn modelId="{6E3D38EC-8229-4ADB-8C31-A752712D9B0F}" type="presOf" srcId="{AF4F877F-A1B4-4B93-A185-2096D0C06FEF}" destId="{A93E23DE-FCD0-4C33-8282-8BCD194A6871}" srcOrd="1" destOrd="0" presId="urn:microsoft.com/office/officeart/2005/8/layout/orgChart1"/>
    <dgm:cxn modelId="{A05A37DA-BB50-4C62-A459-A1FAF54E875F}" srcId="{9BD5A0E8-0EB5-483E-B803-E68DBDAB6B14}" destId="{ED992A73-FD89-4BBD-B716-39B0769D60E2}" srcOrd="6" destOrd="0" parTransId="{F31DC5D9-C400-45D4-9D3B-85111EDFFE9A}" sibTransId="{A7625984-6FB1-4F2B-A2CF-BA2B29A982C3}"/>
    <dgm:cxn modelId="{33D82342-7782-42CC-9E03-15BD51633725}" type="presOf" srcId="{584B7409-6C1D-4923-9248-4509B146FBB7}" destId="{C678D9F8-76A6-453A-99D1-615AA5FAE6FF}" srcOrd="0" destOrd="0" presId="urn:microsoft.com/office/officeart/2005/8/layout/orgChart1"/>
    <dgm:cxn modelId="{0D7EF3BE-8D2C-4F8B-A782-BB8971B06814}" type="presOf" srcId="{96124C21-C20D-41E6-A701-0F26D8ADD12C}" destId="{C1FD9934-DE29-4B60-B47B-79B1266AD148}" srcOrd="0" destOrd="0" presId="urn:microsoft.com/office/officeart/2005/8/layout/orgChart1"/>
    <dgm:cxn modelId="{D7DBC681-51DE-4223-A5B7-1128C4FCC559}" type="presOf" srcId="{02E355C0-959A-4AA0-8AA5-F23CC4657552}" destId="{ACA0EA61-ED74-4777-B42D-1C35A93F964C}" srcOrd="0" destOrd="0" presId="urn:microsoft.com/office/officeart/2005/8/layout/orgChart1"/>
    <dgm:cxn modelId="{77BA6ADC-D783-44C9-AB28-54F18DEBD8FF}" srcId="{9BD5A0E8-0EB5-483E-B803-E68DBDAB6B14}" destId="{69A6C533-F371-4623-9FBC-17EA87B60322}" srcOrd="8" destOrd="0" parTransId="{9ACD7659-D85F-462A-8AE6-FF4013854F8E}" sibTransId="{D9EB80F9-7299-4E0F-91B9-A17D28B22B61}"/>
    <dgm:cxn modelId="{92804666-6061-4478-9419-4FD7F3F9F6E9}" type="presOf" srcId="{AF4F877F-A1B4-4B93-A185-2096D0C06FEF}" destId="{C41AF1DD-C60C-4F82-86C4-BA2FA9EE8657}" srcOrd="0" destOrd="0" presId="urn:microsoft.com/office/officeart/2005/8/layout/orgChart1"/>
    <dgm:cxn modelId="{15247BD7-C26F-4E53-9C29-CA0CF99A460E}" type="presOf" srcId="{FC2959E3-2C0D-4F98-A038-0FA5361CDE1E}" destId="{7480F6FD-AC1D-4A11-930F-37CD8D0057AF}" srcOrd="0" destOrd="0" presId="urn:microsoft.com/office/officeart/2005/8/layout/orgChart1"/>
    <dgm:cxn modelId="{D43B7FD7-41FD-4FB4-B9A9-D67C56A74CC3}" type="presOf" srcId="{96124C21-C20D-41E6-A701-0F26D8ADD12C}" destId="{9CD74755-5F60-4C8F-8403-CDF46E5FAC15}" srcOrd="1" destOrd="0" presId="urn:microsoft.com/office/officeart/2005/8/layout/orgChart1"/>
    <dgm:cxn modelId="{41655D48-9A9A-48D5-AFCB-49A5BF8C6580}" type="presOf" srcId="{F31DC5D9-C400-45D4-9D3B-85111EDFFE9A}" destId="{154CE899-61D1-4E78-8E81-5893ACA6FF81}" srcOrd="0" destOrd="0" presId="urn:microsoft.com/office/officeart/2005/8/layout/orgChart1"/>
    <dgm:cxn modelId="{3FEF006D-C1BB-4E26-B63A-2C2AB397AAFD}" type="presOf" srcId="{1A70E8F6-81CA-40A5-8AB9-8EAC9981B9BB}" destId="{B6B40E86-E241-496F-BD07-32396A14876C}" srcOrd="1" destOrd="0" presId="urn:microsoft.com/office/officeart/2005/8/layout/orgChart1"/>
    <dgm:cxn modelId="{6F784974-C9C9-477A-9F7F-411C996B5A98}" srcId="{9BD5A0E8-0EB5-483E-B803-E68DBDAB6B14}" destId="{0CAF9054-C1D8-4BDC-B96C-E89619DD2CCF}" srcOrd="0" destOrd="0" parTransId="{72E19A4A-7051-4F52-9AC7-F14FB20D460E}" sibTransId="{747CDCDD-69A7-4C84-99C3-4FDBC80A74B1}"/>
    <dgm:cxn modelId="{ED642FC3-1BB3-430E-B21C-0924945A86FA}" type="presOf" srcId="{0CAF9054-C1D8-4BDC-B96C-E89619DD2CCF}" destId="{8C55213E-848D-4909-ABFB-0D1ECDFF3A84}" srcOrd="0" destOrd="0" presId="urn:microsoft.com/office/officeart/2005/8/layout/orgChart1"/>
    <dgm:cxn modelId="{9FD3F3A2-BAB7-4EAA-AA9C-FA27745E98D0}" srcId="{9BD5A0E8-0EB5-483E-B803-E68DBDAB6B14}" destId="{AF4F877F-A1B4-4B93-A185-2096D0C06FEF}" srcOrd="3" destOrd="0" parTransId="{91C7D63C-81FB-4EBD-8F83-99B60EFC8715}" sibTransId="{63F7218C-10DE-478E-8C80-680CD8D55276}"/>
    <dgm:cxn modelId="{E9809836-F363-4B00-AAD3-A404CE2FE675}" type="presOf" srcId="{0CAF9054-C1D8-4BDC-B96C-E89619DD2CCF}" destId="{9704DE39-BBB4-4918-9A57-2696BFE47610}" srcOrd="1" destOrd="0" presId="urn:microsoft.com/office/officeart/2005/8/layout/orgChart1"/>
    <dgm:cxn modelId="{16B89B7D-6579-4CBB-BB23-1A7228C095CD}" type="presOf" srcId="{69A6C533-F371-4623-9FBC-17EA87B60322}" destId="{110D1345-FFCE-4A19-BE21-D3018D90EA81}" srcOrd="1" destOrd="0" presId="urn:microsoft.com/office/officeart/2005/8/layout/orgChart1"/>
    <dgm:cxn modelId="{F92ABD52-DA97-4F6D-8CBA-E3007C80F06B}" srcId="{9BD5A0E8-0EB5-483E-B803-E68DBDAB6B14}" destId="{43740947-FCDD-4C17-B44E-DB4176248789}" srcOrd="2" destOrd="0" parTransId="{7B145262-9DC0-4BCE-A494-58442C189758}" sibTransId="{22382569-FE20-45BC-9CA2-0C074693B311}"/>
    <dgm:cxn modelId="{B292EEF1-EAA7-4EF2-BC27-EB024B62C2C1}" type="presOf" srcId="{5185BA70-43BB-46D3-9499-316B62CEF447}" destId="{276367D0-1892-4AD9-A2C7-E9909A091110}" srcOrd="1" destOrd="0" presId="urn:microsoft.com/office/officeart/2005/8/layout/orgChart1"/>
    <dgm:cxn modelId="{72221BE2-3B5F-4B36-AFBE-5FD1CC900EC3}" type="presOf" srcId="{584B7409-6C1D-4923-9248-4509B146FBB7}" destId="{C0AC11F7-985F-44B8-A421-E34FA6BB68BD}" srcOrd="1" destOrd="0" presId="urn:microsoft.com/office/officeart/2005/8/layout/orgChart1"/>
    <dgm:cxn modelId="{78F7C92F-17A2-43C2-9C2B-D36628855B30}" type="presOf" srcId="{69A6C533-F371-4623-9FBC-17EA87B60322}" destId="{41AA42A8-4404-476D-9B71-3E242A31403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27317D8-0A71-4043-A595-8B247FF893EA}" srcId="{9BD5A0E8-0EB5-483E-B803-E68DBDAB6B14}" destId="{D21E19DF-F250-47D9-91CA-CDAC69BC6335}" srcOrd="5" destOrd="0" parTransId="{4A782878-1B11-4785-884C-BB4219D80650}" sibTransId="{68CEEFD3-E07D-49CF-9FD9-83ACEE7C8C2A}"/>
    <dgm:cxn modelId="{7AB8B8F5-15F1-4942-B19A-18D39B9F995A}" type="presOf" srcId="{D21E19DF-F250-47D9-91CA-CDAC69BC6335}" destId="{3B4A618D-73FC-48C2-9ADE-6982C5F52A09}" srcOrd="0" destOrd="0" presId="urn:microsoft.com/office/officeart/2005/8/layout/orgChart1"/>
    <dgm:cxn modelId="{27AC1AA4-F751-45D6-BE1F-37C9076426F9}" srcId="{DF17928A-3FB9-4784-A455-79FE3F3C0E84}" destId="{A28B8FBC-BEE2-463B-B119-34677FDA2DF6}" srcOrd="0" destOrd="0" parTransId="{FC2959E3-2C0D-4F98-A038-0FA5361CDE1E}" sibTransId="{70FCCB40-B7C8-4238-8193-C5F1513A65E7}"/>
    <dgm:cxn modelId="{F8C2C7C0-6F6C-48BC-8560-C0BCFC02554F}" type="presOf" srcId="{ED992A73-FD89-4BBD-B716-39B0769D60E2}" destId="{81120CF6-4B5A-4AF7-822D-EF0370DEA89E}" srcOrd="1" destOrd="0" presId="urn:microsoft.com/office/officeart/2005/8/layout/orgChart1"/>
    <dgm:cxn modelId="{12EA9340-38EE-440C-96B2-248B8D1740B7}" type="presOf" srcId="{DF17928A-3FB9-4784-A455-79FE3F3C0E84}" destId="{288F75C0-6243-4D6B-A143-AC5E681B5B61}" srcOrd="1" destOrd="0" presId="urn:microsoft.com/office/officeart/2005/8/layout/orgChart1"/>
    <dgm:cxn modelId="{B135A00F-EC67-40FC-ADEF-0C5D924AE218}" srcId="{584B7409-6C1D-4923-9248-4509B146FBB7}" destId="{8FA78F20-6B3D-4978-B72C-316C6BBD8EE1}" srcOrd="0" destOrd="0" parTransId="{A72ECC3A-CB2D-4058-98F5-6BA1CE13505C}" sibTransId="{4B4E09B7-D398-441E-9612-721E0630171D}"/>
    <dgm:cxn modelId="{8E5F204D-E83E-4984-9948-D49DF6CEA871}" type="presOf" srcId="{0F301739-0A77-4403-8093-07EB95B1C415}" destId="{498603AD-FF47-443F-BE4F-73E1B4C7AC83}" srcOrd="0" destOrd="0" presId="urn:microsoft.com/office/officeart/2005/8/layout/orgChart1"/>
    <dgm:cxn modelId="{1AC2C980-2CC9-49C2-98ED-0FD6684261D9}" type="presOf" srcId="{9BD5A0E8-0EB5-483E-B803-E68DBDAB6B14}" destId="{216B09F2-D529-482A-815D-B3D366A78233}" srcOrd="0" destOrd="0" presId="urn:microsoft.com/office/officeart/2005/8/layout/orgChart1"/>
    <dgm:cxn modelId="{89CA7E9A-BC00-4280-A050-EAAB9F5EDB5F}" srcId="{9BD5A0E8-0EB5-483E-B803-E68DBDAB6B14}" destId="{DF17928A-3FB9-4784-A455-79FE3F3C0E84}" srcOrd="1" destOrd="0" parTransId="{0F301739-0A77-4403-8093-07EB95B1C415}" sibTransId="{A3CB2A40-85BD-4CCF-85F1-B1C52C32D779}"/>
    <dgm:cxn modelId="{67844A61-D2EB-4A63-99BA-9C9084F4BFC2}" type="presOf" srcId="{91C7D63C-81FB-4EBD-8F83-99B60EFC8715}" destId="{32DF5217-C402-4D31-B071-6DEA832944AB}" srcOrd="0" destOrd="0" presId="urn:microsoft.com/office/officeart/2005/8/layout/orgChart1"/>
    <dgm:cxn modelId="{605A6E40-CAAD-4042-ADD5-87438787323E}" type="presOf" srcId="{43740947-FCDD-4C17-B44E-DB4176248789}" destId="{9BEE4FAA-1955-4733-8AB7-33D51E3C40BF}" srcOrd="1" destOrd="0" presId="urn:microsoft.com/office/officeart/2005/8/layout/orgChart1"/>
    <dgm:cxn modelId="{5C584C9B-75FB-45F6-A259-DB1C35D6F3F2}" type="presOf" srcId="{9D9E23CE-2E08-41CE-8E71-255B630DC7B4}" destId="{23B640DF-354E-4948-A913-8F37E822AEDB}" srcOrd="0" destOrd="0" presId="urn:microsoft.com/office/officeart/2005/8/layout/orgChart1"/>
    <dgm:cxn modelId="{F4F2FE21-8158-482E-9798-A355FC34186F}" type="presOf" srcId="{443A29DD-17A9-4912-A68D-964D1C6C7FFB}" destId="{7B3BDAA1-9D20-478D-A432-D610F59764E1}" srcOrd="0" destOrd="0" presId="urn:microsoft.com/office/officeart/2005/8/layout/orgChart1"/>
    <dgm:cxn modelId="{FC9C594C-AE0B-405B-88F4-83B6C0A4F544}" srcId="{0D6BB532-DF1B-4C09-BD54-30409DD23946}" destId="{9BD5A0E8-0EB5-483E-B803-E68DBDAB6B14}" srcOrd="0" destOrd="0" parTransId="{0FC85360-94AF-483F-BAE8-940657D172F4}" sibTransId="{5AC237EB-98A1-4D35-8703-9F1E8A1E6E23}"/>
    <dgm:cxn modelId="{0EAB533D-39F1-4684-AB6C-9E547257BFD7}" srcId="{9BD5A0E8-0EB5-483E-B803-E68DBDAB6B14}" destId="{1A70E8F6-81CA-40A5-8AB9-8EAC9981B9BB}" srcOrd="9" destOrd="0" parTransId="{02E355C0-959A-4AA0-8AA5-F23CC4657552}" sibTransId="{D33860C2-E615-43DC-BBA0-27E92DD1B84D}"/>
    <dgm:cxn modelId="{CEDBFC85-0CA3-4894-B554-45CD05D4EFFA}" type="presOf" srcId="{4A782878-1B11-4785-884C-BB4219D80650}" destId="{297356AE-FAE8-4115-B030-31B09B6D5154}" srcOrd="0" destOrd="0" presId="urn:microsoft.com/office/officeart/2005/8/layout/orgChart1"/>
    <dgm:cxn modelId="{428FF35D-C2E8-4A90-AB86-2F6E58F278B7}" type="presOf" srcId="{DF17928A-3FB9-4784-A455-79FE3F3C0E84}" destId="{65B6B8C0-1DFC-4B30-B78B-60D2FD9F0BF9}" srcOrd="0" destOrd="0" presId="urn:microsoft.com/office/officeart/2005/8/layout/orgChart1"/>
    <dgm:cxn modelId="{28AC71E2-5098-4FCD-8DDB-A935DC8D4161}" srcId="{9BD5A0E8-0EB5-483E-B803-E68DBDAB6B14}" destId="{5185BA70-43BB-46D3-9499-316B62CEF447}" srcOrd="7" destOrd="0" parTransId="{9D9E23CE-2E08-41CE-8E71-255B630DC7B4}" sibTransId="{DE5C1F5F-A8FF-47FA-96F2-7649762DB3D1}"/>
    <dgm:cxn modelId="{BB5F5E67-DA4C-4934-A5FE-635A4311BC6B}" type="presOf" srcId="{ED992A73-FD89-4BBD-B716-39B0769D60E2}" destId="{0631F3B6-8772-43EC-B147-82C89A8174B0}" srcOrd="0" destOrd="0" presId="urn:microsoft.com/office/officeart/2005/8/layout/orgChart1"/>
    <dgm:cxn modelId="{88ABE43D-8E59-4422-AC94-4137BA9F2C29}" srcId="{9BD5A0E8-0EB5-483E-B803-E68DBDAB6B14}" destId="{584B7409-6C1D-4923-9248-4509B146FBB7}" srcOrd="4" destOrd="0" parTransId="{13525398-492F-4DD9-B92F-D9093EB4B4CB}" sibTransId="{6EF4EE02-70F1-455D-B039-A61DDD1959DA}"/>
    <dgm:cxn modelId="{C7ECBDE9-BF4B-4D28-9682-1FCA9E79A70B}" type="presOf" srcId="{5185BA70-43BB-46D3-9499-316B62CEF447}" destId="{80382517-F249-40C3-B978-7675D77A5B29}" srcOrd="0" destOrd="0" presId="urn:microsoft.com/office/officeart/2005/8/layout/orgChart1"/>
    <dgm:cxn modelId="{7C67932D-353D-4E01-B79F-261A8A219479}" type="presOf" srcId="{D21E19DF-F250-47D9-91CA-CDAC69BC6335}" destId="{4F655D0F-6FB6-46A1-8CB1-66E1BF0A5E7A}" srcOrd="1" destOrd="0" presId="urn:microsoft.com/office/officeart/2005/8/layout/orgChart1"/>
    <dgm:cxn modelId="{28265748-00D2-4E37-AD58-E801AA68F508}" srcId="{0CAF9054-C1D8-4BDC-B96C-E89619DD2CCF}" destId="{96124C21-C20D-41E6-A701-0F26D8ADD12C}" srcOrd="0" destOrd="0" parTransId="{443A29DD-17A9-4912-A68D-964D1C6C7FFB}" sibTransId="{4B602171-C932-4661-B64F-682E1A57846D}"/>
    <dgm:cxn modelId="{B6B3B293-B1A7-45FC-88B2-4AFC142C101C}" type="presOf" srcId="{8FA78F20-6B3D-4978-B72C-316C6BBD8EE1}" destId="{BED28E3B-A8E7-4448-A7BC-C3B1512D3A09}" srcOrd="0" destOrd="0" presId="urn:microsoft.com/office/officeart/2005/8/layout/orgChart1"/>
    <dgm:cxn modelId="{EB3C7E59-FC35-4B6C-8DB2-EBDEA5827A1D}" type="presOf" srcId="{13525398-492F-4DD9-B92F-D9093EB4B4CB}" destId="{17DD4AE9-C5B7-45E2-B22F-9E1275DD034F}" srcOrd="0" destOrd="0" presId="urn:microsoft.com/office/officeart/2005/8/layout/orgChart1"/>
    <dgm:cxn modelId="{FDC560F0-FC24-4134-8C98-C027E7293AD6}" type="presOf" srcId="{9ACD7659-D85F-462A-8AE6-FF4013854F8E}" destId="{DB4FAA48-A83E-4946-8303-148B23929C71}" srcOrd="0" destOrd="0" presId="urn:microsoft.com/office/officeart/2005/8/layout/orgChart1"/>
    <dgm:cxn modelId="{CA2743A2-E40B-44FC-B607-FC87C4C42641}" type="presOf" srcId="{1A70E8F6-81CA-40A5-8AB9-8EAC9981B9BB}" destId="{49A7E38F-EF07-4389-99E0-01880E6C4A30}" srcOrd="0" destOrd="0" presId="urn:microsoft.com/office/officeart/2005/8/layout/orgChart1"/>
    <dgm:cxn modelId="{EF079C2C-CF53-4291-B618-8C5AAD5F204C}" type="presOf" srcId="{8FA78F20-6B3D-4978-B72C-316C6BBD8EE1}" destId="{6B6A2203-A5D9-47AD-8BE6-89F2713BEC13}" srcOrd="1" destOrd="0" presId="urn:microsoft.com/office/officeart/2005/8/layout/orgChart1"/>
    <dgm:cxn modelId="{4A557D0E-FC7F-4BEA-A38B-26DFD39E288B}" type="presOf" srcId="{43740947-FCDD-4C17-B44E-DB4176248789}" destId="{21BF1648-D448-46F7-922A-BA72A4E7B302}" srcOrd="0" destOrd="0" presId="urn:microsoft.com/office/officeart/2005/8/layout/orgChart1"/>
    <dgm:cxn modelId="{E0DB8F23-EF0C-45D4-96AD-567FD4CCFA62}" type="presOf" srcId="{9BD5A0E8-0EB5-483E-B803-E68DBDAB6B14}" destId="{C2257816-B011-4860-B348-292D6EB5C97A}" srcOrd="1" destOrd="0" presId="urn:microsoft.com/office/officeart/2005/8/layout/orgChart1"/>
    <dgm:cxn modelId="{DDBA06E8-392E-4044-9A39-C6C927892DF8}" type="presOf" srcId="{A28B8FBC-BEE2-463B-B119-34677FDA2DF6}" destId="{69AA0DA2-E4D8-4F0A-878F-77FA34DD5F39}" srcOrd="1" destOrd="0" presId="urn:microsoft.com/office/officeart/2005/8/layout/orgChart1"/>
    <dgm:cxn modelId="{68F398D2-1695-45BA-8832-B73A2BBBB7CB}" type="presOf" srcId="{A72ECC3A-CB2D-4058-98F5-6BA1CE13505C}" destId="{D112571D-A363-4991-A1A6-BC264F0D0CA6}" srcOrd="0" destOrd="0" presId="urn:microsoft.com/office/officeart/2005/8/layout/orgChart1"/>
    <dgm:cxn modelId="{CD25D115-670A-4E61-AAAA-55ED38C0E5AD}" type="presOf" srcId="{7B145262-9DC0-4BCE-A494-58442C189758}" destId="{315ED1EC-9394-4F18-B616-EBFC8EADCFF6}" srcOrd="0" destOrd="0" presId="urn:microsoft.com/office/officeart/2005/8/layout/orgChart1"/>
    <dgm:cxn modelId="{2E0D524C-EFB4-400A-84DC-38F387CDD460}" type="presOf" srcId="{A28B8FBC-BEE2-463B-B119-34677FDA2DF6}" destId="{5DE23A9F-3E7F-469C-905E-D8CA3833D39B}" srcOrd="0" destOrd="0" presId="urn:microsoft.com/office/officeart/2005/8/layout/orgChart1"/>
    <dgm:cxn modelId="{D058CEE8-5B8B-47E7-BDEE-F3340B451F38}" type="presOf" srcId="{72E19A4A-7051-4F52-9AC7-F14FB20D460E}" destId="{ACA7A3B7-FA00-4929-B68A-FBCC980721F2}" srcOrd="0" destOrd="0" presId="urn:microsoft.com/office/officeart/2005/8/layout/orgChart1"/>
    <dgm:cxn modelId="{41881460-8904-4564-B612-9493E4FA0BC0}" type="presParOf" srcId="{3B08EA4E-2D4B-44E5-B704-815F8EA1EE87}" destId="{BDA9A5A8-19FA-4324-85DF-CF4B69A6C81E}" srcOrd="0" destOrd="0" presId="urn:microsoft.com/office/officeart/2005/8/layout/orgChart1"/>
    <dgm:cxn modelId="{DE649CB6-0020-4FD7-9E52-9FC9413FEC79}" type="presParOf" srcId="{BDA9A5A8-19FA-4324-85DF-CF4B69A6C81E}" destId="{79B01508-D01A-4BF5-8368-127155DDE78F}" srcOrd="0" destOrd="0" presId="urn:microsoft.com/office/officeart/2005/8/layout/orgChart1"/>
    <dgm:cxn modelId="{996858FF-CF43-4CB3-AB71-1FB6FEE4A1A9}" type="presParOf" srcId="{79B01508-D01A-4BF5-8368-127155DDE78F}" destId="{216B09F2-D529-482A-815D-B3D366A78233}" srcOrd="0" destOrd="0" presId="urn:microsoft.com/office/officeart/2005/8/layout/orgChart1"/>
    <dgm:cxn modelId="{8C55C1FE-12CB-472D-B1DC-06BD695AC506}" type="presParOf" srcId="{79B01508-D01A-4BF5-8368-127155DDE78F}" destId="{C2257816-B011-4860-B348-292D6EB5C97A}" srcOrd="1" destOrd="0" presId="urn:microsoft.com/office/officeart/2005/8/layout/orgChart1"/>
    <dgm:cxn modelId="{9DF2667F-D709-464F-AE9B-AE04CBAFA6C1}" type="presParOf" srcId="{BDA9A5A8-19FA-4324-85DF-CF4B69A6C81E}" destId="{601F938D-3850-4B9A-B6B9-DAE19838C449}" srcOrd="1" destOrd="0" presId="urn:microsoft.com/office/officeart/2005/8/layout/orgChart1"/>
    <dgm:cxn modelId="{74950774-104D-4B1A-A3B0-C8C1CF430F00}" type="presParOf" srcId="{601F938D-3850-4B9A-B6B9-DAE19838C449}" destId="{ACA7A3B7-FA00-4929-B68A-FBCC980721F2}" srcOrd="0" destOrd="0" presId="urn:microsoft.com/office/officeart/2005/8/layout/orgChart1"/>
    <dgm:cxn modelId="{C8C1F091-4FAC-4599-AB90-D802A3577E88}" type="presParOf" srcId="{601F938D-3850-4B9A-B6B9-DAE19838C449}" destId="{6BDBCDC7-08AB-4662-AFCD-FDEEE46792CA}" srcOrd="1" destOrd="0" presId="urn:microsoft.com/office/officeart/2005/8/layout/orgChart1"/>
    <dgm:cxn modelId="{45134727-8889-485B-8331-CD71828AE7F8}" type="presParOf" srcId="{6BDBCDC7-08AB-4662-AFCD-FDEEE46792CA}" destId="{C2319D49-6188-4F55-A85F-28D97F589BFF}" srcOrd="0" destOrd="0" presId="urn:microsoft.com/office/officeart/2005/8/layout/orgChart1"/>
    <dgm:cxn modelId="{7E47E17F-03B5-42CC-A39D-F4D4F5E386A6}" type="presParOf" srcId="{C2319D49-6188-4F55-A85F-28D97F589BFF}" destId="{8C55213E-848D-4909-ABFB-0D1ECDFF3A84}" srcOrd="0" destOrd="0" presId="urn:microsoft.com/office/officeart/2005/8/layout/orgChart1"/>
    <dgm:cxn modelId="{4CD6B9F3-E2F0-4FBE-B6CC-93B6E4B311B6}" type="presParOf" srcId="{C2319D49-6188-4F55-A85F-28D97F589BFF}" destId="{9704DE39-BBB4-4918-9A57-2696BFE47610}" srcOrd="1" destOrd="0" presId="urn:microsoft.com/office/officeart/2005/8/layout/orgChart1"/>
    <dgm:cxn modelId="{04EC125C-7910-475D-A034-2BA15F0A73F9}" type="presParOf" srcId="{6BDBCDC7-08AB-4662-AFCD-FDEEE46792CA}" destId="{36E2EDEB-DD74-4E87-9F93-69661F3031E4}" srcOrd="1" destOrd="0" presId="urn:microsoft.com/office/officeart/2005/8/layout/orgChart1"/>
    <dgm:cxn modelId="{C5D76C1D-15B8-4622-9EFA-FCBDE75A0705}" type="presParOf" srcId="{36E2EDEB-DD74-4E87-9F93-69661F3031E4}" destId="{7B3BDAA1-9D20-478D-A432-D610F59764E1}" srcOrd="0" destOrd="0" presId="urn:microsoft.com/office/officeart/2005/8/layout/orgChart1"/>
    <dgm:cxn modelId="{1E83FAE4-7DA5-43EB-9864-856314F897F2}" type="presParOf" srcId="{36E2EDEB-DD74-4E87-9F93-69661F3031E4}" destId="{245CBEF7-7AE4-4B73-9416-E37E4A9C9A29}" srcOrd="1" destOrd="0" presId="urn:microsoft.com/office/officeart/2005/8/layout/orgChart1"/>
    <dgm:cxn modelId="{797DDBE4-3B5A-4908-AD36-2EE88FB308C2}" type="presParOf" srcId="{245CBEF7-7AE4-4B73-9416-E37E4A9C9A29}" destId="{CA202E62-D5A4-48BD-A805-3A61C13B18F7}" srcOrd="0" destOrd="0" presId="urn:microsoft.com/office/officeart/2005/8/layout/orgChart1"/>
    <dgm:cxn modelId="{378864DF-A4EC-4A21-9EE6-137DA7D565EF}" type="presParOf" srcId="{CA202E62-D5A4-48BD-A805-3A61C13B18F7}" destId="{C1FD9934-DE29-4B60-B47B-79B1266AD148}" srcOrd="0" destOrd="0" presId="urn:microsoft.com/office/officeart/2005/8/layout/orgChart1"/>
    <dgm:cxn modelId="{54F64321-8ACF-47AF-A487-A5AA7E1DCDD2}" type="presParOf" srcId="{CA202E62-D5A4-48BD-A805-3A61C13B18F7}" destId="{9CD74755-5F60-4C8F-8403-CDF46E5FAC15}" srcOrd="1" destOrd="0" presId="urn:microsoft.com/office/officeart/2005/8/layout/orgChart1"/>
    <dgm:cxn modelId="{C644AD08-38B7-48A1-9B4D-B0DA487D8EDE}" type="presParOf" srcId="{245CBEF7-7AE4-4B73-9416-E37E4A9C9A29}" destId="{3BE347DC-FBF4-4B6F-8319-0807E5312B11}" srcOrd="1" destOrd="0" presId="urn:microsoft.com/office/officeart/2005/8/layout/orgChart1"/>
    <dgm:cxn modelId="{AEA5045E-366C-4DC6-8B44-40646D786F80}" type="presParOf" srcId="{245CBEF7-7AE4-4B73-9416-E37E4A9C9A29}" destId="{2FF3F802-6F07-467A-BB54-F60931387D65}" srcOrd="2" destOrd="0" presId="urn:microsoft.com/office/officeart/2005/8/layout/orgChart1"/>
    <dgm:cxn modelId="{F9E13C4C-4AAD-4FAD-AFD1-F6E71C07357E}" type="presParOf" srcId="{6BDBCDC7-08AB-4662-AFCD-FDEEE46792CA}" destId="{8F740DB7-AA6C-4583-8C68-F8F106423439}" srcOrd="2" destOrd="0" presId="urn:microsoft.com/office/officeart/2005/8/layout/orgChart1"/>
    <dgm:cxn modelId="{8C02B94B-01ED-4530-B961-EEB12524E1DA}" type="presParOf" srcId="{601F938D-3850-4B9A-B6B9-DAE19838C449}" destId="{498603AD-FF47-443F-BE4F-73E1B4C7AC83}" srcOrd="2" destOrd="0" presId="urn:microsoft.com/office/officeart/2005/8/layout/orgChart1"/>
    <dgm:cxn modelId="{9F3435E1-E68D-43E6-8A36-6B35BC70574E}" type="presParOf" srcId="{601F938D-3850-4B9A-B6B9-DAE19838C449}" destId="{F4F46861-4894-40DB-B7E0-8FC15539C903}" srcOrd="3" destOrd="0" presId="urn:microsoft.com/office/officeart/2005/8/layout/orgChart1"/>
    <dgm:cxn modelId="{BD75CECB-0814-4073-A5A1-C42A1729FAE5}" type="presParOf" srcId="{F4F46861-4894-40DB-B7E0-8FC15539C903}" destId="{3595BCE6-ACE7-4929-BAAC-13E1F3A3701B}" srcOrd="0" destOrd="0" presId="urn:microsoft.com/office/officeart/2005/8/layout/orgChart1"/>
    <dgm:cxn modelId="{00AC759C-F7E1-4F38-8471-714F1D97841D}" type="presParOf" srcId="{3595BCE6-ACE7-4929-BAAC-13E1F3A3701B}" destId="{65B6B8C0-1DFC-4B30-B78B-60D2FD9F0BF9}" srcOrd="0" destOrd="0" presId="urn:microsoft.com/office/officeart/2005/8/layout/orgChart1"/>
    <dgm:cxn modelId="{9C24920C-E19B-4DE8-A2BB-059BA8FC5360}" type="presParOf" srcId="{3595BCE6-ACE7-4929-BAAC-13E1F3A3701B}" destId="{288F75C0-6243-4D6B-A143-AC5E681B5B61}" srcOrd="1" destOrd="0" presId="urn:microsoft.com/office/officeart/2005/8/layout/orgChart1"/>
    <dgm:cxn modelId="{D0198279-A17E-44DD-A26E-09323A8D4F23}" type="presParOf" srcId="{F4F46861-4894-40DB-B7E0-8FC15539C903}" destId="{82B35F03-94B9-4CE1-9590-0C904964C58D}" srcOrd="1" destOrd="0" presId="urn:microsoft.com/office/officeart/2005/8/layout/orgChart1"/>
    <dgm:cxn modelId="{1D79A05D-63F1-4D01-B276-6771B74A289E}" type="presParOf" srcId="{82B35F03-94B9-4CE1-9590-0C904964C58D}" destId="{7480F6FD-AC1D-4A11-930F-37CD8D0057AF}" srcOrd="0" destOrd="0" presId="urn:microsoft.com/office/officeart/2005/8/layout/orgChart1"/>
    <dgm:cxn modelId="{DAA5338F-B53D-4696-A8E6-D26C6F9BDEE5}" type="presParOf" srcId="{82B35F03-94B9-4CE1-9590-0C904964C58D}" destId="{9ED01523-7943-4901-8BDA-EB9648EF797A}" srcOrd="1" destOrd="0" presId="urn:microsoft.com/office/officeart/2005/8/layout/orgChart1"/>
    <dgm:cxn modelId="{65B0B20D-3769-4E00-BFBB-FA281AEB958F}" type="presParOf" srcId="{9ED01523-7943-4901-8BDA-EB9648EF797A}" destId="{7524A2B8-E1EB-4E44-BE51-67BEBF366B0F}" srcOrd="0" destOrd="0" presId="urn:microsoft.com/office/officeart/2005/8/layout/orgChart1"/>
    <dgm:cxn modelId="{4F473236-BF35-48BF-A520-1C0EA774D42F}" type="presParOf" srcId="{7524A2B8-E1EB-4E44-BE51-67BEBF366B0F}" destId="{5DE23A9F-3E7F-469C-905E-D8CA3833D39B}" srcOrd="0" destOrd="0" presId="urn:microsoft.com/office/officeart/2005/8/layout/orgChart1"/>
    <dgm:cxn modelId="{ADCBC57B-BD7D-47D5-B662-2B63BBD0F328}" type="presParOf" srcId="{7524A2B8-E1EB-4E44-BE51-67BEBF366B0F}" destId="{69AA0DA2-E4D8-4F0A-878F-77FA34DD5F39}" srcOrd="1" destOrd="0" presId="urn:microsoft.com/office/officeart/2005/8/layout/orgChart1"/>
    <dgm:cxn modelId="{5F194DAD-7F69-4AF1-85BA-6D227F9C10E1}" type="presParOf" srcId="{9ED01523-7943-4901-8BDA-EB9648EF797A}" destId="{B9335D96-7B91-4946-89A8-AD81BF51A1F4}" srcOrd="1" destOrd="0" presId="urn:microsoft.com/office/officeart/2005/8/layout/orgChart1"/>
    <dgm:cxn modelId="{B9497633-8426-445B-8ADF-27EB680AABFB}" type="presParOf" srcId="{9ED01523-7943-4901-8BDA-EB9648EF797A}" destId="{302910EC-A182-415D-9FB0-D5A2FF43D207}" srcOrd="2" destOrd="0" presId="urn:microsoft.com/office/officeart/2005/8/layout/orgChart1"/>
    <dgm:cxn modelId="{50EB6E73-818F-4F84-900A-3E265A369F51}" type="presParOf" srcId="{F4F46861-4894-40DB-B7E0-8FC15539C903}" destId="{16D29804-0C32-4963-8613-6750849E4282}" srcOrd="2" destOrd="0" presId="urn:microsoft.com/office/officeart/2005/8/layout/orgChart1"/>
    <dgm:cxn modelId="{953A39D1-42DA-4528-AE3E-9413727A56D1}" type="presParOf" srcId="{601F938D-3850-4B9A-B6B9-DAE19838C449}" destId="{315ED1EC-9394-4F18-B616-EBFC8EADCFF6}" srcOrd="4" destOrd="0" presId="urn:microsoft.com/office/officeart/2005/8/layout/orgChart1"/>
    <dgm:cxn modelId="{AE324CC7-49D9-4EB2-953D-4A60E590B0C9}" type="presParOf" srcId="{601F938D-3850-4B9A-B6B9-DAE19838C449}" destId="{356A69AB-9964-4A17-B5F6-EB4E5416C718}" srcOrd="5" destOrd="0" presId="urn:microsoft.com/office/officeart/2005/8/layout/orgChart1"/>
    <dgm:cxn modelId="{8CCB7E7F-230E-4770-9430-5ED9FC399139}" type="presParOf" srcId="{356A69AB-9964-4A17-B5F6-EB4E5416C718}" destId="{518C5224-D4F9-483B-AF05-BF336185CA82}" srcOrd="0" destOrd="0" presId="urn:microsoft.com/office/officeart/2005/8/layout/orgChart1"/>
    <dgm:cxn modelId="{EEDC7CFD-EB16-4F42-A74C-F2F86105144D}" type="presParOf" srcId="{518C5224-D4F9-483B-AF05-BF336185CA82}" destId="{21BF1648-D448-46F7-922A-BA72A4E7B302}" srcOrd="0" destOrd="0" presId="urn:microsoft.com/office/officeart/2005/8/layout/orgChart1"/>
    <dgm:cxn modelId="{3E61EAB1-0900-4687-88AC-D7795B02B295}" type="presParOf" srcId="{518C5224-D4F9-483B-AF05-BF336185CA82}" destId="{9BEE4FAA-1955-4733-8AB7-33D51E3C40BF}" srcOrd="1" destOrd="0" presId="urn:microsoft.com/office/officeart/2005/8/layout/orgChart1"/>
    <dgm:cxn modelId="{BBF30766-8BEE-470E-9E2E-586DAC75A46F}" type="presParOf" srcId="{356A69AB-9964-4A17-B5F6-EB4E5416C718}" destId="{F7AA6EEB-5FD5-4A1F-9C48-CBD2B6495E76}" srcOrd="1" destOrd="0" presId="urn:microsoft.com/office/officeart/2005/8/layout/orgChart1"/>
    <dgm:cxn modelId="{5B3CA0E3-9E38-4056-845B-337D2FE3C604}" type="presParOf" srcId="{356A69AB-9964-4A17-B5F6-EB4E5416C718}" destId="{7A82637F-83C2-44BD-8CAF-9441199E86BD}" srcOrd="2" destOrd="0" presId="urn:microsoft.com/office/officeart/2005/8/layout/orgChart1"/>
    <dgm:cxn modelId="{A192927D-788B-468F-BF77-22602678E4E7}" type="presParOf" srcId="{601F938D-3850-4B9A-B6B9-DAE19838C449}" destId="{32DF5217-C402-4D31-B071-6DEA832944AB}" srcOrd="6" destOrd="0" presId="urn:microsoft.com/office/officeart/2005/8/layout/orgChart1"/>
    <dgm:cxn modelId="{13DA7DE4-0E4E-4F2E-84E2-D2EEE6C83691}" type="presParOf" srcId="{601F938D-3850-4B9A-B6B9-DAE19838C449}" destId="{6561AF37-B2D9-4011-9AA7-AC252EED39DF}" srcOrd="7" destOrd="0" presId="urn:microsoft.com/office/officeart/2005/8/layout/orgChart1"/>
    <dgm:cxn modelId="{C0990107-D9E8-4EBC-A72F-AA6700B4B344}" type="presParOf" srcId="{6561AF37-B2D9-4011-9AA7-AC252EED39DF}" destId="{67299C7E-4360-402D-877B-57D019B8058E}" srcOrd="0" destOrd="0" presId="urn:microsoft.com/office/officeart/2005/8/layout/orgChart1"/>
    <dgm:cxn modelId="{50128860-200F-4811-B7B6-246C69B57630}" type="presParOf" srcId="{67299C7E-4360-402D-877B-57D019B8058E}" destId="{C41AF1DD-C60C-4F82-86C4-BA2FA9EE8657}" srcOrd="0" destOrd="0" presId="urn:microsoft.com/office/officeart/2005/8/layout/orgChart1"/>
    <dgm:cxn modelId="{A8E80E90-6F8E-45DC-85D0-D8D4091418FE}" type="presParOf" srcId="{67299C7E-4360-402D-877B-57D019B8058E}" destId="{A93E23DE-FCD0-4C33-8282-8BCD194A6871}" srcOrd="1" destOrd="0" presId="urn:microsoft.com/office/officeart/2005/8/layout/orgChart1"/>
    <dgm:cxn modelId="{FE5495EF-2687-47BA-966A-552D32AD4DCE}" type="presParOf" srcId="{6561AF37-B2D9-4011-9AA7-AC252EED39DF}" destId="{93E96674-3F7A-4159-944F-E892A05D5002}" srcOrd="1" destOrd="0" presId="urn:microsoft.com/office/officeart/2005/8/layout/orgChart1"/>
    <dgm:cxn modelId="{DD974A59-3032-4865-9467-A33E1320E066}" type="presParOf" srcId="{6561AF37-B2D9-4011-9AA7-AC252EED39DF}" destId="{6A893B11-5E55-4050-B054-F677D94432F8}" srcOrd="2" destOrd="0" presId="urn:microsoft.com/office/officeart/2005/8/layout/orgChart1"/>
    <dgm:cxn modelId="{976ED19B-8948-43A3-A988-1F515D1F5F40}" type="presParOf" srcId="{601F938D-3850-4B9A-B6B9-DAE19838C449}" destId="{17DD4AE9-C5B7-45E2-B22F-9E1275DD034F}" srcOrd="8" destOrd="0" presId="urn:microsoft.com/office/officeart/2005/8/layout/orgChart1"/>
    <dgm:cxn modelId="{C48F5EC6-2CD0-4980-B39B-1B9A6915C904}" type="presParOf" srcId="{601F938D-3850-4B9A-B6B9-DAE19838C449}" destId="{3FF3E2F5-29ED-4F47-8820-D8C56B1AEFA0}" srcOrd="9" destOrd="0" presId="urn:microsoft.com/office/officeart/2005/8/layout/orgChart1"/>
    <dgm:cxn modelId="{9966BCDF-9F74-4EEE-929F-8B52C4ED041D}" type="presParOf" srcId="{3FF3E2F5-29ED-4F47-8820-D8C56B1AEFA0}" destId="{D4D88DA2-597E-4147-AD04-8272469F8A0F}" srcOrd="0" destOrd="0" presId="urn:microsoft.com/office/officeart/2005/8/layout/orgChart1"/>
    <dgm:cxn modelId="{92AA959B-F7C4-4A21-A992-B0C0FCAB9D0E}" type="presParOf" srcId="{D4D88DA2-597E-4147-AD04-8272469F8A0F}" destId="{C678D9F8-76A6-453A-99D1-615AA5FAE6FF}" srcOrd="0" destOrd="0" presId="urn:microsoft.com/office/officeart/2005/8/layout/orgChart1"/>
    <dgm:cxn modelId="{E3942A63-9BC9-41E9-AD20-6CBFF78D8D0F}" type="presParOf" srcId="{D4D88DA2-597E-4147-AD04-8272469F8A0F}" destId="{C0AC11F7-985F-44B8-A421-E34FA6BB68BD}" srcOrd="1" destOrd="0" presId="urn:microsoft.com/office/officeart/2005/8/layout/orgChart1"/>
    <dgm:cxn modelId="{83D6844B-A3A7-40A7-B8D2-29E8D9BD1C81}" type="presParOf" srcId="{3FF3E2F5-29ED-4F47-8820-D8C56B1AEFA0}" destId="{4FE3C9B3-A103-4D20-8DC6-52BDF8B9F8D5}" srcOrd="1" destOrd="0" presId="urn:microsoft.com/office/officeart/2005/8/layout/orgChart1"/>
    <dgm:cxn modelId="{1A08606D-51C3-4C20-83B9-55BAE2EA85AD}" type="presParOf" srcId="{4FE3C9B3-A103-4D20-8DC6-52BDF8B9F8D5}" destId="{D112571D-A363-4991-A1A6-BC264F0D0CA6}" srcOrd="0" destOrd="0" presId="urn:microsoft.com/office/officeart/2005/8/layout/orgChart1"/>
    <dgm:cxn modelId="{8B3C70DB-8CE1-4E51-8D57-6A5F9C348470}" type="presParOf" srcId="{4FE3C9B3-A103-4D20-8DC6-52BDF8B9F8D5}" destId="{83B98B0F-326C-4201-9241-68FA7765A4C9}" srcOrd="1" destOrd="0" presId="urn:microsoft.com/office/officeart/2005/8/layout/orgChart1"/>
    <dgm:cxn modelId="{F02FD18A-38B8-417C-9113-B66524C4FBCF}" type="presParOf" srcId="{83B98B0F-326C-4201-9241-68FA7765A4C9}" destId="{1FBD50BF-67E9-4EE1-AFF3-D8ED194FB778}" srcOrd="0" destOrd="0" presId="urn:microsoft.com/office/officeart/2005/8/layout/orgChart1"/>
    <dgm:cxn modelId="{8BEBFCDD-8446-4DB0-AC34-909022BA9C66}" type="presParOf" srcId="{1FBD50BF-67E9-4EE1-AFF3-D8ED194FB778}" destId="{BED28E3B-A8E7-4448-A7BC-C3B1512D3A09}" srcOrd="0" destOrd="0" presId="urn:microsoft.com/office/officeart/2005/8/layout/orgChart1"/>
    <dgm:cxn modelId="{13EE4B26-6C20-4B5D-BB29-F816C3E8E0EA}" type="presParOf" srcId="{1FBD50BF-67E9-4EE1-AFF3-D8ED194FB778}" destId="{6B6A2203-A5D9-47AD-8BE6-89F2713BEC13}" srcOrd="1" destOrd="0" presId="urn:microsoft.com/office/officeart/2005/8/layout/orgChart1"/>
    <dgm:cxn modelId="{134C553A-3CF5-400C-A375-B144E4DBDD6F}" type="presParOf" srcId="{83B98B0F-326C-4201-9241-68FA7765A4C9}" destId="{695F851C-1185-42E2-85BB-955C05A8849B}" srcOrd="1" destOrd="0" presId="urn:microsoft.com/office/officeart/2005/8/layout/orgChart1"/>
    <dgm:cxn modelId="{E3F05877-CC5F-4BCA-ADED-201E99E54B7C}" type="presParOf" srcId="{83B98B0F-326C-4201-9241-68FA7765A4C9}" destId="{FE652399-6CCA-4CC7-81B3-8415612A644B}" srcOrd="2" destOrd="0" presId="urn:microsoft.com/office/officeart/2005/8/layout/orgChart1"/>
    <dgm:cxn modelId="{400DAACB-390C-45DF-8CF9-9E520A9D543E}" type="presParOf" srcId="{3FF3E2F5-29ED-4F47-8820-D8C56B1AEFA0}" destId="{948AA4C9-0FB1-4B60-9668-12103B80E8C8}" srcOrd="2" destOrd="0" presId="urn:microsoft.com/office/officeart/2005/8/layout/orgChart1"/>
    <dgm:cxn modelId="{E1647A1D-BB9A-4DF8-A81A-9480854CA8EA}" type="presParOf" srcId="{601F938D-3850-4B9A-B6B9-DAE19838C449}" destId="{297356AE-FAE8-4115-B030-31B09B6D5154}" srcOrd="10" destOrd="0" presId="urn:microsoft.com/office/officeart/2005/8/layout/orgChart1"/>
    <dgm:cxn modelId="{D3C157F8-F2AA-47BF-8B82-C9D35ACAE678}" type="presParOf" srcId="{601F938D-3850-4B9A-B6B9-DAE19838C449}" destId="{41CB305D-05D2-43FC-9690-444B6471D306}" srcOrd="11" destOrd="0" presId="urn:microsoft.com/office/officeart/2005/8/layout/orgChart1"/>
    <dgm:cxn modelId="{D713D8AE-9690-49E5-BF6F-F76C1DF081C4}" type="presParOf" srcId="{41CB305D-05D2-43FC-9690-444B6471D306}" destId="{423E7484-4B25-4807-810C-831B4E34BF60}" srcOrd="0" destOrd="0" presId="urn:microsoft.com/office/officeart/2005/8/layout/orgChart1"/>
    <dgm:cxn modelId="{3D321058-826B-4BAB-BFA0-6D1EFE82D6CA}" type="presParOf" srcId="{423E7484-4B25-4807-810C-831B4E34BF60}" destId="{3B4A618D-73FC-48C2-9ADE-6982C5F52A09}" srcOrd="0" destOrd="0" presId="urn:microsoft.com/office/officeart/2005/8/layout/orgChart1"/>
    <dgm:cxn modelId="{E8962D24-DBD1-4642-9119-0F439F14E14E}" type="presParOf" srcId="{423E7484-4B25-4807-810C-831B4E34BF60}" destId="{4F655D0F-6FB6-46A1-8CB1-66E1BF0A5E7A}" srcOrd="1" destOrd="0" presId="urn:microsoft.com/office/officeart/2005/8/layout/orgChart1"/>
    <dgm:cxn modelId="{E578C48A-261B-48C0-BBFE-58EB4B72C946}" type="presParOf" srcId="{41CB305D-05D2-43FC-9690-444B6471D306}" destId="{977DDD81-7FEA-4491-A845-5B55ED93FDC7}" srcOrd="1" destOrd="0" presId="urn:microsoft.com/office/officeart/2005/8/layout/orgChart1"/>
    <dgm:cxn modelId="{A6684C11-3705-4EA3-81D3-B133E89285D5}" type="presParOf" srcId="{41CB305D-05D2-43FC-9690-444B6471D306}" destId="{1E815DAB-8104-4028-A156-3EAFE3C7CBDD}" srcOrd="2" destOrd="0" presId="urn:microsoft.com/office/officeart/2005/8/layout/orgChart1"/>
    <dgm:cxn modelId="{956146CB-158E-42B7-9598-52457DDBD5DD}" type="presParOf" srcId="{BDA9A5A8-19FA-4324-85DF-CF4B69A6C81E}" destId="{18BFDEC0-6E99-469F-8B78-A12708095B1A}" srcOrd="2" destOrd="0" presId="urn:microsoft.com/office/officeart/2005/8/layout/orgChart1"/>
    <dgm:cxn modelId="{BAD55292-0644-43E0-AF90-1538D1CE293F}" type="presParOf" srcId="{18BFDEC0-6E99-469F-8B78-A12708095B1A}" destId="{154CE899-61D1-4E78-8E81-5893ACA6FF81}" srcOrd="0" destOrd="0" presId="urn:microsoft.com/office/officeart/2005/8/layout/orgChart1"/>
    <dgm:cxn modelId="{0C2225B1-3B61-4DDA-9E3D-D52100E2EEDA}" type="presParOf" srcId="{18BFDEC0-6E99-469F-8B78-A12708095B1A}" destId="{C40B757F-0D80-495E-BE8C-9487BA12096A}" srcOrd="1" destOrd="0" presId="urn:microsoft.com/office/officeart/2005/8/layout/orgChart1"/>
    <dgm:cxn modelId="{6C21F948-BA78-4CB6-8980-578859DCFAE2}" type="presParOf" srcId="{C40B757F-0D80-495E-BE8C-9487BA12096A}" destId="{E434F52D-EB9B-4F65-9C24-7632DC593B0B}" srcOrd="0" destOrd="0" presId="urn:microsoft.com/office/officeart/2005/8/layout/orgChart1"/>
    <dgm:cxn modelId="{7932390A-9B6F-432B-B362-65804364367A}" type="presParOf" srcId="{E434F52D-EB9B-4F65-9C24-7632DC593B0B}" destId="{0631F3B6-8772-43EC-B147-82C89A8174B0}" srcOrd="0" destOrd="0" presId="urn:microsoft.com/office/officeart/2005/8/layout/orgChart1"/>
    <dgm:cxn modelId="{18FB8396-7EA7-41FF-B4C7-5DFB79066689}" type="presParOf" srcId="{E434F52D-EB9B-4F65-9C24-7632DC593B0B}" destId="{81120CF6-4B5A-4AF7-822D-EF0370DEA89E}" srcOrd="1" destOrd="0" presId="urn:microsoft.com/office/officeart/2005/8/layout/orgChart1"/>
    <dgm:cxn modelId="{AD739842-0484-4A09-A2D9-DBC48594D5F3}" type="presParOf" srcId="{C40B757F-0D80-495E-BE8C-9487BA12096A}" destId="{1FA86B9B-9335-40AE-871A-F5E698049778}" srcOrd="1" destOrd="0" presId="urn:microsoft.com/office/officeart/2005/8/layout/orgChart1"/>
    <dgm:cxn modelId="{ED0B742C-FBFD-4A23-8B7C-B7CD30073A30}" type="presParOf" srcId="{C40B757F-0D80-495E-BE8C-9487BA12096A}" destId="{EBBF37BB-DAFB-4BC7-996E-417A271FE9F8}" srcOrd="2" destOrd="0" presId="urn:microsoft.com/office/officeart/2005/8/layout/orgChart1"/>
    <dgm:cxn modelId="{4BC9192F-06A1-4EFB-9A01-0BA40E3E5F35}" type="presParOf" srcId="{18BFDEC0-6E99-469F-8B78-A12708095B1A}" destId="{23B640DF-354E-4948-A913-8F37E822AEDB}" srcOrd="2" destOrd="0" presId="urn:microsoft.com/office/officeart/2005/8/layout/orgChart1"/>
    <dgm:cxn modelId="{13973F36-EF8D-4370-8B88-07606455426A}" type="presParOf" srcId="{18BFDEC0-6E99-469F-8B78-A12708095B1A}" destId="{F01170DE-9DBC-4637-82CF-4C8999DDC203}" srcOrd="3" destOrd="0" presId="urn:microsoft.com/office/officeart/2005/8/layout/orgChart1"/>
    <dgm:cxn modelId="{21860CD1-D6AB-455E-8A5B-693F472A969C}" type="presParOf" srcId="{F01170DE-9DBC-4637-82CF-4C8999DDC203}" destId="{22A80D0D-0B9B-483E-A696-27B0060B7D75}" srcOrd="0" destOrd="0" presId="urn:microsoft.com/office/officeart/2005/8/layout/orgChart1"/>
    <dgm:cxn modelId="{267AA975-A020-47CB-9D1F-7504BE881781}" type="presParOf" srcId="{22A80D0D-0B9B-483E-A696-27B0060B7D75}" destId="{80382517-F249-40C3-B978-7675D77A5B29}" srcOrd="0" destOrd="0" presId="urn:microsoft.com/office/officeart/2005/8/layout/orgChart1"/>
    <dgm:cxn modelId="{985EC3DC-E62D-4977-8FD3-C65251F6BB58}" type="presParOf" srcId="{22A80D0D-0B9B-483E-A696-27B0060B7D75}" destId="{276367D0-1892-4AD9-A2C7-E9909A091110}" srcOrd="1" destOrd="0" presId="urn:microsoft.com/office/officeart/2005/8/layout/orgChart1"/>
    <dgm:cxn modelId="{AFAE33C2-676A-4C56-8B1D-CEB6D72C819D}" type="presParOf" srcId="{F01170DE-9DBC-4637-82CF-4C8999DDC203}" destId="{28F76250-391A-4A7D-987A-A98D7CF3325E}" srcOrd="1" destOrd="0" presId="urn:microsoft.com/office/officeart/2005/8/layout/orgChart1"/>
    <dgm:cxn modelId="{A76B67FA-E1F5-43B1-A9E9-3E2BC07E2343}" type="presParOf" srcId="{F01170DE-9DBC-4637-82CF-4C8999DDC203}" destId="{082EF27F-BAC1-47E4-830D-52527368AB86}" srcOrd="2" destOrd="0" presId="urn:microsoft.com/office/officeart/2005/8/layout/orgChart1"/>
    <dgm:cxn modelId="{C9975471-90B8-4C8E-843C-6B09441C7DDE}" type="presParOf" srcId="{18BFDEC0-6E99-469F-8B78-A12708095B1A}" destId="{DB4FAA48-A83E-4946-8303-148B23929C71}" srcOrd="4" destOrd="0" presId="urn:microsoft.com/office/officeart/2005/8/layout/orgChart1"/>
    <dgm:cxn modelId="{89134409-5266-4997-B630-5962B7669FE6}" type="presParOf" srcId="{18BFDEC0-6E99-469F-8B78-A12708095B1A}" destId="{5ED6828E-C21E-4F7D-BD0E-B9F1558B464F}" srcOrd="5" destOrd="0" presId="urn:microsoft.com/office/officeart/2005/8/layout/orgChart1"/>
    <dgm:cxn modelId="{65D301AE-3C93-4106-A470-5049FBC2478E}" type="presParOf" srcId="{5ED6828E-C21E-4F7D-BD0E-B9F1558B464F}" destId="{38E8F22C-BB73-487F-9BB1-DA55287861B0}" srcOrd="0" destOrd="0" presId="urn:microsoft.com/office/officeart/2005/8/layout/orgChart1"/>
    <dgm:cxn modelId="{6D447558-DD1A-448C-8B06-21E1136F4A60}" type="presParOf" srcId="{38E8F22C-BB73-487F-9BB1-DA55287861B0}" destId="{41AA42A8-4404-476D-9B71-3E242A314038}" srcOrd="0" destOrd="0" presId="urn:microsoft.com/office/officeart/2005/8/layout/orgChart1"/>
    <dgm:cxn modelId="{B4DE19AC-2300-4E0A-B87A-F2B06448974B}" type="presParOf" srcId="{38E8F22C-BB73-487F-9BB1-DA55287861B0}" destId="{110D1345-FFCE-4A19-BE21-D3018D90EA81}" srcOrd="1" destOrd="0" presId="urn:microsoft.com/office/officeart/2005/8/layout/orgChart1"/>
    <dgm:cxn modelId="{CC5B8423-F91F-4619-B735-9122E64F3952}" type="presParOf" srcId="{5ED6828E-C21E-4F7D-BD0E-B9F1558B464F}" destId="{73F27B0C-F268-43B0-9A33-7C96BE888DFF}" srcOrd="1" destOrd="0" presId="urn:microsoft.com/office/officeart/2005/8/layout/orgChart1"/>
    <dgm:cxn modelId="{BFE11667-460F-427B-AF81-CB7DB9BAF537}" type="presParOf" srcId="{5ED6828E-C21E-4F7D-BD0E-B9F1558B464F}" destId="{0E88B4A6-A2C4-421C-A779-A66FD195ADF6}" srcOrd="2" destOrd="0" presId="urn:microsoft.com/office/officeart/2005/8/layout/orgChart1"/>
    <dgm:cxn modelId="{7C2D4824-580C-45B4-ABD5-49199C6D8625}" type="presParOf" srcId="{18BFDEC0-6E99-469F-8B78-A12708095B1A}" destId="{ACA0EA61-ED74-4777-B42D-1C35A93F964C}" srcOrd="6" destOrd="0" presId="urn:microsoft.com/office/officeart/2005/8/layout/orgChart1"/>
    <dgm:cxn modelId="{C53A05A1-6ACA-4F87-B1ED-33EB6D007DA9}" type="presParOf" srcId="{18BFDEC0-6E99-469F-8B78-A12708095B1A}" destId="{22077D9B-CAA1-4124-81F3-093CD61C1B3F}" srcOrd="7" destOrd="0" presId="urn:microsoft.com/office/officeart/2005/8/layout/orgChart1"/>
    <dgm:cxn modelId="{196DD45E-186F-4825-BA66-B4963E3B6B70}" type="presParOf" srcId="{22077D9B-CAA1-4124-81F3-093CD61C1B3F}" destId="{BD2911F0-AF54-4D87-A4B9-FFD42CA2E772}" srcOrd="0" destOrd="0" presId="urn:microsoft.com/office/officeart/2005/8/layout/orgChart1"/>
    <dgm:cxn modelId="{D26F8C66-6A17-445C-8837-AD357F37088F}" type="presParOf" srcId="{BD2911F0-AF54-4D87-A4B9-FFD42CA2E772}" destId="{49A7E38F-EF07-4389-99E0-01880E6C4A30}" srcOrd="0" destOrd="0" presId="urn:microsoft.com/office/officeart/2005/8/layout/orgChart1"/>
    <dgm:cxn modelId="{6BE7D8CB-E9C0-40E2-8A72-6E5A19512891}" type="presParOf" srcId="{BD2911F0-AF54-4D87-A4B9-FFD42CA2E772}" destId="{B6B40E86-E241-496F-BD07-32396A14876C}" srcOrd="1" destOrd="0" presId="urn:microsoft.com/office/officeart/2005/8/layout/orgChart1"/>
    <dgm:cxn modelId="{014A5A23-AF71-481D-8461-4FF33FA1573C}" type="presParOf" srcId="{22077D9B-CAA1-4124-81F3-093CD61C1B3F}" destId="{A30DD730-2756-46FA-AA68-FB92235D90C4}" srcOrd="1" destOrd="0" presId="urn:microsoft.com/office/officeart/2005/8/layout/orgChart1"/>
    <dgm:cxn modelId="{4FE8B98A-B89A-4E15-98D3-65B29376D735}" type="presParOf" srcId="{22077D9B-CAA1-4124-81F3-093CD61C1B3F}" destId="{4538C83F-587C-453E-8626-9149A15795D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E21996-4EDF-4C86-B549-5899F17BD1B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C6F052E-2870-454F-9E20-7B548D850257}" type="par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0617354-5BBA-4918-A31E-F29797232B70}" type="sibTrans" cxnId="{6BD4851A-747A-47EE-B274-0D676D97BCF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CD0C78A-5C02-4765-BDBF-FFFC42704666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67D889DF-9130-4999-B54C-0511950A65AA}" type="par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357724-C014-44DA-B46A-BB0167E013FF}" type="sibTrans" cxnId="{834E0C7E-783B-4B52-A02F-542CF7DEC4C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98206F-AEC2-4C8C-A117-F1493DDA4A2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FC7A466-E23B-4C83-8F59-C1D7E86D8872}" type="par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44366-1978-4D7E-A158-CF042832EA5D}" type="sibTrans" cxnId="{8C1D0145-7FFA-4A79-93CC-2A1C01038412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48EE1A49-988D-4333-BD25-54AE192BE595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E274580-C765-4513-8A70-20E7DE02EB7B}" type="parTrans" cxnId="{4A815E6A-7F4B-4514-9144-9CB680ABBD84}">
      <dgm:prSet/>
      <dgm:spPr/>
      <dgm:t>
        <a:bodyPr/>
        <a:lstStyle/>
        <a:p>
          <a:endParaRPr lang="es-ES"/>
        </a:p>
      </dgm:t>
    </dgm:pt>
    <dgm:pt modelId="{A735FE83-C8CD-4E94-9E70-A1F2A8CCC0D0}" type="sibTrans" cxnId="{4A815E6A-7F4B-4514-9144-9CB680ABBD84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06962" custScaleY="103313" custLinFactNeighborX="-14153" custLinFactNeighborY="-1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CAD74604-F47D-4A3F-897D-84EE70E0EEBD}" type="pres">
      <dgm:prSet presAssocID="{BC6F052E-2870-454F-9E20-7B548D850257}" presName="Name35" presStyleLbl="parChTrans1D2" presStyleIdx="0" presStyleCnt="2"/>
      <dgm:spPr/>
      <dgm:t>
        <a:bodyPr/>
        <a:lstStyle/>
        <a:p>
          <a:endParaRPr lang="es-ES"/>
        </a:p>
      </dgm:t>
    </dgm:pt>
    <dgm:pt modelId="{CDC9A869-30A2-4196-8639-C1A87778734A}" type="pres">
      <dgm:prSet presAssocID="{6EE21996-4EDF-4C86-B549-5899F17BD1B0}" presName="hierRoot2" presStyleCnt="0">
        <dgm:presLayoutVars>
          <dgm:hierBranch/>
        </dgm:presLayoutVars>
      </dgm:prSet>
      <dgm:spPr/>
    </dgm:pt>
    <dgm:pt modelId="{B4A6921D-FE61-4A4E-AAC9-29D62C1E7124}" type="pres">
      <dgm:prSet presAssocID="{6EE21996-4EDF-4C86-B549-5899F17BD1B0}" presName="rootComposite" presStyleCnt="0"/>
      <dgm:spPr/>
    </dgm:pt>
    <dgm:pt modelId="{8AB4DB7D-FDEF-4791-9BE2-9A899B4A218E}" type="pres">
      <dgm:prSet presAssocID="{6EE21996-4EDF-4C86-B549-5899F17BD1B0}" presName="rootText" presStyleLbl="node2" presStyleIdx="0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79B35D-443D-48AA-9782-30A54F501589}" type="pres">
      <dgm:prSet presAssocID="{6EE21996-4EDF-4C86-B549-5899F17BD1B0}" presName="rootConnector" presStyleLbl="node2" presStyleIdx="0" presStyleCnt="2"/>
      <dgm:spPr/>
      <dgm:t>
        <a:bodyPr/>
        <a:lstStyle/>
        <a:p>
          <a:endParaRPr lang="es-ES"/>
        </a:p>
      </dgm:t>
    </dgm:pt>
    <dgm:pt modelId="{C141895E-908F-4068-AAD5-869B232BF6C1}" type="pres">
      <dgm:prSet presAssocID="{6EE21996-4EDF-4C86-B549-5899F17BD1B0}" presName="hierChild4" presStyleCnt="0"/>
      <dgm:spPr/>
    </dgm:pt>
    <dgm:pt modelId="{57C4C65C-BBBF-4273-BF65-170C8F696471}" type="pres">
      <dgm:prSet presAssocID="{67D889DF-9130-4999-B54C-0511950A65A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B30C246-C763-4D26-9DD1-D7218DCC3115}" type="pres">
      <dgm:prSet presAssocID="{0CD0C78A-5C02-4765-BDBF-FFFC42704666}" presName="hierRoot2" presStyleCnt="0">
        <dgm:presLayoutVars>
          <dgm:hierBranch val="init"/>
        </dgm:presLayoutVars>
      </dgm:prSet>
      <dgm:spPr/>
    </dgm:pt>
    <dgm:pt modelId="{44AB3C6F-8EB3-4F92-9A5B-99CA40BB8008}" type="pres">
      <dgm:prSet presAssocID="{0CD0C78A-5C02-4765-BDBF-FFFC42704666}" presName="rootComposite" presStyleCnt="0"/>
      <dgm:spPr/>
    </dgm:pt>
    <dgm:pt modelId="{97AAADE4-2F12-454B-9AA4-1ED8475EEF6D}" type="pres">
      <dgm:prSet presAssocID="{0CD0C78A-5C02-4765-BDBF-FFFC42704666}" presName="rootText" presStyleLbl="node3" presStyleIdx="0" presStyleCnt="2" custScaleX="57867" custScaleY="62414" custLinFactNeighborX="-9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252A47-5EC0-477A-8E0A-FE34CC342D71}" type="pres">
      <dgm:prSet presAssocID="{0CD0C78A-5C02-4765-BDBF-FFFC42704666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1B0B0A-8F62-4425-BB34-D65828246AF1}" type="pres">
      <dgm:prSet presAssocID="{0CD0C78A-5C02-4765-BDBF-FFFC42704666}" presName="hierChild4" presStyleCnt="0"/>
      <dgm:spPr/>
    </dgm:pt>
    <dgm:pt modelId="{FA3ADD1F-1788-446C-A3F0-A97226F20BA5}" type="pres">
      <dgm:prSet presAssocID="{0CD0C78A-5C02-4765-BDBF-FFFC42704666}" presName="hierChild5" presStyleCnt="0"/>
      <dgm:spPr/>
    </dgm:pt>
    <dgm:pt modelId="{1EF84F09-B3C5-4853-B5CD-3A4875221028}" type="pres">
      <dgm:prSet presAssocID="{7E274580-C765-4513-8A70-20E7DE02EB7B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DCFC766-69DB-408A-B1FE-7133B0B2C89B}" type="pres">
      <dgm:prSet presAssocID="{48EE1A49-988D-4333-BD25-54AE192BE595}" presName="hierRoot2" presStyleCnt="0">
        <dgm:presLayoutVars>
          <dgm:hierBranch val="init"/>
        </dgm:presLayoutVars>
      </dgm:prSet>
      <dgm:spPr/>
    </dgm:pt>
    <dgm:pt modelId="{AF225FE8-F507-44DB-90A1-6A09B68D4C3C}" type="pres">
      <dgm:prSet presAssocID="{48EE1A49-988D-4333-BD25-54AE192BE595}" presName="rootComposite" presStyleCnt="0"/>
      <dgm:spPr/>
    </dgm:pt>
    <dgm:pt modelId="{CA496B65-C3BF-4273-B2A8-DD861C219238}" type="pres">
      <dgm:prSet presAssocID="{48EE1A49-988D-4333-BD25-54AE192BE595}" presName="rootText" presStyleLbl="node3" presStyleIdx="1" presStyleCnt="2" custScaleX="57867" custScaleY="62414" custLinFactNeighborX="-17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BE9F-8950-495A-B999-AB0BA6A8B445}" type="pres">
      <dgm:prSet presAssocID="{48EE1A49-988D-4333-BD25-54AE192BE595}" presName="rootConnector" presStyleLbl="node3" presStyleIdx="1" presStyleCnt="2"/>
      <dgm:spPr/>
      <dgm:t>
        <a:bodyPr/>
        <a:lstStyle/>
        <a:p>
          <a:endParaRPr lang="es-ES"/>
        </a:p>
      </dgm:t>
    </dgm:pt>
    <dgm:pt modelId="{3A6942A3-E8CD-43E0-A3B3-FBDEA3FD3D07}" type="pres">
      <dgm:prSet presAssocID="{48EE1A49-988D-4333-BD25-54AE192BE595}" presName="hierChild4" presStyleCnt="0"/>
      <dgm:spPr/>
    </dgm:pt>
    <dgm:pt modelId="{F0DA0DC8-A1F3-4FB0-AE75-1548C0F45920}" type="pres">
      <dgm:prSet presAssocID="{48EE1A49-988D-4333-BD25-54AE192BE595}" presName="hierChild5" presStyleCnt="0"/>
      <dgm:spPr/>
    </dgm:pt>
    <dgm:pt modelId="{AFECBD2C-0ADF-452F-B441-7B3F64E74F23}" type="pres">
      <dgm:prSet presAssocID="{6EE21996-4EDF-4C86-B549-5899F17BD1B0}" presName="hierChild5" presStyleCnt="0"/>
      <dgm:spPr/>
    </dgm:pt>
    <dgm:pt modelId="{DA51193C-7307-48BA-B990-1D025CBE3EA6}" type="pres">
      <dgm:prSet presAssocID="{4FC7A466-E23B-4C83-8F59-C1D7E86D887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0C70A2A4-029E-42BE-9EF0-1CE5AE20C734}" type="pres">
      <dgm:prSet presAssocID="{C198206F-AEC2-4C8C-A117-F1493DDA4A2F}" presName="hierRoot2" presStyleCnt="0">
        <dgm:presLayoutVars>
          <dgm:hierBranch val="init"/>
        </dgm:presLayoutVars>
      </dgm:prSet>
      <dgm:spPr/>
    </dgm:pt>
    <dgm:pt modelId="{5FC27CE5-321C-4021-8D89-6FE718CF3E00}" type="pres">
      <dgm:prSet presAssocID="{C198206F-AEC2-4C8C-A117-F1493DDA4A2F}" presName="rootComposite" presStyleCnt="0"/>
      <dgm:spPr/>
    </dgm:pt>
    <dgm:pt modelId="{0D1F613D-6FBC-4422-9568-16C000525CB8}" type="pres">
      <dgm:prSet presAssocID="{C198206F-AEC2-4C8C-A117-F1493DDA4A2F}" presName="rootText" presStyleLbl="node2" presStyleIdx="1" presStyleCnt="2" custScaleX="78640" custScaleY="76227" custLinFactNeighborX="-14153" custLinFactNeighborY="4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C4F36-BD0E-41D1-9A3C-873CE2ABA4F5}" type="pres">
      <dgm:prSet presAssocID="{C198206F-AEC2-4C8C-A117-F1493DDA4A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414AFDF-5AB0-452C-A6D3-0575E88A5840}" type="pres">
      <dgm:prSet presAssocID="{C198206F-AEC2-4C8C-A117-F1493DDA4A2F}" presName="hierChild4" presStyleCnt="0"/>
      <dgm:spPr/>
    </dgm:pt>
    <dgm:pt modelId="{4B5A31DA-E1ED-4F5E-84BE-283DFCDF2136}" type="pres">
      <dgm:prSet presAssocID="{C198206F-AEC2-4C8C-A117-F1493DDA4A2F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</dgm:ptLst>
  <dgm:cxnLst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88A1C9F4-2F86-4786-8CC1-B1F4F1740AFF}" type="presOf" srcId="{6EE21996-4EDF-4C86-B549-5899F17BD1B0}" destId="{8AB4DB7D-FDEF-4791-9BE2-9A899B4A218E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8C1D0145-7FFA-4A79-93CC-2A1C01038412}" srcId="{36E00EDE-EBB7-4E79-ADC8-188086E8A716}" destId="{C198206F-AEC2-4C8C-A117-F1493DDA4A2F}" srcOrd="1" destOrd="0" parTransId="{4FC7A466-E23B-4C83-8F59-C1D7E86D8872}" sibTransId="{77144366-1978-4D7E-A158-CF042832EA5D}"/>
    <dgm:cxn modelId="{30CF8B96-A070-402F-821A-30D44F647BAA}" type="presOf" srcId="{4FC7A466-E23B-4C83-8F59-C1D7E86D8872}" destId="{DA51193C-7307-48BA-B990-1D025CBE3EA6}" srcOrd="0" destOrd="0" presId="urn:microsoft.com/office/officeart/2005/8/layout/orgChart1"/>
    <dgm:cxn modelId="{6BD4851A-747A-47EE-B274-0D676D97BCFA}" srcId="{36E00EDE-EBB7-4E79-ADC8-188086E8A716}" destId="{6EE21996-4EDF-4C86-B549-5899F17BD1B0}" srcOrd="0" destOrd="0" parTransId="{BC6F052E-2870-454F-9E20-7B548D850257}" sibTransId="{50617354-5BBA-4918-A31E-F29797232B70}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A815E6A-7F4B-4514-9144-9CB680ABBD84}" srcId="{6EE21996-4EDF-4C86-B549-5899F17BD1B0}" destId="{48EE1A49-988D-4333-BD25-54AE192BE595}" srcOrd="1" destOrd="0" parTransId="{7E274580-C765-4513-8A70-20E7DE02EB7B}" sibTransId="{A735FE83-C8CD-4E94-9E70-A1F2A8CCC0D0}"/>
    <dgm:cxn modelId="{834E0C7E-783B-4B52-A02F-542CF7DEC4CE}" srcId="{6EE21996-4EDF-4C86-B549-5899F17BD1B0}" destId="{0CD0C78A-5C02-4765-BDBF-FFFC42704666}" srcOrd="0" destOrd="0" parTransId="{67D889DF-9130-4999-B54C-0511950A65AA}" sibTransId="{FD357724-C014-44DA-B46A-BB0167E013FF}"/>
    <dgm:cxn modelId="{0E004933-B376-4E35-A3EC-9D592234307F}" type="presOf" srcId="{C198206F-AEC2-4C8C-A117-F1493DDA4A2F}" destId="{71AC4F36-BD0E-41D1-9A3C-873CE2ABA4F5}" srcOrd="1" destOrd="0" presId="urn:microsoft.com/office/officeart/2005/8/layout/orgChart1"/>
    <dgm:cxn modelId="{5195FFBB-29CF-4B77-9920-7FDCB9E2E676}" type="presOf" srcId="{C198206F-AEC2-4C8C-A117-F1493DDA4A2F}" destId="{0D1F613D-6FBC-4422-9568-16C000525CB8}" srcOrd="0" destOrd="0" presId="urn:microsoft.com/office/officeart/2005/8/layout/orgChart1"/>
    <dgm:cxn modelId="{FA91930B-D064-4E2D-9C71-686964199F1F}" type="presOf" srcId="{67D889DF-9130-4999-B54C-0511950A65AA}" destId="{57C4C65C-BBBF-4273-BF65-170C8F696471}" srcOrd="0" destOrd="0" presId="urn:microsoft.com/office/officeart/2005/8/layout/orgChart1"/>
    <dgm:cxn modelId="{4FED50FD-3F6C-4C2E-869C-CFDC662F6D84}" type="presOf" srcId="{48EE1A49-988D-4333-BD25-54AE192BE595}" destId="{4158BE9F-8950-495A-B999-AB0BA6A8B445}" srcOrd="1" destOrd="0" presId="urn:microsoft.com/office/officeart/2005/8/layout/orgChart1"/>
    <dgm:cxn modelId="{C3033169-B183-49C8-B577-B6430D3EA87B}" type="presOf" srcId="{0CD0C78A-5C02-4765-BDBF-FFFC42704666}" destId="{97AAADE4-2F12-454B-9AA4-1ED8475EEF6D}" srcOrd="0" destOrd="0" presId="urn:microsoft.com/office/officeart/2005/8/layout/orgChart1"/>
    <dgm:cxn modelId="{DAB8F5A8-BA08-4C72-AE38-05C21A1C8B5E}" type="presOf" srcId="{7E274580-C765-4513-8A70-20E7DE02EB7B}" destId="{1EF84F09-B3C5-4853-B5CD-3A4875221028}" srcOrd="0" destOrd="0" presId="urn:microsoft.com/office/officeart/2005/8/layout/orgChart1"/>
    <dgm:cxn modelId="{E17F1C69-AF77-45CF-B7E2-F15359E3A7FC}" type="presOf" srcId="{0CD0C78A-5C02-4765-BDBF-FFFC42704666}" destId="{9B252A47-5EC0-477A-8E0A-FE34CC342D71}" srcOrd="1" destOrd="0" presId="urn:microsoft.com/office/officeart/2005/8/layout/orgChart1"/>
    <dgm:cxn modelId="{22A36BA0-6EA2-4191-9A4A-1924574E41C3}" type="presOf" srcId="{48EE1A49-988D-4333-BD25-54AE192BE595}" destId="{CA496B65-C3BF-4273-B2A8-DD861C219238}" srcOrd="0" destOrd="0" presId="urn:microsoft.com/office/officeart/2005/8/layout/orgChart1"/>
    <dgm:cxn modelId="{496C191F-8F23-47C0-9A11-3823DF320F8A}" type="presOf" srcId="{6EE21996-4EDF-4C86-B549-5899F17BD1B0}" destId="{C379B35D-443D-48AA-9782-30A54F501589}" srcOrd="1" destOrd="0" presId="urn:microsoft.com/office/officeart/2005/8/layout/orgChart1"/>
    <dgm:cxn modelId="{43375B33-D728-4D52-A3FD-C66838ECEED2}" type="presOf" srcId="{BC6F052E-2870-454F-9E20-7B548D850257}" destId="{CAD74604-F47D-4A3F-897D-84EE70E0EEBD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EFF5B699-2C78-4DC0-A244-BF3D24CDF91C}" type="presParOf" srcId="{B10C4723-8358-47BA-822D-4389459DAC06}" destId="{CAD74604-F47D-4A3F-897D-84EE70E0EEBD}" srcOrd="0" destOrd="0" presId="urn:microsoft.com/office/officeart/2005/8/layout/orgChart1"/>
    <dgm:cxn modelId="{C7BFD05E-21CA-4331-9AE2-632C1E31AE00}" type="presParOf" srcId="{B10C4723-8358-47BA-822D-4389459DAC06}" destId="{CDC9A869-30A2-4196-8639-C1A87778734A}" srcOrd="1" destOrd="0" presId="urn:microsoft.com/office/officeart/2005/8/layout/orgChart1"/>
    <dgm:cxn modelId="{EF743E6D-AD08-4559-8137-D6F2D4FEE5D9}" type="presParOf" srcId="{CDC9A869-30A2-4196-8639-C1A87778734A}" destId="{B4A6921D-FE61-4A4E-AAC9-29D62C1E7124}" srcOrd="0" destOrd="0" presId="urn:microsoft.com/office/officeart/2005/8/layout/orgChart1"/>
    <dgm:cxn modelId="{04ACD1AF-4FD1-4A17-AA6F-8A52D686D9EB}" type="presParOf" srcId="{B4A6921D-FE61-4A4E-AAC9-29D62C1E7124}" destId="{8AB4DB7D-FDEF-4791-9BE2-9A899B4A218E}" srcOrd="0" destOrd="0" presId="urn:microsoft.com/office/officeart/2005/8/layout/orgChart1"/>
    <dgm:cxn modelId="{4C06491D-97CE-47C4-95E2-AEB4BAF9B27F}" type="presParOf" srcId="{B4A6921D-FE61-4A4E-AAC9-29D62C1E7124}" destId="{C379B35D-443D-48AA-9782-30A54F501589}" srcOrd="1" destOrd="0" presId="urn:microsoft.com/office/officeart/2005/8/layout/orgChart1"/>
    <dgm:cxn modelId="{6A6891EC-F7BA-42BC-A71C-F420502544AB}" type="presParOf" srcId="{CDC9A869-30A2-4196-8639-C1A87778734A}" destId="{C141895E-908F-4068-AAD5-869B232BF6C1}" srcOrd="1" destOrd="0" presId="urn:microsoft.com/office/officeart/2005/8/layout/orgChart1"/>
    <dgm:cxn modelId="{FB29C124-5ABF-475B-A044-9670DDCC0DDC}" type="presParOf" srcId="{C141895E-908F-4068-AAD5-869B232BF6C1}" destId="{57C4C65C-BBBF-4273-BF65-170C8F696471}" srcOrd="0" destOrd="0" presId="urn:microsoft.com/office/officeart/2005/8/layout/orgChart1"/>
    <dgm:cxn modelId="{53868304-54A7-4D7F-909E-A10CA6AAAE0A}" type="presParOf" srcId="{C141895E-908F-4068-AAD5-869B232BF6C1}" destId="{CB30C246-C763-4D26-9DD1-D7218DCC3115}" srcOrd="1" destOrd="0" presId="urn:microsoft.com/office/officeart/2005/8/layout/orgChart1"/>
    <dgm:cxn modelId="{25121039-FB14-45DE-97C3-4ABFC27D9149}" type="presParOf" srcId="{CB30C246-C763-4D26-9DD1-D7218DCC3115}" destId="{44AB3C6F-8EB3-4F92-9A5B-99CA40BB8008}" srcOrd="0" destOrd="0" presId="urn:microsoft.com/office/officeart/2005/8/layout/orgChart1"/>
    <dgm:cxn modelId="{ACD161D0-88FB-49A0-8EC5-E74EB06D0765}" type="presParOf" srcId="{44AB3C6F-8EB3-4F92-9A5B-99CA40BB8008}" destId="{97AAADE4-2F12-454B-9AA4-1ED8475EEF6D}" srcOrd="0" destOrd="0" presId="urn:microsoft.com/office/officeart/2005/8/layout/orgChart1"/>
    <dgm:cxn modelId="{2CF728D6-517F-44A4-81CD-55C2C4140BA4}" type="presParOf" srcId="{44AB3C6F-8EB3-4F92-9A5B-99CA40BB8008}" destId="{9B252A47-5EC0-477A-8E0A-FE34CC342D71}" srcOrd="1" destOrd="0" presId="urn:microsoft.com/office/officeart/2005/8/layout/orgChart1"/>
    <dgm:cxn modelId="{D1D2B4B8-ADD7-4624-ADEA-4702D5AB85BF}" type="presParOf" srcId="{CB30C246-C763-4D26-9DD1-D7218DCC3115}" destId="{CB1B0B0A-8F62-4425-BB34-D65828246AF1}" srcOrd="1" destOrd="0" presId="urn:microsoft.com/office/officeart/2005/8/layout/orgChart1"/>
    <dgm:cxn modelId="{69D7B1B7-C1F4-491C-BC3A-40497485BFCF}" type="presParOf" srcId="{CB30C246-C763-4D26-9DD1-D7218DCC3115}" destId="{FA3ADD1F-1788-446C-A3F0-A97226F20BA5}" srcOrd="2" destOrd="0" presId="urn:microsoft.com/office/officeart/2005/8/layout/orgChart1"/>
    <dgm:cxn modelId="{32C41EBD-31C3-42AA-B4C2-1AFC28836F6C}" type="presParOf" srcId="{C141895E-908F-4068-AAD5-869B232BF6C1}" destId="{1EF84F09-B3C5-4853-B5CD-3A4875221028}" srcOrd="2" destOrd="0" presId="urn:microsoft.com/office/officeart/2005/8/layout/orgChart1"/>
    <dgm:cxn modelId="{89ABF01A-5AE0-45B1-8D02-139A8446756F}" type="presParOf" srcId="{C141895E-908F-4068-AAD5-869B232BF6C1}" destId="{0DCFC766-69DB-408A-B1FE-7133B0B2C89B}" srcOrd="3" destOrd="0" presId="urn:microsoft.com/office/officeart/2005/8/layout/orgChart1"/>
    <dgm:cxn modelId="{FA8D09F2-DE98-45B0-B9AE-A7A586ECA22E}" type="presParOf" srcId="{0DCFC766-69DB-408A-B1FE-7133B0B2C89B}" destId="{AF225FE8-F507-44DB-90A1-6A09B68D4C3C}" srcOrd="0" destOrd="0" presId="urn:microsoft.com/office/officeart/2005/8/layout/orgChart1"/>
    <dgm:cxn modelId="{3178030B-7477-421E-9C03-D9C0E4BB4F64}" type="presParOf" srcId="{AF225FE8-F507-44DB-90A1-6A09B68D4C3C}" destId="{CA496B65-C3BF-4273-B2A8-DD861C219238}" srcOrd="0" destOrd="0" presId="urn:microsoft.com/office/officeart/2005/8/layout/orgChart1"/>
    <dgm:cxn modelId="{853FE09A-24B2-42A2-B6E0-92B57B983B07}" type="presParOf" srcId="{AF225FE8-F507-44DB-90A1-6A09B68D4C3C}" destId="{4158BE9F-8950-495A-B999-AB0BA6A8B445}" srcOrd="1" destOrd="0" presId="urn:microsoft.com/office/officeart/2005/8/layout/orgChart1"/>
    <dgm:cxn modelId="{69468D04-8CFD-47D6-B9F8-4A32ADF72BCF}" type="presParOf" srcId="{0DCFC766-69DB-408A-B1FE-7133B0B2C89B}" destId="{3A6942A3-E8CD-43E0-A3B3-FBDEA3FD3D07}" srcOrd="1" destOrd="0" presId="urn:microsoft.com/office/officeart/2005/8/layout/orgChart1"/>
    <dgm:cxn modelId="{4EF8AB6D-6C36-46BD-B468-E0A529DF1043}" type="presParOf" srcId="{0DCFC766-69DB-408A-B1FE-7133B0B2C89B}" destId="{F0DA0DC8-A1F3-4FB0-AE75-1548C0F45920}" srcOrd="2" destOrd="0" presId="urn:microsoft.com/office/officeart/2005/8/layout/orgChart1"/>
    <dgm:cxn modelId="{32EE92CD-BA56-4038-85C7-767682DD4B86}" type="presParOf" srcId="{CDC9A869-30A2-4196-8639-C1A87778734A}" destId="{AFECBD2C-0ADF-452F-B441-7B3F64E74F23}" srcOrd="2" destOrd="0" presId="urn:microsoft.com/office/officeart/2005/8/layout/orgChart1"/>
    <dgm:cxn modelId="{6138D37E-DF7C-4B2D-898F-60F7CA24F8F5}" type="presParOf" srcId="{B10C4723-8358-47BA-822D-4389459DAC06}" destId="{DA51193C-7307-48BA-B990-1D025CBE3EA6}" srcOrd="2" destOrd="0" presId="urn:microsoft.com/office/officeart/2005/8/layout/orgChart1"/>
    <dgm:cxn modelId="{FEB519A3-2D93-4C64-B703-496860015A5F}" type="presParOf" srcId="{B10C4723-8358-47BA-822D-4389459DAC06}" destId="{0C70A2A4-029E-42BE-9EF0-1CE5AE20C734}" srcOrd="3" destOrd="0" presId="urn:microsoft.com/office/officeart/2005/8/layout/orgChart1"/>
    <dgm:cxn modelId="{6636C048-8AD3-4861-BD0B-00A82B9D5106}" type="presParOf" srcId="{0C70A2A4-029E-42BE-9EF0-1CE5AE20C734}" destId="{5FC27CE5-321C-4021-8D89-6FE718CF3E00}" srcOrd="0" destOrd="0" presId="urn:microsoft.com/office/officeart/2005/8/layout/orgChart1"/>
    <dgm:cxn modelId="{F38FD42C-17BE-4349-BC64-A357FE6470D1}" type="presParOf" srcId="{5FC27CE5-321C-4021-8D89-6FE718CF3E00}" destId="{0D1F613D-6FBC-4422-9568-16C000525CB8}" srcOrd="0" destOrd="0" presId="urn:microsoft.com/office/officeart/2005/8/layout/orgChart1"/>
    <dgm:cxn modelId="{2E22338E-C70C-4651-A9C2-5A9851C3007E}" type="presParOf" srcId="{5FC27CE5-321C-4021-8D89-6FE718CF3E00}" destId="{71AC4F36-BD0E-41D1-9A3C-873CE2ABA4F5}" srcOrd="1" destOrd="0" presId="urn:microsoft.com/office/officeart/2005/8/layout/orgChart1"/>
    <dgm:cxn modelId="{28275DBA-5541-493D-9803-62AE00193B70}" type="presParOf" srcId="{0C70A2A4-029E-42BE-9EF0-1CE5AE20C734}" destId="{A414AFDF-5AB0-452C-A6D3-0575E88A5840}" srcOrd="1" destOrd="0" presId="urn:microsoft.com/office/officeart/2005/8/layout/orgChart1"/>
    <dgm:cxn modelId="{8AB21822-72C5-466D-8AB0-7E7B74D45C5D}" type="presParOf" srcId="{0C70A2A4-029E-42BE-9EF0-1CE5AE20C734}" destId="{4B5A31DA-E1ED-4F5E-84BE-283DFCDF2136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 b="0">
            <a:solidFill>
              <a:schemeClr val="tx1"/>
            </a:solidFill>
            <a:latin typeface="+mn-lt"/>
          </a:endParaRPr>
        </a:p>
      </dgm:t>
    </dgm:pt>
    <dgm:pt modelId="{AB559418-0134-40DF-A1F5-8514D3687022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5A13AB57-E236-486F-A834-032BC1A24B06}" type="par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4EBB2E3-4FF5-4091-A221-C3FC960A7084}" type="sibTrans" cxnId="{A610BFEA-E73B-4ADC-8446-147469E738A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9FF65DF-D70F-4A80-BF94-3D5E9107CF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78A7250-625C-43DF-8FEB-2C2151A67C12}" type="sib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1DE828-DDEA-4D8C-BCCB-C9FBB6A650E8}" type="parTrans" cxnId="{420414AA-88B0-4AD1-BC28-D206B328DD89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01CDD8C-8A24-465D-A922-D12FAF08F10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C596E63-3CD7-4924-A7CF-B447E0F74F98}" type="sib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9A5192C-AF9C-49E3-B263-79D6E9E4BE6F}" type="parTrans" cxnId="{9626CA07-4E23-4E16-9EAA-6F4F69C26AD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CA011A9-A805-4F1E-BC75-060B3E996665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A73E99EC-8E2E-420D-9546-AD52E5BE778A}" type="sib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165FFFC-CFD6-44F0-B843-F740072D356D}" type="parTrans" cxnId="{0ADFAC61-D0C5-429F-BCCC-1A27683D006C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95E8F8-9032-41F0-9408-B47DE9B67B06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B0CF33F6-4EC4-4504-BD8F-CF763337EBC4}" type="par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2FC597A-DB77-47C4-907C-A2F3DB9818DD}" type="sibTrans" cxnId="{B0BE9FFF-91CF-4F30-A935-112499BEC46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BD97DC4-EC75-4E61-9C72-3F6122E6C677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9273C92-5D6F-4B2F-BED4-8E1D8518DFF6}" type="par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3A3AE94-C744-41EC-83EA-BF20FED80BDB}" type="sibTrans" cxnId="{FE241AEA-44A6-440F-92F7-71FB8166B38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3B3D8F1-DB7F-4B9A-A84C-EF4C411569C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BBFC431-0DDC-4F67-9B5E-390F75D6BF38}" type="par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AAE7C4E-704D-4F65-B61B-DDFB5F5B83BE}" type="sibTrans" cxnId="{FDD90D5D-5280-4AB9-8B25-DEA99582291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AFC6297-D3CC-4919-B427-1E0059374C4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5ABD415-2785-4FE5-BFCE-20E22FAC12DE}" type="par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F57F4BBC-B175-46FC-9ED5-705D494D725D}" type="sibTrans" cxnId="{513819EB-4700-461B-B7DF-3871633B4B25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2DAEF4C-F817-4827-A0D9-C64D9701D409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29F5FBC5-B84A-44BC-A7E2-531F83DD45C8}" type="par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89608644-8181-430E-A19E-9DA0385C770F}" type="sibTrans" cxnId="{2CFE49DD-BA85-4D19-8B8C-A9F1284AD1DD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63FDE651-2C51-4E62-9D39-36B339104978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CCD1F396-DE76-42B5-BAEE-0E90A3320F45}" type="par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1E75FF07-CFA5-46AE-9E1E-2CD7478563FA}" type="sibTrans" cxnId="{0C2CCC81-C44A-4E6B-AB95-07FE0BFA5682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B8EF6128-576A-4095-85C0-ED4B1988605A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73A3064C-7489-4E04-9709-91C209C840CA}" type="par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D547BC9D-6C7D-4FD3-A899-84DF8C346F77}" type="sibTrans" cxnId="{17AFC312-06CE-4B2B-A777-6057DC18B8B0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5E3B476F-DA6F-49E9-8807-F516CF14549D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1A6A66CF-424C-4E57-AFDB-1EC52F3210DA}" type="par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5F8F8F4-DD5C-4A25-A38A-317921E0F776}" type="sibTrans" cxnId="{C5081687-053E-4C3C-933A-5DF68196EA53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E10ABA36-A75A-48B4-9D74-F71A91A460F3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3EC2FEB-7C54-46D2-8F46-0FA30F12AD85}" type="par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0E619D9F-59D9-4721-83B9-A5EB793DCAFB}" type="sibTrans" cxnId="{F342B02B-88D3-46DF-BB1E-22C1553F842F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A10F987F-B346-4942-B4E5-078549FB09A0}" type="asst">
      <dgm:prSet custT="1"/>
      <dgm:spPr/>
      <dgm:t>
        <a:bodyPr/>
        <a:lstStyle/>
        <a:p>
          <a:r>
            <a:rPr lang="es-ES" sz="1200" b="0" i="0" u="none" strike="noStrike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4FE5B02F-C57F-4343-BF59-9394D26CF45B}" type="par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73391D95-1D7A-4A2B-B084-8BDDA6373FB8}" type="sibTrans" cxnId="{27546C19-488B-423B-B6F6-1C14B3E50247}">
      <dgm:prSet/>
      <dgm:spPr/>
      <dgm:t>
        <a:bodyPr/>
        <a:lstStyle/>
        <a:p>
          <a:endParaRPr lang="es-ES" sz="1200" b="0"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241864" custScaleY="184474" custLinFactNeighborY="-433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060C3D75-7E82-4691-B743-9F91EAD8340E}" type="pres">
      <dgm:prSet presAssocID="{5A13AB57-E236-486F-A834-032BC1A24B06}" presName="Name111" presStyleLbl="parChTrans1D2" presStyleIdx="0" presStyleCnt="14"/>
      <dgm:spPr/>
      <dgm:t>
        <a:bodyPr/>
        <a:lstStyle/>
        <a:p>
          <a:endParaRPr lang="es-ES"/>
        </a:p>
      </dgm:t>
    </dgm:pt>
    <dgm:pt modelId="{B594A8CA-F12C-4B62-90F3-D74B80C63F8A}" type="pres">
      <dgm:prSet presAssocID="{AB559418-0134-40DF-A1F5-8514D3687022}" presName="hierRoot3" presStyleCnt="0">
        <dgm:presLayoutVars>
          <dgm:hierBranch val="init"/>
        </dgm:presLayoutVars>
      </dgm:prSet>
      <dgm:spPr/>
    </dgm:pt>
    <dgm:pt modelId="{A682CADF-9363-4723-BFB8-7F522AC4FD4C}" type="pres">
      <dgm:prSet presAssocID="{AB559418-0134-40DF-A1F5-8514D3687022}" presName="rootComposite3" presStyleCnt="0"/>
      <dgm:spPr/>
    </dgm:pt>
    <dgm:pt modelId="{127C3EA2-F1AE-4873-9663-67B75A7BF8D8}" type="pres">
      <dgm:prSet presAssocID="{AB559418-0134-40DF-A1F5-8514D3687022}" presName="rootText3" presStyleLbl="asst1" presStyleIdx="0" presStyleCnt="14" custScaleX="278394" custScaleY="100088" custLinFactNeighborX="-31555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FD268-E877-4689-9839-6B12491956E9}" type="pres">
      <dgm:prSet presAssocID="{AB559418-0134-40DF-A1F5-8514D3687022}" presName="rootConnector3" presStyleLbl="asst1" presStyleIdx="0" presStyleCnt="14"/>
      <dgm:spPr/>
      <dgm:t>
        <a:bodyPr/>
        <a:lstStyle/>
        <a:p>
          <a:endParaRPr lang="es-ES"/>
        </a:p>
      </dgm:t>
    </dgm:pt>
    <dgm:pt modelId="{393AC3F8-0AE1-4D3B-8AC9-AAD834A4F736}" type="pres">
      <dgm:prSet presAssocID="{AB559418-0134-40DF-A1F5-8514D3687022}" presName="hierChild6" presStyleCnt="0"/>
      <dgm:spPr/>
    </dgm:pt>
    <dgm:pt modelId="{1CE7B901-B7C1-4CD2-B6CE-9BCD636B1739}" type="pres">
      <dgm:prSet presAssocID="{AB559418-0134-40DF-A1F5-8514D3687022}" presName="hierChild7" presStyleCnt="0"/>
      <dgm:spPr/>
    </dgm:pt>
    <dgm:pt modelId="{82F09C6E-A946-4EFF-B337-743FB7633C6B}" type="pres">
      <dgm:prSet presAssocID="{631DE828-DDEA-4D8C-BCCB-C9FBB6A650E8}" presName="Name111" presStyleLbl="parChTrans1D2" presStyleIdx="1" presStyleCnt="14"/>
      <dgm:spPr/>
      <dgm:t>
        <a:bodyPr/>
        <a:lstStyle/>
        <a:p>
          <a:endParaRPr lang="es-ES"/>
        </a:p>
      </dgm:t>
    </dgm:pt>
    <dgm:pt modelId="{CDD115C0-10C3-429D-9E0B-F7B841362F50}" type="pres">
      <dgm:prSet presAssocID="{D9FF65DF-D70F-4A80-BF94-3D5E9107CF05}" presName="hierRoot3" presStyleCnt="0">
        <dgm:presLayoutVars>
          <dgm:hierBranch val="init"/>
        </dgm:presLayoutVars>
      </dgm:prSet>
      <dgm:spPr/>
    </dgm:pt>
    <dgm:pt modelId="{43BD25C9-4B16-460C-A768-5C361E963EF5}" type="pres">
      <dgm:prSet presAssocID="{D9FF65DF-D70F-4A80-BF94-3D5E9107CF05}" presName="rootComposite3" presStyleCnt="0"/>
      <dgm:spPr/>
    </dgm:pt>
    <dgm:pt modelId="{75B9D884-0981-4F85-8F1C-DEBB2EB9963E}" type="pres">
      <dgm:prSet presAssocID="{D9FF65DF-D70F-4A80-BF94-3D5E9107CF05}" presName="rootText3" presStyleLbl="asst1" presStyleIdx="1" presStyleCnt="14" custScaleX="278394" custScaleY="100088" custLinFactNeighborX="35656" custLinFactNeighborY="10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52F6F4-C0F5-4817-BDC9-6C665353BFD2}" type="pres">
      <dgm:prSet presAssocID="{D9FF65DF-D70F-4A80-BF94-3D5E9107CF05}" presName="rootConnector3" presStyleLbl="asst1" presStyleIdx="1" presStyleCnt="14"/>
      <dgm:spPr/>
      <dgm:t>
        <a:bodyPr/>
        <a:lstStyle/>
        <a:p>
          <a:endParaRPr lang="es-ES"/>
        </a:p>
      </dgm:t>
    </dgm:pt>
    <dgm:pt modelId="{D4C19C69-8A5F-4C32-8EF3-C7ED9AE28EBA}" type="pres">
      <dgm:prSet presAssocID="{D9FF65DF-D70F-4A80-BF94-3D5E9107CF05}" presName="hierChild6" presStyleCnt="0"/>
      <dgm:spPr/>
    </dgm:pt>
    <dgm:pt modelId="{B6779D23-DC72-42E9-A553-8EB074B14214}" type="pres">
      <dgm:prSet presAssocID="{D9FF65DF-D70F-4A80-BF94-3D5E9107CF05}" presName="hierChild7" presStyleCnt="0"/>
      <dgm:spPr/>
    </dgm:pt>
    <dgm:pt modelId="{F945AECC-0A79-4354-9847-81980E18DDB8}" type="pres">
      <dgm:prSet presAssocID="{A9A5192C-AF9C-49E3-B263-79D6E9E4BE6F}" presName="Name111" presStyleLbl="parChTrans1D2" presStyleIdx="2" presStyleCnt="14"/>
      <dgm:spPr/>
      <dgm:t>
        <a:bodyPr/>
        <a:lstStyle/>
        <a:p>
          <a:endParaRPr lang="es-ES"/>
        </a:p>
      </dgm:t>
    </dgm:pt>
    <dgm:pt modelId="{5F08873E-194B-4814-85D5-D0D2718399E1}" type="pres">
      <dgm:prSet presAssocID="{A01CDD8C-8A24-465D-A922-D12FAF08F105}" presName="hierRoot3" presStyleCnt="0">
        <dgm:presLayoutVars>
          <dgm:hierBranch val="init"/>
        </dgm:presLayoutVars>
      </dgm:prSet>
      <dgm:spPr/>
    </dgm:pt>
    <dgm:pt modelId="{A264EB34-91EC-4E77-B1B9-FB44FEA570BF}" type="pres">
      <dgm:prSet presAssocID="{A01CDD8C-8A24-465D-A922-D12FAF08F105}" presName="rootComposite3" presStyleCnt="0"/>
      <dgm:spPr/>
    </dgm:pt>
    <dgm:pt modelId="{E4005A87-C834-4FB5-92B8-9EE7A4DA67D1}" type="pres">
      <dgm:prSet presAssocID="{A01CDD8C-8A24-465D-A922-D12FAF08F105}" presName="rootText3" presStyleLbl="asst1" presStyleIdx="2" presStyleCnt="14" custScaleX="278394" custScaleY="100088" custLinFactNeighborX="-31555" custLinFactNeighborY="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5E1CB-67A3-443E-BC0C-0B82C1267DEF}" type="pres">
      <dgm:prSet presAssocID="{A01CDD8C-8A24-465D-A922-D12FAF08F105}" presName="rootConnector3" presStyleLbl="asst1" presStyleIdx="2" presStyleCnt="14"/>
      <dgm:spPr/>
      <dgm:t>
        <a:bodyPr/>
        <a:lstStyle/>
        <a:p>
          <a:endParaRPr lang="es-ES"/>
        </a:p>
      </dgm:t>
    </dgm:pt>
    <dgm:pt modelId="{F11B7DD1-8335-4006-B066-FA56FC4941F5}" type="pres">
      <dgm:prSet presAssocID="{A01CDD8C-8A24-465D-A922-D12FAF08F105}" presName="hierChild6" presStyleCnt="0"/>
      <dgm:spPr/>
    </dgm:pt>
    <dgm:pt modelId="{D4120C27-5016-4470-807B-3C5E97FBAB5F}" type="pres">
      <dgm:prSet presAssocID="{A01CDD8C-8A24-465D-A922-D12FAF08F105}" presName="hierChild7" presStyleCnt="0"/>
      <dgm:spPr/>
    </dgm:pt>
    <dgm:pt modelId="{7D0D170E-4EF9-47D2-AFB8-047E8D6E3434}" type="pres">
      <dgm:prSet presAssocID="{8165FFFC-CFD6-44F0-B843-F740072D356D}" presName="Name111" presStyleLbl="parChTrans1D2" presStyleIdx="3" presStyleCnt="14"/>
      <dgm:spPr/>
      <dgm:t>
        <a:bodyPr/>
        <a:lstStyle/>
        <a:p>
          <a:endParaRPr lang="es-ES"/>
        </a:p>
      </dgm:t>
    </dgm:pt>
    <dgm:pt modelId="{2375876E-1628-402F-8016-67B024E76050}" type="pres">
      <dgm:prSet presAssocID="{0CA011A9-A805-4F1E-BC75-060B3E996665}" presName="hierRoot3" presStyleCnt="0">
        <dgm:presLayoutVars>
          <dgm:hierBranch val="init"/>
        </dgm:presLayoutVars>
      </dgm:prSet>
      <dgm:spPr/>
    </dgm:pt>
    <dgm:pt modelId="{46F8D95E-5FC9-4065-A2A1-58C4CC8E2A99}" type="pres">
      <dgm:prSet presAssocID="{0CA011A9-A805-4F1E-BC75-060B3E996665}" presName="rootComposite3" presStyleCnt="0"/>
      <dgm:spPr/>
    </dgm:pt>
    <dgm:pt modelId="{712AF362-6442-4EB9-AC96-AE9951EC7BA0}" type="pres">
      <dgm:prSet presAssocID="{0CA011A9-A805-4F1E-BC75-060B3E996665}" presName="rootText3" presStyleLbl="asst1" presStyleIdx="3" presStyleCnt="14" custScaleX="278394" custScaleY="100088" custLinFactNeighborX="35656" custLinFactNeighborY="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16E6D9-97B7-4411-9E1C-4BB395FC7136}" type="pres">
      <dgm:prSet presAssocID="{0CA011A9-A805-4F1E-BC75-060B3E996665}" presName="rootConnector3" presStyleLbl="asst1" presStyleIdx="3" presStyleCnt="14"/>
      <dgm:spPr/>
      <dgm:t>
        <a:bodyPr/>
        <a:lstStyle/>
        <a:p>
          <a:endParaRPr lang="es-ES"/>
        </a:p>
      </dgm:t>
    </dgm:pt>
    <dgm:pt modelId="{3FE602A2-DE4D-47B8-A820-0983F62D2B48}" type="pres">
      <dgm:prSet presAssocID="{0CA011A9-A805-4F1E-BC75-060B3E996665}" presName="hierChild6" presStyleCnt="0"/>
      <dgm:spPr/>
    </dgm:pt>
    <dgm:pt modelId="{C87BA0F0-48A0-4134-ADF9-0E7D3BD319D4}" type="pres">
      <dgm:prSet presAssocID="{0CA011A9-A805-4F1E-BC75-060B3E996665}" presName="hierChild7" presStyleCnt="0"/>
      <dgm:spPr/>
    </dgm:pt>
    <dgm:pt modelId="{51E4FBA1-3987-49E3-A554-D59A75DA8D73}" type="pres">
      <dgm:prSet presAssocID="{B0CF33F6-4EC4-4504-BD8F-CF763337EBC4}" presName="Name111" presStyleLbl="parChTrans1D2" presStyleIdx="4" presStyleCnt="14"/>
      <dgm:spPr/>
      <dgm:t>
        <a:bodyPr/>
        <a:lstStyle/>
        <a:p>
          <a:endParaRPr lang="es-ES"/>
        </a:p>
      </dgm:t>
    </dgm:pt>
    <dgm:pt modelId="{8B05F1DD-CEBD-4643-A0FD-29D9C8C99D62}" type="pres">
      <dgm:prSet presAssocID="{B895E8F8-9032-41F0-9408-B47DE9B67B06}" presName="hierRoot3" presStyleCnt="0">
        <dgm:presLayoutVars>
          <dgm:hierBranch val="init"/>
        </dgm:presLayoutVars>
      </dgm:prSet>
      <dgm:spPr/>
    </dgm:pt>
    <dgm:pt modelId="{F16AEB9D-9604-4327-B378-1620183EC45F}" type="pres">
      <dgm:prSet presAssocID="{B895E8F8-9032-41F0-9408-B47DE9B67B06}" presName="rootComposite3" presStyleCnt="0"/>
      <dgm:spPr/>
    </dgm:pt>
    <dgm:pt modelId="{846ACDA4-CA4E-455E-9203-62C4054A622B}" type="pres">
      <dgm:prSet presAssocID="{B895E8F8-9032-41F0-9408-B47DE9B67B06}" presName="rootText3" presStyleLbl="asst1" presStyleIdx="4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B64880-57B7-4D5B-982F-7A5CF9356F7D}" type="pres">
      <dgm:prSet presAssocID="{B895E8F8-9032-41F0-9408-B47DE9B67B06}" presName="rootConnector3" presStyleLbl="asst1" presStyleIdx="4" presStyleCnt="14"/>
      <dgm:spPr/>
      <dgm:t>
        <a:bodyPr/>
        <a:lstStyle/>
        <a:p>
          <a:endParaRPr lang="es-ES"/>
        </a:p>
      </dgm:t>
    </dgm:pt>
    <dgm:pt modelId="{DB8429CD-63BF-41C5-AA8C-B7A90472BE6E}" type="pres">
      <dgm:prSet presAssocID="{B895E8F8-9032-41F0-9408-B47DE9B67B06}" presName="hierChild6" presStyleCnt="0"/>
      <dgm:spPr/>
    </dgm:pt>
    <dgm:pt modelId="{4E5392F5-8C2E-4DB0-A167-59ACC0151115}" type="pres">
      <dgm:prSet presAssocID="{B895E8F8-9032-41F0-9408-B47DE9B67B06}" presName="hierChild7" presStyleCnt="0"/>
      <dgm:spPr/>
    </dgm:pt>
    <dgm:pt modelId="{8E454637-00C3-4F23-8CFF-9466F0994CEF}" type="pres">
      <dgm:prSet presAssocID="{C9273C92-5D6F-4B2F-BED4-8E1D8518DFF6}" presName="Name111" presStyleLbl="parChTrans1D2" presStyleIdx="5" presStyleCnt="14"/>
      <dgm:spPr/>
      <dgm:t>
        <a:bodyPr/>
        <a:lstStyle/>
        <a:p>
          <a:endParaRPr lang="es-ES"/>
        </a:p>
      </dgm:t>
    </dgm:pt>
    <dgm:pt modelId="{86A6A004-4721-4567-818B-1B49213E2A84}" type="pres">
      <dgm:prSet presAssocID="{BBD97DC4-EC75-4E61-9C72-3F6122E6C677}" presName="hierRoot3" presStyleCnt="0">
        <dgm:presLayoutVars>
          <dgm:hierBranch val="init"/>
        </dgm:presLayoutVars>
      </dgm:prSet>
      <dgm:spPr/>
    </dgm:pt>
    <dgm:pt modelId="{EEBB96AA-31E4-4FA1-85FE-D3F7D1F9B86B}" type="pres">
      <dgm:prSet presAssocID="{BBD97DC4-EC75-4E61-9C72-3F6122E6C677}" presName="rootComposite3" presStyleCnt="0"/>
      <dgm:spPr/>
    </dgm:pt>
    <dgm:pt modelId="{DA6F9F8F-0160-42F2-AEA4-29886BAC043F}" type="pres">
      <dgm:prSet presAssocID="{BBD97DC4-EC75-4E61-9C72-3F6122E6C677}" presName="rootText3" presStyleLbl="asst1" presStyleIdx="5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82381B-A8EE-451E-84F2-370B3DD6A92D}" type="pres">
      <dgm:prSet presAssocID="{BBD97DC4-EC75-4E61-9C72-3F6122E6C677}" presName="rootConnector3" presStyleLbl="asst1" presStyleIdx="5" presStyleCnt="14"/>
      <dgm:spPr/>
      <dgm:t>
        <a:bodyPr/>
        <a:lstStyle/>
        <a:p>
          <a:endParaRPr lang="es-ES"/>
        </a:p>
      </dgm:t>
    </dgm:pt>
    <dgm:pt modelId="{B9243CE1-B397-430E-B858-82DD8EE52727}" type="pres">
      <dgm:prSet presAssocID="{BBD97DC4-EC75-4E61-9C72-3F6122E6C677}" presName="hierChild6" presStyleCnt="0"/>
      <dgm:spPr/>
    </dgm:pt>
    <dgm:pt modelId="{FF184524-D74D-4612-B92A-FC881011DCD5}" type="pres">
      <dgm:prSet presAssocID="{BBD97DC4-EC75-4E61-9C72-3F6122E6C677}" presName="hierChild7" presStyleCnt="0"/>
      <dgm:spPr/>
    </dgm:pt>
    <dgm:pt modelId="{98C7B6B8-3659-4D4A-8B3C-65FF87097867}" type="pres">
      <dgm:prSet presAssocID="{0BBFC431-0DDC-4F67-9B5E-390F75D6BF38}" presName="Name111" presStyleLbl="parChTrans1D2" presStyleIdx="6" presStyleCnt="14"/>
      <dgm:spPr/>
      <dgm:t>
        <a:bodyPr/>
        <a:lstStyle/>
        <a:p>
          <a:endParaRPr lang="es-ES"/>
        </a:p>
      </dgm:t>
    </dgm:pt>
    <dgm:pt modelId="{5D8EFDB3-AC27-4FEC-B486-E8646E5CCBB1}" type="pres">
      <dgm:prSet presAssocID="{D3B3D8F1-DB7F-4B9A-A84C-EF4C411569C0}" presName="hierRoot3" presStyleCnt="0">
        <dgm:presLayoutVars>
          <dgm:hierBranch val="init"/>
        </dgm:presLayoutVars>
      </dgm:prSet>
      <dgm:spPr/>
    </dgm:pt>
    <dgm:pt modelId="{034BAA38-8FB0-4DFF-9DE9-50645874A8E5}" type="pres">
      <dgm:prSet presAssocID="{D3B3D8F1-DB7F-4B9A-A84C-EF4C411569C0}" presName="rootComposite3" presStyleCnt="0"/>
      <dgm:spPr/>
    </dgm:pt>
    <dgm:pt modelId="{CEB101FD-2533-4644-A44A-89F7B70A8EB6}" type="pres">
      <dgm:prSet presAssocID="{D3B3D8F1-DB7F-4B9A-A84C-EF4C411569C0}" presName="rootText3" presStyleLbl="asst1" presStyleIdx="6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474F91-F909-4C40-BC0D-67F93CF2C425}" type="pres">
      <dgm:prSet presAssocID="{D3B3D8F1-DB7F-4B9A-A84C-EF4C411569C0}" presName="rootConnector3" presStyleLbl="asst1" presStyleIdx="6" presStyleCnt="14"/>
      <dgm:spPr/>
      <dgm:t>
        <a:bodyPr/>
        <a:lstStyle/>
        <a:p>
          <a:endParaRPr lang="es-ES"/>
        </a:p>
      </dgm:t>
    </dgm:pt>
    <dgm:pt modelId="{D9A08198-3B12-4700-835F-2638647AA805}" type="pres">
      <dgm:prSet presAssocID="{D3B3D8F1-DB7F-4B9A-A84C-EF4C411569C0}" presName="hierChild6" presStyleCnt="0"/>
      <dgm:spPr/>
    </dgm:pt>
    <dgm:pt modelId="{AA1FD96D-6D69-42DC-AE53-47EACAE67F30}" type="pres">
      <dgm:prSet presAssocID="{D3B3D8F1-DB7F-4B9A-A84C-EF4C411569C0}" presName="hierChild7" presStyleCnt="0"/>
      <dgm:spPr/>
    </dgm:pt>
    <dgm:pt modelId="{C94F00EC-8422-4AD5-A7AF-A4680A3679F7}" type="pres">
      <dgm:prSet presAssocID="{75ABD415-2785-4FE5-BFCE-20E22FAC12DE}" presName="Name111" presStyleLbl="parChTrans1D2" presStyleIdx="7" presStyleCnt="14"/>
      <dgm:spPr/>
      <dgm:t>
        <a:bodyPr/>
        <a:lstStyle/>
        <a:p>
          <a:endParaRPr lang="es-ES"/>
        </a:p>
      </dgm:t>
    </dgm:pt>
    <dgm:pt modelId="{66DB5AA4-3E5F-49EE-B716-8DDCEAFEAEC6}" type="pres">
      <dgm:prSet presAssocID="{8AFC6297-D3CC-4919-B427-1E0059374C48}" presName="hierRoot3" presStyleCnt="0">
        <dgm:presLayoutVars>
          <dgm:hierBranch val="init"/>
        </dgm:presLayoutVars>
      </dgm:prSet>
      <dgm:spPr/>
    </dgm:pt>
    <dgm:pt modelId="{A313A91C-2723-4B6D-B0F6-5684CD2C983B}" type="pres">
      <dgm:prSet presAssocID="{8AFC6297-D3CC-4919-B427-1E0059374C48}" presName="rootComposite3" presStyleCnt="0"/>
      <dgm:spPr/>
    </dgm:pt>
    <dgm:pt modelId="{76487D51-3162-4B58-88B2-355C96AF08AD}" type="pres">
      <dgm:prSet presAssocID="{8AFC6297-D3CC-4919-B427-1E0059374C48}" presName="rootText3" presStyleLbl="asst1" presStyleIdx="7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103F83-A83E-41E3-BBF3-1F9AD33665FF}" type="pres">
      <dgm:prSet presAssocID="{8AFC6297-D3CC-4919-B427-1E0059374C48}" presName="rootConnector3" presStyleLbl="asst1" presStyleIdx="7" presStyleCnt="14"/>
      <dgm:spPr/>
      <dgm:t>
        <a:bodyPr/>
        <a:lstStyle/>
        <a:p>
          <a:endParaRPr lang="es-ES"/>
        </a:p>
      </dgm:t>
    </dgm:pt>
    <dgm:pt modelId="{0713DBA5-97EA-4F4E-8930-9E88D06C1188}" type="pres">
      <dgm:prSet presAssocID="{8AFC6297-D3CC-4919-B427-1E0059374C48}" presName="hierChild6" presStyleCnt="0"/>
      <dgm:spPr/>
    </dgm:pt>
    <dgm:pt modelId="{C1FEE5FE-E6B7-41F1-9EC5-E08E7EC61DAA}" type="pres">
      <dgm:prSet presAssocID="{8AFC6297-D3CC-4919-B427-1E0059374C48}" presName="hierChild7" presStyleCnt="0"/>
      <dgm:spPr/>
    </dgm:pt>
    <dgm:pt modelId="{BF9C70D8-E8F9-43DF-8528-035AD948D92B}" type="pres">
      <dgm:prSet presAssocID="{29F5FBC5-B84A-44BC-A7E2-531F83DD45C8}" presName="Name111" presStyleLbl="parChTrans1D2" presStyleIdx="8" presStyleCnt="14"/>
      <dgm:spPr/>
      <dgm:t>
        <a:bodyPr/>
        <a:lstStyle/>
        <a:p>
          <a:endParaRPr lang="es-ES"/>
        </a:p>
      </dgm:t>
    </dgm:pt>
    <dgm:pt modelId="{B74F9ADB-5D0B-4166-9FBD-0650C30F671D}" type="pres">
      <dgm:prSet presAssocID="{A2DAEF4C-F817-4827-A0D9-C64D9701D409}" presName="hierRoot3" presStyleCnt="0">
        <dgm:presLayoutVars>
          <dgm:hierBranch val="init"/>
        </dgm:presLayoutVars>
      </dgm:prSet>
      <dgm:spPr/>
    </dgm:pt>
    <dgm:pt modelId="{E379E2C9-5D24-48FF-9C71-57969FB3D935}" type="pres">
      <dgm:prSet presAssocID="{A2DAEF4C-F817-4827-A0D9-C64D9701D409}" presName="rootComposite3" presStyleCnt="0"/>
      <dgm:spPr/>
    </dgm:pt>
    <dgm:pt modelId="{968AD216-0161-432C-8F0D-099715B9BEC5}" type="pres">
      <dgm:prSet presAssocID="{A2DAEF4C-F817-4827-A0D9-C64D9701D409}" presName="rootText3" presStyleLbl="asst1" presStyleIdx="8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2A89E-6F18-4E68-80BA-6F58373487CE}" type="pres">
      <dgm:prSet presAssocID="{A2DAEF4C-F817-4827-A0D9-C64D9701D409}" presName="rootConnector3" presStyleLbl="asst1" presStyleIdx="8" presStyleCnt="14"/>
      <dgm:spPr/>
      <dgm:t>
        <a:bodyPr/>
        <a:lstStyle/>
        <a:p>
          <a:endParaRPr lang="es-ES"/>
        </a:p>
      </dgm:t>
    </dgm:pt>
    <dgm:pt modelId="{571E60E2-DE8E-4204-B241-A7E091E0C0EA}" type="pres">
      <dgm:prSet presAssocID="{A2DAEF4C-F817-4827-A0D9-C64D9701D409}" presName="hierChild6" presStyleCnt="0"/>
      <dgm:spPr/>
    </dgm:pt>
    <dgm:pt modelId="{539D9EC0-919C-490D-BD65-2063E26B0267}" type="pres">
      <dgm:prSet presAssocID="{A2DAEF4C-F817-4827-A0D9-C64D9701D409}" presName="hierChild7" presStyleCnt="0"/>
      <dgm:spPr/>
    </dgm:pt>
    <dgm:pt modelId="{2F7866ED-56EC-4B04-B481-E876C065DC3A}" type="pres">
      <dgm:prSet presAssocID="{CCD1F396-DE76-42B5-BAEE-0E90A3320F45}" presName="Name111" presStyleLbl="parChTrans1D2" presStyleIdx="9" presStyleCnt="14"/>
      <dgm:spPr/>
      <dgm:t>
        <a:bodyPr/>
        <a:lstStyle/>
        <a:p>
          <a:endParaRPr lang="es-ES"/>
        </a:p>
      </dgm:t>
    </dgm:pt>
    <dgm:pt modelId="{BC2E559B-3FAA-4D8B-B622-479CAC6B1177}" type="pres">
      <dgm:prSet presAssocID="{63FDE651-2C51-4E62-9D39-36B339104978}" presName="hierRoot3" presStyleCnt="0">
        <dgm:presLayoutVars>
          <dgm:hierBranch val="init"/>
        </dgm:presLayoutVars>
      </dgm:prSet>
      <dgm:spPr/>
    </dgm:pt>
    <dgm:pt modelId="{F6FF8920-7866-41C0-A3BA-300B4E0373A6}" type="pres">
      <dgm:prSet presAssocID="{63FDE651-2C51-4E62-9D39-36B339104978}" presName="rootComposite3" presStyleCnt="0"/>
      <dgm:spPr/>
    </dgm:pt>
    <dgm:pt modelId="{5F68988C-B95D-4EB7-8C21-2636AA21C413}" type="pres">
      <dgm:prSet presAssocID="{63FDE651-2C51-4E62-9D39-36B339104978}" presName="rootText3" presStyleLbl="asst1" presStyleIdx="9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3609ED-699D-41FB-96C1-71142025300F}" type="pres">
      <dgm:prSet presAssocID="{63FDE651-2C51-4E62-9D39-36B339104978}" presName="rootConnector3" presStyleLbl="asst1" presStyleIdx="9" presStyleCnt="14"/>
      <dgm:spPr/>
      <dgm:t>
        <a:bodyPr/>
        <a:lstStyle/>
        <a:p>
          <a:endParaRPr lang="es-ES"/>
        </a:p>
      </dgm:t>
    </dgm:pt>
    <dgm:pt modelId="{FBB1D2FE-E8B4-4B93-94B3-9D6364FAD84B}" type="pres">
      <dgm:prSet presAssocID="{63FDE651-2C51-4E62-9D39-36B339104978}" presName="hierChild6" presStyleCnt="0"/>
      <dgm:spPr/>
    </dgm:pt>
    <dgm:pt modelId="{0BDBC17F-B5CD-44DB-8CF4-22400A42FD97}" type="pres">
      <dgm:prSet presAssocID="{63FDE651-2C51-4E62-9D39-36B339104978}" presName="hierChild7" presStyleCnt="0"/>
      <dgm:spPr/>
    </dgm:pt>
    <dgm:pt modelId="{5401B6D4-D865-47FF-B307-80BAF6CE3709}" type="pres">
      <dgm:prSet presAssocID="{73A3064C-7489-4E04-9709-91C209C840CA}" presName="Name111" presStyleLbl="parChTrans1D2" presStyleIdx="10" presStyleCnt="14"/>
      <dgm:spPr/>
      <dgm:t>
        <a:bodyPr/>
        <a:lstStyle/>
        <a:p>
          <a:endParaRPr lang="es-ES"/>
        </a:p>
      </dgm:t>
    </dgm:pt>
    <dgm:pt modelId="{FD16D078-CC73-4C80-BB22-DAC43724D253}" type="pres">
      <dgm:prSet presAssocID="{B8EF6128-576A-4095-85C0-ED4B1988605A}" presName="hierRoot3" presStyleCnt="0">
        <dgm:presLayoutVars>
          <dgm:hierBranch val="init"/>
        </dgm:presLayoutVars>
      </dgm:prSet>
      <dgm:spPr/>
    </dgm:pt>
    <dgm:pt modelId="{7890FED6-00AD-44AF-9616-458348E74000}" type="pres">
      <dgm:prSet presAssocID="{B8EF6128-576A-4095-85C0-ED4B1988605A}" presName="rootComposite3" presStyleCnt="0"/>
      <dgm:spPr/>
    </dgm:pt>
    <dgm:pt modelId="{64FA7336-0FF3-4742-A4D9-5E0F9C9B545A}" type="pres">
      <dgm:prSet presAssocID="{B8EF6128-576A-4095-85C0-ED4B1988605A}" presName="rootText3" presStyleLbl="asst1" presStyleIdx="10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31C13-B4D2-4E81-B5CB-9464D65D5F5F}" type="pres">
      <dgm:prSet presAssocID="{B8EF6128-576A-4095-85C0-ED4B1988605A}" presName="rootConnector3" presStyleLbl="asst1" presStyleIdx="10" presStyleCnt="14"/>
      <dgm:spPr/>
      <dgm:t>
        <a:bodyPr/>
        <a:lstStyle/>
        <a:p>
          <a:endParaRPr lang="es-ES"/>
        </a:p>
      </dgm:t>
    </dgm:pt>
    <dgm:pt modelId="{ADC848FD-8494-4AC0-B6AA-A6877AB7E996}" type="pres">
      <dgm:prSet presAssocID="{B8EF6128-576A-4095-85C0-ED4B1988605A}" presName="hierChild6" presStyleCnt="0"/>
      <dgm:spPr/>
    </dgm:pt>
    <dgm:pt modelId="{783DD2AB-4E79-4A43-A3EC-F6DFA5F0B6A7}" type="pres">
      <dgm:prSet presAssocID="{B8EF6128-576A-4095-85C0-ED4B1988605A}" presName="hierChild7" presStyleCnt="0"/>
      <dgm:spPr/>
    </dgm:pt>
    <dgm:pt modelId="{D874062B-743A-4D02-937C-152ED89DF5BE}" type="pres">
      <dgm:prSet presAssocID="{1A6A66CF-424C-4E57-AFDB-1EC52F3210DA}" presName="Name111" presStyleLbl="parChTrans1D2" presStyleIdx="11" presStyleCnt="14"/>
      <dgm:spPr/>
      <dgm:t>
        <a:bodyPr/>
        <a:lstStyle/>
        <a:p>
          <a:endParaRPr lang="es-ES"/>
        </a:p>
      </dgm:t>
    </dgm:pt>
    <dgm:pt modelId="{A5113197-F986-44E6-B1B1-CF8E5F8F9B93}" type="pres">
      <dgm:prSet presAssocID="{5E3B476F-DA6F-49E9-8807-F516CF14549D}" presName="hierRoot3" presStyleCnt="0">
        <dgm:presLayoutVars>
          <dgm:hierBranch val="init"/>
        </dgm:presLayoutVars>
      </dgm:prSet>
      <dgm:spPr/>
    </dgm:pt>
    <dgm:pt modelId="{D232D7EE-3E25-4839-B4FB-2FED0290557D}" type="pres">
      <dgm:prSet presAssocID="{5E3B476F-DA6F-49E9-8807-F516CF14549D}" presName="rootComposite3" presStyleCnt="0"/>
      <dgm:spPr/>
    </dgm:pt>
    <dgm:pt modelId="{B3C0387F-9C2B-4621-AA78-20066B6D8A5B}" type="pres">
      <dgm:prSet presAssocID="{5E3B476F-DA6F-49E9-8807-F516CF14549D}" presName="rootText3" presStyleLbl="asst1" presStyleIdx="11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87FF84-1118-4180-8299-54B5E66E7FF4}" type="pres">
      <dgm:prSet presAssocID="{5E3B476F-DA6F-49E9-8807-F516CF14549D}" presName="rootConnector3" presStyleLbl="asst1" presStyleIdx="11" presStyleCnt="14"/>
      <dgm:spPr/>
      <dgm:t>
        <a:bodyPr/>
        <a:lstStyle/>
        <a:p>
          <a:endParaRPr lang="es-ES"/>
        </a:p>
      </dgm:t>
    </dgm:pt>
    <dgm:pt modelId="{2F0B6584-2804-4D00-85E1-97CBA4CEBEC6}" type="pres">
      <dgm:prSet presAssocID="{5E3B476F-DA6F-49E9-8807-F516CF14549D}" presName="hierChild6" presStyleCnt="0"/>
      <dgm:spPr/>
    </dgm:pt>
    <dgm:pt modelId="{13390EA3-A6D4-400D-B180-D057245BF31B}" type="pres">
      <dgm:prSet presAssocID="{5E3B476F-DA6F-49E9-8807-F516CF14549D}" presName="hierChild7" presStyleCnt="0"/>
      <dgm:spPr/>
    </dgm:pt>
    <dgm:pt modelId="{DF9B01DF-5C8A-4E87-96CD-2F0FF1D3E893}" type="pres">
      <dgm:prSet presAssocID="{63EC2FEB-7C54-46D2-8F46-0FA30F12AD85}" presName="Name111" presStyleLbl="parChTrans1D2" presStyleIdx="12" presStyleCnt="14"/>
      <dgm:spPr/>
      <dgm:t>
        <a:bodyPr/>
        <a:lstStyle/>
        <a:p>
          <a:endParaRPr lang="es-ES"/>
        </a:p>
      </dgm:t>
    </dgm:pt>
    <dgm:pt modelId="{2124BD1D-3E19-45F7-AFD9-E1B71B1F851A}" type="pres">
      <dgm:prSet presAssocID="{E10ABA36-A75A-48B4-9D74-F71A91A460F3}" presName="hierRoot3" presStyleCnt="0">
        <dgm:presLayoutVars>
          <dgm:hierBranch val="init"/>
        </dgm:presLayoutVars>
      </dgm:prSet>
      <dgm:spPr/>
    </dgm:pt>
    <dgm:pt modelId="{17B6D668-3B4D-456E-8C38-3D5CE2EE3CA3}" type="pres">
      <dgm:prSet presAssocID="{E10ABA36-A75A-48B4-9D74-F71A91A460F3}" presName="rootComposite3" presStyleCnt="0"/>
      <dgm:spPr/>
    </dgm:pt>
    <dgm:pt modelId="{8EDEDBE5-4E66-4519-AADF-98C975BAAA5C}" type="pres">
      <dgm:prSet presAssocID="{E10ABA36-A75A-48B4-9D74-F71A91A460F3}" presName="rootText3" presStyleLbl="asst1" presStyleIdx="12" presStyleCnt="14" custScaleX="278394" custScaleY="100088" custLinFactNeighborX="-31555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80924E-6625-4C4E-B577-C585957F3F10}" type="pres">
      <dgm:prSet presAssocID="{E10ABA36-A75A-48B4-9D74-F71A91A460F3}" presName="rootConnector3" presStyleLbl="asst1" presStyleIdx="12" presStyleCnt="14"/>
      <dgm:spPr/>
      <dgm:t>
        <a:bodyPr/>
        <a:lstStyle/>
        <a:p>
          <a:endParaRPr lang="es-ES"/>
        </a:p>
      </dgm:t>
    </dgm:pt>
    <dgm:pt modelId="{A1D6F4ED-4772-406B-A186-D29CB353800A}" type="pres">
      <dgm:prSet presAssocID="{E10ABA36-A75A-48B4-9D74-F71A91A460F3}" presName="hierChild6" presStyleCnt="0"/>
      <dgm:spPr/>
    </dgm:pt>
    <dgm:pt modelId="{9237FFC2-1CA9-4B98-A956-73A6BA4C229E}" type="pres">
      <dgm:prSet presAssocID="{E10ABA36-A75A-48B4-9D74-F71A91A460F3}" presName="hierChild7" presStyleCnt="0"/>
      <dgm:spPr/>
    </dgm:pt>
    <dgm:pt modelId="{E858047D-3236-4DDB-9066-A806B27D8BB0}" type="pres">
      <dgm:prSet presAssocID="{4FE5B02F-C57F-4343-BF59-9394D26CF45B}" presName="Name111" presStyleLbl="parChTrans1D2" presStyleIdx="13" presStyleCnt="14"/>
      <dgm:spPr/>
      <dgm:t>
        <a:bodyPr/>
        <a:lstStyle/>
        <a:p>
          <a:endParaRPr lang="es-ES"/>
        </a:p>
      </dgm:t>
    </dgm:pt>
    <dgm:pt modelId="{3FE2D575-FD19-4914-9A6D-FDA80A062BDF}" type="pres">
      <dgm:prSet presAssocID="{A10F987F-B346-4942-B4E5-078549FB09A0}" presName="hierRoot3" presStyleCnt="0">
        <dgm:presLayoutVars>
          <dgm:hierBranch val="init"/>
        </dgm:presLayoutVars>
      </dgm:prSet>
      <dgm:spPr/>
    </dgm:pt>
    <dgm:pt modelId="{A4183C89-A416-41ED-B85F-1CD870AEB487}" type="pres">
      <dgm:prSet presAssocID="{A10F987F-B346-4942-B4E5-078549FB09A0}" presName="rootComposite3" presStyleCnt="0"/>
      <dgm:spPr/>
    </dgm:pt>
    <dgm:pt modelId="{779B6405-CB44-4623-95D6-9B37C7A6CB1C}" type="pres">
      <dgm:prSet presAssocID="{A10F987F-B346-4942-B4E5-078549FB09A0}" presName="rootText3" presStyleLbl="asst1" presStyleIdx="13" presStyleCnt="14" custScaleX="278394" custScaleY="100088" custLinFactNeighborX="35656" custLinFactNeighborY="-3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36EBA-125E-4894-80B5-106FA1471B26}" type="pres">
      <dgm:prSet presAssocID="{A10F987F-B346-4942-B4E5-078549FB09A0}" presName="rootConnector3" presStyleLbl="asst1" presStyleIdx="13" presStyleCnt="14"/>
      <dgm:spPr/>
      <dgm:t>
        <a:bodyPr/>
        <a:lstStyle/>
        <a:p>
          <a:endParaRPr lang="es-ES"/>
        </a:p>
      </dgm:t>
    </dgm:pt>
    <dgm:pt modelId="{49243BC7-D5FD-4F98-946A-FF3183E6FC96}" type="pres">
      <dgm:prSet presAssocID="{A10F987F-B346-4942-B4E5-078549FB09A0}" presName="hierChild6" presStyleCnt="0"/>
      <dgm:spPr/>
    </dgm:pt>
    <dgm:pt modelId="{57B7BDA7-E307-4685-A19A-7AB671D7D595}" type="pres">
      <dgm:prSet presAssocID="{A10F987F-B346-4942-B4E5-078549FB09A0}" presName="hierChild7" presStyleCnt="0"/>
      <dgm:spPr/>
    </dgm:pt>
  </dgm:ptLst>
  <dgm:cxnLst>
    <dgm:cxn modelId="{14FB064A-B531-469A-817F-B2B1C21B9840}" type="presOf" srcId="{AB559418-0134-40DF-A1F5-8514D3687022}" destId="{127C3EA2-F1AE-4873-9663-67B75A7BF8D8}" srcOrd="0" destOrd="0" presId="urn:microsoft.com/office/officeart/2005/8/layout/orgChart1"/>
    <dgm:cxn modelId="{17AFC312-06CE-4B2B-A777-6057DC18B8B0}" srcId="{E09942D3-8D92-4571-939D-F9AE19EE063A}" destId="{B8EF6128-576A-4095-85C0-ED4B1988605A}" srcOrd="10" destOrd="0" parTransId="{73A3064C-7489-4E04-9709-91C209C840CA}" sibTransId="{D547BC9D-6C7D-4FD3-A899-84DF8C346F77}"/>
    <dgm:cxn modelId="{41C4D72D-79D6-49BB-8F21-F0AD30AFA512}" type="presOf" srcId="{A10F987F-B346-4942-B4E5-078549FB09A0}" destId="{E6536EBA-125E-4894-80B5-106FA1471B26}" srcOrd="1" destOrd="0" presId="urn:microsoft.com/office/officeart/2005/8/layout/orgChart1"/>
    <dgm:cxn modelId="{2FB48616-4A76-4CF9-B90E-CF5807B33B4C}" type="presOf" srcId="{B8EF6128-576A-4095-85C0-ED4B1988605A}" destId="{B4331C13-B4D2-4E81-B5CB-9464D65D5F5F}" srcOrd="1" destOrd="0" presId="urn:microsoft.com/office/officeart/2005/8/layout/orgChart1"/>
    <dgm:cxn modelId="{E076C205-DA9A-4B8A-B1E7-77029815FFAB}" type="presOf" srcId="{A01CDD8C-8A24-465D-A922-D12FAF08F105}" destId="{E4005A87-C834-4FB5-92B8-9EE7A4DA67D1}" srcOrd="0" destOrd="0" presId="urn:microsoft.com/office/officeart/2005/8/layout/orgChart1"/>
    <dgm:cxn modelId="{4A0A38A1-6D6D-4CF3-A62D-86163E473A0E}" type="presOf" srcId="{A10F987F-B346-4942-B4E5-078549FB09A0}" destId="{779B6405-CB44-4623-95D6-9B37C7A6CB1C}" srcOrd="0" destOrd="0" presId="urn:microsoft.com/office/officeart/2005/8/layout/orgChart1"/>
    <dgm:cxn modelId="{F9EA6C6B-46A0-40E3-A24D-ECFE31E7E0A3}" type="presOf" srcId="{D3B3D8F1-DB7F-4B9A-A84C-EF4C411569C0}" destId="{CEB101FD-2533-4644-A44A-89F7B70A8EB6}" srcOrd="0" destOrd="0" presId="urn:microsoft.com/office/officeart/2005/8/layout/orgChart1"/>
    <dgm:cxn modelId="{7EA2C676-A7A5-4347-9239-BAA451E24F94}" type="presOf" srcId="{BBD97DC4-EC75-4E61-9C72-3F6122E6C677}" destId="{4F82381B-A8EE-451E-84F2-370B3DD6A92D}" srcOrd="1" destOrd="0" presId="urn:microsoft.com/office/officeart/2005/8/layout/orgChart1"/>
    <dgm:cxn modelId="{9415F690-DBAD-458A-BA09-EE1D5C555A43}" type="presOf" srcId="{5A13AB57-E236-486F-A834-032BC1A24B06}" destId="{060C3D75-7E82-4691-B743-9F91EAD8340E}" srcOrd="0" destOrd="0" presId="urn:microsoft.com/office/officeart/2005/8/layout/orgChart1"/>
    <dgm:cxn modelId="{887E7BCD-2998-454D-A7FF-10DF8A6677F1}" type="presOf" srcId="{B895E8F8-9032-41F0-9408-B47DE9B67B06}" destId="{EBB64880-57B7-4D5B-982F-7A5CF9356F7D}" srcOrd="1" destOrd="0" presId="urn:microsoft.com/office/officeart/2005/8/layout/orgChart1"/>
    <dgm:cxn modelId="{DA19D628-EC27-44F1-93DF-DF4B9EC740A1}" type="presOf" srcId="{63FDE651-2C51-4E62-9D39-36B339104978}" destId="{5F68988C-B95D-4EB7-8C21-2636AA21C413}" srcOrd="0" destOrd="0" presId="urn:microsoft.com/office/officeart/2005/8/layout/orgChart1"/>
    <dgm:cxn modelId="{18C92B83-F01F-4518-9909-534E47F46A90}" type="presOf" srcId="{BBD97DC4-EC75-4E61-9C72-3F6122E6C677}" destId="{DA6F9F8F-0160-42F2-AEA4-29886BAC043F}" srcOrd="0" destOrd="0" presId="urn:microsoft.com/office/officeart/2005/8/layout/orgChart1"/>
    <dgm:cxn modelId="{8352A8CF-1035-41C6-A63D-404BFE10CB64}" type="presOf" srcId="{29F5FBC5-B84A-44BC-A7E2-531F83DD45C8}" destId="{BF9C70D8-E8F9-43DF-8528-035AD948D92B}" srcOrd="0" destOrd="0" presId="urn:microsoft.com/office/officeart/2005/8/layout/orgChart1"/>
    <dgm:cxn modelId="{19F81293-2B3D-41C7-A8AB-A246C8C8A8E3}" type="presOf" srcId="{0CA011A9-A805-4F1E-BC75-060B3E996665}" destId="{3416E6D9-97B7-4411-9E1C-4BB395FC7136}" srcOrd="1" destOrd="0" presId="urn:microsoft.com/office/officeart/2005/8/layout/orgChart1"/>
    <dgm:cxn modelId="{22D43F62-18CB-40AC-8086-B37D08223AD6}" type="presOf" srcId="{D9FF65DF-D70F-4A80-BF94-3D5E9107CF05}" destId="{75B9D884-0981-4F85-8F1C-DEBB2EB9963E}" srcOrd="0" destOrd="0" presId="urn:microsoft.com/office/officeart/2005/8/layout/orgChart1"/>
    <dgm:cxn modelId="{053D1729-9564-4B97-8CDA-267E135D50E6}" type="presOf" srcId="{8AFC6297-D3CC-4919-B427-1E0059374C48}" destId="{76487D51-3162-4B58-88B2-355C96AF08AD}" srcOrd="0" destOrd="0" presId="urn:microsoft.com/office/officeart/2005/8/layout/orgChart1"/>
    <dgm:cxn modelId="{27546C19-488B-423B-B6F6-1C14B3E50247}" srcId="{E09942D3-8D92-4571-939D-F9AE19EE063A}" destId="{A10F987F-B346-4942-B4E5-078549FB09A0}" srcOrd="13" destOrd="0" parTransId="{4FE5B02F-C57F-4343-BF59-9394D26CF45B}" sibTransId="{73391D95-1D7A-4A2B-B084-8BDDA6373FB8}"/>
    <dgm:cxn modelId="{6876C5E7-B0B7-417A-8504-DFD07CFED5B5}" type="presOf" srcId="{A2DAEF4C-F817-4827-A0D9-C64D9701D409}" destId="{968AD216-0161-432C-8F0D-099715B9BEC5}" srcOrd="0" destOrd="0" presId="urn:microsoft.com/office/officeart/2005/8/layout/orgChart1"/>
    <dgm:cxn modelId="{627F142C-836F-4E07-91E5-5E30DBF56220}" type="presOf" srcId="{4FE5B02F-C57F-4343-BF59-9394D26CF45B}" destId="{E858047D-3236-4DDB-9066-A806B27D8BB0}" srcOrd="0" destOrd="0" presId="urn:microsoft.com/office/officeart/2005/8/layout/orgChart1"/>
    <dgm:cxn modelId="{D63DE40C-7980-4216-9754-02BC04D3A5DF}" type="presOf" srcId="{A2DAEF4C-F817-4827-A0D9-C64D9701D409}" destId="{1702A89E-6F18-4E68-80BA-6F58373487CE}" srcOrd="1" destOrd="0" presId="urn:microsoft.com/office/officeart/2005/8/layout/orgChart1"/>
    <dgm:cxn modelId="{420414AA-88B0-4AD1-BC28-D206B328DD89}" srcId="{E09942D3-8D92-4571-939D-F9AE19EE063A}" destId="{D9FF65DF-D70F-4A80-BF94-3D5E9107CF05}" srcOrd="1" destOrd="0" parTransId="{631DE828-DDEA-4D8C-BCCB-C9FBB6A650E8}" sibTransId="{478A7250-625C-43DF-8FEB-2C2151A67C12}"/>
    <dgm:cxn modelId="{B0BE9FFF-91CF-4F30-A935-112499BEC462}" srcId="{E09942D3-8D92-4571-939D-F9AE19EE063A}" destId="{B895E8F8-9032-41F0-9408-B47DE9B67B06}" srcOrd="4" destOrd="0" parTransId="{B0CF33F6-4EC4-4504-BD8F-CF763337EBC4}" sibTransId="{52FC597A-DB77-47C4-907C-A2F3DB9818DD}"/>
    <dgm:cxn modelId="{F6366B45-EC45-42A3-8EAF-7215FB23FD30}" type="presOf" srcId="{CCD1F396-DE76-42B5-BAEE-0E90A3320F45}" destId="{2F7866ED-56EC-4B04-B481-E876C065DC3A}" srcOrd="0" destOrd="0" presId="urn:microsoft.com/office/officeart/2005/8/layout/orgChart1"/>
    <dgm:cxn modelId="{9626CA07-4E23-4E16-9EAA-6F4F69C26ADC}" srcId="{E09942D3-8D92-4571-939D-F9AE19EE063A}" destId="{A01CDD8C-8A24-465D-A922-D12FAF08F105}" srcOrd="2" destOrd="0" parTransId="{A9A5192C-AF9C-49E3-B263-79D6E9E4BE6F}" sibTransId="{6C596E63-3CD7-4924-A7CF-B447E0F74F98}"/>
    <dgm:cxn modelId="{5F5DCC7A-C414-4B09-A36B-72A7B298BBD5}" type="presOf" srcId="{1A6A66CF-424C-4E57-AFDB-1EC52F3210DA}" destId="{D874062B-743A-4D02-937C-152ED89DF5BE}" srcOrd="0" destOrd="0" presId="urn:microsoft.com/office/officeart/2005/8/layout/orgChart1"/>
    <dgm:cxn modelId="{04A7189C-EDCC-407C-B278-17942891AF29}" type="presOf" srcId="{E09942D3-8D92-4571-939D-F9AE19EE063A}" destId="{71642274-83F9-4ABE-BBBC-1AA5B1FB5FA0}" srcOrd="1" destOrd="0" presId="urn:microsoft.com/office/officeart/2005/8/layout/orgChart1"/>
    <dgm:cxn modelId="{61D7DCFC-5114-4DC2-8416-33A0BDC6D01F}" type="presOf" srcId="{631DE828-DDEA-4D8C-BCCB-C9FBB6A650E8}" destId="{82F09C6E-A946-4EFF-B337-743FB7633C6B}" srcOrd="0" destOrd="0" presId="urn:microsoft.com/office/officeart/2005/8/layout/orgChart1"/>
    <dgm:cxn modelId="{0ADFAC61-D0C5-429F-BCCC-1A27683D006C}" srcId="{E09942D3-8D92-4571-939D-F9AE19EE063A}" destId="{0CA011A9-A805-4F1E-BC75-060B3E996665}" srcOrd="3" destOrd="0" parTransId="{8165FFFC-CFD6-44F0-B843-F740072D356D}" sibTransId="{A73E99EC-8E2E-420D-9546-AD52E5BE778A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E241AEA-44A6-440F-92F7-71FB8166B38D}" srcId="{E09942D3-8D92-4571-939D-F9AE19EE063A}" destId="{BBD97DC4-EC75-4E61-9C72-3F6122E6C677}" srcOrd="5" destOrd="0" parTransId="{C9273C92-5D6F-4B2F-BED4-8E1D8518DFF6}" sibTransId="{33A3AE94-C744-41EC-83EA-BF20FED80BDB}"/>
    <dgm:cxn modelId="{96411883-DA43-43CE-B360-5C443F5E4C88}" type="presOf" srcId="{A9A5192C-AF9C-49E3-B263-79D6E9E4BE6F}" destId="{F945AECC-0A79-4354-9847-81980E18DDB8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0C2CCC81-C44A-4E6B-AB95-07FE0BFA5682}" srcId="{E09942D3-8D92-4571-939D-F9AE19EE063A}" destId="{63FDE651-2C51-4E62-9D39-36B339104978}" srcOrd="9" destOrd="0" parTransId="{CCD1F396-DE76-42B5-BAEE-0E90A3320F45}" sibTransId="{1E75FF07-CFA5-46AE-9E1E-2CD7478563FA}"/>
    <dgm:cxn modelId="{277B9939-4958-4FFC-95C2-1352BEA23D38}" type="presOf" srcId="{C9273C92-5D6F-4B2F-BED4-8E1D8518DFF6}" destId="{8E454637-00C3-4F23-8CFF-9466F0994CEF}" srcOrd="0" destOrd="0" presId="urn:microsoft.com/office/officeart/2005/8/layout/orgChart1"/>
    <dgm:cxn modelId="{0EAC5A1C-4B7D-4B64-B076-9CD6921EC392}" type="presOf" srcId="{0BBFC431-0DDC-4F67-9B5E-390F75D6BF38}" destId="{98C7B6B8-3659-4D4A-8B3C-65FF87097867}" srcOrd="0" destOrd="0" presId="urn:microsoft.com/office/officeart/2005/8/layout/orgChart1"/>
    <dgm:cxn modelId="{375B245F-233A-4523-9E04-22D2C37EF24C}" type="presOf" srcId="{63EC2FEB-7C54-46D2-8F46-0FA30F12AD85}" destId="{DF9B01DF-5C8A-4E87-96CD-2F0FF1D3E893}" srcOrd="0" destOrd="0" presId="urn:microsoft.com/office/officeart/2005/8/layout/orgChart1"/>
    <dgm:cxn modelId="{C73027E5-5F3A-47B2-86DA-73FA583BF3F3}" type="presOf" srcId="{A01CDD8C-8A24-465D-A922-D12FAF08F105}" destId="{8165E1CB-67A3-443E-BC0C-0B82C1267DEF}" srcOrd="1" destOrd="0" presId="urn:microsoft.com/office/officeart/2005/8/layout/orgChart1"/>
    <dgm:cxn modelId="{2D0A8C21-BBCA-4D11-BB91-156679E6F2D4}" type="presOf" srcId="{D9FF65DF-D70F-4A80-BF94-3D5E9107CF05}" destId="{7152F6F4-C0F5-4817-BDC9-6C665353BFD2}" srcOrd="1" destOrd="0" presId="urn:microsoft.com/office/officeart/2005/8/layout/orgChart1"/>
    <dgm:cxn modelId="{4DE74579-93BF-4D32-880D-9B3B4D6F4329}" type="presOf" srcId="{73A3064C-7489-4E04-9709-91C209C840CA}" destId="{5401B6D4-D865-47FF-B307-80BAF6CE3709}" srcOrd="0" destOrd="0" presId="urn:microsoft.com/office/officeart/2005/8/layout/orgChart1"/>
    <dgm:cxn modelId="{1E78F9FE-45B4-4A63-BDC2-4573DABD50CB}" type="presOf" srcId="{B0CF33F6-4EC4-4504-BD8F-CF763337EBC4}" destId="{51E4FBA1-3987-49E3-A554-D59A75DA8D73}" srcOrd="0" destOrd="0" presId="urn:microsoft.com/office/officeart/2005/8/layout/orgChart1"/>
    <dgm:cxn modelId="{513819EB-4700-461B-B7DF-3871633B4B25}" srcId="{E09942D3-8D92-4571-939D-F9AE19EE063A}" destId="{8AFC6297-D3CC-4919-B427-1E0059374C48}" srcOrd="7" destOrd="0" parTransId="{75ABD415-2785-4FE5-BFCE-20E22FAC12DE}" sibTransId="{F57F4BBC-B175-46FC-9ED5-705D494D725D}"/>
    <dgm:cxn modelId="{C74AF906-36D2-437F-989D-2D8452D9C857}" type="presOf" srcId="{E10ABA36-A75A-48B4-9D74-F71A91A460F3}" destId="{8EDEDBE5-4E66-4519-AADF-98C975BAAA5C}" srcOrd="0" destOrd="0" presId="urn:microsoft.com/office/officeart/2005/8/layout/orgChart1"/>
    <dgm:cxn modelId="{F342B02B-88D3-46DF-BB1E-22C1553F842F}" srcId="{E09942D3-8D92-4571-939D-F9AE19EE063A}" destId="{E10ABA36-A75A-48B4-9D74-F71A91A460F3}" srcOrd="12" destOrd="0" parTransId="{63EC2FEB-7C54-46D2-8F46-0FA30F12AD85}" sibTransId="{0E619D9F-59D9-4721-83B9-A5EB793DCAFB}"/>
    <dgm:cxn modelId="{FDD90D5D-5280-4AB9-8B25-DEA99582291D}" srcId="{E09942D3-8D92-4571-939D-F9AE19EE063A}" destId="{D3B3D8F1-DB7F-4B9A-A84C-EF4C411569C0}" srcOrd="6" destOrd="0" parTransId="{0BBFC431-0DDC-4F67-9B5E-390F75D6BF38}" sibTransId="{6AAE7C4E-704D-4F65-B61B-DDFB5F5B83BE}"/>
    <dgm:cxn modelId="{D138CD01-7ABF-4DDD-9510-3980D1971276}" type="presOf" srcId="{E09942D3-8D92-4571-939D-F9AE19EE063A}" destId="{3E0257A0-7C1F-42BE-9C58-68C1C99D7F2F}" srcOrd="0" destOrd="0" presId="urn:microsoft.com/office/officeart/2005/8/layout/orgChart1"/>
    <dgm:cxn modelId="{E6EB1330-2FDC-4807-A7CD-852FC082875C}" type="presOf" srcId="{75ABD415-2785-4FE5-BFCE-20E22FAC12DE}" destId="{C94F00EC-8422-4AD5-A7AF-A4680A3679F7}" srcOrd="0" destOrd="0" presId="urn:microsoft.com/office/officeart/2005/8/layout/orgChart1"/>
    <dgm:cxn modelId="{44F46401-5957-47EA-8856-32F6DDFA7E92}" type="presOf" srcId="{B895E8F8-9032-41F0-9408-B47DE9B67B06}" destId="{846ACDA4-CA4E-455E-9203-62C4054A622B}" srcOrd="0" destOrd="0" presId="urn:microsoft.com/office/officeart/2005/8/layout/orgChart1"/>
    <dgm:cxn modelId="{B266014E-A3EE-46A8-A8CC-520D908BC385}" type="presOf" srcId="{D3B3D8F1-DB7F-4B9A-A84C-EF4C411569C0}" destId="{79474F91-F909-4C40-BC0D-67F93CF2C425}" srcOrd="1" destOrd="0" presId="urn:microsoft.com/office/officeart/2005/8/layout/orgChart1"/>
    <dgm:cxn modelId="{FCE9E826-5D76-4477-91FD-2227D5F39472}" type="presOf" srcId="{B8EF6128-576A-4095-85C0-ED4B1988605A}" destId="{64FA7336-0FF3-4742-A4D9-5E0F9C9B545A}" srcOrd="0" destOrd="0" presId="urn:microsoft.com/office/officeart/2005/8/layout/orgChart1"/>
    <dgm:cxn modelId="{A610BFEA-E73B-4ADC-8446-147469E738A7}" srcId="{E09942D3-8D92-4571-939D-F9AE19EE063A}" destId="{AB559418-0134-40DF-A1F5-8514D3687022}" srcOrd="0" destOrd="0" parTransId="{5A13AB57-E236-486F-A834-032BC1A24B06}" sibTransId="{34EBB2E3-4FF5-4091-A221-C3FC960A7084}"/>
    <dgm:cxn modelId="{7B711A4C-5C1B-445E-939E-40898F115241}" type="presOf" srcId="{5E3B476F-DA6F-49E9-8807-F516CF14549D}" destId="{F287FF84-1118-4180-8299-54B5E66E7FF4}" srcOrd="1" destOrd="0" presId="urn:microsoft.com/office/officeart/2005/8/layout/orgChart1"/>
    <dgm:cxn modelId="{AF6394A5-459A-47DE-A004-9EA8F50B213B}" type="presOf" srcId="{0CA011A9-A805-4F1E-BC75-060B3E996665}" destId="{712AF362-6442-4EB9-AC96-AE9951EC7BA0}" srcOrd="0" destOrd="0" presId="urn:microsoft.com/office/officeart/2005/8/layout/orgChart1"/>
    <dgm:cxn modelId="{2C729470-2F5F-42E2-8ACC-A3656DB51A2D}" type="presOf" srcId="{8AFC6297-D3CC-4919-B427-1E0059374C48}" destId="{9F103F83-A83E-41E3-BBF3-1F9AD33665FF}" srcOrd="1" destOrd="0" presId="urn:microsoft.com/office/officeart/2005/8/layout/orgChart1"/>
    <dgm:cxn modelId="{2CFE49DD-BA85-4D19-8B8C-A9F1284AD1DD}" srcId="{E09942D3-8D92-4571-939D-F9AE19EE063A}" destId="{A2DAEF4C-F817-4827-A0D9-C64D9701D409}" srcOrd="8" destOrd="0" parTransId="{29F5FBC5-B84A-44BC-A7E2-531F83DD45C8}" sibTransId="{89608644-8181-430E-A19E-9DA0385C770F}"/>
    <dgm:cxn modelId="{AFE50528-E7A8-4E49-8EFD-6BE3FD839C58}" type="presOf" srcId="{8165FFFC-CFD6-44F0-B843-F740072D356D}" destId="{7D0D170E-4EF9-47D2-AFB8-047E8D6E3434}" srcOrd="0" destOrd="0" presId="urn:microsoft.com/office/officeart/2005/8/layout/orgChart1"/>
    <dgm:cxn modelId="{900BBFDC-1D99-4ADB-9E72-8EC249372A4B}" type="presOf" srcId="{63FDE651-2C51-4E62-9D39-36B339104978}" destId="{9B3609ED-699D-41FB-96C1-71142025300F}" srcOrd="1" destOrd="0" presId="urn:microsoft.com/office/officeart/2005/8/layout/orgChart1"/>
    <dgm:cxn modelId="{84EF9829-B2EA-4D55-8777-8D532D231DDD}" type="presOf" srcId="{E10ABA36-A75A-48B4-9D74-F71A91A460F3}" destId="{1280924E-6625-4C4E-B577-C585957F3F10}" srcOrd="1" destOrd="0" presId="urn:microsoft.com/office/officeart/2005/8/layout/orgChart1"/>
    <dgm:cxn modelId="{C5081687-053E-4C3C-933A-5DF68196EA53}" srcId="{E09942D3-8D92-4571-939D-F9AE19EE063A}" destId="{5E3B476F-DA6F-49E9-8807-F516CF14549D}" srcOrd="11" destOrd="0" parTransId="{1A6A66CF-424C-4E57-AFDB-1EC52F3210DA}" sibTransId="{E5F8F8F4-DD5C-4A25-A38A-317921E0F776}"/>
    <dgm:cxn modelId="{FEE47AAE-B342-4FFA-8585-377DF0CE5C51}" type="presOf" srcId="{AB559418-0134-40DF-A1F5-8514D3687022}" destId="{5F3FD268-E877-4689-9839-6B12491956E9}" srcOrd="1" destOrd="0" presId="urn:microsoft.com/office/officeart/2005/8/layout/orgChart1"/>
    <dgm:cxn modelId="{B3430D84-86B4-42DA-8FCA-E0E8C0D5E57E}" type="presOf" srcId="{5E3B476F-DA6F-49E9-8807-F516CF14549D}" destId="{B3C0387F-9C2B-4621-AA78-20066B6D8A5B}" srcOrd="0" destOrd="0" presId="urn:microsoft.com/office/officeart/2005/8/layout/orgChart1"/>
    <dgm:cxn modelId="{48C737C2-A9AD-47BC-9C64-AD1D10861230}" type="presParOf" srcId="{3B08EA4E-2D4B-44E5-B704-815F8EA1EE87}" destId="{4DE202BD-3520-44D8-910E-F986C9B651F7}" srcOrd="0" destOrd="0" presId="urn:microsoft.com/office/officeart/2005/8/layout/orgChart1"/>
    <dgm:cxn modelId="{B9AADA37-25DA-4C3E-8CA4-548D0C2D723B}" type="presParOf" srcId="{4DE202BD-3520-44D8-910E-F986C9B651F7}" destId="{93535C46-2CB6-4078-9B7C-EA86C7876414}" srcOrd="0" destOrd="0" presId="urn:microsoft.com/office/officeart/2005/8/layout/orgChart1"/>
    <dgm:cxn modelId="{5AB0CC4F-A918-4530-BA94-B9C49393D0B2}" type="presParOf" srcId="{93535C46-2CB6-4078-9B7C-EA86C7876414}" destId="{3E0257A0-7C1F-42BE-9C58-68C1C99D7F2F}" srcOrd="0" destOrd="0" presId="urn:microsoft.com/office/officeart/2005/8/layout/orgChart1"/>
    <dgm:cxn modelId="{96D47501-78E7-4635-B90C-A2BD88E01F3C}" type="presParOf" srcId="{93535C46-2CB6-4078-9B7C-EA86C7876414}" destId="{71642274-83F9-4ABE-BBBC-1AA5B1FB5FA0}" srcOrd="1" destOrd="0" presId="urn:microsoft.com/office/officeart/2005/8/layout/orgChart1"/>
    <dgm:cxn modelId="{63191601-C1C7-421F-8971-5E285C71EF2C}" type="presParOf" srcId="{4DE202BD-3520-44D8-910E-F986C9B651F7}" destId="{8EFE8F77-C5C0-48AA-B8C2-DD712621EB61}" srcOrd="1" destOrd="0" presId="urn:microsoft.com/office/officeart/2005/8/layout/orgChart1"/>
    <dgm:cxn modelId="{C06955F6-52F0-427B-A939-C644E270B5DF}" type="presParOf" srcId="{4DE202BD-3520-44D8-910E-F986C9B651F7}" destId="{289EA48A-6C1C-405E-8A93-03D3FB5CE012}" srcOrd="2" destOrd="0" presId="urn:microsoft.com/office/officeart/2005/8/layout/orgChart1"/>
    <dgm:cxn modelId="{0320F89B-5930-43D8-926C-8C72D455F61B}" type="presParOf" srcId="{289EA48A-6C1C-405E-8A93-03D3FB5CE012}" destId="{060C3D75-7E82-4691-B743-9F91EAD8340E}" srcOrd="0" destOrd="0" presId="urn:microsoft.com/office/officeart/2005/8/layout/orgChart1"/>
    <dgm:cxn modelId="{CD9E337E-86B8-4BFB-95E1-BD5015183E6D}" type="presParOf" srcId="{289EA48A-6C1C-405E-8A93-03D3FB5CE012}" destId="{B594A8CA-F12C-4B62-90F3-D74B80C63F8A}" srcOrd="1" destOrd="0" presId="urn:microsoft.com/office/officeart/2005/8/layout/orgChart1"/>
    <dgm:cxn modelId="{FA0FC062-0515-4C74-952B-9FB9F974C8CA}" type="presParOf" srcId="{B594A8CA-F12C-4B62-90F3-D74B80C63F8A}" destId="{A682CADF-9363-4723-BFB8-7F522AC4FD4C}" srcOrd="0" destOrd="0" presId="urn:microsoft.com/office/officeart/2005/8/layout/orgChart1"/>
    <dgm:cxn modelId="{A4C409A0-40B4-4AA9-93E9-61164D4E6E58}" type="presParOf" srcId="{A682CADF-9363-4723-BFB8-7F522AC4FD4C}" destId="{127C3EA2-F1AE-4873-9663-67B75A7BF8D8}" srcOrd="0" destOrd="0" presId="urn:microsoft.com/office/officeart/2005/8/layout/orgChart1"/>
    <dgm:cxn modelId="{A0B77105-E289-469A-8E23-60CBD0D1E57D}" type="presParOf" srcId="{A682CADF-9363-4723-BFB8-7F522AC4FD4C}" destId="{5F3FD268-E877-4689-9839-6B12491956E9}" srcOrd="1" destOrd="0" presId="urn:microsoft.com/office/officeart/2005/8/layout/orgChart1"/>
    <dgm:cxn modelId="{28867FB5-D6C7-414D-8271-92B085644813}" type="presParOf" srcId="{B594A8CA-F12C-4B62-90F3-D74B80C63F8A}" destId="{393AC3F8-0AE1-4D3B-8AC9-AAD834A4F736}" srcOrd="1" destOrd="0" presId="urn:microsoft.com/office/officeart/2005/8/layout/orgChart1"/>
    <dgm:cxn modelId="{D4F11FB3-BBFF-492C-93B9-2F01D3B7EA10}" type="presParOf" srcId="{B594A8CA-F12C-4B62-90F3-D74B80C63F8A}" destId="{1CE7B901-B7C1-4CD2-B6CE-9BCD636B1739}" srcOrd="2" destOrd="0" presId="urn:microsoft.com/office/officeart/2005/8/layout/orgChart1"/>
    <dgm:cxn modelId="{8F0CB167-C60E-4083-B446-A001E889EDDA}" type="presParOf" srcId="{289EA48A-6C1C-405E-8A93-03D3FB5CE012}" destId="{82F09C6E-A946-4EFF-B337-743FB7633C6B}" srcOrd="2" destOrd="0" presId="urn:microsoft.com/office/officeart/2005/8/layout/orgChart1"/>
    <dgm:cxn modelId="{AD0F287C-3116-431E-812A-033FA4072D0C}" type="presParOf" srcId="{289EA48A-6C1C-405E-8A93-03D3FB5CE012}" destId="{CDD115C0-10C3-429D-9E0B-F7B841362F50}" srcOrd="3" destOrd="0" presId="urn:microsoft.com/office/officeart/2005/8/layout/orgChart1"/>
    <dgm:cxn modelId="{7F0D9DD9-DAA1-4D5C-9049-97999C191DC1}" type="presParOf" srcId="{CDD115C0-10C3-429D-9E0B-F7B841362F50}" destId="{43BD25C9-4B16-460C-A768-5C361E963EF5}" srcOrd="0" destOrd="0" presId="urn:microsoft.com/office/officeart/2005/8/layout/orgChart1"/>
    <dgm:cxn modelId="{C4ED7736-68B5-4F8C-85C6-9127E73F9D65}" type="presParOf" srcId="{43BD25C9-4B16-460C-A768-5C361E963EF5}" destId="{75B9D884-0981-4F85-8F1C-DEBB2EB9963E}" srcOrd="0" destOrd="0" presId="urn:microsoft.com/office/officeart/2005/8/layout/orgChart1"/>
    <dgm:cxn modelId="{404F74E9-DAF1-4270-8BAA-385E088FBBBD}" type="presParOf" srcId="{43BD25C9-4B16-460C-A768-5C361E963EF5}" destId="{7152F6F4-C0F5-4817-BDC9-6C665353BFD2}" srcOrd="1" destOrd="0" presId="urn:microsoft.com/office/officeart/2005/8/layout/orgChart1"/>
    <dgm:cxn modelId="{71C2D726-D3B2-4D0D-BB82-FD5B8CC314A5}" type="presParOf" srcId="{CDD115C0-10C3-429D-9E0B-F7B841362F50}" destId="{D4C19C69-8A5F-4C32-8EF3-C7ED9AE28EBA}" srcOrd="1" destOrd="0" presId="urn:microsoft.com/office/officeart/2005/8/layout/orgChart1"/>
    <dgm:cxn modelId="{753D70A4-6591-4EE5-952A-39E808FCD2D3}" type="presParOf" srcId="{CDD115C0-10C3-429D-9E0B-F7B841362F50}" destId="{B6779D23-DC72-42E9-A553-8EB074B14214}" srcOrd="2" destOrd="0" presId="urn:microsoft.com/office/officeart/2005/8/layout/orgChart1"/>
    <dgm:cxn modelId="{2E212C4C-A7E7-4A23-A4A1-F205D86AA7A6}" type="presParOf" srcId="{289EA48A-6C1C-405E-8A93-03D3FB5CE012}" destId="{F945AECC-0A79-4354-9847-81980E18DDB8}" srcOrd="4" destOrd="0" presId="urn:microsoft.com/office/officeart/2005/8/layout/orgChart1"/>
    <dgm:cxn modelId="{5AE55F66-C29A-44BB-BE70-9F413F6E1E10}" type="presParOf" srcId="{289EA48A-6C1C-405E-8A93-03D3FB5CE012}" destId="{5F08873E-194B-4814-85D5-D0D2718399E1}" srcOrd="5" destOrd="0" presId="urn:microsoft.com/office/officeart/2005/8/layout/orgChart1"/>
    <dgm:cxn modelId="{DF901DAC-4A4D-4B59-A966-A59679AD841A}" type="presParOf" srcId="{5F08873E-194B-4814-85D5-D0D2718399E1}" destId="{A264EB34-91EC-4E77-B1B9-FB44FEA570BF}" srcOrd="0" destOrd="0" presId="urn:microsoft.com/office/officeart/2005/8/layout/orgChart1"/>
    <dgm:cxn modelId="{18031220-3FE5-47A3-94E8-53B0ACF04EF8}" type="presParOf" srcId="{A264EB34-91EC-4E77-B1B9-FB44FEA570BF}" destId="{E4005A87-C834-4FB5-92B8-9EE7A4DA67D1}" srcOrd="0" destOrd="0" presId="urn:microsoft.com/office/officeart/2005/8/layout/orgChart1"/>
    <dgm:cxn modelId="{E1ADFE3C-A66B-49DB-BD0C-C9A2B65DBBC6}" type="presParOf" srcId="{A264EB34-91EC-4E77-B1B9-FB44FEA570BF}" destId="{8165E1CB-67A3-443E-BC0C-0B82C1267DEF}" srcOrd="1" destOrd="0" presId="urn:microsoft.com/office/officeart/2005/8/layout/orgChart1"/>
    <dgm:cxn modelId="{E5EE0F33-E6E8-425F-B572-ECD0D6E1DA8B}" type="presParOf" srcId="{5F08873E-194B-4814-85D5-D0D2718399E1}" destId="{F11B7DD1-8335-4006-B066-FA56FC4941F5}" srcOrd="1" destOrd="0" presId="urn:microsoft.com/office/officeart/2005/8/layout/orgChart1"/>
    <dgm:cxn modelId="{20EA616A-DD2B-4C0E-9898-ADD778EA26EE}" type="presParOf" srcId="{5F08873E-194B-4814-85D5-D0D2718399E1}" destId="{D4120C27-5016-4470-807B-3C5E97FBAB5F}" srcOrd="2" destOrd="0" presId="urn:microsoft.com/office/officeart/2005/8/layout/orgChart1"/>
    <dgm:cxn modelId="{7AED544A-640D-4575-BAAE-00AC2FA48821}" type="presParOf" srcId="{289EA48A-6C1C-405E-8A93-03D3FB5CE012}" destId="{7D0D170E-4EF9-47D2-AFB8-047E8D6E3434}" srcOrd="6" destOrd="0" presId="urn:microsoft.com/office/officeart/2005/8/layout/orgChart1"/>
    <dgm:cxn modelId="{19C04F55-B9DA-42C4-BF71-69F1F9DD44B7}" type="presParOf" srcId="{289EA48A-6C1C-405E-8A93-03D3FB5CE012}" destId="{2375876E-1628-402F-8016-67B024E76050}" srcOrd="7" destOrd="0" presId="urn:microsoft.com/office/officeart/2005/8/layout/orgChart1"/>
    <dgm:cxn modelId="{1113B711-8A90-466A-9C81-709F47B52088}" type="presParOf" srcId="{2375876E-1628-402F-8016-67B024E76050}" destId="{46F8D95E-5FC9-4065-A2A1-58C4CC8E2A99}" srcOrd="0" destOrd="0" presId="urn:microsoft.com/office/officeart/2005/8/layout/orgChart1"/>
    <dgm:cxn modelId="{F7845B23-3439-40B3-B81B-1BADF27394EA}" type="presParOf" srcId="{46F8D95E-5FC9-4065-A2A1-58C4CC8E2A99}" destId="{712AF362-6442-4EB9-AC96-AE9951EC7BA0}" srcOrd="0" destOrd="0" presId="urn:microsoft.com/office/officeart/2005/8/layout/orgChart1"/>
    <dgm:cxn modelId="{74AB1574-4D44-4334-A831-3524DC9699C4}" type="presParOf" srcId="{46F8D95E-5FC9-4065-A2A1-58C4CC8E2A99}" destId="{3416E6D9-97B7-4411-9E1C-4BB395FC7136}" srcOrd="1" destOrd="0" presId="urn:microsoft.com/office/officeart/2005/8/layout/orgChart1"/>
    <dgm:cxn modelId="{37698268-5A71-4AE6-9EDE-9F9FB15BC7EC}" type="presParOf" srcId="{2375876E-1628-402F-8016-67B024E76050}" destId="{3FE602A2-DE4D-47B8-A820-0983F62D2B48}" srcOrd="1" destOrd="0" presId="urn:microsoft.com/office/officeart/2005/8/layout/orgChart1"/>
    <dgm:cxn modelId="{AED2FCCB-EC80-4754-B76F-CB295EA1CADB}" type="presParOf" srcId="{2375876E-1628-402F-8016-67B024E76050}" destId="{C87BA0F0-48A0-4134-ADF9-0E7D3BD319D4}" srcOrd="2" destOrd="0" presId="urn:microsoft.com/office/officeart/2005/8/layout/orgChart1"/>
    <dgm:cxn modelId="{2D12C5F5-D9FB-4066-8BD1-9B33B4EAEF1B}" type="presParOf" srcId="{289EA48A-6C1C-405E-8A93-03D3FB5CE012}" destId="{51E4FBA1-3987-49E3-A554-D59A75DA8D73}" srcOrd="8" destOrd="0" presId="urn:microsoft.com/office/officeart/2005/8/layout/orgChart1"/>
    <dgm:cxn modelId="{81DC6B86-630B-43C2-9C14-0A93C6443189}" type="presParOf" srcId="{289EA48A-6C1C-405E-8A93-03D3FB5CE012}" destId="{8B05F1DD-CEBD-4643-A0FD-29D9C8C99D62}" srcOrd="9" destOrd="0" presId="urn:microsoft.com/office/officeart/2005/8/layout/orgChart1"/>
    <dgm:cxn modelId="{A938941E-EBFF-429E-963C-97878477E237}" type="presParOf" srcId="{8B05F1DD-CEBD-4643-A0FD-29D9C8C99D62}" destId="{F16AEB9D-9604-4327-B378-1620183EC45F}" srcOrd="0" destOrd="0" presId="urn:microsoft.com/office/officeart/2005/8/layout/orgChart1"/>
    <dgm:cxn modelId="{4142CFF8-BBAF-4559-9DFB-D36332D0C49B}" type="presParOf" srcId="{F16AEB9D-9604-4327-B378-1620183EC45F}" destId="{846ACDA4-CA4E-455E-9203-62C4054A622B}" srcOrd="0" destOrd="0" presId="urn:microsoft.com/office/officeart/2005/8/layout/orgChart1"/>
    <dgm:cxn modelId="{2187519F-4A6C-4283-BACF-836B258B85B4}" type="presParOf" srcId="{F16AEB9D-9604-4327-B378-1620183EC45F}" destId="{EBB64880-57B7-4D5B-982F-7A5CF9356F7D}" srcOrd="1" destOrd="0" presId="urn:microsoft.com/office/officeart/2005/8/layout/orgChart1"/>
    <dgm:cxn modelId="{DC62AE7F-A5A8-4F8D-8B87-7F13EED364BF}" type="presParOf" srcId="{8B05F1DD-CEBD-4643-A0FD-29D9C8C99D62}" destId="{DB8429CD-63BF-41C5-AA8C-B7A90472BE6E}" srcOrd="1" destOrd="0" presId="urn:microsoft.com/office/officeart/2005/8/layout/orgChart1"/>
    <dgm:cxn modelId="{A7B95685-8EE3-47BD-B87F-B8E09BD17C29}" type="presParOf" srcId="{8B05F1DD-CEBD-4643-A0FD-29D9C8C99D62}" destId="{4E5392F5-8C2E-4DB0-A167-59ACC0151115}" srcOrd="2" destOrd="0" presId="urn:microsoft.com/office/officeart/2005/8/layout/orgChart1"/>
    <dgm:cxn modelId="{84E0B910-F5C4-4501-8EE8-2631EDBDF14A}" type="presParOf" srcId="{289EA48A-6C1C-405E-8A93-03D3FB5CE012}" destId="{8E454637-00C3-4F23-8CFF-9466F0994CEF}" srcOrd="10" destOrd="0" presId="urn:microsoft.com/office/officeart/2005/8/layout/orgChart1"/>
    <dgm:cxn modelId="{4438473F-658C-49AC-A968-88B42453F23E}" type="presParOf" srcId="{289EA48A-6C1C-405E-8A93-03D3FB5CE012}" destId="{86A6A004-4721-4567-818B-1B49213E2A84}" srcOrd="11" destOrd="0" presId="urn:microsoft.com/office/officeart/2005/8/layout/orgChart1"/>
    <dgm:cxn modelId="{3D8B5D81-689D-471B-A4D8-8EBA0B51DAF2}" type="presParOf" srcId="{86A6A004-4721-4567-818B-1B49213E2A84}" destId="{EEBB96AA-31E4-4FA1-85FE-D3F7D1F9B86B}" srcOrd="0" destOrd="0" presId="urn:microsoft.com/office/officeart/2005/8/layout/orgChart1"/>
    <dgm:cxn modelId="{C788FC9A-3244-40FA-9679-DFBCAC582338}" type="presParOf" srcId="{EEBB96AA-31E4-4FA1-85FE-D3F7D1F9B86B}" destId="{DA6F9F8F-0160-42F2-AEA4-29886BAC043F}" srcOrd="0" destOrd="0" presId="urn:microsoft.com/office/officeart/2005/8/layout/orgChart1"/>
    <dgm:cxn modelId="{41DFF317-AAE1-44F9-985A-0575D3D7D2A9}" type="presParOf" srcId="{EEBB96AA-31E4-4FA1-85FE-D3F7D1F9B86B}" destId="{4F82381B-A8EE-451E-84F2-370B3DD6A92D}" srcOrd="1" destOrd="0" presId="urn:microsoft.com/office/officeart/2005/8/layout/orgChart1"/>
    <dgm:cxn modelId="{CE2A7A83-9D5D-401D-89BF-97BD72BA137A}" type="presParOf" srcId="{86A6A004-4721-4567-818B-1B49213E2A84}" destId="{B9243CE1-B397-430E-B858-82DD8EE52727}" srcOrd="1" destOrd="0" presId="urn:microsoft.com/office/officeart/2005/8/layout/orgChart1"/>
    <dgm:cxn modelId="{8AA3734C-3E52-40A9-9668-D293C482C255}" type="presParOf" srcId="{86A6A004-4721-4567-818B-1B49213E2A84}" destId="{FF184524-D74D-4612-B92A-FC881011DCD5}" srcOrd="2" destOrd="0" presId="urn:microsoft.com/office/officeart/2005/8/layout/orgChart1"/>
    <dgm:cxn modelId="{FE895B1A-6A95-4EC2-A1CC-194B21131208}" type="presParOf" srcId="{289EA48A-6C1C-405E-8A93-03D3FB5CE012}" destId="{98C7B6B8-3659-4D4A-8B3C-65FF87097867}" srcOrd="12" destOrd="0" presId="urn:microsoft.com/office/officeart/2005/8/layout/orgChart1"/>
    <dgm:cxn modelId="{7A89B64F-5909-4604-8284-D45F3A3584EF}" type="presParOf" srcId="{289EA48A-6C1C-405E-8A93-03D3FB5CE012}" destId="{5D8EFDB3-AC27-4FEC-B486-E8646E5CCBB1}" srcOrd="13" destOrd="0" presId="urn:microsoft.com/office/officeart/2005/8/layout/orgChart1"/>
    <dgm:cxn modelId="{4FA785BD-F394-462A-930B-369477EAD314}" type="presParOf" srcId="{5D8EFDB3-AC27-4FEC-B486-E8646E5CCBB1}" destId="{034BAA38-8FB0-4DFF-9DE9-50645874A8E5}" srcOrd="0" destOrd="0" presId="urn:microsoft.com/office/officeart/2005/8/layout/orgChart1"/>
    <dgm:cxn modelId="{44554E49-D523-41F0-980C-F16E8C61D4D5}" type="presParOf" srcId="{034BAA38-8FB0-4DFF-9DE9-50645874A8E5}" destId="{CEB101FD-2533-4644-A44A-89F7B70A8EB6}" srcOrd="0" destOrd="0" presId="urn:microsoft.com/office/officeart/2005/8/layout/orgChart1"/>
    <dgm:cxn modelId="{9182E718-E714-49AF-B65C-F8B0C6F64212}" type="presParOf" srcId="{034BAA38-8FB0-4DFF-9DE9-50645874A8E5}" destId="{79474F91-F909-4C40-BC0D-67F93CF2C425}" srcOrd="1" destOrd="0" presId="urn:microsoft.com/office/officeart/2005/8/layout/orgChart1"/>
    <dgm:cxn modelId="{BDB0833A-B506-412E-A804-B5E6580D15F7}" type="presParOf" srcId="{5D8EFDB3-AC27-4FEC-B486-E8646E5CCBB1}" destId="{D9A08198-3B12-4700-835F-2638647AA805}" srcOrd="1" destOrd="0" presId="urn:microsoft.com/office/officeart/2005/8/layout/orgChart1"/>
    <dgm:cxn modelId="{3768CFBD-F703-4761-9AC7-30F67AB78BBE}" type="presParOf" srcId="{5D8EFDB3-AC27-4FEC-B486-E8646E5CCBB1}" destId="{AA1FD96D-6D69-42DC-AE53-47EACAE67F30}" srcOrd="2" destOrd="0" presId="urn:microsoft.com/office/officeart/2005/8/layout/orgChart1"/>
    <dgm:cxn modelId="{6CCE76C3-0360-42BB-9121-DFCCF94D7B7F}" type="presParOf" srcId="{289EA48A-6C1C-405E-8A93-03D3FB5CE012}" destId="{C94F00EC-8422-4AD5-A7AF-A4680A3679F7}" srcOrd="14" destOrd="0" presId="urn:microsoft.com/office/officeart/2005/8/layout/orgChart1"/>
    <dgm:cxn modelId="{D460AB80-BA43-4F0E-86DA-62AAC225C778}" type="presParOf" srcId="{289EA48A-6C1C-405E-8A93-03D3FB5CE012}" destId="{66DB5AA4-3E5F-49EE-B716-8DDCEAFEAEC6}" srcOrd="15" destOrd="0" presId="urn:microsoft.com/office/officeart/2005/8/layout/orgChart1"/>
    <dgm:cxn modelId="{EC38AB92-5F49-4F1B-BEBC-C48BB214CD93}" type="presParOf" srcId="{66DB5AA4-3E5F-49EE-B716-8DDCEAFEAEC6}" destId="{A313A91C-2723-4B6D-B0F6-5684CD2C983B}" srcOrd="0" destOrd="0" presId="urn:microsoft.com/office/officeart/2005/8/layout/orgChart1"/>
    <dgm:cxn modelId="{2BA3CCF1-E1E2-4C56-BA76-409AF3A58FD8}" type="presParOf" srcId="{A313A91C-2723-4B6D-B0F6-5684CD2C983B}" destId="{76487D51-3162-4B58-88B2-355C96AF08AD}" srcOrd="0" destOrd="0" presId="urn:microsoft.com/office/officeart/2005/8/layout/orgChart1"/>
    <dgm:cxn modelId="{DFF7E5EC-4D63-430C-B66F-EDD14FF04638}" type="presParOf" srcId="{A313A91C-2723-4B6D-B0F6-5684CD2C983B}" destId="{9F103F83-A83E-41E3-BBF3-1F9AD33665FF}" srcOrd="1" destOrd="0" presId="urn:microsoft.com/office/officeart/2005/8/layout/orgChart1"/>
    <dgm:cxn modelId="{5849984B-36C9-4DF6-8000-CF82482E0967}" type="presParOf" srcId="{66DB5AA4-3E5F-49EE-B716-8DDCEAFEAEC6}" destId="{0713DBA5-97EA-4F4E-8930-9E88D06C1188}" srcOrd="1" destOrd="0" presId="urn:microsoft.com/office/officeart/2005/8/layout/orgChart1"/>
    <dgm:cxn modelId="{436DDA2D-0F5C-4062-BE51-CD4775132BE1}" type="presParOf" srcId="{66DB5AA4-3E5F-49EE-B716-8DDCEAFEAEC6}" destId="{C1FEE5FE-E6B7-41F1-9EC5-E08E7EC61DAA}" srcOrd="2" destOrd="0" presId="urn:microsoft.com/office/officeart/2005/8/layout/orgChart1"/>
    <dgm:cxn modelId="{37DC9FF2-C34D-4B31-9DBE-509A59B2D8D0}" type="presParOf" srcId="{289EA48A-6C1C-405E-8A93-03D3FB5CE012}" destId="{BF9C70D8-E8F9-43DF-8528-035AD948D92B}" srcOrd="16" destOrd="0" presId="urn:microsoft.com/office/officeart/2005/8/layout/orgChart1"/>
    <dgm:cxn modelId="{11DCCF10-BDE9-468E-8F37-3370DC54563B}" type="presParOf" srcId="{289EA48A-6C1C-405E-8A93-03D3FB5CE012}" destId="{B74F9ADB-5D0B-4166-9FBD-0650C30F671D}" srcOrd="17" destOrd="0" presId="urn:microsoft.com/office/officeart/2005/8/layout/orgChart1"/>
    <dgm:cxn modelId="{98235109-D998-4762-8ABE-ED222E8CB26E}" type="presParOf" srcId="{B74F9ADB-5D0B-4166-9FBD-0650C30F671D}" destId="{E379E2C9-5D24-48FF-9C71-57969FB3D935}" srcOrd="0" destOrd="0" presId="urn:microsoft.com/office/officeart/2005/8/layout/orgChart1"/>
    <dgm:cxn modelId="{E9DF21D2-36FE-4E31-8CE6-9CAB3B8B6183}" type="presParOf" srcId="{E379E2C9-5D24-48FF-9C71-57969FB3D935}" destId="{968AD216-0161-432C-8F0D-099715B9BEC5}" srcOrd="0" destOrd="0" presId="urn:microsoft.com/office/officeart/2005/8/layout/orgChart1"/>
    <dgm:cxn modelId="{686C4923-5233-4462-9A00-71EB1719B37A}" type="presParOf" srcId="{E379E2C9-5D24-48FF-9C71-57969FB3D935}" destId="{1702A89E-6F18-4E68-80BA-6F58373487CE}" srcOrd="1" destOrd="0" presId="urn:microsoft.com/office/officeart/2005/8/layout/orgChart1"/>
    <dgm:cxn modelId="{F350DB37-18AE-410A-BF7A-32AE709BC802}" type="presParOf" srcId="{B74F9ADB-5D0B-4166-9FBD-0650C30F671D}" destId="{571E60E2-DE8E-4204-B241-A7E091E0C0EA}" srcOrd="1" destOrd="0" presId="urn:microsoft.com/office/officeart/2005/8/layout/orgChart1"/>
    <dgm:cxn modelId="{901AD25D-762A-4B66-92D0-E8DF095BF173}" type="presParOf" srcId="{B74F9ADB-5D0B-4166-9FBD-0650C30F671D}" destId="{539D9EC0-919C-490D-BD65-2063E26B0267}" srcOrd="2" destOrd="0" presId="urn:microsoft.com/office/officeart/2005/8/layout/orgChart1"/>
    <dgm:cxn modelId="{4BE02FE8-8751-46BD-88F0-A7CB553F6A26}" type="presParOf" srcId="{289EA48A-6C1C-405E-8A93-03D3FB5CE012}" destId="{2F7866ED-56EC-4B04-B481-E876C065DC3A}" srcOrd="18" destOrd="0" presId="urn:microsoft.com/office/officeart/2005/8/layout/orgChart1"/>
    <dgm:cxn modelId="{D9AA5A61-2C2C-47A5-B87D-5AE7171F57B2}" type="presParOf" srcId="{289EA48A-6C1C-405E-8A93-03D3FB5CE012}" destId="{BC2E559B-3FAA-4D8B-B622-479CAC6B1177}" srcOrd="19" destOrd="0" presId="urn:microsoft.com/office/officeart/2005/8/layout/orgChart1"/>
    <dgm:cxn modelId="{73B37891-5958-4D50-A3FE-7EEE1C8926C6}" type="presParOf" srcId="{BC2E559B-3FAA-4D8B-B622-479CAC6B1177}" destId="{F6FF8920-7866-41C0-A3BA-300B4E0373A6}" srcOrd="0" destOrd="0" presId="urn:microsoft.com/office/officeart/2005/8/layout/orgChart1"/>
    <dgm:cxn modelId="{9A338CAF-5B85-4141-843D-47AAB114C8E2}" type="presParOf" srcId="{F6FF8920-7866-41C0-A3BA-300B4E0373A6}" destId="{5F68988C-B95D-4EB7-8C21-2636AA21C413}" srcOrd="0" destOrd="0" presId="urn:microsoft.com/office/officeart/2005/8/layout/orgChart1"/>
    <dgm:cxn modelId="{315F5D11-37A7-44CE-90D2-CA5A82994449}" type="presParOf" srcId="{F6FF8920-7866-41C0-A3BA-300B4E0373A6}" destId="{9B3609ED-699D-41FB-96C1-71142025300F}" srcOrd="1" destOrd="0" presId="urn:microsoft.com/office/officeart/2005/8/layout/orgChart1"/>
    <dgm:cxn modelId="{2AB09999-8150-4EDA-8E95-408F26CD1365}" type="presParOf" srcId="{BC2E559B-3FAA-4D8B-B622-479CAC6B1177}" destId="{FBB1D2FE-E8B4-4B93-94B3-9D6364FAD84B}" srcOrd="1" destOrd="0" presId="urn:microsoft.com/office/officeart/2005/8/layout/orgChart1"/>
    <dgm:cxn modelId="{4639C29D-7DCD-4F16-8173-200FB00D439B}" type="presParOf" srcId="{BC2E559B-3FAA-4D8B-B622-479CAC6B1177}" destId="{0BDBC17F-B5CD-44DB-8CF4-22400A42FD97}" srcOrd="2" destOrd="0" presId="urn:microsoft.com/office/officeart/2005/8/layout/orgChart1"/>
    <dgm:cxn modelId="{14953B14-EDDE-481A-A552-A7B04F149686}" type="presParOf" srcId="{289EA48A-6C1C-405E-8A93-03D3FB5CE012}" destId="{5401B6D4-D865-47FF-B307-80BAF6CE3709}" srcOrd="20" destOrd="0" presId="urn:microsoft.com/office/officeart/2005/8/layout/orgChart1"/>
    <dgm:cxn modelId="{E9D1B095-5316-4C0F-9BD4-7450A83BEB7C}" type="presParOf" srcId="{289EA48A-6C1C-405E-8A93-03D3FB5CE012}" destId="{FD16D078-CC73-4C80-BB22-DAC43724D253}" srcOrd="21" destOrd="0" presId="urn:microsoft.com/office/officeart/2005/8/layout/orgChart1"/>
    <dgm:cxn modelId="{6EE04F4B-1E4D-43A3-9816-745D35AF1BED}" type="presParOf" srcId="{FD16D078-CC73-4C80-BB22-DAC43724D253}" destId="{7890FED6-00AD-44AF-9616-458348E74000}" srcOrd="0" destOrd="0" presId="urn:microsoft.com/office/officeart/2005/8/layout/orgChart1"/>
    <dgm:cxn modelId="{50CC3A8F-118E-4938-891D-07BB5DF7F7B1}" type="presParOf" srcId="{7890FED6-00AD-44AF-9616-458348E74000}" destId="{64FA7336-0FF3-4742-A4D9-5E0F9C9B545A}" srcOrd="0" destOrd="0" presId="urn:microsoft.com/office/officeart/2005/8/layout/orgChart1"/>
    <dgm:cxn modelId="{B58A81C9-F793-4EB7-835C-6EAD60A81EE8}" type="presParOf" srcId="{7890FED6-00AD-44AF-9616-458348E74000}" destId="{B4331C13-B4D2-4E81-B5CB-9464D65D5F5F}" srcOrd="1" destOrd="0" presId="urn:microsoft.com/office/officeart/2005/8/layout/orgChart1"/>
    <dgm:cxn modelId="{938F91F3-D2EE-4D7F-9607-18166FC3B54C}" type="presParOf" srcId="{FD16D078-CC73-4C80-BB22-DAC43724D253}" destId="{ADC848FD-8494-4AC0-B6AA-A6877AB7E996}" srcOrd="1" destOrd="0" presId="urn:microsoft.com/office/officeart/2005/8/layout/orgChart1"/>
    <dgm:cxn modelId="{A3F2DEA8-735A-4EB4-9E3C-02F127AE5D6A}" type="presParOf" srcId="{FD16D078-CC73-4C80-BB22-DAC43724D253}" destId="{783DD2AB-4E79-4A43-A3EC-F6DFA5F0B6A7}" srcOrd="2" destOrd="0" presId="urn:microsoft.com/office/officeart/2005/8/layout/orgChart1"/>
    <dgm:cxn modelId="{EC19ABB8-6F7A-40E2-B18A-5485DB9815A3}" type="presParOf" srcId="{289EA48A-6C1C-405E-8A93-03D3FB5CE012}" destId="{D874062B-743A-4D02-937C-152ED89DF5BE}" srcOrd="22" destOrd="0" presId="urn:microsoft.com/office/officeart/2005/8/layout/orgChart1"/>
    <dgm:cxn modelId="{91CD6CF6-B738-48A3-AC88-F2C128FE6848}" type="presParOf" srcId="{289EA48A-6C1C-405E-8A93-03D3FB5CE012}" destId="{A5113197-F986-44E6-B1B1-CF8E5F8F9B93}" srcOrd="23" destOrd="0" presId="urn:microsoft.com/office/officeart/2005/8/layout/orgChart1"/>
    <dgm:cxn modelId="{28F948A3-EC73-42AE-AE98-5BBE15245D66}" type="presParOf" srcId="{A5113197-F986-44E6-B1B1-CF8E5F8F9B93}" destId="{D232D7EE-3E25-4839-B4FB-2FED0290557D}" srcOrd="0" destOrd="0" presId="urn:microsoft.com/office/officeart/2005/8/layout/orgChart1"/>
    <dgm:cxn modelId="{3BA65DB2-3C5A-4D92-B0F1-03335A9C21BC}" type="presParOf" srcId="{D232D7EE-3E25-4839-B4FB-2FED0290557D}" destId="{B3C0387F-9C2B-4621-AA78-20066B6D8A5B}" srcOrd="0" destOrd="0" presId="urn:microsoft.com/office/officeart/2005/8/layout/orgChart1"/>
    <dgm:cxn modelId="{1ADB8B9D-744F-4B7E-A29D-BB1958026606}" type="presParOf" srcId="{D232D7EE-3E25-4839-B4FB-2FED0290557D}" destId="{F287FF84-1118-4180-8299-54B5E66E7FF4}" srcOrd="1" destOrd="0" presId="urn:microsoft.com/office/officeart/2005/8/layout/orgChart1"/>
    <dgm:cxn modelId="{9078795C-2128-4C8B-BB27-BBFED5A1D521}" type="presParOf" srcId="{A5113197-F986-44E6-B1B1-CF8E5F8F9B93}" destId="{2F0B6584-2804-4D00-85E1-97CBA4CEBEC6}" srcOrd="1" destOrd="0" presId="urn:microsoft.com/office/officeart/2005/8/layout/orgChart1"/>
    <dgm:cxn modelId="{BFCAD1C6-7890-4EFE-BA9A-B68FC2DCDC11}" type="presParOf" srcId="{A5113197-F986-44E6-B1B1-CF8E5F8F9B93}" destId="{13390EA3-A6D4-400D-B180-D057245BF31B}" srcOrd="2" destOrd="0" presId="urn:microsoft.com/office/officeart/2005/8/layout/orgChart1"/>
    <dgm:cxn modelId="{92B50560-68F9-4EAE-A4F7-CAC5E76B0602}" type="presParOf" srcId="{289EA48A-6C1C-405E-8A93-03D3FB5CE012}" destId="{DF9B01DF-5C8A-4E87-96CD-2F0FF1D3E893}" srcOrd="24" destOrd="0" presId="urn:microsoft.com/office/officeart/2005/8/layout/orgChart1"/>
    <dgm:cxn modelId="{5E152EBD-D37C-45A7-91D8-7F6FBA1FFF5A}" type="presParOf" srcId="{289EA48A-6C1C-405E-8A93-03D3FB5CE012}" destId="{2124BD1D-3E19-45F7-AFD9-E1B71B1F851A}" srcOrd="25" destOrd="0" presId="urn:microsoft.com/office/officeart/2005/8/layout/orgChart1"/>
    <dgm:cxn modelId="{C4700BFA-990E-4B89-9A7D-C248E3E4D707}" type="presParOf" srcId="{2124BD1D-3E19-45F7-AFD9-E1B71B1F851A}" destId="{17B6D668-3B4D-456E-8C38-3D5CE2EE3CA3}" srcOrd="0" destOrd="0" presId="urn:microsoft.com/office/officeart/2005/8/layout/orgChart1"/>
    <dgm:cxn modelId="{8B1D4F34-928C-43F8-9E4D-ED90A59CB91F}" type="presParOf" srcId="{17B6D668-3B4D-456E-8C38-3D5CE2EE3CA3}" destId="{8EDEDBE5-4E66-4519-AADF-98C975BAAA5C}" srcOrd="0" destOrd="0" presId="urn:microsoft.com/office/officeart/2005/8/layout/orgChart1"/>
    <dgm:cxn modelId="{629A363B-C081-499A-96A0-4852AB439CCE}" type="presParOf" srcId="{17B6D668-3B4D-456E-8C38-3D5CE2EE3CA3}" destId="{1280924E-6625-4C4E-B577-C585957F3F10}" srcOrd="1" destOrd="0" presId="urn:microsoft.com/office/officeart/2005/8/layout/orgChart1"/>
    <dgm:cxn modelId="{E4389381-A1F9-4CCC-8653-47012798303B}" type="presParOf" srcId="{2124BD1D-3E19-45F7-AFD9-E1B71B1F851A}" destId="{A1D6F4ED-4772-406B-A186-D29CB353800A}" srcOrd="1" destOrd="0" presId="urn:microsoft.com/office/officeart/2005/8/layout/orgChart1"/>
    <dgm:cxn modelId="{37105BE7-ADA8-4C05-A1D2-7D5A5F3E7CA7}" type="presParOf" srcId="{2124BD1D-3E19-45F7-AFD9-E1B71B1F851A}" destId="{9237FFC2-1CA9-4B98-A956-73A6BA4C229E}" srcOrd="2" destOrd="0" presId="urn:microsoft.com/office/officeart/2005/8/layout/orgChart1"/>
    <dgm:cxn modelId="{E29DED60-3DC0-49B8-85D2-6DEECFEA1BC1}" type="presParOf" srcId="{289EA48A-6C1C-405E-8A93-03D3FB5CE012}" destId="{E858047D-3236-4DDB-9066-A806B27D8BB0}" srcOrd="26" destOrd="0" presId="urn:microsoft.com/office/officeart/2005/8/layout/orgChart1"/>
    <dgm:cxn modelId="{9A1D66F2-65C1-40D9-9B33-ED5AB08F6BD5}" type="presParOf" srcId="{289EA48A-6C1C-405E-8A93-03D3FB5CE012}" destId="{3FE2D575-FD19-4914-9A6D-FDA80A062BDF}" srcOrd="27" destOrd="0" presId="urn:microsoft.com/office/officeart/2005/8/layout/orgChart1"/>
    <dgm:cxn modelId="{B11DEAEA-4D81-444A-B687-D2A8A0350554}" type="presParOf" srcId="{3FE2D575-FD19-4914-9A6D-FDA80A062BDF}" destId="{A4183C89-A416-41ED-B85F-1CD870AEB487}" srcOrd="0" destOrd="0" presId="urn:microsoft.com/office/officeart/2005/8/layout/orgChart1"/>
    <dgm:cxn modelId="{1F3732A8-7C7E-479B-A3D2-B42BC8903AFF}" type="presParOf" srcId="{A4183C89-A416-41ED-B85F-1CD870AEB487}" destId="{779B6405-CB44-4623-95D6-9B37C7A6CB1C}" srcOrd="0" destOrd="0" presId="urn:microsoft.com/office/officeart/2005/8/layout/orgChart1"/>
    <dgm:cxn modelId="{1CC99523-6CA1-4722-833A-262B778FA95B}" type="presParOf" srcId="{A4183C89-A416-41ED-B85F-1CD870AEB487}" destId="{E6536EBA-125E-4894-80B5-106FA1471B26}" srcOrd="1" destOrd="0" presId="urn:microsoft.com/office/officeart/2005/8/layout/orgChart1"/>
    <dgm:cxn modelId="{C3835BD4-B9E9-4E90-AC69-B42A7B3C7FF4}" type="presParOf" srcId="{3FE2D575-FD19-4914-9A6D-FDA80A062BDF}" destId="{49243BC7-D5FD-4F98-946A-FF3183E6FC96}" srcOrd="1" destOrd="0" presId="urn:microsoft.com/office/officeart/2005/8/layout/orgChart1"/>
    <dgm:cxn modelId="{3CA85EB4-CC9B-4CD6-A35D-D955A537E604}" type="presParOf" srcId="{3FE2D575-FD19-4914-9A6D-FDA80A062BDF}" destId="{57B7BDA7-E307-4685-A19A-7AB671D7D59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1603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3282" custLinFactNeighborY="76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1901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44178" custLinFactNeighborX="-1282" custLinFactNeighborY="38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9203" custScaleY="1140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D064AD3F-E515-4F36-973D-6CAC9CF6021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6D7808A-85EF-4FF1-8BD9-1012CD3A274F}" type="parTrans" cxnId="{90D0C418-1974-4FCF-82C1-84A89141BB31}">
      <dgm:prSet/>
      <dgm:spPr/>
      <dgm:t>
        <a:bodyPr/>
        <a:lstStyle/>
        <a:p>
          <a:endParaRPr lang="es-ES"/>
        </a:p>
      </dgm:t>
    </dgm:pt>
    <dgm:pt modelId="{285E76AC-1E3D-42CF-96E8-C2B32D5F7299}" type="sibTrans" cxnId="{90D0C418-1974-4FCF-82C1-84A89141BB31}">
      <dgm:prSet/>
      <dgm:spPr/>
      <dgm:t>
        <a:bodyPr/>
        <a:lstStyle/>
        <a:p>
          <a:endParaRPr lang="es-ES"/>
        </a:p>
      </dgm:t>
    </dgm:pt>
    <dgm:pt modelId="{ACAA3A08-2145-4C42-B257-AC1621922E9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A304D5-26FE-4993-861E-5777E0CA1ABF}" type="parTrans" cxnId="{3EB1B473-9A7F-4B2A-9F63-01509826652C}">
      <dgm:prSet/>
      <dgm:spPr/>
      <dgm:t>
        <a:bodyPr/>
        <a:lstStyle/>
        <a:p>
          <a:endParaRPr lang="es-ES"/>
        </a:p>
      </dgm:t>
    </dgm:pt>
    <dgm:pt modelId="{E6AC91EA-C05A-4806-AB05-93A973D301BB}" type="sibTrans" cxnId="{3EB1B473-9A7F-4B2A-9F63-01509826652C}">
      <dgm:prSet/>
      <dgm:spPr/>
      <dgm:t>
        <a:bodyPr/>
        <a:lstStyle/>
        <a:p>
          <a:endParaRPr lang="es-ES"/>
        </a:p>
      </dgm:t>
    </dgm:pt>
    <dgm:pt modelId="{635CE5F6-9E9F-4A32-A3AF-C9BA969C5A2F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48E0BC-3755-441E-9EF2-B111E778A825}" type="parTrans" cxnId="{DF24A43E-611A-459D-BB8D-C2AB5E9021D5}">
      <dgm:prSet/>
      <dgm:spPr/>
      <dgm:t>
        <a:bodyPr/>
        <a:lstStyle/>
        <a:p>
          <a:endParaRPr lang="es-ES"/>
        </a:p>
      </dgm:t>
    </dgm:pt>
    <dgm:pt modelId="{9148844B-C9BB-4B89-981D-B35F7DEE69FE}" type="sibTrans" cxnId="{DF24A43E-611A-459D-BB8D-C2AB5E9021D5}">
      <dgm:prSet/>
      <dgm:spPr/>
      <dgm:t>
        <a:bodyPr/>
        <a:lstStyle/>
        <a:p>
          <a:endParaRPr lang="es-ES"/>
        </a:p>
      </dgm:t>
    </dgm:pt>
    <dgm:pt modelId="{082B98E7-AE25-406A-A9C4-AD2AC90C422E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Oficina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352FD1-6012-4949-9373-39F7B3AB3C23}" type="parTrans" cxnId="{94EC34E2-4146-46FF-BA80-A218A0B580EF}">
      <dgm:prSet/>
      <dgm:spPr/>
      <dgm:t>
        <a:bodyPr/>
        <a:lstStyle/>
        <a:p>
          <a:endParaRPr lang="es-ES"/>
        </a:p>
      </dgm:t>
    </dgm:pt>
    <dgm:pt modelId="{730E895E-2CA0-409A-9FE9-7F62AEE39A01}" type="sibTrans" cxnId="{94EC34E2-4146-46FF-BA80-A218A0B580EF}">
      <dgm:prSet/>
      <dgm:spPr/>
      <dgm:t>
        <a:bodyPr/>
        <a:lstStyle/>
        <a:p>
          <a:endParaRPr lang="es-ES"/>
        </a:p>
      </dgm:t>
    </dgm:pt>
    <dgm:pt modelId="{AFF3A3E7-F361-48C7-81C9-A0C0E774562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0EB7C8-80D7-4488-AEB3-A3A5B8C4BB05}" type="parTrans" cxnId="{D8B17807-7BD8-4416-BA30-721DC6AD849C}">
      <dgm:prSet/>
      <dgm:spPr/>
      <dgm:t>
        <a:bodyPr/>
        <a:lstStyle/>
        <a:p>
          <a:endParaRPr lang="es-ES"/>
        </a:p>
      </dgm:t>
    </dgm:pt>
    <dgm:pt modelId="{9C6980FD-005B-48E0-A409-E794B8C0C102}" type="sibTrans" cxnId="{D8B17807-7BD8-4416-BA30-721DC6AD849C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8233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2D6107C5-EC21-44A6-A528-9E159ECF62EF}" type="pres">
      <dgm:prSet presAssocID="{C4AD4AA5-E4D2-4117-AAE2-BA2150A8FA1D}" presName="Name35" presStyleLbl="parChTrans1D2" presStyleIdx="0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0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73F96BB7-EF63-4DE2-927A-9C67C4B9A822}" type="pres">
      <dgm:prSet presAssocID="{FA352FD1-6012-4949-9373-39F7B3AB3C23}" presName="Name35" presStyleLbl="parChTrans1D2" presStyleIdx="1" presStyleCnt="9"/>
      <dgm:spPr/>
      <dgm:t>
        <a:bodyPr/>
        <a:lstStyle/>
        <a:p>
          <a:endParaRPr lang="es-ES"/>
        </a:p>
      </dgm:t>
    </dgm:pt>
    <dgm:pt modelId="{A306F312-9322-4992-8288-FF43255E6E05}" type="pres">
      <dgm:prSet presAssocID="{082B98E7-AE25-406A-A9C4-AD2AC90C422E}" presName="hierRoot2" presStyleCnt="0">
        <dgm:presLayoutVars>
          <dgm:hierBranch val="init"/>
        </dgm:presLayoutVars>
      </dgm:prSet>
      <dgm:spPr/>
    </dgm:pt>
    <dgm:pt modelId="{585B3745-DC21-4E26-A1D4-FFF4F95C9196}" type="pres">
      <dgm:prSet presAssocID="{082B98E7-AE25-406A-A9C4-AD2AC90C422E}" presName="rootComposite" presStyleCnt="0"/>
      <dgm:spPr/>
    </dgm:pt>
    <dgm:pt modelId="{30F118B5-AA97-46CD-B12A-5146FCD2897F}" type="pres">
      <dgm:prSet presAssocID="{082B98E7-AE25-406A-A9C4-AD2AC90C422E}" presName="rootText" presStyleLbl="node2" presStyleIdx="1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5BCF14-9282-44E0-ACA5-A4D77F30BA92}" type="pres">
      <dgm:prSet presAssocID="{082B98E7-AE25-406A-A9C4-AD2AC90C422E}" presName="rootConnector" presStyleLbl="node2" presStyleIdx="1" presStyleCnt="5"/>
      <dgm:spPr/>
      <dgm:t>
        <a:bodyPr/>
        <a:lstStyle/>
        <a:p>
          <a:endParaRPr lang="es-ES"/>
        </a:p>
      </dgm:t>
    </dgm:pt>
    <dgm:pt modelId="{EF67DF21-73B5-4F05-87B2-163D22ABA81F}" type="pres">
      <dgm:prSet presAssocID="{082B98E7-AE25-406A-A9C4-AD2AC90C422E}" presName="hierChild4" presStyleCnt="0"/>
      <dgm:spPr/>
    </dgm:pt>
    <dgm:pt modelId="{C13C876E-5E6E-4EAB-BFC9-87A6B331C8A7}" type="pres">
      <dgm:prSet presAssocID="{082B98E7-AE25-406A-A9C4-AD2AC90C422E}" presName="hierChild5" presStyleCnt="0"/>
      <dgm:spPr/>
    </dgm:pt>
    <dgm:pt modelId="{9BE98304-A0DA-4D68-82B1-541535CA2D9D}" type="pres">
      <dgm:prSet presAssocID="{3148E0BC-3755-441E-9EF2-B111E778A825}" presName="Name35" presStyleLbl="parChTrans1D2" presStyleIdx="2" presStyleCnt="9"/>
      <dgm:spPr/>
      <dgm:t>
        <a:bodyPr/>
        <a:lstStyle/>
        <a:p>
          <a:endParaRPr lang="es-ES"/>
        </a:p>
      </dgm:t>
    </dgm:pt>
    <dgm:pt modelId="{3351E9B0-A77D-4FE7-95EB-8EB8315C9BB3}" type="pres">
      <dgm:prSet presAssocID="{635CE5F6-9E9F-4A32-A3AF-C9BA969C5A2F}" presName="hierRoot2" presStyleCnt="0">
        <dgm:presLayoutVars>
          <dgm:hierBranch val="init"/>
        </dgm:presLayoutVars>
      </dgm:prSet>
      <dgm:spPr/>
    </dgm:pt>
    <dgm:pt modelId="{7ECE5123-D6FC-4DE5-AA35-D72B70CF4BDC}" type="pres">
      <dgm:prSet presAssocID="{635CE5F6-9E9F-4A32-A3AF-C9BA969C5A2F}" presName="rootComposite" presStyleCnt="0"/>
      <dgm:spPr/>
    </dgm:pt>
    <dgm:pt modelId="{E887C11E-490F-4D62-A06E-9D8EA7E5559C}" type="pres">
      <dgm:prSet presAssocID="{635CE5F6-9E9F-4A32-A3AF-C9BA969C5A2F}" presName="rootText" presStyleLbl="node2" presStyleIdx="2" presStyleCnt="5" custScaleX="109868" custScaleY="138120" custLinFactNeighborX="2534" custLinFactNeighborY="4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4ED83-14F0-4D49-B490-B96E8BAD0F96}" type="pres">
      <dgm:prSet presAssocID="{635CE5F6-9E9F-4A32-A3AF-C9BA969C5A2F}" presName="rootConnector" presStyleLbl="node2" presStyleIdx="2" presStyleCnt="5"/>
      <dgm:spPr/>
      <dgm:t>
        <a:bodyPr/>
        <a:lstStyle/>
        <a:p>
          <a:endParaRPr lang="es-ES"/>
        </a:p>
      </dgm:t>
    </dgm:pt>
    <dgm:pt modelId="{4E04D855-4EAC-4894-8BA7-BA84A548E634}" type="pres">
      <dgm:prSet presAssocID="{635CE5F6-9E9F-4A32-A3AF-C9BA969C5A2F}" presName="hierChild4" presStyleCnt="0"/>
      <dgm:spPr/>
    </dgm:pt>
    <dgm:pt modelId="{3A533901-2671-41BF-93E8-04FF165B1D95}" type="pres">
      <dgm:prSet presAssocID="{635CE5F6-9E9F-4A32-A3AF-C9BA969C5A2F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3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3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3" presStyleCnt="5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BDC529AB-16DB-4911-9D20-0F31F5ACE975}" type="pres">
      <dgm:prSet presAssocID="{ABA304D5-26FE-4993-861E-5777E0CA1ABF}" presName="Name35" presStyleLbl="parChTrans1D2" presStyleIdx="4" presStyleCnt="9" custSzY="759601"/>
      <dgm:spPr/>
      <dgm:t>
        <a:bodyPr/>
        <a:lstStyle/>
        <a:p>
          <a:endParaRPr lang="es-ES"/>
        </a:p>
      </dgm:t>
    </dgm:pt>
    <dgm:pt modelId="{FF63797B-8063-40A9-9312-0A385F9C9287}" type="pres">
      <dgm:prSet presAssocID="{ACAA3A08-2145-4C42-B257-AC1621922E99}" presName="hierRoot2" presStyleCnt="0">
        <dgm:presLayoutVars>
          <dgm:hierBranch val="init"/>
        </dgm:presLayoutVars>
      </dgm:prSet>
      <dgm:spPr/>
    </dgm:pt>
    <dgm:pt modelId="{3EB66B10-43F7-4C73-899E-9367BEA7F877}" type="pres">
      <dgm:prSet presAssocID="{ACAA3A08-2145-4C42-B257-AC1621922E99}" presName="rootComposite" presStyleCnt="0"/>
      <dgm:spPr/>
    </dgm:pt>
    <dgm:pt modelId="{EF47D36F-6C40-47F0-A3C5-6BB186F62898}" type="pres">
      <dgm:prSet presAssocID="{ACAA3A08-2145-4C42-B257-AC1621922E99}" presName="rootText" presStyleLbl="node2" presStyleIdx="4" presStyleCnt="5" custScaleX="109868" custScaleY="138120" custLinFactNeighborX="235" custLinFactNeighborY="39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33B3E-A393-47C4-96D5-73A31A271C0F}" type="pres">
      <dgm:prSet presAssocID="{ACAA3A08-2145-4C42-B257-AC1621922E99}" presName="rootConnector" presStyleLbl="node2" presStyleIdx="4" presStyleCnt="5"/>
      <dgm:spPr/>
      <dgm:t>
        <a:bodyPr/>
        <a:lstStyle/>
        <a:p>
          <a:endParaRPr lang="es-ES"/>
        </a:p>
      </dgm:t>
    </dgm:pt>
    <dgm:pt modelId="{02822DDD-2E49-4122-8FB7-B02F40E39095}" type="pres">
      <dgm:prSet presAssocID="{ACAA3A08-2145-4C42-B257-AC1621922E99}" presName="hierChild4" presStyleCnt="0"/>
      <dgm:spPr/>
    </dgm:pt>
    <dgm:pt modelId="{F955F97E-AE68-42E1-8270-41F69E85C593}" type="pres">
      <dgm:prSet presAssocID="{ACAA3A08-2145-4C42-B257-AC1621922E99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4" custScaleX="125563" custScaleY="100451" custLinFactNeighborX="-9848" custLinFactNeighborY="-59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4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4" custScaleX="125563" custScaleY="100451" custLinFactNeighborX="7287" custLinFactNeighborY="-66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4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06043778-E1A8-4BC8-B4DE-229AFC24D670}" type="pres">
      <dgm:prSet presAssocID="{76D7808A-85EF-4FF1-8BD9-1012CD3A274F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B727C977-7940-4883-8F1A-DDCE80DDAC2B}" type="pres">
      <dgm:prSet presAssocID="{D064AD3F-E515-4F36-973D-6CAC9CF60214}" presName="hierRoot3" presStyleCnt="0">
        <dgm:presLayoutVars>
          <dgm:hierBranch val="init"/>
        </dgm:presLayoutVars>
      </dgm:prSet>
      <dgm:spPr/>
    </dgm:pt>
    <dgm:pt modelId="{54C591B0-5B1F-4F07-9DEE-3D207A1DF5FF}" type="pres">
      <dgm:prSet presAssocID="{D064AD3F-E515-4F36-973D-6CAC9CF60214}" presName="rootComposite3" presStyleCnt="0"/>
      <dgm:spPr/>
    </dgm:pt>
    <dgm:pt modelId="{B83EF9E1-8BE7-4E34-959F-F886882C8EF6}" type="pres">
      <dgm:prSet presAssocID="{D064AD3F-E515-4F36-973D-6CAC9CF60214}" presName="rootText3" presStyleLbl="asst1" presStyleIdx="2" presStyleCnt="4" custScaleX="125563" custScaleY="78768" custLinFactNeighborX="-7615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1197A9-2788-4B80-B6D3-1A1A6B47DAA1}" type="pres">
      <dgm:prSet presAssocID="{D064AD3F-E515-4F36-973D-6CAC9CF60214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C2D478A-54CE-4A42-A1E4-9A1679B72003}" type="pres">
      <dgm:prSet presAssocID="{D064AD3F-E515-4F36-973D-6CAC9CF60214}" presName="hierChild6" presStyleCnt="0"/>
      <dgm:spPr/>
    </dgm:pt>
    <dgm:pt modelId="{9B6C3B59-257B-426C-9247-0246C44B0878}" type="pres">
      <dgm:prSet presAssocID="{D064AD3F-E515-4F36-973D-6CAC9CF60214}" presName="hierChild7" presStyleCnt="0"/>
      <dgm:spPr/>
    </dgm:pt>
    <dgm:pt modelId="{FF9F24BD-3824-466A-AF65-4E0041024B89}" type="pres">
      <dgm:prSet presAssocID="{200EB7C8-80D7-4488-AEB3-A3A5B8C4BB0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47816763-16FA-4214-ABCE-6E2222A85BEF}" type="pres">
      <dgm:prSet presAssocID="{AFF3A3E7-F361-48C7-81C9-A0C0E7745623}" presName="hierRoot3" presStyleCnt="0">
        <dgm:presLayoutVars>
          <dgm:hierBranch val="init"/>
        </dgm:presLayoutVars>
      </dgm:prSet>
      <dgm:spPr/>
    </dgm:pt>
    <dgm:pt modelId="{4252124B-41ED-42B2-895C-9EA2A98C92B1}" type="pres">
      <dgm:prSet presAssocID="{AFF3A3E7-F361-48C7-81C9-A0C0E7745623}" presName="rootComposite3" presStyleCnt="0"/>
      <dgm:spPr/>
    </dgm:pt>
    <dgm:pt modelId="{F347EB31-F265-4B0C-B574-4088162511E8}" type="pres">
      <dgm:prSet presAssocID="{AFF3A3E7-F361-48C7-81C9-A0C0E7745623}" presName="rootText3" presStyleLbl="asst1" presStyleIdx="3" presStyleCnt="4" custScaleX="125563" custScaleY="78768" custLinFactNeighborX="10676" custLinFactNeighborY="-5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6F172-BF24-43F3-B200-FB7C958886B3}" type="pres">
      <dgm:prSet presAssocID="{AFF3A3E7-F361-48C7-81C9-A0C0E774562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2C3C86B-FFF9-442F-834B-07176C5392DD}" type="pres">
      <dgm:prSet presAssocID="{AFF3A3E7-F361-48C7-81C9-A0C0E7745623}" presName="hierChild6" presStyleCnt="0"/>
      <dgm:spPr/>
    </dgm:pt>
    <dgm:pt modelId="{394E0404-9755-4C81-B959-9549EA772DC7}" type="pres">
      <dgm:prSet presAssocID="{AFF3A3E7-F361-48C7-81C9-A0C0E7745623}" presName="hierChild7" presStyleCnt="0"/>
      <dgm:spPr/>
    </dgm:pt>
  </dgm:ptLst>
  <dgm:cxnLst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DF24A43E-611A-459D-BB8D-C2AB5E9021D5}" srcId="{FC1BE685-0EFF-4131-BF2F-336945B2318F}" destId="{635CE5F6-9E9F-4A32-A3AF-C9BA969C5A2F}" srcOrd="6" destOrd="0" parTransId="{3148E0BC-3755-441E-9EF2-B111E778A825}" sibTransId="{9148844B-C9BB-4B89-981D-B35F7DEE69FE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BA144B01-FCC1-4D13-9114-13FD75A19678}" type="presOf" srcId="{AFF3A3E7-F361-48C7-81C9-A0C0E7745623}" destId="{A316F172-BF24-43F3-B200-FB7C958886B3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7E8705F7-79DB-4172-9DD6-DE3488A1208F}" type="presOf" srcId="{200EB7C8-80D7-4488-AEB3-A3A5B8C4BB05}" destId="{FF9F24BD-3824-466A-AF65-4E0041024B89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BCCCE4E1-6F29-407E-B101-83F62B7D83F8}" srcId="{FC1BE685-0EFF-4131-BF2F-336945B2318F}" destId="{EC40D225-F766-47CB-842E-0AB52E255875}" srcOrd="4" destOrd="0" parTransId="{C4AD4AA5-E4D2-4117-AAE2-BA2150A8FA1D}" sibTransId="{6D59859B-6B8C-422B-8756-A7778001956A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9617E894-C1DF-4FBD-A7B9-31AAFB8A2282}" type="presOf" srcId="{635CE5F6-9E9F-4A32-A3AF-C9BA969C5A2F}" destId="{E887C11E-490F-4D62-A06E-9D8EA7E5559C}" srcOrd="0" destOrd="0" presId="urn:microsoft.com/office/officeart/2005/8/layout/orgChart1"/>
    <dgm:cxn modelId="{617618A2-9C51-4E57-8B35-0CBFACA0B097}" type="presOf" srcId="{AFF3A3E7-F361-48C7-81C9-A0C0E7745623}" destId="{F347EB31-F265-4B0C-B574-4088162511E8}" srcOrd="0" destOrd="0" presId="urn:microsoft.com/office/officeart/2005/8/layout/orgChart1"/>
    <dgm:cxn modelId="{D8B17807-7BD8-4416-BA30-721DC6AD849C}" srcId="{FC1BE685-0EFF-4131-BF2F-336945B2318F}" destId="{AFF3A3E7-F361-48C7-81C9-A0C0E7745623}" srcOrd="3" destOrd="0" parTransId="{200EB7C8-80D7-4488-AEB3-A3A5B8C4BB05}" sibTransId="{9C6980FD-005B-48E0-A409-E794B8C0C102}"/>
    <dgm:cxn modelId="{C585E8B5-C228-4967-B5AE-3C49BC244988}" srcId="{FC1BE685-0EFF-4131-BF2F-336945B2318F}" destId="{09F4FFB1-35B3-4158-A158-1F2A93C2D54B}" srcOrd="7" destOrd="0" parTransId="{3574FDC7-A653-4883-AD65-36CF032413FD}" sibTransId="{5F173D6F-7068-4255-B05D-0D6C93F2C657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7A4BC738-25DB-4C7D-80AC-1B36C83B1267}" type="presOf" srcId="{76D7808A-85EF-4FF1-8BD9-1012CD3A274F}" destId="{06043778-E1A8-4BC8-B4DE-229AFC24D670}" srcOrd="0" destOrd="0" presId="urn:microsoft.com/office/officeart/2005/8/layout/orgChart1"/>
    <dgm:cxn modelId="{803A5FED-CDFE-4EEA-959F-10CB119CCB35}" type="presOf" srcId="{D064AD3F-E515-4F36-973D-6CAC9CF60214}" destId="{391197A9-2788-4B80-B6D3-1A1A6B47DAA1}" srcOrd="1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90D0C418-1974-4FCF-82C1-84A89141BB31}" srcId="{FC1BE685-0EFF-4131-BF2F-336945B2318F}" destId="{D064AD3F-E515-4F36-973D-6CAC9CF60214}" srcOrd="2" destOrd="0" parTransId="{76D7808A-85EF-4FF1-8BD9-1012CD3A274F}" sibTransId="{285E76AC-1E3D-42CF-96E8-C2B32D5F7299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EB1B473-9A7F-4B2A-9F63-01509826652C}" srcId="{FC1BE685-0EFF-4131-BF2F-336945B2318F}" destId="{ACAA3A08-2145-4C42-B257-AC1621922E99}" srcOrd="8" destOrd="0" parTransId="{ABA304D5-26FE-4993-861E-5777E0CA1ABF}" sibTransId="{E6AC91EA-C05A-4806-AB05-93A973D301BB}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67D2D798-7B74-44F1-80FD-9B7A459D9A19}" type="presOf" srcId="{ACAA3A08-2145-4C42-B257-AC1621922E99}" destId="{EF47D36F-6C40-47F0-A3C5-6BB186F62898}" srcOrd="0" destOrd="0" presId="urn:microsoft.com/office/officeart/2005/8/layout/orgChart1"/>
    <dgm:cxn modelId="{26B27C12-79F6-46DA-9794-B7351E4ACCC0}" type="presOf" srcId="{ABA304D5-26FE-4993-861E-5777E0CA1ABF}" destId="{BDC529AB-16DB-4911-9D20-0F31F5ACE975}" srcOrd="0" destOrd="0" presId="urn:microsoft.com/office/officeart/2005/8/layout/orgChart1"/>
    <dgm:cxn modelId="{91D59CF4-2D1D-4BD7-BCE6-68A1411422D7}" type="presOf" srcId="{D064AD3F-E515-4F36-973D-6CAC9CF60214}" destId="{B83EF9E1-8BE7-4E34-959F-F886882C8EF6}" srcOrd="0" destOrd="0" presId="urn:microsoft.com/office/officeart/2005/8/layout/orgChart1"/>
    <dgm:cxn modelId="{94EC34E2-4146-46FF-BA80-A218A0B580EF}" srcId="{FC1BE685-0EFF-4131-BF2F-336945B2318F}" destId="{082B98E7-AE25-406A-A9C4-AD2AC90C422E}" srcOrd="5" destOrd="0" parTransId="{FA352FD1-6012-4949-9373-39F7B3AB3C23}" sibTransId="{730E895E-2CA0-409A-9FE9-7F62AEE39A01}"/>
    <dgm:cxn modelId="{CB5FAD6F-79E8-42A1-A265-3C84CC1C72AB}" type="presOf" srcId="{ACAA3A08-2145-4C42-B257-AC1621922E99}" destId="{4AC33B3E-A393-47C4-96D5-73A31A271C0F}" srcOrd="1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07FE4D04-FAE5-4DDF-9C48-2F394CE24DE0}" type="presOf" srcId="{082B98E7-AE25-406A-A9C4-AD2AC90C422E}" destId="{30F118B5-AA97-46CD-B12A-5146FCD2897F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60CAEE2-F910-4C4A-B70C-E4388A628F87}" type="presOf" srcId="{3148E0BC-3755-441E-9EF2-B111E778A825}" destId="{9BE98304-A0DA-4D68-82B1-541535CA2D9D}" srcOrd="0" destOrd="0" presId="urn:microsoft.com/office/officeart/2005/8/layout/orgChart1"/>
    <dgm:cxn modelId="{AAC8CABB-20BD-4BD7-8784-758F7F25CDC6}" type="presOf" srcId="{082B98E7-AE25-406A-A9C4-AD2AC90C422E}" destId="{635BCF14-9282-44E0-ACA5-A4D77F30BA92}" srcOrd="1" destOrd="0" presId="urn:microsoft.com/office/officeart/2005/8/layout/orgChart1"/>
    <dgm:cxn modelId="{0E485BA5-5A02-4450-BC20-2BBF6C02FDFF}" type="presOf" srcId="{FA352FD1-6012-4949-9373-39F7B3AB3C23}" destId="{73F96BB7-EF63-4DE2-927A-9C67C4B9A822}" srcOrd="0" destOrd="0" presId="urn:microsoft.com/office/officeart/2005/8/layout/orgChart1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5CAF2DCF-18E8-43A3-8C05-C9E098801B91}" type="presOf" srcId="{635CE5F6-9E9F-4A32-A3AF-C9BA969C5A2F}" destId="{7204ED83-14F0-4D49-B490-B96E8BAD0F96}" srcOrd="1" destOrd="0" presId="urn:microsoft.com/office/officeart/2005/8/layout/orgChart1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5A13304-FF9A-41AF-93CB-D66522C42D93}" type="presParOf" srcId="{685020D4-75FD-4FBF-997E-7DCBEB7B36FC}" destId="{2D6107C5-EC21-44A6-A528-9E159ECF62EF}" srcOrd="0" destOrd="0" presId="urn:microsoft.com/office/officeart/2005/8/layout/orgChart1"/>
    <dgm:cxn modelId="{8A129953-7332-4386-9ADC-8C3858DCF50B}" type="presParOf" srcId="{685020D4-75FD-4FBF-997E-7DCBEB7B36FC}" destId="{09158550-7EFB-4B26-86B5-F4176829C482}" srcOrd="1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3DF6BF1C-B8EC-4FC5-AE19-BA4119CD28EE}" type="presParOf" srcId="{685020D4-75FD-4FBF-997E-7DCBEB7B36FC}" destId="{73F96BB7-EF63-4DE2-927A-9C67C4B9A822}" srcOrd="2" destOrd="0" presId="urn:microsoft.com/office/officeart/2005/8/layout/orgChart1"/>
    <dgm:cxn modelId="{CC4E5B36-9175-4D15-9A45-8D9B2D510719}" type="presParOf" srcId="{685020D4-75FD-4FBF-997E-7DCBEB7B36FC}" destId="{A306F312-9322-4992-8288-FF43255E6E05}" srcOrd="3" destOrd="0" presId="urn:microsoft.com/office/officeart/2005/8/layout/orgChart1"/>
    <dgm:cxn modelId="{56D5E4AA-3096-473A-B6D7-2EC48CFB9BBD}" type="presParOf" srcId="{A306F312-9322-4992-8288-FF43255E6E05}" destId="{585B3745-DC21-4E26-A1D4-FFF4F95C9196}" srcOrd="0" destOrd="0" presId="urn:microsoft.com/office/officeart/2005/8/layout/orgChart1"/>
    <dgm:cxn modelId="{7E5C9C20-E7CA-4E91-A992-6CEDE44C43D6}" type="presParOf" srcId="{585B3745-DC21-4E26-A1D4-FFF4F95C9196}" destId="{30F118B5-AA97-46CD-B12A-5146FCD2897F}" srcOrd="0" destOrd="0" presId="urn:microsoft.com/office/officeart/2005/8/layout/orgChart1"/>
    <dgm:cxn modelId="{604B1A26-2C0B-4FD0-90D9-6F006B1CA019}" type="presParOf" srcId="{585B3745-DC21-4E26-A1D4-FFF4F95C9196}" destId="{635BCF14-9282-44E0-ACA5-A4D77F30BA92}" srcOrd="1" destOrd="0" presId="urn:microsoft.com/office/officeart/2005/8/layout/orgChart1"/>
    <dgm:cxn modelId="{A45A5C96-7AF9-4F8A-AE4B-0EC7E655C67C}" type="presParOf" srcId="{A306F312-9322-4992-8288-FF43255E6E05}" destId="{EF67DF21-73B5-4F05-87B2-163D22ABA81F}" srcOrd="1" destOrd="0" presId="urn:microsoft.com/office/officeart/2005/8/layout/orgChart1"/>
    <dgm:cxn modelId="{C60D730B-CF79-4012-BEF0-9CCB4E2889A1}" type="presParOf" srcId="{A306F312-9322-4992-8288-FF43255E6E05}" destId="{C13C876E-5E6E-4EAB-BFC9-87A6B331C8A7}" srcOrd="2" destOrd="0" presId="urn:microsoft.com/office/officeart/2005/8/layout/orgChart1"/>
    <dgm:cxn modelId="{2A721DBD-4912-42B6-B120-58851FABE505}" type="presParOf" srcId="{685020D4-75FD-4FBF-997E-7DCBEB7B36FC}" destId="{9BE98304-A0DA-4D68-82B1-541535CA2D9D}" srcOrd="4" destOrd="0" presId="urn:microsoft.com/office/officeart/2005/8/layout/orgChart1"/>
    <dgm:cxn modelId="{50FF310C-05A9-4ADA-A3CC-9912E8CC9D36}" type="presParOf" srcId="{685020D4-75FD-4FBF-997E-7DCBEB7B36FC}" destId="{3351E9B0-A77D-4FE7-95EB-8EB8315C9BB3}" srcOrd="5" destOrd="0" presId="urn:microsoft.com/office/officeart/2005/8/layout/orgChart1"/>
    <dgm:cxn modelId="{C7D5EE92-A362-488B-8377-A4F9CEC25B72}" type="presParOf" srcId="{3351E9B0-A77D-4FE7-95EB-8EB8315C9BB3}" destId="{7ECE5123-D6FC-4DE5-AA35-D72B70CF4BDC}" srcOrd="0" destOrd="0" presId="urn:microsoft.com/office/officeart/2005/8/layout/orgChart1"/>
    <dgm:cxn modelId="{8E2D38F2-FE0F-4E4B-ACF0-0AE17D60CB54}" type="presParOf" srcId="{7ECE5123-D6FC-4DE5-AA35-D72B70CF4BDC}" destId="{E887C11E-490F-4D62-A06E-9D8EA7E5559C}" srcOrd="0" destOrd="0" presId="urn:microsoft.com/office/officeart/2005/8/layout/orgChart1"/>
    <dgm:cxn modelId="{D6091206-C841-4895-83B0-CB3BAB0BD182}" type="presParOf" srcId="{7ECE5123-D6FC-4DE5-AA35-D72B70CF4BDC}" destId="{7204ED83-14F0-4D49-B490-B96E8BAD0F96}" srcOrd="1" destOrd="0" presId="urn:microsoft.com/office/officeart/2005/8/layout/orgChart1"/>
    <dgm:cxn modelId="{C6E28F49-527C-4D8E-908F-0BA11D59BA72}" type="presParOf" srcId="{3351E9B0-A77D-4FE7-95EB-8EB8315C9BB3}" destId="{4E04D855-4EAC-4894-8BA7-BA84A548E634}" srcOrd="1" destOrd="0" presId="urn:microsoft.com/office/officeart/2005/8/layout/orgChart1"/>
    <dgm:cxn modelId="{8A79D493-51E4-4650-8C07-1DBC12D6D0EE}" type="presParOf" srcId="{3351E9B0-A77D-4FE7-95EB-8EB8315C9BB3}" destId="{3A533901-2671-41BF-93E8-04FF165B1D95}" srcOrd="2" destOrd="0" presId="urn:microsoft.com/office/officeart/2005/8/layout/orgChart1"/>
    <dgm:cxn modelId="{B9931B0C-12C6-43DB-88B3-B88CD450C42F}" type="presParOf" srcId="{685020D4-75FD-4FBF-997E-7DCBEB7B36FC}" destId="{02FB36B8-E162-462E-B43F-C2E5F7DF135B}" srcOrd="6" destOrd="0" presId="urn:microsoft.com/office/officeart/2005/8/layout/orgChart1"/>
    <dgm:cxn modelId="{6A334862-85DC-4934-A868-A3E11392C5DC}" type="presParOf" srcId="{685020D4-75FD-4FBF-997E-7DCBEB7B36FC}" destId="{5517F5C9-7C6F-4D9F-8F95-B8DA081755FC}" srcOrd="7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3579236F-56DC-4953-B399-4411370DE1DA}" type="presParOf" srcId="{685020D4-75FD-4FBF-997E-7DCBEB7B36FC}" destId="{BDC529AB-16DB-4911-9D20-0F31F5ACE975}" srcOrd="8" destOrd="0" presId="urn:microsoft.com/office/officeart/2005/8/layout/orgChart1"/>
    <dgm:cxn modelId="{1283054A-5A89-4262-B61E-0791DE702345}" type="presParOf" srcId="{685020D4-75FD-4FBF-997E-7DCBEB7B36FC}" destId="{FF63797B-8063-40A9-9312-0A385F9C9287}" srcOrd="9" destOrd="0" presId="urn:microsoft.com/office/officeart/2005/8/layout/orgChart1"/>
    <dgm:cxn modelId="{DFC3FF4D-8738-493A-B008-B4ED3946C861}" type="presParOf" srcId="{FF63797B-8063-40A9-9312-0A385F9C9287}" destId="{3EB66B10-43F7-4C73-899E-9367BEA7F877}" srcOrd="0" destOrd="0" presId="urn:microsoft.com/office/officeart/2005/8/layout/orgChart1"/>
    <dgm:cxn modelId="{7201BC54-365B-4503-934B-1D23C9A99A08}" type="presParOf" srcId="{3EB66B10-43F7-4C73-899E-9367BEA7F877}" destId="{EF47D36F-6C40-47F0-A3C5-6BB186F62898}" srcOrd="0" destOrd="0" presId="urn:microsoft.com/office/officeart/2005/8/layout/orgChart1"/>
    <dgm:cxn modelId="{BF879414-6847-4353-B952-1EF8B1529636}" type="presParOf" srcId="{3EB66B10-43F7-4C73-899E-9367BEA7F877}" destId="{4AC33B3E-A393-47C4-96D5-73A31A271C0F}" srcOrd="1" destOrd="0" presId="urn:microsoft.com/office/officeart/2005/8/layout/orgChart1"/>
    <dgm:cxn modelId="{21A75013-6F47-42AA-BEE0-820309627B54}" type="presParOf" srcId="{FF63797B-8063-40A9-9312-0A385F9C9287}" destId="{02822DDD-2E49-4122-8FB7-B02F40E39095}" srcOrd="1" destOrd="0" presId="urn:microsoft.com/office/officeart/2005/8/layout/orgChart1"/>
    <dgm:cxn modelId="{D630162E-DD94-4E1B-982F-7F0FAE2CC419}" type="presParOf" srcId="{FF63797B-8063-40A9-9312-0A385F9C9287}" destId="{F955F97E-AE68-42E1-8270-41F69E85C593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5CDAABEF-A9FE-42A1-AAB2-912ECE6DE479}" type="presParOf" srcId="{F77AB227-EBD7-497A-9419-7B019A9F8B04}" destId="{06043778-E1A8-4BC8-B4DE-229AFC24D670}" srcOrd="4" destOrd="0" presId="urn:microsoft.com/office/officeart/2005/8/layout/orgChart1"/>
    <dgm:cxn modelId="{65CD819C-72E1-41F8-9E38-5324657E2108}" type="presParOf" srcId="{F77AB227-EBD7-497A-9419-7B019A9F8B04}" destId="{B727C977-7940-4883-8F1A-DDCE80DDAC2B}" srcOrd="5" destOrd="0" presId="urn:microsoft.com/office/officeart/2005/8/layout/orgChart1"/>
    <dgm:cxn modelId="{CE7702CF-933F-45A5-B9A3-98E1E1E14032}" type="presParOf" srcId="{B727C977-7940-4883-8F1A-DDCE80DDAC2B}" destId="{54C591B0-5B1F-4F07-9DEE-3D207A1DF5FF}" srcOrd="0" destOrd="0" presId="urn:microsoft.com/office/officeart/2005/8/layout/orgChart1"/>
    <dgm:cxn modelId="{E8B9CD36-1B2E-4B74-8A8F-E325E524EEF8}" type="presParOf" srcId="{54C591B0-5B1F-4F07-9DEE-3D207A1DF5FF}" destId="{B83EF9E1-8BE7-4E34-959F-F886882C8EF6}" srcOrd="0" destOrd="0" presId="urn:microsoft.com/office/officeart/2005/8/layout/orgChart1"/>
    <dgm:cxn modelId="{6BC91033-2404-4DF4-A4BC-2D6E22C7E277}" type="presParOf" srcId="{54C591B0-5B1F-4F07-9DEE-3D207A1DF5FF}" destId="{391197A9-2788-4B80-B6D3-1A1A6B47DAA1}" srcOrd="1" destOrd="0" presId="urn:microsoft.com/office/officeart/2005/8/layout/orgChart1"/>
    <dgm:cxn modelId="{C6E865D4-7FC7-43E3-8E24-4AC96278EACF}" type="presParOf" srcId="{B727C977-7940-4883-8F1A-DDCE80DDAC2B}" destId="{FC2D478A-54CE-4A42-A1E4-9A1679B72003}" srcOrd="1" destOrd="0" presId="urn:microsoft.com/office/officeart/2005/8/layout/orgChart1"/>
    <dgm:cxn modelId="{4ECE4963-C426-415E-914C-60C5D2FD8206}" type="presParOf" srcId="{B727C977-7940-4883-8F1A-DDCE80DDAC2B}" destId="{9B6C3B59-257B-426C-9247-0246C44B0878}" srcOrd="2" destOrd="0" presId="urn:microsoft.com/office/officeart/2005/8/layout/orgChart1"/>
    <dgm:cxn modelId="{83A89769-A630-40CE-B8C8-DAD15506DD7A}" type="presParOf" srcId="{F77AB227-EBD7-497A-9419-7B019A9F8B04}" destId="{FF9F24BD-3824-466A-AF65-4E0041024B89}" srcOrd="6" destOrd="0" presId="urn:microsoft.com/office/officeart/2005/8/layout/orgChart1"/>
    <dgm:cxn modelId="{5A3C568D-9574-4F48-B49B-F1213BC8CD3D}" type="presParOf" srcId="{F77AB227-EBD7-497A-9419-7B019A9F8B04}" destId="{47816763-16FA-4214-ABCE-6E2222A85BEF}" srcOrd="7" destOrd="0" presId="urn:microsoft.com/office/officeart/2005/8/layout/orgChart1"/>
    <dgm:cxn modelId="{EBEE1708-DEC2-408B-B33D-7720A8196F1E}" type="presParOf" srcId="{47816763-16FA-4214-ABCE-6E2222A85BEF}" destId="{4252124B-41ED-42B2-895C-9EA2A98C92B1}" srcOrd="0" destOrd="0" presId="urn:microsoft.com/office/officeart/2005/8/layout/orgChart1"/>
    <dgm:cxn modelId="{836E8873-D15D-4C8A-9CD4-E886A2AAADDD}" type="presParOf" srcId="{4252124B-41ED-42B2-895C-9EA2A98C92B1}" destId="{F347EB31-F265-4B0C-B574-4088162511E8}" srcOrd="0" destOrd="0" presId="urn:microsoft.com/office/officeart/2005/8/layout/orgChart1"/>
    <dgm:cxn modelId="{F3E3F30A-0125-45BA-903C-1C04188A875C}" type="presParOf" srcId="{4252124B-41ED-42B2-895C-9EA2A98C92B1}" destId="{A316F172-BF24-43F3-B200-FB7C958886B3}" srcOrd="1" destOrd="0" presId="urn:microsoft.com/office/officeart/2005/8/layout/orgChart1"/>
    <dgm:cxn modelId="{687660D0-FCB7-4394-A956-15BF3D018523}" type="presParOf" srcId="{47816763-16FA-4214-ABCE-6E2222A85BEF}" destId="{A2C3C86B-FFF9-442F-834B-07176C5392DD}" srcOrd="1" destOrd="0" presId="urn:microsoft.com/office/officeart/2005/8/layout/orgChart1"/>
    <dgm:cxn modelId="{DB20547B-2746-4B2F-BD82-A6633EFF1F65}" type="presParOf" srcId="{47816763-16FA-4214-ABCE-6E2222A85BEF}" destId="{394E0404-9755-4C81-B959-9549EA772D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9028" custScaleY="13902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2" presStyleCnt="3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2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4" destOrd="0" presId="urn:microsoft.com/office/officeart/2005/8/layout/orgChart1"/>
    <dgm:cxn modelId="{2BAD5EED-F319-42AB-BE16-AF3973A587CF}" type="presParOf" srcId="{8EFE8F77-C5C0-48AA-B8C2-DD712621EB61}" destId="{1511A95A-E13A-4D49-B997-1CDE51B9B04E}" srcOrd="5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3503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752" custScaleY="14932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4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4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4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4" custScaleY="118432" custLinFactNeighborY="128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056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A0B2E9E5-5406-4DFF-9359-E28B71EE5939}" type="pres">
      <dgm:prSet presAssocID="{20E5DEDA-687F-4CEB-A25B-571759A3AEFF}" presName="Name35" presStyleLbl="parChTrans1D2" presStyleIdx="0" presStyleCnt="1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0" presStyleCnt="1" custScaleX="86848" custScaleY="927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0" presStyleCnt="1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0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2280F624-E449-4112-B2D2-C1CF203D37C8}" type="presParOf" srcId="{8EFE8F77-C5C0-48AA-B8C2-DD712621EB61}" destId="{A0B2E9E5-5406-4DFF-9359-E28B71EE5939}" srcOrd="0" destOrd="0" presId="urn:microsoft.com/office/officeart/2005/8/layout/orgChart1"/>
    <dgm:cxn modelId="{2BAD5EED-F319-42AB-BE16-AF3973A587CF}" type="presParOf" srcId="{8EFE8F77-C5C0-48AA-B8C2-DD712621EB61}" destId="{1511A95A-E13A-4D49-B997-1CDE51B9B04E}" srcOrd="1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4178" custScaleY="144178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1" presStyleCnt="2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1" presStyleCnt="2" custScaleY="113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1" presStyleCnt="2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E67E6D58-5C62-4132-9C9A-1CB83C91266C}" srcId="{E09942D3-8D92-4571-939D-F9AE19EE063A}" destId="{22AAF4F2-64C9-4375-BCF7-C1C22479D9C5}" srcOrd="1" destOrd="0" parTransId="{20E5DEDA-687F-4CEB-A25B-571759A3AEFF}" sibTransId="{3D1FEDA4-66F5-4475-ADD6-9251FBF04898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280F624-E449-4112-B2D2-C1CF203D37C8}" type="presParOf" srcId="{8EFE8F77-C5C0-48AA-B8C2-DD712621EB61}" destId="{A0B2E9E5-5406-4DFF-9359-E28B71EE5939}" srcOrd="2" destOrd="0" presId="urn:microsoft.com/office/officeart/2005/8/layout/orgChart1"/>
    <dgm:cxn modelId="{2BAD5EED-F319-42AB-BE16-AF3973A587CF}" type="presParOf" srcId="{8EFE8F77-C5C0-48AA-B8C2-DD712621EB61}" destId="{1511A95A-E13A-4D49-B997-1CDE51B9B04E}" srcOrd="3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5403" custScaleY="127487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7303" custScaleY="12160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E6D34A5A-15D4-4C11-AD14-8AF0F70D36E4}" type="pres">
      <dgm:prSet presAssocID="{0837242C-B598-4E3D-BC4C-9D47115B5B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4BB126C7-8EA5-406D-A0E1-0B258DE9FAE0}" srcId="{E09942D3-8D92-4571-939D-F9AE19EE063A}" destId="{51F92472-A329-4F3F-ABF5-8A789CEAE0EC}" srcOrd="1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0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A3BFAB15-0934-4CC6-A8BB-A776B61957BA}" type="presParOf" srcId="{8EFE8F77-C5C0-48AA-B8C2-DD712621EB61}" destId="{E6D34A5A-15D4-4C11-AD14-8AF0F70D36E4}" srcOrd="0" destOrd="0" presId="urn:microsoft.com/office/officeart/2005/8/layout/orgChart1"/>
    <dgm:cxn modelId="{8830441A-30D9-4F68-BEC7-C340658CB613}" type="presParOf" srcId="{8EFE8F77-C5C0-48AA-B8C2-DD712621EB61}" destId="{EE26D3DF-D9D2-498C-AD75-55AE03F19BFE}" srcOrd="1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2" destOrd="0" presId="urn:microsoft.com/office/officeart/2005/8/layout/orgChart1"/>
    <dgm:cxn modelId="{1FA7D8B6-053C-4988-ACEE-86F7375B1F1F}" type="presParOf" srcId="{8EFE8F77-C5C0-48AA-B8C2-DD712621EB61}" destId="{765555BF-3C5A-4B7D-8144-6094FE0F10A3}" srcOrd="3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28083" custScaleY="126998" custLinFactNeighborX="-20" custLinFactNeighborY="-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1" custScaleX="110820" custScaleY="114958" custLinFactNeighborX="-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19452" custLinFactNeighborY="-30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2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2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29203" custLinFactNeighborY="-298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3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3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3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50DA07-47DF-4C48-BAD1-03826ACA369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dirty="0"/>
        </a:p>
      </dgm:t>
    </dgm:pt>
    <dgm:pt modelId="{6CD9DD11-F934-4D2B-9FF5-CD6D097A757B}" type="parTrans" cxnId="{910953A6-9520-43D1-9E65-AD92645F4E3D}">
      <dgm:prSet/>
      <dgm:spPr/>
      <dgm:t>
        <a:bodyPr/>
        <a:lstStyle/>
        <a:p>
          <a:endParaRPr lang="es-ES" sz="1200"/>
        </a:p>
      </dgm:t>
    </dgm:pt>
    <dgm:pt modelId="{E2BF6225-E983-4722-AEC6-ACB0C8E7338B}" type="sibTrans" cxnId="{910953A6-9520-43D1-9E65-AD92645F4E3D}">
      <dgm:prSet/>
      <dgm:spPr/>
      <dgm:t>
        <a:bodyPr/>
        <a:lstStyle/>
        <a:p>
          <a:endParaRPr lang="es-ES" sz="1200"/>
        </a:p>
      </dgm:t>
    </dgm:pt>
    <dgm:pt modelId="{C22C7D73-AE75-4CF3-BE00-8AB28AC7D7B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87A7AF5-2BE6-4D7D-A3AF-EA3444748801}" type="parTrans" cxnId="{CB41C6F9-91A0-4B2B-B425-A76B4276FC85}">
      <dgm:prSet/>
      <dgm:spPr/>
      <dgm:t>
        <a:bodyPr/>
        <a:lstStyle/>
        <a:p>
          <a:endParaRPr lang="es-ES"/>
        </a:p>
      </dgm:t>
    </dgm:pt>
    <dgm:pt modelId="{02B1C52C-87CE-4787-903D-57C23AD2CE04}" type="sibTrans" cxnId="{CB41C6F9-91A0-4B2B-B425-A76B4276FC85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9214" custScaleY="11684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2" custScaleX="87680" custScaleY="83805" custLinFactNeighborX="-181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F8B0BE7B-05A8-490F-B1E8-0272CAA23C55}" type="pres">
      <dgm:prSet presAssocID="{6CD9DD11-F934-4D2B-9FF5-CD6D097A757B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71A90F9-6876-4086-A7F5-E0108FF4D2E9}" type="pres">
      <dgm:prSet presAssocID="{E950DA07-47DF-4C48-BAD1-03826ACA369B}" presName="hierRoot2" presStyleCnt="0">
        <dgm:presLayoutVars>
          <dgm:hierBranch val="init"/>
        </dgm:presLayoutVars>
      </dgm:prSet>
      <dgm:spPr/>
    </dgm:pt>
    <dgm:pt modelId="{77C3216F-65B3-4BB7-8DFF-AF3017DD285D}" type="pres">
      <dgm:prSet presAssocID="{E950DA07-47DF-4C48-BAD1-03826ACA369B}" presName="rootComposite" presStyleCnt="0"/>
      <dgm:spPr/>
    </dgm:pt>
    <dgm:pt modelId="{296FEBB9-ED68-4477-B1B0-E8C6D9D56B2F}" type="pres">
      <dgm:prSet presAssocID="{E950DA07-47DF-4C48-BAD1-03826ACA369B}" presName="rootText" presStyleLbl="node3" presStyleIdx="0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B70539-5291-4034-B62F-D642BFB2A98B}" type="pres">
      <dgm:prSet presAssocID="{E950DA07-47DF-4C48-BAD1-03826ACA369B}" presName="rootConnector" presStyleLbl="node3" presStyleIdx="0" presStyleCnt="2"/>
      <dgm:spPr/>
      <dgm:t>
        <a:bodyPr/>
        <a:lstStyle/>
        <a:p>
          <a:endParaRPr lang="es-ES"/>
        </a:p>
      </dgm:t>
    </dgm:pt>
    <dgm:pt modelId="{5AC51CB5-DC50-4069-BAAA-96161E039E31}" type="pres">
      <dgm:prSet presAssocID="{E950DA07-47DF-4C48-BAD1-03826ACA369B}" presName="hierChild4" presStyleCnt="0"/>
      <dgm:spPr/>
    </dgm:pt>
    <dgm:pt modelId="{D12C6445-0CB9-4796-8143-0040DA74FA68}" type="pres">
      <dgm:prSet presAssocID="{E950DA07-47DF-4C48-BAD1-03826ACA369B}" presName="hierChild5" presStyleCnt="0"/>
      <dgm:spPr/>
    </dgm:pt>
    <dgm:pt modelId="{7A7B43ED-3391-461A-8C6E-D585CB21917D}" type="pres">
      <dgm:prSet presAssocID="{187A7AF5-2BE6-4D7D-A3AF-EA3444748801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79D92EC-0E37-44B6-8767-DAE8286A74FA}" type="pres">
      <dgm:prSet presAssocID="{C22C7D73-AE75-4CF3-BE00-8AB28AC7D7BF}" presName="hierRoot2" presStyleCnt="0">
        <dgm:presLayoutVars>
          <dgm:hierBranch val="init"/>
        </dgm:presLayoutVars>
      </dgm:prSet>
      <dgm:spPr/>
    </dgm:pt>
    <dgm:pt modelId="{5AAFBD48-1A9B-4464-9199-14F58890FF0D}" type="pres">
      <dgm:prSet presAssocID="{C22C7D73-AE75-4CF3-BE00-8AB28AC7D7BF}" presName="rootComposite" presStyleCnt="0"/>
      <dgm:spPr/>
    </dgm:pt>
    <dgm:pt modelId="{3298AF5C-3D3A-4081-8AE2-FF0715189F3F}" type="pres">
      <dgm:prSet presAssocID="{C22C7D73-AE75-4CF3-BE00-8AB28AC7D7BF}" presName="rootText" presStyleLbl="node3" presStyleIdx="1" presStyleCnt="2" custScaleX="87680" custScaleY="89228" custLinFactNeighborX="-18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F1A504-FFBD-4383-B637-20608A6D3E10}" type="pres">
      <dgm:prSet presAssocID="{C22C7D73-AE75-4CF3-BE00-8AB28AC7D7BF}" presName="rootConnector" presStyleLbl="node3" presStyleIdx="1" presStyleCnt="2"/>
      <dgm:spPr/>
      <dgm:t>
        <a:bodyPr/>
        <a:lstStyle/>
        <a:p>
          <a:endParaRPr lang="es-ES"/>
        </a:p>
      </dgm:t>
    </dgm:pt>
    <dgm:pt modelId="{00A0313C-8FD0-4EC0-AA19-F60FFCF013B3}" type="pres">
      <dgm:prSet presAssocID="{C22C7D73-AE75-4CF3-BE00-8AB28AC7D7BF}" presName="hierChild4" presStyleCnt="0"/>
      <dgm:spPr/>
    </dgm:pt>
    <dgm:pt modelId="{D430BBAB-C7C7-4116-B95E-E54D8B204889}" type="pres">
      <dgm:prSet presAssocID="{C22C7D73-AE75-4CF3-BE00-8AB28AC7D7BF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2" custScaleX="87680" custScaleY="83805" custLinFactNeighborY="104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CB41C6F9-91A0-4B2B-B425-A76B4276FC85}" srcId="{8F880CD5-1545-4686-A170-D48280180D6E}" destId="{C22C7D73-AE75-4CF3-BE00-8AB28AC7D7BF}" srcOrd="1" destOrd="0" parTransId="{187A7AF5-2BE6-4D7D-A3AF-EA3444748801}" sibTransId="{02B1C52C-87CE-4787-903D-57C23AD2CE04}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FCB24D9D-A07C-4187-AA1D-8C7076E89030}" srcId="{E09942D3-8D92-4571-939D-F9AE19EE063A}" destId="{4307D5B6-0AF2-483B-A328-CF9DC1AA510D}" srcOrd="1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22D005C3-65A6-4829-8711-3AECC7F9E792}" type="presOf" srcId="{187A7AF5-2BE6-4D7D-A3AF-EA3444748801}" destId="{7A7B43ED-3391-461A-8C6E-D585CB21917D}" srcOrd="0" destOrd="0" presId="urn:microsoft.com/office/officeart/2005/8/layout/orgChart1"/>
    <dgm:cxn modelId="{CCCA342F-A32A-4754-B9C3-298598C062EF}" type="presOf" srcId="{6CD9DD11-F934-4D2B-9FF5-CD6D097A757B}" destId="{F8B0BE7B-05A8-490F-B1E8-0272CAA23C55}" srcOrd="0" destOrd="0" presId="urn:microsoft.com/office/officeart/2005/8/layout/orgChart1"/>
    <dgm:cxn modelId="{5CBF41C9-093A-4068-A21F-83618098FAFD}" type="presOf" srcId="{E950DA07-47DF-4C48-BAD1-03826ACA369B}" destId="{296FEBB9-ED68-4477-B1B0-E8C6D9D56B2F}" srcOrd="0" destOrd="0" presId="urn:microsoft.com/office/officeart/2005/8/layout/orgChart1"/>
    <dgm:cxn modelId="{910953A6-9520-43D1-9E65-AD92645F4E3D}" srcId="{8F880CD5-1545-4686-A170-D48280180D6E}" destId="{E950DA07-47DF-4C48-BAD1-03826ACA369B}" srcOrd="0" destOrd="0" parTransId="{6CD9DD11-F934-4D2B-9FF5-CD6D097A757B}" sibTransId="{E2BF6225-E983-4722-AEC6-ACB0C8E7338B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69461124-71AA-4015-A417-9388FB2F8882}" type="presOf" srcId="{C22C7D73-AE75-4CF3-BE00-8AB28AC7D7BF}" destId="{D5F1A504-FFBD-4383-B637-20608A6D3E10}" srcOrd="1" destOrd="0" presId="urn:microsoft.com/office/officeart/2005/8/layout/orgChart1"/>
    <dgm:cxn modelId="{F242EDFA-91F1-4318-AE9B-95BE2B08E998}" srcId="{E09942D3-8D92-4571-939D-F9AE19EE063A}" destId="{8F880CD5-1545-4686-A170-D48280180D6E}" srcOrd="0" destOrd="0" parTransId="{298BFFE0-F177-4185-AAE8-C85021C4A26F}" sibTransId="{8351CCCF-F799-46A6-AD12-89B90B700A87}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96920439-C277-4A36-B46A-FAC38B93B67F}" type="presOf" srcId="{E950DA07-47DF-4C48-BAD1-03826ACA369B}" destId="{30B70539-5291-4034-B62F-D642BFB2A98B}" srcOrd="1" destOrd="0" presId="urn:microsoft.com/office/officeart/2005/8/layout/orgChart1"/>
    <dgm:cxn modelId="{49E282D9-856C-4866-B602-71A8B935CAEC}" type="presOf" srcId="{C22C7D73-AE75-4CF3-BE00-8AB28AC7D7BF}" destId="{3298AF5C-3D3A-4081-8AE2-FF0715189F3F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4D42FDD1-3780-4B78-BDEF-5AF4E888D6D1}" type="presParOf" srcId="{D5044F99-D8BF-4E08-A7A9-2C9D5F33776A}" destId="{F8B0BE7B-05A8-490F-B1E8-0272CAA23C55}" srcOrd="0" destOrd="0" presId="urn:microsoft.com/office/officeart/2005/8/layout/orgChart1"/>
    <dgm:cxn modelId="{16BE7B17-7D3D-4175-836A-00C4B0B06989}" type="presParOf" srcId="{D5044F99-D8BF-4E08-A7A9-2C9D5F33776A}" destId="{671A90F9-6876-4086-A7F5-E0108FF4D2E9}" srcOrd="1" destOrd="0" presId="urn:microsoft.com/office/officeart/2005/8/layout/orgChart1"/>
    <dgm:cxn modelId="{3FDF6CEE-8842-4A9F-A622-33CC0A546B7A}" type="presParOf" srcId="{671A90F9-6876-4086-A7F5-E0108FF4D2E9}" destId="{77C3216F-65B3-4BB7-8DFF-AF3017DD285D}" srcOrd="0" destOrd="0" presId="urn:microsoft.com/office/officeart/2005/8/layout/orgChart1"/>
    <dgm:cxn modelId="{6B2FA441-F7D7-40D8-8649-45AA2575FFCA}" type="presParOf" srcId="{77C3216F-65B3-4BB7-8DFF-AF3017DD285D}" destId="{296FEBB9-ED68-4477-B1B0-E8C6D9D56B2F}" srcOrd="0" destOrd="0" presId="urn:microsoft.com/office/officeart/2005/8/layout/orgChart1"/>
    <dgm:cxn modelId="{2CC52281-44F2-46A3-A0D2-7A00818D3446}" type="presParOf" srcId="{77C3216F-65B3-4BB7-8DFF-AF3017DD285D}" destId="{30B70539-5291-4034-B62F-D642BFB2A98B}" srcOrd="1" destOrd="0" presId="urn:microsoft.com/office/officeart/2005/8/layout/orgChart1"/>
    <dgm:cxn modelId="{D00BA1AC-3793-4D47-B735-74EFE14BB98C}" type="presParOf" srcId="{671A90F9-6876-4086-A7F5-E0108FF4D2E9}" destId="{5AC51CB5-DC50-4069-BAAA-96161E039E31}" srcOrd="1" destOrd="0" presId="urn:microsoft.com/office/officeart/2005/8/layout/orgChart1"/>
    <dgm:cxn modelId="{6CBEB199-ACA8-4435-AD3E-8E1DCF1C4346}" type="presParOf" srcId="{671A90F9-6876-4086-A7F5-E0108FF4D2E9}" destId="{D12C6445-0CB9-4796-8143-0040DA74FA68}" srcOrd="2" destOrd="0" presId="urn:microsoft.com/office/officeart/2005/8/layout/orgChart1"/>
    <dgm:cxn modelId="{70989201-4823-487C-9D3A-D478F4ADE135}" type="presParOf" srcId="{D5044F99-D8BF-4E08-A7A9-2C9D5F33776A}" destId="{7A7B43ED-3391-461A-8C6E-D585CB21917D}" srcOrd="2" destOrd="0" presId="urn:microsoft.com/office/officeart/2005/8/layout/orgChart1"/>
    <dgm:cxn modelId="{EA74E508-338C-4DAC-9EAF-6396247AA5CB}" type="presParOf" srcId="{D5044F99-D8BF-4E08-A7A9-2C9D5F33776A}" destId="{579D92EC-0E37-44B6-8767-DAE8286A74FA}" srcOrd="3" destOrd="0" presId="urn:microsoft.com/office/officeart/2005/8/layout/orgChart1"/>
    <dgm:cxn modelId="{CFDE914C-4BB0-4979-9740-343D6DA309A1}" type="presParOf" srcId="{579D92EC-0E37-44B6-8767-DAE8286A74FA}" destId="{5AAFBD48-1A9B-4464-9199-14F58890FF0D}" srcOrd="0" destOrd="0" presId="urn:microsoft.com/office/officeart/2005/8/layout/orgChart1"/>
    <dgm:cxn modelId="{7616EF37-4C8C-42D0-8C6A-0E8EC794E090}" type="presParOf" srcId="{5AAFBD48-1A9B-4464-9199-14F58890FF0D}" destId="{3298AF5C-3D3A-4081-8AE2-FF0715189F3F}" srcOrd="0" destOrd="0" presId="urn:microsoft.com/office/officeart/2005/8/layout/orgChart1"/>
    <dgm:cxn modelId="{56C03CA6-5756-4678-84EF-7222F7C381F2}" type="presParOf" srcId="{5AAFBD48-1A9B-4464-9199-14F58890FF0D}" destId="{D5F1A504-FFBD-4383-B637-20608A6D3E10}" srcOrd="1" destOrd="0" presId="urn:microsoft.com/office/officeart/2005/8/layout/orgChart1"/>
    <dgm:cxn modelId="{B359508B-B8BA-4DCF-88C0-69EE00CE63C0}" type="presParOf" srcId="{579D92EC-0E37-44B6-8767-DAE8286A74FA}" destId="{00A0313C-8FD0-4EC0-AA19-F60FFCF013B3}" srcOrd="1" destOrd="0" presId="urn:microsoft.com/office/officeart/2005/8/layout/orgChart1"/>
    <dgm:cxn modelId="{AFECA73E-CA8D-4F53-8429-B9AD7FEE6EA5}" type="presParOf" srcId="{579D92EC-0E37-44B6-8767-DAE8286A74FA}" destId="{D430BBAB-C7C7-4116-B95E-E54D8B204889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Centros de Salud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EF1B60C5-3615-4FEC-A21E-56A85027293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gm:t>
    </dgm:pt>
    <dgm:pt modelId="{B6D34E13-DA39-4EEF-A686-CD8844845016}" type="par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1DAF8D36-5B2B-4519-9190-8D2E2A36A766}" type="sibTrans" cxnId="{CA4E714D-600C-4B61-A9D5-46622C7A9B3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F5BF2A2C-52F8-49E9-95BC-87333D0BF4DD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3149566-E97C-4614-80F1-9383A96F1629}" type="par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069603D-5290-4D2C-ADB5-751C58155297}" type="sibTrans" cxnId="{2FBECF0F-0E7D-415E-B600-1E49339745A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D3DFF7D-9C6C-4593-9071-9C7ECC2B4847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9E338BD-FA43-4622-B8CC-AC296F97F8F7}" type="par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A5197E09-0286-491B-A04F-D90C7F6F176A}" type="sibTrans" cxnId="{0C0F18DE-BA19-4B52-AF61-B977C3433FB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3CDCB47-A4A5-4B52-8880-B79915CE186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8EC1CD67-9919-4E7D-A30F-5CB029DCC8BE}" type="par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080FBC74-EB10-4344-8B11-41B09312E592}" type="sibTrans" cxnId="{A7580A0A-31A1-4D97-B81D-897510A085C2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CA115EE4-7484-42CD-84C0-36A1EBE89F30}">
      <dgm:prSet custT="1"/>
      <dgm:spPr/>
      <dgm:t>
        <a:bodyPr/>
        <a:lstStyle/>
        <a:p>
          <a:pPr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C364398A-2985-4798-B59F-333C54F5634E}" type="par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7576ED9-EE6F-4001-AEF2-0A76A948A428}" type="sibTrans" cxnId="{BEC61469-AD74-41EF-B44C-B67493EF644F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hang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58045" custScaleY="135033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5391721-DA5B-4D41-8E08-B20C444D1D10}" type="pres">
      <dgm:prSet presAssocID="{043084EA-D44A-4EB1-943E-ABD855217A19}" presName="Name48" presStyleLbl="parChTrans1D2" presStyleIdx="0" presStyleCnt="8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8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4EE7643A-3C2B-49BA-9B20-9D21BB5F039E}" type="pres">
      <dgm:prSet presAssocID="{0837242C-B598-4E3D-BC4C-9D47115B5BD2}" presName="Name48" presStyleLbl="parChTrans1D2" presStyleIdx="1" presStyleCnt="8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8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51A0F2BC-516A-426A-AACD-7ECABF0AA491}" type="pres">
      <dgm:prSet presAssocID="{53D77188-1F73-4868-8232-29C7E01B986E}" presName="Name48" presStyleLbl="parChTrans1D2" presStyleIdx="2" presStyleCnt="8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8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4FFED1BA-3BD5-49D2-AACF-BA47A0DC692F}" type="pres">
      <dgm:prSet presAssocID="{B6D34E13-DA39-4EEF-A686-CD8844845016}" presName="Name48" presStyleLbl="parChTrans1D2" presStyleIdx="3" presStyleCnt="8"/>
      <dgm:spPr/>
      <dgm:t>
        <a:bodyPr/>
        <a:lstStyle/>
        <a:p>
          <a:endParaRPr lang="es-ES"/>
        </a:p>
      </dgm:t>
    </dgm:pt>
    <dgm:pt modelId="{8D354BF0-0D05-4BE1-8BA2-23E11EFCEF18}" type="pres">
      <dgm:prSet presAssocID="{EF1B60C5-3615-4FEC-A21E-56A85027293D}" presName="hierRoot2" presStyleCnt="0">
        <dgm:presLayoutVars>
          <dgm:hierBranch val="init"/>
        </dgm:presLayoutVars>
      </dgm:prSet>
      <dgm:spPr/>
    </dgm:pt>
    <dgm:pt modelId="{79AFF04A-882E-4DDB-9323-13AAA78474B6}" type="pres">
      <dgm:prSet presAssocID="{EF1B60C5-3615-4FEC-A21E-56A85027293D}" presName="rootComposite" presStyleCnt="0"/>
      <dgm:spPr/>
    </dgm:pt>
    <dgm:pt modelId="{58B2C298-CE4A-4F91-B755-B3E1DD9F98F0}" type="pres">
      <dgm:prSet presAssocID="{EF1B60C5-3615-4FEC-A21E-56A85027293D}" presName="rootText" presStyleLbl="node2" presStyleIdx="3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C84FF8-0C9A-430E-BCD9-91EAA784DF6D}" type="pres">
      <dgm:prSet presAssocID="{EF1B60C5-3615-4FEC-A21E-56A85027293D}" presName="rootConnector" presStyleLbl="node2" presStyleIdx="3" presStyleCnt="8"/>
      <dgm:spPr/>
      <dgm:t>
        <a:bodyPr/>
        <a:lstStyle/>
        <a:p>
          <a:endParaRPr lang="es-ES"/>
        </a:p>
      </dgm:t>
    </dgm:pt>
    <dgm:pt modelId="{546279A3-4A05-4C08-9BBA-64F3C435BBA0}" type="pres">
      <dgm:prSet presAssocID="{EF1B60C5-3615-4FEC-A21E-56A85027293D}" presName="hierChild4" presStyleCnt="0"/>
      <dgm:spPr/>
    </dgm:pt>
    <dgm:pt modelId="{7C1AFA91-925D-4B81-A383-A427902977AB}" type="pres">
      <dgm:prSet presAssocID="{EF1B60C5-3615-4FEC-A21E-56A85027293D}" presName="hierChild5" presStyleCnt="0"/>
      <dgm:spPr/>
    </dgm:pt>
    <dgm:pt modelId="{24F91447-AE1B-4D20-B0D9-8CEA0DDCBF81}" type="pres">
      <dgm:prSet presAssocID="{23149566-E97C-4614-80F1-9383A96F1629}" presName="Name48" presStyleLbl="parChTrans1D2" presStyleIdx="4" presStyleCnt="8"/>
      <dgm:spPr/>
      <dgm:t>
        <a:bodyPr/>
        <a:lstStyle/>
        <a:p>
          <a:endParaRPr lang="es-ES"/>
        </a:p>
      </dgm:t>
    </dgm:pt>
    <dgm:pt modelId="{AA1BA3DB-2D4C-486E-8CB0-5889719568FA}" type="pres">
      <dgm:prSet presAssocID="{F5BF2A2C-52F8-49E9-95BC-87333D0BF4DD}" presName="hierRoot2" presStyleCnt="0">
        <dgm:presLayoutVars>
          <dgm:hierBranch val="init"/>
        </dgm:presLayoutVars>
      </dgm:prSet>
      <dgm:spPr/>
    </dgm:pt>
    <dgm:pt modelId="{FCA5E4F5-AB5F-46A6-9001-84F374F522D8}" type="pres">
      <dgm:prSet presAssocID="{F5BF2A2C-52F8-49E9-95BC-87333D0BF4DD}" presName="rootComposite" presStyleCnt="0"/>
      <dgm:spPr/>
    </dgm:pt>
    <dgm:pt modelId="{D49D7D0B-9D35-49AB-B03B-B463AED346CA}" type="pres">
      <dgm:prSet presAssocID="{F5BF2A2C-52F8-49E9-95BC-87333D0BF4DD}" presName="rootText" presStyleLbl="node2" presStyleIdx="4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AC1CC-590B-482D-BEE8-A2D1C46095C4}" type="pres">
      <dgm:prSet presAssocID="{F5BF2A2C-52F8-49E9-95BC-87333D0BF4DD}" presName="rootConnector" presStyleLbl="node2" presStyleIdx="4" presStyleCnt="8"/>
      <dgm:spPr/>
      <dgm:t>
        <a:bodyPr/>
        <a:lstStyle/>
        <a:p>
          <a:endParaRPr lang="es-ES"/>
        </a:p>
      </dgm:t>
    </dgm:pt>
    <dgm:pt modelId="{FA62B60B-F3C2-41B9-B698-E7C24B953351}" type="pres">
      <dgm:prSet presAssocID="{F5BF2A2C-52F8-49E9-95BC-87333D0BF4DD}" presName="hierChild4" presStyleCnt="0"/>
      <dgm:spPr/>
    </dgm:pt>
    <dgm:pt modelId="{402A4757-6E7D-49F2-AE36-324459F68594}" type="pres">
      <dgm:prSet presAssocID="{F5BF2A2C-52F8-49E9-95BC-87333D0BF4DD}" presName="hierChild5" presStyleCnt="0"/>
      <dgm:spPr/>
    </dgm:pt>
    <dgm:pt modelId="{E49B0B69-12A0-47CF-87E9-9425CC50492E}" type="pres">
      <dgm:prSet presAssocID="{29E338BD-FA43-4622-B8CC-AC296F97F8F7}" presName="Name48" presStyleLbl="parChTrans1D2" presStyleIdx="5" presStyleCnt="8"/>
      <dgm:spPr/>
      <dgm:t>
        <a:bodyPr/>
        <a:lstStyle/>
        <a:p>
          <a:endParaRPr lang="es-ES"/>
        </a:p>
      </dgm:t>
    </dgm:pt>
    <dgm:pt modelId="{F5B7B455-41CA-485C-AE1A-55B74ED5395B}" type="pres">
      <dgm:prSet presAssocID="{7D3DFF7D-9C6C-4593-9071-9C7ECC2B4847}" presName="hierRoot2" presStyleCnt="0">
        <dgm:presLayoutVars>
          <dgm:hierBranch val="init"/>
        </dgm:presLayoutVars>
      </dgm:prSet>
      <dgm:spPr/>
    </dgm:pt>
    <dgm:pt modelId="{2D5F0643-A07A-4A13-B6CA-B666BF5022C1}" type="pres">
      <dgm:prSet presAssocID="{7D3DFF7D-9C6C-4593-9071-9C7ECC2B4847}" presName="rootComposite" presStyleCnt="0"/>
      <dgm:spPr/>
    </dgm:pt>
    <dgm:pt modelId="{F2259CC2-6386-4D5B-80E5-7C795F40C8E2}" type="pres">
      <dgm:prSet presAssocID="{7D3DFF7D-9C6C-4593-9071-9C7ECC2B4847}" presName="rootText" presStyleLbl="node2" presStyleIdx="5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8F1F14-D76C-406C-8CF5-FF7579E820A9}" type="pres">
      <dgm:prSet presAssocID="{7D3DFF7D-9C6C-4593-9071-9C7ECC2B4847}" presName="rootConnector" presStyleLbl="node2" presStyleIdx="5" presStyleCnt="8"/>
      <dgm:spPr/>
      <dgm:t>
        <a:bodyPr/>
        <a:lstStyle/>
        <a:p>
          <a:endParaRPr lang="es-ES"/>
        </a:p>
      </dgm:t>
    </dgm:pt>
    <dgm:pt modelId="{D7B263CD-3178-4ADA-8F53-A7D8977D6075}" type="pres">
      <dgm:prSet presAssocID="{7D3DFF7D-9C6C-4593-9071-9C7ECC2B4847}" presName="hierChild4" presStyleCnt="0"/>
      <dgm:spPr/>
    </dgm:pt>
    <dgm:pt modelId="{934730D7-B9B2-41CC-989A-C2D3930F625D}" type="pres">
      <dgm:prSet presAssocID="{7D3DFF7D-9C6C-4593-9071-9C7ECC2B4847}" presName="hierChild5" presStyleCnt="0"/>
      <dgm:spPr/>
    </dgm:pt>
    <dgm:pt modelId="{AF009CDA-6D45-432D-93AB-C18BFA257374}" type="pres">
      <dgm:prSet presAssocID="{8EC1CD67-9919-4E7D-A30F-5CB029DCC8BE}" presName="Name48" presStyleLbl="parChTrans1D2" presStyleIdx="6" presStyleCnt="8"/>
      <dgm:spPr/>
      <dgm:t>
        <a:bodyPr/>
        <a:lstStyle/>
        <a:p>
          <a:endParaRPr lang="es-ES"/>
        </a:p>
      </dgm:t>
    </dgm:pt>
    <dgm:pt modelId="{684AAEAF-FA7D-4585-BB12-D5D92A209A16}" type="pres">
      <dgm:prSet presAssocID="{03CDCB47-A4A5-4B52-8880-B79915CE1860}" presName="hierRoot2" presStyleCnt="0">
        <dgm:presLayoutVars>
          <dgm:hierBranch val="init"/>
        </dgm:presLayoutVars>
      </dgm:prSet>
      <dgm:spPr/>
    </dgm:pt>
    <dgm:pt modelId="{D7E3BB9A-3087-4B4E-88FA-0C5500E54122}" type="pres">
      <dgm:prSet presAssocID="{03CDCB47-A4A5-4B52-8880-B79915CE1860}" presName="rootComposite" presStyleCnt="0"/>
      <dgm:spPr/>
    </dgm:pt>
    <dgm:pt modelId="{48C67378-064A-461F-B559-212DA9C36871}" type="pres">
      <dgm:prSet presAssocID="{03CDCB47-A4A5-4B52-8880-B79915CE1860}" presName="rootText" presStyleLbl="node2" presStyleIdx="6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7C208C-2FA7-4FCE-9DAA-7FB8A8A14140}" type="pres">
      <dgm:prSet presAssocID="{03CDCB47-A4A5-4B52-8880-B79915CE1860}" presName="rootConnector" presStyleLbl="node2" presStyleIdx="6" presStyleCnt="8"/>
      <dgm:spPr/>
      <dgm:t>
        <a:bodyPr/>
        <a:lstStyle/>
        <a:p>
          <a:endParaRPr lang="es-ES"/>
        </a:p>
      </dgm:t>
    </dgm:pt>
    <dgm:pt modelId="{C47ADA4F-775C-4BCA-A101-ACEF07A3B195}" type="pres">
      <dgm:prSet presAssocID="{03CDCB47-A4A5-4B52-8880-B79915CE1860}" presName="hierChild4" presStyleCnt="0"/>
      <dgm:spPr/>
    </dgm:pt>
    <dgm:pt modelId="{66785288-03CD-48BC-99DF-5D1136D38DAA}" type="pres">
      <dgm:prSet presAssocID="{03CDCB47-A4A5-4B52-8880-B79915CE1860}" presName="hierChild5" presStyleCnt="0"/>
      <dgm:spPr/>
    </dgm:pt>
    <dgm:pt modelId="{21EB9FF3-69E8-48C2-91A8-B7D5C0D6F082}" type="pres">
      <dgm:prSet presAssocID="{C364398A-2985-4798-B59F-333C54F5634E}" presName="Name48" presStyleLbl="parChTrans1D2" presStyleIdx="7" presStyleCnt="8"/>
      <dgm:spPr/>
      <dgm:t>
        <a:bodyPr/>
        <a:lstStyle/>
        <a:p>
          <a:endParaRPr lang="es-ES"/>
        </a:p>
      </dgm:t>
    </dgm:pt>
    <dgm:pt modelId="{84118529-AB10-42F6-B469-9A92F185ED9A}" type="pres">
      <dgm:prSet presAssocID="{CA115EE4-7484-42CD-84C0-36A1EBE89F30}" presName="hierRoot2" presStyleCnt="0">
        <dgm:presLayoutVars>
          <dgm:hierBranch val="init"/>
        </dgm:presLayoutVars>
      </dgm:prSet>
      <dgm:spPr/>
    </dgm:pt>
    <dgm:pt modelId="{8EC1EC3B-57D4-43C3-BB66-E0CBB7F8B0A8}" type="pres">
      <dgm:prSet presAssocID="{CA115EE4-7484-42CD-84C0-36A1EBE89F30}" presName="rootComposite" presStyleCnt="0"/>
      <dgm:spPr/>
    </dgm:pt>
    <dgm:pt modelId="{61D48A76-4257-48CC-AE40-5E3919DA1CB9}" type="pres">
      <dgm:prSet presAssocID="{CA115EE4-7484-42CD-84C0-36A1EBE89F30}" presName="rootText" presStyleLbl="node2" presStyleIdx="7" presStyleCnt="8" custScaleX="138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CEA610-8E3A-43CA-BC54-A3F2DC265DF7}" type="pres">
      <dgm:prSet presAssocID="{CA115EE4-7484-42CD-84C0-36A1EBE89F30}" presName="rootConnector" presStyleLbl="node2" presStyleIdx="7" presStyleCnt="8"/>
      <dgm:spPr/>
      <dgm:t>
        <a:bodyPr/>
        <a:lstStyle/>
        <a:p>
          <a:endParaRPr lang="es-ES"/>
        </a:p>
      </dgm:t>
    </dgm:pt>
    <dgm:pt modelId="{E28DE22D-F795-4F70-92B7-7E3B0C8E16DA}" type="pres">
      <dgm:prSet presAssocID="{CA115EE4-7484-42CD-84C0-36A1EBE89F30}" presName="hierChild4" presStyleCnt="0"/>
      <dgm:spPr/>
    </dgm:pt>
    <dgm:pt modelId="{2E63B1D5-F8F4-44F9-B6A5-9435F9F71E7B}" type="pres">
      <dgm:prSet presAssocID="{CA115EE4-7484-42CD-84C0-36A1EBE89F3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0C0F18DE-BA19-4B52-AF61-B977C3433FBE}" srcId="{E09942D3-8D92-4571-939D-F9AE19EE063A}" destId="{7D3DFF7D-9C6C-4593-9071-9C7ECC2B4847}" srcOrd="5" destOrd="0" parTransId="{29E338BD-FA43-4622-B8CC-AC296F97F8F7}" sibTransId="{A5197E09-0286-491B-A04F-D90C7F6F176A}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E6AF0520-4293-45E2-901A-F2EB591F661F}" type="presOf" srcId="{EF1B60C5-3615-4FEC-A21E-56A85027293D}" destId="{58B2C298-CE4A-4F91-B755-B3E1DD9F98F0}" srcOrd="0" destOrd="0" presId="urn:microsoft.com/office/officeart/2005/8/layout/orgChart1"/>
    <dgm:cxn modelId="{DD2C07B0-DA3C-4236-B9BF-4446D67CC7F0}" type="presOf" srcId="{F5BF2A2C-52F8-49E9-95BC-87333D0BF4DD}" destId="{5FEAC1CC-590B-482D-BEE8-A2D1C46095C4}" srcOrd="1" destOrd="0" presId="urn:microsoft.com/office/officeart/2005/8/layout/orgChart1"/>
    <dgm:cxn modelId="{8AA344AA-A5DA-4AC8-AA8C-BD0EDA5D4CF5}" type="presOf" srcId="{0837242C-B598-4E3D-BC4C-9D47115B5BD2}" destId="{4EE7643A-3C2B-49BA-9B20-9D21BB5F039E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7580A0A-31A1-4D97-B81D-897510A085C2}" srcId="{E09942D3-8D92-4571-939D-F9AE19EE063A}" destId="{03CDCB47-A4A5-4B52-8880-B79915CE1860}" srcOrd="6" destOrd="0" parTransId="{8EC1CD67-9919-4E7D-A30F-5CB029DCC8BE}" sibTransId="{080FBC74-EB10-4344-8B11-41B09312E592}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1527301C-13DA-4856-B294-F5FF83551F15}" type="presOf" srcId="{03CDCB47-A4A5-4B52-8880-B79915CE1860}" destId="{057C208C-2FA7-4FCE-9DAA-7FB8A8A14140}" srcOrd="1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A3BCB9DC-83DF-4D7D-9152-8BDD8ED0B56D}" type="presOf" srcId="{F5BF2A2C-52F8-49E9-95BC-87333D0BF4DD}" destId="{D49D7D0B-9D35-49AB-B03B-B463AED346CA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0028DB46-9681-4717-BEA6-4D8FE9961392}" type="presOf" srcId="{043084EA-D44A-4EB1-943E-ABD855217A19}" destId="{85391721-DA5B-4D41-8E08-B20C444D1D10}" srcOrd="0" destOrd="0" presId="urn:microsoft.com/office/officeart/2005/8/layout/orgChart1"/>
    <dgm:cxn modelId="{A3C6B36C-03D4-4EC6-B08A-794BE6487B0C}" type="presOf" srcId="{EF1B60C5-3615-4FEC-A21E-56A85027293D}" destId="{DAC84FF8-0C9A-430E-BCD9-91EAA784DF6D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CA4E714D-600C-4B61-A9D5-46622C7A9B30}" srcId="{E09942D3-8D92-4571-939D-F9AE19EE063A}" destId="{EF1B60C5-3615-4FEC-A21E-56A85027293D}" srcOrd="3" destOrd="0" parTransId="{B6D34E13-DA39-4EEF-A686-CD8844845016}" sibTransId="{1DAF8D36-5B2B-4519-9190-8D2E2A36A766}"/>
    <dgm:cxn modelId="{1C78304B-F956-4328-B589-1173ADDF064F}" type="presOf" srcId="{23149566-E97C-4614-80F1-9383A96F1629}" destId="{24F91447-AE1B-4D20-B0D9-8CEA0DDCBF81}" srcOrd="0" destOrd="0" presId="urn:microsoft.com/office/officeart/2005/8/layout/orgChart1"/>
    <dgm:cxn modelId="{731B721C-4FAD-418E-B88A-00DA92E88013}" type="presOf" srcId="{7D3DFF7D-9C6C-4593-9071-9C7ECC2B4847}" destId="{F2259CC2-6386-4D5B-80E5-7C795F40C8E2}" srcOrd="0" destOrd="0" presId="urn:microsoft.com/office/officeart/2005/8/layout/orgChart1"/>
    <dgm:cxn modelId="{2FBECF0F-0E7D-415E-B600-1E49339745A0}" srcId="{E09942D3-8D92-4571-939D-F9AE19EE063A}" destId="{F5BF2A2C-52F8-49E9-95BC-87333D0BF4DD}" srcOrd="4" destOrd="0" parTransId="{23149566-E97C-4614-80F1-9383A96F1629}" sibTransId="{A069603D-5290-4D2C-ADB5-751C58155297}"/>
    <dgm:cxn modelId="{BEC61469-AD74-41EF-B44C-B67493EF644F}" srcId="{E09942D3-8D92-4571-939D-F9AE19EE063A}" destId="{CA115EE4-7484-42CD-84C0-36A1EBE89F30}" srcOrd="7" destOrd="0" parTransId="{C364398A-2985-4798-B59F-333C54F5634E}" sibTransId="{D7576ED9-EE6F-4001-AEF2-0A76A948A428}"/>
    <dgm:cxn modelId="{CC62EF0F-760B-4ABF-B1F7-A5D4C43949ED}" type="presOf" srcId="{8EC1CD67-9919-4E7D-A30F-5CB029DCC8BE}" destId="{AF009CDA-6D45-432D-93AB-C18BFA257374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89FF33B5-84B2-47DD-8BEA-1F3EEE78994B}" type="presOf" srcId="{53D77188-1F73-4868-8232-29C7E01B986E}" destId="{51A0F2BC-516A-426A-AACD-7ECABF0AA491}" srcOrd="0" destOrd="0" presId="urn:microsoft.com/office/officeart/2005/8/layout/orgChart1"/>
    <dgm:cxn modelId="{E5861EBA-0F9A-4053-A5E2-989B414AF500}" type="presOf" srcId="{7D3DFF7D-9C6C-4593-9071-9C7ECC2B4847}" destId="{3F8F1F14-D76C-406C-8CF5-FF7579E820A9}" srcOrd="1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6C2BFAB7-52C6-497D-8EC8-A15EB6303E00}" type="presOf" srcId="{03CDCB47-A4A5-4B52-8880-B79915CE1860}" destId="{48C67378-064A-461F-B559-212DA9C36871}" srcOrd="0" destOrd="0" presId="urn:microsoft.com/office/officeart/2005/8/layout/orgChart1"/>
    <dgm:cxn modelId="{203E85BF-5D2C-4B71-8FEA-1B345AAE76CE}" type="presOf" srcId="{C364398A-2985-4798-B59F-333C54F5634E}" destId="{21EB9FF3-69E8-48C2-91A8-B7D5C0D6F082}" srcOrd="0" destOrd="0" presId="urn:microsoft.com/office/officeart/2005/8/layout/orgChart1"/>
    <dgm:cxn modelId="{D0CF1FCE-F478-4F2B-8488-DE872D06AD76}" type="presOf" srcId="{CA115EE4-7484-42CD-84C0-36A1EBE89F30}" destId="{61D48A76-4257-48CC-AE40-5E3919DA1CB9}" srcOrd="0" destOrd="0" presId="urn:microsoft.com/office/officeart/2005/8/layout/orgChart1"/>
    <dgm:cxn modelId="{E5FC6DEB-E18F-4062-899D-50015F49A89B}" type="presOf" srcId="{29E338BD-FA43-4622-B8CC-AC296F97F8F7}" destId="{E49B0B69-12A0-47CF-87E9-9425CC50492E}" srcOrd="0" destOrd="0" presId="urn:microsoft.com/office/officeart/2005/8/layout/orgChart1"/>
    <dgm:cxn modelId="{2862EC8A-52E8-4B1A-AD69-5813DFD870B5}" type="presOf" srcId="{CA115EE4-7484-42CD-84C0-36A1EBE89F30}" destId="{4FCEA610-8E3A-43CA-BC54-A3F2DC265DF7}" srcOrd="1" destOrd="0" presId="urn:microsoft.com/office/officeart/2005/8/layout/orgChart1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80C8C5BA-1A85-48A8-B259-840BF18817CA}" type="presOf" srcId="{B6D34E13-DA39-4EEF-A686-CD8844845016}" destId="{4FFED1BA-3BD5-49D2-AACF-BA47A0DC692F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0C1BB4B6-1855-47B8-8426-1675BE0D2AC5}" type="presParOf" srcId="{8EFE8F77-C5C0-48AA-B8C2-DD712621EB61}" destId="{85391721-DA5B-4D41-8E08-B20C444D1D10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2ADA0BF5-ECA8-492B-AD67-56D59604BA13}" type="presParOf" srcId="{8EFE8F77-C5C0-48AA-B8C2-DD712621EB61}" destId="{4EE7643A-3C2B-49BA-9B20-9D21BB5F039E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27D7F74C-F77A-4E70-A8FA-B661DDDE97F4}" type="presParOf" srcId="{8EFE8F77-C5C0-48AA-B8C2-DD712621EB61}" destId="{51A0F2BC-516A-426A-AACD-7ECABF0AA491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044A0B44-4C8E-4013-A41B-7B07B7FBD311}" type="presParOf" srcId="{8EFE8F77-C5C0-48AA-B8C2-DD712621EB61}" destId="{4FFED1BA-3BD5-49D2-AACF-BA47A0DC692F}" srcOrd="6" destOrd="0" presId="urn:microsoft.com/office/officeart/2005/8/layout/orgChart1"/>
    <dgm:cxn modelId="{B1B067B9-51C3-418C-9CC3-AE4B75880F27}" type="presParOf" srcId="{8EFE8F77-C5C0-48AA-B8C2-DD712621EB61}" destId="{8D354BF0-0D05-4BE1-8BA2-23E11EFCEF18}" srcOrd="7" destOrd="0" presId="urn:microsoft.com/office/officeart/2005/8/layout/orgChart1"/>
    <dgm:cxn modelId="{CD50C7E3-9E5A-4075-A6B1-330781645F1D}" type="presParOf" srcId="{8D354BF0-0D05-4BE1-8BA2-23E11EFCEF18}" destId="{79AFF04A-882E-4DDB-9323-13AAA78474B6}" srcOrd="0" destOrd="0" presId="urn:microsoft.com/office/officeart/2005/8/layout/orgChart1"/>
    <dgm:cxn modelId="{52A4B88B-42B9-4F4C-A56A-52123C230ABB}" type="presParOf" srcId="{79AFF04A-882E-4DDB-9323-13AAA78474B6}" destId="{58B2C298-CE4A-4F91-B755-B3E1DD9F98F0}" srcOrd="0" destOrd="0" presId="urn:microsoft.com/office/officeart/2005/8/layout/orgChart1"/>
    <dgm:cxn modelId="{A9F37251-209A-4DA5-A921-12AF83DAAD1F}" type="presParOf" srcId="{79AFF04A-882E-4DDB-9323-13AAA78474B6}" destId="{DAC84FF8-0C9A-430E-BCD9-91EAA784DF6D}" srcOrd="1" destOrd="0" presId="urn:microsoft.com/office/officeart/2005/8/layout/orgChart1"/>
    <dgm:cxn modelId="{856E0AF9-EF06-4E15-B983-451FB0B5AE8E}" type="presParOf" srcId="{8D354BF0-0D05-4BE1-8BA2-23E11EFCEF18}" destId="{546279A3-4A05-4C08-9BBA-64F3C435BBA0}" srcOrd="1" destOrd="0" presId="urn:microsoft.com/office/officeart/2005/8/layout/orgChart1"/>
    <dgm:cxn modelId="{E7F56D39-AC7F-4470-A764-298A964A1E7C}" type="presParOf" srcId="{8D354BF0-0D05-4BE1-8BA2-23E11EFCEF18}" destId="{7C1AFA91-925D-4B81-A383-A427902977AB}" srcOrd="2" destOrd="0" presId="urn:microsoft.com/office/officeart/2005/8/layout/orgChart1"/>
    <dgm:cxn modelId="{91799556-8CF6-4D34-9FAD-15B62E6CF5EC}" type="presParOf" srcId="{8EFE8F77-C5C0-48AA-B8C2-DD712621EB61}" destId="{24F91447-AE1B-4D20-B0D9-8CEA0DDCBF81}" srcOrd="8" destOrd="0" presId="urn:microsoft.com/office/officeart/2005/8/layout/orgChart1"/>
    <dgm:cxn modelId="{5747BA2D-C8A4-49AA-8FC1-F966C1C503A1}" type="presParOf" srcId="{8EFE8F77-C5C0-48AA-B8C2-DD712621EB61}" destId="{AA1BA3DB-2D4C-486E-8CB0-5889719568FA}" srcOrd="9" destOrd="0" presId="urn:microsoft.com/office/officeart/2005/8/layout/orgChart1"/>
    <dgm:cxn modelId="{F86DD1A9-7DD1-4B15-8255-6065991F20B4}" type="presParOf" srcId="{AA1BA3DB-2D4C-486E-8CB0-5889719568FA}" destId="{FCA5E4F5-AB5F-46A6-9001-84F374F522D8}" srcOrd="0" destOrd="0" presId="urn:microsoft.com/office/officeart/2005/8/layout/orgChart1"/>
    <dgm:cxn modelId="{A23C0BD2-9847-49ED-B9F7-3F09AAA2CBE4}" type="presParOf" srcId="{FCA5E4F5-AB5F-46A6-9001-84F374F522D8}" destId="{D49D7D0B-9D35-49AB-B03B-B463AED346CA}" srcOrd="0" destOrd="0" presId="urn:microsoft.com/office/officeart/2005/8/layout/orgChart1"/>
    <dgm:cxn modelId="{65B0DB4F-C5FC-4917-8AD2-C934123EB118}" type="presParOf" srcId="{FCA5E4F5-AB5F-46A6-9001-84F374F522D8}" destId="{5FEAC1CC-590B-482D-BEE8-A2D1C46095C4}" srcOrd="1" destOrd="0" presId="urn:microsoft.com/office/officeart/2005/8/layout/orgChart1"/>
    <dgm:cxn modelId="{072AE706-65E8-4BB7-A13A-E4904B501B5D}" type="presParOf" srcId="{AA1BA3DB-2D4C-486E-8CB0-5889719568FA}" destId="{FA62B60B-F3C2-41B9-B698-E7C24B953351}" srcOrd="1" destOrd="0" presId="urn:microsoft.com/office/officeart/2005/8/layout/orgChart1"/>
    <dgm:cxn modelId="{368DC30B-271C-4164-86A2-5FC8BD661EEA}" type="presParOf" srcId="{AA1BA3DB-2D4C-486E-8CB0-5889719568FA}" destId="{402A4757-6E7D-49F2-AE36-324459F68594}" srcOrd="2" destOrd="0" presId="urn:microsoft.com/office/officeart/2005/8/layout/orgChart1"/>
    <dgm:cxn modelId="{492A1BFE-3E61-4DAF-8040-AE03003FA6B1}" type="presParOf" srcId="{8EFE8F77-C5C0-48AA-B8C2-DD712621EB61}" destId="{E49B0B69-12A0-47CF-87E9-9425CC50492E}" srcOrd="10" destOrd="0" presId="urn:microsoft.com/office/officeart/2005/8/layout/orgChart1"/>
    <dgm:cxn modelId="{653480F8-44A1-4A7A-9763-9ED7DB4CE0CD}" type="presParOf" srcId="{8EFE8F77-C5C0-48AA-B8C2-DD712621EB61}" destId="{F5B7B455-41CA-485C-AE1A-55B74ED5395B}" srcOrd="11" destOrd="0" presId="urn:microsoft.com/office/officeart/2005/8/layout/orgChart1"/>
    <dgm:cxn modelId="{AF09BD4D-E4ED-4A78-AABD-10924EA8D823}" type="presParOf" srcId="{F5B7B455-41CA-485C-AE1A-55B74ED5395B}" destId="{2D5F0643-A07A-4A13-B6CA-B666BF5022C1}" srcOrd="0" destOrd="0" presId="urn:microsoft.com/office/officeart/2005/8/layout/orgChart1"/>
    <dgm:cxn modelId="{D43586F4-50A5-4FFB-B2CA-72F531710EB1}" type="presParOf" srcId="{2D5F0643-A07A-4A13-B6CA-B666BF5022C1}" destId="{F2259CC2-6386-4D5B-80E5-7C795F40C8E2}" srcOrd="0" destOrd="0" presId="urn:microsoft.com/office/officeart/2005/8/layout/orgChart1"/>
    <dgm:cxn modelId="{6E7B0D0D-72E8-4DE5-BB93-71BBD9465239}" type="presParOf" srcId="{2D5F0643-A07A-4A13-B6CA-B666BF5022C1}" destId="{3F8F1F14-D76C-406C-8CF5-FF7579E820A9}" srcOrd="1" destOrd="0" presId="urn:microsoft.com/office/officeart/2005/8/layout/orgChart1"/>
    <dgm:cxn modelId="{9E3F0B98-81B1-4FFB-A33C-24D4B30141CD}" type="presParOf" srcId="{F5B7B455-41CA-485C-AE1A-55B74ED5395B}" destId="{D7B263CD-3178-4ADA-8F53-A7D8977D6075}" srcOrd="1" destOrd="0" presId="urn:microsoft.com/office/officeart/2005/8/layout/orgChart1"/>
    <dgm:cxn modelId="{C4267785-8C7F-4E0D-B621-2D1573D159E6}" type="presParOf" srcId="{F5B7B455-41CA-485C-AE1A-55B74ED5395B}" destId="{934730D7-B9B2-41CC-989A-C2D3930F625D}" srcOrd="2" destOrd="0" presId="urn:microsoft.com/office/officeart/2005/8/layout/orgChart1"/>
    <dgm:cxn modelId="{70682B62-B136-4A12-AE9B-D58C6CE1381E}" type="presParOf" srcId="{8EFE8F77-C5C0-48AA-B8C2-DD712621EB61}" destId="{AF009CDA-6D45-432D-93AB-C18BFA257374}" srcOrd="12" destOrd="0" presId="urn:microsoft.com/office/officeart/2005/8/layout/orgChart1"/>
    <dgm:cxn modelId="{53FF4057-E937-44FD-8C89-277A0429748E}" type="presParOf" srcId="{8EFE8F77-C5C0-48AA-B8C2-DD712621EB61}" destId="{684AAEAF-FA7D-4585-BB12-D5D92A209A16}" srcOrd="13" destOrd="0" presId="urn:microsoft.com/office/officeart/2005/8/layout/orgChart1"/>
    <dgm:cxn modelId="{838514BA-5BAD-4885-843E-B9C4190220FC}" type="presParOf" srcId="{684AAEAF-FA7D-4585-BB12-D5D92A209A16}" destId="{D7E3BB9A-3087-4B4E-88FA-0C5500E54122}" srcOrd="0" destOrd="0" presId="urn:microsoft.com/office/officeart/2005/8/layout/orgChart1"/>
    <dgm:cxn modelId="{1C326FDF-E131-438D-904A-0C3317B37D37}" type="presParOf" srcId="{D7E3BB9A-3087-4B4E-88FA-0C5500E54122}" destId="{48C67378-064A-461F-B559-212DA9C36871}" srcOrd="0" destOrd="0" presId="urn:microsoft.com/office/officeart/2005/8/layout/orgChart1"/>
    <dgm:cxn modelId="{6208A6F5-78B8-472B-8F1B-EC7028DA9785}" type="presParOf" srcId="{D7E3BB9A-3087-4B4E-88FA-0C5500E54122}" destId="{057C208C-2FA7-4FCE-9DAA-7FB8A8A14140}" srcOrd="1" destOrd="0" presId="urn:microsoft.com/office/officeart/2005/8/layout/orgChart1"/>
    <dgm:cxn modelId="{2F7EE43D-6DDF-405C-AAEE-3F04AA16B9D6}" type="presParOf" srcId="{684AAEAF-FA7D-4585-BB12-D5D92A209A16}" destId="{C47ADA4F-775C-4BCA-A101-ACEF07A3B195}" srcOrd="1" destOrd="0" presId="urn:microsoft.com/office/officeart/2005/8/layout/orgChart1"/>
    <dgm:cxn modelId="{A6AEA045-50BE-4B25-8CED-D2C21C947045}" type="presParOf" srcId="{684AAEAF-FA7D-4585-BB12-D5D92A209A16}" destId="{66785288-03CD-48BC-99DF-5D1136D38DAA}" srcOrd="2" destOrd="0" presId="urn:microsoft.com/office/officeart/2005/8/layout/orgChart1"/>
    <dgm:cxn modelId="{AA257EC2-72C7-4962-8154-0AB8CF655EA7}" type="presParOf" srcId="{8EFE8F77-C5C0-48AA-B8C2-DD712621EB61}" destId="{21EB9FF3-69E8-48C2-91A8-B7D5C0D6F082}" srcOrd="14" destOrd="0" presId="urn:microsoft.com/office/officeart/2005/8/layout/orgChart1"/>
    <dgm:cxn modelId="{29CC3B59-3F0B-478B-989E-331059D61457}" type="presParOf" srcId="{8EFE8F77-C5C0-48AA-B8C2-DD712621EB61}" destId="{84118529-AB10-42F6-B469-9A92F185ED9A}" srcOrd="15" destOrd="0" presId="urn:microsoft.com/office/officeart/2005/8/layout/orgChart1"/>
    <dgm:cxn modelId="{4E714394-F943-4948-87A0-B8BEF4621B0D}" type="presParOf" srcId="{84118529-AB10-42F6-B469-9A92F185ED9A}" destId="{8EC1EC3B-57D4-43C3-BB66-E0CBB7F8B0A8}" srcOrd="0" destOrd="0" presId="urn:microsoft.com/office/officeart/2005/8/layout/orgChart1"/>
    <dgm:cxn modelId="{5C6608A5-B1DE-498E-BC90-CF9CD560E8D4}" type="presParOf" srcId="{8EC1EC3B-57D4-43C3-BB66-E0CBB7F8B0A8}" destId="{61D48A76-4257-48CC-AE40-5E3919DA1CB9}" srcOrd="0" destOrd="0" presId="urn:microsoft.com/office/officeart/2005/8/layout/orgChart1"/>
    <dgm:cxn modelId="{AE04FF60-42DD-4586-B9BA-B71ED545BF47}" type="presParOf" srcId="{8EC1EC3B-57D4-43C3-BB66-E0CBB7F8B0A8}" destId="{4FCEA610-8E3A-43CA-BC54-A3F2DC265DF7}" srcOrd="1" destOrd="0" presId="urn:microsoft.com/office/officeart/2005/8/layout/orgChart1"/>
    <dgm:cxn modelId="{8E4EDF90-1363-4627-9C17-387F028752AF}" type="presParOf" srcId="{84118529-AB10-42F6-B469-9A92F185ED9A}" destId="{E28DE22D-F795-4F70-92B7-7E3B0C8E16DA}" srcOrd="1" destOrd="0" presId="urn:microsoft.com/office/officeart/2005/8/layout/orgChart1"/>
    <dgm:cxn modelId="{EF6F1F1F-DCBA-4CAA-BB4C-676066FFC632}" type="presParOf" srcId="{84118529-AB10-42F6-B469-9A92F185ED9A}" destId="{2E63B1D5-F8F4-44F9-B6A5-9435F9F71E7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>
        <a:solidFill>
          <a:schemeClr val="bg1"/>
        </a:solidFill>
        <a:ln>
          <a:solidFill>
            <a:schemeClr val="bg2"/>
          </a:solidFill>
        </a:ln>
      </dgm:spPr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Coordinador(a) </a:t>
          </a:r>
          <a:r>
            <a:rPr lang="es-MX" sz="1200" b="0" dirty="0" smtClean="0">
              <a:solidFill>
                <a:schemeClr val="tx1"/>
              </a:solidFill>
            </a:rPr>
            <a:t>General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dirty="0" smtClean="0">
              <a:solidFill>
                <a:schemeClr val="tx1"/>
              </a:solidFill>
            </a:rPr>
            <a:t>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Bibliotecas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  <a:endParaRPr lang="es-ES" sz="1200" dirty="0">
            <a:solidFill>
              <a:schemeClr val="tx1"/>
            </a:solidFill>
          </a:endParaRP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590EF91-0BEC-4B8F-8C41-C928FB536ED5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</a:rPr>
            <a:t>Jefe(a) de Monitoreo y </a:t>
          </a:r>
          <a:r>
            <a:rPr lang="es-ES" sz="1200" b="0" dirty="0" smtClean="0">
              <a:solidFill>
                <a:schemeClr val="tx1"/>
              </a:solidFill>
            </a:rPr>
            <a:t>Evaluación</a:t>
          </a:r>
          <a:endParaRPr lang="es-ES" sz="1200" b="0" dirty="0">
            <a:solidFill>
              <a:schemeClr val="tx1"/>
            </a:solidFill>
          </a:endParaRP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115305-BD5F-43CD-9364-A74BE42F40D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</a:t>
          </a:r>
          <a:r>
            <a:rPr lang="es-ES" sz="1200" dirty="0" smtClean="0">
              <a:solidFill>
                <a:schemeClr val="tx1"/>
              </a:solidFill>
            </a:rPr>
            <a:t>Infancia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55C0B90-BD63-4429-8C6F-672341D54BD3}" type="par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5BF8DD-B1DE-4DB2-BF82-5E61E45AF788}" type="sibTrans" cxnId="{9B409456-78C1-4D4F-9A72-924F2E2A497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1B46B926-CC39-4D46-BFD2-5A2F6BA913F6}" type="pres">
      <dgm:prSet presAssocID="{2EC64752-927D-40DD-A0B9-BC3BA63D4E06}" presName="Name35" presStyleLbl="parChTrans1D2" presStyleIdx="0" presStyleCnt="7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0" presStyleCnt="5" custScaleX="129666" custScaleY="158887" custLinFactY="3420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0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1" presStyleCnt="7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1" presStyleCnt="5" custScaleX="129666" custScaleY="158887" custLinFactY="33066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1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2" presStyleCnt="7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2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2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3" presStyleCnt="7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3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72C907A5-2E73-4DEF-A8AE-7DE3647573E3}" type="pres">
      <dgm:prSet presAssocID="{E55C0B90-BD63-4429-8C6F-672341D54BD3}" presName="Name35" presStyleLbl="parChTrans1D2" presStyleIdx="4" presStyleCnt="7"/>
      <dgm:spPr/>
      <dgm:t>
        <a:bodyPr/>
        <a:lstStyle/>
        <a:p>
          <a:endParaRPr lang="es-ES"/>
        </a:p>
      </dgm:t>
    </dgm:pt>
    <dgm:pt modelId="{9F4E358E-9DB2-4ECC-88BC-5522E1B80718}" type="pres">
      <dgm:prSet presAssocID="{C8115305-BD5F-43CD-9364-A74BE42F40DD}" presName="hierRoot2" presStyleCnt="0">
        <dgm:presLayoutVars>
          <dgm:hierBranch val="init"/>
        </dgm:presLayoutVars>
      </dgm:prSet>
      <dgm:spPr/>
    </dgm:pt>
    <dgm:pt modelId="{B8B32F88-4531-4C14-93B3-E3CB53A57F30}" type="pres">
      <dgm:prSet presAssocID="{C8115305-BD5F-43CD-9364-A74BE42F40DD}" presName="rootComposite" presStyleCnt="0"/>
      <dgm:spPr/>
    </dgm:pt>
    <dgm:pt modelId="{E82ABA23-B37E-4514-B2A0-874DBDB07F3D}" type="pres">
      <dgm:prSet presAssocID="{C8115305-BD5F-43CD-9364-A74BE42F40DD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275194-CD3F-46E9-9F66-590201B08041}" type="pres">
      <dgm:prSet presAssocID="{C8115305-BD5F-43CD-9364-A74BE42F40DD}" presName="rootConnector" presStyleLbl="node2" presStyleIdx="4" presStyleCnt="5"/>
      <dgm:spPr/>
      <dgm:t>
        <a:bodyPr/>
        <a:lstStyle/>
        <a:p>
          <a:endParaRPr lang="es-ES"/>
        </a:p>
      </dgm:t>
    </dgm:pt>
    <dgm:pt modelId="{1101B091-5585-4A66-A0B1-D9AFFA7CA57A}" type="pres">
      <dgm:prSet presAssocID="{C8115305-BD5F-43CD-9364-A74BE42F40DD}" presName="hierChild4" presStyleCnt="0"/>
      <dgm:spPr/>
    </dgm:pt>
    <dgm:pt modelId="{A76A48FE-EB74-45AC-8D2A-B6BFBE05D12C}" type="pres">
      <dgm:prSet presAssocID="{C8115305-BD5F-43CD-9364-A74BE42F40DD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2" custScaleX="152776" custScaleY="122221" custLinFactNeighborX="-10150" custLinFactNeighborY="-35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1" presStyleCnt="2" custScaleX="152776" custScaleY="122221" custLinFactNeighborX="13563" custLinFactNeighborY="-40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5F9E9FC2-0A3F-46BB-ABBD-27D93D705F51}" type="presOf" srcId="{C8115305-BD5F-43CD-9364-A74BE42F40DD}" destId="{05275194-CD3F-46E9-9F66-590201B08041}" srcOrd="1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5" destOrd="0" parTransId="{14CE6DDC-63A1-4CD2-9E01-89EC9853A02C}" sibTransId="{C428D044-BBEF-4664-A9B9-FA504CBB0BFF}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8B1A38AE-8117-4FD8-97FC-081C20A89667}" type="presOf" srcId="{E55C0B90-BD63-4429-8C6F-672341D54BD3}" destId="{72C907A5-2E73-4DEF-A8AE-7DE3647573E3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79DDDCC-5746-4023-B366-8235F5C6629C}" srcId="{8F3A5752-0B5D-4641-8E32-CCA038B23664}" destId="{A986DFE7-FC5B-4216-B520-5C2C7C85BE05}" srcOrd="4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9E0E9527-AC3B-4580-AAE2-9EBA568ECDB4}" type="presOf" srcId="{C8115305-BD5F-43CD-9364-A74BE42F40DD}" destId="{E82ABA23-B37E-4514-B2A0-874DBDB07F3D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9B409456-78C1-4D4F-9A72-924F2E2A4971}" srcId="{8F3A5752-0B5D-4641-8E32-CCA038B23664}" destId="{C8115305-BD5F-43CD-9364-A74BE42F40DD}" srcOrd="6" destOrd="0" parTransId="{E55C0B90-BD63-4429-8C6F-672341D54BD3}" sibTransId="{955BF8DD-B1DE-4DB2-BF82-5E61E45AF788}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3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770E26F2-1B82-471E-8576-023C49648140}" srcId="{8F3A5752-0B5D-4641-8E32-CCA038B23664}" destId="{113E8C4C-47D5-44E4-AB01-0A785FA50A04}" srcOrd="2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1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B8A5FD71-B4ED-484D-B44A-BF273F264F31}" type="presParOf" srcId="{24392372-3E5C-4E83-A7A2-75B2D5C4B789}" destId="{1B46B926-CC39-4D46-BFD2-5A2F6BA913F6}" srcOrd="0" destOrd="0" presId="urn:microsoft.com/office/officeart/2005/8/layout/orgChart1"/>
    <dgm:cxn modelId="{3C15DBB0-D2A3-448A-B241-685776815C51}" type="presParOf" srcId="{24392372-3E5C-4E83-A7A2-75B2D5C4B789}" destId="{33E79270-88BC-4412-A1D0-FE06D3C61594}" srcOrd="1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2" destOrd="0" presId="urn:microsoft.com/office/officeart/2005/8/layout/orgChart1"/>
    <dgm:cxn modelId="{6B34B5AD-9E1F-477A-90DB-B35C7304CE3E}" type="presParOf" srcId="{24392372-3E5C-4E83-A7A2-75B2D5C4B789}" destId="{68AE6F4C-837B-4D72-B754-6A032BED22CD}" srcOrd="3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4" destOrd="0" presId="urn:microsoft.com/office/officeart/2005/8/layout/orgChart1"/>
    <dgm:cxn modelId="{37216125-C051-4140-AEAF-304823C11EDB}" type="presParOf" srcId="{24392372-3E5C-4E83-A7A2-75B2D5C4B789}" destId="{3AEFA18B-8E57-4CB1-B212-7A8EDDD4B95F}" srcOrd="5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6" destOrd="0" presId="urn:microsoft.com/office/officeart/2005/8/layout/orgChart1"/>
    <dgm:cxn modelId="{A1B690C8-AA8B-40CF-9F9C-C04A7FCC9A6A}" type="presParOf" srcId="{24392372-3E5C-4E83-A7A2-75B2D5C4B789}" destId="{80E1BD4F-0EC1-4C2E-8CC7-3178978B22F6}" srcOrd="7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4FBFEF50-9695-4793-8D02-DD1B021237B0}" type="presParOf" srcId="{24392372-3E5C-4E83-A7A2-75B2D5C4B789}" destId="{72C907A5-2E73-4DEF-A8AE-7DE3647573E3}" srcOrd="8" destOrd="0" presId="urn:microsoft.com/office/officeart/2005/8/layout/orgChart1"/>
    <dgm:cxn modelId="{D98CB3DC-11F3-483E-94F0-CDAA1BCFD1EE}" type="presParOf" srcId="{24392372-3E5C-4E83-A7A2-75B2D5C4B789}" destId="{9F4E358E-9DB2-4ECC-88BC-5522E1B80718}" srcOrd="9" destOrd="0" presId="urn:microsoft.com/office/officeart/2005/8/layout/orgChart1"/>
    <dgm:cxn modelId="{DCDE2892-E95C-45CA-89EF-12B1D72DE0DC}" type="presParOf" srcId="{9F4E358E-9DB2-4ECC-88BC-5522E1B80718}" destId="{B8B32F88-4531-4C14-93B3-E3CB53A57F30}" srcOrd="0" destOrd="0" presId="urn:microsoft.com/office/officeart/2005/8/layout/orgChart1"/>
    <dgm:cxn modelId="{966EE820-092B-49D9-9087-6734152AA6EE}" type="presParOf" srcId="{B8B32F88-4531-4C14-93B3-E3CB53A57F30}" destId="{E82ABA23-B37E-4514-B2A0-874DBDB07F3D}" srcOrd="0" destOrd="0" presId="urn:microsoft.com/office/officeart/2005/8/layout/orgChart1"/>
    <dgm:cxn modelId="{62D968E3-DCD2-4790-96CD-DF3A3BF54C47}" type="presParOf" srcId="{B8B32F88-4531-4C14-93B3-E3CB53A57F30}" destId="{05275194-CD3F-46E9-9F66-590201B08041}" srcOrd="1" destOrd="0" presId="urn:microsoft.com/office/officeart/2005/8/layout/orgChart1"/>
    <dgm:cxn modelId="{E779F648-B627-4654-B3D9-B8CFE060FD55}" type="presParOf" srcId="{9F4E358E-9DB2-4ECC-88BC-5522E1B80718}" destId="{1101B091-5585-4A66-A0B1-D9AFFA7CA57A}" srcOrd="1" destOrd="0" presId="urn:microsoft.com/office/officeart/2005/8/layout/orgChart1"/>
    <dgm:cxn modelId="{92C7EBDE-AF8A-40A6-ABD5-714E661B4173}" type="presParOf" srcId="{9F4E358E-9DB2-4ECC-88BC-5522E1B80718}" destId="{A76A48FE-EB74-45AC-8D2A-B6BFBE05D12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4E7AEBBB-2DFB-495C-B62C-B68148F6E409}" type="presParOf" srcId="{A6F0A5A3-E43A-49BF-827F-04D361BA9BF3}" destId="{1BAF8E93-FA16-4EE2-A7D4-3D1082D825D0}" srcOrd="2" destOrd="0" presId="urn:microsoft.com/office/officeart/2005/8/layout/orgChart1"/>
    <dgm:cxn modelId="{86343A5A-0279-46DB-8769-B81E597E91B5}" type="presParOf" srcId="{A6F0A5A3-E43A-49BF-827F-04D361BA9BF3}" destId="{DF165243-00F1-4996-AED9-ED834CCCAA57}" srcOrd="3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5BF7D0-7BFE-4B18-8E13-8D5FC4D8E89E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45038F4B-658B-4224-9EF9-BC9D34464E17}" type="parTrans" cxnId="{49D2A9F5-5B2D-47D1-A1C4-398ADD19FA5E}">
      <dgm:prSet/>
      <dgm:spPr/>
      <dgm:t>
        <a:bodyPr/>
        <a:lstStyle/>
        <a:p>
          <a:endParaRPr lang="es-ES"/>
        </a:p>
      </dgm:t>
    </dgm:pt>
    <dgm:pt modelId="{5A050931-1ADA-4B91-9954-51C78883C505}" type="sibTrans" cxnId="{49D2A9F5-5B2D-47D1-A1C4-398ADD19FA5E}">
      <dgm:prSet/>
      <dgm:spPr/>
      <dgm:t>
        <a:bodyPr/>
        <a:lstStyle/>
        <a:p>
          <a:endParaRPr lang="es-ES"/>
        </a:p>
      </dgm:t>
    </dgm:pt>
    <dgm:pt modelId="{FD9BED5F-CBC7-48D8-941C-0308BBE201E2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</a:rPr>
            <a:t>Jefe(a) de </a:t>
          </a:r>
          <a:r>
            <a:rPr lang="es-MX" sz="1200" b="0" dirty="0" smtClean="0">
              <a:solidFill>
                <a:schemeClr val="tx1"/>
              </a:solidFill>
            </a:rPr>
            <a:t>Área</a:t>
          </a:r>
          <a:endParaRPr lang="es-MX" sz="1200" b="0" dirty="0" smtClean="0">
            <a:solidFill>
              <a:schemeClr val="tx1"/>
            </a:solidFill>
          </a:endParaRPr>
        </a:p>
      </dgm:t>
    </dgm:pt>
    <dgm:pt modelId="{60244E71-93C6-42C2-A26E-7F70633BC048}" type="parTrans" cxnId="{475BA6FB-1FE3-4161-A81F-63B433179000}">
      <dgm:prSet/>
      <dgm:spPr/>
      <dgm:t>
        <a:bodyPr/>
        <a:lstStyle/>
        <a:p>
          <a:endParaRPr lang="es-ES"/>
        </a:p>
      </dgm:t>
    </dgm:pt>
    <dgm:pt modelId="{4162270C-6D96-47E7-BBB1-98969CAAE89E}" type="sibTrans" cxnId="{475BA6FB-1FE3-4161-A81F-63B433179000}">
      <dgm:prSet/>
      <dgm:spPr/>
      <dgm:t>
        <a:bodyPr/>
        <a:lstStyle/>
        <a:p>
          <a:endParaRPr lang="es-ES"/>
        </a:p>
      </dgm:t>
    </dgm:pt>
    <dgm:pt modelId="{DDB9F9B5-A8DD-40DD-B7AB-04EF6E590A64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A4A1007-9E0D-44A0-B9EF-40FD29CC5839}" type="parTrans" cxnId="{998E7D71-FD1F-4C7D-94B3-AE8CDE256096}">
      <dgm:prSet/>
      <dgm:spPr/>
      <dgm:t>
        <a:bodyPr/>
        <a:lstStyle/>
        <a:p>
          <a:endParaRPr lang="es-ES"/>
        </a:p>
      </dgm:t>
    </dgm:pt>
    <dgm:pt modelId="{A585F6E7-27F3-4F8C-8609-68870CA02ADB}" type="sibTrans" cxnId="{998E7D71-FD1F-4C7D-94B3-AE8CDE256096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hang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CE4BB1DC-EC8E-4A81-BE29-7FE7B7088043}" type="pres">
      <dgm:prSet presAssocID="{45038F4B-658B-4224-9EF9-BC9D34464E17}" presName="Name48" presStyleLbl="parChTrans1D2" presStyleIdx="0" presStyleCnt="5"/>
      <dgm:spPr/>
      <dgm:t>
        <a:bodyPr/>
        <a:lstStyle/>
        <a:p>
          <a:endParaRPr lang="es-ES"/>
        </a:p>
      </dgm:t>
    </dgm:pt>
    <dgm:pt modelId="{29C77E62-B049-4877-BB0C-9685F210B9AA}" type="pres">
      <dgm:prSet presAssocID="{C85BF7D0-7BFE-4B18-8E13-8D5FC4D8E89E}" presName="hierRoot2" presStyleCnt="0">
        <dgm:presLayoutVars>
          <dgm:hierBranch val="init"/>
        </dgm:presLayoutVars>
      </dgm:prSet>
      <dgm:spPr/>
    </dgm:pt>
    <dgm:pt modelId="{1F97D136-0CA9-47E1-9479-72E766EBD73D}" type="pres">
      <dgm:prSet presAssocID="{C85BF7D0-7BFE-4B18-8E13-8D5FC4D8E89E}" presName="rootComposite" presStyleCnt="0"/>
      <dgm:spPr/>
    </dgm:pt>
    <dgm:pt modelId="{6CBF51A8-6E1C-4B40-9064-D7420454B299}" type="pres">
      <dgm:prSet presAssocID="{C85BF7D0-7BFE-4B18-8E13-8D5FC4D8E89E}" presName="rootText" presStyleLbl="node2" presStyleIdx="0" presStyleCnt="2" custScaleX="87355" custScaleY="83528" custLinFactX="12380" custLinFactY="-4269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7F0A8-31A4-4CDC-B7CC-61F90BCB330F}" type="pres">
      <dgm:prSet presAssocID="{C85BF7D0-7BFE-4B18-8E13-8D5FC4D8E89E}" presName="rootConnector" presStyleLbl="node2" presStyleIdx="0" presStyleCnt="2"/>
      <dgm:spPr/>
      <dgm:t>
        <a:bodyPr/>
        <a:lstStyle/>
        <a:p>
          <a:endParaRPr lang="es-ES"/>
        </a:p>
      </dgm:t>
    </dgm:pt>
    <dgm:pt modelId="{E0DE58AB-E3B1-48C4-A967-FAD04A15DFC7}" type="pres">
      <dgm:prSet presAssocID="{C85BF7D0-7BFE-4B18-8E13-8D5FC4D8E89E}" presName="hierChild4" presStyleCnt="0"/>
      <dgm:spPr/>
    </dgm:pt>
    <dgm:pt modelId="{DF1EC049-7A13-4832-9EF1-6CF3D295BA09}" type="pres">
      <dgm:prSet presAssocID="{C85BF7D0-7BFE-4B18-8E13-8D5FC4D8E89E}" presName="hierChild5" presStyleCnt="0"/>
      <dgm:spPr/>
    </dgm:pt>
    <dgm:pt modelId="{73CA28C7-F39F-481D-837A-3DC72383E192}" type="pres">
      <dgm:prSet presAssocID="{DA4A1007-9E0D-44A0-B9EF-40FD29CC5839}" presName="Name48" presStyleLbl="parChTrans1D2" presStyleIdx="1" presStyleCnt="5"/>
      <dgm:spPr/>
      <dgm:t>
        <a:bodyPr/>
        <a:lstStyle/>
        <a:p>
          <a:endParaRPr lang="es-ES"/>
        </a:p>
      </dgm:t>
    </dgm:pt>
    <dgm:pt modelId="{F598B4A2-7520-4BC9-845B-F0FEB63A088F}" type="pres">
      <dgm:prSet presAssocID="{DDB9F9B5-A8DD-40DD-B7AB-04EF6E590A64}" presName="hierRoot2" presStyleCnt="0">
        <dgm:presLayoutVars>
          <dgm:hierBranch val="init"/>
        </dgm:presLayoutVars>
      </dgm:prSet>
      <dgm:spPr/>
    </dgm:pt>
    <dgm:pt modelId="{322CD2B2-93C2-4563-BC51-78874C76CC12}" type="pres">
      <dgm:prSet presAssocID="{DDB9F9B5-A8DD-40DD-B7AB-04EF6E590A64}" presName="rootComposite" presStyleCnt="0"/>
      <dgm:spPr/>
    </dgm:pt>
    <dgm:pt modelId="{073B7EFB-DEA8-4E8E-9654-4DDE3F8F659F}" type="pres">
      <dgm:prSet presAssocID="{DDB9F9B5-A8DD-40DD-B7AB-04EF6E590A64}" presName="rootText" presStyleLbl="node2" presStyleIdx="1" presStyleCnt="2" custScaleX="87355" custScaleY="83528" custLinFactNeighborX="5641" custLinFactNeighborY="-299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99C97E-9662-42D1-8E32-6A470F47EC3E}" type="pres">
      <dgm:prSet presAssocID="{DDB9F9B5-A8DD-40DD-B7AB-04EF6E590A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E2072A62-C12D-4B21-AC9A-8798963E1F1C}" type="pres">
      <dgm:prSet presAssocID="{DDB9F9B5-A8DD-40DD-B7AB-04EF6E590A64}" presName="hierChild4" presStyleCnt="0"/>
      <dgm:spPr/>
    </dgm:pt>
    <dgm:pt modelId="{5E8AA7C4-241A-4BC6-AE9C-7057463CE6FE}" type="pres">
      <dgm:prSet presAssocID="{DDB9F9B5-A8DD-40DD-B7AB-04EF6E590A64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hang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87030" custScaleY="83773" custLinFactNeighborX="1663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0CBBF077-F62B-4978-9D28-30AAA553F2FA}" type="pres">
      <dgm:prSet presAssocID="{60244E71-93C6-42C2-A26E-7F70633BC048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4EAEAC3F-CC9B-46FE-9DA5-7895ADDC0FEB}" type="pres">
      <dgm:prSet presAssocID="{FD9BED5F-CBC7-48D8-941C-0308BBE201E2}" presName="hierRoot3" presStyleCnt="0">
        <dgm:presLayoutVars>
          <dgm:hierBranch val="init"/>
        </dgm:presLayoutVars>
      </dgm:prSet>
      <dgm:spPr/>
    </dgm:pt>
    <dgm:pt modelId="{CF24F8F0-B299-4492-B651-8576CCEDDCFA}" type="pres">
      <dgm:prSet presAssocID="{FD9BED5F-CBC7-48D8-941C-0308BBE201E2}" presName="rootComposite3" presStyleCnt="0"/>
      <dgm:spPr/>
    </dgm:pt>
    <dgm:pt modelId="{845E0179-804C-4F82-8359-65A0562847EE}" type="pres">
      <dgm:prSet presAssocID="{FD9BED5F-CBC7-48D8-941C-0308BBE201E2}" presName="rootText3" presStyleLbl="asst1" presStyleIdx="1" presStyleCnt="3" custScaleX="87030" custScaleY="83773" custLinFactNeighborX="-2887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78FA94-13BE-4224-9623-1E5A34AE09CD}" type="pres">
      <dgm:prSet presAssocID="{FD9BED5F-CBC7-48D8-941C-0308BBE201E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01BF33F1-B816-44E2-8820-361DD695972B}" type="pres">
      <dgm:prSet presAssocID="{FD9BED5F-CBC7-48D8-941C-0308BBE201E2}" presName="hierChild6" presStyleCnt="0"/>
      <dgm:spPr/>
    </dgm:pt>
    <dgm:pt modelId="{7EED39B6-6813-43AD-8793-9065A3FB126F}" type="pres">
      <dgm:prSet presAssocID="{FD9BED5F-CBC7-48D8-941C-0308BBE201E2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hang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2" presStyleCnt="3" custScaleX="87355" custScaleY="83528" custLinFactNeighborX="1881" custLinFactNeighborY="-97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B7A6A571-E865-4EE0-B129-6D5ED1F2928C}" type="presOf" srcId="{60244E71-93C6-42C2-A26E-7F70633BC048}" destId="{0CBBF077-F62B-4978-9D28-30AAA553F2FA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DDB979FD-8394-4426-9489-AF54E5A15D0F}" type="presOf" srcId="{DDB9F9B5-A8DD-40DD-B7AB-04EF6E590A64}" destId="{073B7EFB-DEA8-4E8E-9654-4DDE3F8F659F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98E7D71-FD1F-4C7D-94B3-AE8CDE256096}" srcId="{8F3A5752-0B5D-4641-8E32-CCA038B23664}" destId="{DDB9F9B5-A8DD-40DD-B7AB-04EF6E590A64}" srcOrd="4" destOrd="0" parTransId="{DA4A1007-9E0D-44A0-B9EF-40FD29CC5839}" sibTransId="{A585F6E7-27F3-4F8C-8609-68870CA02ADB}"/>
    <dgm:cxn modelId="{467CB674-E51F-47FD-80FF-2F3994780A22}" type="presOf" srcId="{C85BF7D0-7BFE-4B18-8E13-8D5FC4D8E89E}" destId="{3EA7F0A8-31A4-4CDC-B7CC-61F90BCB330F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49D2A9F5-5B2D-47D1-A1C4-398ADD19FA5E}" srcId="{8F3A5752-0B5D-4641-8E32-CCA038B23664}" destId="{C85BF7D0-7BFE-4B18-8E13-8D5FC4D8E89E}" srcOrd="3" destOrd="0" parTransId="{45038F4B-658B-4224-9EF9-BC9D34464E17}" sibTransId="{5A050931-1ADA-4B91-9954-51C78883C505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2" destOrd="0" parTransId="{7B500698-6776-43DB-BE66-4CF66E80D887}" sibTransId="{D75062B4-5D00-4841-8E9C-1ECC572CA9EA}"/>
    <dgm:cxn modelId="{E603F500-ABD2-4316-A031-B968CFE45559}" type="presOf" srcId="{C85BF7D0-7BFE-4B18-8E13-8D5FC4D8E89E}" destId="{6CBF51A8-6E1C-4B40-9064-D7420454B299}" srcOrd="0" destOrd="0" presId="urn:microsoft.com/office/officeart/2005/8/layout/orgChart1"/>
    <dgm:cxn modelId="{853D8D3A-1FAE-48D4-9134-85CFF4B43164}" type="presOf" srcId="{FD9BED5F-CBC7-48D8-941C-0308BBE201E2}" destId="{845E0179-804C-4F82-8359-65A0562847EE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034B27F6-46A7-4C26-A659-A5CF4F801B87}" type="presOf" srcId="{DA4A1007-9E0D-44A0-B9EF-40FD29CC5839}" destId="{73CA28C7-F39F-481D-837A-3DC72383E192}" srcOrd="0" destOrd="0" presId="urn:microsoft.com/office/officeart/2005/8/layout/orgChart1"/>
    <dgm:cxn modelId="{7FE2A0FB-4297-42A9-A28D-D6D92112264B}" type="presOf" srcId="{45038F4B-658B-4224-9EF9-BC9D34464E17}" destId="{CE4BB1DC-EC8E-4A81-BE29-7FE7B7088043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514A3FF0-4A3F-40C6-AA95-589E43C09EE6}" type="presOf" srcId="{FD9BED5F-CBC7-48D8-941C-0308BBE201E2}" destId="{7478FA94-13BE-4224-9623-1E5A34AE09CD}" srcOrd="1" destOrd="0" presId="urn:microsoft.com/office/officeart/2005/8/layout/orgChart1"/>
    <dgm:cxn modelId="{EC52033A-1FB6-43E8-B19D-DD2CE65EB434}" type="presOf" srcId="{DDB9F9B5-A8DD-40DD-B7AB-04EF6E590A64}" destId="{CE99C97E-9662-42D1-8E32-6A470F47EC3E}" srcOrd="1" destOrd="0" presId="urn:microsoft.com/office/officeart/2005/8/layout/orgChart1"/>
    <dgm:cxn modelId="{475BA6FB-1FE3-4161-A81F-63B433179000}" srcId="{8F3A5752-0B5D-4641-8E32-CCA038B23664}" destId="{FD9BED5F-CBC7-48D8-941C-0308BBE201E2}" srcOrd="1" destOrd="0" parTransId="{60244E71-93C6-42C2-A26E-7F70633BC048}" sibTransId="{4162270C-6D96-47E7-BBB1-98969CAAE89E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BE36943A-4E64-4D73-8B4A-31D38B69A856}" type="presParOf" srcId="{24392372-3E5C-4E83-A7A2-75B2D5C4B789}" destId="{CE4BB1DC-EC8E-4A81-BE29-7FE7B7088043}" srcOrd="0" destOrd="0" presId="urn:microsoft.com/office/officeart/2005/8/layout/orgChart1"/>
    <dgm:cxn modelId="{C4B51407-3EBE-480C-9E4A-D8BCCE17855E}" type="presParOf" srcId="{24392372-3E5C-4E83-A7A2-75B2D5C4B789}" destId="{29C77E62-B049-4877-BB0C-9685F210B9AA}" srcOrd="1" destOrd="0" presId="urn:microsoft.com/office/officeart/2005/8/layout/orgChart1"/>
    <dgm:cxn modelId="{EC8D4073-0D45-4C99-9C5F-31ABD733CD3E}" type="presParOf" srcId="{29C77E62-B049-4877-BB0C-9685F210B9AA}" destId="{1F97D136-0CA9-47E1-9479-72E766EBD73D}" srcOrd="0" destOrd="0" presId="urn:microsoft.com/office/officeart/2005/8/layout/orgChart1"/>
    <dgm:cxn modelId="{9A662462-1D0D-4CDC-BB25-1A8C2D630819}" type="presParOf" srcId="{1F97D136-0CA9-47E1-9479-72E766EBD73D}" destId="{6CBF51A8-6E1C-4B40-9064-D7420454B299}" srcOrd="0" destOrd="0" presId="urn:microsoft.com/office/officeart/2005/8/layout/orgChart1"/>
    <dgm:cxn modelId="{8D1630B8-93F0-4AB9-8DAC-C3082E77424E}" type="presParOf" srcId="{1F97D136-0CA9-47E1-9479-72E766EBD73D}" destId="{3EA7F0A8-31A4-4CDC-B7CC-61F90BCB330F}" srcOrd="1" destOrd="0" presId="urn:microsoft.com/office/officeart/2005/8/layout/orgChart1"/>
    <dgm:cxn modelId="{11A87ACF-1F62-47E7-95D2-FA154F0D050E}" type="presParOf" srcId="{29C77E62-B049-4877-BB0C-9685F210B9AA}" destId="{E0DE58AB-E3B1-48C4-A967-FAD04A15DFC7}" srcOrd="1" destOrd="0" presId="urn:microsoft.com/office/officeart/2005/8/layout/orgChart1"/>
    <dgm:cxn modelId="{650510C5-5603-4996-9AB2-6E8C1354466A}" type="presParOf" srcId="{29C77E62-B049-4877-BB0C-9685F210B9AA}" destId="{DF1EC049-7A13-4832-9EF1-6CF3D295BA09}" srcOrd="2" destOrd="0" presId="urn:microsoft.com/office/officeart/2005/8/layout/orgChart1"/>
    <dgm:cxn modelId="{38E0D87F-0895-43B0-B4AD-C9185999E4DE}" type="presParOf" srcId="{24392372-3E5C-4E83-A7A2-75B2D5C4B789}" destId="{73CA28C7-F39F-481D-837A-3DC72383E192}" srcOrd="2" destOrd="0" presId="urn:microsoft.com/office/officeart/2005/8/layout/orgChart1"/>
    <dgm:cxn modelId="{E4EB1856-8443-4D76-910C-EA203C2614DC}" type="presParOf" srcId="{24392372-3E5C-4E83-A7A2-75B2D5C4B789}" destId="{F598B4A2-7520-4BC9-845B-F0FEB63A088F}" srcOrd="3" destOrd="0" presId="urn:microsoft.com/office/officeart/2005/8/layout/orgChart1"/>
    <dgm:cxn modelId="{D64068BE-7EC2-4803-9364-5E4CDB8A3F23}" type="presParOf" srcId="{F598B4A2-7520-4BC9-845B-F0FEB63A088F}" destId="{322CD2B2-93C2-4563-BC51-78874C76CC12}" srcOrd="0" destOrd="0" presId="urn:microsoft.com/office/officeart/2005/8/layout/orgChart1"/>
    <dgm:cxn modelId="{AABDF453-B14D-43EC-A23F-FBDCBCAD9B56}" type="presParOf" srcId="{322CD2B2-93C2-4563-BC51-78874C76CC12}" destId="{073B7EFB-DEA8-4E8E-9654-4DDE3F8F659F}" srcOrd="0" destOrd="0" presId="urn:microsoft.com/office/officeart/2005/8/layout/orgChart1"/>
    <dgm:cxn modelId="{00B5A9C0-F96B-419B-B3A7-552AA13D893C}" type="presParOf" srcId="{322CD2B2-93C2-4563-BC51-78874C76CC12}" destId="{CE99C97E-9662-42D1-8E32-6A470F47EC3E}" srcOrd="1" destOrd="0" presId="urn:microsoft.com/office/officeart/2005/8/layout/orgChart1"/>
    <dgm:cxn modelId="{CA27E3DD-EF6D-4337-9FD5-07597D1279B7}" type="presParOf" srcId="{F598B4A2-7520-4BC9-845B-F0FEB63A088F}" destId="{E2072A62-C12D-4B21-AC9A-8798963E1F1C}" srcOrd="1" destOrd="0" presId="urn:microsoft.com/office/officeart/2005/8/layout/orgChart1"/>
    <dgm:cxn modelId="{C3552C75-D771-4F69-A4C2-47BC244D68F0}" type="presParOf" srcId="{F598B4A2-7520-4BC9-845B-F0FEB63A088F}" destId="{5E8AA7C4-241A-4BC6-AE9C-7057463CE6FE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7B3C72EA-DF98-4B02-B31C-E3270A38B267}" type="presParOf" srcId="{A6F0A5A3-E43A-49BF-827F-04D361BA9BF3}" destId="{0CBBF077-F62B-4978-9D28-30AAA553F2FA}" srcOrd="2" destOrd="0" presId="urn:microsoft.com/office/officeart/2005/8/layout/orgChart1"/>
    <dgm:cxn modelId="{A9B2F360-69B5-4635-B40C-0A2388C358BF}" type="presParOf" srcId="{A6F0A5A3-E43A-49BF-827F-04D361BA9BF3}" destId="{4EAEAC3F-CC9B-46FE-9DA5-7895ADDC0FEB}" srcOrd="3" destOrd="0" presId="urn:microsoft.com/office/officeart/2005/8/layout/orgChart1"/>
    <dgm:cxn modelId="{4F38CBF0-8575-4E61-B55F-3A0ED807755D}" type="presParOf" srcId="{4EAEAC3F-CC9B-46FE-9DA5-7895ADDC0FEB}" destId="{CF24F8F0-B299-4492-B651-8576CCEDDCFA}" srcOrd="0" destOrd="0" presId="urn:microsoft.com/office/officeart/2005/8/layout/orgChart1"/>
    <dgm:cxn modelId="{1BA94353-DD3C-4619-97C6-6AB24EA399F9}" type="presParOf" srcId="{CF24F8F0-B299-4492-B651-8576CCEDDCFA}" destId="{845E0179-804C-4F82-8359-65A0562847EE}" srcOrd="0" destOrd="0" presId="urn:microsoft.com/office/officeart/2005/8/layout/orgChart1"/>
    <dgm:cxn modelId="{241FEF06-AC06-47AF-85BA-2D4F738542EF}" type="presParOf" srcId="{CF24F8F0-B299-4492-B651-8576CCEDDCFA}" destId="{7478FA94-13BE-4224-9623-1E5A34AE09CD}" srcOrd="1" destOrd="0" presId="urn:microsoft.com/office/officeart/2005/8/layout/orgChart1"/>
    <dgm:cxn modelId="{588C6141-13D0-43BC-9E93-F96C8D0D2B09}" type="presParOf" srcId="{4EAEAC3F-CC9B-46FE-9DA5-7895ADDC0FEB}" destId="{01BF33F1-B816-44E2-8820-361DD695972B}" srcOrd="1" destOrd="0" presId="urn:microsoft.com/office/officeart/2005/8/layout/orgChart1"/>
    <dgm:cxn modelId="{FB41BC10-80C2-453A-89FC-44E2208F19FF}" type="presParOf" srcId="{4EAEAC3F-CC9B-46FE-9DA5-7895ADDC0FEB}" destId="{7EED39B6-6813-43AD-8793-9065A3FB126F}" srcOrd="2" destOrd="0" presId="urn:microsoft.com/office/officeart/2005/8/layout/orgChart1"/>
    <dgm:cxn modelId="{8E464320-0937-4B27-A0FE-7AA508704CC8}" type="presParOf" srcId="{A6F0A5A3-E43A-49BF-827F-04D361BA9BF3}" destId="{FAF17345-FDA7-413C-BDE7-E2E8CFE5262F}" srcOrd="4" destOrd="0" presId="urn:microsoft.com/office/officeart/2005/8/layout/orgChart1"/>
    <dgm:cxn modelId="{45FC8C99-04FA-4388-A48E-3375AF25C8D8}" type="presParOf" srcId="{A6F0A5A3-E43A-49BF-827F-04D361BA9BF3}" destId="{97C17CE6-95B6-43BD-92B5-AF463A98704B}" srcOrd="5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NeighborX="10465" custLinFactNeighborY="-140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>
            <a:solidFill>
              <a:schemeClr val="tx1"/>
            </a:solidFill>
          </a:endParaRP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 </a:t>
          </a:r>
          <a:endParaRPr lang="es-ES" sz="400" dirty="0">
            <a:solidFill>
              <a:schemeClr val="tx1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Bibliotecario(a)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Clasificador(a) </a:t>
          </a: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F4405CC-5E84-4634-B466-B936C7361FE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6FFAF3F-32E5-4073-85C5-7BCA575941AF}" type="parTrans" cxnId="{7638C421-BB76-463D-A6DA-6778A3CC2B58}">
      <dgm:prSet/>
      <dgm:spPr/>
      <dgm:t>
        <a:bodyPr/>
        <a:lstStyle/>
        <a:p>
          <a:endParaRPr lang="es-ES"/>
        </a:p>
      </dgm:t>
    </dgm:pt>
    <dgm:pt modelId="{DEB740B8-1F16-487D-8AC5-010302CA0F03}" type="sibTrans" cxnId="{7638C421-BB76-463D-A6DA-6778A3CC2B58}">
      <dgm:prSet/>
      <dgm:spPr/>
      <dgm:t>
        <a:bodyPr/>
        <a:lstStyle/>
        <a:p>
          <a:endParaRPr lang="es-ES"/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7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7" custScaleX="141058" custScaleY="87410" custLinFactNeighborX="-4955" custLinFactNeighborY="68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7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7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7" custScaleX="141058" custScaleY="138746" custLinFactNeighborX="7189" custLinFactNeighborY="174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7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7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7" custScaleX="141058" custScaleY="87410" custLinFactNeighborX="-5770" custLinFactNeighborY="32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7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7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7" custScaleX="141058" custScaleY="87410" custLinFactNeighborX="7651" custLinFactNeighborY="3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7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7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7" custScaleX="141058" custScaleY="87410" custLinFactNeighborX="-6446" custLinFactNeighborY="-184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7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5" presStyleCnt="7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5" presStyleCnt="7" custScaleX="141058" custScaleY="87410" custLinFactNeighborX="6156" custLinFactNeighborY="-18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5" presStyleCnt="7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61DEBC97-1549-4363-B2F6-9BE8B8EB8713}" type="pres">
      <dgm:prSet presAssocID="{86FFAF3F-32E5-4073-85C5-7BCA575941AF}" presName="Name48" presStyleLbl="parChTrans1D2" presStyleIdx="6" presStyleCnt="7"/>
      <dgm:spPr/>
      <dgm:t>
        <a:bodyPr/>
        <a:lstStyle/>
        <a:p>
          <a:endParaRPr lang="es-ES"/>
        </a:p>
      </dgm:t>
    </dgm:pt>
    <dgm:pt modelId="{04EA231F-F8FE-4060-B98D-BC28B0D57B95}" type="pres">
      <dgm:prSet presAssocID="{0F4405CC-5E84-4634-B466-B936C7361FEE}" presName="hierRoot2" presStyleCnt="0">
        <dgm:presLayoutVars>
          <dgm:hierBranch val="init"/>
        </dgm:presLayoutVars>
      </dgm:prSet>
      <dgm:spPr/>
    </dgm:pt>
    <dgm:pt modelId="{88D450DB-9672-49AA-9AC8-514B4A7448DE}" type="pres">
      <dgm:prSet presAssocID="{0F4405CC-5E84-4634-B466-B936C7361FEE}" presName="rootComposite" presStyleCnt="0"/>
      <dgm:spPr/>
    </dgm:pt>
    <dgm:pt modelId="{FC25FE69-E7A2-489D-8E50-2B06DDA13A13}" type="pres">
      <dgm:prSet presAssocID="{0F4405CC-5E84-4634-B466-B936C7361FEE}" presName="rootText" presStyleLbl="node2" presStyleIdx="6" presStyleCnt="7" custScaleX="141058" custScaleY="87410" custLinFactNeighborX="-8347" custLinFactNeighborY="-414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92D454-7AC8-4842-88F8-90A1B7B29B51}" type="pres">
      <dgm:prSet presAssocID="{0F4405CC-5E84-4634-B466-B936C7361FEE}" presName="rootConnector" presStyleLbl="node2" presStyleIdx="6" presStyleCnt="7"/>
      <dgm:spPr/>
      <dgm:t>
        <a:bodyPr/>
        <a:lstStyle/>
        <a:p>
          <a:endParaRPr lang="es-ES"/>
        </a:p>
      </dgm:t>
    </dgm:pt>
    <dgm:pt modelId="{3544CB28-23FD-4C3A-9CA3-751E20316361}" type="pres">
      <dgm:prSet presAssocID="{0F4405CC-5E84-4634-B466-B936C7361FEE}" presName="hierChild4" presStyleCnt="0"/>
      <dgm:spPr/>
    </dgm:pt>
    <dgm:pt modelId="{861D0F0F-8250-4F59-9465-4F6BDB56E709}" type="pres">
      <dgm:prSet presAssocID="{0F4405CC-5E84-4634-B466-B936C7361FEE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C016BE63-3CE6-4BDC-9542-11E1E0CBEC5A}" srcId="{97526780-917F-4B95-87C2-DEBA4340DFFD}" destId="{45E65353-322A-4437-8788-2A33A4E50577}" srcOrd="5" destOrd="0" parTransId="{39583778-1D3A-4969-AF6D-27A5FB3E08F7}" sibTransId="{15602FC5-D6B1-4A8A-B06C-E21715A28852}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731E1248-C275-48CE-BC82-D92FE9A29292}" type="presOf" srcId="{0F4405CC-5E84-4634-B466-B936C7361FEE}" destId="{A392D454-7AC8-4842-88F8-90A1B7B29B51}" srcOrd="1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ACC33BE0-6C39-4721-8038-58EC06B07CE2}" type="presOf" srcId="{0F4405CC-5E84-4634-B466-B936C7361FEE}" destId="{FC25FE69-E7A2-489D-8E50-2B06DDA13A13}" srcOrd="0" destOrd="0" presId="urn:microsoft.com/office/officeart/2005/8/layout/orgChart1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2320F8A9-5692-4C3C-847E-7A9A4079E466}" type="presOf" srcId="{86FFAF3F-32E5-4073-85C5-7BCA575941AF}" destId="{61DEBC97-1549-4363-B2F6-9BE8B8EB8713}" srcOrd="0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7638C421-BB76-463D-A6DA-6778A3CC2B58}" srcId="{97526780-917F-4B95-87C2-DEBA4340DFFD}" destId="{0F4405CC-5E84-4634-B466-B936C7361FEE}" srcOrd="6" destOrd="0" parTransId="{86FFAF3F-32E5-4073-85C5-7BCA575941AF}" sibTransId="{DEB740B8-1F16-487D-8AC5-010302CA0F03}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ABB30CAC-037B-45C1-A274-5174982840AF}" type="presParOf" srcId="{572A18B2-335C-4529-87B1-8CF99C8A0E96}" destId="{BBA46624-36E5-4C84-B76D-8D773C833F4B}" srcOrd="10" destOrd="0" presId="urn:microsoft.com/office/officeart/2005/8/layout/orgChart1"/>
    <dgm:cxn modelId="{B5D82106-C97A-4E68-AF9A-C1609FF8F554}" type="presParOf" srcId="{572A18B2-335C-4529-87B1-8CF99C8A0E96}" destId="{785E6BC8-3BF5-4E84-9639-703A6648AA99}" srcOrd="11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5067CF7E-E142-419B-9FB3-77B375BA5A18}" type="presParOf" srcId="{572A18B2-335C-4529-87B1-8CF99C8A0E96}" destId="{61DEBC97-1549-4363-B2F6-9BE8B8EB8713}" srcOrd="12" destOrd="0" presId="urn:microsoft.com/office/officeart/2005/8/layout/orgChart1"/>
    <dgm:cxn modelId="{C4525778-B595-4647-A155-5C6C896BD411}" type="presParOf" srcId="{572A18B2-335C-4529-87B1-8CF99C8A0E96}" destId="{04EA231F-F8FE-4060-B98D-BC28B0D57B95}" srcOrd="13" destOrd="0" presId="urn:microsoft.com/office/officeart/2005/8/layout/orgChart1"/>
    <dgm:cxn modelId="{CCABB9B9-5D07-4D8A-AE0A-36A74BF05EDD}" type="presParOf" srcId="{04EA231F-F8FE-4060-B98D-BC28B0D57B95}" destId="{88D450DB-9672-49AA-9AC8-514B4A7448DE}" srcOrd="0" destOrd="0" presId="urn:microsoft.com/office/officeart/2005/8/layout/orgChart1"/>
    <dgm:cxn modelId="{377A0901-42D6-4EF4-9FD5-7D8FC6FA880E}" type="presParOf" srcId="{88D450DB-9672-49AA-9AC8-514B4A7448DE}" destId="{FC25FE69-E7A2-489D-8E50-2B06DDA13A13}" srcOrd="0" destOrd="0" presId="urn:microsoft.com/office/officeart/2005/8/layout/orgChart1"/>
    <dgm:cxn modelId="{BAE126BF-5939-4C4E-A17C-E72EB45227A7}" type="presParOf" srcId="{88D450DB-9672-49AA-9AC8-514B4A7448DE}" destId="{A392D454-7AC8-4842-88F8-90A1B7B29B51}" srcOrd="1" destOrd="0" presId="urn:microsoft.com/office/officeart/2005/8/layout/orgChart1"/>
    <dgm:cxn modelId="{240AAE41-4EF1-4BCB-9F92-104FDC814BB6}" type="presParOf" srcId="{04EA231F-F8FE-4060-B98D-BC28B0D57B95}" destId="{3544CB28-23FD-4C3A-9CA3-751E20316361}" srcOrd="1" destOrd="0" presId="urn:microsoft.com/office/officeart/2005/8/layout/orgChart1"/>
    <dgm:cxn modelId="{97F48E0E-E10B-4E08-9008-35F08EFF9C58}" type="presParOf" srcId="{04EA231F-F8FE-4060-B98D-BC28B0D57B95}" destId="{861D0F0F-8250-4F59-9465-4F6BDB56E709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Técnicos(as) en Mantenimiento </a:t>
          </a:r>
          <a:r>
            <a:rPr lang="es-ES" sz="1200" dirty="0" smtClean="0">
              <a:solidFill>
                <a:schemeClr val="tx1"/>
              </a:solidFill>
            </a:rPr>
            <a:t>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Secretaria(o) </a:t>
          </a:r>
          <a:r>
            <a:rPr lang="es-ES" sz="1200" dirty="0" smtClean="0">
              <a:solidFill>
                <a:schemeClr val="tx1"/>
              </a:solidFill>
            </a:rPr>
            <a:t>B</a:t>
          </a:r>
          <a:endParaRPr lang="es-ES" sz="1200" dirty="0">
            <a:solidFill>
              <a:schemeClr val="tx1"/>
            </a:solidFill>
          </a:endParaRP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NeighborY="-32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7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7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450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1" custScaleX="136410" custScaleY="139441" custLinFactNeighborX="-6232" custLinFactNeighborY="-10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Bibliotecas</a:t>
          </a:r>
          <a:endParaRPr lang="es-ES" sz="1200" b="0" dirty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Bibliotecarios(as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D3E4DC-41C5-4EFF-91D3-836241B3A380}">
      <dgm:prSet phldrT="[Texto]" custT="1"/>
      <dgm:spPr/>
      <dgm:t>
        <a:bodyPr/>
        <a:lstStyle/>
        <a:p>
          <a:r>
            <a:rPr kumimoji="1" lang="es-MX" sz="1400" dirty="0" smtClean="0">
              <a:solidFill>
                <a:schemeClr val="tx1"/>
              </a:solidFill>
            </a:rPr>
            <a:t>Auxiliar</a:t>
          </a:r>
          <a:endParaRPr kumimoji="1" lang="es-MX" sz="1400" dirty="0" smtClean="0">
            <a:solidFill>
              <a:schemeClr val="tx1"/>
            </a:solidFill>
          </a:endParaRPr>
        </a:p>
      </dgm:t>
    </dgm:pt>
    <dgm:pt modelId="{2F08E013-2454-4C2C-AFB4-586E8A90D6C1}" type="parTrans" cxnId="{0450B7F9-1B27-4986-9DB4-CECB267E01B1}">
      <dgm:prSet/>
      <dgm:spPr/>
      <dgm:t>
        <a:bodyPr/>
        <a:lstStyle/>
        <a:p>
          <a:endParaRPr lang="es-ES"/>
        </a:p>
      </dgm:t>
    </dgm:pt>
    <dgm:pt modelId="{268DAE26-650E-4587-BC0A-AF4DFFB5C84D}" type="sibTrans" cxnId="{0450B7F9-1B27-4986-9DB4-CECB267E01B1}">
      <dgm:prSet/>
      <dgm:spPr/>
      <dgm:t>
        <a:bodyPr/>
        <a:lstStyle/>
        <a:p>
          <a:endParaRPr lang="es-ES"/>
        </a:p>
      </dgm:t>
    </dgm:pt>
    <dgm:pt modelId="{018E1A48-3B8B-4DE0-B716-A9E0516D272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E04AE37-B625-4413-BB6C-DDF3D724F97B}" type="parTrans" cxnId="{B41098A4-3179-4746-BA9A-9B49B18BB7A7}">
      <dgm:prSet/>
      <dgm:spPr/>
      <dgm:t>
        <a:bodyPr/>
        <a:lstStyle/>
        <a:p>
          <a:endParaRPr lang="es-ES"/>
        </a:p>
      </dgm:t>
    </dgm:pt>
    <dgm:pt modelId="{65C3F2EF-90CF-41A3-9474-ECA873B18502}" type="sibTrans" cxnId="{B41098A4-3179-4746-BA9A-9B49B18BB7A7}">
      <dgm:prSet/>
      <dgm:spPr/>
      <dgm:t>
        <a:bodyPr/>
        <a:lstStyle/>
        <a:p>
          <a:endParaRPr lang="es-ES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4" custScaleX="162817" custScaleY="3131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4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2DAE83DF-9573-478D-9B96-0A50F2BE2E5B}" type="pres">
      <dgm:prSet presAssocID="{2F08E013-2454-4C2C-AFB4-586E8A90D6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3F6044F-B41B-4FA3-B1FF-13171BEB3B04}" type="pres">
      <dgm:prSet presAssocID="{54D3E4DC-41C5-4EFF-91D3-836241B3A380}" presName="hierRoot2" presStyleCnt="0">
        <dgm:presLayoutVars>
          <dgm:hierBranch/>
        </dgm:presLayoutVars>
      </dgm:prSet>
      <dgm:spPr/>
    </dgm:pt>
    <dgm:pt modelId="{A7C04D58-9C66-4F92-A3E1-9383521A3E9E}" type="pres">
      <dgm:prSet presAssocID="{54D3E4DC-41C5-4EFF-91D3-836241B3A380}" presName="rootComposite" presStyleCnt="0"/>
      <dgm:spPr/>
    </dgm:pt>
    <dgm:pt modelId="{472B191D-FD46-491D-88B4-A757D9704653}" type="pres">
      <dgm:prSet presAssocID="{54D3E4DC-41C5-4EFF-91D3-836241B3A380}" presName="rootText" presStyleLbl="node2" presStyleIdx="1" presStyleCnt="4" custScaleX="119206" custScaleY="171180" custLinFactNeighborX="-5620" custLinFactNeighborY="9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EA439B-0911-4326-94A6-65D4AAB6498F}" type="pres">
      <dgm:prSet presAssocID="{54D3E4DC-41C5-4EFF-91D3-836241B3A380}" presName="rootConnector" presStyleLbl="node2" presStyleIdx="1" presStyleCnt="4"/>
      <dgm:spPr/>
      <dgm:t>
        <a:bodyPr/>
        <a:lstStyle/>
        <a:p>
          <a:endParaRPr lang="es-ES"/>
        </a:p>
      </dgm:t>
    </dgm:pt>
    <dgm:pt modelId="{61BAB816-EB70-4C10-A3FF-3A6F2CC9B024}" type="pres">
      <dgm:prSet presAssocID="{54D3E4DC-41C5-4EFF-91D3-836241B3A380}" presName="hierChild4" presStyleCnt="0"/>
      <dgm:spPr/>
    </dgm:pt>
    <dgm:pt modelId="{6C473F5D-74FB-4A19-B018-FAB71794EA90}" type="pres">
      <dgm:prSet presAssocID="{54D3E4DC-41C5-4EFF-91D3-836241B3A380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2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2" presStyleCnt="4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ECE0CC63-1061-40B0-B929-57B51CC73A03}" type="pres">
      <dgm:prSet presAssocID="{4E04AE37-B625-4413-BB6C-DDF3D724F97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F559E593-C36E-415A-9D07-8E1BB8235B81}" type="pres">
      <dgm:prSet presAssocID="{018E1A48-3B8B-4DE0-B716-A9E0516D2723}" presName="hierRoot2" presStyleCnt="0">
        <dgm:presLayoutVars>
          <dgm:hierBranch val="init"/>
        </dgm:presLayoutVars>
      </dgm:prSet>
      <dgm:spPr/>
    </dgm:pt>
    <dgm:pt modelId="{F44B8E62-9361-4B7B-A355-CECFAD9B89C7}" type="pres">
      <dgm:prSet presAssocID="{018E1A48-3B8B-4DE0-B716-A9E0516D2723}" presName="rootComposite" presStyleCnt="0"/>
      <dgm:spPr/>
    </dgm:pt>
    <dgm:pt modelId="{0D5F7D2D-C138-43AE-BF8D-2BCCBCEC44AC}" type="pres">
      <dgm:prSet presAssocID="{018E1A48-3B8B-4DE0-B716-A9E0516D2723}" presName="rootText" presStyleLbl="node2" presStyleIdx="3" presStyleCnt="4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102F6-2086-4C4D-9FA2-A3BA96EB9EE1}" type="pres">
      <dgm:prSet presAssocID="{018E1A48-3B8B-4DE0-B716-A9E0516D2723}" presName="rootConnector" presStyleLbl="node2" presStyleIdx="3" presStyleCnt="4"/>
      <dgm:spPr/>
      <dgm:t>
        <a:bodyPr/>
        <a:lstStyle/>
        <a:p>
          <a:endParaRPr lang="es-ES"/>
        </a:p>
      </dgm:t>
    </dgm:pt>
    <dgm:pt modelId="{FC729508-2313-4A4A-90EC-BEC9E50CFCE6}" type="pres">
      <dgm:prSet presAssocID="{018E1A48-3B8B-4DE0-B716-A9E0516D2723}" presName="hierChild4" presStyleCnt="0"/>
      <dgm:spPr/>
    </dgm:pt>
    <dgm:pt modelId="{4560522B-1A41-4335-A2E5-8A4CEC4FEAD4}" type="pres">
      <dgm:prSet presAssocID="{018E1A48-3B8B-4DE0-B716-A9E0516D2723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B41098A4-3179-4746-BA9A-9B49B18BB7A7}" srcId="{F47F91A0-03C3-4D55-814E-9F37A87A31D1}" destId="{018E1A48-3B8B-4DE0-B716-A9E0516D2723}" srcOrd="3" destOrd="0" parTransId="{4E04AE37-B625-4413-BB6C-DDF3D724F97B}" sibTransId="{65C3F2EF-90CF-41A3-9474-ECA873B18502}"/>
    <dgm:cxn modelId="{2DF63E1D-57BA-41C0-B2D1-0A745933892D}" type="presOf" srcId="{2F08E013-2454-4C2C-AFB4-586E8A90D6C1}" destId="{2DAE83DF-9573-478D-9B96-0A50F2BE2E5B}" srcOrd="0" destOrd="0" presId="urn:microsoft.com/office/officeart/2005/8/layout/orgChart1"/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22FE1B26-BB58-4DB1-944C-C1DF12252B69}" type="presOf" srcId="{54D3E4DC-41C5-4EFF-91D3-836241B3A380}" destId="{472B191D-FD46-491D-88B4-A757D9704653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15D353E3-0384-4E51-B6FB-3D694BECA718}" srcId="{F47F91A0-03C3-4D55-814E-9F37A87A31D1}" destId="{C59FA5DE-73A5-47F0-ABE2-55BFCF4AD86D}" srcOrd="2" destOrd="0" parTransId="{A831C621-AB53-4D3F-B01A-6BFB83432697}" sibTransId="{09F73F14-F699-468A-AE63-F22EEA3DCA51}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4CA1532F-B557-4156-927E-4475F95CA5CF}" type="presOf" srcId="{54D3E4DC-41C5-4EFF-91D3-836241B3A380}" destId="{99EA439B-0911-4326-94A6-65D4AAB6498F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62E5BB42-6985-4F54-AB5B-72FC8B151B7F}" type="presOf" srcId="{4E04AE37-B625-4413-BB6C-DDF3D724F97B}" destId="{ECE0CC63-1061-40B0-B929-57B51CC73A03}" srcOrd="0" destOrd="0" presId="urn:microsoft.com/office/officeart/2005/8/layout/orgChart1"/>
    <dgm:cxn modelId="{A75FD7A3-95D7-408A-9B16-850A0395C1BF}" type="presOf" srcId="{018E1A48-3B8B-4DE0-B716-A9E0516D2723}" destId="{6E1102F6-2086-4C4D-9FA2-A3BA96EB9EE1}" srcOrd="1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51D9F177-1D84-4BE3-9F0E-3F5823D9E52E}" type="presOf" srcId="{018E1A48-3B8B-4DE0-B716-A9E0516D2723}" destId="{0D5F7D2D-C138-43AE-BF8D-2BCCBCEC44AC}" srcOrd="0" destOrd="0" presId="urn:microsoft.com/office/officeart/2005/8/layout/orgChart1"/>
    <dgm:cxn modelId="{0450B7F9-1B27-4986-9DB4-CECB267E01B1}" srcId="{F47F91A0-03C3-4D55-814E-9F37A87A31D1}" destId="{54D3E4DC-41C5-4EFF-91D3-836241B3A380}" srcOrd="1" destOrd="0" parTransId="{2F08E013-2454-4C2C-AFB4-586E8A90D6C1}" sibTransId="{268DAE26-650E-4587-BC0A-AF4DFFB5C84D}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EE2B3424-0EF6-4E22-8EE6-DC0C3B8CDB82}" type="presParOf" srcId="{54B9A03A-8A57-4F0B-9AC3-BC1230A408BB}" destId="{2DAE83DF-9573-478D-9B96-0A50F2BE2E5B}" srcOrd="2" destOrd="0" presId="urn:microsoft.com/office/officeart/2005/8/layout/orgChart1"/>
    <dgm:cxn modelId="{B03C4DE8-087E-44BB-AC60-17F1E15743CC}" type="presParOf" srcId="{54B9A03A-8A57-4F0B-9AC3-BC1230A408BB}" destId="{C3F6044F-B41B-4FA3-B1FF-13171BEB3B04}" srcOrd="3" destOrd="0" presId="urn:microsoft.com/office/officeart/2005/8/layout/orgChart1"/>
    <dgm:cxn modelId="{21595139-01F0-4593-8699-3B621FEF1C25}" type="presParOf" srcId="{C3F6044F-B41B-4FA3-B1FF-13171BEB3B04}" destId="{A7C04D58-9C66-4F92-A3E1-9383521A3E9E}" srcOrd="0" destOrd="0" presId="urn:microsoft.com/office/officeart/2005/8/layout/orgChart1"/>
    <dgm:cxn modelId="{973E5E56-F716-46CC-8177-D074FF6E42B6}" type="presParOf" srcId="{A7C04D58-9C66-4F92-A3E1-9383521A3E9E}" destId="{472B191D-FD46-491D-88B4-A757D9704653}" srcOrd="0" destOrd="0" presId="urn:microsoft.com/office/officeart/2005/8/layout/orgChart1"/>
    <dgm:cxn modelId="{D4FC4052-FB08-45B9-A562-43CF7F6AB793}" type="presParOf" srcId="{A7C04D58-9C66-4F92-A3E1-9383521A3E9E}" destId="{99EA439B-0911-4326-94A6-65D4AAB6498F}" srcOrd="1" destOrd="0" presId="urn:microsoft.com/office/officeart/2005/8/layout/orgChart1"/>
    <dgm:cxn modelId="{8A4DC9C4-2CBF-49BB-A098-E0AA81E6AF4A}" type="presParOf" srcId="{C3F6044F-B41B-4FA3-B1FF-13171BEB3B04}" destId="{61BAB816-EB70-4C10-A3FF-3A6F2CC9B024}" srcOrd="1" destOrd="0" presId="urn:microsoft.com/office/officeart/2005/8/layout/orgChart1"/>
    <dgm:cxn modelId="{F0FA6AFA-05C9-4A1E-B2FE-CC5C5F46AF5A}" type="presParOf" srcId="{C3F6044F-B41B-4FA3-B1FF-13171BEB3B04}" destId="{6C473F5D-74FB-4A19-B018-FAB71794EA90}" srcOrd="2" destOrd="0" presId="urn:microsoft.com/office/officeart/2005/8/layout/orgChart1"/>
    <dgm:cxn modelId="{75D04AE0-EA61-48AF-87EE-1487AE200252}" type="presParOf" srcId="{54B9A03A-8A57-4F0B-9AC3-BC1230A408BB}" destId="{5D219903-F92B-403A-9996-321DA6A457C9}" srcOrd="4" destOrd="0" presId="urn:microsoft.com/office/officeart/2005/8/layout/orgChart1"/>
    <dgm:cxn modelId="{C150E0C0-77E4-446F-93FD-E3EE52605CC5}" type="presParOf" srcId="{54B9A03A-8A57-4F0B-9AC3-BC1230A408BB}" destId="{1BCED0DA-EC3F-46A9-9A83-1524A05BD9D1}" srcOrd="5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FEB38BFA-E01A-48C5-BD94-4F1F8A0DAFB7}" type="presParOf" srcId="{54B9A03A-8A57-4F0B-9AC3-BC1230A408BB}" destId="{ECE0CC63-1061-40B0-B929-57B51CC73A03}" srcOrd="6" destOrd="0" presId="urn:microsoft.com/office/officeart/2005/8/layout/orgChart1"/>
    <dgm:cxn modelId="{C1819987-8597-4CCB-9992-F6242E4ACE96}" type="presParOf" srcId="{54B9A03A-8A57-4F0B-9AC3-BC1230A408BB}" destId="{F559E593-C36E-415A-9D07-8E1BB8235B81}" srcOrd="7" destOrd="0" presId="urn:microsoft.com/office/officeart/2005/8/layout/orgChart1"/>
    <dgm:cxn modelId="{8727F8A5-31EB-45CB-A70F-3B79984B8B44}" type="presParOf" srcId="{F559E593-C36E-415A-9D07-8E1BB8235B81}" destId="{F44B8E62-9361-4B7B-A355-CECFAD9B89C7}" srcOrd="0" destOrd="0" presId="urn:microsoft.com/office/officeart/2005/8/layout/orgChart1"/>
    <dgm:cxn modelId="{CD4289C4-E888-43C5-9C64-E45C23E5DD31}" type="presParOf" srcId="{F44B8E62-9361-4B7B-A355-CECFAD9B89C7}" destId="{0D5F7D2D-C138-43AE-BF8D-2BCCBCEC44AC}" srcOrd="0" destOrd="0" presId="urn:microsoft.com/office/officeart/2005/8/layout/orgChart1"/>
    <dgm:cxn modelId="{E3FB55AE-3D88-4733-86BD-0F1BC7ED7E8F}" type="presParOf" srcId="{F44B8E62-9361-4B7B-A355-CECFAD9B89C7}" destId="{6E1102F6-2086-4C4D-9FA2-A3BA96EB9EE1}" srcOrd="1" destOrd="0" presId="urn:microsoft.com/office/officeart/2005/8/layout/orgChart1"/>
    <dgm:cxn modelId="{5070AE4A-EC90-45D6-A889-1856FABCA1C1}" type="presParOf" srcId="{F559E593-C36E-415A-9D07-8E1BB8235B81}" destId="{FC729508-2313-4A4A-90EC-BEC9E50CFCE6}" srcOrd="1" destOrd="0" presId="urn:microsoft.com/office/officeart/2005/8/layout/orgChart1"/>
    <dgm:cxn modelId="{D00316A2-51F6-41E4-B643-30C8EB250E65}" type="presParOf" srcId="{F559E593-C36E-415A-9D07-8E1BB8235B81}" destId="{4560522B-1A41-4335-A2E5-8A4CEC4FEAD4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Auxiliar </a:t>
          </a: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  <a:p>
          <a:endParaRPr lang="es-MX" sz="1200" b="0" i="0" u="none" dirty="0" smtClean="0"/>
        </a:p>
        <a:p>
          <a:r>
            <a:rPr lang="es-MX" sz="1200" b="0" i="0" u="none" dirty="0" smtClean="0"/>
            <a:t>Auxiliar</a:t>
          </a:r>
          <a:endParaRPr lang="es-MX" sz="1200" b="0" i="0" u="none" dirty="0" smtClean="0"/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 sz="1200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 sz="1200"/>
        </a:p>
      </dgm:t>
    </dgm:pt>
    <dgm:pt modelId="{29934573-5876-492C-87D9-62D0606A0FAA}">
      <dgm:prSet custT="1"/>
      <dgm:spPr/>
      <dgm:t>
        <a:bodyPr/>
        <a:lstStyle/>
        <a:p>
          <a:r>
            <a:rPr lang="es-ES" sz="1200" dirty="0" smtClean="0"/>
            <a:t>Espacios “Cero Cinco”</a:t>
          </a:r>
        </a:p>
        <a:p>
          <a:r>
            <a:rPr lang="es-ES" sz="1200" dirty="0" smtClean="0"/>
            <a:t>Analistas de Primera </a:t>
          </a:r>
          <a:r>
            <a:rPr lang="es-ES" sz="1200" dirty="0" smtClean="0"/>
            <a:t>Infancia</a:t>
          </a:r>
          <a:endParaRPr lang="es-ES" sz="1200" dirty="0" smtClean="0"/>
        </a:p>
      </dgm:t>
    </dgm:pt>
    <dgm:pt modelId="{6D2ED2BB-A00C-48B0-9CA4-C6441C305F7D}" type="parTrans" cxnId="{36CBC35F-5290-4A65-95BD-4101334DC330}">
      <dgm:prSet/>
      <dgm:spPr/>
      <dgm:t>
        <a:bodyPr/>
        <a:lstStyle/>
        <a:p>
          <a:endParaRPr lang="es-ES"/>
        </a:p>
      </dgm:t>
    </dgm:pt>
    <dgm:pt modelId="{695C1991-7C3F-4186-AE99-BCC2B998B141}" type="sibTrans" cxnId="{36CBC35F-5290-4A65-95BD-4101334DC330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-426" custLinFactNeighborY="-26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22A411CE-8CC1-4BC2-A143-2F65A8D14710}" type="pres">
      <dgm:prSet presAssocID="{758002C4-B648-41AF-B557-8F3BC369CE0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0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0" presStyleCnt="2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7259EFD3-267B-4E59-8140-380A04146C02}" type="pres">
      <dgm:prSet presAssocID="{6D2ED2BB-A00C-48B0-9CA4-C6441C305F7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8994D58-9462-4477-B946-D319A95DB6BF}" type="pres">
      <dgm:prSet presAssocID="{29934573-5876-492C-87D9-62D0606A0FAA}" presName="hierRoot2" presStyleCnt="0">
        <dgm:presLayoutVars>
          <dgm:hierBranch val="init"/>
        </dgm:presLayoutVars>
      </dgm:prSet>
      <dgm:spPr/>
    </dgm:pt>
    <dgm:pt modelId="{198B657F-81A2-49D9-AFF7-0D4F587E33DC}" type="pres">
      <dgm:prSet presAssocID="{29934573-5876-492C-87D9-62D0606A0FAA}" presName="rootComposite" presStyleCnt="0"/>
      <dgm:spPr/>
    </dgm:pt>
    <dgm:pt modelId="{A3ED718A-1898-459F-AFE2-BCCF9A12C2F0}" type="pres">
      <dgm:prSet presAssocID="{29934573-5876-492C-87D9-62D0606A0FAA}" presName="rootText" presStyleLbl="node2" presStyleIdx="1" presStyleCnt="2" custScaleX="107727" custScaleY="107727" custLinFactNeighborX="-63" custLinFactNeighborY="12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7F487D-601F-4F8F-94C4-CEEC203A77B3}" type="pres">
      <dgm:prSet presAssocID="{29934573-5876-492C-87D9-62D0606A0FAA}" presName="rootConnector" presStyleLbl="node2" presStyleIdx="1" presStyleCnt="2"/>
      <dgm:spPr/>
      <dgm:t>
        <a:bodyPr/>
        <a:lstStyle/>
        <a:p>
          <a:endParaRPr lang="es-ES"/>
        </a:p>
      </dgm:t>
    </dgm:pt>
    <dgm:pt modelId="{90D367D4-EEDA-4AAF-B565-3793338B7250}" type="pres">
      <dgm:prSet presAssocID="{29934573-5876-492C-87D9-62D0606A0FAA}" presName="hierChild4" presStyleCnt="0"/>
      <dgm:spPr/>
    </dgm:pt>
    <dgm:pt modelId="{2558BB0A-50DA-400F-ACB0-905434474C82}" type="pres">
      <dgm:prSet presAssocID="{29934573-5876-492C-87D9-62D0606A0FAA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6231EA21-CA2D-4397-8303-7476DFB47DFF}" srcId="{8F3A5752-0B5D-4641-8E32-CCA038B23664}" destId="{1FD5FAB5-7438-4FF4-9619-C403661DBA7E}" srcOrd="0" destOrd="0" parTransId="{758002C4-B648-41AF-B557-8F3BC369CE02}" sibTransId="{9AA0444B-F3A9-4A6C-AB52-3AFF3812D201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4596D28-118C-47F9-9979-C06CA4F80CD2}" type="presOf" srcId="{29934573-5876-492C-87D9-62D0606A0FAA}" destId="{C87F487D-601F-4F8F-94C4-CEEC203A77B3}" srcOrd="1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D0B90717-BDCE-447E-8210-EBA9C3778BF9}" type="presOf" srcId="{29934573-5876-492C-87D9-62D0606A0FAA}" destId="{A3ED718A-1898-459F-AFE2-BCCF9A12C2F0}" srcOrd="0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B627F61B-7E6E-417B-946B-0A49FB404E91}" type="presOf" srcId="{6D2ED2BB-A00C-48B0-9CA4-C6441C305F7D}" destId="{7259EFD3-267B-4E59-8140-380A04146C02}" srcOrd="0" destOrd="0" presId="urn:microsoft.com/office/officeart/2005/8/layout/orgChart1"/>
    <dgm:cxn modelId="{36CBC35F-5290-4A65-95BD-4101334DC330}" srcId="{8F3A5752-0B5D-4641-8E32-CCA038B23664}" destId="{29934573-5876-492C-87D9-62D0606A0FAA}" srcOrd="1" destOrd="0" parTransId="{6D2ED2BB-A00C-48B0-9CA4-C6441C305F7D}" sibTransId="{695C1991-7C3F-4186-AE99-BCC2B998B141}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3A712293-7431-4D5A-83E8-B41736764AE8}" type="presParOf" srcId="{24392372-3E5C-4E83-A7A2-75B2D5C4B789}" destId="{22A411CE-8CC1-4BC2-A143-2F65A8D14710}" srcOrd="0" destOrd="0" presId="urn:microsoft.com/office/officeart/2005/8/layout/orgChart1"/>
    <dgm:cxn modelId="{E4644E3A-B5C1-43A5-B993-A78295AFBC8E}" type="presParOf" srcId="{24392372-3E5C-4E83-A7A2-75B2D5C4B789}" destId="{C8B830E6-A03C-4EF8-A6F1-CB0E14EC1E9F}" srcOrd="1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6854B185-3D62-416B-8DD4-296D5B3AB9F0}" type="presParOf" srcId="{24392372-3E5C-4E83-A7A2-75B2D5C4B789}" destId="{7259EFD3-267B-4E59-8140-380A04146C02}" srcOrd="2" destOrd="0" presId="urn:microsoft.com/office/officeart/2005/8/layout/orgChart1"/>
    <dgm:cxn modelId="{0B8B6B6B-FE82-4F61-BA75-F93434C21B6E}" type="presParOf" srcId="{24392372-3E5C-4E83-A7A2-75B2D5C4B789}" destId="{58994D58-9462-4477-B946-D319A95DB6BF}" srcOrd="3" destOrd="0" presId="urn:microsoft.com/office/officeart/2005/8/layout/orgChart1"/>
    <dgm:cxn modelId="{462C99C4-8D14-4D6B-B2B6-E8CC9B54E6A7}" type="presParOf" srcId="{58994D58-9462-4477-B946-D319A95DB6BF}" destId="{198B657F-81A2-49D9-AFF7-0D4F587E33DC}" srcOrd="0" destOrd="0" presId="urn:microsoft.com/office/officeart/2005/8/layout/orgChart1"/>
    <dgm:cxn modelId="{8FA2FE87-5DB7-4E14-B1D2-7DDEE9442ACA}" type="presParOf" srcId="{198B657F-81A2-49D9-AFF7-0D4F587E33DC}" destId="{A3ED718A-1898-459F-AFE2-BCCF9A12C2F0}" srcOrd="0" destOrd="0" presId="urn:microsoft.com/office/officeart/2005/8/layout/orgChart1"/>
    <dgm:cxn modelId="{E4EA31E7-AB46-40FE-B678-A7A938086E16}" type="presParOf" srcId="{198B657F-81A2-49D9-AFF7-0D4F587E33DC}" destId="{C87F487D-601F-4F8F-94C4-CEEC203A77B3}" srcOrd="1" destOrd="0" presId="urn:microsoft.com/office/officeart/2005/8/layout/orgChart1"/>
    <dgm:cxn modelId="{01F05028-6CE8-446D-B485-652351CA42E3}" type="presParOf" srcId="{58994D58-9462-4477-B946-D319A95DB6BF}" destId="{90D367D4-EEDA-4AAF-B565-3793338B7250}" srcOrd="1" destOrd="0" presId="urn:microsoft.com/office/officeart/2005/8/layout/orgChart1"/>
    <dgm:cxn modelId="{D28568FA-CC67-4021-999F-43DA35D4C3EE}" type="presParOf" srcId="{58994D58-9462-4477-B946-D319A95DB6BF}" destId="{2558BB0A-50DA-400F-ACB0-905434474C82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AFCDB55-6299-4773-BA1F-88B6E5397918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AC02EDA0-674B-4D48-A676-6D1E16C51B4E}" type="parTrans" cxnId="{7C75EC96-B2E2-4F07-A602-410AA6C14C57}">
      <dgm:prSet/>
      <dgm:spPr/>
      <dgm:t>
        <a:bodyPr/>
        <a:lstStyle/>
        <a:p>
          <a:endParaRPr lang="es-ES"/>
        </a:p>
      </dgm:t>
    </dgm:pt>
    <dgm:pt modelId="{D2F684C9-2593-44D2-994D-04FD016231D4}" type="sibTrans" cxnId="{7C75EC96-B2E2-4F07-A602-410AA6C14C57}">
      <dgm:prSet/>
      <dgm:spPr/>
      <dgm:t>
        <a:bodyPr/>
        <a:lstStyle/>
        <a:p>
          <a:endParaRPr lang="es-ES"/>
        </a:p>
      </dgm:t>
    </dgm:pt>
    <dgm:pt modelId="{4E37404A-6068-4187-A8B5-D3172E39B431}">
      <dgm:prSet custT="1"/>
      <dgm:spPr/>
      <dgm:t>
        <a:bodyPr/>
        <a:lstStyle/>
        <a:p>
          <a:r>
            <a:rPr lang="es-ES" sz="1200" dirty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42BCE34-CEFA-4C32-AEA6-3B9EEBA3B38B}" type="parTrans" cxnId="{1F2527BA-049F-413A-867C-6DACFD58061C}">
      <dgm:prSet/>
      <dgm:spPr/>
      <dgm:t>
        <a:bodyPr/>
        <a:lstStyle/>
        <a:p>
          <a:endParaRPr lang="es-ES"/>
        </a:p>
      </dgm:t>
    </dgm:pt>
    <dgm:pt modelId="{EF1025A0-D355-4047-B905-DEF80DA58DA6}" type="sibTrans" cxnId="{1F2527BA-049F-413A-867C-6DACFD58061C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NeighborX="105" custLinFactNeighborY="-1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97E1C8AD-1F65-4810-9A35-FC7042E55612}" type="pres">
      <dgm:prSet presAssocID="{AC02EDA0-674B-4D48-A676-6D1E16C51B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BD87D55-538B-4A78-875F-AED7E0CBC8BA}" type="pres">
      <dgm:prSet presAssocID="{8AFCDB55-6299-4773-BA1F-88B6E5397918}" presName="hierRoot2" presStyleCnt="0">
        <dgm:presLayoutVars>
          <dgm:hierBranch/>
        </dgm:presLayoutVars>
      </dgm:prSet>
      <dgm:spPr/>
    </dgm:pt>
    <dgm:pt modelId="{AEBBF852-31B8-48C2-B5D1-52872475BA77}" type="pres">
      <dgm:prSet presAssocID="{8AFCDB55-6299-4773-BA1F-88B6E5397918}" presName="rootComposite" presStyleCnt="0"/>
      <dgm:spPr/>
    </dgm:pt>
    <dgm:pt modelId="{B7B34A7E-7DF8-4B0E-BAB0-3F14FF9C34A7}" type="pres">
      <dgm:prSet presAssocID="{8AFCDB55-6299-4773-BA1F-88B6E5397918}" presName="rootText" presStyleLbl="node2" presStyleIdx="0" presStyleCnt="1" custScaleX="107727" custScaleY="107727" custLinFactNeighborY="1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C1C81E-13FB-4DDF-97C2-19DAADA67223}" type="pres">
      <dgm:prSet presAssocID="{8AFCDB55-6299-4773-BA1F-88B6E53979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48D7EA20-93FC-4A9E-8628-522E63DE0143}" type="pres">
      <dgm:prSet presAssocID="{8AFCDB55-6299-4773-BA1F-88B6E5397918}" presName="hierChild4" presStyleCnt="0"/>
      <dgm:spPr/>
    </dgm:pt>
    <dgm:pt modelId="{501E7E5F-6536-4ED3-BA23-FD9B1E7FF069}" type="pres">
      <dgm:prSet presAssocID="{F42BCE34-CEFA-4C32-AEA6-3B9EEBA3B38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A1F4A20-F766-4261-946D-0280DAC5DEC3}" type="pres">
      <dgm:prSet presAssocID="{4E37404A-6068-4187-A8B5-D3172E39B431}" presName="hierRoot2" presStyleCnt="0">
        <dgm:presLayoutVars>
          <dgm:hierBranch val="init"/>
        </dgm:presLayoutVars>
      </dgm:prSet>
      <dgm:spPr/>
    </dgm:pt>
    <dgm:pt modelId="{DF376623-1FA2-4FC4-AA8D-4EC51B24E112}" type="pres">
      <dgm:prSet presAssocID="{4E37404A-6068-4187-A8B5-D3172E39B431}" presName="rootComposite" presStyleCnt="0"/>
      <dgm:spPr/>
    </dgm:pt>
    <dgm:pt modelId="{816917E9-F513-431C-ADF7-04BB4E9EBED6}" type="pres">
      <dgm:prSet presAssocID="{4E37404A-6068-4187-A8B5-D3172E39B431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917DA2-7150-49F0-A452-65EDBD7E53B0}" type="pres">
      <dgm:prSet presAssocID="{4E37404A-6068-4187-A8B5-D3172E39B431}" presName="rootConnector" presStyleLbl="node3" presStyleIdx="0" presStyleCnt="1"/>
      <dgm:spPr/>
      <dgm:t>
        <a:bodyPr/>
        <a:lstStyle/>
        <a:p>
          <a:endParaRPr lang="es-ES"/>
        </a:p>
      </dgm:t>
    </dgm:pt>
    <dgm:pt modelId="{C9449E5A-120B-4B4E-BEA2-EB1C08D9D47B}" type="pres">
      <dgm:prSet presAssocID="{4E37404A-6068-4187-A8B5-D3172E39B431}" presName="hierChild4" presStyleCnt="0"/>
      <dgm:spPr/>
    </dgm:pt>
    <dgm:pt modelId="{30E03DA7-AA3C-46F2-9CCF-94F1FBA67263}" type="pres">
      <dgm:prSet presAssocID="{4E37404A-6068-4187-A8B5-D3172E39B431}" presName="hierChild5" presStyleCnt="0"/>
      <dgm:spPr/>
    </dgm:pt>
    <dgm:pt modelId="{550FBF79-61C7-43CF-8D07-E2C51E076038}" type="pres">
      <dgm:prSet presAssocID="{8AFCDB55-6299-4773-BA1F-88B6E5397918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F3E3D7B2-FB78-49A0-B8F0-CDDC273FE081}" type="presOf" srcId="{AC02EDA0-674B-4D48-A676-6D1E16C51B4E}" destId="{97E1C8AD-1F65-4810-9A35-FC7042E55612}" srcOrd="0" destOrd="0" presId="urn:microsoft.com/office/officeart/2005/8/layout/orgChart1"/>
    <dgm:cxn modelId="{86C9AC64-EBFF-4C80-BF2C-C3E0609255DA}" type="presOf" srcId="{F42BCE34-CEFA-4C32-AEA6-3B9EEBA3B38B}" destId="{501E7E5F-6536-4ED3-BA23-FD9B1E7FF069}" srcOrd="0" destOrd="0" presId="urn:microsoft.com/office/officeart/2005/8/layout/orgChart1"/>
    <dgm:cxn modelId="{EDC53AF0-A186-4F7A-B7C1-884C784DBB6C}" type="presOf" srcId="{8AFCDB55-6299-4773-BA1F-88B6E5397918}" destId="{B0C1C81E-13FB-4DDF-97C2-19DAADA67223}" srcOrd="1" destOrd="0" presId="urn:microsoft.com/office/officeart/2005/8/layout/orgChart1"/>
    <dgm:cxn modelId="{1F2527BA-049F-413A-867C-6DACFD58061C}" srcId="{8AFCDB55-6299-4773-BA1F-88B6E5397918}" destId="{4E37404A-6068-4187-A8B5-D3172E39B431}" srcOrd="0" destOrd="0" parTransId="{F42BCE34-CEFA-4C32-AEA6-3B9EEBA3B38B}" sibTransId="{EF1025A0-D355-4047-B905-DEF80DA58DA6}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7C75EC96-B2E2-4F07-A602-410AA6C14C57}" srcId="{8F3A5752-0B5D-4641-8E32-CCA038B23664}" destId="{8AFCDB55-6299-4773-BA1F-88B6E5397918}" srcOrd="0" destOrd="0" parTransId="{AC02EDA0-674B-4D48-A676-6D1E16C51B4E}" sibTransId="{D2F684C9-2593-44D2-994D-04FD016231D4}"/>
    <dgm:cxn modelId="{9AC566EA-3012-43E1-A588-8C36E4558FEE}" type="presOf" srcId="{8AFCDB55-6299-4773-BA1F-88B6E5397918}" destId="{B7B34A7E-7DF8-4B0E-BAB0-3F14FF9C34A7}" srcOrd="0" destOrd="0" presId="urn:microsoft.com/office/officeart/2005/8/layout/orgChart1"/>
    <dgm:cxn modelId="{1AAB61B1-7DFB-407E-89CE-E8B29AAFDF86}" type="presOf" srcId="{4E37404A-6068-4187-A8B5-D3172E39B431}" destId="{CB917DA2-7150-49F0-A452-65EDBD7E53B0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4842B8B-A597-49D5-B69D-793E96B37401}" type="presOf" srcId="{4E37404A-6068-4187-A8B5-D3172E39B431}" destId="{816917E9-F513-431C-ADF7-04BB4E9EBED6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11D477AF-1182-476F-B8D5-BC0C540427C8}" type="presParOf" srcId="{24392372-3E5C-4E83-A7A2-75B2D5C4B789}" destId="{97E1C8AD-1F65-4810-9A35-FC7042E55612}" srcOrd="0" destOrd="0" presId="urn:microsoft.com/office/officeart/2005/8/layout/orgChart1"/>
    <dgm:cxn modelId="{0BE79BAE-5905-4514-B6A7-A4C44FE92E20}" type="presParOf" srcId="{24392372-3E5C-4E83-A7A2-75B2D5C4B789}" destId="{DBD87D55-538B-4A78-875F-AED7E0CBC8BA}" srcOrd="1" destOrd="0" presId="urn:microsoft.com/office/officeart/2005/8/layout/orgChart1"/>
    <dgm:cxn modelId="{0776BE0C-7174-4EBD-964B-264EBD4A33A7}" type="presParOf" srcId="{DBD87D55-538B-4A78-875F-AED7E0CBC8BA}" destId="{AEBBF852-31B8-48C2-B5D1-52872475BA77}" srcOrd="0" destOrd="0" presId="urn:microsoft.com/office/officeart/2005/8/layout/orgChart1"/>
    <dgm:cxn modelId="{F0C60269-7CB6-465F-971C-292F3C6F1B32}" type="presParOf" srcId="{AEBBF852-31B8-48C2-B5D1-52872475BA77}" destId="{B7B34A7E-7DF8-4B0E-BAB0-3F14FF9C34A7}" srcOrd="0" destOrd="0" presId="urn:microsoft.com/office/officeart/2005/8/layout/orgChart1"/>
    <dgm:cxn modelId="{D0A207B8-55DD-4F47-8550-4B6CCF4495C8}" type="presParOf" srcId="{AEBBF852-31B8-48C2-B5D1-52872475BA77}" destId="{B0C1C81E-13FB-4DDF-97C2-19DAADA67223}" srcOrd="1" destOrd="0" presId="urn:microsoft.com/office/officeart/2005/8/layout/orgChart1"/>
    <dgm:cxn modelId="{3E46B303-2D39-40E8-B984-71D0E12B408E}" type="presParOf" srcId="{DBD87D55-538B-4A78-875F-AED7E0CBC8BA}" destId="{48D7EA20-93FC-4A9E-8628-522E63DE0143}" srcOrd="1" destOrd="0" presId="urn:microsoft.com/office/officeart/2005/8/layout/orgChart1"/>
    <dgm:cxn modelId="{18B6D643-F899-4E31-B5B9-A55D9BD9BBE6}" type="presParOf" srcId="{48D7EA20-93FC-4A9E-8628-522E63DE0143}" destId="{501E7E5F-6536-4ED3-BA23-FD9B1E7FF069}" srcOrd="0" destOrd="0" presId="urn:microsoft.com/office/officeart/2005/8/layout/orgChart1"/>
    <dgm:cxn modelId="{22BB7B1A-9EFF-42F4-91FE-2F61D7DA50FC}" type="presParOf" srcId="{48D7EA20-93FC-4A9E-8628-522E63DE0143}" destId="{2A1F4A20-F766-4261-946D-0280DAC5DEC3}" srcOrd="1" destOrd="0" presId="urn:microsoft.com/office/officeart/2005/8/layout/orgChart1"/>
    <dgm:cxn modelId="{B9CF957D-2DB9-4106-B128-4E2A3E559549}" type="presParOf" srcId="{2A1F4A20-F766-4261-946D-0280DAC5DEC3}" destId="{DF376623-1FA2-4FC4-AA8D-4EC51B24E112}" srcOrd="0" destOrd="0" presId="urn:microsoft.com/office/officeart/2005/8/layout/orgChart1"/>
    <dgm:cxn modelId="{E1CE9F8B-2009-45CE-B724-48862A3CA99A}" type="presParOf" srcId="{DF376623-1FA2-4FC4-AA8D-4EC51B24E112}" destId="{816917E9-F513-431C-ADF7-04BB4E9EBED6}" srcOrd="0" destOrd="0" presId="urn:microsoft.com/office/officeart/2005/8/layout/orgChart1"/>
    <dgm:cxn modelId="{2B6B1173-4120-4DC4-ADBB-875FDB3DC2E4}" type="presParOf" srcId="{DF376623-1FA2-4FC4-AA8D-4EC51B24E112}" destId="{CB917DA2-7150-49F0-A452-65EDBD7E53B0}" srcOrd="1" destOrd="0" presId="urn:microsoft.com/office/officeart/2005/8/layout/orgChart1"/>
    <dgm:cxn modelId="{770CA6AF-843E-4D77-8BD3-19A575C7BD80}" type="presParOf" srcId="{2A1F4A20-F766-4261-946D-0280DAC5DEC3}" destId="{C9449E5A-120B-4B4E-BEA2-EB1C08D9D47B}" srcOrd="1" destOrd="0" presId="urn:microsoft.com/office/officeart/2005/8/layout/orgChart1"/>
    <dgm:cxn modelId="{803987F3-7A9A-404A-8D93-D6746FF33FA8}" type="presParOf" srcId="{2A1F4A20-F766-4261-946D-0280DAC5DEC3}" destId="{30E03DA7-AA3C-46F2-9CCF-94F1FBA67263}" srcOrd="2" destOrd="0" presId="urn:microsoft.com/office/officeart/2005/8/layout/orgChart1"/>
    <dgm:cxn modelId="{A03212EB-A456-45D6-A06D-5C040AC95476}" type="presParOf" srcId="{DBD87D55-538B-4A78-875F-AED7E0CBC8BA}" destId="{550FBF79-61C7-43CF-8D07-E2C51E076038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>
              <a:solidFill>
                <a:srgbClr val="000000"/>
              </a:solidFill>
              <a:latin typeface="+mn-lt"/>
            </a:rPr>
          </a:br>
          <a:r>
            <a:rPr lang="es-ES" sz="1200" b="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dirty="0">
            <a:solidFill>
              <a:srgbClr val="000000"/>
            </a:solidFill>
            <a:latin typeface="+mn-lt"/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6169C8-8CCF-42C5-BAD1-DF0CB96BCDE7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dirty="0" smtClean="0">
              <a:solidFill>
                <a:schemeClr val="tx1"/>
              </a:solidFill>
            </a:rPr>
            <a:t>Programa</a:t>
          </a:r>
          <a:endParaRPr lang="es-ES" sz="1200" dirty="0">
            <a:solidFill>
              <a:schemeClr val="tx1"/>
            </a:solidFill>
          </a:endParaRP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908D28EF-2A78-4EF5-AB91-F1EB33459B8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ACFBD39-24F5-40E9-B188-7FFE7F202563}" type="parTrans" cxnId="{88E5C7DD-FC38-4705-A1E8-8663F4FCE131}">
      <dgm:prSet/>
      <dgm:spPr/>
      <dgm:t>
        <a:bodyPr/>
        <a:lstStyle/>
        <a:p>
          <a:endParaRPr lang="es-ES"/>
        </a:p>
      </dgm:t>
    </dgm:pt>
    <dgm:pt modelId="{4EF09F20-55E7-40EA-8B27-12029A63F1BB}" type="sibTrans" cxnId="{88E5C7DD-FC38-4705-A1E8-8663F4FCE13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D38F035-1DF9-45F9-822E-59508C8110FD}" type="pres">
      <dgm:prSet presAssocID="{CACFBD39-24F5-40E9-B188-7FFE7F20256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C3004D0D-A1DF-40B0-AF38-E26B8129AF3D}" type="pres">
      <dgm:prSet presAssocID="{908D28EF-2A78-4EF5-AB91-F1EB33459B81}" presName="hierRoot2" presStyleCnt="0">
        <dgm:presLayoutVars>
          <dgm:hierBranch val="init"/>
        </dgm:presLayoutVars>
      </dgm:prSet>
      <dgm:spPr/>
    </dgm:pt>
    <dgm:pt modelId="{DF0FC549-3056-4649-8FFB-CE50262E2FD5}" type="pres">
      <dgm:prSet presAssocID="{908D28EF-2A78-4EF5-AB91-F1EB33459B81}" presName="rootComposite" presStyleCnt="0"/>
      <dgm:spPr/>
    </dgm:pt>
    <dgm:pt modelId="{76EE64AC-A46E-4D32-B919-1A7AE6A321AF}" type="pres">
      <dgm:prSet presAssocID="{908D28EF-2A78-4EF5-AB91-F1EB33459B81}" presName="rootText" presStyleLbl="node2" presStyleIdx="3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BDBD92-92FC-4F5B-9040-3B49B9C8787E}" type="pres">
      <dgm:prSet presAssocID="{908D28EF-2A78-4EF5-AB91-F1EB33459B81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2E2D0B-44DC-422E-8852-8EF17A2B2AC3}" type="pres">
      <dgm:prSet presAssocID="{908D28EF-2A78-4EF5-AB91-F1EB33459B81}" presName="hierChild4" presStyleCnt="0"/>
      <dgm:spPr/>
    </dgm:pt>
    <dgm:pt modelId="{0FE17CF1-DD0F-4399-B3EF-C1785B08B495}" type="pres">
      <dgm:prSet presAssocID="{908D28EF-2A78-4EF5-AB91-F1EB33459B81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95243" custScaleY="92199" custLinFactNeighborX="-15769" custLinFactNeighborY="-135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95243" custScaleY="92199" custLinFactNeighborX="13204" custLinFactNeighborY="-13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250D2949-4038-4872-9D41-4CDFD0E89770}" type="presOf" srcId="{908D28EF-2A78-4EF5-AB91-F1EB33459B81}" destId="{08BDBD92-92FC-4F5B-9040-3B49B9C8787E}" srcOrd="1" destOrd="0" presId="urn:microsoft.com/office/officeart/2005/8/layout/orgChart1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88E5C7DD-FC38-4705-A1E8-8663F4FCE131}" srcId="{84579AF0-4408-438F-970E-BE007F0381A1}" destId="{908D28EF-2A78-4EF5-AB91-F1EB33459B81}" srcOrd="5" destOrd="0" parTransId="{CACFBD39-24F5-40E9-B188-7FFE7F202563}" sibTransId="{4EF09F20-55E7-40EA-8B27-12029A63F1BB}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4086E37E-EA64-449F-B8EA-F9A0EAD083E0}" type="presOf" srcId="{908D28EF-2A78-4EF5-AB91-F1EB33459B81}" destId="{76EE64AC-A46E-4D32-B919-1A7AE6A321AF}" srcOrd="0" destOrd="0" presId="urn:microsoft.com/office/officeart/2005/8/layout/orgChart1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C51E72AB-17C2-4F8F-9F36-CBCD9091AEC5}" type="presOf" srcId="{CACFBD39-24F5-40E9-B188-7FFE7F202563}" destId="{7D38F035-1DF9-45F9-822E-59508C8110FD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2CB649D3-C826-4D46-A9D6-F1FBDC39DC6A}" type="presParOf" srcId="{C212D9BA-6797-4225-A692-A814A4696490}" destId="{7D38F035-1DF9-45F9-822E-59508C8110FD}" srcOrd="6" destOrd="0" presId="urn:microsoft.com/office/officeart/2005/8/layout/orgChart1"/>
    <dgm:cxn modelId="{4482C1A2-E8FE-400E-A74F-E84B4A3F0661}" type="presParOf" srcId="{C212D9BA-6797-4225-A692-A814A4696490}" destId="{C3004D0D-A1DF-40B0-AF38-E26B8129AF3D}" srcOrd="7" destOrd="0" presId="urn:microsoft.com/office/officeart/2005/8/layout/orgChart1"/>
    <dgm:cxn modelId="{3198BBAB-1169-4428-95B1-D541885B428E}" type="presParOf" srcId="{C3004D0D-A1DF-40B0-AF38-E26B8129AF3D}" destId="{DF0FC549-3056-4649-8FFB-CE50262E2FD5}" srcOrd="0" destOrd="0" presId="urn:microsoft.com/office/officeart/2005/8/layout/orgChart1"/>
    <dgm:cxn modelId="{BEEF523A-9D29-471A-92EC-6C3508FB1EA2}" type="presParOf" srcId="{DF0FC549-3056-4649-8FFB-CE50262E2FD5}" destId="{76EE64AC-A46E-4D32-B919-1A7AE6A321AF}" srcOrd="0" destOrd="0" presId="urn:microsoft.com/office/officeart/2005/8/layout/orgChart1"/>
    <dgm:cxn modelId="{4CD56FD9-78AE-4436-8044-FFFC12DC0C68}" type="presParOf" srcId="{DF0FC549-3056-4649-8FFB-CE50262E2FD5}" destId="{08BDBD92-92FC-4F5B-9040-3B49B9C8787E}" srcOrd="1" destOrd="0" presId="urn:microsoft.com/office/officeart/2005/8/layout/orgChart1"/>
    <dgm:cxn modelId="{83240D5F-69EC-42EC-BE00-0FD4F24E0820}" type="presParOf" srcId="{C3004D0D-A1DF-40B0-AF38-E26B8129AF3D}" destId="{772E2D0B-44DC-422E-8852-8EF17A2B2AC3}" srcOrd="1" destOrd="0" presId="urn:microsoft.com/office/officeart/2005/8/layout/orgChart1"/>
    <dgm:cxn modelId="{7E8F144A-4EFA-4603-988B-EA04BED82B0B}" type="presParOf" srcId="{C3004D0D-A1DF-40B0-AF38-E26B8129AF3D}" destId="{0FE17CF1-DD0F-4399-B3EF-C1785B08B495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</a:t>
          </a:r>
          <a:r>
            <a:rPr lang="es-ES" sz="1200" dirty="0" smtClean="0">
              <a:solidFill>
                <a:schemeClr val="tx1"/>
              </a:solidFill>
            </a:rPr>
            <a:t>Deporte</a:t>
          </a: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Ligas </a:t>
          </a:r>
          <a:r>
            <a:rPr lang="es-ES" sz="1200" dirty="0" smtClean="0">
              <a:solidFill>
                <a:schemeClr val="tx1"/>
              </a:solidFill>
            </a:rPr>
            <a:t>Deportivas</a:t>
          </a:r>
          <a:endParaRPr lang="es-ES" sz="1200" dirty="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94E8E-7379-4FC4-B677-E1BCE49C43AB}">
      <dgm:prSet phldrT="[Texto]"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</a:t>
          </a:r>
          <a:r>
            <a:rPr lang="es-ES" sz="1200" dirty="0" smtClean="0">
              <a:solidFill>
                <a:schemeClr val="tx1"/>
              </a:solidFill>
            </a:rPr>
            <a:t>Eventos</a:t>
          </a:r>
          <a:endParaRPr lang="es-ES" sz="1200" b="1" dirty="0">
            <a:solidFill>
              <a:schemeClr val="tx1"/>
            </a:solidFill>
          </a:endParaRPr>
        </a:p>
      </dgm:t>
    </dgm:pt>
    <dgm:pt modelId="{A8A8FA33-28C8-48A0-8E11-C74E595331DF}" type="par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B61F5B9-1ADF-4EF8-8B5B-D37F5782390E}" type="sibTrans" cxnId="{6A468D18-AC49-4F40-9C48-3E5F66C46A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B2F3DB-4119-4BEA-A4CE-B3B02EE740B6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Cultura </a:t>
          </a:r>
          <a:r>
            <a:rPr lang="es-ES" sz="1200" dirty="0" smtClean="0">
              <a:solidFill>
                <a:schemeClr val="tx1"/>
              </a:solidFill>
            </a:rPr>
            <a:t>Física</a:t>
          </a:r>
          <a:endParaRPr lang="es-ES" sz="1200" b="1" dirty="0">
            <a:solidFill>
              <a:schemeClr val="tx1"/>
            </a:solidFill>
          </a:endParaRPr>
        </a:p>
      </dgm:t>
    </dgm:pt>
    <dgm:pt modelId="{813F9344-D9DE-4230-9E71-09262F427AF0}" type="par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0A8669-0DA1-4CDF-8825-8288BB0D099F}" type="sibTrans" cxnId="{D6A0354F-2AE4-46F5-84B3-334B99644F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82D1A3-5B64-4433-96A7-BC68222A4D99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209236A-B04F-4A58-8400-C2CE8C46A12D}" type="parTrans" cxnId="{9E988FD3-9079-4DEA-A121-1A1DC279A44F}">
      <dgm:prSet/>
      <dgm:spPr/>
      <dgm:t>
        <a:bodyPr/>
        <a:lstStyle/>
        <a:p>
          <a:endParaRPr lang="es-ES"/>
        </a:p>
      </dgm:t>
    </dgm:pt>
    <dgm:pt modelId="{BBA78B5A-7CC0-49E8-B08E-3956F5BB19A6}" type="sibTrans" cxnId="{9E988FD3-9079-4DEA-A121-1A1DC279A44F}">
      <dgm:prSet/>
      <dgm:spPr/>
      <dgm:t>
        <a:bodyPr/>
        <a:lstStyle/>
        <a:p>
          <a:endParaRPr lang="es-ES"/>
        </a:p>
      </dgm:t>
    </dgm:pt>
    <dgm:pt modelId="{84F65EFE-9B4B-4EA0-A4AB-341D16302DF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Coordinador(a) de Desarrollo </a:t>
          </a:r>
          <a:r>
            <a:rPr lang="es-MX" sz="1200" dirty="0" smtClean="0">
              <a:solidFill>
                <a:schemeClr val="tx1"/>
              </a:solidFill>
            </a:rPr>
            <a:t>Deportivo</a:t>
          </a:r>
          <a:endParaRPr lang="es-ES" sz="1200" dirty="0">
            <a:solidFill>
              <a:schemeClr val="tx1"/>
            </a:solidFill>
          </a:endParaRPr>
        </a:p>
      </dgm:t>
    </dgm:pt>
    <dgm:pt modelId="{B371A8BC-CD42-4EA8-A35C-A89430AEA23B}" type="sib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699EB9-2BB9-41E9-A365-2F6D94E2B9B4}" type="parTrans" cxnId="{EE116506-E834-4C32-BF1B-D2558CC4D2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14BB5-1678-44F2-A1F1-C77033FA3281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Jefe(a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0A998A2C-3FC3-4C89-861E-5E8E3925E6B2}" type="parTrans" cxnId="{E99B0F3D-854A-4085-A242-032CB76B1FFC}">
      <dgm:prSet/>
      <dgm:spPr/>
      <dgm:t>
        <a:bodyPr/>
        <a:lstStyle/>
        <a:p>
          <a:endParaRPr lang="es-ES"/>
        </a:p>
      </dgm:t>
    </dgm:pt>
    <dgm:pt modelId="{4AC28327-C453-4B8D-9AC3-0AF7A85176BD}" type="sibTrans" cxnId="{E99B0F3D-854A-4085-A242-032CB76B1FF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hang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681" custScaleY="166796" custLinFactNeighborX="453" custLinFactNeighborY="11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40B00D4F-FB4E-4B54-813D-5D45006E41EE}" type="pres">
      <dgm:prSet presAssocID="{CE11ACE6-82C6-4AB6-8285-BA507FB4AC75}" presName="Name48" presStyleLbl="parChTrans1D2" presStyleIdx="0" presStyleCnt="8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8" custScaleX="180375" custScaleY="133089" custLinFactNeighborX="-2090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8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6EC6229B-E036-4D0F-B793-FC69DE482574}" type="pres">
      <dgm:prSet presAssocID="{A8A8FA33-28C8-48A0-8E11-C74E595331DF}" presName="Name48" presStyleLbl="parChTrans1D2" presStyleIdx="1" presStyleCnt="8"/>
      <dgm:spPr/>
      <dgm:t>
        <a:bodyPr/>
        <a:lstStyle/>
        <a:p>
          <a:endParaRPr lang="es-ES"/>
        </a:p>
      </dgm:t>
    </dgm:pt>
    <dgm:pt modelId="{34C46421-0586-4FA1-B9A0-9A157DCBED4F}" type="pres">
      <dgm:prSet presAssocID="{40A94E8E-7379-4FC4-B677-E1BCE49C43AB}" presName="hierRoot2" presStyleCnt="0">
        <dgm:presLayoutVars>
          <dgm:hierBranch val="init"/>
        </dgm:presLayoutVars>
      </dgm:prSet>
      <dgm:spPr/>
    </dgm:pt>
    <dgm:pt modelId="{6FEEEAC6-585D-4496-953A-ECA314617155}" type="pres">
      <dgm:prSet presAssocID="{40A94E8E-7379-4FC4-B677-E1BCE49C43AB}" presName="rootComposite" presStyleCnt="0"/>
      <dgm:spPr/>
    </dgm:pt>
    <dgm:pt modelId="{A821D914-8606-4A22-83C5-FFFFF6056F37}" type="pres">
      <dgm:prSet presAssocID="{40A94E8E-7379-4FC4-B677-E1BCE49C43AB}" presName="rootText" presStyleLbl="node2" presStyleIdx="1" presStyleCnt="8" custScaleX="180375" custScaleY="133089" custLinFactNeighborX="7108" custLinFactNeighborY="22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436CF8-6F0C-4583-A650-B0F4F31E1DAD}" type="pres">
      <dgm:prSet presAssocID="{40A94E8E-7379-4FC4-B677-E1BCE49C43AB}" presName="rootConnector" presStyleLbl="node2" presStyleIdx="1" presStyleCnt="8"/>
      <dgm:spPr/>
      <dgm:t>
        <a:bodyPr/>
        <a:lstStyle/>
        <a:p>
          <a:endParaRPr lang="es-ES"/>
        </a:p>
      </dgm:t>
    </dgm:pt>
    <dgm:pt modelId="{77404AB6-E4E5-48BF-8B66-1129200DA6BC}" type="pres">
      <dgm:prSet presAssocID="{40A94E8E-7379-4FC4-B677-E1BCE49C43AB}" presName="hierChild4" presStyleCnt="0"/>
      <dgm:spPr/>
    </dgm:pt>
    <dgm:pt modelId="{65AF10A2-FDAC-485D-B32D-F1596B664EDC}" type="pres">
      <dgm:prSet presAssocID="{40A94E8E-7379-4FC4-B677-E1BCE49C43AB}" presName="hierChild5" presStyleCnt="0"/>
      <dgm:spPr/>
    </dgm:pt>
    <dgm:pt modelId="{E906C222-07B3-4486-99F5-384ACCBDDC24}" type="pres">
      <dgm:prSet presAssocID="{813F9344-D9DE-4230-9E71-09262F427AF0}" presName="Name48" presStyleLbl="parChTrans1D2" presStyleIdx="2" presStyleCnt="8"/>
      <dgm:spPr/>
      <dgm:t>
        <a:bodyPr/>
        <a:lstStyle/>
        <a:p>
          <a:endParaRPr lang="es-ES"/>
        </a:p>
      </dgm:t>
    </dgm:pt>
    <dgm:pt modelId="{F7F7861C-4AC7-4BBD-8D09-5B7A5D7AA05E}" type="pres">
      <dgm:prSet presAssocID="{40B2F3DB-4119-4BEA-A4CE-B3B02EE740B6}" presName="hierRoot2" presStyleCnt="0">
        <dgm:presLayoutVars>
          <dgm:hierBranch val="init"/>
        </dgm:presLayoutVars>
      </dgm:prSet>
      <dgm:spPr/>
    </dgm:pt>
    <dgm:pt modelId="{71FB090E-AF03-4CF6-B778-C49404FDBC7E}" type="pres">
      <dgm:prSet presAssocID="{40B2F3DB-4119-4BEA-A4CE-B3B02EE740B6}" presName="rootComposite" presStyleCnt="0"/>
      <dgm:spPr/>
    </dgm:pt>
    <dgm:pt modelId="{FE800C12-829A-4AE9-BBB8-2203ED35FE02}" type="pres">
      <dgm:prSet presAssocID="{40B2F3DB-4119-4BEA-A4CE-B3B02EE740B6}" presName="rootText" presStyleLbl="node2" presStyleIdx="2" presStyleCnt="8" custScaleX="180375" custScaleY="133089" custLinFactNeighborX="-2090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613D71-8FC5-4D15-B1D0-AF6D7CBE142B}" type="pres">
      <dgm:prSet presAssocID="{40B2F3DB-4119-4BEA-A4CE-B3B02EE740B6}" presName="rootConnector" presStyleLbl="node2" presStyleIdx="2" presStyleCnt="8"/>
      <dgm:spPr/>
      <dgm:t>
        <a:bodyPr/>
        <a:lstStyle/>
        <a:p>
          <a:endParaRPr lang="es-ES"/>
        </a:p>
      </dgm:t>
    </dgm:pt>
    <dgm:pt modelId="{ED1FF697-100E-4273-B634-EC4EFF7821B3}" type="pres">
      <dgm:prSet presAssocID="{40B2F3DB-4119-4BEA-A4CE-B3B02EE740B6}" presName="hierChild4" presStyleCnt="0"/>
      <dgm:spPr/>
    </dgm:pt>
    <dgm:pt modelId="{A35FCF93-A989-444A-8D6D-955756EBB6AD}" type="pres">
      <dgm:prSet presAssocID="{40B2F3DB-4119-4BEA-A4CE-B3B02EE740B6}" presName="hierChild5" presStyleCnt="0"/>
      <dgm:spPr/>
    </dgm:pt>
    <dgm:pt modelId="{E7AE2671-F718-4C94-AEDE-A841529909D5}" type="pres">
      <dgm:prSet presAssocID="{E729CCF0-67F5-4C72-9B24-E21B4F6C5E0C}" presName="Name48" presStyleLbl="parChTrans1D2" presStyleIdx="3" presStyleCnt="8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3" presStyleCnt="8" custScaleX="180375" custScaleY="133089" custLinFactNeighborX="3144" custLinFactNeighborY="100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3" presStyleCnt="8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28AB863A-311D-4D54-A405-F5D6FA291222}" type="pres">
      <dgm:prSet presAssocID="{C9699EB9-2BB9-41E9-A365-2F6D94E2B9B4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0D6FA3F-7C1D-441B-AA99-DE040A3C8A63}" type="pres">
      <dgm:prSet presAssocID="{84F65EFE-9B4B-4EA0-A4AB-341D16302DF1}" presName="hierRoot2" presStyleCnt="0">
        <dgm:presLayoutVars>
          <dgm:hierBranch val="init"/>
        </dgm:presLayoutVars>
      </dgm:prSet>
      <dgm:spPr/>
    </dgm:pt>
    <dgm:pt modelId="{CA2CC617-02E3-46F7-ADDC-DF87CF7A1A7D}" type="pres">
      <dgm:prSet presAssocID="{84F65EFE-9B4B-4EA0-A4AB-341D16302DF1}" presName="rootComposite" presStyleCnt="0"/>
      <dgm:spPr/>
    </dgm:pt>
    <dgm:pt modelId="{C45F8031-0B20-4CD1-AA5F-CD66518CE1DA}" type="pres">
      <dgm:prSet presAssocID="{84F65EFE-9B4B-4EA0-A4AB-341D16302DF1}" presName="rootText" presStyleLbl="node2" presStyleIdx="4" presStyleCnt="8" custScaleX="180375" custScaleY="133089" custLinFactNeighborX="-616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E983B9-4A52-4E5C-AF8B-A023E88690D8}" type="pres">
      <dgm:prSet presAssocID="{84F65EFE-9B4B-4EA0-A4AB-341D16302DF1}" presName="rootConnector" presStyleLbl="node2" presStyleIdx="4" presStyleCnt="8"/>
      <dgm:spPr/>
      <dgm:t>
        <a:bodyPr/>
        <a:lstStyle/>
        <a:p>
          <a:endParaRPr lang="es-ES"/>
        </a:p>
      </dgm:t>
    </dgm:pt>
    <dgm:pt modelId="{CEF821BE-CD4C-4835-935B-916751617F2B}" type="pres">
      <dgm:prSet presAssocID="{84F65EFE-9B4B-4EA0-A4AB-341D16302DF1}" presName="hierChild4" presStyleCnt="0"/>
      <dgm:spPr/>
    </dgm:pt>
    <dgm:pt modelId="{C78E3F8B-CE87-4D81-999F-08CB7013D346}" type="pres">
      <dgm:prSet presAssocID="{84F65EFE-9B4B-4EA0-A4AB-341D16302DF1}" presName="hierChild5" presStyleCnt="0"/>
      <dgm:spPr/>
    </dgm:pt>
    <dgm:pt modelId="{7CF5D704-2773-435C-9AE4-108BA6BD9C04}" type="pres">
      <dgm:prSet presAssocID="{D209236A-B04F-4A58-8400-C2CE8C46A12D}" presName="Name48" presStyleLbl="parChTrans1D2" presStyleIdx="5" presStyleCnt="8"/>
      <dgm:spPr/>
      <dgm:t>
        <a:bodyPr/>
        <a:lstStyle/>
        <a:p>
          <a:endParaRPr lang="es-ES"/>
        </a:p>
      </dgm:t>
    </dgm:pt>
    <dgm:pt modelId="{BEF0B45F-D84B-40C0-81BB-284AB603CDC8}" type="pres">
      <dgm:prSet presAssocID="{0282D1A3-5B64-4433-96A7-BC68222A4D99}" presName="hierRoot2" presStyleCnt="0">
        <dgm:presLayoutVars>
          <dgm:hierBranch val="init"/>
        </dgm:presLayoutVars>
      </dgm:prSet>
      <dgm:spPr/>
    </dgm:pt>
    <dgm:pt modelId="{6247F01C-5145-45CB-A780-62F9E9900897}" type="pres">
      <dgm:prSet presAssocID="{0282D1A3-5B64-4433-96A7-BC68222A4D99}" presName="rootComposite" presStyleCnt="0"/>
      <dgm:spPr/>
    </dgm:pt>
    <dgm:pt modelId="{B9497D1A-44F6-480C-A626-D073C3EEF42B}" type="pres">
      <dgm:prSet presAssocID="{0282D1A3-5B64-4433-96A7-BC68222A4D99}" presName="rootText" presStyleLbl="node2" presStyleIdx="5" presStyleCnt="8" custScaleX="180375" custScaleY="133089" custLinFactNeighborX="3144" custLinFactNeighborY="-6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840574-2B77-48D1-931D-579F5EDB4663}" type="pres">
      <dgm:prSet presAssocID="{0282D1A3-5B64-4433-96A7-BC68222A4D99}" presName="rootConnector" presStyleLbl="node2" presStyleIdx="5" presStyleCnt="8"/>
      <dgm:spPr/>
      <dgm:t>
        <a:bodyPr/>
        <a:lstStyle/>
        <a:p>
          <a:endParaRPr lang="es-ES"/>
        </a:p>
      </dgm:t>
    </dgm:pt>
    <dgm:pt modelId="{9C1B0B42-BFF9-4F79-9331-913CF2CA6D93}" type="pres">
      <dgm:prSet presAssocID="{0282D1A3-5B64-4433-96A7-BC68222A4D99}" presName="hierChild4" presStyleCnt="0"/>
      <dgm:spPr/>
    </dgm:pt>
    <dgm:pt modelId="{28CFBB2A-79AA-4120-A05C-92F132EB8D8C}" type="pres">
      <dgm:prSet presAssocID="{0282D1A3-5B64-4433-96A7-BC68222A4D99}" presName="hierChild5" presStyleCnt="0"/>
      <dgm:spPr/>
    </dgm:pt>
    <dgm:pt modelId="{DA2C989E-487F-418B-848E-9E0FE76D04AE}" type="pres">
      <dgm:prSet presAssocID="{0A998A2C-3FC3-4C89-861E-5E8E3925E6B2}" presName="Name48" presStyleLbl="parChTrans1D2" presStyleIdx="6" presStyleCnt="8"/>
      <dgm:spPr/>
      <dgm:t>
        <a:bodyPr/>
        <a:lstStyle/>
        <a:p>
          <a:endParaRPr lang="es-ES"/>
        </a:p>
      </dgm:t>
    </dgm:pt>
    <dgm:pt modelId="{2A4E52BF-5669-4A3F-9548-DDA4C71BF5F7}" type="pres">
      <dgm:prSet presAssocID="{5CD14BB5-1678-44F2-A1F1-C77033FA3281}" presName="hierRoot2" presStyleCnt="0">
        <dgm:presLayoutVars>
          <dgm:hierBranch val="init"/>
        </dgm:presLayoutVars>
      </dgm:prSet>
      <dgm:spPr/>
    </dgm:pt>
    <dgm:pt modelId="{7F7E2FD7-2229-4DFB-BA09-E7B394116285}" type="pres">
      <dgm:prSet presAssocID="{5CD14BB5-1678-44F2-A1F1-C77033FA3281}" presName="rootComposite" presStyleCnt="0"/>
      <dgm:spPr/>
    </dgm:pt>
    <dgm:pt modelId="{A08FDC8F-1CFE-49E8-A358-BA2E4CE71AF8}" type="pres">
      <dgm:prSet presAssocID="{5CD14BB5-1678-44F2-A1F1-C77033FA3281}" presName="rootText" presStyleLbl="node2" presStyleIdx="6" presStyleCnt="8" custScaleX="180375" custScaleY="133089" custLinFactNeighborX="-616" custLinFactNeighborY="-214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C97F4-0D70-46D0-8F5F-F00D479E186D}" type="pres">
      <dgm:prSet presAssocID="{5CD14BB5-1678-44F2-A1F1-C77033FA3281}" presName="rootConnector" presStyleLbl="node2" presStyleIdx="6" presStyleCnt="8"/>
      <dgm:spPr/>
      <dgm:t>
        <a:bodyPr/>
        <a:lstStyle/>
        <a:p>
          <a:endParaRPr lang="es-ES"/>
        </a:p>
      </dgm:t>
    </dgm:pt>
    <dgm:pt modelId="{8BF9A88C-67A9-4406-88FA-281D4EE10E5B}" type="pres">
      <dgm:prSet presAssocID="{5CD14BB5-1678-44F2-A1F1-C77033FA3281}" presName="hierChild4" presStyleCnt="0"/>
      <dgm:spPr/>
    </dgm:pt>
    <dgm:pt modelId="{EDCD7E4D-0209-4363-A08F-9B7CB42A2F81}" type="pres">
      <dgm:prSet presAssocID="{5CD14BB5-1678-44F2-A1F1-C77033FA3281}" presName="hierChild5" presStyleCnt="0"/>
      <dgm:spPr/>
    </dgm:pt>
    <dgm:pt modelId="{07BEC8F6-F6B4-4F73-9157-E64063C899BB}" type="pres">
      <dgm:prSet presAssocID="{5F3A5ADC-A6EF-4818-BCC0-C8FFFC43B2E0}" presName="Name48" presStyleLbl="parChTrans1D2" presStyleIdx="7" presStyleCnt="8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7" presStyleCnt="8" custScaleX="180375" custScaleY="133089" custLinFactNeighborX="-2020" custLinFactNeighborY="-214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7" presStyleCnt="8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</dgm:ptLst>
  <dgm:cxnLst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BF106508-6366-460D-8722-18BB924441C2}" type="presOf" srcId="{5CD14BB5-1678-44F2-A1F1-C77033FA3281}" destId="{9E5C97F4-0D70-46D0-8F5F-F00D479E186D}" srcOrd="1" destOrd="0" presId="urn:microsoft.com/office/officeart/2005/8/layout/orgChart1"/>
    <dgm:cxn modelId="{AAC755E1-D3B8-4F2C-AFCA-D99DA0DDFDDC}" type="presOf" srcId="{E729CCF0-67F5-4C72-9B24-E21B4F6C5E0C}" destId="{E7AE2671-F718-4C94-AEDE-A841529909D5}" srcOrd="0" destOrd="0" presId="urn:microsoft.com/office/officeart/2005/8/layout/orgChart1"/>
    <dgm:cxn modelId="{67505F3E-6D76-49CA-B9D9-AFD628952415}" srcId="{9460999F-411C-4C31-B047-C664E61C4334}" destId="{5752D4F7-F977-4DF4-BA7B-0D40A2BE58E2}" srcOrd="7" destOrd="0" parTransId="{5F3A5ADC-A6EF-4818-BCC0-C8FFFC43B2E0}" sibTransId="{7E5C14F1-CC05-4CF5-86DD-F24A598FCF2D}"/>
    <dgm:cxn modelId="{5F0A25B2-08A9-470F-BFFE-DAEE02DA5CFE}" type="presOf" srcId="{40A94E8E-7379-4FC4-B677-E1BCE49C43AB}" destId="{4E436CF8-6F0C-4583-A650-B0F4F31E1DAD}" srcOrd="1" destOrd="0" presId="urn:microsoft.com/office/officeart/2005/8/layout/orgChart1"/>
    <dgm:cxn modelId="{E1205B8E-9FE7-4F65-9247-698E52FF003E}" type="presOf" srcId="{CE11ACE6-82C6-4AB6-8285-BA507FB4AC75}" destId="{40B00D4F-FB4E-4B54-813D-5D45006E41EE}" srcOrd="0" destOrd="0" presId="urn:microsoft.com/office/officeart/2005/8/layout/orgChart1"/>
    <dgm:cxn modelId="{6A468D18-AC49-4F40-9C48-3E5F66C46AB6}" srcId="{9460999F-411C-4C31-B047-C664E61C4334}" destId="{40A94E8E-7379-4FC4-B677-E1BCE49C43AB}" srcOrd="1" destOrd="0" parTransId="{A8A8FA33-28C8-48A0-8E11-C74E595331DF}" sibTransId="{BB61F5B9-1ADF-4EF8-8B5B-D37F5782390E}"/>
    <dgm:cxn modelId="{DB7B1E40-5A8E-497C-8209-21B301AB44AB}" type="presOf" srcId="{0A998A2C-3FC3-4C89-861E-5E8E3925E6B2}" destId="{DA2C989E-487F-418B-848E-9E0FE76D04AE}" srcOrd="0" destOrd="0" presId="urn:microsoft.com/office/officeart/2005/8/layout/orgChart1"/>
    <dgm:cxn modelId="{EBDFA6DD-C4BA-4824-A2EE-F4E88232487C}" type="presOf" srcId="{D209236A-B04F-4A58-8400-C2CE8C46A12D}" destId="{7CF5D704-2773-435C-9AE4-108BA6BD9C04}" srcOrd="0" destOrd="0" presId="urn:microsoft.com/office/officeart/2005/8/layout/orgChart1"/>
    <dgm:cxn modelId="{D6A0354F-2AE4-46F5-84B3-334B99644F63}" srcId="{9460999F-411C-4C31-B047-C664E61C4334}" destId="{40B2F3DB-4119-4BEA-A4CE-B3B02EE740B6}" srcOrd="2" destOrd="0" parTransId="{813F9344-D9DE-4230-9E71-09262F427AF0}" sibTransId="{8F0A8669-0DA1-4CDF-8825-8288BB0D099F}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DFC7F2D8-1617-4F33-B058-973FC10CB7B0}" type="presOf" srcId="{84F65EFE-9B4B-4EA0-A4AB-341D16302DF1}" destId="{C45F8031-0B20-4CD1-AA5F-CD66518CE1DA}" srcOrd="0" destOrd="0" presId="urn:microsoft.com/office/officeart/2005/8/layout/orgChart1"/>
    <dgm:cxn modelId="{A410EF9A-AAA9-4517-A27F-5085DA071C1F}" type="presOf" srcId="{40B2F3DB-4119-4BEA-A4CE-B3B02EE740B6}" destId="{26613D71-8FC5-4D15-B1D0-AF6D7CBE142B}" srcOrd="1" destOrd="0" presId="urn:microsoft.com/office/officeart/2005/8/layout/orgChart1"/>
    <dgm:cxn modelId="{2262378C-53EB-4D8C-B740-2010541AF45B}" type="presOf" srcId="{5F3A5ADC-A6EF-4818-BCC0-C8FFFC43B2E0}" destId="{07BEC8F6-F6B4-4F73-9157-E64063C899BB}" srcOrd="0" destOrd="0" presId="urn:microsoft.com/office/officeart/2005/8/layout/orgChart1"/>
    <dgm:cxn modelId="{CD50FAEE-5109-45AF-BE1B-A5CC8F796AF0}" type="presOf" srcId="{5CD14BB5-1678-44F2-A1F1-C77033FA3281}" destId="{A08FDC8F-1CFE-49E8-A358-BA2E4CE71AF8}" srcOrd="0" destOrd="0" presId="urn:microsoft.com/office/officeart/2005/8/layout/orgChart1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B1D7DDA6-CA38-4ADB-A720-9F38F36E1F23}" type="presOf" srcId="{40A94E8E-7379-4FC4-B677-E1BCE49C43AB}" destId="{A821D914-8606-4A22-83C5-FFFFF6056F37}" srcOrd="0" destOrd="0" presId="urn:microsoft.com/office/officeart/2005/8/layout/orgChart1"/>
    <dgm:cxn modelId="{E99B0F3D-854A-4085-A242-032CB76B1FFC}" srcId="{9460999F-411C-4C31-B047-C664E61C4334}" destId="{5CD14BB5-1678-44F2-A1F1-C77033FA3281}" srcOrd="6" destOrd="0" parTransId="{0A998A2C-3FC3-4C89-861E-5E8E3925E6B2}" sibTransId="{4AC28327-C453-4B8D-9AC3-0AF7A85176BD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E933A8E3-21F3-4680-9CE7-A43CC002B649}" type="presOf" srcId="{813F9344-D9DE-4230-9E71-09262F427AF0}" destId="{E906C222-07B3-4486-99F5-384ACCBDDC24}" srcOrd="0" destOrd="0" presId="urn:microsoft.com/office/officeart/2005/8/layout/orgChart1"/>
    <dgm:cxn modelId="{8E0B7C1B-F20D-428C-B1ED-3C7D804A9CAC}" type="presOf" srcId="{0282D1A3-5B64-4433-96A7-BC68222A4D99}" destId="{74840574-2B77-48D1-931D-579F5EDB4663}" srcOrd="1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997DF202-D683-46A3-BB7B-45C9A9477392}" type="presOf" srcId="{84F65EFE-9B4B-4EA0-A4AB-341D16302DF1}" destId="{A8E983B9-4A52-4E5C-AF8B-A023E88690D8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E2CD6E6F-16F1-4498-ACF9-FA9C5C4C6132}" type="presOf" srcId="{A8A8FA33-28C8-48A0-8E11-C74E595331DF}" destId="{6EC6229B-E036-4D0F-B793-FC69DE482574}" srcOrd="0" destOrd="0" presId="urn:microsoft.com/office/officeart/2005/8/layout/orgChart1"/>
    <dgm:cxn modelId="{EE116506-E834-4C32-BF1B-D2558CC4D2DD}" srcId="{9460999F-411C-4C31-B047-C664E61C4334}" destId="{84F65EFE-9B4B-4EA0-A4AB-341D16302DF1}" srcOrd="4" destOrd="0" parTransId="{C9699EB9-2BB9-41E9-A365-2F6D94E2B9B4}" sibTransId="{B371A8BC-CD42-4EA8-A35C-A89430AEA23B}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9E16F7F0-003B-4380-9972-C5F96059B8BC}" type="presOf" srcId="{0282D1A3-5B64-4433-96A7-BC68222A4D99}" destId="{B9497D1A-44F6-480C-A626-D073C3EEF42B}" srcOrd="0" destOrd="0" presId="urn:microsoft.com/office/officeart/2005/8/layout/orgChart1"/>
    <dgm:cxn modelId="{121E5ED8-B4C7-4C06-911C-6570746B0AD2}" srcId="{9460999F-411C-4C31-B047-C664E61C4334}" destId="{04234B25-C378-4927-BC5D-1D2F1A8C68A2}" srcOrd="0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660B5E4F-7530-4C51-AB7C-1A7C26F353E8}" type="presOf" srcId="{C9699EB9-2BB9-41E9-A365-2F6D94E2B9B4}" destId="{28AB863A-311D-4D54-A405-F5D6FA291222}" srcOrd="0" destOrd="0" presId="urn:microsoft.com/office/officeart/2005/8/layout/orgChart1"/>
    <dgm:cxn modelId="{9E988FD3-9079-4DEA-A121-1A1DC279A44F}" srcId="{9460999F-411C-4C31-B047-C664E61C4334}" destId="{0282D1A3-5B64-4433-96A7-BC68222A4D99}" srcOrd="5" destOrd="0" parTransId="{D209236A-B04F-4A58-8400-C2CE8C46A12D}" sibTransId="{BBA78B5A-7CC0-49E8-B08E-3956F5BB19A6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46C48623-B412-43E6-B46C-DFDC535FBB7F}" type="presOf" srcId="{40B2F3DB-4119-4BEA-A4CE-B3B02EE740B6}" destId="{FE800C12-829A-4AE9-BBB8-2203ED35FE02}" srcOrd="0" destOrd="0" presId="urn:microsoft.com/office/officeart/2005/8/layout/orgChart1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7BB01AB6-BEE8-486D-9177-5B2B61EB4236}" type="presParOf" srcId="{192A4A43-5DC6-4E48-A7A3-07390C05F084}" destId="{40B00D4F-FB4E-4B54-813D-5D45006E41EE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F7DCF0A0-428F-4373-BAB7-F5FE6141E3C3}" type="presParOf" srcId="{192A4A43-5DC6-4E48-A7A3-07390C05F084}" destId="{6EC6229B-E036-4D0F-B793-FC69DE482574}" srcOrd="2" destOrd="0" presId="urn:microsoft.com/office/officeart/2005/8/layout/orgChart1"/>
    <dgm:cxn modelId="{D57A6E1A-3AF6-4EA2-B43C-B108EC8CDBF9}" type="presParOf" srcId="{192A4A43-5DC6-4E48-A7A3-07390C05F084}" destId="{34C46421-0586-4FA1-B9A0-9A157DCBED4F}" srcOrd="3" destOrd="0" presId="urn:microsoft.com/office/officeart/2005/8/layout/orgChart1"/>
    <dgm:cxn modelId="{6889CDD1-D990-42D7-B0EE-FCEEB0A7E94F}" type="presParOf" srcId="{34C46421-0586-4FA1-B9A0-9A157DCBED4F}" destId="{6FEEEAC6-585D-4496-953A-ECA314617155}" srcOrd="0" destOrd="0" presId="urn:microsoft.com/office/officeart/2005/8/layout/orgChart1"/>
    <dgm:cxn modelId="{2AF20D45-91D0-4F6F-A96F-C58F8214CBF7}" type="presParOf" srcId="{6FEEEAC6-585D-4496-953A-ECA314617155}" destId="{A821D914-8606-4A22-83C5-FFFFF6056F37}" srcOrd="0" destOrd="0" presId="urn:microsoft.com/office/officeart/2005/8/layout/orgChart1"/>
    <dgm:cxn modelId="{B9CEFEEF-BDCD-49A0-B1C6-B784FDBE858F}" type="presParOf" srcId="{6FEEEAC6-585D-4496-953A-ECA314617155}" destId="{4E436CF8-6F0C-4583-A650-B0F4F31E1DAD}" srcOrd="1" destOrd="0" presId="urn:microsoft.com/office/officeart/2005/8/layout/orgChart1"/>
    <dgm:cxn modelId="{A131556F-08C6-42C9-AF76-4931E2EC3E90}" type="presParOf" srcId="{34C46421-0586-4FA1-B9A0-9A157DCBED4F}" destId="{77404AB6-E4E5-48BF-8B66-1129200DA6BC}" srcOrd="1" destOrd="0" presId="urn:microsoft.com/office/officeart/2005/8/layout/orgChart1"/>
    <dgm:cxn modelId="{300FC66C-7B81-402E-94A0-F43C0F79BF9F}" type="presParOf" srcId="{34C46421-0586-4FA1-B9A0-9A157DCBED4F}" destId="{65AF10A2-FDAC-485D-B32D-F1596B664EDC}" srcOrd="2" destOrd="0" presId="urn:microsoft.com/office/officeart/2005/8/layout/orgChart1"/>
    <dgm:cxn modelId="{DAA80636-4D9D-4E02-B5E9-3CC1AF12B0CE}" type="presParOf" srcId="{192A4A43-5DC6-4E48-A7A3-07390C05F084}" destId="{E906C222-07B3-4486-99F5-384ACCBDDC24}" srcOrd="4" destOrd="0" presId="urn:microsoft.com/office/officeart/2005/8/layout/orgChart1"/>
    <dgm:cxn modelId="{1A7E443F-A189-4112-A26C-881DD49487C6}" type="presParOf" srcId="{192A4A43-5DC6-4E48-A7A3-07390C05F084}" destId="{F7F7861C-4AC7-4BBD-8D09-5B7A5D7AA05E}" srcOrd="5" destOrd="0" presId="urn:microsoft.com/office/officeart/2005/8/layout/orgChart1"/>
    <dgm:cxn modelId="{007CD6F9-0DB7-45DC-B385-53ABEC98A824}" type="presParOf" srcId="{F7F7861C-4AC7-4BBD-8D09-5B7A5D7AA05E}" destId="{71FB090E-AF03-4CF6-B778-C49404FDBC7E}" srcOrd="0" destOrd="0" presId="urn:microsoft.com/office/officeart/2005/8/layout/orgChart1"/>
    <dgm:cxn modelId="{F6A6C3A0-198B-4030-B52F-F8CD49979CDB}" type="presParOf" srcId="{71FB090E-AF03-4CF6-B778-C49404FDBC7E}" destId="{FE800C12-829A-4AE9-BBB8-2203ED35FE02}" srcOrd="0" destOrd="0" presId="urn:microsoft.com/office/officeart/2005/8/layout/orgChart1"/>
    <dgm:cxn modelId="{5D6DF84D-495E-414E-A57E-E397E71A8F4A}" type="presParOf" srcId="{71FB090E-AF03-4CF6-B778-C49404FDBC7E}" destId="{26613D71-8FC5-4D15-B1D0-AF6D7CBE142B}" srcOrd="1" destOrd="0" presId="urn:microsoft.com/office/officeart/2005/8/layout/orgChart1"/>
    <dgm:cxn modelId="{153B3CC4-ABA0-4693-9120-D865ADAA8476}" type="presParOf" srcId="{F7F7861C-4AC7-4BBD-8D09-5B7A5D7AA05E}" destId="{ED1FF697-100E-4273-B634-EC4EFF7821B3}" srcOrd="1" destOrd="0" presId="urn:microsoft.com/office/officeart/2005/8/layout/orgChart1"/>
    <dgm:cxn modelId="{63A44BCF-C564-42F5-B74E-16D75E06516F}" type="presParOf" srcId="{F7F7861C-4AC7-4BBD-8D09-5B7A5D7AA05E}" destId="{A35FCF93-A989-444A-8D6D-955756EBB6AD}" srcOrd="2" destOrd="0" presId="urn:microsoft.com/office/officeart/2005/8/layout/orgChart1"/>
    <dgm:cxn modelId="{0134D09E-68FA-4F63-BB28-49BB2A752B85}" type="presParOf" srcId="{192A4A43-5DC6-4E48-A7A3-07390C05F084}" destId="{E7AE2671-F718-4C94-AEDE-A841529909D5}" srcOrd="6" destOrd="0" presId="urn:microsoft.com/office/officeart/2005/8/layout/orgChart1"/>
    <dgm:cxn modelId="{0FAD6079-CBCD-4737-8698-E296159B7561}" type="presParOf" srcId="{192A4A43-5DC6-4E48-A7A3-07390C05F084}" destId="{EA7A5942-546A-434A-B9D0-39B8C7B842BE}" srcOrd="7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2EBBE601-B5CE-4B86-8672-77E939C59E37}" type="presParOf" srcId="{192A4A43-5DC6-4E48-A7A3-07390C05F084}" destId="{28AB863A-311D-4D54-A405-F5D6FA291222}" srcOrd="8" destOrd="0" presId="urn:microsoft.com/office/officeart/2005/8/layout/orgChart1"/>
    <dgm:cxn modelId="{EC4AAC1B-DDD9-4362-ADE0-AD986B113482}" type="presParOf" srcId="{192A4A43-5DC6-4E48-A7A3-07390C05F084}" destId="{B0D6FA3F-7C1D-441B-AA99-DE040A3C8A63}" srcOrd="9" destOrd="0" presId="urn:microsoft.com/office/officeart/2005/8/layout/orgChart1"/>
    <dgm:cxn modelId="{A8E780BE-6BE9-4413-B9C7-C4C5B1532881}" type="presParOf" srcId="{B0D6FA3F-7C1D-441B-AA99-DE040A3C8A63}" destId="{CA2CC617-02E3-46F7-ADDC-DF87CF7A1A7D}" srcOrd="0" destOrd="0" presId="urn:microsoft.com/office/officeart/2005/8/layout/orgChart1"/>
    <dgm:cxn modelId="{5B9FA7DB-5744-4452-B41F-59BD3398CEDF}" type="presParOf" srcId="{CA2CC617-02E3-46F7-ADDC-DF87CF7A1A7D}" destId="{C45F8031-0B20-4CD1-AA5F-CD66518CE1DA}" srcOrd="0" destOrd="0" presId="urn:microsoft.com/office/officeart/2005/8/layout/orgChart1"/>
    <dgm:cxn modelId="{FEA899B0-A903-4000-BFD4-29C690DB0BAC}" type="presParOf" srcId="{CA2CC617-02E3-46F7-ADDC-DF87CF7A1A7D}" destId="{A8E983B9-4A52-4E5C-AF8B-A023E88690D8}" srcOrd="1" destOrd="0" presId="urn:microsoft.com/office/officeart/2005/8/layout/orgChart1"/>
    <dgm:cxn modelId="{0799C365-8FE1-43B3-A8C7-96FA43D97D53}" type="presParOf" srcId="{B0D6FA3F-7C1D-441B-AA99-DE040A3C8A63}" destId="{CEF821BE-CD4C-4835-935B-916751617F2B}" srcOrd="1" destOrd="0" presId="urn:microsoft.com/office/officeart/2005/8/layout/orgChart1"/>
    <dgm:cxn modelId="{544ABA96-73A1-41E4-9666-A18F26FB52CA}" type="presParOf" srcId="{B0D6FA3F-7C1D-441B-AA99-DE040A3C8A63}" destId="{C78E3F8B-CE87-4D81-999F-08CB7013D346}" srcOrd="2" destOrd="0" presId="urn:microsoft.com/office/officeart/2005/8/layout/orgChart1"/>
    <dgm:cxn modelId="{A3DD1EF9-ACCB-42FE-989F-980DB11B65EA}" type="presParOf" srcId="{192A4A43-5DC6-4E48-A7A3-07390C05F084}" destId="{7CF5D704-2773-435C-9AE4-108BA6BD9C04}" srcOrd="10" destOrd="0" presId="urn:microsoft.com/office/officeart/2005/8/layout/orgChart1"/>
    <dgm:cxn modelId="{CBFF6624-B425-4E14-96EC-3F17B34DBDED}" type="presParOf" srcId="{192A4A43-5DC6-4E48-A7A3-07390C05F084}" destId="{BEF0B45F-D84B-40C0-81BB-284AB603CDC8}" srcOrd="11" destOrd="0" presId="urn:microsoft.com/office/officeart/2005/8/layout/orgChart1"/>
    <dgm:cxn modelId="{9897C5B7-557C-4D4F-8794-DF60BB00FF46}" type="presParOf" srcId="{BEF0B45F-D84B-40C0-81BB-284AB603CDC8}" destId="{6247F01C-5145-45CB-A780-62F9E9900897}" srcOrd="0" destOrd="0" presId="urn:microsoft.com/office/officeart/2005/8/layout/orgChart1"/>
    <dgm:cxn modelId="{658EB5AB-DEC1-48EC-8B08-877FDE162DC6}" type="presParOf" srcId="{6247F01C-5145-45CB-A780-62F9E9900897}" destId="{B9497D1A-44F6-480C-A626-D073C3EEF42B}" srcOrd="0" destOrd="0" presId="urn:microsoft.com/office/officeart/2005/8/layout/orgChart1"/>
    <dgm:cxn modelId="{345B9E48-00E3-4872-89F2-601B2D170152}" type="presParOf" srcId="{6247F01C-5145-45CB-A780-62F9E9900897}" destId="{74840574-2B77-48D1-931D-579F5EDB4663}" srcOrd="1" destOrd="0" presId="urn:microsoft.com/office/officeart/2005/8/layout/orgChart1"/>
    <dgm:cxn modelId="{314974C5-4FEE-4040-B03E-EC796068284E}" type="presParOf" srcId="{BEF0B45F-D84B-40C0-81BB-284AB603CDC8}" destId="{9C1B0B42-BFF9-4F79-9331-913CF2CA6D93}" srcOrd="1" destOrd="0" presId="urn:microsoft.com/office/officeart/2005/8/layout/orgChart1"/>
    <dgm:cxn modelId="{6604BD8F-EC7B-4918-B218-2A54B31ECDBB}" type="presParOf" srcId="{BEF0B45F-D84B-40C0-81BB-284AB603CDC8}" destId="{28CFBB2A-79AA-4120-A05C-92F132EB8D8C}" srcOrd="2" destOrd="0" presId="urn:microsoft.com/office/officeart/2005/8/layout/orgChart1"/>
    <dgm:cxn modelId="{77473395-436A-47C0-A1B5-3F88244D331B}" type="presParOf" srcId="{192A4A43-5DC6-4E48-A7A3-07390C05F084}" destId="{DA2C989E-487F-418B-848E-9E0FE76D04AE}" srcOrd="12" destOrd="0" presId="urn:microsoft.com/office/officeart/2005/8/layout/orgChart1"/>
    <dgm:cxn modelId="{F75D15A7-5A65-49B3-B59B-6E06CED43737}" type="presParOf" srcId="{192A4A43-5DC6-4E48-A7A3-07390C05F084}" destId="{2A4E52BF-5669-4A3F-9548-DDA4C71BF5F7}" srcOrd="13" destOrd="0" presId="urn:microsoft.com/office/officeart/2005/8/layout/orgChart1"/>
    <dgm:cxn modelId="{6C119B60-D7E6-4B07-A79A-76686385E6D4}" type="presParOf" srcId="{2A4E52BF-5669-4A3F-9548-DDA4C71BF5F7}" destId="{7F7E2FD7-2229-4DFB-BA09-E7B394116285}" srcOrd="0" destOrd="0" presId="urn:microsoft.com/office/officeart/2005/8/layout/orgChart1"/>
    <dgm:cxn modelId="{9C8B35CD-AE87-4AA7-9C4F-287D7060063D}" type="presParOf" srcId="{7F7E2FD7-2229-4DFB-BA09-E7B394116285}" destId="{A08FDC8F-1CFE-49E8-A358-BA2E4CE71AF8}" srcOrd="0" destOrd="0" presId="urn:microsoft.com/office/officeart/2005/8/layout/orgChart1"/>
    <dgm:cxn modelId="{8DC06689-FA3E-4F57-A2F9-30A198AA8AB2}" type="presParOf" srcId="{7F7E2FD7-2229-4DFB-BA09-E7B394116285}" destId="{9E5C97F4-0D70-46D0-8F5F-F00D479E186D}" srcOrd="1" destOrd="0" presId="urn:microsoft.com/office/officeart/2005/8/layout/orgChart1"/>
    <dgm:cxn modelId="{24974853-0DDC-4D0B-8222-D0EE844703C8}" type="presParOf" srcId="{2A4E52BF-5669-4A3F-9548-DDA4C71BF5F7}" destId="{8BF9A88C-67A9-4406-88FA-281D4EE10E5B}" srcOrd="1" destOrd="0" presId="urn:microsoft.com/office/officeart/2005/8/layout/orgChart1"/>
    <dgm:cxn modelId="{DAB30D4F-178D-49A9-8B61-75F290FD6DE7}" type="presParOf" srcId="{2A4E52BF-5669-4A3F-9548-DDA4C71BF5F7}" destId="{EDCD7E4D-0209-4363-A08F-9B7CB42A2F81}" srcOrd="2" destOrd="0" presId="urn:microsoft.com/office/officeart/2005/8/layout/orgChart1"/>
    <dgm:cxn modelId="{B3254AA9-23B2-4D42-B8CF-BDAEF637192B}" type="presParOf" srcId="{192A4A43-5DC6-4E48-A7A3-07390C05F084}" destId="{07BEC8F6-F6B4-4F73-9157-E64063C899BB}" srcOrd="14" destOrd="0" presId="urn:microsoft.com/office/officeart/2005/8/layout/orgChart1"/>
    <dgm:cxn modelId="{E28CB7DE-6082-4FFC-97E6-45CFEC03C7CD}" type="presParOf" srcId="{192A4A43-5DC6-4E48-A7A3-07390C05F084}" destId="{65858037-06C9-4BEF-8BEB-8FD0892E41F7}" srcOrd="15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Cultura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Física y Deporte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u="none" dirty="0" smtClean="0">
              <a:solidFill>
                <a:schemeClr val="tx1"/>
              </a:solidFill>
            </a:rPr>
            <a:t>Auxiliar</a:t>
          </a:r>
          <a:endParaRPr lang="es-ES" sz="1200" u="none" dirty="0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7EA741-ED17-416D-853F-CC729430B329}">
      <dgm:prSet custT="1"/>
      <dgm:spPr/>
      <dgm:t>
        <a:bodyPr/>
        <a:lstStyle/>
        <a:p>
          <a:pPr algn="ctr"/>
          <a:r>
            <a:rPr lang="es-ES" sz="1200" dirty="0">
              <a:solidFill>
                <a:schemeClr val="tx1"/>
              </a:solidFill>
            </a:rPr>
            <a:t>Auxiliar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48364B05-6D00-4C7B-8660-7755971B0F68}" type="sib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90F042-393C-4817-9F7A-19DD9E3C9DED}" type="parTrans" cxnId="{B3E3352B-5A9A-49B9-849A-F5A2BE57B7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752D4F7-F977-4DF4-BA7B-0D40A2BE58E2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7E5C14F1-CC05-4CF5-86DD-F24A598FCF2D}" type="sib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3A5ADC-A6EF-4818-BCC0-C8FFFC43B2E0}" type="parTrans" cxnId="{67505F3E-6D76-49CA-B9D9-AFD62895241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96318C-23D3-4C85-A2BB-1E5C9E3921E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ACC3AF4-49CA-467C-81CA-807F1E93F323}" type="parTrans" cxnId="{0EB4D187-A3DC-4626-8FA8-6C02FC9AA453}">
      <dgm:prSet/>
      <dgm:spPr/>
      <dgm:t>
        <a:bodyPr/>
        <a:lstStyle/>
        <a:p>
          <a:endParaRPr lang="es-ES"/>
        </a:p>
      </dgm:t>
    </dgm:pt>
    <dgm:pt modelId="{25282794-F59B-4CBD-823C-6BFA007CBC7F}" type="sibTrans" cxnId="{0EB4D187-A3DC-4626-8FA8-6C02FC9AA453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65549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5" custScaleX="121597" custScaleY="133089" custLinFactNeighborX="-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5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1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1" presStyleCnt="5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EC4B0DFF-07F8-44C8-B588-47DC0CA40309}" type="pres">
      <dgm:prSet presAssocID="{E090F042-393C-4817-9F7A-19DD9E3C9DE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EB3DFAF3-2B7D-4D78-86F5-C57DC580A2EE}" type="pres">
      <dgm:prSet presAssocID="{007EA741-ED17-416D-853F-CC729430B329}" presName="hierRoot2" presStyleCnt="0">
        <dgm:presLayoutVars>
          <dgm:hierBranch val="init"/>
        </dgm:presLayoutVars>
      </dgm:prSet>
      <dgm:spPr/>
    </dgm:pt>
    <dgm:pt modelId="{6BE1E4C5-D40E-426C-A729-FE710C78CB0C}" type="pres">
      <dgm:prSet presAssocID="{007EA741-ED17-416D-853F-CC729430B329}" presName="rootComposite" presStyleCnt="0"/>
      <dgm:spPr/>
    </dgm:pt>
    <dgm:pt modelId="{9EC08C8F-787D-4F21-8DED-E48E21A97C02}" type="pres">
      <dgm:prSet presAssocID="{007EA741-ED17-416D-853F-CC729430B329}" presName="rootText" presStyleLbl="node2" presStyleIdx="2" presStyleCnt="5" custScaleX="121597" custScaleY="133089" custLinFactNeighborX="1089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CE5CD8-D0CB-4584-87C0-AC188DBE6887}" type="pres">
      <dgm:prSet presAssocID="{007EA741-ED17-416D-853F-CC729430B329}" presName="rootConnector" presStyleLbl="node2" presStyleIdx="2" presStyleCnt="5"/>
      <dgm:spPr/>
      <dgm:t>
        <a:bodyPr/>
        <a:lstStyle/>
        <a:p>
          <a:endParaRPr lang="es-ES"/>
        </a:p>
      </dgm:t>
    </dgm:pt>
    <dgm:pt modelId="{1079393D-55AB-4491-9262-9E241FF127B0}" type="pres">
      <dgm:prSet presAssocID="{007EA741-ED17-416D-853F-CC729430B329}" presName="hierChild4" presStyleCnt="0"/>
      <dgm:spPr/>
    </dgm:pt>
    <dgm:pt modelId="{4C468963-58A9-491E-84C6-BBDCD6482CA9}" type="pres">
      <dgm:prSet presAssocID="{007EA741-ED17-416D-853F-CC729430B329}" presName="hierChild5" presStyleCnt="0"/>
      <dgm:spPr/>
    </dgm:pt>
    <dgm:pt modelId="{A63D26E9-4900-46E0-9588-67F57EEA9DD7}" type="pres">
      <dgm:prSet presAssocID="{5F3A5ADC-A6EF-4818-BCC0-C8FFFC43B2E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65858037-06C9-4BEF-8BEB-8FD0892E41F7}" type="pres">
      <dgm:prSet presAssocID="{5752D4F7-F977-4DF4-BA7B-0D40A2BE58E2}" presName="hierRoot2" presStyleCnt="0">
        <dgm:presLayoutVars>
          <dgm:hierBranch val="init"/>
        </dgm:presLayoutVars>
      </dgm:prSet>
      <dgm:spPr/>
    </dgm:pt>
    <dgm:pt modelId="{A9AE665C-CDA8-4D51-B03E-B9B487A12027}" type="pres">
      <dgm:prSet presAssocID="{5752D4F7-F977-4DF4-BA7B-0D40A2BE58E2}" presName="rootComposite" presStyleCnt="0"/>
      <dgm:spPr/>
    </dgm:pt>
    <dgm:pt modelId="{30574A9B-9233-4AA8-9AB4-EDC177889825}" type="pres">
      <dgm:prSet presAssocID="{5752D4F7-F977-4DF4-BA7B-0D40A2BE58E2}" presName="rootText" presStyleLbl="node2" presStyleIdx="3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CD4EED-A8F4-4052-87C3-1A2680219C3B}" type="pres">
      <dgm:prSet presAssocID="{5752D4F7-F977-4DF4-BA7B-0D40A2BE58E2}" presName="rootConnector" presStyleLbl="node2" presStyleIdx="3" presStyleCnt="5"/>
      <dgm:spPr/>
      <dgm:t>
        <a:bodyPr/>
        <a:lstStyle/>
        <a:p>
          <a:endParaRPr lang="es-ES"/>
        </a:p>
      </dgm:t>
    </dgm:pt>
    <dgm:pt modelId="{5A725B3B-8FE5-4BB7-907F-CCD164E793C3}" type="pres">
      <dgm:prSet presAssocID="{5752D4F7-F977-4DF4-BA7B-0D40A2BE58E2}" presName="hierChild4" presStyleCnt="0"/>
      <dgm:spPr/>
    </dgm:pt>
    <dgm:pt modelId="{2A47AFAF-676D-4473-A91B-7215134C808A}" type="pres">
      <dgm:prSet presAssocID="{5752D4F7-F977-4DF4-BA7B-0D40A2BE58E2}" presName="hierChild5" presStyleCnt="0"/>
      <dgm:spPr/>
    </dgm:pt>
    <dgm:pt modelId="{B6CA41CE-00BB-410D-92E2-7DA232EA15D1}" type="pres">
      <dgm:prSet presAssocID="{EACC3AF4-49CA-467C-81CA-807F1E93F323}" presName="Name37" presStyleLbl="parChTrans1D2" presStyleIdx="4" presStyleCnt="7"/>
      <dgm:spPr/>
      <dgm:t>
        <a:bodyPr/>
        <a:lstStyle/>
        <a:p>
          <a:endParaRPr lang="es-ES"/>
        </a:p>
      </dgm:t>
    </dgm:pt>
    <dgm:pt modelId="{474D1BC9-A49F-44A1-8D85-7C00F009767D}" type="pres">
      <dgm:prSet presAssocID="{4796318C-23D3-4C85-A2BB-1E5C9E3921ED}" presName="hierRoot2" presStyleCnt="0">
        <dgm:presLayoutVars>
          <dgm:hierBranch val="init"/>
        </dgm:presLayoutVars>
      </dgm:prSet>
      <dgm:spPr/>
    </dgm:pt>
    <dgm:pt modelId="{05DEA143-1413-4F72-A692-8A8759C54AD7}" type="pres">
      <dgm:prSet presAssocID="{4796318C-23D3-4C85-A2BB-1E5C9E3921ED}" presName="rootComposite" presStyleCnt="0"/>
      <dgm:spPr/>
    </dgm:pt>
    <dgm:pt modelId="{8548432E-CF0D-4121-87D0-3292251BE588}" type="pres">
      <dgm:prSet presAssocID="{4796318C-23D3-4C85-A2BB-1E5C9E3921ED}" presName="rootText" presStyleLbl="node2" presStyleIdx="4" presStyleCnt="5" custScaleX="121597" custScaleY="133089" custLinFactNeighborX="35" custLinFactNeighborY="92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111132-1253-4FF7-AA89-3AC44831E4A9}" type="pres">
      <dgm:prSet presAssocID="{4796318C-23D3-4C85-A2BB-1E5C9E3921ED}" presName="rootConnector" presStyleLbl="node2" presStyleIdx="4" presStyleCnt="5"/>
      <dgm:spPr/>
      <dgm:t>
        <a:bodyPr/>
        <a:lstStyle/>
        <a:p>
          <a:endParaRPr lang="es-ES"/>
        </a:p>
      </dgm:t>
    </dgm:pt>
    <dgm:pt modelId="{7E66C862-93A1-459C-A040-62635C9A43CD}" type="pres">
      <dgm:prSet presAssocID="{4796318C-23D3-4C85-A2BB-1E5C9E3921ED}" presName="hierChild4" presStyleCnt="0"/>
      <dgm:spPr/>
    </dgm:pt>
    <dgm:pt modelId="{9B4EF834-A3E2-4CE7-AD37-83019645BE4D}" type="pres">
      <dgm:prSet presAssocID="{4796318C-23D3-4C85-A2BB-1E5C9E3921ED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A8D04D8C-CBBF-49AB-9CF9-E62213E7F87B}" type="pres">
      <dgm:prSet presAssocID="{E7F8DE50-97EB-4BF3-B8F8-9DC451AA4CFC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0" presStyleCnt="2" custScaleX="124838" custScaleY="119774" custLinFactNeighborX="-15048" custLinFactNeighborY="-42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1" presStyleCnt="2" custScaleX="124838" custScaleY="119774" custLinFactNeighborX="17345" custLinFactNeighborY="-4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</dgm:ptLst>
  <dgm:cxnLst>
    <dgm:cxn modelId="{342E4368-FF29-4288-A4DD-E3E2A02E948B}" type="presOf" srcId="{E7F8DE50-97EB-4BF3-B8F8-9DC451AA4CFC}" destId="{A8D04D8C-CBBF-49AB-9CF9-E62213E7F87B}" srcOrd="0" destOrd="0" presId="urn:microsoft.com/office/officeart/2005/8/layout/orgChart1"/>
    <dgm:cxn modelId="{972ED0D0-71D7-41F4-A424-F2EDC0BE2D98}" type="presOf" srcId="{04234B25-C378-4927-BC5D-1D2F1A8C68A2}" destId="{48FCCE86-1B3A-4663-AC1B-92EE4DF9C8B2}" srcOrd="0" destOrd="0" presId="urn:microsoft.com/office/officeart/2005/8/layout/orgChart1"/>
    <dgm:cxn modelId="{248BAFD7-D855-4AA4-83A9-F8632984012D}" type="presOf" srcId="{5F3A5ADC-A6EF-4818-BCC0-C8FFFC43B2E0}" destId="{A63D26E9-4900-46E0-9588-67F57EEA9DD7}" srcOrd="0" destOrd="0" presId="urn:microsoft.com/office/officeart/2005/8/layout/orgChart1"/>
    <dgm:cxn modelId="{776CCF29-0C33-45BC-A308-F2870F0BC77A}" type="presOf" srcId="{94825C39-F11D-4157-97E1-22FF7C4DE0E6}" destId="{08FED80C-38F5-4F12-9965-453BBC64C257}" srcOrd="1" destOrd="0" presId="urn:microsoft.com/office/officeart/2005/8/layout/orgChart1"/>
    <dgm:cxn modelId="{353D27FB-E181-42DC-A19F-9FBD4A835077}" type="presOf" srcId="{8C6BA2B7-B54A-47BE-90F9-8891B75A0635}" destId="{C8DA7D34-5071-4EFB-87CA-40E508BA9896}" srcOrd="0" destOrd="0" presId="urn:microsoft.com/office/officeart/2005/8/layout/orgChart1"/>
    <dgm:cxn modelId="{67505F3E-6D76-49CA-B9D9-AFD628952415}" srcId="{9460999F-411C-4C31-B047-C664E61C4334}" destId="{5752D4F7-F977-4DF4-BA7B-0D40A2BE58E2}" srcOrd="5" destOrd="0" parTransId="{5F3A5ADC-A6EF-4818-BCC0-C8FFFC43B2E0}" sibTransId="{7E5C14F1-CC05-4CF5-86DD-F24A598FCF2D}"/>
    <dgm:cxn modelId="{B3E3352B-5A9A-49B9-849A-F5A2BE57B71E}" srcId="{9460999F-411C-4C31-B047-C664E61C4334}" destId="{007EA741-ED17-416D-853F-CC729430B329}" srcOrd="4" destOrd="0" parTransId="{E090F042-393C-4817-9F7A-19DD9E3C9DED}" sibTransId="{48364B05-6D00-4C7B-8660-7755971B0F68}"/>
    <dgm:cxn modelId="{69D15A17-8A82-46D8-AAD5-8AC0BD670331}" type="presOf" srcId="{E090F042-393C-4817-9F7A-19DD9E3C9DED}" destId="{EC4B0DFF-07F8-44C8-B588-47DC0CA40309}" srcOrd="0" destOrd="0" presId="urn:microsoft.com/office/officeart/2005/8/layout/orgChart1"/>
    <dgm:cxn modelId="{234BD059-553F-4F38-9B8D-3ED8CC99BE43}" srcId="{9460999F-411C-4C31-B047-C664E61C4334}" destId="{94825C39-F11D-4157-97E1-22FF7C4DE0E6}" srcOrd="0" destOrd="0" parTransId="{E7F8DE50-97EB-4BF3-B8F8-9DC451AA4CFC}" sibTransId="{6C2BD441-CB4C-4C1F-B60C-17DB0F92E4C1}"/>
    <dgm:cxn modelId="{723F8255-2EC6-4C97-B2B1-151361CFA21A}" type="presOf" srcId="{007EA741-ED17-416D-853F-CC729430B329}" destId="{8CCE5CD8-D0CB-4584-87C0-AC188DBE6887}" srcOrd="1" destOrd="0" presId="urn:microsoft.com/office/officeart/2005/8/layout/orgChart1"/>
    <dgm:cxn modelId="{F4B72E05-A477-4372-9EA9-4A2E8AE7A17E}" type="presOf" srcId="{5752D4F7-F977-4DF4-BA7B-0D40A2BE58E2}" destId="{F8CD4EED-A8F4-4052-87C3-1A2680219C3B}" srcOrd="1" destOrd="0" presId="urn:microsoft.com/office/officeart/2005/8/layout/orgChart1"/>
    <dgm:cxn modelId="{BEEEC874-57F1-43EF-8F2D-34279B6AB246}" srcId="{9460999F-411C-4C31-B047-C664E61C4334}" destId="{B83A69D2-051D-48F7-ABB4-707019DC81C8}" srcOrd="1" destOrd="0" parTransId="{8C6BA2B7-B54A-47BE-90F9-8891B75A0635}" sibTransId="{674941A9-1F3A-4083-A783-775A71C58D79}"/>
    <dgm:cxn modelId="{D7A7EC18-D2BA-4A54-A08A-FC42F5578652}" type="presOf" srcId="{B83A69D2-051D-48F7-ABB4-707019DC81C8}" destId="{03F7B51C-13DD-4428-982A-38057E45B74B}" srcOrd="0" destOrd="0" presId="urn:microsoft.com/office/officeart/2005/8/layout/orgChart1"/>
    <dgm:cxn modelId="{9CE0F08B-4038-44B3-BE7F-FDFBC60F366D}" type="presOf" srcId="{B83A69D2-051D-48F7-ABB4-707019DC81C8}" destId="{8C6A7D4F-9E79-41B9-9442-7011627AAE1A}" srcOrd="1" destOrd="0" presId="urn:microsoft.com/office/officeart/2005/8/layout/orgChart1"/>
    <dgm:cxn modelId="{B13DFE2A-7186-4BC7-9C94-FA25BB3E99FA}" type="presOf" srcId="{007EA741-ED17-416D-853F-CC729430B329}" destId="{9EC08C8F-787D-4F21-8DED-E48E21A97C02}" srcOrd="0" destOrd="0" presId="urn:microsoft.com/office/officeart/2005/8/layout/orgChart1"/>
    <dgm:cxn modelId="{0EB4D187-A3DC-4626-8FA8-6C02FC9AA453}" srcId="{9460999F-411C-4C31-B047-C664E61C4334}" destId="{4796318C-23D3-4C85-A2BB-1E5C9E3921ED}" srcOrd="6" destOrd="0" parTransId="{EACC3AF4-49CA-467C-81CA-807F1E93F323}" sibTransId="{25282794-F59B-4CBD-823C-6BFA007CBC7F}"/>
    <dgm:cxn modelId="{693820AB-8855-435E-AD23-A2590FDF36F4}" srcId="{9460999F-411C-4C31-B047-C664E61C4334}" destId="{025CF52D-B1F5-42C4-9FDB-4652E45D6CD9}" srcOrd="3" destOrd="0" parTransId="{E729CCF0-67F5-4C72-9B24-E21B4F6C5E0C}" sibTransId="{4D574086-E868-4D91-B8E4-5032BD8EEC2E}"/>
    <dgm:cxn modelId="{3ACBAEBB-212D-4661-AB6F-C6115875B74D}" type="presOf" srcId="{4796318C-23D3-4C85-A2BB-1E5C9E3921ED}" destId="{73111132-1253-4FF7-AA89-3AC44831E4A9}" srcOrd="1" destOrd="0" presId="urn:microsoft.com/office/officeart/2005/8/layout/orgChart1"/>
    <dgm:cxn modelId="{4DE6170E-B471-4C9C-86B1-9D0843A6CC1F}" type="presOf" srcId="{EACC3AF4-49CA-467C-81CA-807F1E93F323}" destId="{B6CA41CE-00BB-410D-92E2-7DA232EA15D1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BA310B6D-89A6-4C08-99CA-57A220ECC0F6}" type="presOf" srcId="{E729CCF0-67F5-4C72-9B24-E21B4F6C5E0C}" destId="{B6CE04B5-A710-4CBE-8800-854671986CD2}" srcOrd="0" destOrd="0" presId="urn:microsoft.com/office/officeart/2005/8/layout/orgChart1"/>
    <dgm:cxn modelId="{BCC6A310-77A0-4E29-9E99-D6AC69F1574A}" type="presOf" srcId="{9460999F-411C-4C31-B047-C664E61C4334}" destId="{278E6240-B8CE-48C0-9FFE-90D2E8F3183E}" srcOrd="1" destOrd="0" presId="urn:microsoft.com/office/officeart/2005/8/layout/orgChart1"/>
    <dgm:cxn modelId="{EB36CBE3-9692-485B-84D9-4AA28103EB19}" type="presOf" srcId="{025CF52D-B1F5-42C4-9FDB-4652E45D6CD9}" destId="{645E7D8B-E369-4930-B811-8855A72E4D20}" srcOrd="1" destOrd="0" presId="urn:microsoft.com/office/officeart/2005/8/layout/orgChart1"/>
    <dgm:cxn modelId="{77F0E949-31B3-4698-B328-290B55B87FD4}" type="presOf" srcId="{CE11ACE6-82C6-4AB6-8285-BA507FB4AC75}" destId="{393DC087-1CF8-4825-BD17-FBFC3E536E74}" srcOrd="0" destOrd="0" presId="urn:microsoft.com/office/officeart/2005/8/layout/orgChart1"/>
    <dgm:cxn modelId="{5E817D20-4D71-4871-95A5-34ED3DE9F277}" type="presOf" srcId="{04234B25-C378-4927-BC5D-1D2F1A8C68A2}" destId="{55E7197B-AEE7-431C-B3CD-F8D91996A2AB}" srcOrd="1" destOrd="0" presId="urn:microsoft.com/office/officeart/2005/8/layout/orgChart1"/>
    <dgm:cxn modelId="{18BA0E69-1433-4682-8C0A-CCBDD9129BC4}" type="presOf" srcId="{025CF52D-B1F5-42C4-9FDB-4652E45D6CD9}" destId="{81A27537-C461-47F0-B34F-42C3D086165D}" srcOrd="0" destOrd="0" presId="urn:microsoft.com/office/officeart/2005/8/layout/orgChart1"/>
    <dgm:cxn modelId="{4494ED59-B707-4884-B274-DD1FE2C2AB95}" type="presOf" srcId="{4796318C-23D3-4C85-A2BB-1E5C9E3921ED}" destId="{8548432E-CF0D-4121-87D0-3292251BE588}" srcOrd="0" destOrd="0" presId="urn:microsoft.com/office/officeart/2005/8/layout/orgChart1"/>
    <dgm:cxn modelId="{8795CCC1-9D54-4BB4-BDDF-594ADD9CE85C}" type="presOf" srcId="{94825C39-F11D-4157-97E1-22FF7C4DE0E6}" destId="{FB41900A-FAD5-43F7-BC70-49699BF04225}" srcOrd="0" destOrd="0" presId="urn:microsoft.com/office/officeart/2005/8/layout/orgChart1"/>
    <dgm:cxn modelId="{3F20B9BC-A464-427D-9EFB-FD0A5600FF5D}" type="presOf" srcId="{9460999F-411C-4C31-B047-C664E61C4334}" destId="{4E23AB61-CDA2-4F76-83E8-FD665373C7B0}" srcOrd="0" destOrd="0" presId="urn:microsoft.com/office/officeart/2005/8/layout/orgChart1"/>
    <dgm:cxn modelId="{121E5ED8-B4C7-4C06-911C-6570746B0AD2}" srcId="{9460999F-411C-4C31-B047-C664E61C4334}" destId="{04234B25-C378-4927-BC5D-1D2F1A8C68A2}" srcOrd="2" destOrd="0" parTransId="{CE11ACE6-82C6-4AB6-8285-BA507FB4AC75}" sibTransId="{277A5735-5BF1-4A25-BC3E-A2836F5834E3}"/>
    <dgm:cxn modelId="{CF353E49-5DEF-4284-B0D9-CEA57DB6BB93}" type="presOf" srcId="{5752D4F7-F977-4DF4-BA7B-0D40A2BE58E2}" destId="{30574A9B-9233-4AA8-9AB4-EDC177889825}" srcOrd="0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081F75BB-1FC2-442D-A02B-9E9230CC3B0F}" type="presParOf" srcId="{A6237E00-76EC-4717-9174-D326DCE4F1F9}" destId="{E776D7D9-987A-4816-8316-E5D77115F235}" srcOrd="0" destOrd="0" presId="urn:microsoft.com/office/officeart/2005/8/layout/orgChart1"/>
    <dgm:cxn modelId="{849CA2F5-C69B-45A5-8403-DDFB8DC93FE4}" type="presParOf" srcId="{E776D7D9-987A-4816-8316-E5D77115F235}" destId="{A78FD5D7-30B5-4521-93AD-A8C01EADDF9F}" srcOrd="0" destOrd="0" presId="urn:microsoft.com/office/officeart/2005/8/layout/orgChart1"/>
    <dgm:cxn modelId="{38800A9E-0A89-4E28-9F86-BD43CBF78D95}" type="presParOf" srcId="{A78FD5D7-30B5-4521-93AD-A8C01EADDF9F}" destId="{4E23AB61-CDA2-4F76-83E8-FD665373C7B0}" srcOrd="0" destOrd="0" presId="urn:microsoft.com/office/officeart/2005/8/layout/orgChart1"/>
    <dgm:cxn modelId="{3CF8B04B-1834-438B-A071-D9FC9607D5DF}" type="presParOf" srcId="{A78FD5D7-30B5-4521-93AD-A8C01EADDF9F}" destId="{278E6240-B8CE-48C0-9FFE-90D2E8F3183E}" srcOrd="1" destOrd="0" presId="urn:microsoft.com/office/officeart/2005/8/layout/orgChart1"/>
    <dgm:cxn modelId="{D4E4C0B9-9197-4456-9466-6BC1FA184F9C}" type="presParOf" srcId="{E776D7D9-987A-4816-8316-E5D77115F235}" destId="{192A4A43-5DC6-4E48-A7A3-07390C05F084}" srcOrd="1" destOrd="0" presId="urn:microsoft.com/office/officeart/2005/8/layout/orgChart1"/>
    <dgm:cxn modelId="{D9B330A1-3C2C-485E-B886-4B23C2326A5E}" type="presParOf" srcId="{192A4A43-5DC6-4E48-A7A3-07390C05F084}" destId="{393DC087-1CF8-4825-BD17-FBFC3E536E74}" srcOrd="0" destOrd="0" presId="urn:microsoft.com/office/officeart/2005/8/layout/orgChart1"/>
    <dgm:cxn modelId="{59FE71A1-79C1-4903-B068-1E277F249E37}" type="presParOf" srcId="{192A4A43-5DC6-4E48-A7A3-07390C05F084}" destId="{5959C5D7-CA04-45EB-A671-A10CBA09D5D6}" srcOrd="1" destOrd="0" presId="urn:microsoft.com/office/officeart/2005/8/layout/orgChart1"/>
    <dgm:cxn modelId="{F62302C6-C771-4F39-8A41-F32F1E928BB6}" type="presParOf" srcId="{5959C5D7-CA04-45EB-A671-A10CBA09D5D6}" destId="{62068FEB-7229-45C6-BCE8-FE3197B4D9F2}" srcOrd="0" destOrd="0" presId="urn:microsoft.com/office/officeart/2005/8/layout/orgChart1"/>
    <dgm:cxn modelId="{3C51BD3C-18C8-4BFE-83CB-5B9DC4001D60}" type="presParOf" srcId="{62068FEB-7229-45C6-BCE8-FE3197B4D9F2}" destId="{48FCCE86-1B3A-4663-AC1B-92EE4DF9C8B2}" srcOrd="0" destOrd="0" presId="urn:microsoft.com/office/officeart/2005/8/layout/orgChart1"/>
    <dgm:cxn modelId="{C6CF875C-0F1A-481B-B4C2-965B608F8225}" type="presParOf" srcId="{62068FEB-7229-45C6-BCE8-FE3197B4D9F2}" destId="{55E7197B-AEE7-431C-B3CD-F8D91996A2AB}" srcOrd="1" destOrd="0" presId="urn:microsoft.com/office/officeart/2005/8/layout/orgChart1"/>
    <dgm:cxn modelId="{B4F81520-CAA7-448D-996D-B5231A790D76}" type="presParOf" srcId="{5959C5D7-CA04-45EB-A671-A10CBA09D5D6}" destId="{5F981D01-CA98-442E-9857-4EB03A7A482F}" srcOrd="1" destOrd="0" presId="urn:microsoft.com/office/officeart/2005/8/layout/orgChart1"/>
    <dgm:cxn modelId="{CAF0E579-E9D3-4E84-AF01-701B46536A81}" type="presParOf" srcId="{5959C5D7-CA04-45EB-A671-A10CBA09D5D6}" destId="{0E0197AE-0654-4BCD-B288-2C0A0182B5EE}" srcOrd="2" destOrd="0" presId="urn:microsoft.com/office/officeart/2005/8/layout/orgChart1"/>
    <dgm:cxn modelId="{21DA08B2-2C12-40A3-8635-9B7D39260DFC}" type="presParOf" srcId="{192A4A43-5DC6-4E48-A7A3-07390C05F084}" destId="{B6CE04B5-A710-4CBE-8800-854671986CD2}" srcOrd="2" destOrd="0" presId="urn:microsoft.com/office/officeart/2005/8/layout/orgChart1"/>
    <dgm:cxn modelId="{0FAD6079-CBCD-4737-8698-E296159B7561}" type="presParOf" srcId="{192A4A43-5DC6-4E48-A7A3-07390C05F084}" destId="{EA7A5942-546A-434A-B9D0-39B8C7B842BE}" srcOrd="3" destOrd="0" presId="urn:microsoft.com/office/officeart/2005/8/layout/orgChart1"/>
    <dgm:cxn modelId="{7B26B1F7-8723-417A-B72D-942CDD722852}" type="presParOf" srcId="{EA7A5942-546A-434A-B9D0-39B8C7B842BE}" destId="{293077CA-9EA3-447F-9769-8370EBAA07DD}" srcOrd="0" destOrd="0" presId="urn:microsoft.com/office/officeart/2005/8/layout/orgChart1"/>
    <dgm:cxn modelId="{5469B417-13EA-4F0B-A017-AC68513EA26B}" type="presParOf" srcId="{293077CA-9EA3-447F-9769-8370EBAA07DD}" destId="{81A27537-C461-47F0-B34F-42C3D086165D}" srcOrd="0" destOrd="0" presId="urn:microsoft.com/office/officeart/2005/8/layout/orgChart1"/>
    <dgm:cxn modelId="{6CCA6456-5EDF-4229-B27B-1CE4B72610E8}" type="presParOf" srcId="{293077CA-9EA3-447F-9769-8370EBAA07DD}" destId="{645E7D8B-E369-4930-B811-8855A72E4D20}" srcOrd="1" destOrd="0" presId="urn:microsoft.com/office/officeart/2005/8/layout/orgChart1"/>
    <dgm:cxn modelId="{4CF41766-9464-4A64-90A9-1087BE754C63}" type="presParOf" srcId="{EA7A5942-546A-434A-B9D0-39B8C7B842BE}" destId="{A8E362CE-A935-464C-B99A-ED5732764D94}" srcOrd="1" destOrd="0" presId="urn:microsoft.com/office/officeart/2005/8/layout/orgChart1"/>
    <dgm:cxn modelId="{EED12D67-6FBD-4E13-88D0-C2B1404BA5FC}" type="presParOf" srcId="{EA7A5942-546A-434A-B9D0-39B8C7B842BE}" destId="{0D9A2E7F-2548-4163-B2CF-B3A4F8A481A3}" srcOrd="2" destOrd="0" presId="urn:microsoft.com/office/officeart/2005/8/layout/orgChart1"/>
    <dgm:cxn modelId="{08EF9EA8-21FB-4E76-8B81-A6E1CCC6A275}" type="presParOf" srcId="{192A4A43-5DC6-4E48-A7A3-07390C05F084}" destId="{EC4B0DFF-07F8-44C8-B588-47DC0CA40309}" srcOrd="4" destOrd="0" presId="urn:microsoft.com/office/officeart/2005/8/layout/orgChart1"/>
    <dgm:cxn modelId="{F490F98F-6A34-4B25-8A33-AF03BB0CEE38}" type="presParOf" srcId="{192A4A43-5DC6-4E48-A7A3-07390C05F084}" destId="{EB3DFAF3-2B7D-4D78-86F5-C57DC580A2EE}" srcOrd="5" destOrd="0" presId="urn:microsoft.com/office/officeart/2005/8/layout/orgChart1"/>
    <dgm:cxn modelId="{68C5F0D6-87A4-4AF0-8B03-DF11990A3C38}" type="presParOf" srcId="{EB3DFAF3-2B7D-4D78-86F5-C57DC580A2EE}" destId="{6BE1E4C5-D40E-426C-A729-FE710C78CB0C}" srcOrd="0" destOrd="0" presId="urn:microsoft.com/office/officeart/2005/8/layout/orgChart1"/>
    <dgm:cxn modelId="{AB3E6A16-D3DA-4C32-9483-CB794D9D5B89}" type="presParOf" srcId="{6BE1E4C5-D40E-426C-A729-FE710C78CB0C}" destId="{9EC08C8F-787D-4F21-8DED-E48E21A97C02}" srcOrd="0" destOrd="0" presId="urn:microsoft.com/office/officeart/2005/8/layout/orgChart1"/>
    <dgm:cxn modelId="{B4AACEBF-CA37-4AA2-B612-BD59566C8135}" type="presParOf" srcId="{6BE1E4C5-D40E-426C-A729-FE710C78CB0C}" destId="{8CCE5CD8-D0CB-4584-87C0-AC188DBE6887}" srcOrd="1" destOrd="0" presId="urn:microsoft.com/office/officeart/2005/8/layout/orgChart1"/>
    <dgm:cxn modelId="{DAF418DD-0295-4514-8B2D-B19C82DA8644}" type="presParOf" srcId="{EB3DFAF3-2B7D-4D78-86F5-C57DC580A2EE}" destId="{1079393D-55AB-4491-9262-9E241FF127B0}" srcOrd="1" destOrd="0" presId="urn:microsoft.com/office/officeart/2005/8/layout/orgChart1"/>
    <dgm:cxn modelId="{9C1B8FF1-EE8F-4514-BF3A-A6D3FF673779}" type="presParOf" srcId="{EB3DFAF3-2B7D-4D78-86F5-C57DC580A2EE}" destId="{4C468963-58A9-491E-84C6-BBDCD6482CA9}" srcOrd="2" destOrd="0" presId="urn:microsoft.com/office/officeart/2005/8/layout/orgChart1"/>
    <dgm:cxn modelId="{C0815BAE-A1CB-4217-B121-0819DA6E71E1}" type="presParOf" srcId="{192A4A43-5DC6-4E48-A7A3-07390C05F084}" destId="{A63D26E9-4900-46E0-9588-67F57EEA9DD7}" srcOrd="6" destOrd="0" presId="urn:microsoft.com/office/officeart/2005/8/layout/orgChart1"/>
    <dgm:cxn modelId="{E28CB7DE-6082-4FFC-97E6-45CFEC03C7CD}" type="presParOf" srcId="{192A4A43-5DC6-4E48-A7A3-07390C05F084}" destId="{65858037-06C9-4BEF-8BEB-8FD0892E41F7}" srcOrd="7" destOrd="0" presId="urn:microsoft.com/office/officeart/2005/8/layout/orgChart1"/>
    <dgm:cxn modelId="{2A58476D-0D1F-48C9-A4C4-65D5132AE0A5}" type="presParOf" srcId="{65858037-06C9-4BEF-8BEB-8FD0892E41F7}" destId="{A9AE665C-CDA8-4D51-B03E-B9B487A12027}" srcOrd="0" destOrd="0" presId="urn:microsoft.com/office/officeart/2005/8/layout/orgChart1"/>
    <dgm:cxn modelId="{C0FB180E-C6A7-4D39-AD64-28B89D4B6052}" type="presParOf" srcId="{A9AE665C-CDA8-4D51-B03E-B9B487A12027}" destId="{30574A9B-9233-4AA8-9AB4-EDC177889825}" srcOrd="0" destOrd="0" presId="urn:microsoft.com/office/officeart/2005/8/layout/orgChart1"/>
    <dgm:cxn modelId="{8D56D0FC-2A7D-4B57-A656-F89DC519CC30}" type="presParOf" srcId="{A9AE665C-CDA8-4D51-B03E-B9B487A12027}" destId="{F8CD4EED-A8F4-4052-87C3-1A2680219C3B}" srcOrd="1" destOrd="0" presId="urn:microsoft.com/office/officeart/2005/8/layout/orgChart1"/>
    <dgm:cxn modelId="{8332ACD5-78DF-4A97-9427-D07B7B36A384}" type="presParOf" srcId="{65858037-06C9-4BEF-8BEB-8FD0892E41F7}" destId="{5A725B3B-8FE5-4BB7-907F-CCD164E793C3}" srcOrd="1" destOrd="0" presId="urn:microsoft.com/office/officeart/2005/8/layout/orgChart1"/>
    <dgm:cxn modelId="{948E87CE-B779-4316-A7DF-6B3D21D62023}" type="presParOf" srcId="{65858037-06C9-4BEF-8BEB-8FD0892E41F7}" destId="{2A47AFAF-676D-4473-A91B-7215134C808A}" srcOrd="2" destOrd="0" presId="urn:microsoft.com/office/officeart/2005/8/layout/orgChart1"/>
    <dgm:cxn modelId="{76056EFA-FFE3-4D56-8D00-CA9B9A5A77C5}" type="presParOf" srcId="{192A4A43-5DC6-4E48-A7A3-07390C05F084}" destId="{B6CA41CE-00BB-410D-92E2-7DA232EA15D1}" srcOrd="8" destOrd="0" presId="urn:microsoft.com/office/officeart/2005/8/layout/orgChart1"/>
    <dgm:cxn modelId="{2804210E-1E8A-4E0E-9B5F-4B92067D09BF}" type="presParOf" srcId="{192A4A43-5DC6-4E48-A7A3-07390C05F084}" destId="{474D1BC9-A49F-44A1-8D85-7C00F009767D}" srcOrd="9" destOrd="0" presId="urn:microsoft.com/office/officeart/2005/8/layout/orgChart1"/>
    <dgm:cxn modelId="{BDECD19B-4EB5-4122-A3DC-DEB02FBA1E01}" type="presParOf" srcId="{474D1BC9-A49F-44A1-8D85-7C00F009767D}" destId="{05DEA143-1413-4F72-A692-8A8759C54AD7}" srcOrd="0" destOrd="0" presId="urn:microsoft.com/office/officeart/2005/8/layout/orgChart1"/>
    <dgm:cxn modelId="{4EB6101A-EF1F-46C4-8387-9895E7E1FADE}" type="presParOf" srcId="{05DEA143-1413-4F72-A692-8A8759C54AD7}" destId="{8548432E-CF0D-4121-87D0-3292251BE588}" srcOrd="0" destOrd="0" presId="urn:microsoft.com/office/officeart/2005/8/layout/orgChart1"/>
    <dgm:cxn modelId="{4081F28C-FD03-4901-88A8-AD017BEF8A45}" type="presParOf" srcId="{05DEA143-1413-4F72-A692-8A8759C54AD7}" destId="{73111132-1253-4FF7-AA89-3AC44831E4A9}" srcOrd="1" destOrd="0" presId="urn:microsoft.com/office/officeart/2005/8/layout/orgChart1"/>
    <dgm:cxn modelId="{54C04F7A-D9F4-44C6-B503-8B7C8A5E06A2}" type="presParOf" srcId="{474D1BC9-A49F-44A1-8D85-7C00F009767D}" destId="{7E66C862-93A1-459C-A040-62635C9A43CD}" srcOrd="1" destOrd="0" presId="urn:microsoft.com/office/officeart/2005/8/layout/orgChart1"/>
    <dgm:cxn modelId="{C9075E59-EF66-4C0F-A892-DA139C76C093}" type="presParOf" srcId="{474D1BC9-A49F-44A1-8D85-7C00F009767D}" destId="{9B4EF834-A3E2-4CE7-AD37-83019645BE4D}" srcOrd="2" destOrd="0" presId="urn:microsoft.com/office/officeart/2005/8/layout/orgChart1"/>
    <dgm:cxn modelId="{59FA35AF-099C-449B-B69F-423114EA1E25}" type="presParOf" srcId="{E776D7D9-987A-4816-8316-E5D77115F235}" destId="{5550A35E-84F9-403B-BF9F-FAD32FBCE5CE}" srcOrd="2" destOrd="0" presId="urn:microsoft.com/office/officeart/2005/8/layout/orgChart1"/>
    <dgm:cxn modelId="{F61A2622-A3EB-49F1-9580-C873C36A21BC}" type="presParOf" srcId="{5550A35E-84F9-403B-BF9F-FAD32FBCE5CE}" destId="{A8D04D8C-CBBF-49AB-9CF9-E62213E7F87B}" srcOrd="0" destOrd="0" presId="urn:microsoft.com/office/officeart/2005/8/layout/orgChart1"/>
    <dgm:cxn modelId="{59106380-CA5A-4ED2-84BD-73F2A30164DA}" type="presParOf" srcId="{5550A35E-84F9-403B-BF9F-FAD32FBCE5CE}" destId="{A7AD48DF-3F66-405A-AB71-356B330F6DDE}" srcOrd="1" destOrd="0" presId="urn:microsoft.com/office/officeart/2005/8/layout/orgChart1"/>
    <dgm:cxn modelId="{032A4147-AF65-424E-BBEB-64856A7921B9}" type="presParOf" srcId="{A7AD48DF-3F66-405A-AB71-356B330F6DDE}" destId="{D919B08E-81E4-4B37-A9F7-A59BD1C28E0F}" srcOrd="0" destOrd="0" presId="urn:microsoft.com/office/officeart/2005/8/layout/orgChart1"/>
    <dgm:cxn modelId="{7B9554DD-B7E8-45F3-9577-18DFE86F1DA8}" type="presParOf" srcId="{D919B08E-81E4-4B37-A9F7-A59BD1C28E0F}" destId="{FB41900A-FAD5-43F7-BC70-49699BF04225}" srcOrd="0" destOrd="0" presId="urn:microsoft.com/office/officeart/2005/8/layout/orgChart1"/>
    <dgm:cxn modelId="{D6B94292-7679-401D-A945-2AB2E2B956B5}" type="presParOf" srcId="{D919B08E-81E4-4B37-A9F7-A59BD1C28E0F}" destId="{08FED80C-38F5-4F12-9965-453BBC64C257}" srcOrd="1" destOrd="0" presId="urn:microsoft.com/office/officeart/2005/8/layout/orgChart1"/>
    <dgm:cxn modelId="{E6C60407-CCFC-4207-8224-82A82CEC79EF}" type="presParOf" srcId="{A7AD48DF-3F66-405A-AB71-356B330F6DDE}" destId="{552E0F1D-44D6-4A01-9E86-433BF1FFBC4E}" srcOrd="1" destOrd="0" presId="urn:microsoft.com/office/officeart/2005/8/layout/orgChart1"/>
    <dgm:cxn modelId="{BFC3BE51-4010-47C3-A517-C6D317C5CC44}" type="presParOf" srcId="{A7AD48DF-3F66-405A-AB71-356B330F6DDE}" destId="{B258BA7F-CB0B-4F91-BAE9-AD2609F689AF}" srcOrd="2" destOrd="0" presId="urn:microsoft.com/office/officeart/2005/8/layout/orgChart1"/>
    <dgm:cxn modelId="{1139CCF6-B86E-41F0-BCC6-CFB90590C784}" type="presParOf" srcId="{5550A35E-84F9-403B-BF9F-FAD32FBCE5CE}" destId="{C8DA7D34-5071-4EFB-87CA-40E508BA9896}" srcOrd="2" destOrd="0" presId="urn:microsoft.com/office/officeart/2005/8/layout/orgChart1"/>
    <dgm:cxn modelId="{830D5183-5A78-466E-8E5F-12F024C28DE9}" type="presParOf" srcId="{5550A35E-84F9-403B-BF9F-FAD32FBCE5CE}" destId="{285A6852-EB9F-4206-8E5C-832D4228D163}" srcOrd="3" destOrd="0" presId="urn:microsoft.com/office/officeart/2005/8/layout/orgChart1"/>
    <dgm:cxn modelId="{71DEC714-3192-44EB-AF47-1DF86B474050}" type="presParOf" srcId="{285A6852-EB9F-4206-8E5C-832D4228D163}" destId="{9D1B519B-C71C-4004-BCC4-83F3255945FD}" srcOrd="0" destOrd="0" presId="urn:microsoft.com/office/officeart/2005/8/layout/orgChart1"/>
    <dgm:cxn modelId="{DAF70D16-C25A-432C-80F4-9C3328F97A57}" type="presParOf" srcId="{9D1B519B-C71C-4004-BCC4-83F3255945FD}" destId="{03F7B51C-13DD-4428-982A-38057E45B74B}" srcOrd="0" destOrd="0" presId="urn:microsoft.com/office/officeart/2005/8/layout/orgChart1"/>
    <dgm:cxn modelId="{2087D705-81BD-49E0-A38C-43BB54468D9F}" type="presParOf" srcId="{9D1B519B-C71C-4004-BCC4-83F3255945FD}" destId="{8C6A7D4F-9E79-41B9-9442-7011627AAE1A}" srcOrd="1" destOrd="0" presId="urn:microsoft.com/office/officeart/2005/8/layout/orgChart1"/>
    <dgm:cxn modelId="{E3BD66E0-D293-4FFE-9B47-832F070EA2F7}" type="presParOf" srcId="{285A6852-EB9F-4206-8E5C-832D4228D163}" destId="{8BE09A5C-5923-4C12-8E81-2804D771F05A}" srcOrd="1" destOrd="0" presId="urn:microsoft.com/office/officeart/2005/8/layout/orgChart1"/>
    <dgm:cxn modelId="{EA9FC820-2776-464B-8F08-7DD3B94ED0DB}" type="presParOf" srcId="{285A6852-EB9F-4206-8E5C-832D4228D163}" destId="{49F0C895-51E1-44C8-A078-4C51D62D05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General</a:t>
          </a: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117060-84B7-4779-B42C-7E4537163F8C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Secretaria(o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C2C31FB4-14C4-4B80-8D6C-CA6444236DE0}" type="par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9CD39EF-C2D6-4E2B-8932-775159FC8614}" type="sibTrans" cxnId="{BAA6B904-9AA9-4474-A644-78FE89458C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21969" custScaleY="121581" custLinFactNeighborY="80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B68C9E6A-9C3A-4D08-818A-587B8682C181}" type="pres">
      <dgm:prSet presAssocID="{C2C31FB4-14C4-4B80-8D6C-CA6444236DE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8434896-9489-4D0B-BFFC-AE98DD1CA316}" type="pres">
      <dgm:prSet presAssocID="{58117060-84B7-4779-B42C-7E4537163F8C}" presName="hierRoot2" presStyleCnt="0">
        <dgm:presLayoutVars>
          <dgm:hierBranch val="init"/>
        </dgm:presLayoutVars>
      </dgm:prSet>
      <dgm:spPr/>
    </dgm:pt>
    <dgm:pt modelId="{C398CA22-A77A-4876-B7E3-AAAC9C5AEDC4}" type="pres">
      <dgm:prSet presAssocID="{58117060-84B7-4779-B42C-7E4537163F8C}" presName="rootComposite" presStyleCnt="0"/>
      <dgm:spPr/>
    </dgm:pt>
    <dgm:pt modelId="{6528C904-D680-4C76-83E9-20A13004E2E7}" type="pres">
      <dgm:prSet presAssocID="{58117060-84B7-4779-B42C-7E4537163F8C}" presName="rootText" presStyleLbl="node2" presStyleIdx="0" presStyleCnt="1" custScaleX="103136" custScaleY="98955" custLinFactNeighborY="147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F162B1-D769-47EB-9BE7-600DCDBEAFA2}" type="pres">
      <dgm:prSet presAssocID="{58117060-84B7-4779-B42C-7E4537163F8C}" presName="rootConnector" presStyleLbl="node2" presStyleIdx="0" presStyleCnt="1"/>
      <dgm:spPr/>
      <dgm:t>
        <a:bodyPr/>
        <a:lstStyle/>
        <a:p>
          <a:endParaRPr lang="es-ES"/>
        </a:p>
      </dgm:t>
    </dgm:pt>
    <dgm:pt modelId="{36A55794-15C7-485E-A063-F1C20C604929}" type="pres">
      <dgm:prSet presAssocID="{58117060-84B7-4779-B42C-7E4537163F8C}" presName="hierChild4" presStyleCnt="0"/>
      <dgm:spPr/>
    </dgm:pt>
    <dgm:pt modelId="{4CEB573A-99A5-4C37-85B0-3CA14A685084}" type="pres">
      <dgm:prSet presAssocID="{58117060-84B7-4779-B42C-7E4537163F8C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</dgm:ptLst>
  <dgm:cxnLst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BAA6B904-9AA9-4474-A644-78FE89458CFB}" srcId="{04234B25-C378-4927-BC5D-1D2F1A8C68A2}" destId="{58117060-84B7-4779-B42C-7E4537163F8C}" srcOrd="0" destOrd="0" parTransId="{C2C31FB4-14C4-4B80-8D6C-CA6444236DE0}" sibTransId="{99CD39EF-C2D6-4E2B-8932-775159FC8614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9B30299E-7162-42F9-9B54-5ADBD2B86DDB}" type="presOf" srcId="{58117060-84B7-4779-B42C-7E4537163F8C}" destId="{D4F162B1-D769-47EB-9BE7-600DCDBEAFA2}" srcOrd="1" destOrd="0" presId="urn:microsoft.com/office/officeart/2005/8/layout/orgChart1"/>
    <dgm:cxn modelId="{F11EEFC5-F407-4733-B8B8-FAF95CB5FF56}" type="presOf" srcId="{C2C31FB4-14C4-4B80-8D6C-CA6444236DE0}" destId="{B68C9E6A-9C3A-4D08-818A-587B8682C181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D542D07B-B646-41BC-B40A-3C3D4351D0BC}" type="presOf" srcId="{58117060-84B7-4779-B42C-7E4537163F8C}" destId="{6528C904-D680-4C76-83E9-20A13004E2E7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1CF680FE-214F-46D8-8845-1039D8794203}" type="presParOf" srcId="{DB336A82-2E3B-4196-961A-CC3A6DFB0B9C}" destId="{B68C9E6A-9C3A-4D08-818A-587B8682C181}" srcOrd="0" destOrd="0" presId="urn:microsoft.com/office/officeart/2005/8/layout/orgChart1"/>
    <dgm:cxn modelId="{4A93CE3C-86FF-43BC-A581-090363276A28}" type="presParOf" srcId="{DB336A82-2E3B-4196-961A-CC3A6DFB0B9C}" destId="{D8434896-9489-4D0B-BFFC-AE98DD1CA316}" srcOrd="1" destOrd="0" presId="urn:microsoft.com/office/officeart/2005/8/layout/orgChart1"/>
    <dgm:cxn modelId="{650524F0-1B1C-4257-9632-98C86B960113}" type="presParOf" srcId="{D8434896-9489-4D0B-BFFC-AE98DD1CA316}" destId="{C398CA22-A77A-4876-B7E3-AAAC9C5AEDC4}" srcOrd="0" destOrd="0" presId="urn:microsoft.com/office/officeart/2005/8/layout/orgChart1"/>
    <dgm:cxn modelId="{87C96BFA-D1DB-4BC8-AF87-ACEDEE661854}" type="presParOf" srcId="{C398CA22-A77A-4876-B7E3-AAAC9C5AEDC4}" destId="{6528C904-D680-4C76-83E9-20A13004E2E7}" srcOrd="0" destOrd="0" presId="urn:microsoft.com/office/officeart/2005/8/layout/orgChart1"/>
    <dgm:cxn modelId="{3A59B351-47EF-4A67-A41A-68484118A36E}" type="presParOf" srcId="{C398CA22-A77A-4876-B7E3-AAAC9C5AEDC4}" destId="{D4F162B1-D769-47EB-9BE7-600DCDBEAFA2}" srcOrd="1" destOrd="0" presId="urn:microsoft.com/office/officeart/2005/8/layout/orgChart1"/>
    <dgm:cxn modelId="{E4B44FF2-0178-4DDD-8925-885AC6C7AD28}" type="presParOf" srcId="{D8434896-9489-4D0B-BFFC-AE98DD1CA316}" destId="{36A55794-15C7-485E-A063-F1C20C604929}" srcOrd="1" destOrd="0" presId="urn:microsoft.com/office/officeart/2005/8/layout/orgChart1"/>
    <dgm:cxn modelId="{C903E35E-D6BD-4AEF-ADA1-C8073C8DEE3B}" type="presParOf" srcId="{D8434896-9489-4D0B-BFFC-AE98DD1CA316}" destId="{4CEB573A-99A5-4C37-85B0-3CA14A68508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2A0581-28FC-47EF-828E-4177A3D4E944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B447643-BEED-497D-83C7-245601BEC659}" type="parTrans" cxnId="{3F1EB4B1-4C40-4F59-BF16-43C8BD65966C}">
      <dgm:prSet/>
      <dgm:spPr/>
      <dgm:t>
        <a:bodyPr/>
        <a:lstStyle/>
        <a:p>
          <a:endParaRPr lang="es-ES" sz="1200"/>
        </a:p>
      </dgm:t>
    </dgm:pt>
    <dgm:pt modelId="{27AFAB4D-5588-4BA5-88F0-A2ABB87975AD}" type="sibTrans" cxnId="{3F1EB4B1-4C40-4F59-BF16-43C8BD65966C}">
      <dgm:prSet/>
      <dgm:spPr/>
      <dgm:t>
        <a:bodyPr/>
        <a:lstStyle/>
        <a:p>
          <a:endParaRPr lang="es-ES" sz="1200"/>
        </a:p>
      </dgm:t>
    </dgm:pt>
    <dgm:pt modelId="{5122B179-5F3A-48A4-823B-A0112DEB8E3C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0550CFC-1F39-402C-83A0-4FD49B8F3030}" type="parTrans" cxnId="{1B84C771-C9DC-4881-987F-6FE8AF6E1785}">
      <dgm:prSet/>
      <dgm:spPr/>
      <dgm:t>
        <a:bodyPr/>
        <a:lstStyle/>
        <a:p>
          <a:endParaRPr lang="es-ES" sz="1200"/>
        </a:p>
      </dgm:t>
    </dgm:pt>
    <dgm:pt modelId="{2FFB2459-EA1D-4578-9A7E-4552E80FD426}" type="sibTrans" cxnId="{1B84C771-C9DC-4881-987F-6FE8AF6E1785}">
      <dgm:prSet/>
      <dgm:spPr/>
      <dgm:t>
        <a:bodyPr/>
        <a:lstStyle/>
        <a:p>
          <a:endParaRPr lang="es-ES" sz="1200"/>
        </a:p>
      </dgm:t>
    </dgm:pt>
    <dgm:pt modelId="{07DCC439-1273-4789-BF51-201ECD86F16B}">
      <dgm:prSet custT="1"/>
      <dgm:spPr>
        <a:noFill/>
        <a:ln>
          <a:solidFill>
            <a:schemeClr val="bg2"/>
          </a:solidFill>
        </a:ln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890413F-6863-40B2-B73E-100F11CE2F24}" type="parTrans" cxnId="{BA623D6B-B844-4165-BA8D-21F5F18D51F5}">
      <dgm:prSet/>
      <dgm:spPr/>
      <dgm:t>
        <a:bodyPr/>
        <a:lstStyle/>
        <a:p>
          <a:endParaRPr lang="es-ES"/>
        </a:p>
      </dgm:t>
    </dgm:pt>
    <dgm:pt modelId="{72EC4AC0-5440-4C54-8A11-F362F21DAC73}" type="sibTrans" cxnId="{BA623D6B-B844-4165-BA8D-21F5F18D51F5}">
      <dgm:prSet/>
      <dgm:spPr/>
      <dgm:t>
        <a:bodyPr/>
        <a:lstStyle/>
        <a:p>
          <a:endParaRPr lang="es-ES"/>
        </a:p>
      </dgm:t>
    </dgm:pt>
    <dgm:pt modelId="{858909F3-9E40-45B5-8D7D-9315FCC35292}">
      <dgm:prSet custT="1"/>
      <dgm:spPr/>
      <dgm:t>
        <a:bodyPr/>
        <a:lstStyle/>
        <a:p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gm:t>
    </dgm:pt>
    <dgm:pt modelId="{EA9673B5-A0C9-428C-BAF4-78AA7B990384}" type="parTrans" cxnId="{17728F97-1485-4B68-876A-0D6080211070}">
      <dgm:prSet/>
      <dgm:spPr/>
      <dgm:t>
        <a:bodyPr/>
        <a:lstStyle/>
        <a:p>
          <a:endParaRPr lang="es-ES"/>
        </a:p>
      </dgm:t>
    </dgm:pt>
    <dgm:pt modelId="{70906B68-1CA8-4F61-BDA2-6506B4EDEACA}" type="sibTrans" cxnId="{17728F97-1485-4B68-876A-0D6080211070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3426" custScaleY="138909" custLinFactNeighborX="116" custLinFactNeighborY="-9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E329FA9B-19C6-4A11-B7E3-9F4C30919603}" type="pres">
      <dgm:prSet presAssocID="{9B447643-BEED-497D-83C7-245601BEC65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2B549213-6B39-4AEF-9FA1-E79C34111983}" type="pres">
      <dgm:prSet presAssocID="{832A0581-28FC-47EF-828E-4177A3D4E944}" presName="hierRoot2" presStyleCnt="0">
        <dgm:presLayoutVars>
          <dgm:hierBranch val="init"/>
        </dgm:presLayoutVars>
      </dgm:prSet>
      <dgm:spPr/>
    </dgm:pt>
    <dgm:pt modelId="{03514CAF-E21A-4DF4-9A55-1263B14700C9}" type="pres">
      <dgm:prSet presAssocID="{832A0581-28FC-47EF-828E-4177A3D4E944}" presName="rootComposite" presStyleCnt="0"/>
      <dgm:spPr/>
    </dgm:pt>
    <dgm:pt modelId="{BE998E07-11C6-4B5C-A913-7522DFBCFBF5}" type="pres">
      <dgm:prSet presAssocID="{832A0581-28FC-47EF-828E-4177A3D4E944}" presName="rootText" presStyleLbl="node2" presStyleIdx="0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BF2ADE-83A1-46B8-9B0A-DCA02D16ACCD}" type="pres">
      <dgm:prSet presAssocID="{832A0581-28FC-47EF-828E-4177A3D4E944}" presName="rootConnector" presStyleLbl="node2" presStyleIdx="0" presStyleCnt="4"/>
      <dgm:spPr/>
      <dgm:t>
        <a:bodyPr/>
        <a:lstStyle/>
        <a:p>
          <a:endParaRPr lang="es-ES"/>
        </a:p>
      </dgm:t>
    </dgm:pt>
    <dgm:pt modelId="{2559AC19-7AB3-4A04-8E43-AEF7B2396B56}" type="pres">
      <dgm:prSet presAssocID="{832A0581-28FC-47EF-828E-4177A3D4E944}" presName="hierChild4" presStyleCnt="0"/>
      <dgm:spPr/>
    </dgm:pt>
    <dgm:pt modelId="{B6AEDDC9-FEA6-451C-977E-C4B914B2A2CF}" type="pres">
      <dgm:prSet presAssocID="{832A0581-28FC-47EF-828E-4177A3D4E944}" presName="hierChild5" presStyleCnt="0"/>
      <dgm:spPr/>
    </dgm:pt>
    <dgm:pt modelId="{79096D17-A9AA-4C72-88F9-1A67B99C0639}" type="pres">
      <dgm:prSet presAssocID="{EA9673B5-A0C9-428C-BAF4-78AA7B990384}" presName="Name35" presStyleLbl="parChTrans1D2" presStyleIdx="1" presStyleCnt="4"/>
      <dgm:spPr/>
      <dgm:t>
        <a:bodyPr/>
        <a:lstStyle/>
        <a:p>
          <a:endParaRPr lang="es-ES"/>
        </a:p>
      </dgm:t>
    </dgm:pt>
    <dgm:pt modelId="{C32B9A02-2AFC-4DC4-A0E1-601A0E329884}" type="pres">
      <dgm:prSet presAssocID="{858909F3-9E40-45B5-8D7D-9315FCC35292}" presName="hierRoot2" presStyleCnt="0">
        <dgm:presLayoutVars>
          <dgm:hierBranch val="init"/>
        </dgm:presLayoutVars>
      </dgm:prSet>
      <dgm:spPr/>
    </dgm:pt>
    <dgm:pt modelId="{6FDD5C41-775D-4513-BF8C-13DED65DC812}" type="pres">
      <dgm:prSet presAssocID="{858909F3-9E40-45B5-8D7D-9315FCC35292}" presName="rootComposite" presStyleCnt="0"/>
      <dgm:spPr/>
    </dgm:pt>
    <dgm:pt modelId="{BDC3093E-262A-4F07-9093-C9D2812C23D5}" type="pres">
      <dgm:prSet presAssocID="{858909F3-9E40-45B5-8D7D-9315FCC35292}" presName="rootText" presStyleLbl="node2" presStyleIdx="1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ECAC72-E2C6-401B-8628-9974C78B6612}" type="pres">
      <dgm:prSet presAssocID="{858909F3-9E40-45B5-8D7D-9315FCC35292}" presName="rootConnector" presStyleLbl="node2" presStyleIdx="1" presStyleCnt="4"/>
      <dgm:spPr/>
      <dgm:t>
        <a:bodyPr/>
        <a:lstStyle/>
        <a:p>
          <a:endParaRPr lang="es-ES"/>
        </a:p>
      </dgm:t>
    </dgm:pt>
    <dgm:pt modelId="{1F4A66A9-E567-4F95-BFBA-C38DBB33A34D}" type="pres">
      <dgm:prSet presAssocID="{858909F3-9E40-45B5-8D7D-9315FCC35292}" presName="hierChild4" presStyleCnt="0"/>
      <dgm:spPr/>
    </dgm:pt>
    <dgm:pt modelId="{B279913C-6BE3-4D29-843A-32F41C5AB682}" type="pres">
      <dgm:prSet presAssocID="{858909F3-9E40-45B5-8D7D-9315FCC35292}" presName="hierChild5" presStyleCnt="0"/>
      <dgm:spPr/>
    </dgm:pt>
    <dgm:pt modelId="{6EE12A2B-6F8F-48FA-A983-7816F6F7A02F}" type="pres">
      <dgm:prSet presAssocID="{A0550CFC-1F39-402C-83A0-4FD49B8F3030}" presName="Name35" presStyleLbl="parChTrans1D2" presStyleIdx="2" presStyleCnt="4"/>
      <dgm:spPr/>
      <dgm:t>
        <a:bodyPr/>
        <a:lstStyle/>
        <a:p>
          <a:endParaRPr lang="es-ES"/>
        </a:p>
      </dgm:t>
    </dgm:pt>
    <dgm:pt modelId="{C9D944F3-59AD-4741-9638-A7714059373A}" type="pres">
      <dgm:prSet presAssocID="{5122B179-5F3A-48A4-823B-A0112DEB8E3C}" presName="hierRoot2" presStyleCnt="0">
        <dgm:presLayoutVars>
          <dgm:hierBranch val="init"/>
        </dgm:presLayoutVars>
      </dgm:prSet>
      <dgm:spPr/>
    </dgm:pt>
    <dgm:pt modelId="{A8416FD0-840F-4AD3-AB5B-418641A3EE08}" type="pres">
      <dgm:prSet presAssocID="{5122B179-5F3A-48A4-823B-A0112DEB8E3C}" presName="rootComposite" presStyleCnt="0"/>
      <dgm:spPr/>
    </dgm:pt>
    <dgm:pt modelId="{94691B6B-CAD2-4446-947D-DBB89E2170ED}" type="pres">
      <dgm:prSet presAssocID="{5122B179-5F3A-48A4-823B-A0112DEB8E3C}" presName="rootText" presStyleLbl="node2" presStyleIdx="2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28ACF5-71CA-4B72-B432-08FBAFDADE50}" type="pres">
      <dgm:prSet presAssocID="{5122B179-5F3A-48A4-823B-A0112DEB8E3C}" presName="rootConnector" presStyleLbl="node2" presStyleIdx="2" presStyleCnt="4"/>
      <dgm:spPr/>
      <dgm:t>
        <a:bodyPr/>
        <a:lstStyle/>
        <a:p>
          <a:endParaRPr lang="es-ES"/>
        </a:p>
      </dgm:t>
    </dgm:pt>
    <dgm:pt modelId="{E6ACFE18-82C0-4336-8CB6-6E4BBF290F3C}" type="pres">
      <dgm:prSet presAssocID="{5122B179-5F3A-48A4-823B-A0112DEB8E3C}" presName="hierChild4" presStyleCnt="0"/>
      <dgm:spPr/>
    </dgm:pt>
    <dgm:pt modelId="{61964A0B-1DE3-4AD4-AF9E-BF82CC174E94}" type="pres">
      <dgm:prSet presAssocID="{5122B179-5F3A-48A4-823B-A0112DEB8E3C}" presName="hierChild5" presStyleCnt="0"/>
      <dgm:spPr/>
    </dgm:pt>
    <dgm:pt modelId="{EACD3954-4AD2-4CC1-A13F-D3E6728670A4}" type="pres">
      <dgm:prSet presAssocID="{7890413F-6863-40B2-B73E-100F11CE2F24}" presName="Name35" presStyleLbl="parChTrans1D2" presStyleIdx="3" presStyleCnt="4"/>
      <dgm:spPr/>
      <dgm:t>
        <a:bodyPr/>
        <a:lstStyle/>
        <a:p>
          <a:endParaRPr lang="es-ES"/>
        </a:p>
      </dgm:t>
    </dgm:pt>
    <dgm:pt modelId="{10C95C2D-300D-4D79-8F41-527627D6349C}" type="pres">
      <dgm:prSet presAssocID="{07DCC439-1273-4789-BF51-201ECD86F16B}" presName="hierRoot2" presStyleCnt="0">
        <dgm:presLayoutVars>
          <dgm:hierBranch val="init"/>
        </dgm:presLayoutVars>
      </dgm:prSet>
      <dgm:spPr/>
    </dgm:pt>
    <dgm:pt modelId="{231ABA5E-A5EC-477B-959C-70BC74EF73C6}" type="pres">
      <dgm:prSet presAssocID="{07DCC439-1273-4789-BF51-201ECD86F16B}" presName="rootComposite" presStyleCnt="0"/>
      <dgm:spPr/>
    </dgm:pt>
    <dgm:pt modelId="{032B8807-A0D3-4CEA-9977-BBBE43E7721E}" type="pres">
      <dgm:prSet presAssocID="{07DCC439-1273-4789-BF51-201ECD86F16B}" presName="rootText" presStyleLbl="node2" presStyleIdx="3" presStyleCnt="4" custLinFactNeighborY="144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520E61-541E-4FD4-A0DC-F331075D8BA1}" type="pres">
      <dgm:prSet presAssocID="{07DCC439-1273-4789-BF51-201ECD86F16B}" presName="rootConnector" presStyleLbl="node2" presStyleIdx="3" presStyleCnt="4"/>
      <dgm:spPr/>
      <dgm:t>
        <a:bodyPr/>
        <a:lstStyle/>
        <a:p>
          <a:endParaRPr lang="es-ES"/>
        </a:p>
      </dgm:t>
    </dgm:pt>
    <dgm:pt modelId="{D67B1644-67CC-4036-BE17-C21F7EFA5366}" type="pres">
      <dgm:prSet presAssocID="{07DCC439-1273-4789-BF51-201ECD86F16B}" presName="hierChild4" presStyleCnt="0"/>
      <dgm:spPr/>
    </dgm:pt>
    <dgm:pt modelId="{26419F57-7470-445E-AAF0-A8731603DB3E}" type="pres">
      <dgm:prSet presAssocID="{07DCC439-1273-4789-BF51-201ECD86F16B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</dgm:ptLst>
  <dgm:cxnLst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17728F97-1485-4B68-876A-0D6080211070}" srcId="{A5567314-55D4-4305-9B0E-66562ADE4F73}" destId="{858909F3-9E40-45B5-8D7D-9315FCC35292}" srcOrd="1" destOrd="0" parTransId="{EA9673B5-A0C9-428C-BAF4-78AA7B990384}" sibTransId="{70906B68-1CA8-4F61-BDA2-6506B4EDEACA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0AC83B98-78D0-431D-9519-819E321D1821}" type="presOf" srcId="{858909F3-9E40-45B5-8D7D-9315FCC35292}" destId="{BDC3093E-262A-4F07-9093-C9D2812C23D5}" srcOrd="0" destOrd="0" presId="urn:microsoft.com/office/officeart/2005/8/layout/orgChart1"/>
    <dgm:cxn modelId="{7FA2C3CE-9FEF-4C07-A8A5-0B96C6ACDEAE}" type="presOf" srcId="{858909F3-9E40-45B5-8D7D-9315FCC35292}" destId="{95ECAC72-E2C6-401B-8628-9974C78B6612}" srcOrd="1" destOrd="0" presId="urn:microsoft.com/office/officeart/2005/8/layout/orgChart1"/>
    <dgm:cxn modelId="{699E24FF-0C10-40E5-9674-A2B267E9C616}" type="presOf" srcId="{9B447643-BEED-497D-83C7-245601BEC659}" destId="{E329FA9B-19C6-4A11-B7E3-9F4C30919603}" srcOrd="0" destOrd="0" presId="urn:microsoft.com/office/officeart/2005/8/layout/orgChart1"/>
    <dgm:cxn modelId="{B80C365B-72C0-4C79-9C92-4316FB67BA3D}" type="presOf" srcId="{832A0581-28FC-47EF-828E-4177A3D4E944}" destId="{BE998E07-11C6-4B5C-A913-7522DFBCFBF5}" srcOrd="0" destOrd="0" presId="urn:microsoft.com/office/officeart/2005/8/layout/orgChart1"/>
    <dgm:cxn modelId="{3F1EB4B1-4C40-4F59-BF16-43C8BD65966C}" srcId="{A5567314-55D4-4305-9B0E-66562ADE4F73}" destId="{832A0581-28FC-47EF-828E-4177A3D4E944}" srcOrd="0" destOrd="0" parTransId="{9B447643-BEED-497D-83C7-245601BEC659}" sibTransId="{27AFAB4D-5588-4BA5-88F0-A2ABB87975AD}"/>
    <dgm:cxn modelId="{573E616A-927C-4471-A444-C99075AE3D3D}" type="presOf" srcId="{7890413F-6863-40B2-B73E-100F11CE2F24}" destId="{EACD3954-4AD2-4CC1-A13F-D3E6728670A4}" srcOrd="0" destOrd="0" presId="urn:microsoft.com/office/officeart/2005/8/layout/orgChart1"/>
    <dgm:cxn modelId="{09E5999E-67FF-4802-A841-735EB2F2E738}" type="presOf" srcId="{EA9673B5-A0C9-428C-BAF4-78AA7B990384}" destId="{79096D17-A9AA-4C72-88F9-1A67B99C0639}" srcOrd="0" destOrd="0" presId="urn:microsoft.com/office/officeart/2005/8/layout/orgChart1"/>
    <dgm:cxn modelId="{9D3D9230-8222-4067-AC4D-9A703685104C}" type="presOf" srcId="{07DCC439-1273-4789-BF51-201ECD86F16B}" destId="{D4520E61-541E-4FD4-A0DC-F331075D8BA1}" srcOrd="1" destOrd="0" presId="urn:microsoft.com/office/officeart/2005/8/layout/orgChart1"/>
    <dgm:cxn modelId="{50739CDE-9B83-42E6-9407-D88EE2F7581F}" type="presOf" srcId="{832A0581-28FC-47EF-828E-4177A3D4E944}" destId="{36BF2ADE-83A1-46B8-9B0A-DCA02D16ACCD}" srcOrd="1" destOrd="0" presId="urn:microsoft.com/office/officeart/2005/8/layout/orgChart1"/>
    <dgm:cxn modelId="{309281EB-71DF-4A08-BCB8-565440F2CB94}" type="presOf" srcId="{5122B179-5F3A-48A4-823B-A0112DEB8E3C}" destId="{9228ACF5-71CA-4B72-B432-08FBAFDADE50}" srcOrd="1" destOrd="0" presId="urn:microsoft.com/office/officeart/2005/8/layout/orgChart1"/>
    <dgm:cxn modelId="{1B84C771-C9DC-4881-987F-6FE8AF6E1785}" srcId="{A5567314-55D4-4305-9B0E-66562ADE4F73}" destId="{5122B179-5F3A-48A4-823B-A0112DEB8E3C}" srcOrd="2" destOrd="0" parTransId="{A0550CFC-1F39-402C-83A0-4FD49B8F3030}" sibTransId="{2FFB2459-EA1D-4578-9A7E-4552E80FD426}"/>
    <dgm:cxn modelId="{5F491E8C-8A89-496B-997D-91AC7900EE27}" type="presOf" srcId="{5122B179-5F3A-48A4-823B-A0112DEB8E3C}" destId="{94691B6B-CAD2-4446-947D-DBB89E2170ED}" srcOrd="0" destOrd="0" presId="urn:microsoft.com/office/officeart/2005/8/layout/orgChart1"/>
    <dgm:cxn modelId="{5C76DDD8-EF97-4136-A740-115C479FC67B}" type="presOf" srcId="{A0550CFC-1F39-402C-83A0-4FD49B8F3030}" destId="{6EE12A2B-6F8F-48FA-A983-7816F6F7A02F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A623D6B-B844-4165-BA8D-21F5F18D51F5}" srcId="{A5567314-55D4-4305-9B0E-66562ADE4F73}" destId="{07DCC439-1273-4789-BF51-201ECD86F16B}" srcOrd="3" destOrd="0" parTransId="{7890413F-6863-40B2-B73E-100F11CE2F24}" sibTransId="{72EC4AC0-5440-4C54-8A11-F362F21DAC73}"/>
    <dgm:cxn modelId="{65B72E78-AF8A-41DE-8259-734B824043F7}" type="presOf" srcId="{07DCC439-1273-4789-BF51-201ECD86F16B}" destId="{032B8807-A0D3-4CEA-9977-BBBE43E7721E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54647449-7AFD-49A2-BF1E-8F932E8345E5}" type="presParOf" srcId="{AF220E45-7649-4E3F-9F3D-C357E4F8DB56}" destId="{E329FA9B-19C6-4A11-B7E3-9F4C30919603}" srcOrd="0" destOrd="0" presId="urn:microsoft.com/office/officeart/2005/8/layout/orgChart1"/>
    <dgm:cxn modelId="{6AA4407D-A3A0-49B0-A93A-2B56730BE7C8}" type="presParOf" srcId="{AF220E45-7649-4E3F-9F3D-C357E4F8DB56}" destId="{2B549213-6B39-4AEF-9FA1-E79C34111983}" srcOrd="1" destOrd="0" presId="urn:microsoft.com/office/officeart/2005/8/layout/orgChart1"/>
    <dgm:cxn modelId="{C34D9E6A-9C2B-4C44-B06D-C4D1037BCC11}" type="presParOf" srcId="{2B549213-6B39-4AEF-9FA1-E79C34111983}" destId="{03514CAF-E21A-4DF4-9A55-1263B14700C9}" srcOrd="0" destOrd="0" presId="urn:microsoft.com/office/officeart/2005/8/layout/orgChart1"/>
    <dgm:cxn modelId="{39543078-93EB-4989-8C1D-7B1CF8542C72}" type="presParOf" srcId="{03514CAF-E21A-4DF4-9A55-1263B14700C9}" destId="{BE998E07-11C6-4B5C-A913-7522DFBCFBF5}" srcOrd="0" destOrd="0" presId="urn:microsoft.com/office/officeart/2005/8/layout/orgChart1"/>
    <dgm:cxn modelId="{5ADA65B0-DF0C-49FB-9EE4-B70841FB7392}" type="presParOf" srcId="{03514CAF-E21A-4DF4-9A55-1263B14700C9}" destId="{36BF2ADE-83A1-46B8-9B0A-DCA02D16ACCD}" srcOrd="1" destOrd="0" presId="urn:microsoft.com/office/officeart/2005/8/layout/orgChart1"/>
    <dgm:cxn modelId="{22FF6D79-EA5B-4104-B7CF-DBBB546637D5}" type="presParOf" srcId="{2B549213-6B39-4AEF-9FA1-E79C34111983}" destId="{2559AC19-7AB3-4A04-8E43-AEF7B2396B56}" srcOrd="1" destOrd="0" presId="urn:microsoft.com/office/officeart/2005/8/layout/orgChart1"/>
    <dgm:cxn modelId="{51204ED5-8B11-453A-9F9C-46D72A03142B}" type="presParOf" srcId="{2B549213-6B39-4AEF-9FA1-E79C34111983}" destId="{B6AEDDC9-FEA6-451C-977E-C4B914B2A2CF}" srcOrd="2" destOrd="0" presId="urn:microsoft.com/office/officeart/2005/8/layout/orgChart1"/>
    <dgm:cxn modelId="{60CE75A9-CA02-4FFF-B19A-36517A83893D}" type="presParOf" srcId="{AF220E45-7649-4E3F-9F3D-C357E4F8DB56}" destId="{79096D17-A9AA-4C72-88F9-1A67B99C0639}" srcOrd="2" destOrd="0" presId="urn:microsoft.com/office/officeart/2005/8/layout/orgChart1"/>
    <dgm:cxn modelId="{BA784192-DF28-473E-B698-46FE598A3F35}" type="presParOf" srcId="{AF220E45-7649-4E3F-9F3D-C357E4F8DB56}" destId="{C32B9A02-2AFC-4DC4-A0E1-601A0E329884}" srcOrd="3" destOrd="0" presId="urn:microsoft.com/office/officeart/2005/8/layout/orgChart1"/>
    <dgm:cxn modelId="{8A7C383C-B589-492C-A23D-92F804311DF9}" type="presParOf" srcId="{C32B9A02-2AFC-4DC4-A0E1-601A0E329884}" destId="{6FDD5C41-775D-4513-BF8C-13DED65DC812}" srcOrd="0" destOrd="0" presId="urn:microsoft.com/office/officeart/2005/8/layout/orgChart1"/>
    <dgm:cxn modelId="{60B211C8-C4D9-49F2-927A-926FD8C1DB30}" type="presParOf" srcId="{6FDD5C41-775D-4513-BF8C-13DED65DC812}" destId="{BDC3093E-262A-4F07-9093-C9D2812C23D5}" srcOrd="0" destOrd="0" presId="urn:microsoft.com/office/officeart/2005/8/layout/orgChart1"/>
    <dgm:cxn modelId="{D375B87D-B43E-4D6E-B8DB-3428A8FDAA1E}" type="presParOf" srcId="{6FDD5C41-775D-4513-BF8C-13DED65DC812}" destId="{95ECAC72-E2C6-401B-8628-9974C78B6612}" srcOrd="1" destOrd="0" presId="urn:microsoft.com/office/officeart/2005/8/layout/orgChart1"/>
    <dgm:cxn modelId="{5C1CF652-2A79-44D7-A0F0-069EA1223993}" type="presParOf" srcId="{C32B9A02-2AFC-4DC4-A0E1-601A0E329884}" destId="{1F4A66A9-E567-4F95-BFBA-C38DBB33A34D}" srcOrd="1" destOrd="0" presId="urn:microsoft.com/office/officeart/2005/8/layout/orgChart1"/>
    <dgm:cxn modelId="{D2D1F1DF-0389-401F-BCA3-E187032AAAC9}" type="presParOf" srcId="{C32B9A02-2AFC-4DC4-A0E1-601A0E329884}" destId="{B279913C-6BE3-4D29-843A-32F41C5AB682}" srcOrd="2" destOrd="0" presId="urn:microsoft.com/office/officeart/2005/8/layout/orgChart1"/>
    <dgm:cxn modelId="{11DA4868-065F-4B35-AEEF-91810018DF3C}" type="presParOf" srcId="{AF220E45-7649-4E3F-9F3D-C357E4F8DB56}" destId="{6EE12A2B-6F8F-48FA-A983-7816F6F7A02F}" srcOrd="4" destOrd="0" presId="urn:microsoft.com/office/officeart/2005/8/layout/orgChart1"/>
    <dgm:cxn modelId="{30941A70-CE51-448D-8880-E502C97820EE}" type="presParOf" srcId="{AF220E45-7649-4E3F-9F3D-C357E4F8DB56}" destId="{C9D944F3-59AD-4741-9638-A7714059373A}" srcOrd="5" destOrd="0" presId="urn:microsoft.com/office/officeart/2005/8/layout/orgChart1"/>
    <dgm:cxn modelId="{8BF08209-0DC1-4D70-8C1A-5C36A8089463}" type="presParOf" srcId="{C9D944F3-59AD-4741-9638-A7714059373A}" destId="{A8416FD0-840F-4AD3-AB5B-418641A3EE08}" srcOrd="0" destOrd="0" presId="urn:microsoft.com/office/officeart/2005/8/layout/orgChart1"/>
    <dgm:cxn modelId="{8BB348E6-465E-4E68-A2B0-2745D2578624}" type="presParOf" srcId="{A8416FD0-840F-4AD3-AB5B-418641A3EE08}" destId="{94691B6B-CAD2-4446-947D-DBB89E2170ED}" srcOrd="0" destOrd="0" presId="urn:microsoft.com/office/officeart/2005/8/layout/orgChart1"/>
    <dgm:cxn modelId="{4E9F866A-A43E-4111-924B-A5A750995EAD}" type="presParOf" srcId="{A8416FD0-840F-4AD3-AB5B-418641A3EE08}" destId="{9228ACF5-71CA-4B72-B432-08FBAFDADE50}" srcOrd="1" destOrd="0" presId="urn:microsoft.com/office/officeart/2005/8/layout/orgChart1"/>
    <dgm:cxn modelId="{793D6562-68E6-43F1-9B4F-0BBEAB218B39}" type="presParOf" srcId="{C9D944F3-59AD-4741-9638-A7714059373A}" destId="{E6ACFE18-82C0-4336-8CB6-6E4BBF290F3C}" srcOrd="1" destOrd="0" presId="urn:microsoft.com/office/officeart/2005/8/layout/orgChart1"/>
    <dgm:cxn modelId="{AEAC2C5B-2F2B-432B-9E30-E151490F02CD}" type="presParOf" srcId="{C9D944F3-59AD-4741-9638-A7714059373A}" destId="{61964A0B-1DE3-4AD4-AF9E-BF82CC174E94}" srcOrd="2" destOrd="0" presId="urn:microsoft.com/office/officeart/2005/8/layout/orgChart1"/>
    <dgm:cxn modelId="{BE680372-1B33-4EE5-9199-48BD6D9C5901}" type="presParOf" srcId="{AF220E45-7649-4E3F-9F3D-C357E4F8DB56}" destId="{EACD3954-4AD2-4CC1-A13F-D3E6728670A4}" srcOrd="6" destOrd="0" presId="urn:microsoft.com/office/officeart/2005/8/layout/orgChart1"/>
    <dgm:cxn modelId="{DCC3A8A1-6AC6-4D38-B4F2-B8C79065AC2E}" type="presParOf" srcId="{AF220E45-7649-4E3F-9F3D-C357E4F8DB56}" destId="{10C95C2D-300D-4D79-8F41-527627D6349C}" srcOrd="7" destOrd="0" presId="urn:microsoft.com/office/officeart/2005/8/layout/orgChart1"/>
    <dgm:cxn modelId="{2E9027E9-DF8A-4E98-AAE1-67CC72F4D924}" type="presParOf" srcId="{10C95C2D-300D-4D79-8F41-527627D6349C}" destId="{231ABA5E-A5EC-477B-959C-70BC74EF73C6}" srcOrd="0" destOrd="0" presId="urn:microsoft.com/office/officeart/2005/8/layout/orgChart1"/>
    <dgm:cxn modelId="{E22BEF46-0F1B-412B-84BC-3BD22BF07AAF}" type="presParOf" srcId="{231ABA5E-A5EC-477B-959C-70BC74EF73C6}" destId="{032B8807-A0D3-4CEA-9977-BBBE43E7721E}" srcOrd="0" destOrd="0" presId="urn:microsoft.com/office/officeart/2005/8/layout/orgChart1"/>
    <dgm:cxn modelId="{522BF6E9-8942-44EB-8A29-47B1A1D54506}" type="presParOf" srcId="{231ABA5E-A5EC-477B-959C-70BC74EF73C6}" destId="{D4520E61-541E-4FD4-A0DC-F331075D8BA1}" srcOrd="1" destOrd="0" presId="urn:microsoft.com/office/officeart/2005/8/layout/orgChart1"/>
    <dgm:cxn modelId="{3AB12F38-A2BD-4D4C-9B38-D9C8C5AD780A}" type="presParOf" srcId="{10C95C2D-300D-4D79-8F41-527627D6349C}" destId="{D67B1644-67CC-4036-BE17-C21F7EFA5366}" srcOrd="1" destOrd="0" presId="urn:microsoft.com/office/officeart/2005/8/layout/orgChart1"/>
    <dgm:cxn modelId="{63075BA8-CF89-4923-943D-687553F17B32}" type="presParOf" srcId="{10C95C2D-300D-4D79-8F41-527627D6349C}" destId="{26419F57-7470-445E-AAF0-A8731603DB3E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altLang="es-MX" sz="1200" b="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dirty="0">
            <a:solidFill>
              <a:schemeClr val="tx1"/>
            </a:solidFill>
            <a:latin typeface="+mn-lt"/>
            <a:cs typeface="Arial" charset="0"/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A2EBD20-24A8-4D17-90D2-AA05B3737DC3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38698E3-D639-4682-A9C7-29A58E35594D}" type="asst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A52ED6DD-343C-4ACA-AAA7-908362AFDFC6}" type="par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67CF85-0B67-4037-8728-8A095DDCB278}" type="sibTrans" cxnId="{A8E713C6-E5D9-4D19-BFCB-7DA6B5628EB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651C2CA-8322-4B44-8F44-2A27E6D922F8}" type="asst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FEFCA54-0D77-45EB-815B-D874CF327854}" type="parTrans" cxnId="{0A59D10E-A06D-4D71-BDD0-9E47034F1934}">
      <dgm:prSet/>
      <dgm:spPr/>
      <dgm:t>
        <a:bodyPr/>
        <a:lstStyle/>
        <a:p>
          <a:endParaRPr lang="es-ES"/>
        </a:p>
      </dgm:t>
    </dgm:pt>
    <dgm:pt modelId="{2710292F-8F98-4B42-9D96-1D18F71B387F}" type="sibTrans" cxnId="{0A59D10E-A06D-4D71-BDD0-9E47034F1934}">
      <dgm:prSet/>
      <dgm:spPr/>
      <dgm:t>
        <a:bodyPr/>
        <a:lstStyle/>
        <a:p>
          <a:endParaRPr lang="es-ES"/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35627" custScaleY="122256" custLinFactNeighborX="264" custLinFactNeighborY="95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5" custScaleX="104945" custScaleY="95512" custLinFactNeighborX="-91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5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5" custScaleX="104945" custScaleY="95512" custLinFactNeighborX="98" custLinFactNeighborY="-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5" custScaleX="104945" custScaleY="95512" custLinFactNeighborX="-98" custLinFactNeighborY="-38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5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  <dgm:pt modelId="{7AF285A8-E834-4462-990F-01D69B9A6EF9}" type="pres">
      <dgm:prSet presAssocID="{A52ED6DD-343C-4ACA-AAA7-908362AFDFC6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5D7AC6C2-E22A-4770-8F0B-3C6AB8F173E4}" type="pres">
      <dgm:prSet presAssocID="{338698E3-D639-4682-A9C7-29A58E35594D}" presName="hierRoot3" presStyleCnt="0">
        <dgm:presLayoutVars>
          <dgm:hierBranch val="init"/>
        </dgm:presLayoutVars>
      </dgm:prSet>
      <dgm:spPr/>
    </dgm:pt>
    <dgm:pt modelId="{8D14937E-5598-4410-8465-39964B5CE700}" type="pres">
      <dgm:prSet presAssocID="{338698E3-D639-4682-A9C7-29A58E35594D}" presName="rootComposite3" presStyleCnt="0"/>
      <dgm:spPr/>
    </dgm:pt>
    <dgm:pt modelId="{6300D749-A550-4302-9AEA-9F8CCBCA1CFD}" type="pres">
      <dgm:prSet presAssocID="{338698E3-D639-4682-A9C7-29A58E35594D}" presName="rootText3" presStyleLbl="asst1" presStyleIdx="3" presStyleCnt="5" custScaleX="104945" custScaleY="95512" custLinFactNeighborX="-91" custLinFactNeighborY="-38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78A8F6-5E02-4AB7-BDBF-1B0AD1985AA1}" type="pres">
      <dgm:prSet presAssocID="{338698E3-D639-4682-A9C7-29A58E35594D}" presName="rootConnector3" presStyleLbl="asst1" presStyleIdx="3" presStyleCnt="5"/>
      <dgm:spPr/>
      <dgm:t>
        <a:bodyPr/>
        <a:lstStyle/>
        <a:p>
          <a:endParaRPr lang="es-ES"/>
        </a:p>
      </dgm:t>
    </dgm:pt>
    <dgm:pt modelId="{4CDF8CE0-8A53-46F1-B961-FAEDFE93393F}" type="pres">
      <dgm:prSet presAssocID="{338698E3-D639-4682-A9C7-29A58E35594D}" presName="hierChild6" presStyleCnt="0"/>
      <dgm:spPr/>
    </dgm:pt>
    <dgm:pt modelId="{0FFC9428-8EA1-4924-824A-E7F528AF0B8E}" type="pres">
      <dgm:prSet presAssocID="{338698E3-D639-4682-A9C7-29A58E35594D}" presName="hierChild7" presStyleCnt="0"/>
      <dgm:spPr/>
    </dgm:pt>
    <dgm:pt modelId="{8F1FAFD2-FD47-44B5-9C4D-ADD97E447B6C}" type="pres">
      <dgm:prSet presAssocID="{4FEFCA54-0D77-45EB-815B-D874CF327854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C3956D5D-7B60-4F71-B960-08FD618EBE4F}" type="pres">
      <dgm:prSet presAssocID="{1651C2CA-8322-4B44-8F44-2A27E6D922F8}" presName="hierRoot3" presStyleCnt="0">
        <dgm:presLayoutVars>
          <dgm:hierBranch val="init"/>
        </dgm:presLayoutVars>
      </dgm:prSet>
      <dgm:spPr/>
    </dgm:pt>
    <dgm:pt modelId="{775A3939-981A-4A9E-9009-DD7379CFE50F}" type="pres">
      <dgm:prSet presAssocID="{1651C2CA-8322-4B44-8F44-2A27E6D922F8}" presName="rootComposite3" presStyleCnt="0"/>
      <dgm:spPr/>
    </dgm:pt>
    <dgm:pt modelId="{701CD784-7BD5-4B43-9B97-FDDF0A3A1CD3}" type="pres">
      <dgm:prSet presAssocID="{1651C2CA-8322-4B44-8F44-2A27E6D922F8}" presName="rootText3" presStyleLbl="asst1" presStyleIdx="4" presStyleCnt="5" custScaleX="104945" custScaleY="95512" custLinFactNeighborX="-91" custLinFactNeighborY="-726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DEFA4A-4BA5-43DF-A183-4730C25A1532}" type="pres">
      <dgm:prSet presAssocID="{1651C2CA-8322-4B44-8F44-2A27E6D922F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FF4DA4D6-A8EB-44C2-AABC-F72807C817A2}" type="pres">
      <dgm:prSet presAssocID="{1651C2CA-8322-4B44-8F44-2A27E6D922F8}" presName="hierChild6" presStyleCnt="0"/>
      <dgm:spPr/>
    </dgm:pt>
    <dgm:pt modelId="{EB9A55EC-104B-4722-B91C-A3C2F96A89DB}" type="pres">
      <dgm:prSet presAssocID="{1651C2CA-8322-4B44-8F44-2A27E6D922F8}" presName="hierChild7" presStyleCnt="0"/>
      <dgm:spPr/>
    </dgm:pt>
  </dgm:ptLst>
  <dgm:cxnLst>
    <dgm:cxn modelId="{7F259ED5-750A-422F-817A-827B5306630A}" srcId="{A5567314-55D4-4305-9B0E-66562ADE4F73}" destId="{FA2EBD20-24A8-4D17-90D2-AA05B3737DC3}" srcOrd="2" destOrd="0" parTransId="{22F7371B-A9F9-468E-896F-E40C8F16AA81}" sibTransId="{7F136037-CCF7-4A1A-A4BF-C6568B4A5463}"/>
    <dgm:cxn modelId="{54088687-C860-4BD1-8387-3A8E963880C3}" type="presOf" srcId="{4FEFCA54-0D77-45EB-815B-D874CF327854}" destId="{8F1FAFD2-FD47-44B5-9C4D-ADD97E447B6C}" srcOrd="0" destOrd="0" presId="urn:microsoft.com/office/officeart/2005/8/layout/orgChart1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A8E713C6-E5D9-4D19-BFCB-7DA6B5628EBA}" srcId="{A5567314-55D4-4305-9B0E-66562ADE4F73}" destId="{338698E3-D639-4682-A9C7-29A58E35594D}" srcOrd="3" destOrd="0" parTransId="{A52ED6DD-343C-4ACA-AAA7-908362AFDFC6}" sibTransId="{F867CF85-0B67-4037-8728-8A095DDCB278}"/>
    <dgm:cxn modelId="{A67C6AEA-966F-4A57-9A77-36D18AA98114}" type="presOf" srcId="{338698E3-D639-4682-A9C7-29A58E35594D}" destId="{6300D749-A550-4302-9AEA-9F8CCBCA1CFD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E1FB84E2-F546-448A-B41C-CADF982E19B5}" type="presOf" srcId="{338698E3-D639-4682-A9C7-29A58E35594D}" destId="{4878A8F6-5E02-4AB7-BDBF-1B0AD1985AA1}" srcOrd="1" destOrd="0" presId="urn:microsoft.com/office/officeart/2005/8/layout/orgChart1"/>
    <dgm:cxn modelId="{0D3443E0-0546-4FCE-A096-F625CC57A2BB}" type="presOf" srcId="{A52ED6DD-343C-4ACA-AAA7-908362AFDFC6}" destId="{7AF285A8-E834-4462-990F-01D69B9A6EF9}" srcOrd="0" destOrd="0" presId="urn:microsoft.com/office/officeart/2005/8/layout/orgChart1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0A59D10E-A06D-4D71-BDD0-9E47034F1934}" srcId="{A5567314-55D4-4305-9B0E-66562ADE4F73}" destId="{1651C2CA-8322-4B44-8F44-2A27E6D922F8}" srcOrd="4" destOrd="0" parTransId="{4FEFCA54-0D77-45EB-815B-D874CF327854}" sibTransId="{2710292F-8F98-4B42-9D96-1D18F71B387F}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5FBB6249-49F3-4353-B1AD-7334B88C6C48}" type="presOf" srcId="{1651C2CA-8322-4B44-8F44-2A27E6D922F8}" destId="{701CD784-7BD5-4B43-9B97-FDDF0A3A1CD3}" srcOrd="0" destOrd="0" presId="urn:microsoft.com/office/officeart/2005/8/layout/orgChart1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BF55C6AA-7AED-46D6-AF33-4F92DB48C393}" type="presOf" srcId="{1651C2CA-8322-4B44-8F44-2A27E6D922F8}" destId="{D1DEFA4A-4BA5-43DF-A183-4730C25A1532}" srcOrd="1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  <dgm:cxn modelId="{DABFCDE2-1C19-4F2D-AB26-D1F17F237FC4}" type="presParOf" srcId="{24C0CD19-D32E-42F6-8362-77BB2BC49B5B}" destId="{7AF285A8-E834-4462-990F-01D69B9A6EF9}" srcOrd="6" destOrd="0" presId="urn:microsoft.com/office/officeart/2005/8/layout/orgChart1"/>
    <dgm:cxn modelId="{D9ECA6E7-A523-4C39-AAA9-334BF7EA396B}" type="presParOf" srcId="{24C0CD19-D32E-42F6-8362-77BB2BC49B5B}" destId="{5D7AC6C2-E22A-4770-8F0B-3C6AB8F173E4}" srcOrd="7" destOrd="0" presId="urn:microsoft.com/office/officeart/2005/8/layout/orgChart1"/>
    <dgm:cxn modelId="{7DCB7AA1-7089-4E00-B279-70E289F8817F}" type="presParOf" srcId="{5D7AC6C2-E22A-4770-8F0B-3C6AB8F173E4}" destId="{8D14937E-5598-4410-8465-39964B5CE700}" srcOrd="0" destOrd="0" presId="urn:microsoft.com/office/officeart/2005/8/layout/orgChart1"/>
    <dgm:cxn modelId="{19FDD2C6-4FAD-4F79-B47F-959A1E1B684B}" type="presParOf" srcId="{8D14937E-5598-4410-8465-39964B5CE700}" destId="{6300D749-A550-4302-9AEA-9F8CCBCA1CFD}" srcOrd="0" destOrd="0" presId="urn:microsoft.com/office/officeart/2005/8/layout/orgChart1"/>
    <dgm:cxn modelId="{53D676C5-C503-4A3C-B063-F10AE57B9A93}" type="presParOf" srcId="{8D14937E-5598-4410-8465-39964B5CE700}" destId="{4878A8F6-5E02-4AB7-BDBF-1B0AD1985AA1}" srcOrd="1" destOrd="0" presId="urn:microsoft.com/office/officeart/2005/8/layout/orgChart1"/>
    <dgm:cxn modelId="{2A6BFD08-2D47-40E7-8227-1F1307BA585F}" type="presParOf" srcId="{5D7AC6C2-E22A-4770-8F0B-3C6AB8F173E4}" destId="{4CDF8CE0-8A53-46F1-B961-FAEDFE93393F}" srcOrd="1" destOrd="0" presId="urn:microsoft.com/office/officeart/2005/8/layout/orgChart1"/>
    <dgm:cxn modelId="{7F2BE0D7-5A7E-4418-915A-74F29F0562FE}" type="presParOf" srcId="{5D7AC6C2-E22A-4770-8F0B-3C6AB8F173E4}" destId="{0FFC9428-8EA1-4924-824A-E7F528AF0B8E}" srcOrd="2" destOrd="0" presId="urn:microsoft.com/office/officeart/2005/8/layout/orgChart1"/>
    <dgm:cxn modelId="{E276DCE3-8063-42F7-810A-EC4B912AD7CA}" type="presParOf" srcId="{24C0CD19-D32E-42F6-8362-77BB2BC49B5B}" destId="{8F1FAFD2-FD47-44B5-9C4D-ADD97E447B6C}" srcOrd="8" destOrd="0" presId="urn:microsoft.com/office/officeart/2005/8/layout/orgChart1"/>
    <dgm:cxn modelId="{82BFB65C-48FB-4D20-81B6-0943705C7B41}" type="presParOf" srcId="{24C0CD19-D32E-42F6-8362-77BB2BC49B5B}" destId="{C3956D5D-7B60-4F71-B960-08FD618EBE4F}" srcOrd="9" destOrd="0" presId="urn:microsoft.com/office/officeart/2005/8/layout/orgChart1"/>
    <dgm:cxn modelId="{1322D034-1294-40F2-A1E4-7B4B5DFA4A47}" type="presParOf" srcId="{C3956D5D-7B60-4F71-B960-08FD618EBE4F}" destId="{775A3939-981A-4A9E-9009-DD7379CFE50F}" srcOrd="0" destOrd="0" presId="urn:microsoft.com/office/officeart/2005/8/layout/orgChart1"/>
    <dgm:cxn modelId="{8F9568CC-0C75-47C8-B4CF-8497CAE197DD}" type="presParOf" srcId="{775A3939-981A-4A9E-9009-DD7379CFE50F}" destId="{701CD784-7BD5-4B43-9B97-FDDF0A3A1CD3}" srcOrd="0" destOrd="0" presId="urn:microsoft.com/office/officeart/2005/8/layout/orgChart1"/>
    <dgm:cxn modelId="{6E4C3C9D-E428-46FE-8D62-E4517E9B605E}" type="presParOf" srcId="{775A3939-981A-4A9E-9009-DD7379CFE50F}" destId="{D1DEFA4A-4BA5-43DF-A183-4730C25A1532}" srcOrd="1" destOrd="0" presId="urn:microsoft.com/office/officeart/2005/8/layout/orgChart1"/>
    <dgm:cxn modelId="{527B0CA3-F7BC-4D3C-8D89-237CACAAD626}" type="presParOf" srcId="{C3956D5D-7B60-4F71-B960-08FD618EBE4F}" destId="{FF4DA4D6-A8EB-44C2-AABC-F72807C817A2}" srcOrd="1" destOrd="0" presId="urn:microsoft.com/office/officeart/2005/8/layout/orgChart1"/>
    <dgm:cxn modelId="{7993917A-8577-4E46-B504-AD0910DE0AE3}" type="presParOf" srcId="{C3956D5D-7B60-4F71-B960-08FD618EBE4F}" destId="{EB9A55EC-104B-4722-B91C-A3C2F96A89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92A81BE-B439-4EDA-9895-C16895EFF00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/>
        </a:p>
      </dgm:t>
    </dgm:pt>
    <dgm:pt modelId="{8AC0D61F-4A2D-4029-87DD-9958FAABE09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185700A0-725B-4A88-B53A-4EB8F11A09EA}" type="parTrans" cxnId="{77EAA30E-16B2-48B3-B402-FE4946DBD201}">
      <dgm:prSet/>
      <dgm:spPr/>
      <dgm:t>
        <a:bodyPr/>
        <a:lstStyle/>
        <a:p>
          <a:endParaRPr lang="es-ES"/>
        </a:p>
      </dgm:t>
    </dgm:pt>
    <dgm:pt modelId="{5CE30D53-7B64-493B-AEBE-CB931CD661AB}" type="sibTrans" cxnId="{77EAA30E-16B2-48B3-B402-FE4946DBD201}">
      <dgm:prSet/>
      <dgm:spPr/>
      <dgm:t>
        <a:bodyPr/>
        <a:lstStyle/>
        <a:p>
          <a:endParaRPr lang="es-ES"/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3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C8705EA2-8C2E-4856-929E-67AD35B64586}" type="pres">
      <dgm:prSet presAssocID="{910FE5DB-06BF-4AF7-A765-4D4CA846C80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0" presStyleCnt="2" custScaleX="103078" custScaleY="110270" custLinFactNeighborX="-10059" custLinFactNeighborY="-83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0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  <dgm:pt modelId="{B46D8486-0734-434F-BD23-F5444BEFDBE7}" type="pres">
      <dgm:prSet presAssocID="{185700A0-725B-4A88-B53A-4EB8F11A09EA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9451690F-D75F-485C-8B40-E03205FE1ADD}" type="pres">
      <dgm:prSet presAssocID="{8AC0D61F-4A2D-4029-87DD-9958FAABE09B}" presName="hierRoot3" presStyleCnt="0">
        <dgm:presLayoutVars>
          <dgm:hierBranch val="init"/>
        </dgm:presLayoutVars>
      </dgm:prSet>
      <dgm:spPr/>
    </dgm:pt>
    <dgm:pt modelId="{B603B517-1498-41E3-B1A3-F60BD22B1DCD}" type="pres">
      <dgm:prSet presAssocID="{8AC0D61F-4A2D-4029-87DD-9958FAABE09B}" presName="rootComposite3" presStyleCnt="0"/>
      <dgm:spPr/>
    </dgm:pt>
    <dgm:pt modelId="{38172675-A956-4C1A-B809-C1929CBB18DC}" type="pres">
      <dgm:prSet presAssocID="{8AC0D61F-4A2D-4029-87DD-9958FAABE09B}" presName="rootText3" presStyleLbl="asst1" presStyleIdx="1" presStyleCnt="2" custScaleX="103078" custScaleY="110270" custLinFactNeighborX="7566" custLinFactNeighborY="-83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D54BD0-8AC1-435B-A528-0738518B3AA7}" type="pres">
      <dgm:prSet presAssocID="{8AC0D61F-4A2D-4029-87DD-9958FAABE09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83382F3-A33D-467A-A141-02E9B57508E3}" type="pres">
      <dgm:prSet presAssocID="{8AC0D61F-4A2D-4029-87DD-9958FAABE09B}" presName="hierChild6" presStyleCnt="0"/>
      <dgm:spPr/>
    </dgm:pt>
    <dgm:pt modelId="{A658342A-FA61-4091-98D0-5684EF25F0DF}" type="pres">
      <dgm:prSet presAssocID="{8AC0D61F-4A2D-4029-87DD-9958FAABE09B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E4BB9D6B-EBB2-4B38-8692-196372A07A59}" type="presOf" srcId="{185700A0-725B-4A88-B53A-4EB8F11A09EA}" destId="{B46D8486-0734-434F-BD23-F5444BEFDBE7}" srcOrd="0" destOrd="0" presId="urn:microsoft.com/office/officeart/2005/8/layout/orgChart1"/>
    <dgm:cxn modelId="{02C8CC13-9051-456E-93B3-F1DEB187F955}" srcId="{615C18A7-B4D5-4C96-8973-7167612FEE29}" destId="{15A7A97D-948F-4F71-8088-880B3477BD35}" srcOrd="0" destOrd="0" parTransId="{910FE5DB-06BF-4AF7-A765-4D4CA846C80C}" sibTransId="{F174E722-2228-4646-912C-E9ED66EEF593}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4EB851E6-60AF-4D62-BC9F-6506CE87662B}" type="presOf" srcId="{8AC0D61F-4A2D-4029-87DD-9958FAABE09B}" destId="{38172675-A956-4C1A-B809-C1929CBB18DC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77EAA30E-16B2-48B3-B402-FE4946DBD201}" srcId="{615C18A7-B4D5-4C96-8973-7167612FEE29}" destId="{8AC0D61F-4A2D-4029-87DD-9958FAABE09B}" srcOrd="1" destOrd="0" parTransId="{185700A0-725B-4A88-B53A-4EB8F11A09EA}" sibTransId="{5CE30D53-7B64-493B-AEBE-CB931CD661AB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0277D12-7633-4D5E-8D4A-B30A094A0630}" type="presOf" srcId="{8AC0D61F-4A2D-4029-87DD-9958FAABE09B}" destId="{32D54BD0-8AC1-435B-A528-0738518B3AA7}" srcOrd="1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AE077EA9-F347-4698-BCAA-1C7928565A6B}" srcId="{615C18A7-B4D5-4C96-8973-7167612FEE29}" destId="{292A81BE-B439-4EDA-9895-C16895EFF00C}" srcOrd="5" destOrd="0" parTransId="{5E8B415D-EE05-4B94-8297-C71B789BE1DC}" sibTransId="{857F5D96-2492-49EB-9431-A20228525928}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E1F07C8C-5473-4F6F-8C4E-3939EA94A3FB}" type="presParOf" srcId="{5E12C4FD-0F5E-4911-AC30-E420FB8D05EB}" destId="{FF6BECF4-75A3-4CA1-BD71-5A0D3A4EDF89}" srcOrd="6" destOrd="0" presId="urn:microsoft.com/office/officeart/2005/8/layout/orgChart1"/>
    <dgm:cxn modelId="{5220E245-6174-42E3-80DA-4A51DE6FA5C6}" type="presParOf" srcId="{5E12C4FD-0F5E-4911-AC30-E420FB8D05EB}" destId="{26808509-107F-4CDC-95A3-B7B52E1322DF}" srcOrd="7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F1F2201F-0CFD-4375-B10A-D9E820273F9F}" type="presParOf" srcId="{A86FEFCA-F1EB-4D39-B9E4-C30D856F02AA}" destId="{C8705EA2-8C2E-4856-929E-67AD35B64586}" srcOrd="0" destOrd="0" presId="urn:microsoft.com/office/officeart/2005/8/layout/orgChart1"/>
    <dgm:cxn modelId="{6EB23160-B24D-43F9-9E78-8C7FEFBDD960}" type="presParOf" srcId="{A86FEFCA-F1EB-4D39-B9E4-C30D856F02AA}" destId="{65909AF2-CA2F-48E7-96EB-9D4868B67DC4}" srcOrd="1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  <dgm:cxn modelId="{B76928B7-15E5-4FB8-B6EB-83ED7BC6DDDC}" type="presParOf" srcId="{A86FEFCA-F1EB-4D39-B9E4-C30D856F02AA}" destId="{B46D8486-0734-434F-BD23-F5444BEFDBE7}" srcOrd="2" destOrd="0" presId="urn:microsoft.com/office/officeart/2005/8/layout/orgChart1"/>
    <dgm:cxn modelId="{D3697650-D42E-48D3-B757-F65E7981EC17}" type="presParOf" srcId="{A86FEFCA-F1EB-4D39-B9E4-C30D856F02AA}" destId="{9451690F-D75F-485C-8B40-E03205FE1ADD}" srcOrd="3" destOrd="0" presId="urn:microsoft.com/office/officeart/2005/8/layout/orgChart1"/>
    <dgm:cxn modelId="{ECF266D2-6B79-4933-B4B5-B36E5B370B53}" type="presParOf" srcId="{9451690F-D75F-485C-8B40-E03205FE1ADD}" destId="{B603B517-1498-41E3-B1A3-F60BD22B1DCD}" srcOrd="0" destOrd="0" presId="urn:microsoft.com/office/officeart/2005/8/layout/orgChart1"/>
    <dgm:cxn modelId="{BE9DFAB2-0593-41C8-9456-B9403E310DF9}" type="presParOf" srcId="{B603B517-1498-41E3-B1A3-F60BD22B1DCD}" destId="{38172675-A956-4C1A-B809-C1929CBB18DC}" srcOrd="0" destOrd="0" presId="urn:microsoft.com/office/officeart/2005/8/layout/orgChart1"/>
    <dgm:cxn modelId="{6F07A66D-2AEC-4CE1-9BA5-237D73F9B3F4}" type="presParOf" srcId="{B603B517-1498-41E3-B1A3-F60BD22B1DCD}" destId="{32D54BD0-8AC1-435B-A528-0738518B3AA7}" srcOrd="1" destOrd="0" presId="urn:microsoft.com/office/officeart/2005/8/layout/orgChart1"/>
    <dgm:cxn modelId="{6908C381-69C7-4F3A-A7DE-5074CDF377DD}" type="presParOf" srcId="{9451690F-D75F-485C-8B40-E03205FE1ADD}" destId="{C83382F3-A33D-467A-A141-02E9B57508E3}" srcOrd="1" destOrd="0" presId="urn:microsoft.com/office/officeart/2005/8/layout/orgChart1"/>
    <dgm:cxn modelId="{BB585116-1F08-4387-A740-672737B7E3E9}" type="presParOf" srcId="{9451690F-D75F-485C-8B40-E03205FE1ADD}" destId="{A658342A-FA61-4091-98D0-5684EF25F0D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dirty="0">
              <a:solidFill>
                <a:schemeClr val="tx1"/>
              </a:solidFill>
              <a:latin typeface="+mn-lt"/>
            </a:rPr>
            <a:t/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2A81BE-B439-4EDA-9895-C16895EFF00C}">
      <dgm:prSet custT="1"/>
      <dgm:spPr/>
      <dgm:t>
        <a:bodyPr/>
        <a:lstStyle/>
        <a:p>
          <a:pPr rtl="0"/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Atletismo	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Fútbol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E8B415D-EE05-4B94-8297-C71B789BE1DC}" type="parTrans" cxnId="{AE077EA9-F347-4698-BCAA-1C7928565A6B}">
      <dgm:prSet/>
      <dgm:spPr/>
      <dgm:t>
        <a:bodyPr/>
        <a:lstStyle/>
        <a:p>
          <a:endParaRPr lang="es-ES" sz="1200"/>
        </a:p>
      </dgm:t>
    </dgm:pt>
    <dgm:pt modelId="{857F5D96-2492-49EB-9431-A20228525928}" type="sibTrans" cxnId="{AE077EA9-F347-4698-BCAA-1C7928565A6B}">
      <dgm:prSet/>
      <dgm:spPr/>
      <dgm:t>
        <a:bodyPr/>
        <a:lstStyle/>
        <a:p>
          <a:endParaRPr lang="es-ES" sz="1200"/>
        </a:p>
      </dgm:t>
    </dgm:pt>
    <dgm:pt modelId="{22E2D21C-3EB1-43EF-982D-8D8B9575D5FD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63300</a:t>
          </a:r>
          <a:endParaRPr lang="es-ES" sz="1200" dirty="0"/>
        </a:p>
      </dgm:t>
    </dgm:pt>
    <dgm:pt modelId="{4AB6A23B-09AD-4D1B-9FD4-35DAB6120B0F}" type="parTrans" cxnId="{D700E815-F027-43C5-9796-37DAAC37EE2D}">
      <dgm:prSet/>
      <dgm:spPr/>
      <dgm:t>
        <a:bodyPr/>
        <a:lstStyle/>
        <a:p>
          <a:endParaRPr lang="es-ES" sz="1200"/>
        </a:p>
      </dgm:t>
    </dgm:pt>
    <dgm:pt modelId="{0319539F-4076-411B-AD35-F6F3E2E3FD9C}" type="sibTrans" cxnId="{D700E815-F027-43C5-9796-37DAAC37EE2D}">
      <dgm:prSet/>
      <dgm:spPr/>
      <dgm:t>
        <a:bodyPr/>
        <a:lstStyle/>
        <a:p>
          <a:endParaRPr lang="es-ES" sz="1200"/>
        </a:p>
      </dgm:t>
    </dgm:pt>
    <dgm:pt modelId="{41321071-A40D-4356-8906-F9E44F57FA71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rtl="0"/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Deportivo(a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67AB70D4-E7E9-413F-BF15-97BAF97073AE}" type="parTrans" cxnId="{16ECE02C-2CA7-453C-9329-B3E3C2C46BC6}">
      <dgm:prSet/>
      <dgm:spPr/>
      <dgm:t>
        <a:bodyPr/>
        <a:lstStyle/>
        <a:p>
          <a:endParaRPr lang="es-ES"/>
        </a:p>
      </dgm:t>
    </dgm:pt>
    <dgm:pt modelId="{C1ED0656-A4E7-46A7-A338-C1486F317D24}" type="sibTrans" cxnId="{16ECE02C-2CA7-453C-9329-B3E3C2C46BC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66245" custScaleY="155173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F95C8633-055D-4229-9005-10A94EC4E306}" type="pres">
      <dgm:prSet presAssocID="{80222AB7-4BD4-4315-B477-5397DE29860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0" presStyleCnt="4" custScaleX="184129" custScaleY="484293" custLinFactNeighborX="-802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0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1" presStyleCnt="4" custScaleX="184129" custScaleY="549355" custLinFactNeighborX="4819" custLinFactNeighborY="-14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FF6BECF4-75A3-4CA1-BD71-5A0D3A4EDF89}" type="pres">
      <dgm:prSet presAssocID="{5E8B415D-EE05-4B94-8297-C71B789BE1DC}" presName="Name37" presStyleLbl="parChTrans1D2" presStyleIdx="2" presStyleCnt="5"/>
      <dgm:spPr/>
      <dgm:t>
        <a:bodyPr/>
        <a:lstStyle/>
        <a:p>
          <a:endParaRPr lang="es-ES"/>
        </a:p>
      </dgm:t>
    </dgm:pt>
    <dgm:pt modelId="{26808509-107F-4CDC-95A3-B7B52E1322DF}" type="pres">
      <dgm:prSet presAssocID="{292A81BE-B439-4EDA-9895-C16895EFF00C}" presName="hierRoot2" presStyleCnt="0">
        <dgm:presLayoutVars>
          <dgm:hierBranch val="init"/>
        </dgm:presLayoutVars>
      </dgm:prSet>
      <dgm:spPr/>
    </dgm:pt>
    <dgm:pt modelId="{CBD367D7-7966-4D27-A069-AD14F00D1CA8}" type="pres">
      <dgm:prSet presAssocID="{292A81BE-B439-4EDA-9895-C16895EFF00C}" presName="rootComposite" presStyleCnt="0"/>
      <dgm:spPr/>
    </dgm:pt>
    <dgm:pt modelId="{63736A68-6555-4361-93D1-234F43698563}" type="pres">
      <dgm:prSet presAssocID="{292A81BE-B439-4EDA-9895-C16895EFF00C}" presName="rootText" presStyleLbl="node2" presStyleIdx="2" presStyleCnt="4" custScaleX="195209" custScaleY="542795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C91F0-8E5B-43FE-AB04-DDCCA8915DC4}" type="pres">
      <dgm:prSet presAssocID="{292A81BE-B439-4EDA-9895-C16895EFF0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152A72E1-2071-4E30-BE2D-879A1E4FF41E}" type="pres">
      <dgm:prSet presAssocID="{292A81BE-B439-4EDA-9895-C16895EFF00C}" presName="hierChild4" presStyleCnt="0"/>
      <dgm:spPr/>
    </dgm:pt>
    <dgm:pt modelId="{DB6577BC-DB42-4F27-A37B-83FF27A2DD15}" type="pres">
      <dgm:prSet presAssocID="{292A81BE-B439-4EDA-9895-C16895EFF00C}" presName="hierChild5" presStyleCnt="0"/>
      <dgm:spPr/>
    </dgm:pt>
    <dgm:pt modelId="{B68E3743-B367-488B-B34E-09E076D3808E}" type="pres">
      <dgm:prSet presAssocID="{67AB70D4-E7E9-413F-BF15-97BAF97073AE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0333223-9847-4FB2-8536-E0FCCF198161}" type="pres">
      <dgm:prSet presAssocID="{41321071-A40D-4356-8906-F9E44F57FA71}" presName="hierRoot2" presStyleCnt="0">
        <dgm:presLayoutVars>
          <dgm:hierBranch val="init"/>
        </dgm:presLayoutVars>
      </dgm:prSet>
      <dgm:spPr/>
    </dgm:pt>
    <dgm:pt modelId="{E194D9E9-74B4-40B4-8302-470CEBD7DF2B}" type="pres">
      <dgm:prSet presAssocID="{41321071-A40D-4356-8906-F9E44F57FA71}" presName="rootComposite" presStyleCnt="0"/>
      <dgm:spPr/>
    </dgm:pt>
    <dgm:pt modelId="{EB84E445-8C60-4F24-BA30-07E43F0612B7}" type="pres">
      <dgm:prSet presAssocID="{41321071-A40D-4356-8906-F9E44F57FA71}" presName="rootText" presStyleLbl="node2" presStyleIdx="3" presStyleCnt="4" custScaleX="195209" custScaleY="653160" custLinFactNeighborX="8008" custLinFactNeighborY="1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789FA7-6CC5-4A68-B153-C9C990911996}" type="pres">
      <dgm:prSet presAssocID="{41321071-A40D-4356-8906-F9E44F57FA71}" presName="rootConnector" presStyleLbl="node2" presStyleIdx="3" presStyleCnt="4"/>
      <dgm:spPr/>
      <dgm:t>
        <a:bodyPr/>
        <a:lstStyle/>
        <a:p>
          <a:endParaRPr lang="es-ES"/>
        </a:p>
      </dgm:t>
    </dgm:pt>
    <dgm:pt modelId="{3BF4E916-11B4-4590-B2CF-BBEDB48576E8}" type="pres">
      <dgm:prSet presAssocID="{41321071-A40D-4356-8906-F9E44F57FA71}" presName="hierChild4" presStyleCnt="0"/>
      <dgm:spPr/>
    </dgm:pt>
    <dgm:pt modelId="{6AD6F2BB-3816-4597-B05D-83B8993AFCC4}" type="pres">
      <dgm:prSet presAssocID="{41321071-A40D-4356-8906-F9E44F57FA7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4A484483-261A-4E01-839C-44DD8A385C2E}" type="pres">
      <dgm:prSet presAssocID="{4AB6A23B-09AD-4D1B-9FD4-35DAB6120B0F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4BACAAA-9018-4B13-B32F-E7DE6086ADA1}" type="pres">
      <dgm:prSet presAssocID="{22E2D21C-3EB1-43EF-982D-8D8B9575D5FD}" presName="hierRoot3" presStyleCnt="0">
        <dgm:presLayoutVars>
          <dgm:hierBranch val="init"/>
        </dgm:presLayoutVars>
      </dgm:prSet>
      <dgm:spPr/>
    </dgm:pt>
    <dgm:pt modelId="{8DD58606-1584-4DA3-ACDC-B76A42B5F189}" type="pres">
      <dgm:prSet presAssocID="{22E2D21C-3EB1-43EF-982D-8D8B9575D5FD}" presName="rootComposite3" presStyleCnt="0"/>
      <dgm:spPr/>
    </dgm:pt>
    <dgm:pt modelId="{C3DF5805-8BD3-4175-BE18-B4D8CA7681AC}" type="pres">
      <dgm:prSet presAssocID="{22E2D21C-3EB1-43EF-982D-8D8B9575D5FD}" presName="rootText3" presStyleLbl="asst1" presStyleIdx="0" presStyleCnt="1" custScaleX="165161" custScaleY="175059" custLinFactNeighborX="-8846" custLinFactNeighborY="-25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400B6-1260-414F-A53B-F03E2F52401F}" type="pres">
      <dgm:prSet presAssocID="{22E2D21C-3EB1-43EF-982D-8D8B9575D5F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5A73E0D0-27AF-454A-A247-640CEAF2F568}" type="pres">
      <dgm:prSet presAssocID="{22E2D21C-3EB1-43EF-982D-8D8B9575D5FD}" presName="hierChild6" presStyleCnt="0"/>
      <dgm:spPr/>
    </dgm:pt>
    <dgm:pt modelId="{C12FE721-3D51-44A2-ACF3-DCAEC1DA4334}" type="pres">
      <dgm:prSet presAssocID="{22E2D21C-3EB1-43EF-982D-8D8B9575D5FD}" presName="hierChild7" presStyleCnt="0"/>
      <dgm:spPr/>
    </dgm:pt>
  </dgm:ptLst>
  <dgm:cxnLst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E077EA9-F347-4698-BCAA-1C7928565A6B}" srcId="{615C18A7-B4D5-4C96-8973-7167612FEE29}" destId="{292A81BE-B439-4EDA-9895-C16895EFF00C}" srcOrd="2" destOrd="0" parTransId="{5E8B415D-EE05-4B94-8297-C71B789BE1DC}" sibTransId="{857F5D96-2492-49EB-9431-A20228525928}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16ECE02C-2CA7-453C-9329-B3E3C2C46BC6}" srcId="{615C18A7-B4D5-4C96-8973-7167612FEE29}" destId="{41321071-A40D-4356-8906-F9E44F57FA71}" srcOrd="3" destOrd="0" parTransId="{67AB70D4-E7E9-413F-BF15-97BAF97073AE}" sibTransId="{C1ED0656-A4E7-46A7-A338-C1486F317D24}"/>
    <dgm:cxn modelId="{1170ED97-762B-4D5B-B1E7-B56B97A7B346}" type="presOf" srcId="{41321071-A40D-4356-8906-F9E44F57FA71}" destId="{26789FA7-6CC5-4A68-B153-C9C990911996}" srcOrd="1" destOrd="0" presId="urn:microsoft.com/office/officeart/2005/8/layout/orgChart1"/>
    <dgm:cxn modelId="{00FDA4A5-272F-45C9-9046-F8827D44E1C8}" type="presOf" srcId="{4AB6A23B-09AD-4D1B-9FD4-35DAB6120B0F}" destId="{4A484483-261A-4E01-839C-44DD8A385C2E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D700E815-F027-43C5-9796-37DAAC37EE2D}" srcId="{615C18A7-B4D5-4C96-8973-7167612FEE29}" destId="{22E2D21C-3EB1-43EF-982D-8D8B9575D5FD}" srcOrd="4" destOrd="0" parTransId="{4AB6A23B-09AD-4D1B-9FD4-35DAB6120B0F}" sibTransId="{0319539F-4076-411B-AD35-F6F3E2E3FD9C}"/>
    <dgm:cxn modelId="{71B388E4-8F53-4C01-BCBC-FE6770CA1D5D}" type="presOf" srcId="{5E8B415D-EE05-4B94-8297-C71B789BE1DC}" destId="{FF6BECF4-75A3-4CA1-BD71-5A0D3A4EDF8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F21ECAA-1A29-4124-923D-796615723FDD}" srcId="{615C18A7-B4D5-4C96-8973-7167612FEE29}" destId="{8A512F73-792C-4FD9-AB9E-3632D925465C}" srcOrd="1" destOrd="0" parTransId="{97289111-51A9-4BE5-8CA6-DF555F96C510}" sibTransId="{1B1ACFDA-2A6D-4D4B-92AC-5B14218B1F0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9F0AE3CC-90FB-49CD-AA43-33F3F76FF8B8}" type="presOf" srcId="{292A81BE-B439-4EDA-9895-C16895EFF00C}" destId="{812C91F0-8E5B-43FE-AB04-DDCCA8915DC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2C02B2D2-0769-419A-9D4D-8EB12AF6C13C}" type="presOf" srcId="{67AB70D4-E7E9-413F-BF15-97BAF97073AE}" destId="{B68E3743-B367-488B-B34E-09E076D3808E}" srcOrd="0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8DE1A8AF-F38D-43E4-9686-6CC146109E9B}" srcId="{615C18A7-B4D5-4C96-8973-7167612FEE29}" destId="{BF0432F2-C4CA-418D-B139-B34D5B5B0ED6}" srcOrd="0" destOrd="0" parTransId="{80222AB7-4BD4-4315-B477-5397DE29860D}" sibTransId="{441AD380-F359-403D-A0AA-86AD17099EE6}"/>
    <dgm:cxn modelId="{8C6422C3-B99B-49C3-8FF8-B7CFE2C3E781}" type="presOf" srcId="{22E2D21C-3EB1-43EF-982D-8D8B9575D5FD}" destId="{BCF400B6-1260-414F-A53B-F03E2F52401F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7C74B47D-848F-4DA2-85AB-376F87883998}" type="presOf" srcId="{292A81BE-B439-4EDA-9895-C16895EFF00C}" destId="{63736A68-6555-4361-93D1-234F43698563}" srcOrd="0" destOrd="0" presId="urn:microsoft.com/office/officeart/2005/8/layout/orgChart1"/>
    <dgm:cxn modelId="{8175A417-21CF-4069-B452-C07BF1DC66ED}" type="presOf" srcId="{22E2D21C-3EB1-43EF-982D-8D8B9575D5FD}" destId="{C3DF5805-8BD3-4175-BE18-B4D8CA7681AC}" srcOrd="0" destOrd="0" presId="urn:microsoft.com/office/officeart/2005/8/layout/orgChart1"/>
    <dgm:cxn modelId="{214140B3-0034-4800-B4CF-52EAF4A0D642}" type="presOf" srcId="{41321071-A40D-4356-8906-F9E44F57FA71}" destId="{EB84E445-8C60-4F24-BA30-07E43F0612B7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5C54BAD0-0A19-4C40-A42B-2BAF5701EFF7}" type="presParOf" srcId="{5E12C4FD-0F5E-4911-AC30-E420FB8D05EB}" destId="{F95C8633-055D-4229-9005-10A94EC4E306}" srcOrd="0" destOrd="0" presId="urn:microsoft.com/office/officeart/2005/8/layout/orgChart1"/>
    <dgm:cxn modelId="{5CB3FBA9-F75C-4AF7-BF21-EA11594E5C67}" type="presParOf" srcId="{5E12C4FD-0F5E-4911-AC30-E420FB8D05EB}" destId="{C3453D66-1FF9-46A4-A8FB-35DD30436533}" srcOrd="1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2" destOrd="0" presId="urn:microsoft.com/office/officeart/2005/8/layout/orgChart1"/>
    <dgm:cxn modelId="{7DF3D937-7B0D-4FC5-BF28-804D154B9E3B}" type="presParOf" srcId="{5E12C4FD-0F5E-4911-AC30-E420FB8D05EB}" destId="{9CD40AC3-475E-4EA6-87E5-BA1DDDB7846C}" srcOrd="3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E1F07C8C-5473-4F6F-8C4E-3939EA94A3FB}" type="presParOf" srcId="{5E12C4FD-0F5E-4911-AC30-E420FB8D05EB}" destId="{FF6BECF4-75A3-4CA1-BD71-5A0D3A4EDF89}" srcOrd="4" destOrd="0" presId="urn:microsoft.com/office/officeart/2005/8/layout/orgChart1"/>
    <dgm:cxn modelId="{5220E245-6174-42E3-80DA-4A51DE6FA5C6}" type="presParOf" srcId="{5E12C4FD-0F5E-4911-AC30-E420FB8D05EB}" destId="{26808509-107F-4CDC-95A3-B7B52E1322DF}" srcOrd="5" destOrd="0" presId="urn:microsoft.com/office/officeart/2005/8/layout/orgChart1"/>
    <dgm:cxn modelId="{18AE3122-250A-4053-BFA0-A014EBC35D4F}" type="presParOf" srcId="{26808509-107F-4CDC-95A3-B7B52E1322DF}" destId="{CBD367D7-7966-4D27-A069-AD14F00D1CA8}" srcOrd="0" destOrd="0" presId="urn:microsoft.com/office/officeart/2005/8/layout/orgChart1"/>
    <dgm:cxn modelId="{350AFA36-5F03-48FE-9A3B-34EDDB1882B5}" type="presParOf" srcId="{CBD367D7-7966-4D27-A069-AD14F00D1CA8}" destId="{63736A68-6555-4361-93D1-234F43698563}" srcOrd="0" destOrd="0" presId="urn:microsoft.com/office/officeart/2005/8/layout/orgChart1"/>
    <dgm:cxn modelId="{C340B465-98F2-41FC-A9F1-0C5722CEA79C}" type="presParOf" srcId="{CBD367D7-7966-4D27-A069-AD14F00D1CA8}" destId="{812C91F0-8E5B-43FE-AB04-DDCCA8915DC4}" srcOrd="1" destOrd="0" presId="urn:microsoft.com/office/officeart/2005/8/layout/orgChart1"/>
    <dgm:cxn modelId="{2AE5C7F0-330C-4F90-AB21-FD24A0D27C6B}" type="presParOf" srcId="{26808509-107F-4CDC-95A3-B7B52E1322DF}" destId="{152A72E1-2071-4E30-BE2D-879A1E4FF41E}" srcOrd="1" destOrd="0" presId="urn:microsoft.com/office/officeart/2005/8/layout/orgChart1"/>
    <dgm:cxn modelId="{145DB236-6293-4049-B059-7869BC2B26E1}" type="presParOf" srcId="{26808509-107F-4CDC-95A3-B7B52E1322DF}" destId="{DB6577BC-DB42-4F27-A37B-83FF27A2DD15}" srcOrd="2" destOrd="0" presId="urn:microsoft.com/office/officeart/2005/8/layout/orgChart1"/>
    <dgm:cxn modelId="{39D51C4E-D7ED-48FD-BBF8-93F0002C22E4}" type="presParOf" srcId="{5E12C4FD-0F5E-4911-AC30-E420FB8D05EB}" destId="{B68E3743-B367-488B-B34E-09E076D3808E}" srcOrd="6" destOrd="0" presId="urn:microsoft.com/office/officeart/2005/8/layout/orgChart1"/>
    <dgm:cxn modelId="{AC37C6A6-27F4-429F-B9A0-7248A7902BEB}" type="presParOf" srcId="{5E12C4FD-0F5E-4911-AC30-E420FB8D05EB}" destId="{80333223-9847-4FB2-8536-E0FCCF198161}" srcOrd="7" destOrd="0" presId="urn:microsoft.com/office/officeart/2005/8/layout/orgChart1"/>
    <dgm:cxn modelId="{FD02494B-0AB0-43DD-8872-1AF5B05E6DBE}" type="presParOf" srcId="{80333223-9847-4FB2-8536-E0FCCF198161}" destId="{E194D9E9-74B4-40B4-8302-470CEBD7DF2B}" srcOrd="0" destOrd="0" presId="urn:microsoft.com/office/officeart/2005/8/layout/orgChart1"/>
    <dgm:cxn modelId="{4F82CE46-53A9-4949-B284-4FF1B5740AD6}" type="presParOf" srcId="{E194D9E9-74B4-40B4-8302-470CEBD7DF2B}" destId="{EB84E445-8C60-4F24-BA30-07E43F0612B7}" srcOrd="0" destOrd="0" presId="urn:microsoft.com/office/officeart/2005/8/layout/orgChart1"/>
    <dgm:cxn modelId="{DB67E314-341A-4C0F-90F6-2B908B5BCD2C}" type="presParOf" srcId="{E194D9E9-74B4-40B4-8302-470CEBD7DF2B}" destId="{26789FA7-6CC5-4A68-B153-C9C990911996}" srcOrd="1" destOrd="0" presId="urn:microsoft.com/office/officeart/2005/8/layout/orgChart1"/>
    <dgm:cxn modelId="{453DF43C-100B-4A42-BCF5-3EB802E9C724}" type="presParOf" srcId="{80333223-9847-4FB2-8536-E0FCCF198161}" destId="{3BF4E916-11B4-4590-B2CF-BBEDB48576E8}" srcOrd="1" destOrd="0" presId="urn:microsoft.com/office/officeart/2005/8/layout/orgChart1"/>
    <dgm:cxn modelId="{E9879781-81A7-4988-A8F3-29EC25AF2324}" type="presParOf" srcId="{80333223-9847-4FB2-8536-E0FCCF198161}" destId="{6AD6F2BB-3816-4597-B05D-83B8993AFCC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EAD4986A-0E10-4BB9-994A-C1AA92B76C8B}" type="presParOf" srcId="{A86FEFCA-F1EB-4D39-B9E4-C30D856F02AA}" destId="{4A484483-261A-4E01-839C-44DD8A385C2E}" srcOrd="0" destOrd="0" presId="urn:microsoft.com/office/officeart/2005/8/layout/orgChart1"/>
    <dgm:cxn modelId="{BB2FDFA1-2320-4150-AAFC-0C86819F9826}" type="presParOf" srcId="{A86FEFCA-F1EB-4D39-B9E4-C30D856F02AA}" destId="{B4BACAAA-9018-4B13-B32F-E7DE6086ADA1}" srcOrd="1" destOrd="0" presId="urn:microsoft.com/office/officeart/2005/8/layout/orgChart1"/>
    <dgm:cxn modelId="{BF39CBAC-CF02-41EC-BD4D-B99C429EE5B6}" type="presParOf" srcId="{B4BACAAA-9018-4B13-B32F-E7DE6086ADA1}" destId="{8DD58606-1584-4DA3-ACDC-B76A42B5F189}" srcOrd="0" destOrd="0" presId="urn:microsoft.com/office/officeart/2005/8/layout/orgChart1"/>
    <dgm:cxn modelId="{276E93E3-2168-46FF-923D-2CC794FB0338}" type="presParOf" srcId="{8DD58606-1584-4DA3-ACDC-B76A42B5F189}" destId="{C3DF5805-8BD3-4175-BE18-B4D8CA7681AC}" srcOrd="0" destOrd="0" presId="urn:microsoft.com/office/officeart/2005/8/layout/orgChart1"/>
    <dgm:cxn modelId="{709251D3-E096-4BC0-8203-FDFC98CD39B2}" type="presParOf" srcId="{8DD58606-1584-4DA3-ACDC-B76A42B5F189}" destId="{BCF400B6-1260-414F-A53B-F03E2F52401F}" srcOrd="1" destOrd="0" presId="urn:microsoft.com/office/officeart/2005/8/layout/orgChart1"/>
    <dgm:cxn modelId="{1B918007-7E75-495E-ADB4-746BA56DCA11}" type="presParOf" srcId="{B4BACAAA-9018-4B13-B32F-E7DE6086ADA1}" destId="{5A73E0D0-27AF-454A-A247-640CEAF2F568}" srcOrd="1" destOrd="0" presId="urn:microsoft.com/office/officeart/2005/8/layout/orgChart1"/>
    <dgm:cxn modelId="{6476E750-1400-4D98-B1EA-32914C23B70A}" type="presParOf" srcId="{B4BACAAA-9018-4B13-B32F-E7DE6086ADA1}" destId="{C12FE721-3D51-44A2-ACF3-DCAEC1DA433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de Ligas</a:t>
          </a: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 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8624" custScaleY="14862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17861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17861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6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17861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2" custScaleX="99677" custScaleY="99677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1" presStyleCnt="2" custScaleX="99677" custScaleY="99677" custLinFactNeighborX="7580" custLinFactNeighborY="-7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5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1" destOrd="0" parTransId="{910FE5DB-06BF-4AF7-A765-4D4CA846C80C}" sibTransId="{F174E722-2228-4646-912C-E9ED66EEF593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2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F1F2201F-0CFD-4375-B10A-D9E820273F9F}" type="presParOf" srcId="{A86FEFCA-F1EB-4D39-B9E4-C30D856F02AA}" destId="{C8705EA2-8C2E-4856-929E-67AD35B64586}" srcOrd="2" destOrd="0" presId="urn:microsoft.com/office/officeart/2005/8/layout/orgChart1"/>
    <dgm:cxn modelId="{6EB23160-B24D-43F9-9E78-8C7FEFBDD960}" type="presParOf" srcId="{A86FEFCA-F1EB-4D39-B9E4-C30D856F02AA}" destId="{65909AF2-CA2F-48E7-96EB-9D4868B67DC4}" srcOrd="3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Eventos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  <a:p>
          <a:endParaRPr lang="es-ES" sz="1200" b="0" i="0" u="none" strike="noStrike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Auxiliar de Eventos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Especiales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45FE5EA-A662-4FFC-9DA1-B30CDE7F29F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Eventos </a:t>
          </a:r>
        </a:p>
      </dgm:t>
    </dgm:pt>
    <dgm:pt modelId="{12439AD7-101B-4F7F-A9A3-5AABC31DBA40}" type="parTrans" cxnId="{D9829BD4-8566-4E95-BC3C-B523E5064C21}">
      <dgm:prSet/>
      <dgm:spPr/>
      <dgm:t>
        <a:bodyPr/>
        <a:lstStyle/>
        <a:p>
          <a:endParaRPr lang="es-ES"/>
        </a:p>
      </dgm:t>
    </dgm:pt>
    <dgm:pt modelId="{873BDD4D-9A5A-42F7-BF65-72056ABE8260}" type="sibTrans" cxnId="{D9829BD4-8566-4E95-BC3C-B523E5064C2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E770C003-0F00-4878-8731-527C1C3A2093}" type="pres">
      <dgm:prSet presAssocID="{12439AD7-101B-4F7F-A9A3-5AABC31DBA4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66DB6E89-6CBB-45FF-A59D-D9B6B541849C}" type="pres">
      <dgm:prSet presAssocID="{945FE5EA-A662-4FFC-9DA1-B30CDE7F29F8}" presName="hierRoot2" presStyleCnt="0">
        <dgm:presLayoutVars>
          <dgm:hierBranch val="init"/>
        </dgm:presLayoutVars>
      </dgm:prSet>
      <dgm:spPr/>
    </dgm:pt>
    <dgm:pt modelId="{C79665CB-0588-416C-9177-FD7C52367632}" type="pres">
      <dgm:prSet presAssocID="{945FE5EA-A662-4FFC-9DA1-B30CDE7F29F8}" presName="rootComposite" presStyleCnt="0"/>
      <dgm:spPr/>
    </dgm:pt>
    <dgm:pt modelId="{3A0DF9DB-2C23-4F93-9794-3F926EBFC539}" type="pres">
      <dgm:prSet presAssocID="{945FE5EA-A662-4FFC-9DA1-B30CDE7F29F8}" presName="rootText" presStyleLbl="node2" presStyleIdx="1" presStyleCnt="4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5CF0F3-3846-4924-867C-CA21C471CA49}" type="pres">
      <dgm:prSet presAssocID="{945FE5EA-A662-4FFC-9DA1-B30CDE7F29F8}" presName="rootConnector" presStyleLbl="node2" presStyleIdx="1" presStyleCnt="4"/>
      <dgm:spPr/>
      <dgm:t>
        <a:bodyPr/>
        <a:lstStyle/>
        <a:p>
          <a:endParaRPr lang="es-ES"/>
        </a:p>
      </dgm:t>
    </dgm:pt>
    <dgm:pt modelId="{85FA5E6C-3048-4C8F-B89D-8CA5E29619EA}" type="pres">
      <dgm:prSet presAssocID="{945FE5EA-A662-4FFC-9DA1-B30CDE7F29F8}" presName="hierChild4" presStyleCnt="0"/>
      <dgm:spPr/>
    </dgm:pt>
    <dgm:pt modelId="{48E5E6AD-BB29-4CF4-8D6F-3683D7FBE671}" type="pres">
      <dgm:prSet presAssocID="{945FE5EA-A662-4FFC-9DA1-B30CDE7F29F8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2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2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3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E8456D33-C77A-4701-9A49-1C1972C3C902}" type="presOf" srcId="{945FE5EA-A662-4FFC-9DA1-B30CDE7F29F8}" destId="{3A0DF9DB-2C23-4F93-9794-3F926EBFC539}" srcOrd="0" destOrd="0" presId="urn:microsoft.com/office/officeart/2005/8/layout/orgChart1"/>
    <dgm:cxn modelId="{D9829BD4-8566-4E95-BC3C-B523E5064C21}" srcId="{615C18A7-B4D5-4C96-8973-7167612FEE29}" destId="{945FE5EA-A662-4FFC-9DA1-B30CDE7F29F8}" srcOrd="2" destOrd="0" parTransId="{12439AD7-101B-4F7F-A9A3-5AABC31DBA40}" sibTransId="{873BDD4D-9A5A-42F7-BF65-72056ABE8260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E8BFC133-8B8B-45FF-9616-41DE4FBE5F21}" type="presOf" srcId="{12439AD7-101B-4F7F-A9A3-5AABC31DBA40}" destId="{E770C003-0F00-4878-8731-527C1C3A2093}" srcOrd="0" destOrd="0" presId="urn:microsoft.com/office/officeart/2005/8/layout/orgChart1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BAC2BBD-2BE9-4407-808A-A43174B64360}" type="presOf" srcId="{945FE5EA-A662-4FFC-9DA1-B30CDE7F29F8}" destId="{5D5CF0F3-3846-4924-867C-CA21C471CA49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8DE1A8AF-F38D-43E4-9686-6CC146109E9B}" srcId="{615C18A7-B4D5-4C96-8973-7167612FEE29}" destId="{BF0432F2-C4CA-418D-B139-B34D5B5B0ED6}" srcOrd="4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90D7BCD8-ADA6-4C23-BABE-58856F16EB5F}" type="presParOf" srcId="{5E12C4FD-0F5E-4911-AC30-E420FB8D05EB}" destId="{E770C003-0F00-4878-8731-527C1C3A2093}" srcOrd="2" destOrd="0" presId="urn:microsoft.com/office/officeart/2005/8/layout/orgChart1"/>
    <dgm:cxn modelId="{B85D56F1-CB2C-4D31-9A5E-73143F368305}" type="presParOf" srcId="{5E12C4FD-0F5E-4911-AC30-E420FB8D05EB}" destId="{66DB6E89-6CBB-45FF-A59D-D9B6B541849C}" srcOrd="3" destOrd="0" presId="urn:microsoft.com/office/officeart/2005/8/layout/orgChart1"/>
    <dgm:cxn modelId="{8405A9B5-1AF4-4DC3-AC13-70B64F81E40D}" type="presParOf" srcId="{66DB6E89-6CBB-45FF-A59D-D9B6B541849C}" destId="{C79665CB-0588-416C-9177-FD7C52367632}" srcOrd="0" destOrd="0" presId="urn:microsoft.com/office/officeart/2005/8/layout/orgChart1"/>
    <dgm:cxn modelId="{C306AEA4-7C41-4CBE-9E0D-1E38055EF8E7}" type="presParOf" srcId="{C79665CB-0588-416C-9177-FD7C52367632}" destId="{3A0DF9DB-2C23-4F93-9794-3F926EBFC539}" srcOrd="0" destOrd="0" presId="urn:microsoft.com/office/officeart/2005/8/layout/orgChart1"/>
    <dgm:cxn modelId="{8513641C-2406-4E20-A64C-44B33184FA56}" type="presParOf" srcId="{C79665CB-0588-416C-9177-FD7C52367632}" destId="{5D5CF0F3-3846-4924-867C-CA21C471CA49}" srcOrd="1" destOrd="0" presId="urn:microsoft.com/office/officeart/2005/8/layout/orgChart1"/>
    <dgm:cxn modelId="{59E22A25-651D-4FE4-922E-73E26EDB88AF}" type="presParOf" srcId="{66DB6E89-6CBB-45FF-A59D-D9B6B541849C}" destId="{85FA5E6C-3048-4C8F-B89D-8CA5E29619EA}" srcOrd="1" destOrd="0" presId="urn:microsoft.com/office/officeart/2005/8/layout/orgChart1"/>
    <dgm:cxn modelId="{455EDF42-3DAE-4B8C-85B4-081B81D4F36E}" type="presParOf" srcId="{66DB6E89-6CBB-45FF-A59D-D9B6B541849C}" destId="{48E5E6AD-BB29-4CF4-8D6F-3683D7FBE671}" srcOrd="2" destOrd="0" presId="urn:microsoft.com/office/officeart/2005/8/layout/orgChart1"/>
    <dgm:cxn modelId="{4F5C38FC-0B30-4D32-BDC6-F54FD1B286C4}" type="presParOf" srcId="{5E12C4FD-0F5E-4911-AC30-E420FB8D05EB}" destId="{DBB5C405-2C27-4863-888C-4E7FAB861F66}" srcOrd="4" destOrd="0" presId="urn:microsoft.com/office/officeart/2005/8/layout/orgChart1"/>
    <dgm:cxn modelId="{5E36043A-00FC-4E16-B52A-535827E42790}" type="presParOf" srcId="{5E12C4FD-0F5E-4911-AC30-E420FB8D05EB}" destId="{B5CCF99E-B351-4A6E-BB5A-6469DF8729DF}" srcOrd="5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6" destOrd="0" presId="urn:microsoft.com/office/officeart/2005/8/layout/orgChart1"/>
    <dgm:cxn modelId="{5CB3FBA9-F75C-4AF7-BF21-EA11594E5C67}" type="presParOf" srcId="{5E12C4FD-0F5E-4911-AC30-E420FB8D05EB}" destId="{C3453D66-1FF9-46A4-A8FB-35DD30436533}" srcOrd="7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36BD68-B8BE-43BE-98EB-2C4E175F72C3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1493B14-93EB-4180-8181-251FFCF9762D}" type="parTrans" cxnId="{826386E2-38B5-42A7-9CDB-FC09248D77CE}">
      <dgm:prSet/>
      <dgm:spPr/>
      <dgm:t>
        <a:bodyPr/>
        <a:lstStyle/>
        <a:p>
          <a:endParaRPr lang="es-ES"/>
        </a:p>
      </dgm:t>
    </dgm:pt>
    <dgm:pt modelId="{4C370BCD-7467-428B-965F-FD4B0E80B87F}" type="sibTrans" cxnId="{826386E2-38B5-42A7-9CDB-FC09248D77CE}">
      <dgm:prSet/>
      <dgm:spPr/>
      <dgm:t>
        <a:bodyPr/>
        <a:lstStyle/>
        <a:p>
          <a:endParaRPr lang="es-ES"/>
        </a:p>
      </dgm:t>
    </dgm:pt>
    <dgm:pt modelId="{EC873E0E-C49A-4B00-B47D-9D46791CBE8C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EF35940D-CFB9-4894-A83F-0D6D51D15EE2}" type="parTrans" cxnId="{951E78B2-1FA3-462D-8C2A-0C2867CCAFCE}">
      <dgm:prSet/>
      <dgm:spPr/>
      <dgm:t>
        <a:bodyPr/>
        <a:lstStyle/>
        <a:p>
          <a:endParaRPr lang="es-ES"/>
        </a:p>
      </dgm:t>
    </dgm:pt>
    <dgm:pt modelId="{D6D38B1E-6B98-4819-BFF0-00D4EF9E376F}" type="sibTrans" cxnId="{951E78B2-1FA3-462D-8C2A-0C2867CCAFCE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3AC933BB-19C0-4466-A88F-C6A01BFF649B}" type="pres">
      <dgm:prSet presAssocID="{B1493B14-93EB-4180-8181-251FFCF9762D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D04F252-3254-4F67-98CE-609910F6D8A1}" type="pres">
      <dgm:prSet presAssocID="{DF36BD68-B8BE-43BE-98EB-2C4E175F72C3}" presName="hierRoot2" presStyleCnt="0">
        <dgm:presLayoutVars>
          <dgm:hierBranch/>
        </dgm:presLayoutVars>
      </dgm:prSet>
      <dgm:spPr/>
    </dgm:pt>
    <dgm:pt modelId="{E44F167C-A0C1-48C4-A3FE-C54FA601A93A}" type="pres">
      <dgm:prSet presAssocID="{DF36BD68-B8BE-43BE-98EB-2C4E175F72C3}" presName="rootComposite" presStyleCnt="0"/>
      <dgm:spPr/>
    </dgm:pt>
    <dgm:pt modelId="{D5ACBB26-5B67-4602-B467-8D512B0184B9}" type="pres">
      <dgm:prSet presAssocID="{DF36BD68-B8BE-43BE-98EB-2C4E175F72C3}" presName="rootText" presStyleLbl="node2" presStyleIdx="0" presStyleCnt="1" custScaleX="113988" custScaleY="933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F0E6BB-B4AE-45C7-832B-5E33A4FCCC65}" type="pres">
      <dgm:prSet presAssocID="{DF36BD68-B8BE-43BE-98EB-2C4E175F72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06C93060-AD92-4BCD-BB3E-42CC6606E607}" type="pres">
      <dgm:prSet presAssocID="{DF36BD68-B8BE-43BE-98EB-2C4E175F72C3}" presName="hierChild4" presStyleCnt="0"/>
      <dgm:spPr/>
    </dgm:pt>
    <dgm:pt modelId="{F6DBB854-5028-459C-B753-4895484C5A95}" type="pres">
      <dgm:prSet presAssocID="{EF35940D-CFB9-4894-A83F-0D6D51D15EE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20B889C-61FE-42F5-82B4-884B4A882BF9}" type="pres">
      <dgm:prSet presAssocID="{EC873E0E-C49A-4B00-B47D-9D46791CBE8C}" presName="hierRoot2" presStyleCnt="0">
        <dgm:presLayoutVars>
          <dgm:hierBranch val="hang"/>
        </dgm:presLayoutVars>
      </dgm:prSet>
      <dgm:spPr/>
    </dgm:pt>
    <dgm:pt modelId="{AFD86983-8823-44C7-8291-60E8AC7B5A26}" type="pres">
      <dgm:prSet presAssocID="{EC873E0E-C49A-4B00-B47D-9D46791CBE8C}" presName="rootComposite" presStyleCnt="0"/>
      <dgm:spPr/>
    </dgm:pt>
    <dgm:pt modelId="{0AE56E35-46F1-4EAA-BE38-7BF1547416E3}" type="pres">
      <dgm:prSet presAssocID="{EC873E0E-C49A-4B00-B47D-9D46791CBE8C}" presName="rootText" presStyleLbl="node3" presStyleIdx="0" presStyleCnt="1" custScaleX="123008" custScaleY="152793" custLinFactNeighborX="-252" custLinFactNeighborY="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7C799-A971-433C-9E36-87E6D008466D}" type="pres">
      <dgm:prSet presAssocID="{EC873E0E-C49A-4B00-B47D-9D46791CBE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0BAEFAE-146E-4695-9F8B-820E08B073CF}" type="pres">
      <dgm:prSet presAssocID="{EC873E0E-C49A-4B00-B47D-9D46791CBE8C}" presName="hierChild4" presStyleCnt="0"/>
      <dgm:spPr/>
    </dgm:pt>
    <dgm:pt modelId="{02140BD2-BB1F-42AB-8EEE-0767F1E603B3}" type="pres">
      <dgm:prSet presAssocID="{EC873E0E-C49A-4B00-B47D-9D46791CBE8C}" presName="hierChild5" presStyleCnt="0"/>
      <dgm:spPr/>
    </dgm:pt>
    <dgm:pt modelId="{6A6FB065-8609-478D-B0EF-3139164C1003}" type="pres">
      <dgm:prSet presAssocID="{DF36BD68-B8BE-43BE-98EB-2C4E175F72C3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</dgm:ptLst>
  <dgm:cxnLst>
    <dgm:cxn modelId="{826386E2-38B5-42A7-9CDB-FC09248D77CE}" srcId="{84579AF0-4408-438F-970E-BE007F0381A1}" destId="{DF36BD68-B8BE-43BE-98EB-2C4E175F72C3}" srcOrd="0" destOrd="0" parTransId="{B1493B14-93EB-4180-8181-251FFCF9762D}" sibTransId="{4C370BCD-7467-428B-965F-FD4B0E80B87F}"/>
    <dgm:cxn modelId="{5B1D9001-38B5-4D95-BBE6-F4127B56456C}" type="presOf" srcId="{EC873E0E-C49A-4B00-B47D-9D46791CBE8C}" destId="{24D7C799-A971-433C-9E36-87E6D008466D}" srcOrd="1" destOrd="0" presId="urn:microsoft.com/office/officeart/2005/8/layout/orgChart1"/>
    <dgm:cxn modelId="{28A3D6BD-AB6B-46EB-B81B-FB20257FFC1E}" type="presOf" srcId="{B1493B14-93EB-4180-8181-251FFCF9762D}" destId="{3AC933BB-19C0-4466-A88F-C6A01BFF649B}" srcOrd="0" destOrd="0" presId="urn:microsoft.com/office/officeart/2005/8/layout/orgChart1"/>
    <dgm:cxn modelId="{0DFE8487-4018-4FCF-9E02-BA80904FBA5D}" type="presOf" srcId="{DF36BD68-B8BE-43BE-98EB-2C4E175F72C3}" destId="{6BF0E6BB-B4AE-45C7-832B-5E33A4FCCC65}" srcOrd="1" destOrd="0" presId="urn:microsoft.com/office/officeart/2005/8/layout/orgChart1"/>
    <dgm:cxn modelId="{29D3A1A4-226D-46E9-B0C9-138EB2AF54DD}" type="presOf" srcId="{EC873E0E-C49A-4B00-B47D-9D46791CBE8C}" destId="{0AE56E35-46F1-4EAA-BE38-7BF1547416E3}" srcOrd="0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7DD10167-F380-48B1-962E-29EF3AE5AA98}" type="presOf" srcId="{DF36BD68-B8BE-43BE-98EB-2C4E175F72C3}" destId="{D5ACBB26-5B67-4602-B467-8D512B0184B9}" srcOrd="0" destOrd="0" presId="urn:microsoft.com/office/officeart/2005/8/layout/orgChart1"/>
    <dgm:cxn modelId="{951E78B2-1FA3-462D-8C2A-0C2867CCAFCE}" srcId="{DF36BD68-B8BE-43BE-98EB-2C4E175F72C3}" destId="{EC873E0E-C49A-4B00-B47D-9D46791CBE8C}" srcOrd="0" destOrd="0" parTransId="{EF35940D-CFB9-4894-A83F-0D6D51D15EE2}" sibTransId="{D6D38B1E-6B98-4819-BFF0-00D4EF9E376F}"/>
    <dgm:cxn modelId="{185EE6DA-0C79-474C-B30E-96C8B81BB604}" type="presOf" srcId="{EF35940D-CFB9-4894-A83F-0D6D51D15EE2}" destId="{F6DBB854-5028-459C-B753-4895484C5A95}" srcOrd="0" destOrd="0" presId="urn:microsoft.com/office/officeart/2005/8/layout/orgChart1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A167CD37-85B2-4E20-942D-8A9CAF2441A0}" type="presParOf" srcId="{C212D9BA-6797-4225-A692-A814A4696490}" destId="{3AC933BB-19C0-4466-A88F-C6A01BFF649B}" srcOrd="0" destOrd="0" presId="urn:microsoft.com/office/officeart/2005/8/layout/orgChart1"/>
    <dgm:cxn modelId="{60C15147-5C41-4F8B-AEAC-486757F054A5}" type="presParOf" srcId="{C212D9BA-6797-4225-A692-A814A4696490}" destId="{6D04F252-3254-4F67-98CE-609910F6D8A1}" srcOrd="1" destOrd="0" presId="urn:microsoft.com/office/officeart/2005/8/layout/orgChart1"/>
    <dgm:cxn modelId="{763CDA85-7A1C-45F5-A978-96C6BF8B2916}" type="presParOf" srcId="{6D04F252-3254-4F67-98CE-609910F6D8A1}" destId="{E44F167C-A0C1-48C4-A3FE-C54FA601A93A}" srcOrd="0" destOrd="0" presId="urn:microsoft.com/office/officeart/2005/8/layout/orgChart1"/>
    <dgm:cxn modelId="{97762277-9DB0-4213-8A4A-F25D266D5F00}" type="presParOf" srcId="{E44F167C-A0C1-48C4-A3FE-C54FA601A93A}" destId="{D5ACBB26-5B67-4602-B467-8D512B0184B9}" srcOrd="0" destOrd="0" presId="urn:microsoft.com/office/officeart/2005/8/layout/orgChart1"/>
    <dgm:cxn modelId="{BB28038F-5420-483E-94D4-46363E6F0E21}" type="presParOf" srcId="{E44F167C-A0C1-48C4-A3FE-C54FA601A93A}" destId="{6BF0E6BB-B4AE-45C7-832B-5E33A4FCCC65}" srcOrd="1" destOrd="0" presId="urn:microsoft.com/office/officeart/2005/8/layout/orgChart1"/>
    <dgm:cxn modelId="{261EC99F-02FA-4A3B-B470-F9E3E03CF57B}" type="presParOf" srcId="{6D04F252-3254-4F67-98CE-609910F6D8A1}" destId="{06C93060-AD92-4BCD-BB3E-42CC6606E607}" srcOrd="1" destOrd="0" presId="urn:microsoft.com/office/officeart/2005/8/layout/orgChart1"/>
    <dgm:cxn modelId="{42DA4E60-C08F-41F3-90DC-BB8256ED5D26}" type="presParOf" srcId="{06C93060-AD92-4BCD-BB3E-42CC6606E607}" destId="{F6DBB854-5028-459C-B753-4895484C5A95}" srcOrd="0" destOrd="0" presId="urn:microsoft.com/office/officeart/2005/8/layout/orgChart1"/>
    <dgm:cxn modelId="{00381B12-3309-42BE-8151-342D071CE23D}" type="presParOf" srcId="{06C93060-AD92-4BCD-BB3E-42CC6606E607}" destId="{720B889C-61FE-42F5-82B4-884B4A882BF9}" srcOrd="1" destOrd="0" presId="urn:microsoft.com/office/officeart/2005/8/layout/orgChart1"/>
    <dgm:cxn modelId="{7221C38B-947B-45FE-8CBD-8A838CCFAF58}" type="presParOf" srcId="{720B889C-61FE-42F5-82B4-884B4A882BF9}" destId="{AFD86983-8823-44C7-8291-60E8AC7B5A26}" srcOrd="0" destOrd="0" presId="urn:microsoft.com/office/officeart/2005/8/layout/orgChart1"/>
    <dgm:cxn modelId="{7A7E5412-B6BC-4D6F-9BB9-102696FC13EF}" type="presParOf" srcId="{AFD86983-8823-44C7-8291-60E8AC7B5A26}" destId="{0AE56E35-46F1-4EAA-BE38-7BF1547416E3}" srcOrd="0" destOrd="0" presId="urn:microsoft.com/office/officeart/2005/8/layout/orgChart1"/>
    <dgm:cxn modelId="{217BCDA9-4E52-451B-AC6A-CDB039160BC4}" type="presParOf" srcId="{AFD86983-8823-44C7-8291-60E8AC7B5A26}" destId="{24D7C799-A971-433C-9E36-87E6D008466D}" srcOrd="1" destOrd="0" presId="urn:microsoft.com/office/officeart/2005/8/layout/orgChart1"/>
    <dgm:cxn modelId="{083C751D-96CB-4C23-B255-2DDC3072269E}" type="presParOf" srcId="{720B889C-61FE-42F5-82B4-884B4A882BF9}" destId="{00BAEFAE-146E-4695-9F8B-820E08B073CF}" srcOrd="1" destOrd="0" presId="urn:microsoft.com/office/officeart/2005/8/layout/orgChart1"/>
    <dgm:cxn modelId="{B6A9B433-3A2E-4294-BD78-6C7C2D57D44C}" type="presParOf" srcId="{720B889C-61FE-42F5-82B4-884B4A882BF9}" destId="{02140BD2-BB1F-42AB-8EEE-0767F1E603B3}" srcOrd="2" destOrd="0" presId="urn:microsoft.com/office/officeart/2005/8/layout/orgChart1"/>
    <dgm:cxn modelId="{744234FB-39FD-4113-AFCE-4066AD401E74}" type="presParOf" srcId="{6D04F252-3254-4F67-98CE-609910F6D8A1}" destId="{6A6FB065-8609-478D-B0EF-3139164C1003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Ciudad Deportiva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dirty="0">
            <a:latin typeface="+mn-lt"/>
          </a:endParaRP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dirty="0">
            <a:latin typeface="+mn-lt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dirty="0">
            <a:latin typeface="+mn-lt"/>
          </a:endParaRP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dirty="0">
            <a:latin typeface="+mn-lt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4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4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4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4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4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4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4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4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Polivalente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3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3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Pista de Atletismo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A8C5BDB-76E8-4503-A64C-268207998B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41450C8-440E-4FAC-B6FA-10E5E0296CB7}" type="parTrans" cxnId="{7FABDBEA-CA6D-4BAC-BA8F-46B91CC342BA}">
      <dgm:prSet/>
      <dgm:spPr/>
      <dgm:t>
        <a:bodyPr/>
        <a:lstStyle/>
        <a:p>
          <a:endParaRPr lang="es-ES"/>
        </a:p>
      </dgm:t>
    </dgm:pt>
    <dgm:pt modelId="{8AFEA726-179B-4B67-8D90-55BEAC94354F}" type="sibTrans" cxnId="{7FABDBEA-CA6D-4BAC-BA8F-46B91CC342BA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3" custScaleX="94231" custScaleY="108990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3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44DE512E-91C7-433E-815D-0AD4BCBF6DD1}" type="pres">
      <dgm:prSet presAssocID="{B41450C8-440E-4FAC-B6FA-10E5E0296CB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CE34CD5-5AD5-4BE7-9CB3-268670EE7AB3}" type="pres">
      <dgm:prSet presAssocID="{8A8C5BDB-76E8-4503-A64C-268207998BD4}" presName="hierRoot2" presStyleCnt="0">
        <dgm:presLayoutVars>
          <dgm:hierBranch val="init"/>
        </dgm:presLayoutVars>
      </dgm:prSet>
      <dgm:spPr/>
    </dgm:pt>
    <dgm:pt modelId="{847BA4E5-C3FD-486D-AE61-EBCC1C001C27}" type="pres">
      <dgm:prSet presAssocID="{8A8C5BDB-76E8-4503-A64C-268207998BD4}" presName="rootComposite" presStyleCnt="0"/>
      <dgm:spPr/>
    </dgm:pt>
    <dgm:pt modelId="{69748EB5-8E5D-4352-A023-FFE290AE8ECA}" type="pres">
      <dgm:prSet presAssocID="{8A8C5BDB-76E8-4503-A64C-268207998BD4}" presName="rootText" presStyleLbl="node2" presStyleIdx="2" presStyleCnt="3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3DE21A-3127-405F-A1FA-CCF7C932EC6B}" type="pres">
      <dgm:prSet presAssocID="{8A8C5BDB-76E8-4503-A64C-268207998BD4}" presName="rootConnector" presStyleLbl="node2" presStyleIdx="2" presStyleCnt="3"/>
      <dgm:spPr/>
      <dgm:t>
        <a:bodyPr/>
        <a:lstStyle/>
        <a:p>
          <a:endParaRPr lang="es-ES"/>
        </a:p>
      </dgm:t>
    </dgm:pt>
    <dgm:pt modelId="{5CDE11A7-2A94-41EE-B193-656E23806B89}" type="pres">
      <dgm:prSet presAssocID="{8A8C5BDB-76E8-4503-A64C-268207998BD4}" presName="hierChild4" presStyleCnt="0"/>
      <dgm:spPr/>
    </dgm:pt>
    <dgm:pt modelId="{71D89311-C2D5-4EB8-A4B0-D294E6EF6DE9}" type="pres">
      <dgm:prSet presAssocID="{8A8C5BDB-76E8-4503-A64C-268207998BD4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B75F1E7-8B08-45A4-B72E-002841C592DE}" type="presOf" srcId="{8A8C5BDB-76E8-4503-A64C-268207998BD4}" destId="{193DE21A-3127-405F-A1FA-CCF7C932EC6B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F94F4FE7-B120-4880-86CA-9003404C789F}" type="presOf" srcId="{B41450C8-440E-4FAC-B6FA-10E5E0296CB7}" destId="{44DE512E-91C7-433E-815D-0AD4BCBF6DD1}" srcOrd="0" destOrd="0" presId="urn:microsoft.com/office/officeart/2005/8/layout/orgChart1"/>
    <dgm:cxn modelId="{1DC0D3A3-3637-40E1-A4D8-5B2ABB8DE352}" type="presOf" srcId="{8A8C5BDB-76E8-4503-A64C-268207998BD4}" destId="{69748EB5-8E5D-4352-A023-FFE290AE8ECA}" srcOrd="0" destOrd="0" presId="urn:microsoft.com/office/officeart/2005/8/layout/orgChart1"/>
    <dgm:cxn modelId="{7FABDBEA-CA6D-4BAC-BA8F-46B91CC342BA}" srcId="{615C18A7-B4D5-4C96-8973-7167612FEE29}" destId="{8A8C5BDB-76E8-4503-A64C-268207998BD4}" srcOrd="3" destOrd="0" parTransId="{B41450C8-440E-4FAC-B6FA-10E5E0296CB7}" sibTransId="{8AFEA726-179B-4B67-8D90-55BEAC94354F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EB47204F-7C2A-4A50-8C57-097A37F9D966}" type="presParOf" srcId="{5E12C4FD-0F5E-4911-AC30-E420FB8D05EB}" destId="{44DE512E-91C7-433E-815D-0AD4BCBF6DD1}" srcOrd="4" destOrd="0" presId="urn:microsoft.com/office/officeart/2005/8/layout/orgChart1"/>
    <dgm:cxn modelId="{8D9BBE61-808D-4050-9D89-B31828E68A02}" type="presParOf" srcId="{5E12C4FD-0F5E-4911-AC30-E420FB8D05EB}" destId="{DCE34CD5-5AD5-4BE7-9CB3-268670EE7AB3}" srcOrd="5" destOrd="0" presId="urn:microsoft.com/office/officeart/2005/8/layout/orgChart1"/>
    <dgm:cxn modelId="{266D722A-E0F6-4A6E-891A-B3C09FBF3A68}" type="presParOf" srcId="{DCE34CD5-5AD5-4BE7-9CB3-268670EE7AB3}" destId="{847BA4E5-C3FD-486D-AE61-EBCC1C001C27}" srcOrd="0" destOrd="0" presId="urn:microsoft.com/office/officeart/2005/8/layout/orgChart1"/>
    <dgm:cxn modelId="{9C02A7D6-0615-4CCF-8D47-53C666EAFFED}" type="presParOf" srcId="{847BA4E5-C3FD-486D-AE61-EBCC1C001C27}" destId="{69748EB5-8E5D-4352-A023-FFE290AE8ECA}" srcOrd="0" destOrd="0" presId="urn:microsoft.com/office/officeart/2005/8/layout/orgChart1"/>
    <dgm:cxn modelId="{80835E13-FEC1-4C3B-A61F-1005BABFEF0A}" type="presParOf" srcId="{847BA4E5-C3FD-486D-AE61-EBCC1C001C27}" destId="{193DE21A-3127-405F-A1FA-CCF7C932EC6B}" srcOrd="1" destOrd="0" presId="urn:microsoft.com/office/officeart/2005/8/layout/orgChart1"/>
    <dgm:cxn modelId="{CFAA6836-EE82-4C95-9760-BAFE41DDA82F}" type="presParOf" srcId="{DCE34CD5-5AD5-4BE7-9CB3-268670EE7AB3}" destId="{5CDE11A7-2A94-41EE-B193-656E23806B89}" srcOrd="1" destOrd="0" presId="urn:microsoft.com/office/officeart/2005/8/layout/orgChart1"/>
    <dgm:cxn modelId="{DA6D970B-59B4-4DBA-9439-9A3FDA14C0EA}" type="presParOf" srcId="{DCE34CD5-5AD5-4BE7-9CB3-268670EE7AB3}" destId="{71D89311-C2D5-4EB8-A4B0-D294E6EF6DE9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de Pesas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78F2B96-6B19-4320-956D-39F09F374C9A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EAEA65C-575B-4374-9ECF-221014E2204F}" type="parTrans" cxnId="{B9DCF5D0-4819-44D0-8535-6843064E11E1}">
      <dgm:prSet/>
      <dgm:spPr/>
      <dgm:t>
        <a:bodyPr/>
        <a:lstStyle/>
        <a:p>
          <a:endParaRPr lang="es-ES"/>
        </a:p>
      </dgm:t>
    </dgm:pt>
    <dgm:pt modelId="{0F42A1F9-7BA2-4B06-8F4E-D4A4E6A8DBE0}" type="sibTrans" cxnId="{B9DCF5D0-4819-44D0-8535-6843064E11E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08990" custLinFactNeighborX="-4039" custLinFactNeighborY="12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08990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E76A00CB-873F-4336-A3CC-FE7AE77E4D53}" type="pres">
      <dgm:prSet presAssocID="{7EAEA65C-575B-4374-9ECF-221014E2204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FB7251F-2960-4E6E-BCA0-B817EA932269}" type="pres">
      <dgm:prSet presAssocID="{778F2B96-6B19-4320-956D-39F09F374C9A}" presName="hierRoot2" presStyleCnt="0">
        <dgm:presLayoutVars>
          <dgm:hierBranch val="init"/>
        </dgm:presLayoutVars>
      </dgm:prSet>
      <dgm:spPr/>
    </dgm:pt>
    <dgm:pt modelId="{81DE67AB-9127-4DE5-99FC-CD96E2EB287F}" type="pres">
      <dgm:prSet presAssocID="{778F2B96-6B19-4320-956D-39F09F374C9A}" presName="rootComposite" presStyleCnt="0"/>
      <dgm:spPr/>
    </dgm:pt>
    <dgm:pt modelId="{0DB9D308-C0E6-48A1-8A47-1936B4B25AEC}" type="pres">
      <dgm:prSet presAssocID="{778F2B96-6B19-4320-956D-39F09F374C9A}" presName="rootText" presStyleLbl="node2" presStyleIdx="3" presStyleCnt="4" custScaleX="94231" custScaleY="108990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2DEBEF-A28C-4467-BDBD-BEED45A6D115}" type="pres">
      <dgm:prSet presAssocID="{778F2B96-6B19-4320-956D-39F09F374C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AEBF0152-5591-4214-8728-57E54F71E6E5}" type="pres">
      <dgm:prSet presAssocID="{778F2B96-6B19-4320-956D-39F09F374C9A}" presName="hierChild4" presStyleCnt="0"/>
      <dgm:spPr/>
    </dgm:pt>
    <dgm:pt modelId="{21B24984-452D-4F32-AA99-ECF964AC75E3}" type="pres">
      <dgm:prSet presAssocID="{778F2B96-6B19-4320-956D-39F09F374C9A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496" custScaleY="85438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663E3B1E-0FFD-4A72-9518-470555E4B4B1}" srcId="{615C18A7-B4D5-4C96-8973-7167612FEE29}" destId="{6E758021-D246-4175-A045-7131A8F47DDA}" srcOrd="1" destOrd="0" parTransId="{A149A659-94FC-44DF-9F93-99D285E3798D}" sibTransId="{B6A56100-8AE4-46EB-8DED-77E663734E1B}"/>
    <dgm:cxn modelId="{50512734-73DE-4B71-9B0A-A5D26DEF4059}" type="presOf" srcId="{778F2B96-6B19-4320-956D-39F09F374C9A}" destId="{0DB9D308-C0E6-48A1-8A47-1936B4B25AE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F1197BC9-E533-4235-B090-CD5F3DA2612D}" srcId="{615C18A7-B4D5-4C96-8973-7167612FEE29}" destId="{7D44A8F9-5CC1-48AA-BD25-503215550F64}" srcOrd="2" destOrd="0" parTransId="{2320B0BB-5457-4241-BAD3-F6CAAD40B1EF}" sibTransId="{E7174277-1BC8-4BB9-A373-60DB41911508}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2DF6D62F-DDE4-4A77-AF3C-0C489A3523EE}" type="presOf" srcId="{7EAEA65C-575B-4374-9ECF-221014E2204F}" destId="{E76A00CB-873F-4336-A3CC-FE7AE77E4D5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335F1FA-D79A-4243-96B7-BB8DD861221A}" type="presOf" srcId="{778F2B96-6B19-4320-956D-39F09F374C9A}" destId="{2D2DEBEF-A28C-4467-BDBD-BEED45A6D115}" srcOrd="1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B9DCF5D0-4819-44D0-8535-6843064E11E1}" srcId="{615C18A7-B4D5-4C96-8973-7167612FEE29}" destId="{778F2B96-6B19-4320-956D-39F09F374C9A}" srcOrd="4" destOrd="0" parTransId="{7EAEA65C-575B-4374-9ECF-221014E2204F}" sibTransId="{0F42A1F9-7BA2-4B06-8F4E-D4A4E6A8DBE0}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8DE1A8AF-F38D-43E4-9686-6CC146109E9B}" srcId="{615C18A7-B4D5-4C96-8973-7167612FEE29}" destId="{BF0432F2-C4CA-418D-B139-B34D5B5B0ED6}" srcOrd="3" destOrd="0" parTransId="{80222AB7-4BD4-4315-B477-5397DE29860D}" sibTransId="{441AD380-F359-403D-A0AA-86AD17099EE6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FD6D2679-0D68-40D8-8A73-4B3B492EC5EF}" type="presParOf" srcId="{5E12C4FD-0F5E-4911-AC30-E420FB8D05EB}" destId="{E76A00CB-873F-4336-A3CC-FE7AE77E4D53}" srcOrd="6" destOrd="0" presId="urn:microsoft.com/office/officeart/2005/8/layout/orgChart1"/>
    <dgm:cxn modelId="{0EB077AA-5B73-45FC-BCC8-61A5201DA557}" type="presParOf" srcId="{5E12C4FD-0F5E-4911-AC30-E420FB8D05EB}" destId="{8FB7251F-2960-4E6E-BCA0-B817EA932269}" srcOrd="7" destOrd="0" presId="urn:microsoft.com/office/officeart/2005/8/layout/orgChart1"/>
    <dgm:cxn modelId="{E4A1CB6E-5E92-45CF-B4E7-0287F307788D}" type="presParOf" srcId="{8FB7251F-2960-4E6E-BCA0-B817EA932269}" destId="{81DE67AB-9127-4DE5-99FC-CD96E2EB287F}" srcOrd="0" destOrd="0" presId="urn:microsoft.com/office/officeart/2005/8/layout/orgChart1"/>
    <dgm:cxn modelId="{06458195-6C0E-4A5D-86CA-91EFBAD79D86}" type="presParOf" srcId="{81DE67AB-9127-4DE5-99FC-CD96E2EB287F}" destId="{0DB9D308-C0E6-48A1-8A47-1936B4B25AEC}" srcOrd="0" destOrd="0" presId="urn:microsoft.com/office/officeart/2005/8/layout/orgChart1"/>
    <dgm:cxn modelId="{7F703CEF-D2C5-4530-BCE7-3D082F14781B}" type="presParOf" srcId="{81DE67AB-9127-4DE5-99FC-CD96E2EB287F}" destId="{2D2DEBEF-A28C-4467-BDBD-BEED45A6D115}" srcOrd="1" destOrd="0" presId="urn:microsoft.com/office/officeart/2005/8/layout/orgChart1"/>
    <dgm:cxn modelId="{7A2024E8-3CA5-40B8-B1DC-5516B65C8160}" type="presParOf" srcId="{8FB7251F-2960-4E6E-BCA0-B817EA932269}" destId="{AEBF0152-5591-4214-8728-57E54F71E6E5}" srcOrd="1" destOrd="0" presId="urn:microsoft.com/office/officeart/2005/8/layout/orgChart1"/>
    <dgm:cxn modelId="{23E64BBA-9E16-4418-BB1D-63EF260C1C6B}" type="presParOf" srcId="{8FB7251F-2960-4E6E-BCA0-B817EA932269}" destId="{21B24984-452D-4F32-AA99-ECF964AC75E3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Maestro(a</a:t>
          </a:r>
          <a:r>
            <a:rPr lang="es-ES" sz="1200" dirty="0">
              <a:solidFill>
                <a:schemeClr val="tx1"/>
              </a:solidFill>
              <a:latin typeface="+mn-lt"/>
            </a:rPr>
            <a:t>)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dirty="0">
            <a:solidFill>
              <a:schemeClr val="tx1"/>
            </a:solidFill>
            <a:latin typeface="+mn-lt"/>
          </a:endParaRPr>
        </a:p>
        <a:p>
          <a:r>
            <a:rPr lang="es-ES" sz="1200" dirty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Responsable de Área </a:t>
          </a:r>
          <a:r>
            <a:rPr lang="es-ES" sz="1200" dirty="0" smtClean="0"/>
            <a:t>Acuática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BECC251-92E6-4484-808F-DAE69118F17B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BC25F8D9-A0A5-4D37-92CB-A8EFCB3CA275}" type="parTrans" cxnId="{EDB2BED3-46B8-49F0-9874-5AB2F94A798E}">
      <dgm:prSet/>
      <dgm:spPr/>
      <dgm:t>
        <a:bodyPr/>
        <a:lstStyle/>
        <a:p>
          <a:endParaRPr lang="es-ES" sz="1200"/>
        </a:p>
      </dgm:t>
    </dgm:pt>
    <dgm:pt modelId="{3408CF9D-16C5-461D-9376-7D7A005A34B0}" type="sibTrans" cxnId="{EDB2BED3-46B8-49F0-9874-5AB2F94A798E}">
      <dgm:prSet/>
      <dgm:spPr/>
      <dgm:t>
        <a:bodyPr/>
        <a:lstStyle/>
        <a:p>
          <a:endParaRPr lang="es-ES" sz="1200"/>
        </a:p>
      </dgm:t>
    </dgm:pt>
    <dgm:pt modelId="{4E13E0B0-4968-45EF-8BBB-437AAB8AB5DB}">
      <dgm:prSet custT="1"/>
      <dgm:spPr/>
      <dgm:t>
        <a:bodyPr/>
        <a:lstStyle/>
        <a:p>
          <a:r>
            <a:rPr lang="es-ES" sz="1200" dirty="0" smtClean="0"/>
            <a:t>Domo Acuático</a:t>
          </a:r>
          <a:endParaRPr lang="es-ES" sz="1200" dirty="0"/>
        </a:p>
      </dgm:t>
    </dgm:pt>
    <dgm:pt modelId="{822AEBB4-CE88-42F1-A61D-6D7F6185ABFF}" type="parTrans" cxnId="{9A1DBAC6-BC9C-4804-B7FD-301D40CD7227}">
      <dgm:prSet/>
      <dgm:spPr/>
      <dgm:t>
        <a:bodyPr/>
        <a:lstStyle/>
        <a:p>
          <a:endParaRPr lang="es-ES" sz="1200"/>
        </a:p>
      </dgm:t>
    </dgm:pt>
    <dgm:pt modelId="{0B8F4E23-AD98-47FF-AB74-A06C0D687E98}" type="sibTrans" cxnId="{9A1DBAC6-BC9C-4804-B7FD-301D40CD7227}">
      <dgm:prSet/>
      <dgm:spPr/>
      <dgm:t>
        <a:bodyPr/>
        <a:lstStyle/>
        <a:p>
          <a:endParaRPr lang="es-ES" sz="1200"/>
        </a:p>
      </dgm:t>
    </dgm:pt>
    <dgm:pt modelId="{E573BDE6-B395-4E27-B2A6-778352787005}" type="asst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D5E86903-130B-47C0-AA7E-01CD8F59DE7D}" type="parTrans" cxnId="{D55C00F4-2EF6-4DE3-AAF1-B94ADCEF7B1B}">
      <dgm:prSet/>
      <dgm:spPr/>
      <dgm:t>
        <a:bodyPr/>
        <a:lstStyle/>
        <a:p>
          <a:endParaRPr lang="es-ES" sz="1200"/>
        </a:p>
      </dgm:t>
    </dgm:pt>
    <dgm:pt modelId="{408EEC04-1C72-412E-890A-C2B4B3A8E7A5}" type="sibTrans" cxnId="{D55C00F4-2EF6-4DE3-AAF1-B94ADCEF7B1B}">
      <dgm:prSet/>
      <dgm:spPr/>
      <dgm:t>
        <a:bodyPr/>
        <a:lstStyle/>
        <a:p>
          <a:endParaRPr lang="es-ES" sz="1200"/>
        </a:p>
      </dgm:t>
    </dgm:pt>
    <dgm:pt modelId="{411A65B3-2924-4D2A-8FF4-66DEBA79271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/>
        </a:p>
      </dgm:t>
    </dgm:pt>
    <dgm:pt modelId="{2CCD0747-E270-475F-96E0-13C5FE760E15}" type="parTrans" cxnId="{B857564A-4ECE-44AF-8484-9CC31ACD87BD}">
      <dgm:prSet/>
      <dgm:spPr/>
      <dgm:t>
        <a:bodyPr/>
        <a:lstStyle/>
        <a:p>
          <a:endParaRPr lang="es-ES" sz="1200"/>
        </a:p>
      </dgm:t>
    </dgm:pt>
    <dgm:pt modelId="{E0507403-88B5-49CF-B348-6CB842A8C05E}" type="sibTrans" cxnId="{B857564A-4ECE-44AF-8484-9CC31ACD87BD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8C64D2-A154-47AA-93EB-C58018F53183}" type="pres">
      <dgm:prSet presAssocID="{4E13E0B0-4968-45EF-8BBB-437AAB8AB5DB}" presName="hierRoot1" presStyleCnt="0">
        <dgm:presLayoutVars>
          <dgm:hierBranch val="init"/>
        </dgm:presLayoutVars>
      </dgm:prSet>
      <dgm:spPr/>
    </dgm:pt>
    <dgm:pt modelId="{8C7DBA7C-9B3E-424A-8A70-D31939249023}" type="pres">
      <dgm:prSet presAssocID="{4E13E0B0-4968-45EF-8BBB-437AAB8AB5DB}" presName="rootComposite1" presStyleCnt="0"/>
      <dgm:spPr/>
    </dgm:pt>
    <dgm:pt modelId="{26F95C9F-AB82-4F78-A3CB-210A453325E3}" type="pres">
      <dgm:prSet presAssocID="{4E13E0B0-4968-45EF-8BBB-437AAB8AB5DB}" presName="rootText1" presStyleLbl="node0" presStyleIdx="0" presStyleCnt="1" custScaleX="272952" custScaleY="249468" custLinFactY="-200000" custLinFactNeighborX="1" custLinFactNeighborY="-2510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E220DB-BBDD-40CF-801F-1E25552EA9CF}" type="pres">
      <dgm:prSet presAssocID="{4E13E0B0-4968-45EF-8BBB-437AAB8AB5DB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02353B-10DA-48CA-B44C-2C29AA193F7D}" type="pres">
      <dgm:prSet presAssocID="{4E13E0B0-4968-45EF-8BBB-437AAB8AB5DB}" presName="hierChild2" presStyleCnt="0"/>
      <dgm:spPr/>
    </dgm:pt>
    <dgm:pt modelId="{79B31461-17EA-4319-9C8A-4260A6EF8E36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0D9E609-313B-43A2-9417-5F807B6B43AE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5A9DEF46-3CAC-4C33-8E29-2B7FEEBC39A1}" type="pres">
      <dgm:prSet presAssocID="{615C18A7-B4D5-4C96-8973-7167612FEE29}" presName="rootComposite" presStyleCnt="0"/>
      <dgm:spPr/>
    </dgm:pt>
    <dgm:pt modelId="{CFDD4B63-8318-472D-9911-EEF8C7966C90}" type="pres">
      <dgm:prSet presAssocID="{615C18A7-B4D5-4C96-8973-7167612FEE29}" presName="rootText" presStyleLbl="node2" presStyleIdx="0" presStyleCnt="1" custScaleX="243314" custScaleY="194652" custLinFactNeighborY="-56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AB5F87-2375-4D90-AAA4-6920FDA2CF10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891B7B3-FFA0-432D-B7DF-6A59FEFA08E0}" type="pres">
      <dgm:prSet presAssocID="{615C18A7-B4D5-4C96-8973-7167612FEE29}" presName="hierChild4" presStyleCnt="0"/>
      <dgm:spPr/>
    </dgm:pt>
    <dgm:pt modelId="{8538F767-FB9E-4FF8-AA6A-CA08DBA46B24}" type="pres">
      <dgm:prSet presAssocID="{A149A659-94FC-44DF-9F93-99D285E3798D}" presName="Name35" presStyleLbl="parChTrans1D3" presStyleIdx="0" presStyleCnt="8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3" presStyleIdx="0" presStyleCnt="6" custScaleX="169320" custScaleY="252582" custLinFactNeighborX="-1599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3" presStyleIdx="0" presStyleCnt="6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625255E5-5365-4996-86B2-F0AC2E1BD460}" type="pres">
      <dgm:prSet presAssocID="{2320B0BB-5457-4241-BAD3-F6CAAD40B1EF}" presName="Name35" presStyleLbl="parChTrans1D3" presStyleIdx="1" presStyleCnt="8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3" presStyleIdx="1" presStyleCnt="6" custScaleX="169320" custScaleY="252582" custLinFactNeighborX="108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3" presStyleIdx="1" presStyleCnt="6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1BC04C24-48F7-4111-B7BC-116F2B5BFF65}" type="pres">
      <dgm:prSet presAssocID="{80222AB7-4BD4-4315-B477-5397DE29860D}" presName="Name35" presStyleLbl="parChTrans1D3" presStyleIdx="2" presStyleCnt="8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3" presStyleIdx="2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3" presStyleIdx="2" presStyleCnt="6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9EC10300-8DA4-4DB3-BDE1-4A9ECA1E291A}" type="pres">
      <dgm:prSet presAssocID="{BC25F8D9-A0A5-4D37-92CB-A8EFCB3CA275}" presName="Name35" presStyleLbl="parChTrans1D3" presStyleIdx="3" presStyleCnt="8"/>
      <dgm:spPr/>
      <dgm:t>
        <a:bodyPr/>
        <a:lstStyle/>
        <a:p>
          <a:endParaRPr lang="es-ES"/>
        </a:p>
      </dgm:t>
    </dgm:pt>
    <dgm:pt modelId="{D50B2919-0165-4B7B-99A4-82CD70B67646}" type="pres">
      <dgm:prSet presAssocID="{3BECC251-92E6-4484-808F-DAE69118F17B}" presName="hierRoot2" presStyleCnt="0">
        <dgm:presLayoutVars>
          <dgm:hierBranch val="init"/>
        </dgm:presLayoutVars>
      </dgm:prSet>
      <dgm:spPr/>
    </dgm:pt>
    <dgm:pt modelId="{CE6B6D4A-459A-48BE-A094-4682A929D952}" type="pres">
      <dgm:prSet presAssocID="{3BECC251-92E6-4484-808F-DAE69118F17B}" presName="rootComposite" presStyleCnt="0"/>
      <dgm:spPr/>
    </dgm:pt>
    <dgm:pt modelId="{9116BDA9-BFD9-484C-9301-C2A921F020DC}" type="pres">
      <dgm:prSet presAssocID="{3BECC251-92E6-4484-808F-DAE69118F17B}" presName="rootText" presStyleLbl="node3" presStyleIdx="3" presStyleCnt="6" custScaleX="169320" custScaleY="252582" custLinFactNeighborX="444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D43C08-D644-4139-AD11-3176DC194802}" type="pres">
      <dgm:prSet presAssocID="{3BECC251-92E6-4484-808F-DAE69118F17B}" presName="rootConnector" presStyleLbl="node3" presStyleIdx="3" presStyleCnt="6"/>
      <dgm:spPr/>
      <dgm:t>
        <a:bodyPr/>
        <a:lstStyle/>
        <a:p>
          <a:endParaRPr lang="es-ES"/>
        </a:p>
      </dgm:t>
    </dgm:pt>
    <dgm:pt modelId="{FABAD443-C12B-4F1F-BCBC-14BD1CC2E458}" type="pres">
      <dgm:prSet presAssocID="{3BECC251-92E6-4484-808F-DAE69118F17B}" presName="hierChild4" presStyleCnt="0"/>
      <dgm:spPr/>
    </dgm:pt>
    <dgm:pt modelId="{DD2C2479-284B-4D47-AD10-D85190A99BD4}" type="pres">
      <dgm:prSet presAssocID="{3BECC251-92E6-4484-808F-DAE69118F17B}" presName="hierChild5" presStyleCnt="0"/>
      <dgm:spPr/>
    </dgm:pt>
    <dgm:pt modelId="{B63C98AB-587D-4DB4-840E-F043E96166E5}" type="pres">
      <dgm:prSet presAssocID="{0BF2E5EC-560C-4FDD-9115-0C87DA3CD194}" presName="Name35" presStyleLbl="parChTrans1D3" presStyleIdx="4" presStyleCnt="8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4" presStyleCnt="6" custScaleX="169320" custScaleY="252582" custLinFactX="100000" custLinFactNeighborX="123703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4" presStyleCnt="6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9FEC365-9A27-45EC-9F96-26DFDD15CE16}" type="pres">
      <dgm:prSet presAssocID="{56D997DC-68B8-400D-A120-D9DECC144E98}" presName="Name35" presStyleLbl="parChTrans1D3" presStyleIdx="5" presStyleCnt="8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5" presStyleCnt="6" custScaleX="169320" custScaleY="252582" custLinFactX="-88449" custLinFactNeighborX="-100000" custLinFactNeighborY="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5" presStyleCnt="6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F02EA646-298C-44B0-91B4-FC70DCCBC3FE}" type="pres">
      <dgm:prSet presAssocID="{615C18A7-B4D5-4C96-8973-7167612FEE29}" presName="hierChild5" presStyleCnt="0"/>
      <dgm:spPr/>
    </dgm:pt>
    <dgm:pt modelId="{EB458F0F-1423-479C-9431-339A6D5E892B}" type="pres">
      <dgm:prSet presAssocID="{D5E86903-130B-47C0-AA7E-01CD8F59DE7D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915D4695-7798-44BC-B814-6436EC93E09A}" type="pres">
      <dgm:prSet presAssocID="{E573BDE6-B395-4E27-B2A6-778352787005}" presName="hierRoot3" presStyleCnt="0">
        <dgm:presLayoutVars>
          <dgm:hierBranch val="init"/>
        </dgm:presLayoutVars>
      </dgm:prSet>
      <dgm:spPr/>
    </dgm:pt>
    <dgm:pt modelId="{F572F3BB-E585-4C13-B2AA-4AF4A38DF0DE}" type="pres">
      <dgm:prSet presAssocID="{E573BDE6-B395-4E27-B2A6-778352787005}" presName="rootComposite3" presStyleCnt="0"/>
      <dgm:spPr/>
    </dgm:pt>
    <dgm:pt modelId="{A6FF35A5-890A-4EB6-9178-18750CB5AFCC}" type="pres">
      <dgm:prSet presAssocID="{E573BDE6-B395-4E27-B2A6-778352787005}" presName="rootText3" presStyleLbl="asst2" presStyleIdx="0" presStyleCnt="2" custScaleX="211828" custScaleY="186907" custLinFactNeighborX="-24986" custLinFactNeighborY="-157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A2BC6F-AD66-4142-A4D4-778E9EAF514E}" type="pres">
      <dgm:prSet presAssocID="{E573BDE6-B395-4E27-B2A6-778352787005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782E7DC-D3F2-4CCF-9288-AA6A3A961978}" type="pres">
      <dgm:prSet presAssocID="{E573BDE6-B395-4E27-B2A6-778352787005}" presName="hierChild6" presStyleCnt="0"/>
      <dgm:spPr/>
    </dgm:pt>
    <dgm:pt modelId="{F0687DB1-8639-4505-946F-D7A063141923}" type="pres">
      <dgm:prSet presAssocID="{E573BDE6-B395-4E27-B2A6-778352787005}" presName="hierChild7" presStyleCnt="0"/>
      <dgm:spPr/>
    </dgm:pt>
    <dgm:pt modelId="{F9F09139-861E-43BC-A6FA-BF3980D7D94D}" type="pres">
      <dgm:prSet presAssocID="{2CCD0747-E270-475F-96E0-13C5FE760E15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BEBFF762-F5E0-489A-86DD-91180E58074E}" type="pres">
      <dgm:prSet presAssocID="{411A65B3-2924-4D2A-8FF4-66DEBA79271B}" presName="hierRoot3" presStyleCnt="0">
        <dgm:presLayoutVars>
          <dgm:hierBranch val="init"/>
        </dgm:presLayoutVars>
      </dgm:prSet>
      <dgm:spPr/>
    </dgm:pt>
    <dgm:pt modelId="{DAA9DEF4-2D36-4A0C-8D34-D703FD49DC24}" type="pres">
      <dgm:prSet presAssocID="{411A65B3-2924-4D2A-8FF4-66DEBA79271B}" presName="rootComposite3" presStyleCnt="0"/>
      <dgm:spPr/>
    </dgm:pt>
    <dgm:pt modelId="{11798089-DA06-4A6A-9DD5-17F2343DB3CD}" type="pres">
      <dgm:prSet presAssocID="{411A65B3-2924-4D2A-8FF4-66DEBA79271B}" presName="rootText3" presStyleLbl="asst2" presStyleIdx="1" presStyleCnt="2" custScaleX="211828" custScaleY="186907" custLinFactNeighborX="20364" custLinFactNeighborY="-157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5446FA-95DA-46D7-8578-2EA526F570E6}" type="pres">
      <dgm:prSet presAssocID="{411A65B3-2924-4D2A-8FF4-66DEBA79271B}" presName="rootConnector3" presStyleLbl="asst2" presStyleIdx="1" presStyleCnt="2"/>
      <dgm:spPr/>
      <dgm:t>
        <a:bodyPr/>
        <a:lstStyle/>
        <a:p>
          <a:endParaRPr lang="es-ES"/>
        </a:p>
      </dgm:t>
    </dgm:pt>
    <dgm:pt modelId="{87E5C72F-0D53-4D9F-B5F9-E67BE7E33FA8}" type="pres">
      <dgm:prSet presAssocID="{411A65B3-2924-4D2A-8FF4-66DEBA79271B}" presName="hierChild6" presStyleCnt="0"/>
      <dgm:spPr/>
    </dgm:pt>
    <dgm:pt modelId="{8B030FB3-0E8E-4241-8AC6-77E79381F948}" type="pres">
      <dgm:prSet presAssocID="{411A65B3-2924-4D2A-8FF4-66DEBA79271B}" presName="hierChild7" presStyleCnt="0"/>
      <dgm:spPr/>
    </dgm:pt>
    <dgm:pt modelId="{E9688BBF-1EBD-4F2B-B261-36830842987B}" type="pres">
      <dgm:prSet presAssocID="{4E13E0B0-4968-45EF-8BBB-437AAB8AB5DB}" presName="hierChild3" presStyleCnt="0"/>
      <dgm:spPr/>
    </dgm:pt>
  </dgm:ptLst>
  <dgm:cxnLst>
    <dgm:cxn modelId="{CFB66678-C28D-4419-84F3-949D324DA9D2}" type="presOf" srcId="{7D44A8F9-5CC1-48AA-BD25-503215550F64}" destId="{24D91E9C-3B17-464E-8862-F4B1C5483EA6}" srcOrd="1" destOrd="0" presId="urn:microsoft.com/office/officeart/2005/8/layout/orgChart1"/>
    <dgm:cxn modelId="{8DE1A8AF-F38D-43E4-9686-6CC146109E9B}" srcId="{615C18A7-B4D5-4C96-8973-7167612FEE29}" destId="{BF0432F2-C4CA-418D-B139-B34D5B5B0ED6}" srcOrd="2" destOrd="0" parTransId="{80222AB7-4BD4-4315-B477-5397DE29860D}" sibTransId="{441AD380-F359-403D-A0AA-86AD17099EE6}"/>
    <dgm:cxn modelId="{D55C00F4-2EF6-4DE3-AAF1-B94ADCEF7B1B}" srcId="{615C18A7-B4D5-4C96-8973-7167612FEE29}" destId="{E573BDE6-B395-4E27-B2A6-778352787005}" srcOrd="6" destOrd="0" parTransId="{D5E86903-130B-47C0-AA7E-01CD8F59DE7D}" sibTransId="{408EEC04-1C72-412E-890A-C2B4B3A8E7A5}"/>
    <dgm:cxn modelId="{D107618B-59A9-4685-944B-0F3DA036A180}" type="presOf" srcId="{BF0432F2-C4CA-418D-B139-B34D5B5B0ED6}" destId="{D789F510-582E-4480-AEC8-7D0930FE5FE5}" srcOrd="1" destOrd="0" presId="urn:microsoft.com/office/officeart/2005/8/layout/orgChart1"/>
    <dgm:cxn modelId="{095745E2-3D9F-45C2-B589-5B2E15D60C4F}" srcId="{615C18A7-B4D5-4C96-8973-7167612FEE29}" destId="{26CBE087-5EDB-44C1-AB9C-5E442DCB6272}" srcOrd="5" destOrd="0" parTransId="{56D997DC-68B8-400D-A120-D9DECC144E98}" sibTransId="{5340D763-9E21-4727-BA04-FD9810B26C8C}"/>
    <dgm:cxn modelId="{69C5929B-F4EA-498A-B3B6-33C027A5DB1D}" type="presOf" srcId="{4E13E0B0-4968-45EF-8BBB-437AAB8AB5DB}" destId="{26F95C9F-AB82-4F78-A3CB-210A453325E3}" srcOrd="0" destOrd="0" presId="urn:microsoft.com/office/officeart/2005/8/layout/orgChart1"/>
    <dgm:cxn modelId="{9A1DBAC6-BC9C-4804-B7FD-301D40CD7227}" srcId="{1F4C54C9-D051-48AD-98BF-5605156B3CDE}" destId="{4E13E0B0-4968-45EF-8BBB-437AAB8AB5DB}" srcOrd="0" destOrd="0" parTransId="{822AEBB4-CE88-42F1-A61D-6D7F6185ABFF}" sibTransId="{0B8F4E23-AD98-47FF-AB74-A06C0D687E98}"/>
    <dgm:cxn modelId="{4403D8D5-1E61-4D69-A261-58DA84BB0614}" type="presOf" srcId="{8BAE6477-6996-4C0F-9A64-E6F9A09D6816}" destId="{0DD4089F-7C45-49AE-8C22-F73DF72EA6C0}" srcOrd="1" destOrd="0" presId="urn:microsoft.com/office/officeart/2005/8/layout/orgChart1"/>
    <dgm:cxn modelId="{19D96408-2076-4DB8-B462-E76E930FD77C}" srcId="{615C18A7-B4D5-4C96-8973-7167612FEE29}" destId="{8BAE6477-6996-4C0F-9A64-E6F9A09D6816}" srcOrd="4" destOrd="0" parTransId="{0BF2E5EC-560C-4FDD-9115-0C87DA3CD194}" sibTransId="{9B225DFE-05EE-4DD5-B850-036E6F01829D}"/>
    <dgm:cxn modelId="{58CD885B-854C-4152-954E-19302D0DC458}" type="presOf" srcId="{BC25F8D9-A0A5-4D37-92CB-A8EFCB3CA275}" destId="{9EC10300-8DA4-4DB3-BDE1-4A9ECA1E291A}" srcOrd="0" destOrd="0" presId="urn:microsoft.com/office/officeart/2005/8/layout/orgChart1"/>
    <dgm:cxn modelId="{BF39D902-FE80-43D0-996C-78C75469E812}" type="presOf" srcId="{BF0432F2-C4CA-418D-B139-B34D5B5B0ED6}" destId="{25340010-7394-4D6D-A6E2-A29771F6F7FD}" srcOrd="0" destOrd="0" presId="urn:microsoft.com/office/officeart/2005/8/layout/orgChart1"/>
    <dgm:cxn modelId="{24F522CD-218E-4786-89CA-002C2DC221FD}" type="presOf" srcId="{26CBE087-5EDB-44C1-AB9C-5E442DCB6272}" destId="{3F458B82-820E-4967-9255-CBCA7F03FD7E}" srcOrd="0" destOrd="0" presId="urn:microsoft.com/office/officeart/2005/8/layout/orgChart1"/>
    <dgm:cxn modelId="{DE9582B6-B40A-4C02-9F81-C52C8B53D127}" type="presOf" srcId="{6E758021-D246-4175-A045-7131A8F47DDA}" destId="{67F1DC44-2E3B-4303-A402-930E7F58F13F}" srcOrd="0" destOrd="0" presId="urn:microsoft.com/office/officeart/2005/8/layout/orgChart1"/>
    <dgm:cxn modelId="{7F11AABF-2503-44B0-BEA9-011A2C78D15D}" type="presOf" srcId="{4E13E0B0-4968-45EF-8BBB-437AAB8AB5DB}" destId="{A5E220DB-BBDD-40CF-801F-1E25552EA9CF}" srcOrd="1" destOrd="0" presId="urn:microsoft.com/office/officeart/2005/8/layout/orgChart1"/>
    <dgm:cxn modelId="{C9B34E1C-D4C1-485B-8DA0-8FDD7F71810F}" type="presOf" srcId="{615C18A7-B4D5-4C96-8973-7167612FEE29}" destId="{CFDD4B63-8318-472D-9911-EEF8C7966C90}" srcOrd="0" destOrd="0" presId="urn:microsoft.com/office/officeart/2005/8/layout/orgChart1"/>
    <dgm:cxn modelId="{B857564A-4ECE-44AF-8484-9CC31ACD87BD}" srcId="{615C18A7-B4D5-4C96-8973-7167612FEE29}" destId="{411A65B3-2924-4D2A-8FF4-66DEBA79271B}" srcOrd="7" destOrd="0" parTransId="{2CCD0747-E270-475F-96E0-13C5FE760E15}" sibTransId="{E0507403-88B5-49CF-B348-6CB842A8C05E}"/>
    <dgm:cxn modelId="{C25B297D-C3B0-4B35-8CBC-DCA602A84CEE}" type="presOf" srcId="{26CBE087-5EDB-44C1-AB9C-5E442DCB6272}" destId="{E77A8F94-5C55-49D3-85FA-1C2333662F5C}" srcOrd="1" destOrd="0" presId="urn:microsoft.com/office/officeart/2005/8/layout/orgChart1"/>
    <dgm:cxn modelId="{26D5E836-05E0-4583-8D6C-700F91100307}" type="presOf" srcId="{3BECC251-92E6-4484-808F-DAE69118F17B}" destId="{97D43C08-D644-4139-AD11-3176DC194802}" srcOrd="1" destOrd="0" presId="urn:microsoft.com/office/officeart/2005/8/layout/orgChart1"/>
    <dgm:cxn modelId="{F1197BC9-E533-4235-B090-CD5F3DA2612D}" srcId="{615C18A7-B4D5-4C96-8973-7167612FEE29}" destId="{7D44A8F9-5CC1-48AA-BD25-503215550F64}" srcOrd="1" destOrd="0" parTransId="{2320B0BB-5457-4241-BAD3-F6CAAD40B1EF}" sibTransId="{E7174277-1BC8-4BB9-A373-60DB41911508}"/>
    <dgm:cxn modelId="{2FE671D1-4FA6-401B-95B4-101CDBD41633}" srcId="{4E13E0B0-4968-45EF-8BBB-437AAB8AB5DB}" destId="{615C18A7-B4D5-4C96-8973-7167612FEE29}" srcOrd="0" destOrd="0" parTransId="{873BD0AB-E7A5-4089-A8D0-E1507C17A840}" sibTransId="{17AAD4B3-E36F-4E4E-B321-10A8E4D119B7}"/>
    <dgm:cxn modelId="{2D02BD3A-E784-45AA-97C0-51B1F2872793}" type="presOf" srcId="{0BF2E5EC-560C-4FDD-9115-0C87DA3CD194}" destId="{B63C98AB-587D-4DB4-840E-F043E96166E5}" srcOrd="0" destOrd="0" presId="urn:microsoft.com/office/officeart/2005/8/layout/orgChart1"/>
    <dgm:cxn modelId="{F651646E-946B-4AA1-8217-3EC00AC74C64}" type="presOf" srcId="{411A65B3-2924-4D2A-8FF4-66DEBA79271B}" destId="{155446FA-95DA-46D7-8578-2EA526F570E6}" srcOrd="1" destOrd="0" presId="urn:microsoft.com/office/officeart/2005/8/layout/orgChart1"/>
    <dgm:cxn modelId="{EDB2BED3-46B8-49F0-9874-5AB2F94A798E}" srcId="{615C18A7-B4D5-4C96-8973-7167612FEE29}" destId="{3BECC251-92E6-4484-808F-DAE69118F17B}" srcOrd="3" destOrd="0" parTransId="{BC25F8D9-A0A5-4D37-92CB-A8EFCB3CA275}" sibTransId="{3408CF9D-16C5-461D-9376-7D7A005A34B0}"/>
    <dgm:cxn modelId="{A28E4A89-DD33-4BBF-AE37-A8A364B0EA8E}" type="presOf" srcId="{D5E86903-130B-47C0-AA7E-01CD8F59DE7D}" destId="{EB458F0F-1423-479C-9431-339A6D5E892B}" srcOrd="0" destOrd="0" presId="urn:microsoft.com/office/officeart/2005/8/layout/orgChart1"/>
    <dgm:cxn modelId="{2EE46D74-B879-4871-AC0B-003CA5F62020}" type="presOf" srcId="{2CCD0747-E270-475F-96E0-13C5FE760E15}" destId="{F9F09139-861E-43BC-A6FA-BF3980D7D94D}" srcOrd="0" destOrd="0" presId="urn:microsoft.com/office/officeart/2005/8/layout/orgChart1"/>
    <dgm:cxn modelId="{54412480-EEBD-4089-85E5-FCBE9C529D2B}" type="presOf" srcId="{56D997DC-68B8-400D-A120-D9DECC144E98}" destId="{E9FEC365-9A27-45EC-9F96-26DFDD15CE16}" srcOrd="0" destOrd="0" presId="urn:microsoft.com/office/officeart/2005/8/layout/orgChart1"/>
    <dgm:cxn modelId="{9E6E42E0-AF65-43B2-B5D0-0BEE4F610BD5}" type="presOf" srcId="{E573BDE6-B395-4E27-B2A6-778352787005}" destId="{A6FF35A5-890A-4EB6-9178-18750CB5AFCC}" srcOrd="0" destOrd="0" presId="urn:microsoft.com/office/officeart/2005/8/layout/orgChart1"/>
    <dgm:cxn modelId="{4E007C86-4873-4BA0-AC22-738533C93D58}" type="presOf" srcId="{2320B0BB-5457-4241-BAD3-F6CAAD40B1EF}" destId="{625255E5-5365-4996-86B2-F0AC2E1BD460}" srcOrd="0" destOrd="0" presId="urn:microsoft.com/office/officeart/2005/8/layout/orgChart1"/>
    <dgm:cxn modelId="{FA745B0E-C956-42AE-B36A-FD12BCFBCD50}" type="presOf" srcId="{7D44A8F9-5CC1-48AA-BD25-503215550F64}" destId="{52D1BCD9-9409-4F5E-AB20-7B45056AEE70}" srcOrd="0" destOrd="0" presId="urn:microsoft.com/office/officeart/2005/8/layout/orgChart1"/>
    <dgm:cxn modelId="{EF38E106-06C5-4B93-ABE1-DC5DC5DCE50E}" type="presOf" srcId="{615C18A7-B4D5-4C96-8973-7167612FEE29}" destId="{F2AB5F87-2375-4D90-AAA4-6920FDA2CF10}" srcOrd="1" destOrd="0" presId="urn:microsoft.com/office/officeart/2005/8/layout/orgChart1"/>
    <dgm:cxn modelId="{21080775-6EF9-4FE2-AEE9-C925F3C2DA81}" type="presOf" srcId="{411A65B3-2924-4D2A-8FF4-66DEBA79271B}" destId="{11798089-DA06-4A6A-9DD5-17F2343DB3CD}" srcOrd="0" destOrd="0" presId="urn:microsoft.com/office/officeart/2005/8/layout/orgChart1"/>
    <dgm:cxn modelId="{DE914348-B59B-4E9F-8F2B-9469340F87EC}" type="presOf" srcId="{E573BDE6-B395-4E27-B2A6-778352787005}" destId="{7AA2BC6F-AD66-4142-A4D4-778E9EAF514E}" srcOrd="1" destOrd="0" presId="urn:microsoft.com/office/officeart/2005/8/layout/orgChart1"/>
    <dgm:cxn modelId="{61738E5D-1874-4A71-B9AA-8BC76B0C7107}" type="presOf" srcId="{A149A659-94FC-44DF-9F93-99D285E3798D}" destId="{8538F767-FB9E-4FF8-AA6A-CA08DBA46B24}" srcOrd="0" destOrd="0" presId="urn:microsoft.com/office/officeart/2005/8/layout/orgChart1"/>
    <dgm:cxn modelId="{EB8D826D-C7E7-4A8B-8C0B-F778FDD980FA}" type="presOf" srcId="{3BECC251-92E6-4484-808F-DAE69118F17B}" destId="{9116BDA9-BFD9-484C-9301-C2A921F020DC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BD3E090-FADC-47BA-B1EA-5066FF7CC15D}" type="presOf" srcId="{873BD0AB-E7A5-4089-A8D0-E1507C17A840}" destId="{79B31461-17EA-4319-9C8A-4260A6EF8E36}" srcOrd="0" destOrd="0" presId="urn:microsoft.com/office/officeart/2005/8/layout/orgChart1"/>
    <dgm:cxn modelId="{A13C6A41-16B1-474F-805B-55502A5D3CB3}" type="presOf" srcId="{80222AB7-4BD4-4315-B477-5397DE29860D}" destId="{1BC04C24-48F7-4111-B7BC-116F2B5BFF65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A1943E8D-3FD2-420F-B8C6-DE7D43FB1DFA}" type="presOf" srcId="{6E758021-D246-4175-A045-7131A8F47DDA}" destId="{7CBEBEAD-F276-4972-9A8D-E0BD74BC1F1E}" srcOrd="1" destOrd="0" presId="urn:microsoft.com/office/officeart/2005/8/layout/orgChart1"/>
    <dgm:cxn modelId="{E3F55F95-6A9C-4EDD-9FB8-BF4B79A1FB0F}" type="presOf" srcId="{8BAE6477-6996-4C0F-9A64-E6F9A09D6816}" destId="{B7D99E16-442B-4BEE-93F5-740D4EB2B8FD}" srcOrd="0" destOrd="0" presId="urn:microsoft.com/office/officeart/2005/8/layout/orgChart1"/>
    <dgm:cxn modelId="{393DB553-6226-4AD5-8CF2-8A2FC10D9416}" type="presParOf" srcId="{152DA3CB-F33C-4F00-A08B-BF4911CED871}" destId="{348C64D2-A154-47AA-93EB-C58018F53183}" srcOrd="0" destOrd="0" presId="urn:microsoft.com/office/officeart/2005/8/layout/orgChart1"/>
    <dgm:cxn modelId="{C34D6EF4-DBF9-4204-9616-8BFD7184B50F}" type="presParOf" srcId="{348C64D2-A154-47AA-93EB-C58018F53183}" destId="{8C7DBA7C-9B3E-424A-8A70-D31939249023}" srcOrd="0" destOrd="0" presId="urn:microsoft.com/office/officeart/2005/8/layout/orgChart1"/>
    <dgm:cxn modelId="{CAF802FE-7BB2-4816-ADFF-F2576FEF6735}" type="presParOf" srcId="{8C7DBA7C-9B3E-424A-8A70-D31939249023}" destId="{26F95C9F-AB82-4F78-A3CB-210A453325E3}" srcOrd="0" destOrd="0" presId="urn:microsoft.com/office/officeart/2005/8/layout/orgChart1"/>
    <dgm:cxn modelId="{1791B60B-5D1B-4230-B3EB-EFF656BA8B71}" type="presParOf" srcId="{8C7DBA7C-9B3E-424A-8A70-D31939249023}" destId="{A5E220DB-BBDD-40CF-801F-1E25552EA9CF}" srcOrd="1" destOrd="0" presId="urn:microsoft.com/office/officeart/2005/8/layout/orgChart1"/>
    <dgm:cxn modelId="{227E7EC0-396B-4C7A-BD4B-430D9D470349}" type="presParOf" srcId="{348C64D2-A154-47AA-93EB-C58018F53183}" destId="{D102353B-10DA-48CA-B44C-2C29AA193F7D}" srcOrd="1" destOrd="0" presId="urn:microsoft.com/office/officeart/2005/8/layout/orgChart1"/>
    <dgm:cxn modelId="{7049FD05-CCA0-4CE5-943A-A57C95409A82}" type="presParOf" srcId="{D102353B-10DA-48CA-B44C-2C29AA193F7D}" destId="{79B31461-17EA-4319-9C8A-4260A6EF8E36}" srcOrd="0" destOrd="0" presId="urn:microsoft.com/office/officeart/2005/8/layout/orgChart1"/>
    <dgm:cxn modelId="{6C902193-A8CE-4492-AB5A-0E5ECEF6A171}" type="presParOf" srcId="{D102353B-10DA-48CA-B44C-2C29AA193F7D}" destId="{B0D9E609-313B-43A2-9417-5F807B6B43AE}" srcOrd="1" destOrd="0" presId="urn:microsoft.com/office/officeart/2005/8/layout/orgChart1"/>
    <dgm:cxn modelId="{4EFF798B-BAA0-467A-902B-B46BADDBB754}" type="presParOf" srcId="{B0D9E609-313B-43A2-9417-5F807B6B43AE}" destId="{5A9DEF46-3CAC-4C33-8E29-2B7FEEBC39A1}" srcOrd="0" destOrd="0" presId="urn:microsoft.com/office/officeart/2005/8/layout/orgChart1"/>
    <dgm:cxn modelId="{C0CF1965-2C60-494E-9D1D-52A9D45F8F22}" type="presParOf" srcId="{5A9DEF46-3CAC-4C33-8E29-2B7FEEBC39A1}" destId="{CFDD4B63-8318-472D-9911-EEF8C7966C90}" srcOrd="0" destOrd="0" presId="urn:microsoft.com/office/officeart/2005/8/layout/orgChart1"/>
    <dgm:cxn modelId="{2E91891A-0E22-45E7-9748-7D1F9587F6CD}" type="presParOf" srcId="{5A9DEF46-3CAC-4C33-8E29-2B7FEEBC39A1}" destId="{F2AB5F87-2375-4D90-AAA4-6920FDA2CF10}" srcOrd="1" destOrd="0" presId="urn:microsoft.com/office/officeart/2005/8/layout/orgChart1"/>
    <dgm:cxn modelId="{3A757116-B537-4598-A4B3-9D74D82437AC}" type="presParOf" srcId="{B0D9E609-313B-43A2-9417-5F807B6B43AE}" destId="{F891B7B3-FFA0-432D-B7DF-6A59FEFA08E0}" srcOrd="1" destOrd="0" presId="urn:microsoft.com/office/officeart/2005/8/layout/orgChart1"/>
    <dgm:cxn modelId="{DB25603B-843C-4A0C-8FB7-DF7C8C7B4D2A}" type="presParOf" srcId="{F891B7B3-FFA0-432D-B7DF-6A59FEFA08E0}" destId="{8538F767-FB9E-4FF8-AA6A-CA08DBA46B24}" srcOrd="0" destOrd="0" presId="urn:microsoft.com/office/officeart/2005/8/layout/orgChart1"/>
    <dgm:cxn modelId="{FDEB939A-C608-4CE3-BDE0-6B4CD468CDAD}" type="presParOf" srcId="{F891B7B3-FFA0-432D-B7DF-6A59FEFA08E0}" destId="{116C448A-CE70-4F4E-A50C-1BA7A5BAF062}" srcOrd="1" destOrd="0" presId="urn:microsoft.com/office/officeart/2005/8/layout/orgChart1"/>
    <dgm:cxn modelId="{AACB2D39-E6E7-4862-9647-9FB54DFED596}" type="presParOf" srcId="{116C448A-CE70-4F4E-A50C-1BA7A5BAF062}" destId="{E342FCE7-72A4-4966-9A23-1C65B6E24DD9}" srcOrd="0" destOrd="0" presId="urn:microsoft.com/office/officeart/2005/8/layout/orgChart1"/>
    <dgm:cxn modelId="{85D93A05-4BD3-43E1-9170-A0FD3BEDD88B}" type="presParOf" srcId="{E342FCE7-72A4-4966-9A23-1C65B6E24DD9}" destId="{67F1DC44-2E3B-4303-A402-930E7F58F13F}" srcOrd="0" destOrd="0" presId="urn:microsoft.com/office/officeart/2005/8/layout/orgChart1"/>
    <dgm:cxn modelId="{31CB1891-B85E-4090-9960-DA6F6B7C1B6A}" type="presParOf" srcId="{E342FCE7-72A4-4966-9A23-1C65B6E24DD9}" destId="{7CBEBEAD-F276-4972-9A8D-E0BD74BC1F1E}" srcOrd="1" destOrd="0" presId="urn:microsoft.com/office/officeart/2005/8/layout/orgChart1"/>
    <dgm:cxn modelId="{E408612D-7AAE-4833-9EA0-AFC16D6E5398}" type="presParOf" srcId="{116C448A-CE70-4F4E-A50C-1BA7A5BAF062}" destId="{EC0297FF-4800-4A70-9DE3-CDB843A3FAFE}" srcOrd="1" destOrd="0" presId="urn:microsoft.com/office/officeart/2005/8/layout/orgChart1"/>
    <dgm:cxn modelId="{C57F3B15-C1A7-4A84-AE65-102A9FE0673A}" type="presParOf" srcId="{116C448A-CE70-4F4E-A50C-1BA7A5BAF062}" destId="{D2D1DE0A-E759-4C3D-AF33-B6CDBF83311E}" srcOrd="2" destOrd="0" presId="urn:microsoft.com/office/officeart/2005/8/layout/orgChart1"/>
    <dgm:cxn modelId="{33271D2D-A140-4BA8-8721-724AA9A0DE41}" type="presParOf" srcId="{F891B7B3-FFA0-432D-B7DF-6A59FEFA08E0}" destId="{625255E5-5365-4996-86B2-F0AC2E1BD460}" srcOrd="2" destOrd="0" presId="urn:microsoft.com/office/officeart/2005/8/layout/orgChart1"/>
    <dgm:cxn modelId="{EC2EA98F-0BFE-483F-AE69-50FE465B324D}" type="presParOf" srcId="{F891B7B3-FFA0-432D-B7DF-6A59FEFA08E0}" destId="{B5CCF99E-B351-4A6E-BB5A-6469DF8729DF}" srcOrd="3" destOrd="0" presId="urn:microsoft.com/office/officeart/2005/8/layout/orgChart1"/>
    <dgm:cxn modelId="{2B2E8C43-92BA-4583-B60E-05E7F8B8F518}" type="presParOf" srcId="{B5CCF99E-B351-4A6E-BB5A-6469DF8729DF}" destId="{AB279E13-380A-4122-91A8-2A8CB4A454FE}" srcOrd="0" destOrd="0" presId="urn:microsoft.com/office/officeart/2005/8/layout/orgChart1"/>
    <dgm:cxn modelId="{C4A7D8BE-8991-49FA-AD03-97AF15E50631}" type="presParOf" srcId="{AB279E13-380A-4122-91A8-2A8CB4A454FE}" destId="{52D1BCD9-9409-4F5E-AB20-7B45056AEE70}" srcOrd="0" destOrd="0" presId="urn:microsoft.com/office/officeart/2005/8/layout/orgChart1"/>
    <dgm:cxn modelId="{C8F049B5-7D74-4C8F-B54D-D74861D667BE}" type="presParOf" srcId="{AB279E13-380A-4122-91A8-2A8CB4A454FE}" destId="{24D91E9C-3B17-464E-8862-F4B1C5483EA6}" srcOrd="1" destOrd="0" presId="urn:microsoft.com/office/officeart/2005/8/layout/orgChart1"/>
    <dgm:cxn modelId="{2A9578FB-2324-4A5D-A9D7-F8AD3B7BA60E}" type="presParOf" srcId="{B5CCF99E-B351-4A6E-BB5A-6469DF8729DF}" destId="{5EA66C3B-1648-44B2-AAB3-FA6FB86D3CF4}" srcOrd="1" destOrd="0" presId="urn:microsoft.com/office/officeart/2005/8/layout/orgChart1"/>
    <dgm:cxn modelId="{65D2FF89-F545-4E7D-8AC6-80174CE9B81D}" type="presParOf" srcId="{B5CCF99E-B351-4A6E-BB5A-6469DF8729DF}" destId="{167950AF-495A-46D5-9155-3F05C62DEC36}" srcOrd="2" destOrd="0" presId="urn:microsoft.com/office/officeart/2005/8/layout/orgChart1"/>
    <dgm:cxn modelId="{19BA612E-421D-46D9-895B-79C61381BF68}" type="presParOf" srcId="{F891B7B3-FFA0-432D-B7DF-6A59FEFA08E0}" destId="{1BC04C24-48F7-4111-B7BC-116F2B5BFF65}" srcOrd="4" destOrd="0" presId="urn:microsoft.com/office/officeart/2005/8/layout/orgChart1"/>
    <dgm:cxn modelId="{048E5459-6811-4392-A90A-9C674ACDDD64}" type="presParOf" srcId="{F891B7B3-FFA0-432D-B7DF-6A59FEFA08E0}" destId="{C3453D66-1FF9-46A4-A8FB-35DD30436533}" srcOrd="5" destOrd="0" presId="urn:microsoft.com/office/officeart/2005/8/layout/orgChart1"/>
    <dgm:cxn modelId="{D37A2B49-A993-459E-8C34-B801C65EBB9D}" type="presParOf" srcId="{C3453D66-1FF9-46A4-A8FB-35DD30436533}" destId="{D7D422FD-785E-4354-ACF4-CF26EE8DC171}" srcOrd="0" destOrd="0" presId="urn:microsoft.com/office/officeart/2005/8/layout/orgChart1"/>
    <dgm:cxn modelId="{E20962B1-AB4B-4FCE-AEA1-31C2BC5B2E3C}" type="presParOf" srcId="{D7D422FD-785E-4354-ACF4-CF26EE8DC171}" destId="{25340010-7394-4D6D-A6E2-A29771F6F7FD}" srcOrd="0" destOrd="0" presId="urn:microsoft.com/office/officeart/2005/8/layout/orgChart1"/>
    <dgm:cxn modelId="{24D6926C-1A33-47C3-906C-C3F4D1FDBEB8}" type="presParOf" srcId="{D7D422FD-785E-4354-ACF4-CF26EE8DC171}" destId="{D789F510-582E-4480-AEC8-7D0930FE5FE5}" srcOrd="1" destOrd="0" presId="urn:microsoft.com/office/officeart/2005/8/layout/orgChart1"/>
    <dgm:cxn modelId="{8FDAB914-1D4C-4B7A-839D-BBCF6617EBE9}" type="presParOf" srcId="{C3453D66-1FF9-46A4-A8FB-35DD30436533}" destId="{133D94BD-9877-4784-906F-C0674826EEF5}" srcOrd="1" destOrd="0" presId="urn:microsoft.com/office/officeart/2005/8/layout/orgChart1"/>
    <dgm:cxn modelId="{A29B01D0-34E2-4227-A409-11E103C13886}" type="presParOf" srcId="{C3453D66-1FF9-46A4-A8FB-35DD30436533}" destId="{FEF1C97C-0087-48B2-8069-B350148EB119}" srcOrd="2" destOrd="0" presId="urn:microsoft.com/office/officeart/2005/8/layout/orgChart1"/>
    <dgm:cxn modelId="{F126FF21-32FA-4D98-AED0-AA00D02CA8A6}" type="presParOf" srcId="{F891B7B3-FFA0-432D-B7DF-6A59FEFA08E0}" destId="{9EC10300-8DA4-4DB3-BDE1-4A9ECA1E291A}" srcOrd="6" destOrd="0" presId="urn:microsoft.com/office/officeart/2005/8/layout/orgChart1"/>
    <dgm:cxn modelId="{E61ACFCB-0C53-43B3-A609-0ED5E986C6AE}" type="presParOf" srcId="{F891B7B3-FFA0-432D-B7DF-6A59FEFA08E0}" destId="{D50B2919-0165-4B7B-99A4-82CD70B67646}" srcOrd="7" destOrd="0" presId="urn:microsoft.com/office/officeart/2005/8/layout/orgChart1"/>
    <dgm:cxn modelId="{BD5E08A7-6BE0-46A3-A28F-F11E0BC2582A}" type="presParOf" srcId="{D50B2919-0165-4B7B-99A4-82CD70B67646}" destId="{CE6B6D4A-459A-48BE-A094-4682A929D952}" srcOrd="0" destOrd="0" presId="urn:microsoft.com/office/officeart/2005/8/layout/orgChart1"/>
    <dgm:cxn modelId="{B69E26F4-800A-494B-8177-A9EADF0E3EFF}" type="presParOf" srcId="{CE6B6D4A-459A-48BE-A094-4682A929D952}" destId="{9116BDA9-BFD9-484C-9301-C2A921F020DC}" srcOrd="0" destOrd="0" presId="urn:microsoft.com/office/officeart/2005/8/layout/orgChart1"/>
    <dgm:cxn modelId="{17D94EB3-80E6-48A7-84C3-A0E2B27C5CE2}" type="presParOf" srcId="{CE6B6D4A-459A-48BE-A094-4682A929D952}" destId="{97D43C08-D644-4139-AD11-3176DC194802}" srcOrd="1" destOrd="0" presId="urn:microsoft.com/office/officeart/2005/8/layout/orgChart1"/>
    <dgm:cxn modelId="{85AE72F2-B427-4D86-8B23-A5694036B669}" type="presParOf" srcId="{D50B2919-0165-4B7B-99A4-82CD70B67646}" destId="{FABAD443-C12B-4F1F-BCBC-14BD1CC2E458}" srcOrd="1" destOrd="0" presId="urn:microsoft.com/office/officeart/2005/8/layout/orgChart1"/>
    <dgm:cxn modelId="{0E96C921-3803-4850-A3A3-BE34CE80AF90}" type="presParOf" srcId="{D50B2919-0165-4B7B-99A4-82CD70B67646}" destId="{DD2C2479-284B-4D47-AD10-D85190A99BD4}" srcOrd="2" destOrd="0" presId="urn:microsoft.com/office/officeart/2005/8/layout/orgChart1"/>
    <dgm:cxn modelId="{7B468BF1-74D0-4888-8676-BDD84577AEE8}" type="presParOf" srcId="{F891B7B3-FFA0-432D-B7DF-6A59FEFA08E0}" destId="{B63C98AB-587D-4DB4-840E-F043E96166E5}" srcOrd="8" destOrd="0" presId="urn:microsoft.com/office/officeart/2005/8/layout/orgChart1"/>
    <dgm:cxn modelId="{353060BD-5895-475B-8439-C878F2048DB0}" type="presParOf" srcId="{F891B7B3-FFA0-432D-B7DF-6A59FEFA08E0}" destId="{964FDEF0-77F4-4573-9DE9-9E797B05E95D}" srcOrd="9" destOrd="0" presId="urn:microsoft.com/office/officeart/2005/8/layout/orgChart1"/>
    <dgm:cxn modelId="{8A7CD1F4-3286-471C-95F6-BD6631A6E5A7}" type="presParOf" srcId="{964FDEF0-77F4-4573-9DE9-9E797B05E95D}" destId="{496B668D-B9A8-430F-9BD8-4989A5DCC460}" srcOrd="0" destOrd="0" presId="urn:microsoft.com/office/officeart/2005/8/layout/orgChart1"/>
    <dgm:cxn modelId="{36568C62-E095-4FDB-A82F-6F2CE8085156}" type="presParOf" srcId="{496B668D-B9A8-430F-9BD8-4989A5DCC460}" destId="{B7D99E16-442B-4BEE-93F5-740D4EB2B8FD}" srcOrd="0" destOrd="0" presId="urn:microsoft.com/office/officeart/2005/8/layout/orgChart1"/>
    <dgm:cxn modelId="{BD2F889C-CF8C-4BEB-9E76-5EA32019F2AF}" type="presParOf" srcId="{496B668D-B9A8-430F-9BD8-4989A5DCC460}" destId="{0DD4089F-7C45-49AE-8C22-F73DF72EA6C0}" srcOrd="1" destOrd="0" presId="urn:microsoft.com/office/officeart/2005/8/layout/orgChart1"/>
    <dgm:cxn modelId="{B1E10A79-BFD5-42D1-8A22-0F0FD5787723}" type="presParOf" srcId="{964FDEF0-77F4-4573-9DE9-9E797B05E95D}" destId="{71F177A4-9BC3-4939-A36B-FC68B62BEC99}" srcOrd="1" destOrd="0" presId="urn:microsoft.com/office/officeart/2005/8/layout/orgChart1"/>
    <dgm:cxn modelId="{14092E81-6EE3-48F8-9DCB-259EC656FB7C}" type="presParOf" srcId="{964FDEF0-77F4-4573-9DE9-9E797B05E95D}" destId="{2D5AB82C-18F1-4F16-8243-2F05DE81BD80}" srcOrd="2" destOrd="0" presId="urn:microsoft.com/office/officeart/2005/8/layout/orgChart1"/>
    <dgm:cxn modelId="{908691F7-E071-40DB-BF6D-13011A75696E}" type="presParOf" srcId="{F891B7B3-FFA0-432D-B7DF-6A59FEFA08E0}" destId="{E9FEC365-9A27-45EC-9F96-26DFDD15CE16}" srcOrd="10" destOrd="0" presId="urn:microsoft.com/office/officeart/2005/8/layout/orgChart1"/>
    <dgm:cxn modelId="{A1D5E2D2-5A3A-4607-BCAD-16541CB652E8}" type="presParOf" srcId="{F891B7B3-FFA0-432D-B7DF-6A59FEFA08E0}" destId="{C707D0D9-5AFE-4363-856B-3BDADF6FC139}" srcOrd="11" destOrd="0" presId="urn:microsoft.com/office/officeart/2005/8/layout/orgChart1"/>
    <dgm:cxn modelId="{A77CA581-EB46-4A4D-893E-D3FAB8E4B936}" type="presParOf" srcId="{C707D0D9-5AFE-4363-856B-3BDADF6FC139}" destId="{1FAA2663-C9DE-4C2E-843A-34F51D621341}" srcOrd="0" destOrd="0" presId="urn:microsoft.com/office/officeart/2005/8/layout/orgChart1"/>
    <dgm:cxn modelId="{28D69D06-EA7B-4F0C-88A8-A83F720919A9}" type="presParOf" srcId="{1FAA2663-C9DE-4C2E-843A-34F51D621341}" destId="{3F458B82-820E-4967-9255-CBCA7F03FD7E}" srcOrd="0" destOrd="0" presId="urn:microsoft.com/office/officeart/2005/8/layout/orgChart1"/>
    <dgm:cxn modelId="{397143F6-FE5D-45B7-A97D-D7E69E0E1FCD}" type="presParOf" srcId="{1FAA2663-C9DE-4C2E-843A-34F51D621341}" destId="{E77A8F94-5C55-49D3-85FA-1C2333662F5C}" srcOrd="1" destOrd="0" presId="urn:microsoft.com/office/officeart/2005/8/layout/orgChart1"/>
    <dgm:cxn modelId="{0FEAD148-ABC5-43E4-A54C-412A026A6B10}" type="presParOf" srcId="{C707D0D9-5AFE-4363-856B-3BDADF6FC139}" destId="{4613D29D-E624-48C5-A759-6F292DBA0F87}" srcOrd="1" destOrd="0" presId="urn:microsoft.com/office/officeart/2005/8/layout/orgChart1"/>
    <dgm:cxn modelId="{EF5394BC-4AEB-48B2-B75A-C7D6B40BC34F}" type="presParOf" srcId="{C707D0D9-5AFE-4363-856B-3BDADF6FC139}" destId="{1754669E-BC41-4D7B-B4A1-2A8FB283E790}" srcOrd="2" destOrd="0" presId="urn:microsoft.com/office/officeart/2005/8/layout/orgChart1"/>
    <dgm:cxn modelId="{F6371FE5-189A-4C69-9839-B335D8B2A31B}" type="presParOf" srcId="{B0D9E609-313B-43A2-9417-5F807B6B43AE}" destId="{F02EA646-298C-44B0-91B4-FC70DCCBC3FE}" srcOrd="2" destOrd="0" presId="urn:microsoft.com/office/officeart/2005/8/layout/orgChart1"/>
    <dgm:cxn modelId="{8DB8A3B6-0EA7-4CD3-975C-495229A22D0A}" type="presParOf" srcId="{F02EA646-298C-44B0-91B4-FC70DCCBC3FE}" destId="{EB458F0F-1423-479C-9431-339A6D5E892B}" srcOrd="0" destOrd="0" presId="urn:microsoft.com/office/officeart/2005/8/layout/orgChart1"/>
    <dgm:cxn modelId="{F8D985B5-D399-48D2-A7FE-93D6295B2AC1}" type="presParOf" srcId="{F02EA646-298C-44B0-91B4-FC70DCCBC3FE}" destId="{915D4695-7798-44BC-B814-6436EC93E09A}" srcOrd="1" destOrd="0" presId="urn:microsoft.com/office/officeart/2005/8/layout/orgChart1"/>
    <dgm:cxn modelId="{9C4BF123-82B0-45DF-8378-7684FB7D80EF}" type="presParOf" srcId="{915D4695-7798-44BC-B814-6436EC93E09A}" destId="{F572F3BB-E585-4C13-B2AA-4AF4A38DF0DE}" srcOrd="0" destOrd="0" presId="urn:microsoft.com/office/officeart/2005/8/layout/orgChart1"/>
    <dgm:cxn modelId="{167E4A44-9E50-46B5-9765-341C981B2044}" type="presParOf" srcId="{F572F3BB-E585-4C13-B2AA-4AF4A38DF0DE}" destId="{A6FF35A5-890A-4EB6-9178-18750CB5AFCC}" srcOrd="0" destOrd="0" presId="urn:microsoft.com/office/officeart/2005/8/layout/orgChart1"/>
    <dgm:cxn modelId="{4C562BD3-F0C5-42BD-8B4F-3114EDDC2BFA}" type="presParOf" srcId="{F572F3BB-E585-4C13-B2AA-4AF4A38DF0DE}" destId="{7AA2BC6F-AD66-4142-A4D4-778E9EAF514E}" srcOrd="1" destOrd="0" presId="urn:microsoft.com/office/officeart/2005/8/layout/orgChart1"/>
    <dgm:cxn modelId="{FBC7EF32-FAD3-40BB-BA0F-0D933AB70734}" type="presParOf" srcId="{915D4695-7798-44BC-B814-6436EC93E09A}" destId="{9782E7DC-D3F2-4CCF-9288-AA6A3A961978}" srcOrd="1" destOrd="0" presId="urn:microsoft.com/office/officeart/2005/8/layout/orgChart1"/>
    <dgm:cxn modelId="{2A7003FC-C762-461B-9DD2-5289E4FBD801}" type="presParOf" srcId="{915D4695-7798-44BC-B814-6436EC93E09A}" destId="{F0687DB1-8639-4505-946F-D7A063141923}" srcOrd="2" destOrd="0" presId="urn:microsoft.com/office/officeart/2005/8/layout/orgChart1"/>
    <dgm:cxn modelId="{079D92AE-5468-4022-9A43-9364F5A36C94}" type="presParOf" srcId="{F02EA646-298C-44B0-91B4-FC70DCCBC3FE}" destId="{F9F09139-861E-43BC-A6FA-BF3980D7D94D}" srcOrd="2" destOrd="0" presId="urn:microsoft.com/office/officeart/2005/8/layout/orgChart1"/>
    <dgm:cxn modelId="{03FE350B-4926-4382-BD40-FA673D8EDD51}" type="presParOf" srcId="{F02EA646-298C-44B0-91B4-FC70DCCBC3FE}" destId="{BEBFF762-F5E0-489A-86DD-91180E58074E}" srcOrd="3" destOrd="0" presId="urn:microsoft.com/office/officeart/2005/8/layout/orgChart1"/>
    <dgm:cxn modelId="{786EA244-0C83-4A31-B807-A9C5B5A45848}" type="presParOf" srcId="{BEBFF762-F5E0-489A-86DD-91180E58074E}" destId="{DAA9DEF4-2D36-4A0C-8D34-D703FD49DC24}" srcOrd="0" destOrd="0" presId="urn:microsoft.com/office/officeart/2005/8/layout/orgChart1"/>
    <dgm:cxn modelId="{0F303933-8717-46AE-8343-83E48E57DAD6}" type="presParOf" srcId="{DAA9DEF4-2D36-4A0C-8D34-D703FD49DC24}" destId="{11798089-DA06-4A6A-9DD5-17F2343DB3CD}" srcOrd="0" destOrd="0" presId="urn:microsoft.com/office/officeart/2005/8/layout/orgChart1"/>
    <dgm:cxn modelId="{3693C54C-EA91-4FD7-9CDD-424311F036FE}" type="presParOf" srcId="{DAA9DEF4-2D36-4A0C-8D34-D703FD49DC24}" destId="{155446FA-95DA-46D7-8578-2EA526F570E6}" srcOrd="1" destOrd="0" presId="urn:microsoft.com/office/officeart/2005/8/layout/orgChart1"/>
    <dgm:cxn modelId="{2EAF6F33-7565-41AB-B1C2-B0D340E8AFF4}" type="presParOf" srcId="{BEBFF762-F5E0-489A-86DD-91180E58074E}" destId="{87E5C72F-0D53-4D9F-B5F9-E67BE7E33FA8}" srcOrd="1" destOrd="0" presId="urn:microsoft.com/office/officeart/2005/8/layout/orgChart1"/>
    <dgm:cxn modelId="{83A30345-777D-438B-BAAC-888B3EA897C1}" type="presParOf" srcId="{BEBFF762-F5E0-489A-86DD-91180E58074E}" destId="{8B030FB3-0E8E-4241-8AC6-77E79381F948}" srcOrd="2" destOrd="0" presId="urn:microsoft.com/office/officeart/2005/8/layout/orgChart1"/>
    <dgm:cxn modelId="{AD2D671A-BD21-4A88-8D39-3B881039D383}" type="presParOf" srcId="{348C64D2-A154-47AA-93EB-C58018F53183}" destId="{E9688BBF-1EBD-4F2B-B261-3683084298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Domo Acuático</a:t>
          </a: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1CE3DB-E9F5-4629-B8B1-77D6415932F6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A7AA018-22D1-4DC0-A7D6-29F7B020D7BE}" type="parTrans" cxnId="{3DF77DC8-21E3-48DC-BC59-6D99F82AD664}">
      <dgm:prSet/>
      <dgm:spPr/>
      <dgm:t>
        <a:bodyPr/>
        <a:lstStyle/>
        <a:p>
          <a:endParaRPr lang="es-ES"/>
        </a:p>
      </dgm:t>
    </dgm:pt>
    <dgm:pt modelId="{40C8CEB5-E4D7-4014-9C18-C2754586DAC0}" type="sibTrans" cxnId="{3DF77DC8-21E3-48DC-BC59-6D99F82AD664}">
      <dgm:prSet/>
      <dgm:spPr/>
      <dgm:t>
        <a:bodyPr/>
        <a:lstStyle/>
        <a:p>
          <a:endParaRPr lang="es-ES"/>
        </a:p>
      </dgm:t>
    </dgm:pt>
    <dgm:pt modelId="{11C708BB-8952-4DD2-BEC6-C8B0E2000A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64B9BD72-C046-46C1-BB5C-67D692982F97}" type="parTrans" cxnId="{38D52FDD-C19F-42F8-BAAF-F812508F836F}">
      <dgm:prSet/>
      <dgm:spPr/>
      <dgm:t>
        <a:bodyPr/>
        <a:lstStyle/>
        <a:p>
          <a:endParaRPr lang="es-ES"/>
        </a:p>
      </dgm:t>
    </dgm:pt>
    <dgm:pt modelId="{A605C46C-C98F-40C7-BE1D-B409B282B879}" type="sibTrans" cxnId="{38D52FDD-C19F-42F8-BAAF-F812508F836F}">
      <dgm:prSet/>
      <dgm:spPr/>
      <dgm:t>
        <a:bodyPr/>
        <a:lstStyle/>
        <a:p>
          <a:endParaRPr lang="es-ES"/>
        </a:p>
      </dgm:t>
    </dgm:pt>
    <dgm:pt modelId="{81C0D4D0-1CFD-475F-B2F0-75017E364CE3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7A49E0A4-85DB-429D-B55D-AC83FC14495E}" type="parTrans" cxnId="{1811DEF8-7747-4354-80B9-D7AE8B22DFD5}">
      <dgm:prSet/>
      <dgm:spPr/>
      <dgm:t>
        <a:bodyPr/>
        <a:lstStyle/>
        <a:p>
          <a:endParaRPr lang="es-ES"/>
        </a:p>
      </dgm:t>
    </dgm:pt>
    <dgm:pt modelId="{83A7CF5D-64E2-4754-B577-91415DC66EF6}" type="sibTrans" cxnId="{1811DEF8-7747-4354-80B9-D7AE8B22DFD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82996" custScaleY="8677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8F36D791-154F-42A3-8767-82BABC39017B}" type="pres">
      <dgm:prSet presAssocID="{9A7AA018-22D1-4DC0-A7D6-29F7B020D7BE}" presName="Name37" presStyleLbl="parChTrans1D2" presStyleIdx="1" presStyleCnt="5"/>
      <dgm:spPr/>
      <dgm:t>
        <a:bodyPr/>
        <a:lstStyle/>
        <a:p>
          <a:endParaRPr lang="es-ES"/>
        </a:p>
      </dgm:t>
    </dgm:pt>
    <dgm:pt modelId="{A8B292E4-944A-4806-B72C-347E1654C1E5}" type="pres">
      <dgm:prSet presAssocID="{901CE3DB-E9F5-4629-B8B1-77D6415932F6}" presName="hierRoot2" presStyleCnt="0">
        <dgm:presLayoutVars>
          <dgm:hierBranch val="init"/>
        </dgm:presLayoutVars>
      </dgm:prSet>
      <dgm:spPr/>
    </dgm:pt>
    <dgm:pt modelId="{8BC958D3-90C5-460D-9752-D068C10F6816}" type="pres">
      <dgm:prSet presAssocID="{901CE3DB-E9F5-4629-B8B1-77D6415932F6}" presName="rootComposite" presStyleCnt="0"/>
      <dgm:spPr/>
    </dgm:pt>
    <dgm:pt modelId="{22506F6A-4323-42DE-9DBA-50B8F47A68D9}" type="pres">
      <dgm:prSet presAssocID="{901CE3DB-E9F5-4629-B8B1-77D6415932F6}" presName="rootText" presStyleLbl="node2" presStyleIdx="1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986C03-187A-4DE2-B617-D29FA67674D6}" type="pres">
      <dgm:prSet presAssocID="{901CE3DB-E9F5-4629-B8B1-77D6415932F6}" presName="rootConnector" presStyleLbl="node2" presStyleIdx="1" presStyleCnt="5"/>
      <dgm:spPr/>
      <dgm:t>
        <a:bodyPr/>
        <a:lstStyle/>
        <a:p>
          <a:endParaRPr lang="es-ES"/>
        </a:p>
      </dgm:t>
    </dgm:pt>
    <dgm:pt modelId="{943AFC91-AC3B-478C-B428-51FFAF463DE1}" type="pres">
      <dgm:prSet presAssocID="{901CE3DB-E9F5-4629-B8B1-77D6415932F6}" presName="hierChild4" presStyleCnt="0"/>
      <dgm:spPr/>
    </dgm:pt>
    <dgm:pt modelId="{B98BC356-2878-43A8-A33F-BA9EF6FA4829}" type="pres">
      <dgm:prSet presAssocID="{901CE3DB-E9F5-4629-B8B1-77D6415932F6}" presName="hierChild5" presStyleCnt="0"/>
      <dgm:spPr/>
    </dgm:pt>
    <dgm:pt modelId="{CD846813-01D3-4E6C-BEE2-4885D8BEA9FB}" type="pres">
      <dgm:prSet presAssocID="{7A49E0A4-85DB-429D-B55D-AC83FC14495E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F66C74B-AD9D-4F9B-BB28-F6CD472D9C34}" type="pres">
      <dgm:prSet presAssocID="{81C0D4D0-1CFD-475F-B2F0-75017E364CE3}" presName="hierRoot2" presStyleCnt="0">
        <dgm:presLayoutVars>
          <dgm:hierBranch val="init"/>
        </dgm:presLayoutVars>
      </dgm:prSet>
      <dgm:spPr/>
    </dgm:pt>
    <dgm:pt modelId="{3F4D05DB-C7CF-4F84-A9DC-9C27F52A5380}" type="pres">
      <dgm:prSet presAssocID="{81C0D4D0-1CFD-475F-B2F0-75017E364CE3}" presName="rootComposite" presStyleCnt="0"/>
      <dgm:spPr/>
    </dgm:pt>
    <dgm:pt modelId="{BD163CE2-794F-42E2-A190-93CA7240AF37}" type="pres">
      <dgm:prSet presAssocID="{81C0D4D0-1CFD-475F-B2F0-75017E364CE3}" presName="rootText" presStyleLbl="node2" presStyleIdx="2" presStyleCnt="5" custScaleX="67284" custScaleY="66693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9E16F-2C61-4677-95AC-EF5DF443D7AD}" type="pres">
      <dgm:prSet presAssocID="{81C0D4D0-1CFD-475F-B2F0-75017E364CE3}" presName="rootConnector" presStyleLbl="node2" presStyleIdx="2" presStyleCnt="5"/>
      <dgm:spPr/>
      <dgm:t>
        <a:bodyPr/>
        <a:lstStyle/>
        <a:p>
          <a:endParaRPr lang="es-ES"/>
        </a:p>
      </dgm:t>
    </dgm:pt>
    <dgm:pt modelId="{80CEAFDD-B24A-478C-A173-9F729A000A5E}" type="pres">
      <dgm:prSet presAssocID="{81C0D4D0-1CFD-475F-B2F0-75017E364CE3}" presName="hierChild4" presStyleCnt="0"/>
      <dgm:spPr/>
    </dgm:pt>
    <dgm:pt modelId="{EA9A303C-63CF-46BC-AE29-E6444E007303}" type="pres">
      <dgm:prSet presAssocID="{81C0D4D0-1CFD-475F-B2F0-75017E364CE3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3" presStyleCnt="5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3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3" presStyleCnt="5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91603412-AF6C-4B77-A858-026CF214A70A}" type="pres">
      <dgm:prSet presAssocID="{64B9BD72-C046-46C1-BB5C-67D692982F97}" presName="Name37" presStyleLbl="parChTrans1D2" presStyleIdx="4" presStyleCnt="5"/>
      <dgm:spPr/>
      <dgm:t>
        <a:bodyPr/>
        <a:lstStyle/>
        <a:p>
          <a:endParaRPr lang="es-ES"/>
        </a:p>
      </dgm:t>
    </dgm:pt>
    <dgm:pt modelId="{10DAA774-357A-451D-B31B-D4E6038F4A79}" type="pres">
      <dgm:prSet presAssocID="{11C708BB-8952-4DD2-BEC6-C8B0E2000AAF}" presName="hierRoot2" presStyleCnt="0">
        <dgm:presLayoutVars>
          <dgm:hierBranch val="init"/>
        </dgm:presLayoutVars>
      </dgm:prSet>
      <dgm:spPr/>
    </dgm:pt>
    <dgm:pt modelId="{CC0C5868-2C86-43C8-9355-F274D6F25C23}" type="pres">
      <dgm:prSet presAssocID="{11C708BB-8952-4DD2-BEC6-C8B0E2000AAF}" presName="rootComposite" presStyleCnt="0"/>
      <dgm:spPr/>
    </dgm:pt>
    <dgm:pt modelId="{60BA7AF4-7091-4D04-BC76-910F2C9E021B}" type="pres">
      <dgm:prSet presAssocID="{11C708BB-8952-4DD2-BEC6-C8B0E2000AAF}" presName="rootText" presStyleLbl="node2" presStyleIdx="4" presStyleCnt="5" custScaleX="67284" custScaleY="6669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B65795-B07D-432C-944A-9DEC08AE9BB4}" type="pres">
      <dgm:prSet presAssocID="{11C708BB-8952-4DD2-BEC6-C8B0E2000AAF}" presName="rootConnector" presStyleLbl="node2" presStyleIdx="4" presStyleCnt="5"/>
      <dgm:spPr/>
      <dgm:t>
        <a:bodyPr/>
        <a:lstStyle/>
        <a:p>
          <a:endParaRPr lang="es-ES"/>
        </a:p>
      </dgm:t>
    </dgm:pt>
    <dgm:pt modelId="{C60ED459-6AAF-445C-B2E8-B9B0F5D7ABFB}" type="pres">
      <dgm:prSet presAssocID="{11C708BB-8952-4DD2-BEC6-C8B0E2000AAF}" presName="hierChild4" presStyleCnt="0"/>
      <dgm:spPr/>
    </dgm:pt>
    <dgm:pt modelId="{E3DE7B48-8278-4BBF-A0CC-5D46F8F90B37}" type="pres">
      <dgm:prSet presAssocID="{11C708BB-8952-4DD2-BEC6-C8B0E2000AAF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E765C57F-1D32-498F-9C3B-DBCB1903AB84}" type="presOf" srcId="{6E758021-D246-4175-A045-7131A8F47DDA}" destId="{67F1DC44-2E3B-4303-A402-930E7F58F13F}" srcOrd="0" destOrd="0" presId="urn:microsoft.com/office/officeart/2005/8/layout/orgChart1"/>
    <dgm:cxn modelId="{663E3B1E-0FFD-4A72-9518-470555E4B4B1}" srcId="{615C18A7-B4D5-4C96-8973-7167612FEE29}" destId="{6E758021-D246-4175-A045-7131A8F47DDA}" srcOrd="0" destOrd="0" parTransId="{A149A659-94FC-44DF-9F93-99D285E3798D}" sibTransId="{B6A56100-8AE4-46EB-8DED-77E663734E1B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F928583-7443-4C51-B96F-521858696E88}" type="presOf" srcId="{A149A659-94FC-44DF-9F93-99D285E3798D}" destId="{D5272A38-8746-493E-B294-A4D9DA53EAA4}" srcOrd="0" destOrd="0" presId="urn:microsoft.com/office/officeart/2005/8/layout/orgChart1"/>
    <dgm:cxn modelId="{F1197BC9-E533-4235-B090-CD5F3DA2612D}" srcId="{615C18A7-B4D5-4C96-8973-7167612FEE29}" destId="{7D44A8F9-5CC1-48AA-BD25-503215550F64}" srcOrd="3" destOrd="0" parTransId="{2320B0BB-5457-4241-BAD3-F6CAAD40B1EF}" sibTransId="{E7174277-1BC8-4BB9-A373-60DB41911508}"/>
    <dgm:cxn modelId="{1811DEF8-7747-4354-80B9-D7AE8B22DFD5}" srcId="{615C18A7-B4D5-4C96-8973-7167612FEE29}" destId="{81C0D4D0-1CFD-475F-B2F0-75017E364CE3}" srcOrd="2" destOrd="0" parTransId="{7A49E0A4-85DB-429D-B55D-AC83FC14495E}" sibTransId="{83A7CF5D-64E2-4754-B577-91415DC66EF6}"/>
    <dgm:cxn modelId="{DFE244F1-0F34-4BF5-BE41-BE7BFFA9E631}" type="presOf" srcId="{11C708BB-8952-4DD2-BEC6-C8B0E2000AAF}" destId="{7DB65795-B07D-432C-944A-9DEC08AE9BB4}" srcOrd="1" destOrd="0" presId="urn:microsoft.com/office/officeart/2005/8/layout/orgChart1"/>
    <dgm:cxn modelId="{E6990C32-1A2E-4418-821D-F0D33A90C4A4}" type="presOf" srcId="{11C708BB-8952-4DD2-BEC6-C8B0E2000AAF}" destId="{60BA7AF4-7091-4D04-BC76-910F2C9E021B}" srcOrd="0" destOrd="0" presId="urn:microsoft.com/office/officeart/2005/8/layout/orgChart1"/>
    <dgm:cxn modelId="{38D52FDD-C19F-42F8-BAAF-F812508F836F}" srcId="{615C18A7-B4D5-4C96-8973-7167612FEE29}" destId="{11C708BB-8952-4DD2-BEC6-C8B0E2000AAF}" srcOrd="4" destOrd="0" parTransId="{64B9BD72-C046-46C1-BB5C-67D692982F97}" sibTransId="{A605C46C-C98F-40C7-BE1D-B409B282B879}"/>
    <dgm:cxn modelId="{B791ACFD-48D0-41A7-98E2-6CE88F53F421}" type="presOf" srcId="{81C0D4D0-1CFD-475F-B2F0-75017E364CE3}" destId="{1F29E16F-2C61-4677-95AC-EF5DF443D7AD}" srcOrd="1" destOrd="0" presId="urn:microsoft.com/office/officeart/2005/8/layout/orgChart1"/>
    <dgm:cxn modelId="{43E517DE-ED39-4D08-B89B-BA424E08F65D}" type="presOf" srcId="{615C18A7-B4D5-4C96-8973-7167612FEE29}" destId="{4CACF88D-179E-44F1-BEC2-65498AB68555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E3C79EE-844B-4ACD-B08A-C57D89DBD2AF}" type="presOf" srcId="{81C0D4D0-1CFD-475F-B2F0-75017E364CE3}" destId="{BD163CE2-794F-42E2-A190-93CA7240AF37}" srcOrd="0" destOrd="0" presId="urn:microsoft.com/office/officeart/2005/8/layout/orgChart1"/>
    <dgm:cxn modelId="{8416C949-1A2F-48A6-8A29-4E33A4D49180}" type="presOf" srcId="{9A7AA018-22D1-4DC0-A7D6-29F7B020D7BE}" destId="{8F36D791-154F-42A3-8767-82BABC39017B}" srcOrd="0" destOrd="0" presId="urn:microsoft.com/office/officeart/2005/8/layout/orgChart1"/>
    <dgm:cxn modelId="{775811A8-437E-4166-93C8-DBC1C6F5C930}" type="presOf" srcId="{615C18A7-B4D5-4C96-8973-7167612FEE29}" destId="{3C68A6CD-EC09-4C5A-8408-C90FEA63A0F6}" srcOrd="0" destOrd="0" presId="urn:microsoft.com/office/officeart/2005/8/layout/orgChart1"/>
    <dgm:cxn modelId="{CF2B41A5-FB4C-4117-97FF-041C4470F91F}" type="presOf" srcId="{901CE3DB-E9F5-4629-B8B1-77D6415932F6}" destId="{22506F6A-4323-42DE-9DBA-50B8F47A68D9}" srcOrd="0" destOrd="0" presId="urn:microsoft.com/office/officeart/2005/8/layout/orgChart1"/>
    <dgm:cxn modelId="{8E6FB82E-712A-46A5-B71C-4604B6AADC66}" type="presOf" srcId="{901CE3DB-E9F5-4629-B8B1-77D6415932F6}" destId="{79986C03-187A-4DE2-B617-D29FA67674D6}" srcOrd="1" destOrd="0" presId="urn:microsoft.com/office/officeart/2005/8/layout/orgChart1"/>
    <dgm:cxn modelId="{3DF77DC8-21E3-48DC-BC59-6D99F82AD664}" srcId="{615C18A7-B4D5-4C96-8973-7167612FEE29}" destId="{901CE3DB-E9F5-4629-B8B1-77D6415932F6}" srcOrd="1" destOrd="0" parTransId="{9A7AA018-22D1-4DC0-A7D6-29F7B020D7BE}" sibTransId="{40C8CEB5-E4D7-4014-9C18-C2754586DAC0}"/>
    <dgm:cxn modelId="{A44875D3-51D8-4FC9-BA73-51680DC5753A}" type="presOf" srcId="{64B9BD72-C046-46C1-BB5C-67D692982F97}" destId="{91603412-AF6C-4B77-A858-026CF214A70A}" srcOrd="0" destOrd="0" presId="urn:microsoft.com/office/officeart/2005/8/layout/orgChart1"/>
    <dgm:cxn modelId="{57CFF720-7D57-469A-AC14-31FF576943F7}" type="presOf" srcId="{7D44A8F9-5CC1-48AA-BD25-503215550F64}" destId="{24D91E9C-3B17-464E-8862-F4B1C5483EA6}" srcOrd="1" destOrd="0" presId="urn:microsoft.com/office/officeart/2005/8/layout/orgChart1"/>
    <dgm:cxn modelId="{03A1516F-4826-408A-9FF9-1C8AF5BD53BB}" type="presOf" srcId="{6E758021-D246-4175-A045-7131A8F47DDA}" destId="{7CBEBEAD-F276-4972-9A8D-E0BD74BC1F1E}" srcOrd="1" destOrd="0" presId="urn:microsoft.com/office/officeart/2005/8/layout/orgChart1"/>
    <dgm:cxn modelId="{99031668-20DE-4659-9DDC-9EAA2312F812}" type="presOf" srcId="{7D44A8F9-5CC1-48AA-BD25-503215550F64}" destId="{52D1BCD9-9409-4F5E-AB20-7B45056AEE70}" srcOrd="0" destOrd="0" presId="urn:microsoft.com/office/officeart/2005/8/layout/orgChart1"/>
    <dgm:cxn modelId="{5B9545B1-5B7A-4380-A842-24B216B54B2B}" type="presOf" srcId="{2320B0BB-5457-4241-BAD3-F6CAAD40B1EF}" destId="{DBB5C405-2C27-4863-888C-4E7FAB861F66}" srcOrd="0" destOrd="0" presId="urn:microsoft.com/office/officeart/2005/8/layout/orgChart1"/>
    <dgm:cxn modelId="{F7BB1E06-BC00-4E16-8610-5D9549701133}" type="presOf" srcId="{7A49E0A4-85DB-429D-B55D-AC83FC14495E}" destId="{CD846813-01D3-4E6C-BEE2-4885D8BEA9FB}" srcOrd="0" destOrd="0" presId="urn:microsoft.com/office/officeart/2005/8/layout/orgChart1"/>
    <dgm:cxn modelId="{CD7B5DE6-26F7-4724-BC89-0BAC07903C76}" type="presParOf" srcId="{152DA3CB-F33C-4F00-A08B-BF4911CED871}" destId="{DFDD866C-2497-452A-B2DE-33AAA3E02C0B}" srcOrd="0" destOrd="0" presId="urn:microsoft.com/office/officeart/2005/8/layout/orgChart1"/>
    <dgm:cxn modelId="{6BBEF5CE-0227-4E67-BEEC-FE5A89C1366D}" type="presParOf" srcId="{DFDD866C-2497-452A-B2DE-33AAA3E02C0B}" destId="{9967DC63-51DF-42F9-AF1E-48A973658EA0}" srcOrd="0" destOrd="0" presId="urn:microsoft.com/office/officeart/2005/8/layout/orgChart1"/>
    <dgm:cxn modelId="{71B48B81-916D-4525-A4C8-269B8D5DA2E0}" type="presParOf" srcId="{9967DC63-51DF-42F9-AF1E-48A973658EA0}" destId="{3C68A6CD-EC09-4C5A-8408-C90FEA63A0F6}" srcOrd="0" destOrd="0" presId="urn:microsoft.com/office/officeart/2005/8/layout/orgChart1"/>
    <dgm:cxn modelId="{81AB0CF9-50C4-481A-A726-1631D4663259}" type="presParOf" srcId="{9967DC63-51DF-42F9-AF1E-48A973658EA0}" destId="{4CACF88D-179E-44F1-BEC2-65498AB68555}" srcOrd="1" destOrd="0" presId="urn:microsoft.com/office/officeart/2005/8/layout/orgChart1"/>
    <dgm:cxn modelId="{957B1EE6-E371-42C6-BF59-A032AE5814E6}" type="presParOf" srcId="{DFDD866C-2497-452A-B2DE-33AAA3E02C0B}" destId="{5E12C4FD-0F5E-4911-AC30-E420FB8D05EB}" srcOrd="1" destOrd="0" presId="urn:microsoft.com/office/officeart/2005/8/layout/orgChart1"/>
    <dgm:cxn modelId="{F679DC3A-6497-44B0-85FE-231E087D7390}" type="presParOf" srcId="{5E12C4FD-0F5E-4911-AC30-E420FB8D05EB}" destId="{D5272A38-8746-493E-B294-A4D9DA53EAA4}" srcOrd="0" destOrd="0" presId="urn:microsoft.com/office/officeart/2005/8/layout/orgChart1"/>
    <dgm:cxn modelId="{5BC923D9-7944-4D6C-8823-1251866A6FE5}" type="presParOf" srcId="{5E12C4FD-0F5E-4911-AC30-E420FB8D05EB}" destId="{116C448A-CE70-4F4E-A50C-1BA7A5BAF062}" srcOrd="1" destOrd="0" presId="urn:microsoft.com/office/officeart/2005/8/layout/orgChart1"/>
    <dgm:cxn modelId="{0AADF7B6-0B0F-401B-AAA6-0A6A7251896A}" type="presParOf" srcId="{116C448A-CE70-4F4E-A50C-1BA7A5BAF062}" destId="{E342FCE7-72A4-4966-9A23-1C65B6E24DD9}" srcOrd="0" destOrd="0" presId="urn:microsoft.com/office/officeart/2005/8/layout/orgChart1"/>
    <dgm:cxn modelId="{20E630E8-76D6-4700-9185-72C789776AE5}" type="presParOf" srcId="{E342FCE7-72A4-4966-9A23-1C65B6E24DD9}" destId="{67F1DC44-2E3B-4303-A402-930E7F58F13F}" srcOrd="0" destOrd="0" presId="urn:microsoft.com/office/officeart/2005/8/layout/orgChart1"/>
    <dgm:cxn modelId="{591B9E1A-9F97-4F1D-A4CD-8A08B3B637BF}" type="presParOf" srcId="{E342FCE7-72A4-4966-9A23-1C65B6E24DD9}" destId="{7CBEBEAD-F276-4972-9A8D-E0BD74BC1F1E}" srcOrd="1" destOrd="0" presId="urn:microsoft.com/office/officeart/2005/8/layout/orgChart1"/>
    <dgm:cxn modelId="{BE0B8628-610F-4912-AB4C-1424B1FBD87E}" type="presParOf" srcId="{116C448A-CE70-4F4E-A50C-1BA7A5BAF062}" destId="{EC0297FF-4800-4A70-9DE3-CDB843A3FAFE}" srcOrd="1" destOrd="0" presId="urn:microsoft.com/office/officeart/2005/8/layout/orgChart1"/>
    <dgm:cxn modelId="{ABE713A5-03EC-4B41-ABA5-04268D9E1BED}" type="presParOf" srcId="{116C448A-CE70-4F4E-A50C-1BA7A5BAF062}" destId="{D2D1DE0A-E759-4C3D-AF33-B6CDBF83311E}" srcOrd="2" destOrd="0" presId="urn:microsoft.com/office/officeart/2005/8/layout/orgChart1"/>
    <dgm:cxn modelId="{6BD4039A-10D6-4D30-B8F7-887FB0F7E7B6}" type="presParOf" srcId="{5E12C4FD-0F5E-4911-AC30-E420FB8D05EB}" destId="{8F36D791-154F-42A3-8767-82BABC39017B}" srcOrd="2" destOrd="0" presId="urn:microsoft.com/office/officeart/2005/8/layout/orgChart1"/>
    <dgm:cxn modelId="{3DCAA54C-97FF-4967-BCFC-0E1D3A9FD66C}" type="presParOf" srcId="{5E12C4FD-0F5E-4911-AC30-E420FB8D05EB}" destId="{A8B292E4-944A-4806-B72C-347E1654C1E5}" srcOrd="3" destOrd="0" presId="urn:microsoft.com/office/officeart/2005/8/layout/orgChart1"/>
    <dgm:cxn modelId="{C5B32945-A552-4BB1-B556-CCA35136FC03}" type="presParOf" srcId="{A8B292E4-944A-4806-B72C-347E1654C1E5}" destId="{8BC958D3-90C5-460D-9752-D068C10F6816}" srcOrd="0" destOrd="0" presId="urn:microsoft.com/office/officeart/2005/8/layout/orgChart1"/>
    <dgm:cxn modelId="{95758EB2-6495-44F4-9340-F07E075CE9CA}" type="presParOf" srcId="{8BC958D3-90C5-460D-9752-D068C10F6816}" destId="{22506F6A-4323-42DE-9DBA-50B8F47A68D9}" srcOrd="0" destOrd="0" presId="urn:microsoft.com/office/officeart/2005/8/layout/orgChart1"/>
    <dgm:cxn modelId="{04D61C23-C200-4C55-86BF-04F1DDAED85B}" type="presParOf" srcId="{8BC958D3-90C5-460D-9752-D068C10F6816}" destId="{79986C03-187A-4DE2-B617-D29FA67674D6}" srcOrd="1" destOrd="0" presId="urn:microsoft.com/office/officeart/2005/8/layout/orgChart1"/>
    <dgm:cxn modelId="{5A14873A-B55F-423E-8BEB-538763F0714A}" type="presParOf" srcId="{A8B292E4-944A-4806-B72C-347E1654C1E5}" destId="{943AFC91-AC3B-478C-B428-51FFAF463DE1}" srcOrd="1" destOrd="0" presId="urn:microsoft.com/office/officeart/2005/8/layout/orgChart1"/>
    <dgm:cxn modelId="{55CDC110-F333-4483-B7FF-7DA0FAAE8C74}" type="presParOf" srcId="{A8B292E4-944A-4806-B72C-347E1654C1E5}" destId="{B98BC356-2878-43A8-A33F-BA9EF6FA4829}" srcOrd="2" destOrd="0" presId="urn:microsoft.com/office/officeart/2005/8/layout/orgChart1"/>
    <dgm:cxn modelId="{BAA654D7-B7DE-464F-A776-A3A0B15A9469}" type="presParOf" srcId="{5E12C4FD-0F5E-4911-AC30-E420FB8D05EB}" destId="{CD846813-01D3-4E6C-BEE2-4885D8BEA9FB}" srcOrd="4" destOrd="0" presId="urn:microsoft.com/office/officeart/2005/8/layout/orgChart1"/>
    <dgm:cxn modelId="{A4D6B0F7-5415-45EC-B5E8-D1E2E6AC7F40}" type="presParOf" srcId="{5E12C4FD-0F5E-4911-AC30-E420FB8D05EB}" destId="{4F66C74B-AD9D-4F9B-BB28-F6CD472D9C34}" srcOrd="5" destOrd="0" presId="urn:microsoft.com/office/officeart/2005/8/layout/orgChart1"/>
    <dgm:cxn modelId="{E28E033E-76C7-47E7-B706-C101C5ED6672}" type="presParOf" srcId="{4F66C74B-AD9D-4F9B-BB28-F6CD472D9C34}" destId="{3F4D05DB-C7CF-4F84-A9DC-9C27F52A5380}" srcOrd="0" destOrd="0" presId="urn:microsoft.com/office/officeart/2005/8/layout/orgChart1"/>
    <dgm:cxn modelId="{1DDE3F61-3016-4192-84C8-BD4C2C5C77A7}" type="presParOf" srcId="{3F4D05DB-C7CF-4F84-A9DC-9C27F52A5380}" destId="{BD163CE2-794F-42E2-A190-93CA7240AF37}" srcOrd="0" destOrd="0" presId="urn:microsoft.com/office/officeart/2005/8/layout/orgChart1"/>
    <dgm:cxn modelId="{C55C755D-2C81-4938-8BDD-582775FE79DF}" type="presParOf" srcId="{3F4D05DB-C7CF-4F84-A9DC-9C27F52A5380}" destId="{1F29E16F-2C61-4677-95AC-EF5DF443D7AD}" srcOrd="1" destOrd="0" presId="urn:microsoft.com/office/officeart/2005/8/layout/orgChart1"/>
    <dgm:cxn modelId="{59CF1A39-BF54-49FD-84DF-E9C1DB8C8730}" type="presParOf" srcId="{4F66C74B-AD9D-4F9B-BB28-F6CD472D9C34}" destId="{80CEAFDD-B24A-478C-A173-9F729A000A5E}" srcOrd="1" destOrd="0" presId="urn:microsoft.com/office/officeart/2005/8/layout/orgChart1"/>
    <dgm:cxn modelId="{18237971-CA0F-47E5-A2AB-E3655A1EA262}" type="presParOf" srcId="{4F66C74B-AD9D-4F9B-BB28-F6CD472D9C34}" destId="{EA9A303C-63CF-46BC-AE29-E6444E007303}" srcOrd="2" destOrd="0" presId="urn:microsoft.com/office/officeart/2005/8/layout/orgChart1"/>
    <dgm:cxn modelId="{09B7CCFD-8D7C-46C3-B877-E5032BC291EC}" type="presParOf" srcId="{5E12C4FD-0F5E-4911-AC30-E420FB8D05EB}" destId="{DBB5C405-2C27-4863-888C-4E7FAB861F66}" srcOrd="6" destOrd="0" presId="urn:microsoft.com/office/officeart/2005/8/layout/orgChart1"/>
    <dgm:cxn modelId="{E2E54124-D012-4EBB-857F-A005AAFC56B8}" type="presParOf" srcId="{5E12C4FD-0F5E-4911-AC30-E420FB8D05EB}" destId="{B5CCF99E-B351-4A6E-BB5A-6469DF8729DF}" srcOrd="7" destOrd="0" presId="urn:microsoft.com/office/officeart/2005/8/layout/orgChart1"/>
    <dgm:cxn modelId="{2CE7F24C-4786-46A7-B950-CBC555352C0A}" type="presParOf" srcId="{B5CCF99E-B351-4A6E-BB5A-6469DF8729DF}" destId="{AB279E13-380A-4122-91A8-2A8CB4A454FE}" srcOrd="0" destOrd="0" presId="urn:microsoft.com/office/officeart/2005/8/layout/orgChart1"/>
    <dgm:cxn modelId="{83E2216B-0D86-40BA-98BA-A8163784EFD8}" type="presParOf" srcId="{AB279E13-380A-4122-91A8-2A8CB4A454FE}" destId="{52D1BCD9-9409-4F5E-AB20-7B45056AEE70}" srcOrd="0" destOrd="0" presId="urn:microsoft.com/office/officeart/2005/8/layout/orgChart1"/>
    <dgm:cxn modelId="{8EBF3C07-F0F0-4476-BA5D-5C3B4D0400A6}" type="presParOf" srcId="{AB279E13-380A-4122-91A8-2A8CB4A454FE}" destId="{24D91E9C-3B17-464E-8862-F4B1C5483EA6}" srcOrd="1" destOrd="0" presId="urn:microsoft.com/office/officeart/2005/8/layout/orgChart1"/>
    <dgm:cxn modelId="{ADB01339-3A70-498A-83F9-6C8B842D6EA0}" type="presParOf" srcId="{B5CCF99E-B351-4A6E-BB5A-6469DF8729DF}" destId="{5EA66C3B-1648-44B2-AAB3-FA6FB86D3CF4}" srcOrd="1" destOrd="0" presId="urn:microsoft.com/office/officeart/2005/8/layout/orgChart1"/>
    <dgm:cxn modelId="{003F52E0-84A6-49BE-B13A-57A6F7AB8418}" type="presParOf" srcId="{B5CCF99E-B351-4A6E-BB5A-6469DF8729DF}" destId="{167950AF-495A-46D5-9155-3F05C62DEC36}" srcOrd="2" destOrd="0" presId="urn:microsoft.com/office/officeart/2005/8/layout/orgChart1"/>
    <dgm:cxn modelId="{8D359DA1-16C6-4B58-9B51-CDF1013FA3A6}" type="presParOf" srcId="{5E12C4FD-0F5E-4911-AC30-E420FB8D05EB}" destId="{91603412-AF6C-4B77-A858-026CF214A70A}" srcOrd="8" destOrd="0" presId="urn:microsoft.com/office/officeart/2005/8/layout/orgChart1"/>
    <dgm:cxn modelId="{CEF96484-8D74-4F5D-B06A-B44C63A69885}" type="presParOf" srcId="{5E12C4FD-0F5E-4911-AC30-E420FB8D05EB}" destId="{10DAA774-357A-451D-B31B-D4E6038F4A79}" srcOrd="9" destOrd="0" presId="urn:microsoft.com/office/officeart/2005/8/layout/orgChart1"/>
    <dgm:cxn modelId="{4A4F15A2-3433-42D7-9748-C91ED2F9DFB1}" type="presParOf" srcId="{10DAA774-357A-451D-B31B-D4E6038F4A79}" destId="{CC0C5868-2C86-43C8-9355-F274D6F25C23}" srcOrd="0" destOrd="0" presId="urn:microsoft.com/office/officeart/2005/8/layout/orgChart1"/>
    <dgm:cxn modelId="{218D1C0D-8EA3-45BA-9DB1-E2D0EFF7B891}" type="presParOf" srcId="{CC0C5868-2C86-43C8-9355-F274D6F25C23}" destId="{60BA7AF4-7091-4D04-BC76-910F2C9E021B}" srcOrd="0" destOrd="0" presId="urn:microsoft.com/office/officeart/2005/8/layout/orgChart1"/>
    <dgm:cxn modelId="{E90DA597-A7C8-475A-93EC-A77511E65235}" type="presParOf" srcId="{CC0C5868-2C86-43C8-9355-F274D6F25C23}" destId="{7DB65795-B07D-432C-944A-9DEC08AE9BB4}" srcOrd="1" destOrd="0" presId="urn:microsoft.com/office/officeart/2005/8/layout/orgChart1"/>
    <dgm:cxn modelId="{F70DA220-0505-4570-8444-5FE1862464BE}" type="presParOf" srcId="{10DAA774-357A-451D-B31B-D4E6038F4A79}" destId="{C60ED459-6AAF-445C-B2E8-B9B0F5D7ABFB}" srcOrd="1" destOrd="0" presId="urn:microsoft.com/office/officeart/2005/8/layout/orgChart1"/>
    <dgm:cxn modelId="{36982A05-D1C2-4EE6-B8A0-8311CCEF9E60}" type="presParOf" srcId="{10DAA774-357A-451D-B31B-D4E6038F4A79}" destId="{E3DE7B48-8278-4BBF-A0CC-5D46F8F90B37}" srcOrd="2" destOrd="0" presId="urn:microsoft.com/office/officeart/2005/8/layout/orgChart1"/>
    <dgm:cxn modelId="{1B0061E0-5032-4E5F-91EC-A90B2C1F062A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Sur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7511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87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D791E56D-A6C4-4698-928C-4AA0FD59FDAF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81FFD81-4FC2-4CAA-B040-3C8EA25DE205}" type="parTrans" cxnId="{C6708BFB-357B-4570-B907-E2F2745454BB}">
      <dgm:prSet/>
      <dgm:spPr/>
      <dgm:t>
        <a:bodyPr/>
        <a:lstStyle/>
        <a:p>
          <a:endParaRPr lang="es-ES"/>
        </a:p>
      </dgm:t>
    </dgm:pt>
    <dgm:pt modelId="{EF525682-14B1-4B26-ADC7-67AF6F2F5789}" type="sibTrans" cxnId="{C6708BFB-357B-4570-B907-E2F2745454BB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001694D-02EE-4BC4-B084-7BF87B00A255}" type="pres">
      <dgm:prSet presAssocID="{781FFD81-4FC2-4CAA-B040-3C8EA25DE205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83D7A895-77D6-431F-9FC0-00F8AD08C776}" type="pres">
      <dgm:prSet presAssocID="{D791E56D-A6C4-4698-928C-4AA0FD59FDAF}" presName="hierRoot3" presStyleCnt="0">
        <dgm:presLayoutVars>
          <dgm:hierBranch val="init"/>
        </dgm:presLayoutVars>
      </dgm:prSet>
      <dgm:spPr/>
    </dgm:pt>
    <dgm:pt modelId="{6D8DC6B9-2717-44D3-951F-CF8341B8088E}" type="pres">
      <dgm:prSet presAssocID="{D791E56D-A6C4-4698-928C-4AA0FD59FDAF}" presName="rootComposite3" presStyleCnt="0"/>
      <dgm:spPr/>
    </dgm:pt>
    <dgm:pt modelId="{654E7514-0E47-452F-A0BF-DD50490C8344}" type="pres">
      <dgm:prSet presAssocID="{D791E56D-A6C4-4698-928C-4AA0FD59FDAF}" presName="rootText3" presStyleLbl="asst2" presStyleIdx="1" presStyleCnt="2" custScaleX="83587" custScaleY="90752" custLinFactNeighborX="-2983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BFDBC7-3292-4891-81DA-4958C324D862}" type="pres">
      <dgm:prSet presAssocID="{D791E56D-A6C4-4698-928C-4AA0FD59FDAF}" presName="rootConnector3" presStyleLbl="asst2" presStyleIdx="1" presStyleCnt="2"/>
      <dgm:spPr/>
      <dgm:t>
        <a:bodyPr/>
        <a:lstStyle/>
        <a:p>
          <a:endParaRPr lang="es-ES"/>
        </a:p>
      </dgm:t>
    </dgm:pt>
    <dgm:pt modelId="{F16550C1-8C99-440D-BF8A-55D32D44A282}" type="pres">
      <dgm:prSet presAssocID="{D791E56D-A6C4-4698-928C-4AA0FD59FDAF}" presName="hierChild6" presStyleCnt="0"/>
      <dgm:spPr/>
    </dgm:pt>
    <dgm:pt modelId="{2513146D-A806-4E97-B8BC-3121B6B22637}" type="pres">
      <dgm:prSet presAssocID="{D791E56D-A6C4-4698-928C-4AA0FD59FDAF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6708BFB-357B-4570-B907-E2F2745454BB}" srcId="{615C18A7-B4D5-4C96-8973-7167612FEE29}" destId="{D791E56D-A6C4-4698-928C-4AA0FD59FDAF}" srcOrd="1" destOrd="0" parTransId="{781FFD81-4FC2-4CAA-B040-3C8EA25DE205}" sibTransId="{EF525682-14B1-4B26-ADC7-67AF6F2F5789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ECB39AC2-281B-4727-917B-91309D8B6170}" type="presOf" srcId="{D791E56D-A6C4-4698-928C-4AA0FD59FDAF}" destId="{EABFDBC7-3292-4891-81DA-4958C324D862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10201C1E-D38F-4F59-9B75-2D06E04D90C8}" type="presOf" srcId="{D791E56D-A6C4-4698-928C-4AA0FD59FDAF}" destId="{654E7514-0E47-452F-A0BF-DD50490C8344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C01F640E-2F63-4A89-A76E-1B28FF92E23C}" type="presOf" srcId="{781FFD81-4FC2-4CAA-B040-3C8EA25DE205}" destId="{2001694D-02EE-4BC4-B084-7BF87B00A255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A72D9EF-1BBD-4024-A175-2CC6F5FAE783}" type="presParOf" srcId="{8F8FB7A2-E076-406B-8FA9-9C9034D5F1E8}" destId="{2001694D-02EE-4BC4-B084-7BF87B00A255}" srcOrd="2" destOrd="0" presId="urn:microsoft.com/office/officeart/2005/8/layout/orgChart1"/>
    <dgm:cxn modelId="{D2F5F328-3F93-44F9-AC89-0B8DDAB33247}" type="presParOf" srcId="{8F8FB7A2-E076-406B-8FA9-9C9034D5F1E8}" destId="{83D7A895-77D6-431F-9FC0-00F8AD08C776}" srcOrd="3" destOrd="0" presId="urn:microsoft.com/office/officeart/2005/8/layout/orgChart1"/>
    <dgm:cxn modelId="{F6A9FC33-D61B-4C35-812C-58D692E4AF6E}" type="presParOf" srcId="{83D7A895-77D6-431F-9FC0-00F8AD08C776}" destId="{6D8DC6B9-2717-44D3-951F-CF8341B8088E}" srcOrd="0" destOrd="0" presId="urn:microsoft.com/office/officeart/2005/8/layout/orgChart1"/>
    <dgm:cxn modelId="{3A64E006-2716-4C34-AAA0-349837D3B057}" type="presParOf" srcId="{6D8DC6B9-2717-44D3-951F-CF8341B8088E}" destId="{654E7514-0E47-452F-A0BF-DD50490C8344}" srcOrd="0" destOrd="0" presId="urn:microsoft.com/office/officeart/2005/8/layout/orgChart1"/>
    <dgm:cxn modelId="{DCEE39DD-5256-41C1-8CBA-2E62F4C7649B}" type="presParOf" srcId="{6D8DC6B9-2717-44D3-951F-CF8341B8088E}" destId="{EABFDBC7-3292-4891-81DA-4958C324D862}" srcOrd="1" destOrd="0" presId="urn:microsoft.com/office/officeart/2005/8/layout/orgChart1"/>
    <dgm:cxn modelId="{6BC7AA37-0DDE-4D82-A02B-67FCCDAF8B16}" type="presParOf" srcId="{83D7A895-77D6-431F-9FC0-00F8AD08C776}" destId="{F16550C1-8C99-440D-BF8A-55D32D44A282}" srcOrd="1" destOrd="0" presId="urn:microsoft.com/office/officeart/2005/8/layout/orgChart1"/>
    <dgm:cxn modelId="{0CD804DB-292A-40A5-AA7E-6ADAD91EF138}" type="presParOf" srcId="{83D7A895-77D6-431F-9FC0-00F8AD08C776}" destId="{2513146D-A806-4E97-B8BC-3121B6B2263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Almacén</a:t>
          </a:r>
          <a:endParaRPr lang="es-ES" sz="1200" dirty="0">
            <a:solidFill>
              <a:schemeClr val="tx1"/>
            </a:solidFill>
          </a:endParaRP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Cercana y </a:t>
          </a:r>
          <a:r>
            <a:rPr lang="es-ES" sz="1200" dirty="0" smtClean="0">
              <a:solidFill>
                <a:schemeClr val="tx1"/>
              </a:solidFill>
            </a:rPr>
            <a:t>Brigadas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</a:t>
          </a:r>
          <a:r>
            <a:rPr lang="es-ES" sz="1200" dirty="0" smtClean="0">
              <a:solidFill>
                <a:schemeClr val="tx1"/>
              </a:solidFill>
            </a:rPr>
            <a:t>) de Salud Mental y </a:t>
          </a:r>
          <a:r>
            <a:rPr lang="es-ES" sz="1200" dirty="0" smtClean="0">
              <a:solidFill>
                <a:schemeClr val="tx1"/>
              </a:solidFill>
            </a:rPr>
            <a:t>Adicciones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Trabajadores(as) </a:t>
          </a:r>
          <a:r>
            <a:rPr lang="es-ES" sz="1200" dirty="0" smtClean="0">
              <a:solidFill>
                <a:schemeClr val="tx1"/>
              </a:solidFill>
            </a:rPr>
            <a:t>Sociales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50B9D1-7D00-471E-BE49-FE9570FEB44F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y Bienestar </a:t>
          </a:r>
          <a:r>
            <a:rPr lang="es-ES" sz="1200" dirty="0" smtClean="0">
              <a:solidFill>
                <a:schemeClr val="tx1"/>
              </a:solidFill>
            </a:rPr>
            <a:t>Animal</a:t>
          </a:r>
          <a:endParaRPr lang="es-ES" sz="1200" dirty="0">
            <a:solidFill>
              <a:schemeClr val="tx1"/>
            </a:solidFill>
          </a:endParaRP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46BD46-7D0C-4736-A9D2-748087ADB0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y Centros de </a:t>
          </a:r>
          <a:r>
            <a:rPr lang="es-ES" sz="1200" dirty="0" smtClean="0">
              <a:solidFill>
                <a:schemeClr val="tx1"/>
              </a:solidFill>
            </a:rPr>
            <a:t>Salud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ACD9CF-01A4-4491-BB12-2DA03974B7A6}" type="par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A6C46A-F7BF-4FE6-BCF4-B83BD95DE2A1}" type="sibTrans" cxnId="{BB03B2E6-14B2-4F3B-A05B-F8666BF2542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211FB54-BA5C-4084-A944-71BD77BF452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93347B1-D4E4-413A-919E-2E6A62B953D7}" type="parTrans" cxnId="{98ABA104-E439-4E50-AC04-010D756BDB2A}">
      <dgm:prSet/>
      <dgm:spPr/>
      <dgm:t>
        <a:bodyPr/>
        <a:lstStyle/>
        <a:p>
          <a:endParaRPr lang="es-ES"/>
        </a:p>
      </dgm:t>
    </dgm:pt>
    <dgm:pt modelId="{0AC1E18A-C24C-4C2C-8995-D4D3AD9B008E}" type="sibTrans" cxnId="{98ABA104-E439-4E50-AC04-010D756BDB2A}">
      <dgm:prSet/>
      <dgm:spPr/>
      <dgm:t>
        <a:bodyPr/>
        <a:lstStyle/>
        <a:p>
          <a:endParaRPr lang="es-ES"/>
        </a:p>
      </dgm:t>
    </dgm:pt>
    <dgm:pt modelId="{2DC2A565-E96A-497A-90D8-0C237E5B4C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FBEDD39-DE1A-4FC2-BF5D-61694A74627B}" type="parTrans" cxnId="{34DDAA5C-4D8C-4BAD-A906-0E0489E11146}">
      <dgm:prSet/>
      <dgm:spPr/>
      <dgm:t>
        <a:bodyPr/>
        <a:lstStyle/>
        <a:p>
          <a:endParaRPr lang="es-ES"/>
        </a:p>
      </dgm:t>
    </dgm:pt>
    <dgm:pt modelId="{7A070D76-A29D-4168-8B46-162096DDC24A}" type="sibTrans" cxnId="{34DDAA5C-4D8C-4BAD-A906-0E0489E11146}">
      <dgm:prSet/>
      <dgm:spPr/>
      <dgm:t>
        <a:bodyPr/>
        <a:lstStyle/>
        <a:p>
          <a:endParaRPr lang="es-ES"/>
        </a:p>
      </dgm:t>
    </dgm:pt>
    <dgm:pt modelId="{F719B673-9FF4-4B2D-97EF-6CA1630879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Salud de la Mujer y </a:t>
          </a:r>
          <a:r>
            <a:rPr lang="es-ES" sz="1200" dirty="0" smtClean="0">
              <a:solidFill>
                <a:schemeClr val="tx1"/>
              </a:solidFill>
            </a:rPr>
            <a:t>Sexualidad</a:t>
          </a:r>
          <a:endParaRPr lang="es-ES" sz="1200" dirty="0">
            <a:solidFill>
              <a:schemeClr val="tx1"/>
            </a:solidFill>
          </a:endParaRPr>
        </a:p>
      </dgm:t>
    </dgm:pt>
    <dgm:pt modelId="{933028E8-555C-429D-BA7B-ED1A4D92EF61}" type="parTrans" cxnId="{7F191429-56A0-4069-8280-7CDFFE7E6712}">
      <dgm:prSet/>
      <dgm:spPr/>
      <dgm:t>
        <a:bodyPr/>
        <a:lstStyle/>
        <a:p>
          <a:endParaRPr lang="es-ES"/>
        </a:p>
      </dgm:t>
    </dgm:pt>
    <dgm:pt modelId="{6F634BBC-0ED3-4A9B-B5F4-FDC132EE29B6}" type="sibTrans" cxnId="{7F191429-56A0-4069-8280-7CDFFE7E6712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8715" custScaleY="167884" custLinFactY="-162054" custLinFactNeighborX="1070" custLinFactNeighborY="-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11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3CB0932A-6EE3-475C-8B75-50C315DB1C81}" type="pres">
      <dgm:prSet presAssocID="{933028E8-555C-429D-BA7B-ED1A4D92EF61}" presName="Name37" presStyleLbl="parChTrans1D2" presStyleIdx="1" presStyleCnt="11"/>
      <dgm:spPr/>
      <dgm:t>
        <a:bodyPr/>
        <a:lstStyle/>
        <a:p>
          <a:endParaRPr lang="es-ES"/>
        </a:p>
      </dgm:t>
    </dgm:pt>
    <dgm:pt modelId="{814A430B-C91A-4694-8A36-FC66569334A0}" type="pres">
      <dgm:prSet presAssocID="{F719B673-9FF4-4B2D-97EF-6CA16308791F}" presName="hierRoot2" presStyleCnt="0">
        <dgm:presLayoutVars>
          <dgm:hierBranch val="init"/>
        </dgm:presLayoutVars>
      </dgm:prSet>
      <dgm:spPr/>
    </dgm:pt>
    <dgm:pt modelId="{36BFE10F-578D-4119-87D6-6EBA07BEFD42}" type="pres">
      <dgm:prSet presAssocID="{F719B673-9FF4-4B2D-97EF-6CA16308791F}" presName="rootComposite" presStyleCnt="0"/>
      <dgm:spPr/>
    </dgm:pt>
    <dgm:pt modelId="{9E70DBB2-1C39-4F8D-B332-E738EACEEAF6}" type="pres">
      <dgm:prSet presAssocID="{F719B673-9FF4-4B2D-97EF-6CA16308791F}" presName="rootText" presStyleLbl="node2" presStyleIdx="1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DDFC43-2930-4925-9421-CB27617CFB07}" type="pres">
      <dgm:prSet presAssocID="{F719B673-9FF4-4B2D-97EF-6CA16308791F}" presName="rootConnector" presStyleLbl="node2" presStyleIdx="1" presStyleCnt="6"/>
      <dgm:spPr/>
      <dgm:t>
        <a:bodyPr/>
        <a:lstStyle/>
        <a:p>
          <a:endParaRPr lang="es-ES"/>
        </a:p>
      </dgm:t>
    </dgm:pt>
    <dgm:pt modelId="{71056488-06A9-44E9-89C1-E49567F0CBC8}" type="pres">
      <dgm:prSet presAssocID="{F719B673-9FF4-4B2D-97EF-6CA16308791F}" presName="hierChild4" presStyleCnt="0"/>
      <dgm:spPr/>
    </dgm:pt>
    <dgm:pt modelId="{1D0FE23F-3E46-4E4C-BABF-6DE610D1676B}" type="pres">
      <dgm:prSet presAssocID="{F719B673-9FF4-4B2D-97EF-6CA16308791F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2" presStyleCnt="11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2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2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11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6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11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6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39983C9B-B688-4D8E-9AD9-41C24575E6C7}" type="pres">
      <dgm:prSet presAssocID="{8CACD9CF-01A4-4491-BB12-2DA03974B7A6}" presName="Name37" presStyleLbl="parChTrans1D2" presStyleIdx="5" presStyleCnt="11"/>
      <dgm:spPr/>
      <dgm:t>
        <a:bodyPr/>
        <a:lstStyle/>
        <a:p>
          <a:endParaRPr lang="es-ES"/>
        </a:p>
      </dgm:t>
    </dgm:pt>
    <dgm:pt modelId="{3F2B5BF9-80D1-4BFA-8411-E6FF7619BF7F}" type="pres">
      <dgm:prSet presAssocID="{5A46BD46-7D0C-4736-A9D2-748087ADB090}" presName="hierRoot2" presStyleCnt="0">
        <dgm:presLayoutVars>
          <dgm:hierBranch val="init"/>
        </dgm:presLayoutVars>
      </dgm:prSet>
      <dgm:spPr/>
    </dgm:pt>
    <dgm:pt modelId="{CCC874A0-D16D-4C26-88DA-6E767BC7E9CA}" type="pres">
      <dgm:prSet presAssocID="{5A46BD46-7D0C-4736-A9D2-748087ADB090}" presName="rootComposite" presStyleCnt="0"/>
      <dgm:spPr/>
    </dgm:pt>
    <dgm:pt modelId="{F24A50F6-5A32-4FD0-A0D4-7024255DA4E1}" type="pres">
      <dgm:prSet presAssocID="{5A46BD46-7D0C-4736-A9D2-748087ADB090}" presName="rootText" presStyleLbl="node2" presStyleIdx="5" presStyleCnt="6" custScaleX="112703" custScaleY="124559" custLinFactNeighborY="985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E609BF-E220-4A38-BC46-8F415D6A15FD}" type="pres">
      <dgm:prSet presAssocID="{5A46BD46-7D0C-4736-A9D2-748087ADB090}" presName="rootConnector" presStyleLbl="node2" presStyleIdx="5" presStyleCnt="6"/>
      <dgm:spPr/>
      <dgm:t>
        <a:bodyPr/>
        <a:lstStyle/>
        <a:p>
          <a:endParaRPr lang="es-ES"/>
        </a:p>
      </dgm:t>
    </dgm:pt>
    <dgm:pt modelId="{AFC27D0A-0AB9-49BF-9E97-4333D0449E34}" type="pres">
      <dgm:prSet presAssocID="{5A46BD46-7D0C-4736-A9D2-748087ADB090}" presName="hierChild4" presStyleCnt="0"/>
      <dgm:spPr/>
    </dgm:pt>
    <dgm:pt modelId="{17B2C120-21BA-4EC7-8718-12B8E8C9AA9D}" type="pres">
      <dgm:prSet presAssocID="{5A46BD46-7D0C-4736-A9D2-748087ADB090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11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5" custScaleX="102896" custScaleY="108312" custLinFactNeighborX="-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5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7" presStyleCnt="11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5" custScaleX="102896" custScaleY="108312" custLinFactNeighborX="10189" custLinFactNeighborY="-9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5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4E81150-C39A-4A8D-9529-23605BEA8081}" type="pres">
      <dgm:prSet presAssocID="{593347B1-D4E4-413A-919E-2E6A62B953D7}" presName="Name111" presStyleLbl="parChTrans1D2" presStyleIdx="8" presStyleCnt="11"/>
      <dgm:spPr/>
      <dgm:t>
        <a:bodyPr/>
        <a:lstStyle/>
        <a:p>
          <a:endParaRPr lang="es-ES"/>
        </a:p>
      </dgm:t>
    </dgm:pt>
    <dgm:pt modelId="{F1DA378E-C557-4023-9BAA-3A3B24BE9883}" type="pres">
      <dgm:prSet presAssocID="{5211FB54-BA5C-4084-A944-71BD77BF4529}" presName="hierRoot3" presStyleCnt="0">
        <dgm:presLayoutVars>
          <dgm:hierBranch val="init"/>
        </dgm:presLayoutVars>
      </dgm:prSet>
      <dgm:spPr/>
    </dgm:pt>
    <dgm:pt modelId="{43B20929-F59A-49D8-8E0D-B340EC24F626}" type="pres">
      <dgm:prSet presAssocID="{5211FB54-BA5C-4084-A944-71BD77BF4529}" presName="rootComposite3" presStyleCnt="0"/>
      <dgm:spPr/>
    </dgm:pt>
    <dgm:pt modelId="{686BBC21-D815-4F9B-AB46-E9E1BAF20CE5}" type="pres">
      <dgm:prSet presAssocID="{5211FB54-BA5C-4084-A944-71BD77BF4529}" presName="rootText3" presStyleLbl="asst1" presStyleIdx="2" presStyleCnt="5" custScaleX="102896" custScaleY="108312" custLinFactNeighborX="-10865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F0901C-B660-4DB8-8297-6632EDF8703C}" type="pres">
      <dgm:prSet presAssocID="{5211FB54-BA5C-4084-A944-71BD77BF4529}" presName="rootConnector3" presStyleLbl="asst1" presStyleIdx="2" presStyleCnt="5"/>
      <dgm:spPr/>
      <dgm:t>
        <a:bodyPr/>
        <a:lstStyle/>
        <a:p>
          <a:endParaRPr lang="es-ES"/>
        </a:p>
      </dgm:t>
    </dgm:pt>
    <dgm:pt modelId="{0ECD3EF3-B8EE-45AA-BAE3-CFF32C6BE2AA}" type="pres">
      <dgm:prSet presAssocID="{5211FB54-BA5C-4084-A944-71BD77BF4529}" presName="hierChild6" presStyleCnt="0"/>
      <dgm:spPr/>
    </dgm:pt>
    <dgm:pt modelId="{1C499C79-D474-488D-9F44-ACF29BD95109}" type="pres">
      <dgm:prSet presAssocID="{5211FB54-BA5C-4084-A944-71BD77BF4529}" presName="hierChild7" presStyleCnt="0"/>
      <dgm:spPr/>
    </dgm:pt>
    <dgm:pt modelId="{6E1C3542-50CA-4C76-85F2-53E3F783FE46}" type="pres">
      <dgm:prSet presAssocID="{FFBEDD39-DE1A-4FC2-BF5D-61694A74627B}" presName="Name111" presStyleLbl="parChTrans1D2" presStyleIdx="9" presStyleCnt="11"/>
      <dgm:spPr/>
      <dgm:t>
        <a:bodyPr/>
        <a:lstStyle/>
        <a:p>
          <a:endParaRPr lang="es-ES"/>
        </a:p>
      </dgm:t>
    </dgm:pt>
    <dgm:pt modelId="{D0C71BA9-5F28-4A34-8A93-44B58264B09E}" type="pres">
      <dgm:prSet presAssocID="{2DC2A565-E96A-497A-90D8-0C237E5B4C80}" presName="hierRoot3" presStyleCnt="0">
        <dgm:presLayoutVars>
          <dgm:hierBranch val="init"/>
        </dgm:presLayoutVars>
      </dgm:prSet>
      <dgm:spPr/>
    </dgm:pt>
    <dgm:pt modelId="{56C7780D-A6BB-4C43-9126-87EAA3AA8D04}" type="pres">
      <dgm:prSet presAssocID="{2DC2A565-E96A-497A-90D8-0C237E5B4C80}" presName="rootComposite3" presStyleCnt="0"/>
      <dgm:spPr/>
    </dgm:pt>
    <dgm:pt modelId="{6C368C3C-A3E1-4397-ADFD-855F86F21AA0}" type="pres">
      <dgm:prSet presAssocID="{2DC2A565-E96A-497A-90D8-0C237E5B4C80}" presName="rootText3" presStyleLbl="asst1" presStyleIdx="3" presStyleCnt="5" custScaleX="102896" custScaleY="108312" custLinFactNeighborX="11428" custLinFactNeighborY="-60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2662E1-5358-446A-9D7E-CD2278C6DCBA}" type="pres">
      <dgm:prSet presAssocID="{2DC2A565-E96A-497A-90D8-0C237E5B4C80}" presName="rootConnector3" presStyleLbl="asst1" presStyleIdx="3" presStyleCnt="5"/>
      <dgm:spPr/>
      <dgm:t>
        <a:bodyPr/>
        <a:lstStyle/>
        <a:p>
          <a:endParaRPr lang="es-ES"/>
        </a:p>
      </dgm:t>
    </dgm:pt>
    <dgm:pt modelId="{D51AAB39-E58E-42DB-A83F-8F3CBE75EFE1}" type="pres">
      <dgm:prSet presAssocID="{2DC2A565-E96A-497A-90D8-0C237E5B4C80}" presName="hierChild6" presStyleCnt="0"/>
      <dgm:spPr/>
    </dgm:pt>
    <dgm:pt modelId="{2F6C72C6-48C6-4463-B127-874DB52D0C0D}" type="pres">
      <dgm:prSet presAssocID="{2DC2A565-E96A-497A-90D8-0C237E5B4C80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10" presStyleCnt="11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4" presStyleCnt="5" custScaleX="102896" custScaleY="108312" custLinFactNeighborX="-12491" custLinFactNeighborY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4" presStyleCnt="5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2675A587-FAD0-4531-8A77-A07FA8136E79}" type="presOf" srcId="{F719B673-9FF4-4B2D-97EF-6CA16308791F}" destId="{E2DDFC43-2930-4925-9421-CB27617CFB07}" srcOrd="1" destOrd="0" presId="urn:microsoft.com/office/officeart/2005/8/layout/orgChart1"/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34DDAA5C-4D8C-4BAD-A906-0E0489E11146}" srcId="{E09942D3-8D92-4571-939D-F9AE19EE063A}" destId="{2DC2A565-E96A-497A-90D8-0C237E5B4C80}" srcOrd="3" destOrd="0" parTransId="{FFBEDD39-DE1A-4FC2-BF5D-61694A74627B}" sibTransId="{7A070D76-A29D-4168-8B46-162096DDC24A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85BAA881-4C51-4D90-9CC0-58F2241BC572}" srcId="{E09942D3-8D92-4571-939D-F9AE19EE063A}" destId="{2C259447-AE15-4201-8258-769E5247F243}" srcOrd="4" destOrd="0" parTransId="{5AAD8C2D-5F6E-4129-BD86-CBDCC545A323}" sibTransId="{2D5338F6-A28D-45D2-9447-427ED46FACF6}"/>
    <dgm:cxn modelId="{ABB9EE37-4136-49B6-AD78-3777909498F1}" type="presOf" srcId="{933028E8-555C-429D-BA7B-ED1A4D92EF61}" destId="{3CB0932A-6EE3-475C-8B75-50C315DB1C81}" srcOrd="0" destOrd="0" presId="urn:microsoft.com/office/officeart/2005/8/layout/orgChart1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7F191429-56A0-4069-8280-7CDFFE7E6712}" srcId="{E09942D3-8D92-4571-939D-F9AE19EE063A}" destId="{F719B673-9FF4-4B2D-97EF-6CA16308791F}" srcOrd="6" destOrd="0" parTransId="{933028E8-555C-429D-BA7B-ED1A4D92EF61}" sibTransId="{6F634BBC-0ED3-4A9B-B5F4-FDC132EE29B6}"/>
    <dgm:cxn modelId="{0B233096-03E1-43E6-924B-7926ED9494AF}" type="presOf" srcId="{2DC2A565-E96A-497A-90D8-0C237E5B4C80}" destId="{4E2662E1-5358-446A-9D7E-CD2278C6DCBA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5ED7EC5A-75C3-499B-9BC4-A090E4705D16}" srcId="{E09942D3-8D92-4571-939D-F9AE19EE063A}" destId="{7150B9D1-7D00-471E-BE49-FE9570FEB44F}" srcOrd="9" destOrd="0" parTransId="{44F32519-668B-4423-81BB-51E868345C82}" sibTransId="{7ED2CC68-3F4A-4796-98E1-C93546B1FB8E}"/>
    <dgm:cxn modelId="{B5F57889-136F-4338-835C-D0F3C4449D54}" type="presOf" srcId="{5211FB54-BA5C-4084-A944-71BD77BF4529}" destId="{6DF0901C-B660-4DB8-8297-6632EDF8703C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A61773B8-2CF1-4393-B5C5-FD96F3E9E9EA}" type="presOf" srcId="{FFBEDD39-DE1A-4FC2-BF5D-61694A74627B}" destId="{6E1C3542-50CA-4C76-85F2-53E3F783FE46}" srcOrd="0" destOrd="0" presId="urn:microsoft.com/office/officeart/2005/8/layout/orgChart1"/>
    <dgm:cxn modelId="{41F81DE5-6FFD-46B2-8950-2AB47610F089}" type="presOf" srcId="{F719B673-9FF4-4B2D-97EF-6CA16308791F}" destId="{9E70DBB2-1C39-4F8D-B332-E738EACEEAF6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B03B2E6-14B2-4F3B-A05B-F8666BF2542E}" srcId="{E09942D3-8D92-4571-939D-F9AE19EE063A}" destId="{5A46BD46-7D0C-4736-A9D2-748087ADB090}" srcOrd="10" destOrd="0" parTransId="{8CACD9CF-01A4-4491-BB12-2DA03974B7A6}" sibTransId="{7CA6C46A-F7BF-4FE6-BCF4-B83BD95DE2A1}"/>
    <dgm:cxn modelId="{FCB24D9D-A07C-4187-AA1D-8C7076E89030}" srcId="{E09942D3-8D92-4571-939D-F9AE19EE063A}" destId="{4307D5B6-0AF2-483B-A328-CF9DC1AA510D}" srcOrd="7" destOrd="0" parTransId="{F6C41673-0596-4435-A955-11CA3B0419F0}" sibTransId="{0480834A-5A56-4CFF-A6C8-C14245E9920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D8E95B7B-0398-4AB3-AE33-E78624AC2E62}" type="presOf" srcId="{5A46BD46-7D0C-4736-A9D2-748087ADB090}" destId="{84E609BF-E220-4A38-BC46-8F415D6A15FD}" srcOrd="1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8" destOrd="0" parTransId="{9CF43F93-E4CF-4753-AEF2-FF376E8BF675}" sibTransId="{CE165C16-C484-430E-917D-F515330519C1}"/>
    <dgm:cxn modelId="{98ABA104-E439-4E50-AC04-010D756BDB2A}" srcId="{E09942D3-8D92-4571-939D-F9AE19EE063A}" destId="{5211FB54-BA5C-4084-A944-71BD77BF4529}" srcOrd="2" destOrd="0" parTransId="{593347B1-D4E4-413A-919E-2E6A62B953D7}" sibTransId="{0AC1E18A-C24C-4C2C-8995-D4D3AD9B008E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BC6AB6C0-9E31-46DE-BA43-E4A686E26782}" type="presOf" srcId="{5A46BD46-7D0C-4736-A9D2-748087ADB090}" destId="{F24A50F6-5A32-4FD0-A0D4-7024255DA4E1}" srcOrd="0" destOrd="0" presId="urn:microsoft.com/office/officeart/2005/8/layout/orgChart1"/>
    <dgm:cxn modelId="{EBDD9EAA-F1C3-4471-835D-187EFEB7FF37}" type="presOf" srcId="{5211FB54-BA5C-4084-A944-71BD77BF4529}" destId="{686BBC21-D815-4F9B-AB46-E9E1BAF20CE5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5" destOrd="0" parTransId="{298BFFE0-F177-4185-AAE8-C85021C4A26F}" sibTransId="{8351CCCF-F799-46A6-AD12-89B90B700A87}"/>
    <dgm:cxn modelId="{594AB530-77A2-47EA-BF07-318F3C710631}" type="presOf" srcId="{593347B1-D4E4-413A-919E-2E6A62B953D7}" destId="{84E81150-C39A-4A8D-9529-23605BEA8081}" srcOrd="0" destOrd="0" presId="urn:microsoft.com/office/officeart/2005/8/layout/orgChart1"/>
    <dgm:cxn modelId="{9444662A-3E45-433C-8FB8-E716862BEEA9}" type="presOf" srcId="{2DC2A565-E96A-497A-90D8-0C237E5B4C80}" destId="{6C368C3C-A3E1-4397-ADFD-855F86F21AA0}" srcOrd="0" destOrd="0" presId="urn:microsoft.com/office/officeart/2005/8/layout/orgChart1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1E555501-6174-4932-8FCE-919A14403E74}" type="presOf" srcId="{8CACD9CF-01A4-4491-BB12-2DA03974B7A6}" destId="{39983C9B-B688-4D8E-9AD9-41C24575E6C7}" srcOrd="0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E0A4DDA2-A385-459E-B34B-2F23C771C22C}" type="presParOf" srcId="{8EFE8F77-C5C0-48AA-B8C2-DD712621EB61}" destId="{3CB0932A-6EE3-475C-8B75-50C315DB1C81}" srcOrd="2" destOrd="0" presId="urn:microsoft.com/office/officeart/2005/8/layout/orgChart1"/>
    <dgm:cxn modelId="{A2759E9F-0002-4605-B349-C966606EA7C9}" type="presParOf" srcId="{8EFE8F77-C5C0-48AA-B8C2-DD712621EB61}" destId="{814A430B-C91A-4694-8A36-FC66569334A0}" srcOrd="3" destOrd="0" presId="urn:microsoft.com/office/officeart/2005/8/layout/orgChart1"/>
    <dgm:cxn modelId="{6C3AB0D7-6EAF-4EBA-9E3B-61520682E30D}" type="presParOf" srcId="{814A430B-C91A-4694-8A36-FC66569334A0}" destId="{36BFE10F-578D-4119-87D6-6EBA07BEFD42}" srcOrd="0" destOrd="0" presId="urn:microsoft.com/office/officeart/2005/8/layout/orgChart1"/>
    <dgm:cxn modelId="{C5D5C942-B248-43AE-AB64-069D0F2F83AD}" type="presParOf" srcId="{36BFE10F-578D-4119-87D6-6EBA07BEFD42}" destId="{9E70DBB2-1C39-4F8D-B332-E738EACEEAF6}" srcOrd="0" destOrd="0" presId="urn:microsoft.com/office/officeart/2005/8/layout/orgChart1"/>
    <dgm:cxn modelId="{0BFCB3E8-6018-4FF9-9CF2-BABD139E51CD}" type="presParOf" srcId="{36BFE10F-578D-4119-87D6-6EBA07BEFD42}" destId="{E2DDFC43-2930-4925-9421-CB27617CFB07}" srcOrd="1" destOrd="0" presId="urn:microsoft.com/office/officeart/2005/8/layout/orgChart1"/>
    <dgm:cxn modelId="{F39CA00D-7244-4C50-BE06-FF37EE683C0C}" type="presParOf" srcId="{814A430B-C91A-4694-8A36-FC66569334A0}" destId="{71056488-06A9-44E9-89C1-E49567F0CBC8}" srcOrd="1" destOrd="0" presId="urn:microsoft.com/office/officeart/2005/8/layout/orgChart1"/>
    <dgm:cxn modelId="{0B591D12-0959-47EB-BA74-A1AABFBDA7F8}" type="presParOf" srcId="{814A430B-C91A-4694-8A36-FC66569334A0}" destId="{1D0FE23F-3E46-4E4C-BABF-6DE610D1676B}" srcOrd="2" destOrd="0" presId="urn:microsoft.com/office/officeart/2005/8/layout/orgChart1"/>
    <dgm:cxn modelId="{D9FE82AD-6D7F-4564-88F1-06356C8A4CAC}" type="presParOf" srcId="{8EFE8F77-C5C0-48AA-B8C2-DD712621EB61}" destId="{2D8AFDEF-69B2-45AB-A941-7B0E9927D3BD}" srcOrd="4" destOrd="0" presId="urn:microsoft.com/office/officeart/2005/8/layout/orgChart1"/>
    <dgm:cxn modelId="{DDE32263-BE53-41E7-9E6F-74184F0ACFE0}" type="presParOf" srcId="{8EFE8F77-C5C0-48AA-B8C2-DD712621EB61}" destId="{6880FEFC-EA66-4C95-8E67-9A2A74066632}" srcOrd="5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BEFB22D4-070A-4912-871F-C3D796CBE849}" type="presParOf" srcId="{8EFE8F77-C5C0-48AA-B8C2-DD712621EB61}" destId="{39983C9B-B688-4D8E-9AD9-41C24575E6C7}" srcOrd="10" destOrd="0" presId="urn:microsoft.com/office/officeart/2005/8/layout/orgChart1"/>
    <dgm:cxn modelId="{5086A45A-3D1F-4931-944E-12970E058331}" type="presParOf" srcId="{8EFE8F77-C5C0-48AA-B8C2-DD712621EB61}" destId="{3F2B5BF9-80D1-4BFA-8411-E6FF7619BF7F}" srcOrd="11" destOrd="0" presId="urn:microsoft.com/office/officeart/2005/8/layout/orgChart1"/>
    <dgm:cxn modelId="{C3125803-1055-4702-B798-3A882DC17886}" type="presParOf" srcId="{3F2B5BF9-80D1-4BFA-8411-E6FF7619BF7F}" destId="{CCC874A0-D16D-4C26-88DA-6E767BC7E9CA}" srcOrd="0" destOrd="0" presId="urn:microsoft.com/office/officeart/2005/8/layout/orgChart1"/>
    <dgm:cxn modelId="{A91A0FBF-4AED-4DB1-B12D-17D9B6D098DE}" type="presParOf" srcId="{CCC874A0-D16D-4C26-88DA-6E767BC7E9CA}" destId="{F24A50F6-5A32-4FD0-A0D4-7024255DA4E1}" srcOrd="0" destOrd="0" presId="urn:microsoft.com/office/officeart/2005/8/layout/orgChart1"/>
    <dgm:cxn modelId="{48CA4087-BADF-476F-B1B0-83F390E5118D}" type="presParOf" srcId="{CCC874A0-D16D-4C26-88DA-6E767BC7E9CA}" destId="{84E609BF-E220-4A38-BC46-8F415D6A15FD}" srcOrd="1" destOrd="0" presId="urn:microsoft.com/office/officeart/2005/8/layout/orgChart1"/>
    <dgm:cxn modelId="{12385408-DD54-4CA2-BD7D-96141939C198}" type="presParOf" srcId="{3F2B5BF9-80D1-4BFA-8411-E6FF7619BF7F}" destId="{AFC27D0A-0AB9-49BF-9E97-4333D0449E34}" srcOrd="1" destOrd="0" presId="urn:microsoft.com/office/officeart/2005/8/layout/orgChart1"/>
    <dgm:cxn modelId="{715A09FD-ED46-4159-A9B0-1503EB9052D8}" type="presParOf" srcId="{3F2B5BF9-80D1-4BFA-8411-E6FF7619BF7F}" destId="{17B2C120-21BA-4EC7-8718-12B8E8C9AA9D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9F418B32-B901-4938-91F7-88A69D7BFD6E}" type="presParOf" srcId="{289EA48A-6C1C-405E-8A93-03D3FB5CE012}" destId="{84E81150-C39A-4A8D-9529-23605BEA8081}" srcOrd="4" destOrd="0" presId="urn:microsoft.com/office/officeart/2005/8/layout/orgChart1"/>
    <dgm:cxn modelId="{E6A7F7EA-8636-422B-8B1C-E2442F68D2E5}" type="presParOf" srcId="{289EA48A-6C1C-405E-8A93-03D3FB5CE012}" destId="{F1DA378E-C557-4023-9BAA-3A3B24BE9883}" srcOrd="5" destOrd="0" presId="urn:microsoft.com/office/officeart/2005/8/layout/orgChart1"/>
    <dgm:cxn modelId="{16B33656-7A08-4175-927B-6AF590EBF442}" type="presParOf" srcId="{F1DA378E-C557-4023-9BAA-3A3B24BE9883}" destId="{43B20929-F59A-49D8-8E0D-B340EC24F626}" srcOrd="0" destOrd="0" presId="urn:microsoft.com/office/officeart/2005/8/layout/orgChart1"/>
    <dgm:cxn modelId="{58A58143-E6BE-46F5-8CD4-9D22AD679652}" type="presParOf" srcId="{43B20929-F59A-49D8-8E0D-B340EC24F626}" destId="{686BBC21-D815-4F9B-AB46-E9E1BAF20CE5}" srcOrd="0" destOrd="0" presId="urn:microsoft.com/office/officeart/2005/8/layout/orgChart1"/>
    <dgm:cxn modelId="{3417179F-1239-43BB-A4A2-8772D17E7B44}" type="presParOf" srcId="{43B20929-F59A-49D8-8E0D-B340EC24F626}" destId="{6DF0901C-B660-4DB8-8297-6632EDF8703C}" srcOrd="1" destOrd="0" presId="urn:microsoft.com/office/officeart/2005/8/layout/orgChart1"/>
    <dgm:cxn modelId="{C0875DBD-9CFC-4B01-B7B1-2C0C357B7701}" type="presParOf" srcId="{F1DA378E-C557-4023-9BAA-3A3B24BE9883}" destId="{0ECD3EF3-B8EE-45AA-BAE3-CFF32C6BE2AA}" srcOrd="1" destOrd="0" presId="urn:microsoft.com/office/officeart/2005/8/layout/orgChart1"/>
    <dgm:cxn modelId="{9928BC2A-AAE8-4316-B1B1-EE41EC1F92A9}" type="presParOf" srcId="{F1DA378E-C557-4023-9BAA-3A3B24BE9883}" destId="{1C499C79-D474-488D-9F44-ACF29BD95109}" srcOrd="2" destOrd="0" presId="urn:microsoft.com/office/officeart/2005/8/layout/orgChart1"/>
    <dgm:cxn modelId="{437D572F-E53C-43FF-A99B-13178777F523}" type="presParOf" srcId="{289EA48A-6C1C-405E-8A93-03D3FB5CE012}" destId="{6E1C3542-50CA-4C76-85F2-53E3F783FE46}" srcOrd="6" destOrd="0" presId="urn:microsoft.com/office/officeart/2005/8/layout/orgChart1"/>
    <dgm:cxn modelId="{768E932D-8CE7-46BC-8EC6-9497087C984D}" type="presParOf" srcId="{289EA48A-6C1C-405E-8A93-03D3FB5CE012}" destId="{D0C71BA9-5F28-4A34-8A93-44B58264B09E}" srcOrd="7" destOrd="0" presId="urn:microsoft.com/office/officeart/2005/8/layout/orgChart1"/>
    <dgm:cxn modelId="{348CB24E-6F1C-449C-991A-1778100C3EDF}" type="presParOf" srcId="{D0C71BA9-5F28-4A34-8A93-44B58264B09E}" destId="{56C7780D-A6BB-4C43-9126-87EAA3AA8D04}" srcOrd="0" destOrd="0" presId="urn:microsoft.com/office/officeart/2005/8/layout/orgChart1"/>
    <dgm:cxn modelId="{AED1C6F2-110D-4F02-8092-617EFD11AC0D}" type="presParOf" srcId="{56C7780D-A6BB-4C43-9126-87EAA3AA8D04}" destId="{6C368C3C-A3E1-4397-ADFD-855F86F21AA0}" srcOrd="0" destOrd="0" presId="urn:microsoft.com/office/officeart/2005/8/layout/orgChart1"/>
    <dgm:cxn modelId="{074871DA-7DB1-4AED-9D8E-4AB113351D2D}" type="presParOf" srcId="{56C7780D-A6BB-4C43-9126-87EAA3AA8D04}" destId="{4E2662E1-5358-446A-9D7E-CD2278C6DCBA}" srcOrd="1" destOrd="0" presId="urn:microsoft.com/office/officeart/2005/8/layout/orgChart1"/>
    <dgm:cxn modelId="{DA422DD4-7745-4F24-AC01-1FD751B1D9CB}" type="presParOf" srcId="{D0C71BA9-5F28-4A34-8A93-44B58264B09E}" destId="{D51AAB39-E58E-42DB-A83F-8F3CBE75EFE1}" srcOrd="1" destOrd="0" presId="urn:microsoft.com/office/officeart/2005/8/layout/orgChart1"/>
    <dgm:cxn modelId="{FAEE3876-CB73-477B-A98A-ECA15D646C04}" type="presParOf" srcId="{D0C71BA9-5F28-4A34-8A93-44B58264B09E}" destId="{2F6C72C6-48C6-4463-B127-874DB52D0C0D}" srcOrd="2" destOrd="0" presId="urn:microsoft.com/office/officeart/2005/8/layout/orgChart1"/>
    <dgm:cxn modelId="{BA90D725-D697-4500-9D4F-42ED6C42BC28}" type="presParOf" srcId="{289EA48A-6C1C-405E-8A93-03D3FB5CE012}" destId="{0D9D850E-FA84-4243-AC5F-AFF4D6564D2C}" srcOrd="8" destOrd="0" presId="urn:microsoft.com/office/officeart/2005/8/layout/orgChart1"/>
    <dgm:cxn modelId="{D660B2BE-FD80-4601-A5D2-67307B24AEBF}" type="presParOf" srcId="{289EA48A-6C1C-405E-8A93-03D3FB5CE012}" destId="{32626EB4-2501-4DE0-9E33-1B73644C313E}" srcOrd="9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759" custScaleY="113030" custLinFactNeighborY="-59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09190" custLinFactNeighborX="199" custLinFactNeighborY="30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8F06A794-C80D-4598-A88C-BE3D8ED45C53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9767DE7A-B499-4638-BE3C-EFEB0541548E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24B36EEC-913D-4002-9CC2-556D488B58C5}" type="presOf" srcId="{26CBE087-5EDB-44C1-AB9C-5E442DCB6272}" destId="{E77A8F94-5C55-49D3-85FA-1C2333662F5C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07515A9-184B-4D0C-95DA-81A8516386E1}" type="presOf" srcId="{D9C9E83D-1FDA-4DD2-AC5A-D93146D53E89}" destId="{AAEB47E0-7F6D-48E4-9C9B-B109E698E7E8}" srcOrd="1" destOrd="0" presId="urn:microsoft.com/office/officeart/2005/8/layout/orgChart1"/>
    <dgm:cxn modelId="{94A5D73B-C0F2-4A03-B3BA-DFB0D71DD7B3}" type="presOf" srcId="{0BF2E5EC-560C-4FDD-9115-0C87DA3CD194}" destId="{8F06A794-C80D-4598-A88C-BE3D8ED45C53}" srcOrd="0" destOrd="0" presId="urn:microsoft.com/office/officeart/2005/8/layout/orgChart1"/>
    <dgm:cxn modelId="{C74EB6B7-DE9C-4DD1-A90D-3DEFE0891C4F}" type="presOf" srcId="{615C18A7-B4D5-4C96-8973-7167612FEE29}" destId="{4CACF88D-179E-44F1-BEC2-65498AB6855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0BC481D7-884B-468E-84BB-C88A1059842F}" type="presOf" srcId="{615C18A7-B4D5-4C96-8973-7167612FEE29}" destId="{3C68A6CD-EC09-4C5A-8408-C90FEA63A0F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F078B69F-685B-4AF4-8CD8-435E5D86FF5A}" type="presOf" srcId="{33904D8A-B9DB-4001-87BD-1018D7FAAC13}" destId="{25EFB543-A3F5-4765-B70A-C6921BF2923F}" srcOrd="0" destOrd="0" presId="urn:microsoft.com/office/officeart/2005/8/layout/orgChart1"/>
    <dgm:cxn modelId="{93DA203F-35BE-4A43-B91C-382F4679A58D}" type="presOf" srcId="{8BAE6477-6996-4C0F-9A64-E6F9A09D6816}" destId="{0DD4089F-7C45-49AE-8C22-F73DF72EA6C0}" srcOrd="1" destOrd="0" presId="urn:microsoft.com/office/officeart/2005/8/layout/orgChart1"/>
    <dgm:cxn modelId="{A2CA6FDC-6B9D-497A-831C-7E30652D345E}" type="presOf" srcId="{56D997DC-68B8-400D-A120-D9DECC144E98}" destId="{9767DE7A-B499-4638-BE3C-EFEB0541548E}" srcOrd="0" destOrd="0" presId="urn:microsoft.com/office/officeart/2005/8/layout/orgChart1"/>
    <dgm:cxn modelId="{0C0BA41A-C8DC-4B19-A191-5BFCC4B807BB}" type="presOf" srcId="{26CBE087-5EDB-44C1-AB9C-5E442DCB6272}" destId="{3F458B82-820E-4967-9255-CBCA7F03FD7E}" srcOrd="0" destOrd="0" presId="urn:microsoft.com/office/officeart/2005/8/layout/orgChart1"/>
    <dgm:cxn modelId="{41BAD601-37DE-4FDD-A754-FB904470CF36}" type="presOf" srcId="{D9C9E83D-1FDA-4DD2-AC5A-D93146D53E89}" destId="{AEA21AD5-A041-401A-AB0B-7561A463D652}" srcOrd="0" destOrd="0" presId="urn:microsoft.com/office/officeart/2005/8/layout/orgChart1"/>
    <dgm:cxn modelId="{B5ED9CC6-4C73-4AB1-8ACF-52533E512763}" type="presOf" srcId="{8BAE6477-6996-4C0F-9A64-E6F9A09D6816}" destId="{B7D99E16-442B-4BEE-93F5-740D4EB2B8FD}" srcOrd="0" destOrd="0" presId="urn:microsoft.com/office/officeart/2005/8/layout/orgChart1"/>
    <dgm:cxn modelId="{F05BB34D-9AC6-4A97-9257-95D6FCE37EE0}" type="presParOf" srcId="{152DA3CB-F33C-4F00-A08B-BF4911CED871}" destId="{DFDD866C-2497-452A-B2DE-33AAA3E02C0B}" srcOrd="0" destOrd="0" presId="urn:microsoft.com/office/officeart/2005/8/layout/orgChart1"/>
    <dgm:cxn modelId="{586FE32B-B215-41B2-B3CD-D0A33E935B55}" type="presParOf" srcId="{DFDD866C-2497-452A-B2DE-33AAA3E02C0B}" destId="{9967DC63-51DF-42F9-AF1E-48A973658EA0}" srcOrd="0" destOrd="0" presId="urn:microsoft.com/office/officeart/2005/8/layout/orgChart1"/>
    <dgm:cxn modelId="{8FD27EDF-B91C-4AFD-8C5A-F8BF0CF327A6}" type="presParOf" srcId="{9967DC63-51DF-42F9-AF1E-48A973658EA0}" destId="{3C68A6CD-EC09-4C5A-8408-C90FEA63A0F6}" srcOrd="0" destOrd="0" presId="urn:microsoft.com/office/officeart/2005/8/layout/orgChart1"/>
    <dgm:cxn modelId="{B23B51F0-2C3A-4733-B701-0FF243E89B50}" type="presParOf" srcId="{9967DC63-51DF-42F9-AF1E-48A973658EA0}" destId="{4CACF88D-179E-44F1-BEC2-65498AB68555}" srcOrd="1" destOrd="0" presId="urn:microsoft.com/office/officeart/2005/8/layout/orgChart1"/>
    <dgm:cxn modelId="{2A8CDE14-F9AB-47DD-8DCE-AB48FB93C11B}" type="presParOf" srcId="{DFDD866C-2497-452A-B2DE-33AAA3E02C0B}" destId="{5E12C4FD-0F5E-4911-AC30-E420FB8D05EB}" srcOrd="1" destOrd="0" presId="urn:microsoft.com/office/officeart/2005/8/layout/orgChart1"/>
    <dgm:cxn modelId="{71DF17C0-C97C-4B53-930E-CCE639A6354E}" type="presParOf" srcId="{5E12C4FD-0F5E-4911-AC30-E420FB8D05EB}" destId="{8F06A794-C80D-4598-A88C-BE3D8ED45C53}" srcOrd="0" destOrd="0" presId="urn:microsoft.com/office/officeart/2005/8/layout/orgChart1"/>
    <dgm:cxn modelId="{F1617F90-678C-4204-AA31-A40303AC0516}" type="presParOf" srcId="{5E12C4FD-0F5E-4911-AC30-E420FB8D05EB}" destId="{964FDEF0-77F4-4573-9DE9-9E797B05E95D}" srcOrd="1" destOrd="0" presId="urn:microsoft.com/office/officeart/2005/8/layout/orgChart1"/>
    <dgm:cxn modelId="{F691FDEB-6112-4EDE-A1D7-E0BE20A5EE7E}" type="presParOf" srcId="{964FDEF0-77F4-4573-9DE9-9E797B05E95D}" destId="{496B668D-B9A8-430F-9BD8-4989A5DCC460}" srcOrd="0" destOrd="0" presId="urn:microsoft.com/office/officeart/2005/8/layout/orgChart1"/>
    <dgm:cxn modelId="{8490850A-87C1-4CCC-A4D1-C84C250AAFFD}" type="presParOf" srcId="{496B668D-B9A8-430F-9BD8-4989A5DCC460}" destId="{B7D99E16-442B-4BEE-93F5-740D4EB2B8FD}" srcOrd="0" destOrd="0" presId="urn:microsoft.com/office/officeart/2005/8/layout/orgChart1"/>
    <dgm:cxn modelId="{0E90B003-5382-418E-8991-E3C18B4A2809}" type="presParOf" srcId="{496B668D-B9A8-430F-9BD8-4989A5DCC460}" destId="{0DD4089F-7C45-49AE-8C22-F73DF72EA6C0}" srcOrd="1" destOrd="0" presId="urn:microsoft.com/office/officeart/2005/8/layout/orgChart1"/>
    <dgm:cxn modelId="{47BA1221-2FB8-4A24-A338-D47532A353AA}" type="presParOf" srcId="{964FDEF0-77F4-4573-9DE9-9E797B05E95D}" destId="{71F177A4-9BC3-4939-A36B-FC68B62BEC99}" srcOrd="1" destOrd="0" presId="urn:microsoft.com/office/officeart/2005/8/layout/orgChart1"/>
    <dgm:cxn modelId="{2F5FE1BE-7C57-4CF7-B4A0-D842F4C758B0}" type="presParOf" srcId="{964FDEF0-77F4-4573-9DE9-9E797B05E95D}" destId="{2D5AB82C-18F1-4F16-8243-2F05DE81BD80}" srcOrd="2" destOrd="0" presId="urn:microsoft.com/office/officeart/2005/8/layout/orgChart1"/>
    <dgm:cxn modelId="{9ECA9B26-D457-4DDE-8BBC-598282402C62}" type="presParOf" srcId="{5E12C4FD-0F5E-4911-AC30-E420FB8D05EB}" destId="{9767DE7A-B499-4638-BE3C-EFEB0541548E}" srcOrd="2" destOrd="0" presId="urn:microsoft.com/office/officeart/2005/8/layout/orgChart1"/>
    <dgm:cxn modelId="{2C724B74-A440-4C53-A245-D22B6791DB73}" type="presParOf" srcId="{5E12C4FD-0F5E-4911-AC30-E420FB8D05EB}" destId="{C707D0D9-5AFE-4363-856B-3BDADF6FC139}" srcOrd="3" destOrd="0" presId="urn:microsoft.com/office/officeart/2005/8/layout/orgChart1"/>
    <dgm:cxn modelId="{69175C21-1967-4E07-87CC-CECAA2007381}" type="presParOf" srcId="{C707D0D9-5AFE-4363-856B-3BDADF6FC139}" destId="{1FAA2663-C9DE-4C2E-843A-34F51D621341}" srcOrd="0" destOrd="0" presId="urn:microsoft.com/office/officeart/2005/8/layout/orgChart1"/>
    <dgm:cxn modelId="{983EFA07-2313-456D-897A-F471B77E3AB8}" type="presParOf" srcId="{1FAA2663-C9DE-4C2E-843A-34F51D621341}" destId="{3F458B82-820E-4967-9255-CBCA7F03FD7E}" srcOrd="0" destOrd="0" presId="urn:microsoft.com/office/officeart/2005/8/layout/orgChart1"/>
    <dgm:cxn modelId="{E0E73A70-34A5-44FE-9C8F-677ADE31D03C}" type="presParOf" srcId="{1FAA2663-C9DE-4C2E-843A-34F51D621341}" destId="{E77A8F94-5C55-49D3-85FA-1C2333662F5C}" srcOrd="1" destOrd="0" presId="urn:microsoft.com/office/officeart/2005/8/layout/orgChart1"/>
    <dgm:cxn modelId="{D6C4D280-190E-4F9E-A1C0-CE9EA52BB458}" type="presParOf" srcId="{C707D0D9-5AFE-4363-856B-3BDADF6FC139}" destId="{4613D29D-E624-48C5-A759-6F292DBA0F87}" srcOrd="1" destOrd="0" presId="urn:microsoft.com/office/officeart/2005/8/layout/orgChart1"/>
    <dgm:cxn modelId="{B5E1F09A-30EB-4DC6-B707-F18A01E06C1D}" type="presParOf" srcId="{C707D0D9-5AFE-4363-856B-3BDADF6FC139}" destId="{1754669E-BC41-4D7B-B4A1-2A8FB283E790}" srcOrd="2" destOrd="0" presId="urn:microsoft.com/office/officeart/2005/8/layout/orgChart1"/>
    <dgm:cxn modelId="{00C54431-5029-4F6C-9750-B1DF90FB5EF0}" type="presParOf" srcId="{DFDD866C-2497-452A-B2DE-33AAA3E02C0B}" destId="{A86FEFCA-F1EB-4D39-B9E4-C30D856F02AA}" srcOrd="2" destOrd="0" presId="urn:microsoft.com/office/officeart/2005/8/layout/orgChart1"/>
    <dgm:cxn modelId="{572566A0-0079-4A6C-89D9-06891289B143}" type="presParOf" srcId="{A86FEFCA-F1EB-4D39-B9E4-C30D856F02AA}" destId="{25EFB543-A3F5-4765-B70A-C6921BF2923F}" srcOrd="0" destOrd="0" presId="urn:microsoft.com/office/officeart/2005/8/layout/orgChart1"/>
    <dgm:cxn modelId="{37350156-431E-4394-ACA4-59D0674D7D50}" type="presParOf" srcId="{A86FEFCA-F1EB-4D39-B9E4-C30D856F02AA}" destId="{A8586B4D-1078-4A24-8395-1F600F2D81D5}" srcOrd="1" destOrd="0" presId="urn:microsoft.com/office/officeart/2005/8/layout/orgChart1"/>
    <dgm:cxn modelId="{DA7E92D0-7578-4E59-9DE9-D2D52865CDA6}" type="presParOf" srcId="{A8586B4D-1078-4A24-8395-1F600F2D81D5}" destId="{91A3FDCF-BB20-4AF3-A3C0-5A34C7CC3CCB}" srcOrd="0" destOrd="0" presId="urn:microsoft.com/office/officeart/2005/8/layout/orgChart1"/>
    <dgm:cxn modelId="{03B5283F-91A2-4BB7-8D47-05A456506663}" type="presParOf" srcId="{91A3FDCF-BB20-4AF3-A3C0-5A34C7CC3CCB}" destId="{AEA21AD5-A041-401A-AB0B-7561A463D652}" srcOrd="0" destOrd="0" presId="urn:microsoft.com/office/officeart/2005/8/layout/orgChart1"/>
    <dgm:cxn modelId="{E3A9EC2B-0D96-4908-B1E6-99F6B4A86B41}" type="presParOf" srcId="{91A3FDCF-BB20-4AF3-A3C0-5A34C7CC3CCB}" destId="{AAEB47E0-7F6D-48E4-9C9B-B109E698E7E8}" srcOrd="1" destOrd="0" presId="urn:microsoft.com/office/officeart/2005/8/layout/orgChart1"/>
    <dgm:cxn modelId="{7F425089-81CA-4FBA-91F3-EF6620C722D8}" type="presParOf" srcId="{A8586B4D-1078-4A24-8395-1F600F2D81D5}" destId="{B4AFB8A2-2315-4AB1-AAB1-68FD2FF95A2D}" srcOrd="1" destOrd="0" presId="urn:microsoft.com/office/officeart/2005/8/layout/orgChart1"/>
    <dgm:cxn modelId="{1D7EE2D7-F499-4ED6-812B-F0688A7B62E9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2154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Zona Centro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188DCD45-BBBE-4F49-9636-8C7CE4F520C4}" type="pres">
      <dgm:prSet presAssocID="{707C038A-5EB7-4566-AE9E-1B193F49C78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3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3" presStyleIdx="2" presStyleCnt="3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F0651DA-DBA3-4EA6-8863-1305A3162833}" type="presOf" srcId="{707C038A-5EB7-4566-AE9E-1B193F49C780}" destId="{188DCD45-BBBE-4F49-9636-8C7CE4F520C4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829DAD4-DD3E-4B65-95E3-F9BE1FE0F751}" type="presOf" srcId="{DCD7C5E5-FF9D-4C01-A076-B4DD93266BF4}" destId="{24096921-F29D-4119-9BF8-0466927AA2F9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CAE3537A-1605-4D2B-A075-7CC1B38919EF}" type="presOf" srcId="{DCD7C5E5-FF9D-4C01-A076-B4DD93266BF4}" destId="{11EE91C2-36F3-40E9-A49C-61AAE58C492E}" srcOrd="1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7BC38888-A0B4-4823-B8C3-29EDEE10E704}" type="presParOf" srcId="{37810B22-06F8-434F-B3BA-5D82624A2D0E}" destId="{188DCD45-BBBE-4F49-9636-8C7CE4F520C4}" srcOrd="4" destOrd="0" presId="urn:microsoft.com/office/officeart/2005/8/layout/orgChart1"/>
    <dgm:cxn modelId="{D100224F-A1B1-4124-9E5D-195BDA58D520}" type="presParOf" srcId="{37810B22-06F8-434F-B3BA-5D82624A2D0E}" destId="{A007531E-CAC8-4796-AA20-BB04AD2E128C}" srcOrd="5" destOrd="0" presId="urn:microsoft.com/office/officeart/2005/8/layout/orgChart1"/>
    <dgm:cxn modelId="{92A38C5A-56FB-4225-B5C2-A0B43652F1F2}" type="presParOf" srcId="{A007531E-CAC8-4796-AA20-BB04AD2E128C}" destId="{07E53754-96CC-48E1-A91C-D454C510A09C}" srcOrd="0" destOrd="0" presId="urn:microsoft.com/office/officeart/2005/8/layout/orgChart1"/>
    <dgm:cxn modelId="{67B83996-CBB8-4A06-AB6B-C745BEECD91E}" type="presParOf" srcId="{07E53754-96CC-48E1-A91C-D454C510A09C}" destId="{24096921-F29D-4119-9BF8-0466927AA2F9}" srcOrd="0" destOrd="0" presId="urn:microsoft.com/office/officeart/2005/8/layout/orgChart1"/>
    <dgm:cxn modelId="{F8FAAC38-1788-422B-9941-D5D4950C0B3C}" type="presParOf" srcId="{07E53754-96CC-48E1-A91C-D454C510A09C}" destId="{11EE91C2-36F3-40E9-A49C-61AAE58C492E}" srcOrd="1" destOrd="0" presId="urn:microsoft.com/office/officeart/2005/8/layout/orgChart1"/>
    <dgm:cxn modelId="{2A935F25-03DB-403B-9CC6-5E2E55C0149B}" type="presParOf" srcId="{A007531E-CAC8-4796-AA20-BB04AD2E128C}" destId="{9A30F527-5D0C-4948-9BCE-DDB2A3F04A8A}" srcOrd="1" destOrd="0" presId="urn:microsoft.com/office/officeart/2005/8/layout/orgChart1"/>
    <dgm:cxn modelId="{EB3B33A0-6034-45D8-B6D1-B7DCEA198B42}" type="presParOf" srcId="{A007531E-CAC8-4796-AA20-BB04AD2E128C}" destId="{3F320941-B086-4914-A6FF-2ED391938795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pPr rtl="0"/>
          <a:r>
            <a:rPr lang="es-ES" sz="1200" b="0" i="0" u="none" strike="noStrike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cap="none" dirty="0">
            <a:solidFill>
              <a:schemeClr val="tx1"/>
            </a:solidFill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6971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3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DCD7C5E5-FF9D-4C01-A076-B4DD93266BF4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D3736182-D809-4CFD-ACE8-844D8EC0C299}" type="sibTrans" cxnId="{29CB0C42-AD32-48AB-8F7A-8EA8DD2C0CB5}">
      <dgm:prSet/>
      <dgm:spPr/>
      <dgm:t>
        <a:bodyPr/>
        <a:lstStyle/>
        <a:p>
          <a:endParaRPr lang="es-ES" sz="1200"/>
        </a:p>
      </dgm:t>
    </dgm:pt>
    <dgm:pt modelId="{707C038A-5EB7-4566-AE9E-1B193F49C780}" type="parTrans" cxnId="{29CB0C42-AD32-48AB-8F7A-8EA8DD2C0CB5}">
      <dgm:prSet/>
      <dgm:spPr/>
      <dgm:t>
        <a:bodyPr/>
        <a:lstStyle/>
        <a:p>
          <a:endParaRPr lang="es-ES" sz="1200"/>
        </a:p>
      </dgm:t>
    </dgm:pt>
    <dgm:pt modelId="{626D58DC-3C57-4C5A-A453-30C3F3C933E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4CF39F56-42C6-4101-8445-E0C1B22552FD}" type="parTrans" cxnId="{EC76A3FF-FCE6-42F9-B60E-21D84926DEA0}">
      <dgm:prSet/>
      <dgm:spPr/>
      <dgm:t>
        <a:bodyPr/>
        <a:lstStyle/>
        <a:p>
          <a:endParaRPr lang="es-ES" sz="1200"/>
        </a:p>
      </dgm:t>
    </dgm:pt>
    <dgm:pt modelId="{BAFF92FE-2E6B-45F1-8ED6-F707F1441492}" type="sibTrans" cxnId="{EC76A3FF-FCE6-42F9-B60E-21D84926DEA0}">
      <dgm:prSet/>
      <dgm:spPr/>
      <dgm:t>
        <a:bodyPr/>
        <a:lstStyle/>
        <a:p>
          <a:endParaRPr lang="es-ES" sz="1200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D0305DB-6AAF-44F2-8B76-604C59A0A55C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867D0EA9-D378-4916-9358-F531FC8BF8EE}" type="pres">
      <dgm:prSet presAssocID="{615C18A7-B4D5-4C96-8973-7167612FEE29}" presName="rootComposite1" presStyleCnt="0"/>
      <dgm:spPr/>
    </dgm:pt>
    <dgm:pt modelId="{419F036F-5F58-4A0A-8192-B829BC4901E3}" type="pres">
      <dgm:prSet presAssocID="{615C18A7-B4D5-4C96-8973-7167612FEE29}" presName="rootText1" presStyleLbl="node0" presStyleIdx="0" presStyleCnt="1" custScaleX="142720" custScaleY="136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BFF351-E26E-4617-A380-E11252DAF55E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68F9C0-535C-4D8A-B096-9B85CB5D42D4}" type="pres">
      <dgm:prSet presAssocID="{615C18A7-B4D5-4C96-8973-7167612FEE29}" presName="hierChild2" presStyleCnt="0"/>
      <dgm:spPr/>
    </dgm:pt>
    <dgm:pt modelId="{D096A487-096E-421D-ACB3-7833B30BE00B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4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52130A83-5C42-462A-A4A9-81BD9E274AA2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4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C767503F-66A7-444A-BAF4-8AD9055B7049}" type="pres">
      <dgm:prSet presAssocID="{707C038A-5EB7-4566-AE9E-1B193F49C78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07531E-CAC8-4796-AA20-BB04AD2E128C}" type="pres">
      <dgm:prSet presAssocID="{DCD7C5E5-FF9D-4C01-A076-B4DD93266BF4}" presName="hierRoot2" presStyleCnt="0">
        <dgm:presLayoutVars>
          <dgm:hierBranch val="init"/>
        </dgm:presLayoutVars>
      </dgm:prSet>
      <dgm:spPr/>
    </dgm:pt>
    <dgm:pt modelId="{07E53754-96CC-48E1-A91C-D454C510A09C}" type="pres">
      <dgm:prSet presAssocID="{DCD7C5E5-FF9D-4C01-A076-B4DD93266BF4}" presName="rootComposite" presStyleCnt="0"/>
      <dgm:spPr/>
    </dgm:pt>
    <dgm:pt modelId="{24096921-F29D-4119-9BF8-0466927AA2F9}" type="pres">
      <dgm:prSet presAssocID="{DCD7C5E5-FF9D-4C01-A076-B4DD93266BF4}" presName="rootText" presStyleLbl="node2" presStyleIdx="2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EE91C2-36F3-40E9-A49C-61AAE58C492E}" type="pres">
      <dgm:prSet presAssocID="{DCD7C5E5-FF9D-4C01-A076-B4DD93266BF4}" presName="rootConnector" presStyleLbl="node2" presStyleIdx="2" presStyleCnt="4"/>
      <dgm:spPr/>
      <dgm:t>
        <a:bodyPr/>
        <a:lstStyle/>
        <a:p>
          <a:endParaRPr lang="es-ES"/>
        </a:p>
      </dgm:t>
    </dgm:pt>
    <dgm:pt modelId="{9A30F527-5D0C-4948-9BCE-DDB2A3F04A8A}" type="pres">
      <dgm:prSet presAssocID="{DCD7C5E5-FF9D-4C01-A076-B4DD93266BF4}" presName="hierChild4" presStyleCnt="0"/>
      <dgm:spPr/>
    </dgm:pt>
    <dgm:pt modelId="{3F320941-B086-4914-A6FF-2ED391938795}" type="pres">
      <dgm:prSet presAssocID="{DCD7C5E5-FF9D-4C01-A076-B4DD93266BF4}" presName="hierChild5" presStyleCnt="0"/>
      <dgm:spPr/>
    </dgm:pt>
    <dgm:pt modelId="{B07C0A22-F3A4-47D0-B058-FF2BF0E3C0E8}" type="pres">
      <dgm:prSet presAssocID="{4CF39F56-42C6-4101-8445-E0C1B22552FD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31DC412-260B-43C9-9CDA-CC4F1342C762}" type="pres">
      <dgm:prSet presAssocID="{626D58DC-3C57-4C5A-A453-30C3F3C933EA}" presName="hierRoot2" presStyleCnt="0">
        <dgm:presLayoutVars>
          <dgm:hierBranch val="init"/>
        </dgm:presLayoutVars>
      </dgm:prSet>
      <dgm:spPr/>
    </dgm:pt>
    <dgm:pt modelId="{A7DF9E15-E0FF-47DB-9912-5FC0EA080D97}" type="pres">
      <dgm:prSet presAssocID="{626D58DC-3C57-4C5A-A453-30C3F3C933EA}" presName="rootComposite" presStyleCnt="0"/>
      <dgm:spPr/>
    </dgm:pt>
    <dgm:pt modelId="{722D029B-A9A9-4AF0-85B9-A4456D6986E3}" type="pres">
      <dgm:prSet presAssocID="{626D58DC-3C57-4C5A-A453-30C3F3C933EA}" presName="rootText" presStyleLbl="node2" presStyleIdx="3" presStyleCnt="4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C9F7-B07B-4B55-A3F4-E0DC2A62073C}" type="pres">
      <dgm:prSet presAssocID="{626D58DC-3C57-4C5A-A453-30C3F3C933EA}" presName="rootConnector" presStyleLbl="node2" presStyleIdx="3" presStyleCnt="4"/>
      <dgm:spPr/>
      <dgm:t>
        <a:bodyPr/>
        <a:lstStyle/>
        <a:p>
          <a:endParaRPr lang="es-ES"/>
        </a:p>
      </dgm:t>
    </dgm:pt>
    <dgm:pt modelId="{77D7CEE0-71E3-492A-9E9A-14FA8B5F3586}" type="pres">
      <dgm:prSet presAssocID="{626D58DC-3C57-4C5A-A453-30C3F3C933EA}" presName="hierChild4" presStyleCnt="0"/>
      <dgm:spPr/>
    </dgm:pt>
    <dgm:pt modelId="{18F38AFF-CE84-4892-B87E-4307F17DAD41}" type="pres">
      <dgm:prSet presAssocID="{626D58DC-3C57-4C5A-A453-30C3F3C933EA}" presName="hierChild5" presStyleCnt="0"/>
      <dgm:spPr/>
    </dgm:pt>
    <dgm:pt modelId="{322FCB35-1F2B-4A98-AD1A-E0811D783144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D6267420-DEEA-42CD-BD71-519573E5E12E}" type="presOf" srcId="{615C18A7-B4D5-4C96-8973-7167612FEE29}" destId="{5BBFF351-E26E-4617-A380-E11252DAF55E}" srcOrd="1" destOrd="0" presId="urn:microsoft.com/office/officeart/2005/8/layout/orgChart1"/>
    <dgm:cxn modelId="{8C243D85-DC34-42DA-BD5D-7717657615EC}" type="presOf" srcId="{0BF2E5EC-560C-4FDD-9115-0C87DA3CD194}" destId="{D096A487-096E-421D-ACB3-7833B30BE00B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9CB0C42-AD32-48AB-8F7A-8EA8DD2C0CB5}" srcId="{615C18A7-B4D5-4C96-8973-7167612FEE29}" destId="{DCD7C5E5-FF9D-4C01-A076-B4DD93266BF4}" srcOrd="3" destOrd="0" parTransId="{707C038A-5EB7-4566-AE9E-1B193F49C780}" sibTransId="{D3736182-D809-4CFD-ACE8-844D8EC0C299}"/>
    <dgm:cxn modelId="{B058A263-8F3E-4C94-99B0-6E85D4F106E5}" type="presOf" srcId="{D9C9E83D-1FDA-4DD2-AC5A-D93146D53E89}" destId="{AAEB47E0-7F6D-48E4-9C9B-B109E698E7E8}" srcOrd="1" destOrd="0" presId="urn:microsoft.com/office/officeart/2005/8/layout/orgChart1"/>
    <dgm:cxn modelId="{1CB91591-760B-4382-9E68-3FD6F0BC5DF3}" type="presOf" srcId="{26CBE087-5EDB-44C1-AB9C-5E442DCB6272}" destId="{E77A8F94-5C55-49D3-85FA-1C2333662F5C}" srcOrd="1" destOrd="0" presId="urn:microsoft.com/office/officeart/2005/8/layout/orgChart1"/>
    <dgm:cxn modelId="{2058487A-AED8-46DC-BDB8-118297BC4D7F}" type="presOf" srcId="{56D997DC-68B8-400D-A120-D9DECC144E98}" destId="{52130A83-5C42-462A-A4A9-81BD9E274AA2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21995D37-A280-4734-A1BC-CC1D3D40A1BC}" type="presOf" srcId="{626D58DC-3C57-4C5A-A453-30C3F3C933EA}" destId="{722D029B-A9A9-4AF0-85B9-A4456D6986E3}" srcOrd="0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7C4D6652-9D5F-4AE5-B9DA-81DFE7D223B6}" type="presOf" srcId="{DCD7C5E5-FF9D-4C01-A076-B4DD93266BF4}" destId="{11EE91C2-36F3-40E9-A49C-61AAE58C492E}" srcOrd="1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C68492B4-97C4-4E69-9317-F56D71D9FEFD}" type="presOf" srcId="{26CBE087-5EDB-44C1-AB9C-5E442DCB6272}" destId="{3F458B82-820E-4967-9255-CBCA7F03FD7E}" srcOrd="0" destOrd="0" presId="urn:microsoft.com/office/officeart/2005/8/layout/orgChart1"/>
    <dgm:cxn modelId="{FB8A4D44-5F8E-4C3E-9796-875ACCDC1F20}" type="presOf" srcId="{DCD7C5E5-FF9D-4C01-A076-B4DD93266BF4}" destId="{24096921-F29D-4119-9BF8-0466927AA2F9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86F8C80-A5C3-4697-A69A-ED0BE4B1B2CD}" type="presOf" srcId="{707C038A-5EB7-4566-AE9E-1B193F49C780}" destId="{C767503F-66A7-444A-BAF4-8AD9055B7049}" srcOrd="0" destOrd="0" presId="urn:microsoft.com/office/officeart/2005/8/layout/orgChart1"/>
    <dgm:cxn modelId="{9C7AE35F-CF76-41D8-80E7-CD99500A18FF}" type="presOf" srcId="{D9C9E83D-1FDA-4DD2-AC5A-D93146D53E89}" destId="{AEA21AD5-A041-401A-AB0B-7561A463D652}" srcOrd="0" destOrd="0" presId="urn:microsoft.com/office/officeart/2005/8/layout/orgChart1"/>
    <dgm:cxn modelId="{6DE83824-5D6D-469C-ABCE-8078C03EB4AF}" type="presOf" srcId="{33904D8A-B9DB-4001-87BD-1018D7FAAC13}" destId="{25EFB543-A3F5-4765-B70A-C6921BF2923F}" srcOrd="0" destOrd="0" presId="urn:microsoft.com/office/officeart/2005/8/layout/orgChart1"/>
    <dgm:cxn modelId="{7FB5C9E2-D2D0-40CE-9D76-353AAC2D488A}" type="presOf" srcId="{615C18A7-B4D5-4C96-8973-7167612FEE29}" destId="{419F036F-5F58-4A0A-8192-B829BC4901E3}" srcOrd="0" destOrd="0" presId="urn:microsoft.com/office/officeart/2005/8/layout/orgChart1"/>
    <dgm:cxn modelId="{2BC38D23-37D3-4AA4-BD82-81FB23D4DFA7}" type="presOf" srcId="{626D58DC-3C57-4C5A-A453-30C3F3C933EA}" destId="{37F1C9F7-B07B-4B55-A3F4-E0DC2A62073C}" srcOrd="1" destOrd="0" presId="urn:microsoft.com/office/officeart/2005/8/layout/orgChart1"/>
    <dgm:cxn modelId="{EC76A3FF-FCE6-42F9-B60E-21D84926DEA0}" srcId="{615C18A7-B4D5-4C96-8973-7167612FEE29}" destId="{626D58DC-3C57-4C5A-A453-30C3F3C933EA}" srcOrd="4" destOrd="0" parTransId="{4CF39F56-42C6-4101-8445-E0C1B22552FD}" sibTransId="{BAFF92FE-2E6B-45F1-8ED6-F707F1441492}"/>
    <dgm:cxn modelId="{BD6F1B7F-734B-41C9-8EE9-D90B27FFE71E}" type="presOf" srcId="{4CF39F56-42C6-4101-8445-E0C1B22552FD}" destId="{B07C0A22-F3A4-47D0-B058-FF2BF0E3C0E8}" srcOrd="0" destOrd="0" presId="urn:microsoft.com/office/officeart/2005/8/layout/orgChart1"/>
    <dgm:cxn modelId="{76CA9056-5C6B-40AC-A5C5-152DE29F3BC2}" type="presOf" srcId="{8BAE6477-6996-4C0F-9A64-E6F9A09D6816}" destId="{0DD4089F-7C45-49AE-8C22-F73DF72EA6C0}" srcOrd="1" destOrd="0" presId="urn:microsoft.com/office/officeart/2005/8/layout/orgChart1"/>
    <dgm:cxn modelId="{C0DAFAD0-74E4-4F1A-9028-162764CA82C9}" type="presOf" srcId="{8BAE6477-6996-4C0F-9A64-E6F9A09D6816}" destId="{B7D99E16-442B-4BEE-93F5-740D4EB2B8FD}" srcOrd="0" destOrd="0" presId="urn:microsoft.com/office/officeart/2005/8/layout/orgChart1"/>
    <dgm:cxn modelId="{46299FCE-EBF5-4953-984A-9FB352EB38E6}" type="presParOf" srcId="{152DA3CB-F33C-4F00-A08B-BF4911CED871}" destId="{FD0305DB-6AAF-44F2-8B76-604C59A0A55C}" srcOrd="0" destOrd="0" presId="urn:microsoft.com/office/officeart/2005/8/layout/orgChart1"/>
    <dgm:cxn modelId="{97C877F5-E0F0-4130-A3B6-D93AADB4F8A0}" type="presParOf" srcId="{FD0305DB-6AAF-44F2-8B76-604C59A0A55C}" destId="{867D0EA9-D378-4916-9358-F531FC8BF8EE}" srcOrd="0" destOrd="0" presId="urn:microsoft.com/office/officeart/2005/8/layout/orgChart1"/>
    <dgm:cxn modelId="{3A5CDA33-B4EC-4724-8015-12E6AF8000B9}" type="presParOf" srcId="{867D0EA9-D378-4916-9358-F531FC8BF8EE}" destId="{419F036F-5F58-4A0A-8192-B829BC4901E3}" srcOrd="0" destOrd="0" presId="urn:microsoft.com/office/officeart/2005/8/layout/orgChart1"/>
    <dgm:cxn modelId="{27A1FD33-8FFB-44D1-9181-D102EAD38225}" type="presParOf" srcId="{867D0EA9-D378-4916-9358-F531FC8BF8EE}" destId="{5BBFF351-E26E-4617-A380-E11252DAF55E}" srcOrd="1" destOrd="0" presId="urn:microsoft.com/office/officeart/2005/8/layout/orgChart1"/>
    <dgm:cxn modelId="{B30D5BF3-C0C6-4387-993C-4EB35651B52F}" type="presParOf" srcId="{FD0305DB-6AAF-44F2-8B76-604C59A0A55C}" destId="{9568F9C0-535C-4D8A-B096-9B85CB5D42D4}" srcOrd="1" destOrd="0" presId="urn:microsoft.com/office/officeart/2005/8/layout/orgChart1"/>
    <dgm:cxn modelId="{46BDBB40-DA72-42ED-A12A-A0ABC0A15DB4}" type="presParOf" srcId="{9568F9C0-535C-4D8A-B096-9B85CB5D42D4}" destId="{D096A487-096E-421D-ACB3-7833B30BE00B}" srcOrd="0" destOrd="0" presId="urn:microsoft.com/office/officeart/2005/8/layout/orgChart1"/>
    <dgm:cxn modelId="{FD49F6FD-6F2F-4813-BF22-BAA968B104BE}" type="presParOf" srcId="{9568F9C0-535C-4D8A-B096-9B85CB5D42D4}" destId="{964FDEF0-77F4-4573-9DE9-9E797B05E95D}" srcOrd="1" destOrd="0" presId="urn:microsoft.com/office/officeart/2005/8/layout/orgChart1"/>
    <dgm:cxn modelId="{39F53C9C-3524-41EA-86A6-26B5028B49BD}" type="presParOf" srcId="{964FDEF0-77F4-4573-9DE9-9E797B05E95D}" destId="{496B668D-B9A8-430F-9BD8-4989A5DCC460}" srcOrd="0" destOrd="0" presId="urn:microsoft.com/office/officeart/2005/8/layout/orgChart1"/>
    <dgm:cxn modelId="{C5063C64-1BF5-43EA-AA4B-6786683CFAC5}" type="presParOf" srcId="{496B668D-B9A8-430F-9BD8-4989A5DCC460}" destId="{B7D99E16-442B-4BEE-93F5-740D4EB2B8FD}" srcOrd="0" destOrd="0" presId="urn:microsoft.com/office/officeart/2005/8/layout/orgChart1"/>
    <dgm:cxn modelId="{AF1F3ABC-740B-4003-97EB-E3C97B73A532}" type="presParOf" srcId="{496B668D-B9A8-430F-9BD8-4989A5DCC460}" destId="{0DD4089F-7C45-49AE-8C22-F73DF72EA6C0}" srcOrd="1" destOrd="0" presId="urn:microsoft.com/office/officeart/2005/8/layout/orgChart1"/>
    <dgm:cxn modelId="{89C6F623-700E-4E62-B49E-830F60DEB3FC}" type="presParOf" srcId="{964FDEF0-77F4-4573-9DE9-9E797B05E95D}" destId="{71F177A4-9BC3-4939-A36B-FC68B62BEC99}" srcOrd="1" destOrd="0" presId="urn:microsoft.com/office/officeart/2005/8/layout/orgChart1"/>
    <dgm:cxn modelId="{8142B5B8-FAA8-4DC1-AF77-841F4E6FFA27}" type="presParOf" srcId="{964FDEF0-77F4-4573-9DE9-9E797B05E95D}" destId="{2D5AB82C-18F1-4F16-8243-2F05DE81BD80}" srcOrd="2" destOrd="0" presId="urn:microsoft.com/office/officeart/2005/8/layout/orgChart1"/>
    <dgm:cxn modelId="{67B8D133-5BCE-4DC2-B41E-527840399B7A}" type="presParOf" srcId="{9568F9C0-535C-4D8A-B096-9B85CB5D42D4}" destId="{52130A83-5C42-462A-A4A9-81BD9E274AA2}" srcOrd="2" destOrd="0" presId="urn:microsoft.com/office/officeart/2005/8/layout/orgChart1"/>
    <dgm:cxn modelId="{BB1F9745-0223-40C5-95EA-94B0F2B4C746}" type="presParOf" srcId="{9568F9C0-535C-4D8A-B096-9B85CB5D42D4}" destId="{C707D0D9-5AFE-4363-856B-3BDADF6FC139}" srcOrd="3" destOrd="0" presId="urn:microsoft.com/office/officeart/2005/8/layout/orgChart1"/>
    <dgm:cxn modelId="{EDF1DAFA-2DC4-4D61-97BA-11091A420848}" type="presParOf" srcId="{C707D0D9-5AFE-4363-856B-3BDADF6FC139}" destId="{1FAA2663-C9DE-4C2E-843A-34F51D621341}" srcOrd="0" destOrd="0" presId="urn:microsoft.com/office/officeart/2005/8/layout/orgChart1"/>
    <dgm:cxn modelId="{1F232451-2A82-4FBF-A8EE-DAB0F0BAF58B}" type="presParOf" srcId="{1FAA2663-C9DE-4C2E-843A-34F51D621341}" destId="{3F458B82-820E-4967-9255-CBCA7F03FD7E}" srcOrd="0" destOrd="0" presId="urn:microsoft.com/office/officeart/2005/8/layout/orgChart1"/>
    <dgm:cxn modelId="{823ACD1C-0C53-446A-BB78-0F7FD73C603A}" type="presParOf" srcId="{1FAA2663-C9DE-4C2E-843A-34F51D621341}" destId="{E77A8F94-5C55-49D3-85FA-1C2333662F5C}" srcOrd="1" destOrd="0" presId="urn:microsoft.com/office/officeart/2005/8/layout/orgChart1"/>
    <dgm:cxn modelId="{391EF3EF-ADC9-4A1E-B084-46D0C61009AC}" type="presParOf" srcId="{C707D0D9-5AFE-4363-856B-3BDADF6FC139}" destId="{4613D29D-E624-48C5-A759-6F292DBA0F87}" srcOrd="1" destOrd="0" presId="urn:microsoft.com/office/officeart/2005/8/layout/orgChart1"/>
    <dgm:cxn modelId="{F45D8AF0-5F70-4DDC-9B59-26826DE9567F}" type="presParOf" srcId="{C707D0D9-5AFE-4363-856B-3BDADF6FC139}" destId="{1754669E-BC41-4D7B-B4A1-2A8FB283E790}" srcOrd="2" destOrd="0" presId="urn:microsoft.com/office/officeart/2005/8/layout/orgChart1"/>
    <dgm:cxn modelId="{6E715EC7-7A2D-4AC4-97EF-D55677E10D46}" type="presParOf" srcId="{9568F9C0-535C-4D8A-B096-9B85CB5D42D4}" destId="{C767503F-66A7-444A-BAF4-8AD9055B7049}" srcOrd="4" destOrd="0" presId="urn:microsoft.com/office/officeart/2005/8/layout/orgChart1"/>
    <dgm:cxn modelId="{6ABC49DF-68BD-4D47-B16A-988150B30210}" type="presParOf" srcId="{9568F9C0-535C-4D8A-B096-9B85CB5D42D4}" destId="{A007531E-CAC8-4796-AA20-BB04AD2E128C}" srcOrd="5" destOrd="0" presId="urn:microsoft.com/office/officeart/2005/8/layout/orgChart1"/>
    <dgm:cxn modelId="{2C7301E0-166D-438B-BD9C-E1A49F2951FD}" type="presParOf" srcId="{A007531E-CAC8-4796-AA20-BB04AD2E128C}" destId="{07E53754-96CC-48E1-A91C-D454C510A09C}" srcOrd="0" destOrd="0" presId="urn:microsoft.com/office/officeart/2005/8/layout/orgChart1"/>
    <dgm:cxn modelId="{B73C062A-CB48-41FD-B88F-BE2AF2D90FCA}" type="presParOf" srcId="{07E53754-96CC-48E1-A91C-D454C510A09C}" destId="{24096921-F29D-4119-9BF8-0466927AA2F9}" srcOrd="0" destOrd="0" presId="urn:microsoft.com/office/officeart/2005/8/layout/orgChart1"/>
    <dgm:cxn modelId="{D72C74C9-26B1-4E93-B893-72EBCF145ABA}" type="presParOf" srcId="{07E53754-96CC-48E1-A91C-D454C510A09C}" destId="{11EE91C2-36F3-40E9-A49C-61AAE58C492E}" srcOrd="1" destOrd="0" presId="urn:microsoft.com/office/officeart/2005/8/layout/orgChart1"/>
    <dgm:cxn modelId="{578867A6-5ADD-4F0F-88F8-73096D5502F6}" type="presParOf" srcId="{A007531E-CAC8-4796-AA20-BB04AD2E128C}" destId="{9A30F527-5D0C-4948-9BCE-DDB2A3F04A8A}" srcOrd="1" destOrd="0" presId="urn:microsoft.com/office/officeart/2005/8/layout/orgChart1"/>
    <dgm:cxn modelId="{6112F809-0E90-4933-BA73-288B50A3F07A}" type="presParOf" srcId="{A007531E-CAC8-4796-AA20-BB04AD2E128C}" destId="{3F320941-B086-4914-A6FF-2ED391938795}" srcOrd="2" destOrd="0" presId="urn:microsoft.com/office/officeart/2005/8/layout/orgChart1"/>
    <dgm:cxn modelId="{04B52262-BDF8-4314-AD0A-5AE168D27802}" type="presParOf" srcId="{9568F9C0-535C-4D8A-B096-9B85CB5D42D4}" destId="{B07C0A22-F3A4-47D0-B058-FF2BF0E3C0E8}" srcOrd="6" destOrd="0" presId="urn:microsoft.com/office/officeart/2005/8/layout/orgChart1"/>
    <dgm:cxn modelId="{4326A155-3FF1-4272-8E05-08707427EFCE}" type="presParOf" srcId="{9568F9C0-535C-4D8A-B096-9B85CB5D42D4}" destId="{A31DC412-260B-43C9-9CDA-CC4F1342C762}" srcOrd="7" destOrd="0" presId="urn:microsoft.com/office/officeart/2005/8/layout/orgChart1"/>
    <dgm:cxn modelId="{DBA47D5E-032A-4F6B-A1B3-F0AE48F41BC4}" type="presParOf" srcId="{A31DC412-260B-43C9-9CDA-CC4F1342C762}" destId="{A7DF9E15-E0FF-47DB-9912-5FC0EA080D97}" srcOrd="0" destOrd="0" presId="urn:microsoft.com/office/officeart/2005/8/layout/orgChart1"/>
    <dgm:cxn modelId="{3C5DB8DA-BE16-4C7E-8BBA-D8DCE27C4BA9}" type="presParOf" srcId="{A7DF9E15-E0FF-47DB-9912-5FC0EA080D97}" destId="{722D029B-A9A9-4AF0-85B9-A4456D6986E3}" srcOrd="0" destOrd="0" presId="urn:microsoft.com/office/officeart/2005/8/layout/orgChart1"/>
    <dgm:cxn modelId="{D8AA6852-8416-42A2-8548-E60F78731AD1}" type="presParOf" srcId="{A7DF9E15-E0FF-47DB-9912-5FC0EA080D97}" destId="{37F1C9F7-B07B-4B55-A3F4-E0DC2A62073C}" srcOrd="1" destOrd="0" presId="urn:microsoft.com/office/officeart/2005/8/layout/orgChart1"/>
    <dgm:cxn modelId="{EFC635E1-131B-49ED-99CD-AEC38AEDB84C}" type="presParOf" srcId="{A31DC412-260B-43C9-9CDA-CC4F1342C762}" destId="{77D7CEE0-71E3-492A-9E9A-14FA8B5F3586}" srcOrd="1" destOrd="0" presId="urn:microsoft.com/office/officeart/2005/8/layout/orgChart1"/>
    <dgm:cxn modelId="{3A9580C2-09DC-4F80-B645-33EA02521160}" type="presParOf" srcId="{A31DC412-260B-43C9-9CDA-CC4F1342C762}" destId="{18F38AFF-CE84-4892-B87E-4307F17DAD41}" srcOrd="2" destOrd="0" presId="urn:microsoft.com/office/officeart/2005/8/layout/orgChart1"/>
    <dgm:cxn modelId="{43FF76DC-6AE7-4ADD-AEFC-43C2DE4EF1D4}" type="presParOf" srcId="{FD0305DB-6AAF-44F2-8B76-604C59A0A55C}" destId="{322FCB35-1F2B-4A98-AD1A-E0811D783144}" srcOrd="2" destOrd="0" presId="urn:microsoft.com/office/officeart/2005/8/layout/orgChart1"/>
    <dgm:cxn modelId="{47D2E298-D591-45E4-806B-7D60840879CD}" type="presParOf" srcId="{322FCB35-1F2B-4A98-AD1A-E0811D783144}" destId="{25EFB543-A3F5-4765-B70A-C6921BF2923F}" srcOrd="0" destOrd="0" presId="urn:microsoft.com/office/officeart/2005/8/layout/orgChart1"/>
    <dgm:cxn modelId="{60E63F39-F4A3-46CD-AAED-B221B290CEFC}" type="presParOf" srcId="{322FCB35-1F2B-4A98-AD1A-E0811D783144}" destId="{A8586B4D-1078-4A24-8395-1F600F2D81D5}" srcOrd="1" destOrd="0" presId="urn:microsoft.com/office/officeart/2005/8/layout/orgChart1"/>
    <dgm:cxn modelId="{E1C7DFB9-01BD-4FB7-A196-4AC5DA129C49}" type="presParOf" srcId="{A8586B4D-1078-4A24-8395-1F600F2D81D5}" destId="{91A3FDCF-BB20-4AF3-A3C0-5A34C7CC3CCB}" srcOrd="0" destOrd="0" presId="urn:microsoft.com/office/officeart/2005/8/layout/orgChart1"/>
    <dgm:cxn modelId="{C9876ACA-E67F-40BC-AA83-92C7E961C607}" type="presParOf" srcId="{91A3FDCF-BB20-4AF3-A3C0-5A34C7CC3CCB}" destId="{AEA21AD5-A041-401A-AB0B-7561A463D652}" srcOrd="0" destOrd="0" presId="urn:microsoft.com/office/officeart/2005/8/layout/orgChart1"/>
    <dgm:cxn modelId="{A4B9CB50-DCE6-463A-9EF4-34CDDAE812E5}" type="presParOf" srcId="{91A3FDCF-BB20-4AF3-A3C0-5A34C7CC3CCB}" destId="{AAEB47E0-7F6D-48E4-9C9B-B109E698E7E8}" srcOrd="1" destOrd="0" presId="urn:microsoft.com/office/officeart/2005/8/layout/orgChart1"/>
    <dgm:cxn modelId="{443EAF81-3F9F-48DF-B097-C6CBDA8C98EA}" type="presParOf" srcId="{A8586B4D-1078-4A24-8395-1F600F2D81D5}" destId="{B4AFB8A2-2315-4AB1-AAB1-68FD2FF95A2D}" srcOrd="1" destOrd="0" presId="urn:microsoft.com/office/officeart/2005/8/layout/orgChart1"/>
    <dgm:cxn modelId="{35D67478-1BC7-4E22-88A4-F0331BC58EE0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Instructor(a)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15255" custScaleY="113030" custLinFactNeighborY="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Profesional Especialista 1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Encargado(a) de Almacén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>
            <a:solidFill>
              <a:schemeClr val="tx1"/>
            </a:solidFill>
          </a:endParaRP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483610-636B-4B71-B485-574358323D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  <a:endParaRPr lang="es-ES" sz="1200" dirty="0">
            <a:solidFill>
              <a:schemeClr val="tx1"/>
            </a:solidFill>
          </a:endParaRPr>
        </a:p>
      </dgm:t>
    </dgm:pt>
    <dgm:pt modelId="{D8F63651-CF58-4488-A118-F594054488E5}" type="parTrans" cxnId="{55167E97-2A59-4E52-BB77-192CCB9F914A}">
      <dgm:prSet/>
      <dgm:spPr/>
      <dgm:t>
        <a:bodyPr/>
        <a:lstStyle/>
        <a:p>
          <a:endParaRPr lang="es-ES"/>
        </a:p>
      </dgm:t>
    </dgm:pt>
    <dgm:pt modelId="{3DAEA3C8-A7A2-4419-A997-44C5F7AD429A}" type="sibTrans" cxnId="{55167E97-2A59-4E52-BB77-192CCB9F914A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16766" custScaleY="114476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8AFDEF-69B2-45AB-A941-7B0E9927D3BD}" type="pres">
      <dgm:prSet presAssocID="{F6C41673-0596-4435-A955-11CA3B0419F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0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288D2623-4EA1-445A-A278-A5E492469D60}" type="pres">
      <dgm:prSet presAssocID="{D8F63651-CF58-4488-A118-F594054488E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879FE09-4FFA-4463-8B4B-7659F8BC5147}" type="pres">
      <dgm:prSet presAssocID="{59483610-636B-4B71-B485-574358323D0E}" presName="hierRoot2" presStyleCnt="0">
        <dgm:presLayoutVars>
          <dgm:hierBranch val="init"/>
        </dgm:presLayoutVars>
      </dgm:prSet>
      <dgm:spPr/>
    </dgm:pt>
    <dgm:pt modelId="{B65CCA80-47A9-411F-B604-C53FB631DFC0}" type="pres">
      <dgm:prSet presAssocID="{59483610-636B-4B71-B485-574358323D0E}" presName="rootComposite" presStyleCnt="0"/>
      <dgm:spPr/>
    </dgm:pt>
    <dgm:pt modelId="{CA6171A1-21D0-4C7B-AA70-BAF001E5CE21}" type="pres">
      <dgm:prSet presAssocID="{59483610-636B-4B71-B485-574358323D0E}" presName="rootText" presStyleLbl="node2" presStyleIdx="1" presStyleCnt="2" custScaleX="86465" custScaleY="83805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917FF13-1765-4CDD-830E-5DE07548B6FF}" type="pres">
      <dgm:prSet presAssocID="{59483610-636B-4B71-B485-574358323D0E}" presName="rootConnector" presStyleLbl="node2" presStyleIdx="1" presStyleCnt="2"/>
      <dgm:spPr/>
      <dgm:t>
        <a:bodyPr/>
        <a:lstStyle/>
        <a:p>
          <a:endParaRPr lang="es-ES"/>
        </a:p>
      </dgm:t>
    </dgm:pt>
    <dgm:pt modelId="{F2386F61-60C6-4719-9CC6-21A1F1C73840}" type="pres">
      <dgm:prSet presAssocID="{59483610-636B-4B71-B485-574358323D0E}" presName="hierChild4" presStyleCnt="0"/>
      <dgm:spPr/>
    </dgm:pt>
    <dgm:pt modelId="{A7FA333A-3C3B-4D44-AA59-5B41D7CC3896}" type="pres">
      <dgm:prSet presAssocID="{59483610-636B-4B71-B485-574358323D0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9E5DC6D-B61C-4CAD-B512-CB104CD47EFA}" type="presOf" srcId="{59483610-636B-4B71-B485-574358323D0E}" destId="{CA6171A1-21D0-4C7B-AA70-BAF001E5CE21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6DA5140F-7F03-4299-B0E0-E14F644FD21C}" type="presOf" srcId="{D8F63651-CF58-4488-A118-F594054488E5}" destId="{288D2623-4EA1-445A-A278-A5E492469D60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43EB87A-EB9F-4A0C-8E64-A133DBF24B7C}" type="presOf" srcId="{59483610-636B-4B71-B485-574358323D0E}" destId="{0917FF13-1765-4CDD-830E-5DE07548B6FF}" srcOrd="1" destOrd="0" presId="urn:microsoft.com/office/officeart/2005/8/layout/orgChart1"/>
    <dgm:cxn modelId="{FCB24D9D-A07C-4187-AA1D-8C7076E89030}" srcId="{E09942D3-8D92-4571-939D-F9AE19EE063A}" destId="{4307D5B6-0AF2-483B-A328-CF9DC1AA510D}" srcOrd="0" destOrd="0" parTransId="{F6C41673-0596-4435-A955-11CA3B0419F0}" sibTransId="{0480834A-5A56-4CFF-A6C8-C14245E99203}"/>
    <dgm:cxn modelId="{55167E97-2A59-4E52-BB77-192CCB9F914A}" srcId="{E09942D3-8D92-4571-939D-F9AE19EE063A}" destId="{59483610-636B-4B71-B485-574358323D0E}" srcOrd="1" destOrd="0" parTransId="{D8F63651-CF58-4488-A118-F594054488E5}" sibTransId="{3DAEA3C8-A7A2-4419-A997-44C5F7AD429A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D9FE82AD-6D7F-4564-88F1-06356C8A4CAC}" type="presParOf" srcId="{8EFE8F77-C5C0-48AA-B8C2-DD712621EB61}" destId="{2D8AFDEF-69B2-45AB-A941-7B0E9927D3BD}" srcOrd="0" destOrd="0" presId="urn:microsoft.com/office/officeart/2005/8/layout/orgChart1"/>
    <dgm:cxn modelId="{DDE32263-BE53-41E7-9E6F-74184F0ACFE0}" type="presParOf" srcId="{8EFE8F77-C5C0-48AA-B8C2-DD712621EB61}" destId="{6880FEFC-EA66-4C95-8E67-9A2A74066632}" srcOrd="1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AF8553D5-26F5-424C-857D-744B5CDDEBD3}" type="presParOf" srcId="{8EFE8F77-C5C0-48AA-B8C2-DD712621EB61}" destId="{288D2623-4EA1-445A-A278-A5E492469D60}" srcOrd="2" destOrd="0" presId="urn:microsoft.com/office/officeart/2005/8/layout/orgChart1"/>
    <dgm:cxn modelId="{04C1C39E-0C49-47A9-8ABD-7469082A0C75}" type="presParOf" srcId="{8EFE8F77-C5C0-48AA-B8C2-DD712621EB61}" destId="{8879FE09-4FFA-4463-8B4B-7659F8BC5147}" srcOrd="3" destOrd="0" presId="urn:microsoft.com/office/officeart/2005/8/layout/orgChart1"/>
    <dgm:cxn modelId="{B52EB582-E719-4CA2-A81D-D472FFCBCFA2}" type="presParOf" srcId="{8879FE09-4FFA-4463-8B4B-7659F8BC5147}" destId="{B65CCA80-47A9-411F-B604-C53FB631DFC0}" srcOrd="0" destOrd="0" presId="urn:microsoft.com/office/officeart/2005/8/layout/orgChart1"/>
    <dgm:cxn modelId="{9D248B6E-47E5-4992-BA81-252F0A8A4846}" type="presParOf" srcId="{B65CCA80-47A9-411F-B604-C53FB631DFC0}" destId="{CA6171A1-21D0-4C7B-AA70-BAF001E5CE21}" srcOrd="0" destOrd="0" presId="urn:microsoft.com/office/officeart/2005/8/layout/orgChart1"/>
    <dgm:cxn modelId="{DCCEB57A-B394-47D5-A437-EA47F1DE91E2}" type="presParOf" srcId="{B65CCA80-47A9-411F-B604-C53FB631DFC0}" destId="{0917FF13-1765-4CDD-830E-5DE07548B6FF}" srcOrd="1" destOrd="0" presId="urn:microsoft.com/office/officeart/2005/8/layout/orgChart1"/>
    <dgm:cxn modelId="{D7F642F0-A7D6-4320-8A37-8E052237D828}" type="presParOf" srcId="{8879FE09-4FFA-4463-8B4B-7659F8BC5147}" destId="{F2386F61-60C6-4719-9CC6-21A1F1C73840}" srcOrd="1" destOrd="0" presId="urn:microsoft.com/office/officeart/2005/8/layout/orgChart1"/>
    <dgm:cxn modelId="{522D6526-E398-4907-81C5-CB0A80E98EDF}" type="presParOf" srcId="{8879FE09-4FFA-4463-8B4B-7659F8BC5147}" destId="{A7FA333A-3C3B-4D44-AA59-5B41D7CC3896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Zona Norte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18FB7B-0193-4006-9A4E-B37CD1905DC5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gm:t>
    </dgm:pt>
    <dgm:pt modelId="{899F3C13-6CC5-4E07-A01E-F7D3D1B83777}" type="par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D40FB50-5908-451C-A3D9-737A2FFBEFED}" type="sibTrans" cxnId="{DD57DA01-0A89-493E-A66D-484A8329B8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8E3ECF2-CB8B-40F2-8BDD-D4990D946A8F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1F60288D-73DB-47F1-819C-63BDFBDA332D}" type="par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D42F3AF1-D7D1-4901-9E17-47BE65BCC454}" type="sibTrans" cxnId="{B015B02C-66A9-48D3-A5B0-4341B807049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099FEDF-EC2D-4DDF-B260-1B03847B89BF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gm:t>
    </dgm:pt>
    <dgm:pt modelId="{5A9E866B-8960-48B1-8FF6-A45521B10EE0}" type="par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8D9F6D9-B786-44D1-9910-4AF9C73C169F}" type="sibTrans" cxnId="{52D779E2-DAC9-41C3-A7CB-5778C4E910DC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E2B5C275-7DEF-40F5-81E5-FDFBAC0A7C21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7EDA18E6-63A1-4B74-98C2-92F4F17C1839}" type="par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D624905-5D8B-41F6-892B-800E5E8131B2}" type="sibTrans" cxnId="{CFF50BB0-5A55-4696-AEC4-42543D0E6BA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E619D51-A3E8-49EB-BE30-C560C2401C30}">
      <dgm:prSet custT="1"/>
      <dgm:spPr/>
      <dgm:t>
        <a:bodyPr/>
        <a:lstStyle/>
        <a:p>
          <a:pPr rtl="0"/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gm:t>
    </dgm:pt>
    <dgm:pt modelId="{FE524AD1-306F-48AE-BC87-E9568D4902FC}" type="parTrans" cxnId="{F792F180-40BE-471A-91D3-5939EBC26139}">
      <dgm:prSet/>
      <dgm:spPr/>
      <dgm:t>
        <a:bodyPr/>
        <a:lstStyle/>
        <a:p>
          <a:endParaRPr lang="es-ES" sz="1200"/>
        </a:p>
      </dgm:t>
    </dgm:pt>
    <dgm:pt modelId="{621D69BA-0A18-405C-98CC-0EDF99BDFC83}" type="sibTrans" cxnId="{F792F180-40BE-471A-91D3-5939EBC26139}">
      <dgm:prSet/>
      <dgm:spPr/>
      <dgm:t>
        <a:bodyPr/>
        <a:lstStyle/>
        <a:p>
          <a:endParaRPr lang="es-ES" sz="1200"/>
        </a:p>
      </dgm:t>
    </dgm:pt>
    <dgm:pt modelId="{F6C45498-EB85-41A8-9F51-B8F74E53C9F0}">
      <dgm:prSet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558D00C-9E09-4141-A2A7-2D886AA1E4C9}" type="parTrans" cxnId="{27108222-C432-4148-A6E8-E755B74E618C}">
      <dgm:prSet/>
      <dgm:spPr/>
      <dgm:t>
        <a:bodyPr/>
        <a:lstStyle/>
        <a:p>
          <a:endParaRPr lang="es-ES" sz="1200"/>
        </a:p>
      </dgm:t>
    </dgm:pt>
    <dgm:pt modelId="{CF48EEF2-68A4-4088-8E7D-F942E400BF84}" type="sibTrans" cxnId="{27108222-C432-4148-A6E8-E755B74E618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hang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454" custScaleY="118198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AA1A5072-30DA-4F94-97FB-E3D2B98CDF06}" type="pres">
      <dgm:prSet presAssocID="{899F3C13-6CC5-4E07-A01E-F7D3D1B83777}" presName="Name48" presStyleLbl="parChTrans1D2" presStyleIdx="0" presStyleCnt="6"/>
      <dgm:spPr/>
      <dgm:t>
        <a:bodyPr/>
        <a:lstStyle/>
        <a:p>
          <a:endParaRPr lang="es-ES"/>
        </a:p>
      </dgm:t>
    </dgm:pt>
    <dgm:pt modelId="{35657305-05FA-4852-94C2-380075128599}" type="pres">
      <dgm:prSet presAssocID="{8218FB7B-0193-4006-9A4E-B37CD1905DC5}" presName="hierRoot2" presStyleCnt="0">
        <dgm:presLayoutVars>
          <dgm:hierBranch val="init"/>
        </dgm:presLayoutVars>
      </dgm:prSet>
      <dgm:spPr/>
    </dgm:pt>
    <dgm:pt modelId="{7D9ABCD3-6680-4ADC-8969-C506F82D1E99}" type="pres">
      <dgm:prSet presAssocID="{8218FB7B-0193-4006-9A4E-B37CD1905DC5}" presName="rootComposite" presStyleCnt="0"/>
      <dgm:spPr/>
    </dgm:pt>
    <dgm:pt modelId="{7B766DDA-33D9-4AA8-A1E6-5C724954BE31}" type="pres">
      <dgm:prSet presAssocID="{8218FB7B-0193-4006-9A4E-B37CD1905DC5}" presName="rootText" presStyleLbl="node2" presStyleIdx="0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B8D340-6BB9-4E7D-BBD2-99D2FB1973D5}" type="pres">
      <dgm:prSet presAssocID="{8218FB7B-0193-4006-9A4E-B37CD1905DC5}" presName="rootConnector" presStyleLbl="node2" presStyleIdx="0" presStyleCnt="6"/>
      <dgm:spPr/>
      <dgm:t>
        <a:bodyPr/>
        <a:lstStyle/>
        <a:p>
          <a:endParaRPr lang="es-ES"/>
        </a:p>
      </dgm:t>
    </dgm:pt>
    <dgm:pt modelId="{056DA3E4-BBBD-4C80-8776-54556225A792}" type="pres">
      <dgm:prSet presAssocID="{8218FB7B-0193-4006-9A4E-B37CD1905DC5}" presName="hierChild4" presStyleCnt="0"/>
      <dgm:spPr/>
    </dgm:pt>
    <dgm:pt modelId="{F93433FB-9025-42FA-A0FC-6640FED27A00}" type="pres">
      <dgm:prSet presAssocID="{8218FB7B-0193-4006-9A4E-B37CD1905DC5}" presName="hierChild5" presStyleCnt="0"/>
      <dgm:spPr/>
    </dgm:pt>
    <dgm:pt modelId="{3CEBD482-DE73-44D1-8D36-5E22107FC274}" type="pres">
      <dgm:prSet presAssocID="{1F60288D-73DB-47F1-819C-63BDFBDA332D}" presName="Name48" presStyleLbl="parChTrans1D2" presStyleIdx="1" presStyleCnt="6"/>
      <dgm:spPr/>
      <dgm:t>
        <a:bodyPr/>
        <a:lstStyle/>
        <a:p>
          <a:endParaRPr lang="es-ES"/>
        </a:p>
      </dgm:t>
    </dgm:pt>
    <dgm:pt modelId="{F6015AC1-E4E4-4CF9-9188-861FD3807A30}" type="pres">
      <dgm:prSet presAssocID="{D8E3ECF2-CB8B-40F2-8BDD-D4990D946A8F}" presName="hierRoot2" presStyleCnt="0">
        <dgm:presLayoutVars>
          <dgm:hierBranch val="init"/>
        </dgm:presLayoutVars>
      </dgm:prSet>
      <dgm:spPr/>
    </dgm:pt>
    <dgm:pt modelId="{23B08C4E-28CF-4C8D-88C6-11B0AAA4D31D}" type="pres">
      <dgm:prSet presAssocID="{D8E3ECF2-CB8B-40F2-8BDD-D4990D946A8F}" presName="rootComposite" presStyleCnt="0"/>
      <dgm:spPr/>
    </dgm:pt>
    <dgm:pt modelId="{65E5BC13-276C-40EC-A281-38EF92355F21}" type="pres">
      <dgm:prSet presAssocID="{D8E3ECF2-CB8B-40F2-8BDD-D4990D946A8F}" presName="rootText" presStyleLbl="node2" presStyleIdx="1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1802DC-01C1-4A93-9E00-E7C56607693B}" type="pres">
      <dgm:prSet presAssocID="{D8E3ECF2-CB8B-40F2-8BDD-D4990D946A8F}" presName="rootConnector" presStyleLbl="node2" presStyleIdx="1" presStyleCnt="6"/>
      <dgm:spPr/>
      <dgm:t>
        <a:bodyPr/>
        <a:lstStyle/>
        <a:p>
          <a:endParaRPr lang="es-ES"/>
        </a:p>
      </dgm:t>
    </dgm:pt>
    <dgm:pt modelId="{EE79C6F3-198F-47FD-AD32-5D3D0C6239C6}" type="pres">
      <dgm:prSet presAssocID="{D8E3ECF2-CB8B-40F2-8BDD-D4990D946A8F}" presName="hierChild4" presStyleCnt="0"/>
      <dgm:spPr/>
    </dgm:pt>
    <dgm:pt modelId="{EC7442BF-B3E8-4485-8EB1-99649AA2EDEB}" type="pres">
      <dgm:prSet presAssocID="{D8E3ECF2-CB8B-40F2-8BDD-D4990D946A8F}" presName="hierChild5" presStyleCnt="0"/>
      <dgm:spPr/>
    </dgm:pt>
    <dgm:pt modelId="{7B46F0A5-1A54-49A8-A81C-AA0F5ECCBC31}" type="pres">
      <dgm:prSet presAssocID="{5A9E866B-8960-48B1-8FF6-A45521B10EE0}" presName="Name48" presStyleLbl="parChTrans1D2" presStyleIdx="2" presStyleCnt="6"/>
      <dgm:spPr/>
      <dgm:t>
        <a:bodyPr/>
        <a:lstStyle/>
        <a:p>
          <a:endParaRPr lang="es-ES"/>
        </a:p>
      </dgm:t>
    </dgm:pt>
    <dgm:pt modelId="{4D5A5DE1-F3BF-4D4F-AEFD-AAA70BC4134B}" type="pres">
      <dgm:prSet presAssocID="{E099FEDF-EC2D-4DDF-B260-1B03847B89BF}" presName="hierRoot2" presStyleCnt="0">
        <dgm:presLayoutVars>
          <dgm:hierBranch val="init"/>
        </dgm:presLayoutVars>
      </dgm:prSet>
      <dgm:spPr/>
    </dgm:pt>
    <dgm:pt modelId="{71DFFD1F-2E0B-4B6D-85FB-286A7E9BDDE7}" type="pres">
      <dgm:prSet presAssocID="{E099FEDF-EC2D-4DDF-B260-1B03847B89BF}" presName="rootComposite" presStyleCnt="0"/>
      <dgm:spPr/>
    </dgm:pt>
    <dgm:pt modelId="{EA684BF9-A032-4BCF-9D25-3AE2100D0670}" type="pres">
      <dgm:prSet presAssocID="{E099FEDF-EC2D-4DDF-B260-1B03847B89BF}" presName="rootText" presStyleLbl="node2" presStyleIdx="2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1701F-D1A9-4F94-852C-7B02A6D7C924}" type="pres">
      <dgm:prSet presAssocID="{E099FEDF-EC2D-4DDF-B260-1B03847B89BF}" presName="rootConnector" presStyleLbl="node2" presStyleIdx="2" presStyleCnt="6"/>
      <dgm:spPr/>
      <dgm:t>
        <a:bodyPr/>
        <a:lstStyle/>
        <a:p>
          <a:endParaRPr lang="es-ES"/>
        </a:p>
      </dgm:t>
    </dgm:pt>
    <dgm:pt modelId="{7C2C447E-E93C-4E4A-BFF7-249290F88CC5}" type="pres">
      <dgm:prSet presAssocID="{E099FEDF-EC2D-4DDF-B260-1B03847B89BF}" presName="hierChild4" presStyleCnt="0"/>
      <dgm:spPr/>
    </dgm:pt>
    <dgm:pt modelId="{61C04680-7698-4C3D-B265-4D9EBABC05DC}" type="pres">
      <dgm:prSet presAssocID="{E099FEDF-EC2D-4DDF-B260-1B03847B89BF}" presName="hierChild5" presStyleCnt="0"/>
      <dgm:spPr/>
    </dgm:pt>
    <dgm:pt modelId="{02027929-D805-46CF-A899-1D2FC4DB23DB}" type="pres">
      <dgm:prSet presAssocID="{7EDA18E6-63A1-4B74-98C2-92F4F17C1839}" presName="Name48" presStyleLbl="parChTrans1D2" presStyleIdx="3" presStyleCnt="6"/>
      <dgm:spPr/>
      <dgm:t>
        <a:bodyPr/>
        <a:lstStyle/>
        <a:p>
          <a:endParaRPr lang="es-ES"/>
        </a:p>
      </dgm:t>
    </dgm:pt>
    <dgm:pt modelId="{5F7BF731-0D9F-4A75-9318-AAED9258F1E7}" type="pres">
      <dgm:prSet presAssocID="{E2B5C275-7DEF-40F5-81E5-FDFBAC0A7C21}" presName="hierRoot2" presStyleCnt="0">
        <dgm:presLayoutVars>
          <dgm:hierBranch val="init"/>
        </dgm:presLayoutVars>
      </dgm:prSet>
      <dgm:spPr/>
    </dgm:pt>
    <dgm:pt modelId="{A601A161-DAAB-4E4C-89DC-F3B0C18323F5}" type="pres">
      <dgm:prSet presAssocID="{E2B5C275-7DEF-40F5-81E5-FDFBAC0A7C21}" presName="rootComposite" presStyleCnt="0"/>
      <dgm:spPr/>
    </dgm:pt>
    <dgm:pt modelId="{4D922593-B556-4B70-99B5-D530E33189F5}" type="pres">
      <dgm:prSet presAssocID="{E2B5C275-7DEF-40F5-81E5-FDFBAC0A7C21}" presName="rootText" presStyleLbl="node2" presStyleIdx="3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35BDD0-3CAF-47B9-84E7-DD8BF5A24887}" type="pres">
      <dgm:prSet presAssocID="{E2B5C275-7DEF-40F5-81E5-FDFBAC0A7C21}" presName="rootConnector" presStyleLbl="node2" presStyleIdx="3" presStyleCnt="6"/>
      <dgm:spPr/>
      <dgm:t>
        <a:bodyPr/>
        <a:lstStyle/>
        <a:p>
          <a:endParaRPr lang="es-ES"/>
        </a:p>
      </dgm:t>
    </dgm:pt>
    <dgm:pt modelId="{F491BF22-356B-4FBE-A4BB-B151C809C69E}" type="pres">
      <dgm:prSet presAssocID="{E2B5C275-7DEF-40F5-81E5-FDFBAC0A7C21}" presName="hierChild4" presStyleCnt="0"/>
      <dgm:spPr/>
    </dgm:pt>
    <dgm:pt modelId="{8306737B-6C53-4D76-BBBD-9F537FBFF49B}" type="pres">
      <dgm:prSet presAssocID="{E2B5C275-7DEF-40F5-81E5-FDFBAC0A7C21}" presName="hierChild5" presStyleCnt="0"/>
      <dgm:spPr/>
    </dgm:pt>
    <dgm:pt modelId="{2B818CF3-12A2-4D9B-8288-296A35AECEFA}" type="pres">
      <dgm:prSet presAssocID="{FE524AD1-306F-48AE-BC87-E9568D4902FC}" presName="Name48" presStyleLbl="parChTrans1D2" presStyleIdx="4" presStyleCnt="6"/>
      <dgm:spPr/>
      <dgm:t>
        <a:bodyPr/>
        <a:lstStyle/>
        <a:p>
          <a:endParaRPr lang="es-ES"/>
        </a:p>
      </dgm:t>
    </dgm:pt>
    <dgm:pt modelId="{32700819-1605-4F0D-A943-1761F2DC472C}" type="pres">
      <dgm:prSet presAssocID="{4E619D51-A3E8-49EB-BE30-C560C2401C30}" presName="hierRoot2" presStyleCnt="0">
        <dgm:presLayoutVars>
          <dgm:hierBranch val="init"/>
        </dgm:presLayoutVars>
      </dgm:prSet>
      <dgm:spPr/>
    </dgm:pt>
    <dgm:pt modelId="{CD426FB2-88AA-4257-87A1-2EDB1F0C0AA0}" type="pres">
      <dgm:prSet presAssocID="{4E619D51-A3E8-49EB-BE30-C560C2401C30}" presName="rootComposite" presStyleCnt="0"/>
      <dgm:spPr/>
    </dgm:pt>
    <dgm:pt modelId="{675C5643-349B-44DD-B845-5B6B73464734}" type="pres">
      <dgm:prSet presAssocID="{4E619D51-A3E8-49EB-BE30-C560C2401C30}" presName="rootText" presStyleLbl="node2" presStyleIdx="4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E4E0C1-C58E-4023-84D7-FF9CF749774B}" type="pres">
      <dgm:prSet presAssocID="{4E619D51-A3E8-49EB-BE30-C560C2401C30}" presName="rootConnector" presStyleLbl="node2" presStyleIdx="4" presStyleCnt="6"/>
      <dgm:spPr/>
      <dgm:t>
        <a:bodyPr/>
        <a:lstStyle/>
        <a:p>
          <a:endParaRPr lang="es-ES"/>
        </a:p>
      </dgm:t>
    </dgm:pt>
    <dgm:pt modelId="{74020B0F-E1FD-4CC0-8DCB-5C7389ED96CF}" type="pres">
      <dgm:prSet presAssocID="{4E619D51-A3E8-49EB-BE30-C560C2401C30}" presName="hierChild4" presStyleCnt="0"/>
      <dgm:spPr/>
    </dgm:pt>
    <dgm:pt modelId="{7EDCF57E-D75F-4A52-A27D-67367793A8CF}" type="pres">
      <dgm:prSet presAssocID="{4E619D51-A3E8-49EB-BE30-C560C2401C30}" presName="hierChild5" presStyleCnt="0"/>
      <dgm:spPr/>
    </dgm:pt>
    <dgm:pt modelId="{A052F537-5066-466E-A1BF-3AB25F421033}" type="pres">
      <dgm:prSet presAssocID="{8558D00C-9E09-4141-A2A7-2D886AA1E4C9}" presName="Name48" presStyleLbl="parChTrans1D2" presStyleIdx="5" presStyleCnt="6"/>
      <dgm:spPr/>
      <dgm:t>
        <a:bodyPr/>
        <a:lstStyle/>
        <a:p>
          <a:endParaRPr lang="es-ES"/>
        </a:p>
      </dgm:t>
    </dgm:pt>
    <dgm:pt modelId="{C0840C32-FF47-4E16-A537-C6C5BEDA16F4}" type="pres">
      <dgm:prSet presAssocID="{F6C45498-EB85-41A8-9F51-B8F74E53C9F0}" presName="hierRoot2" presStyleCnt="0">
        <dgm:presLayoutVars>
          <dgm:hierBranch val="init"/>
        </dgm:presLayoutVars>
      </dgm:prSet>
      <dgm:spPr/>
    </dgm:pt>
    <dgm:pt modelId="{64A4DD4B-E539-4C8B-B8A1-AA55C57409B9}" type="pres">
      <dgm:prSet presAssocID="{F6C45498-EB85-41A8-9F51-B8F74E53C9F0}" presName="rootComposite" presStyleCnt="0"/>
      <dgm:spPr/>
    </dgm:pt>
    <dgm:pt modelId="{95DC891A-3015-471F-8353-23E7DEDC0A3A}" type="pres">
      <dgm:prSet presAssocID="{F6C45498-EB85-41A8-9F51-B8F74E53C9F0}" presName="rootText" presStyleLbl="node2" presStyleIdx="5" presStyleCnt="6" custScaleX="1222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BE0B2-1246-4A5E-8F5F-5AFACF0B8594}" type="pres">
      <dgm:prSet presAssocID="{F6C45498-EB85-41A8-9F51-B8F74E53C9F0}" presName="rootConnector" presStyleLbl="node2" presStyleIdx="5" presStyleCnt="6"/>
      <dgm:spPr/>
      <dgm:t>
        <a:bodyPr/>
        <a:lstStyle/>
        <a:p>
          <a:endParaRPr lang="es-ES"/>
        </a:p>
      </dgm:t>
    </dgm:pt>
    <dgm:pt modelId="{E6AFA881-DBCE-4BF8-92F4-69BCC70AA83E}" type="pres">
      <dgm:prSet presAssocID="{F6C45498-EB85-41A8-9F51-B8F74E53C9F0}" presName="hierChild4" presStyleCnt="0"/>
      <dgm:spPr/>
    </dgm:pt>
    <dgm:pt modelId="{176D9454-CA36-43A8-A50C-0F1E1D0E08D2}" type="pres">
      <dgm:prSet presAssocID="{F6C45498-EB85-41A8-9F51-B8F74E53C9F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</dgm:ptLst>
  <dgm:cxnLst>
    <dgm:cxn modelId="{B015B02C-66A9-48D3-A5B0-4341B807049B}" srcId="{615C18A7-B4D5-4C96-8973-7167612FEE29}" destId="{D8E3ECF2-CB8B-40F2-8BDD-D4990D946A8F}" srcOrd="1" destOrd="0" parTransId="{1F60288D-73DB-47F1-819C-63BDFBDA332D}" sibTransId="{D42F3AF1-D7D1-4901-9E17-47BE65BCC454}"/>
    <dgm:cxn modelId="{0574B32B-C3B4-4422-AB8E-8985830C20AF}" type="presOf" srcId="{E099FEDF-EC2D-4DDF-B260-1B03847B89BF}" destId="{8EC1701F-D1A9-4F94-852C-7B02A6D7C924}" srcOrd="1" destOrd="0" presId="urn:microsoft.com/office/officeart/2005/8/layout/orgChart1"/>
    <dgm:cxn modelId="{38B386A1-354B-4262-B27C-9E5465F947A9}" type="presOf" srcId="{1F60288D-73DB-47F1-819C-63BDFBDA332D}" destId="{3CEBD482-DE73-44D1-8D36-5E22107FC274}" srcOrd="0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CFF50BB0-5A55-4696-AEC4-42543D0E6BAF}" srcId="{615C18A7-B4D5-4C96-8973-7167612FEE29}" destId="{E2B5C275-7DEF-40F5-81E5-FDFBAC0A7C21}" srcOrd="3" destOrd="0" parTransId="{7EDA18E6-63A1-4B74-98C2-92F4F17C1839}" sibTransId="{BD624905-5D8B-41F6-892B-800E5E8131B2}"/>
    <dgm:cxn modelId="{21B3D3BD-B732-4946-BFB5-69EA275B25B4}" type="presOf" srcId="{D8E3ECF2-CB8B-40F2-8BDD-D4990D946A8F}" destId="{65E5BC13-276C-40EC-A281-38EF92355F21}" srcOrd="0" destOrd="0" presId="urn:microsoft.com/office/officeart/2005/8/layout/orgChart1"/>
    <dgm:cxn modelId="{27108222-C432-4148-A6E8-E755B74E618C}" srcId="{615C18A7-B4D5-4C96-8973-7167612FEE29}" destId="{F6C45498-EB85-41A8-9F51-B8F74E53C9F0}" srcOrd="5" destOrd="0" parTransId="{8558D00C-9E09-4141-A2A7-2D886AA1E4C9}" sibTransId="{CF48EEF2-68A4-4088-8E7D-F942E400BF84}"/>
    <dgm:cxn modelId="{7A83D68E-E4E6-47C0-9794-CA9D08588E0F}" type="presOf" srcId="{F6C45498-EB85-41A8-9F51-B8F74E53C9F0}" destId="{95DC891A-3015-471F-8353-23E7DEDC0A3A}" srcOrd="0" destOrd="0" presId="urn:microsoft.com/office/officeart/2005/8/layout/orgChart1"/>
    <dgm:cxn modelId="{6E5A6E71-92B1-4A0A-A01C-71F3D6445CE2}" type="presOf" srcId="{FE524AD1-306F-48AE-BC87-E9568D4902FC}" destId="{2B818CF3-12A2-4D9B-8288-296A35AECEFA}" srcOrd="0" destOrd="0" presId="urn:microsoft.com/office/officeart/2005/8/layout/orgChart1"/>
    <dgm:cxn modelId="{DE028F58-5FF7-4FF0-95DB-4BDD9A77CF24}" type="presOf" srcId="{F6C45498-EB85-41A8-9F51-B8F74E53C9F0}" destId="{38FBE0B2-1246-4A5E-8F5F-5AFACF0B8594}" srcOrd="1" destOrd="0" presId="urn:microsoft.com/office/officeart/2005/8/layout/orgChart1"/>
    <dgm:cxn modelId="{F792F180-40BE-471A-91D3-5939EBC26139}" srcId="{615C18A7-B4D5-4C96-8973-7167612FEE29}" destId="{4E619D51-A3E8-49EB-BE30-C560C2401C30}" srcOrd="4" destOrd="0" parTransId="{FE524AD1-306F-48AE-BC87-E9568D4902FC}" sibTransId="{621D69BA-0A18-405C-98CC-0EDF99BDFC83}"/>
    <dgm:cxn modelId="{0E431B9B-8D84-4677-B849-C99B6B7153C2}" type="presOf" srcId="{E2B5C275-7DEF-40F5-81E5-FDFBAC0A7C21}" destId="{B435BDD0-3CAF-47B9-84E7-DD8BF5A24887}" srcOrd="1" destOrd="0" presId="urn:microsoft.com/office/officeart/2005/8/layout/orgChart1"/>
    <dgm:cxn modelId="{D3724437-8F56-4B86-BA4E-C04E0FBC345E}" type="presOf" srcId="{D8E3ECF2-CB8B-40F2-8BDD-D4990D946A8F}" destId="{AB1802DC-01C1-4A93-9E00-E7C56607693B}" srcOrd="1" destOrd="0" presId="urn:microsoft.com/office/officeart/2005/8/layout/orgChart1"/>
    <dgm:cxn modelId="{8A80B2A8-5674-4432-AB1E-CC0581597409}" type="presOf" srcId="{E2B5C275-7DEF-40F5-81E5-FDFBAC0A7C21}" destId="{4D922593-B556-4B70-99B5-D530E33189F5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2037B47-96A7-400E-A01F-703ADCFD6AB2}" type="presOf" srcId="{8218FB7B-0193-4006-9A4E-B37CD1905DC5}" destId="{7B766DDA-33D9-4AA8-A1E6-5C724954BE31}" srcOrd="0" destOrd="0" presId="urn:microsoft.com/office/officeart/2005/8/layout/orgChart1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5F86262B-459D-4852-B52A-6DCB61652EE8}" type="presOf" srcId="{899F3C13-6CC5-4E07-A01E-F7D3D1B83777}" destId="{AA1A5072-30DA-4F94-97FB-E3D2B98CDF06}" srcOrd="0" destOrd="0" presId="urn:microsoft.com/office/officeart/2005/8/layout/orgChart1"/>
    <dgm:cxn modelId="{947EC079-1D0F-4627-B5A8-5FE058324309}" type="presOf" srcId="{8558D00C-9E09-4141-A2A7-2D886AA1E4C9}" destId="{A052F537-5066-466E-A1BF-3AB25F421033}" srcOrd="0" destOrd="0" presId="urn:microsoft.com/office/officeart/2005/8/layout/orgChart1"/>
    <dgm:cxn modelId="{F35805D9-EB2E-4FCF-AC5C-36B059564C96}" type="presOf" srcId="{8218FB7B-0193-4006-9A4E-B37CD1905DC5}" destId="{7FB8D340-6BB9-4E7D-BBD2-99D2FB1973D5}" srcOrd="1" destOrd="0" presId="urn:microsoft.com/office/officeart/2005/8/layout/orgChart1"/>
    <dgm:cxn modelId="{061A1C44-90BF-4DBC-8665-66E0D32CDADF}" type="presOf" srcId="{4E619D51-A3E8-49EB-BE30-C560C2401C30}" destId="{675C5643-349B-44DD-B845-5B6B73464734}" srcOrd="0" destOrd="0" presId="urn:microsoft.com/office/officeart/2005/8/layout/orgChart1"/>
    <dgm:cxn modelId="{DD57DA01-0A89-493E-A66D-484A8329B831}" srcId="{615C18A7-B4D5-4C96-8973-7167612FEE29}" destId="{8218FB7B-0193-4006-9A4E-B37CD1905DC5}" srcOrd="0" destOrd="0" parTransId="{899F3C13-6CC5-4E07-A01E-F7D3D1B83777}" sibTransId="{CD40FB50-5908-451C-A3D9-737A2FFBEFED}"/>
    <dgm:cxn modelId="{A5659376-A40E-4BFE-9005-CD201759695C}" type="presOf" srcId="{7EDA18E6-63A1-4B74-98C2-92F4F17C1839}" destId="{02027929-D805-46CF-A899-1D2FC4DB23DB}" srcOrd="0" destOrd="0" presId="urn:microsoft.com/office/officeart/2005/8/layout/orgChart1"/>
    <dgm:cxn modelId="{75B5B9E2-74B0-4FDB-AEEA-BE3ABF471BFA}" type="presOf" srcId="{E099FEDF-EC2D-4DDF-B260-1B03847B89BF}" destId="{EA684BF9-A032-4BCF-9D25-3AE2100D06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52D779E2-DAC9-41C3-A7CB-5778C4E910DC}" srcId="{615C18A7-B4D5-4C96-8973-7167612FEE29}" destId="{E099FEDF-EC2D-4DDF-B260-1B03847B89BF}" srcOrd="2" destOrd="0" parTransId="{5A9E866B-8960-48B1-8FF6-A45521B10EE0}" sibTransId="{F8D9F6D9-B786-44D1-9910-4AF9C73C169F}"/>
    <dgm:cxn modelId="{19AD522B-405B-4FF1-AC1A-94C91E2C5C22}" type="presOf" srcId="{4E619D51-A3E8-49EB-BE30-C560C2401C30}" destId="{B1E4E0C1-C58E-4023-84D7-FF9CF749774B}" srcOrd="1" destOrd="0" presId="urn:microsoft.com/office/officeart/2005/8/layout/orgChart1"/>
    <dgm:cxn modelId="{07608D75-A85B-4EA6-B595-E8BAD1721CF1}" type="presOf" srcId="{5A9E866B-8960-48B1-8FF6-A45521B10EE0}" destId="{7B46F0A5-1A54-49A8-A81C-AA0F5ECCBC31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B3A4CC07-EDE1-42AE-AA74-F17F993A3358}" type="presParOf" srcId="{5E12C4FD-0F5E-4911-AC30-E420FB8D05EB}" destId="{AA1A5072-30DA-4F94-97FB-E3D2B98CDF06}" srcOrd="0" destOrd="0" presId="urn:microsoft.com/office/officeart/2005/8/layout/orgChart1"/>
    <dgm:cxn modelId="{3FCE86F6-F9C2-4CE6-93B4-6474FDB47921}" type="presParOf" srcId="{5E12C4FD-0F5E-4911-AC30-E420FB8D05EB}" destId="{35657305-05FA-4852-94C2-380075128599}" srcOrd="1" destOrd="0" presId="urn:microsoft.com/office/officeart/2005/8/layout/orgChart1"/>
    <dgm:cxn modelId="{34B0F982-782C-49DA-ABFA-6AB01A72D354}" type="presParOf" srcId="{35657305-05FA-4852-94C2-380075128599}" destId="{7D9ABCD3-6680-4ADC-8969-C506F82D1E99}" srcOrd="0" destOrd="0" presId="urn:microsoft.com/office/officeart/2005/8/layout/orgChart1"/>
    <dgm:cxn modelId="{1EFFA4DE-0A7D-4DA3-B91C-29448B2AFCA4}" type="presParOf" srcId="{7D9ABCD3-6680-4ADC-8969-C506F82D1E99}" destId="{7B766DDA-33D9-4AA8-A1E6-5C724954BE31}" srcOrd="0" destOrd="0" presId="urn:microsoft.com/office/officeart/2005/8/layout/orgChart1"/>
    <dgm:cxn modelId="{0F0B58B4-BEB3-4058-8C3D-B5D065ED5609}" type="presParOf" srcId="{7D9ABCD3-6680-4ADC-8969-C506F82D1E99}" destId="{7FB8D340-6BB9-4E7D-BBD2-99D2FB1973D5}" srcOrd="1" destOrd="0" presId="urn:microsoft.com/office/officeart/2005/8/layout/orgChart1"/>
    <dgm:cxn modelId="{23FEC6F5-26F7-4A31-94AE-20517A4D68E7}" type="presParOf" srcId="{35657305-05FA-4852-94C2-380075128599}" destId="{056DA3E4-BBBD-4C80-8776-54556225A792}" srcOrd="1" destOrd="0" presId="urn:microsoft.com/office/officeart/2005/8/layout/orgChart1"/>
    <dgm:cxn modelId="{52A297F3-CE70-4700-A675-120BDC01296B}" type="presParOf" srcId="{35657305-05FA-4852-94C2-380075128599}" destId="{F93433FB-9025-42FA-A0FC-6640FED27A00}" srcOrd="2" destOrd="0" presId="urn:microsoft.com/office/officeart/2005/8/layout/orgChart1"/>
    <dgm:cxn modelId="{A35BF6F7-0DA2-49F1-9F48-F34702FA4236}" type="presParOf" srcId="{5E12C4FD-0F5E-4911-AC30-E420FB8D05EB}" destId="{3CEBD482-DE73-44D1-8D36-5E22107FC274}" srcOrd="2" destOrd="0" presId="urn:microsoft.com/office/officeart/2005/8/layout/orgChart1"/>
    <dgm:cxn modelId="{1E9919F8-FF4D-43A3-B4EF-F256D5A72205}" type="presParOf" srcId="{5E12C4FD-0F5E-4911-AC30-E420FB8D05EB}" destId="{F6015AC1-E4E4-4CF9-9188-861FD3807A30}" srcOrd="3" destOrd="0" presId="urn:microsoft.com/office/officeart/2005/8/layout/orgChart1"/>
    <dgm:cxn modelId="{19486480-29C6-4D4C-991B-467F6ADFBE93}" type="presParOf" srcId="{F6015AC1-E4E4-4CF9-9188-861FD3807A30}" destId="{23B08C4E-28CF-4C8D-88C6-11B0AAA4D31D}" srcOrd="0" destOrd="0" presId="urn:microsoft.com/office/officeart/2005/8/layout/orgChart1"/>
    <dgm:cxn modelId="{8E3D17D5-8B16-495F-BD59-2D6B4B551FC1}" type="presParOf" srcId="{23B08C4E-28CF-4C8D-88C6-11B0AAA4D31D}" destId="{65E5BC13-276C-40EC-A281-38EF92355F21}" srcOrd="0" destOrd="0" presId="urn:microsoft.com/office/officeart/2005/8/layout/orgChart1"/>
    <dgm:cxn modelId="{2A67DD45-B4D0-4109-A37A-99469350D5A8}" type="presParOf" srcId="{23B08C4E-28CF-4C8D-88C6-11B0AAA4D31D}" destId="{AB1802DC-01C1-4A93-9E00-E7C56607693B}" srcOrd="1" destOrd="0" presId="urn:microsoft.com/office/officeart/2005/8/layout/orgChart1"/>
    <dgm:cxn modelId="{9F101B39-93A8-498A-8F0F-EC9BCA3F553C}" type="presParOf" srcId="{F6015AC1-E4E4-4CF9-9188-861FD3807A30}" destId="{EE79C6F3-198F-47FD-AD32-5D3D0C6239C6}" srcOrd="1" destOrd="0" presId="urn:microsoft.com/office/officeart/2005/8/layout/orgChart1"/>
    <dgm:cxn modelId="{7D17E073-4EE9-4721-9120-9835B65F771B}" type="presParOf" srcId="{F6015AC1-E4E4-4CF9-9188-861FD3807A30}" destId="{EC7442BF-B3E8-4485-8EB1-99649AA2EDEB}" srcOrd="2" destOrd="0" presId="urn:microsoft.com/office/officeart/2005/8/layout/orgChart1"/>
    <dgm:cxn modelId="{2F5E8F07-6AA7-46F7-821D-1ED393DED354}" type="presParOf" srcId="{5E12C4FD-0F5E-4911-AC30-E420FB8D05EB}" destId="{7B46F0A5-1A54-49A8-A81C-AA0F5ECCBC31}" srcOrd="4" destOrd="0" presId="urn:microsoft.com/office/officeart/2005/8/layout/orgChart1"/>
    <dgm:cxn modelId="{C43893EA-9D2C-47E6-9586-CB8A2BB6AB41}" type="presParOf" srcId="{5E12C4FD-0F5E-4911-AC30-E420FB8D05EB}" destId="{4D5A5DE1-F3BF-4D4F-AEFD-AAA70BC4134B}" srcOrd="5" destOrd="0" presId="urn:microsoft.com/office/officeart/2005/8/layout/orgChart1"/>
    <dgm:cxn modelId="{7113C752-2886-4C27-AFBB-1EF7C96B3874}" type="presParOf" srcId="{4D5A5DE1-F3BF-4D4F-AEFD-AAA70BC4134B}" destId="{71DFFD1F-2E0B-4B6D-85FB-286A7E9BDDE7}" srcOrd="0" destOrd="0" presId="urn:microsoft.com/office/officeart/2005/8/layout/orgChart1"/>
    <dgm:cxn modelId="{42985673-6A5A-4689-9582-D3BF90F66299}" type="presParOf" srcId="{71DFFD1F-2E0B-4B6D-85FB-286A7E9BDDE7}" destId="{EA684BF9-A032-4BCF-9D25-3AE2100D0670}" srcOrd="0" destOrd="0" presId="urn:microsoft.com/office/officeart/2005/8/layout/orgChart1"/>
    <dgm:cxn modelId="{24792605-E937-4080-B90B-B7CE7CD09E58}" type="presParOf" srcId="{71DFFD1F-2E0B-4B6D-85FB-286A7E9BDDE7}" destId="{8EC1701F-D1A9-4F94-852C-7B02A6D7C924}" srcOrd="1" destOrd="0" presId="urn:microsoft.com/office/officeart/2005/8/layout/orgChart1"/>
    <dgm:cxn modelId="{67C7F1C8-0B52-4821-BF90-CF8D127D543C}" type="presParOf" srcId="{4D5A5DE1-F3BF-4D4F-AEFD-AAA70BC4134B}" destId="{7C2C447E-E93C-4E4A-BFF7-249290F88CC5}" srcOrd="1" destOrd="0" presId="urn:microsoft.com/office/officeart/2005/8/layout/orgChart1"/>
    <dgm:cxn modelId="{57857D03-A9B7-45BE-823A-8137B7206EC3}" type="presParOf" srcId="{4D5A5DE1-F3BF-4D4F-AEFD-AAA70BC4134B}" destId="{61C04680-7698-4C3D-B265-4D9EBABC05DC}" srcOrd="2" destOrd="0" presId="urn:microsoft.com/office/officeart/2005/8/layout/orgChart1"/>
    <dgm:cxn modelId="{DC8E7945-44E7-4DE5-86E4-9292AF56601A}" type="presParOf" srcId="{5E12C4FD-0F5E-4911-AC30-E420FB8D05EB}" destId="{02027929-D805-46CF-A899-1D2FC4DB23DB}" srcOrd="6" destOrd="0" presId="urn:microsoft.com/office/officeart/2005/8/layout/orgChart1"/>
    <dgm:cxn modelId="{E49A9505-61D9-4E6C-855F-83E7ADE2AB84}" type="presParOf" srcId="{5E12C4FD-0F5E-4911-AC30-E420FB8D05EB}" destId="{5F7BF731-0D9F-4A75-9318-AAED9258F1E7}" srcOrd="7" destOrd="0" presId="urn:microsoft.com/office/officeart/2005/8/layout/orgChart1"/>
    <dgm:cxn modelId="{18E4AB25-FD42-4202-BC76-CD625A883A02}" type="presParOf" srcId="{5F7BF731-0D9F-4A75-9318-AAED9258F1E7}" destId="{A601A161-DAAB-4E4C-89DC-F3B0C18323F5}" srcOrd="0" destOrd="0" presId="urn:microsoft.com/office/officeart/2005/8/layout/orgChart1"/>
    <dgm:cxn modelId="{E362A8FE-DEED-4960-BD6A-26B5DCF0420B}" type="presParOf" srcId="{A601A161-DAAB-4E4C-89DC-F3B0C18323F5}" destId="{4D922593-B556-4B70-99B5-D530E33189F5}" srcOrd="0" destOrd="0" presId="urn:microsoft.com/office/officeart/2005/8/layout/orgChart1"/>
    <dgm:cxn modelId="{C02127C0-53F2-472A-A34C-3F71121C75DE}" type="presParOf" srcId="{A601A161-DAAB-4E4C-89DC-F3B0C18323F5}" destId="{B435BDD0-3CAF-47B9-84E7-DD8BF5A24887}" srcOrd="1" destOrd="0" presId="urn:microsoft.com/office/officeart/2005/8/layout/orgChart1"/>
    <dgm:cxn modelId="{95A47CDF-FA06-44E5-89F4-211C740D059D}" type="presParOf" srcId="{5F7BF731-0D9F-4A75-9318-AAED9258F1E7}" destId="{F491BF22-356B-4FBE-A4BB-B151C809C69E}" srcOrd="1" destOrd="0" presId="urn:microsoft.com/office/officeart/2005/8/layout/orgChart1"/>
    <dgm:cxn modelId="{BDE3538F-4443-4443-A726-224B116B1D55}" type="presParOf" srcId="{5F7BF731-0D9F-4A75-9318-AAED9258F1E7}" destId="{8306737B-6C53-4D76-BBBD-9F537FBFF49B}" srcOrd="2" destOrd="0" presId="urn:microsoft.com/office/officeart/2005/8/layout/orgChart1"/>
    <dgm:cxn modelId="{6E267AC8-279E-4ED6-A758-CE1F30D1B743}" type="presParOf" srcId="{5E12C4FD-0F5E-4911-AC30-E420FB8D05EB}" destId="{2B818CF3-12A2-4D9B-8288-296A35AECEFA}" srcOrd="8" destOrd="0" presId="urn:microsoft.com/office/officeart/2005/8/layout/orgChart1"/>
    <dgm:cxn modelId="{321C8280-FDD4-4BA6-9FCA-A33F1E418D50}" type="presParOf" srcId="{5E12C4FD-0F5E-4911-AC30-E420FB8D05EB}" destId="{32700819-1605-4F0D-A943-1761F2DC472C}" srcOrd="9" destOrd="0" presId="urn:microsoft.com/office/officeart/2005/8/layout/orgChart1"/>
    <dgm:cxn modelId="{07B06718-A311-4068-B99F-7AA383A2ACF8}" type="presParOf" srcId="{32700819-1605-4F0D-A943-1761F2DC472C}" destId="{CD426FB2-88AA-4257-87A1-2EDB1F0C0AA0}" srcOrd="0" destOrd="0" presId="urn:microsoft.com/office/officeart/2005/8/layout/orgChart1"/>
    <dgm:cxn modelId="{16CECCEC-3E31-4780-9010-C52546FFC82A}" type="presParOf" srcId="{CD426FB2-88AA-4257-87A1-2EDB1F0C0AA0}" destId="{675C5643-349B-44DD-B845-5B6B73464734}" srcOrd="0" destOrd="0" presId="urn:microsoft.com/office/officeart/2005/8/layout/orgChart1"/>
    <dgm:cxn modelId="{A3625F85-1B4D-4E63-881C-28D6D69F9244}" type="presParOf" srcId="{CD426FB2-88AA-4257-87A1-2EDB1F0C0AA0}" destId="{B1E4E0C1-C58E-4023-84D7-FF9CF749774B}" srcOrd="1" destOrd="0" presId="urn:microsoft.com/office/officeart/2005/8/layout/orgChart1"/>
    <dgm:cxn modelId="{4D7D57A5-0CA3-42F4-A939-87104EFBAD9C}" type="presParOf" srcId="{32700819-1605-4F0D-A943-1761F2DC472C}" destId="{74020B0F-E1FD-4CC0-8DCB-5C7389ED96CF}" srcOrd="1" destOrd="0" presId="urn:microsoft.com/office/officeart/2005/8/layout/orgChart1"/>
    <dgm:cxn modelId="{67D69AC6-87EB-4AA2-8C94-FF4376BA9A6F}" type="presParOf" srcId="{32700819-1605-4F0D-A943-1761F2DC472C}" destId="{7EDCF57E-D75F-4A52-A27D-67367793A8CF}" srcOrd="2" destOrd="0" presId="urn:microsoft.com/office/officeart/2005/8/layout/orgChart1"/>
    <dgm:cxn modelId="{6E7EDD9A-312E-4646-B989-D89177320BBE}" type="presParOf" srcId="{5E12C4FD-0F5E-4911-AC30-E420FB8D05EB}" destId="{A052F537-5066-466E-A1BF-3AB25F421033}" srcOrd="10" destOrd="0" presId="urn:microsoft.com/office/officeart/2005/8/layout/orgChart1"/>
    <dgm:cxn modelId="{9E9E4D3C-F046-46B0-8B48-1ABDAB7C16AD}" type="presParOf" srcId="{5E12C4FD-0F5E-4911-AC30-E420FB8D05EB}" destId="{C0840C32-FF47-4E16-A537-C6C5BEDA16F4}" srcOrd="11" destOrd="0" presId="urn:microsoft.com/office/officeart/2005/8/layout/orgChart1"/>
    <dgm:cxn modelId="{FD034C6D-4AFA-41F4-A508-85BFE391F6D1}" type="presParOf" srcId="{C0840C32-FF47-4E16-A537-C6C5BEDA16F4}" destId="{64A4DD4B-E539-4C8B-B8A1-AA55C57409B9}" srcOrd="0" destOrd="0" presId="urn:microsoft.com/office/officeart/2005/8/layout/orgChart1"/>
    <dgm:cxn modelId="{4AD3BD08-A53B-48B4-9D35-8F916B0BA851}" type="presParOf" srcId="{64A4DD4B-E539-4C8B-B8A1-AA55C57409B9}" destId="{95DC891A-3015-471F-8353-23E7DEDC0A3A}" srcOrd="0" destOrd="0" presId="urn:microsoft.com/office/officeart/2005/8/layout/orgChart1"/>
    <dgm:cxn modelId="{F0EF8DFF-14ED-4A2B-8315-690C066B620A}" type="presParOf" srcId="{64A4DD4B-E539-4C8B-B8A1-AA55C57409B9}" destId="{38FBE0B2-1246-4A5E-8F5F-5AFACF0B8594}" srcOrd="1" destOrd="0" presId="urn:microsoft.com/office/officeart/2005/8/layout/orgChart1"/>
    <dgm:cxn modelId="{2A171F80-EA0F-4739-9E36-953EE7E9A0E1}" type="presParOf" srcId="{C0840C32-FF47-4E16-A537-C6C5BEDA16F4}" destId="{E6AFA881-DBCE-4BF8-92F4-69BCC70AA83E}" srcOrd="1" destOrd="0" presId="urn:microsoft.com/office/officeart/2005/8/layout/orgChart1"/>
    <dgm:cxn modelId="{BA25E960-B358-4826-8172-99203B8C9856}" type="presParOf" srcId="{C0840C32-FF47-4E16-A537-C6C5BEDA16F4}" destId="{176D9454-CA36-43A8-A50C-0F1E1D0E08D2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dirty="0"/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2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69769E07-8103-4889-BDD2-0F8943B687BE}" type="pres">
      <dgm:prSet presAssocID="{56D997DC-68B8-400D-A120-D9DECC144E9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2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AEEFFC9B-4572-4290-ABE7-3D66BFA52254}" type="presOf" srcId="{26CBE087-5EDB-44C1-AB9C-5E442DCB6272}" destId="{3F458B82-820E-4967-9255-CBCA7F03FD7E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EFC9CDB0-1ACE-496F-A21B-88FD6A5DDDB7}" type="presOf" srcId="{26CBE087-5EDB-44C1-AB9C-5E442DCB6272}" destId="{E77A8F94-5C55-49D3-85FA-1C2333662F5C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DE59C981-2607-453E-975C-E8D9711CE3DF}" type="presOf" srcId="{56D997DC-68B8-400D-A120-D9DECC144E98}" destId="{69769E07-8103-4889-BDD2-0F8943B687BE}" srcOrd="0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4FB5A291-D6B1-4239-907C-F768B2476C2F}" type="presParOf" srcId="{37810B22-06F8-434F-B3BA-5D82624A2D0E}" destId="{69769E07-8103-4889-BDD2-0F8943B687BE}" srcOrd="2" destOrd="0" presId="urn:microsoft.com/office/officeart/2005/8/layout/orgChart1"/>
    <dgm:cxn modelId="{BF420848-BDC8-43FF-9FA8-732780CBBF05}" type="presParOf" srcId="{37810B22-06F8-434F-B3BA-5D82624A2D0E}" destId="{C707D0D9-5AFE-4363-856B-3BDADF6FC139}" srcOrd="3" destOrd="0" presId="urn:microsoft.com/office/officeart/2005/8/layout/orgChart1"/>
    <dgm:cxn modelId="{F68B7E36-E6A3-4CF7-B51E-F19F02E2716E}" type="presParOf" srcId="{C707D0D9-5AFE-4363-856B-3BDADF6FC139}" destId="{1FAA2663-C9DE-4C2E-843A-34F51D621341}" srcOrd="0" destOrd="0" presId="urn:microsoft.com/office/officeart/2005/8/layout/orgChart1"/>
    <dgm:cxn modelId="{6E61393C-F285-4F28-A648-51425B9CAE4A}" type="presParOf" srcId="{1FAA2663-C9DE-4C2E-843A-34F51D621341}" destId="{3F458B82-820E-4967-9255-CBCA7F03FD7E}" srcOrd="0" destOrd="0" presId="urn:microsoft.com/office/officeart/2005/8/layout/orgChart1"/>
    <dgm:cxn modelId="{71DAE00F-9B5F-4E02-9542-629219D7F285}" type="presParOf" srcId="{1FAA2663-C9DE-4C2E-843A-34F51D621341}" destId="{E77A8F94-5C55-49D3-85FA-1C2333662F5C}" srcOrd="1" destOrd="0" presId="urn:microsoft.com/office/officeart/2005/8/layout/orgChart1"/>
    <dgm:cxn modelId="{3427A405-4CD3-4828-A510-67ECE4204992}" type="presParOf" srcId="{C707D0D9-5AFE-4363-856B-3BDADF6FC139}" destId="{4613D29D-E624-48C5-A759-6F292DBA0F87}" srcOrd="1" destOrd="0" presId="urn:microsoft.com/office/officeart/2005/8/layout/orgChart1"/>
    <dgm:cxn modelId="{FA101165-3C41-4077-81C0-D3BA9C23533F}" type="presParOf" srcId="{C707D0D9-5AFE-4363-856B-3BDADF6FC139}" destId="{1754669E-BC41-4D7B-B4A1-2A8FB283E79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B165976F-DF03-4607-8A3C-57AEB242448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0565D49-AB13-4264-9896-B45C2CE30215}" type="parTrans" cxnId="{C01CCF93-A674-40BD-80CF-35F6D4F4CB86}">
      <dgm:prSet/>
      <dgm:spPr/>
      <dgm:t>
        <a:bodyPr/>
        <a:lstStyle/>
        <a:p>
          <a:endParaRPr lang="es-ES"/>
        </a:p>
      </dgm:t>
    </dgm:pt>
    <dgm:pt modelId="{D2D3332F-2CE6-4EC4-821C-02231CFBECC3}" type="sibTrans" cxnId="{C01CCF93-A674-40BD-80CF-35F6D4F4CB86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F8740EE-FAD1-4BF8-A840-B23E28E9E930}" type="pres">
      <dgm:prSet presAssocID="{D9C9E83D-1FDA-4DD2-AC5A-D93146D53E89}" presName="hierRoot1" presStyleCnt="0">
        <dgm:presLayoutVars>
          <dgm:hierBranch val="init"/>
        </dgm:presLayoutVars>
      </dgm:prSet>
      <dgm:spPr/>
    </dgm:pt>
    <dgm:pt modelId="{8C3200B6-B3C9-4A58-888C-40B7B3C5B05C}" type="pres">
      <dgm:prSet presAssocID="{D9C9E83D-1FDA-4DD2-AC5A-D93146D53E89}" presName="rootComposite1" presStyleCnt="0"/>
      <dgm:spPr/>
    </dgm:pt>
    <dgm:pt modelId="{C1FA7547-39BD-497D-ACF0-BBAD7D8AAA5B}" type="pres">
      <dgm:prSet presAssocID="{D9C9E83D-1FDA-4DD2-AC5A-D93146D53E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BDE6AC-8C95-42BD-B64A-D2654098A0BE}" type="pres">
      <dgm:prSet presAssocID="{D9C9E83D-1FDA-4DD2-AC5A-D93146D53E89}" presName="rootConnector1" presStyleLbl="asst0" presStyleIdx="0" presStyleCnt="0"/>
      <dgm:spPr/>
      <dgm:t>
        <a:bodyPr/>
        <a:lstStyle/>
        <a:p>
          <a:endParaRPr lang="es-ES"/>
        </a:p>
      </dgm:t>
    </dgm:pt>
    <dgm:pt modelId="{A17600B6-7A7D-48DB-8E9D-D8AADE38D066}" type="pres">
      <dgm:prSet presAssocID="{D9C9E83D-1FDA-4DD2-AC5A-D93146D53E89}" presName="hierChild2" presStyleCnt="0"/>
      <dgm:spPr/>
    </dgm:pt>
    <dgm:pt modelId="{362E6854-A7AA-467C-9888-0F759BBDF77F}" type="pres">
      <dgm:prSet presAssocID="{0BF2E5EC-560C-4FDD-9115-0C87DA3CD19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E0FDACA5-0135-47BC-BADD-23A0C95A136C}" type="pres">
      <dgm:prSet presAssocID="{56D997DC-68B8-400D-A120-D9DECC144E9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0210EC8F-256F-4005-97D2-2FCE33E6AF8D}" type="pres">
      <dgm:prSet presAssocID="{40565D49-AB13-4264-9896-B45C2CE3021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7359635-BF31-4C9B-9A47-2431A82F4E9E}" type="pres">
      <dgm:prSet presAssocID="{B165976F-DF03-4607-8A3C-57AEB242448D}" presName="hierRoot2" presStyleCnt="0">
        <dgm:presLayoutVars>
          <dgm:hierBranch val="init"/>
        </dgm:presLayoutVars>
      </dgm:prSet>
      <dgm:spPr/>
    </dgm:pt>
    <dgm:pt modelId="{4451BF52-53E6-4414-9F39-A9F8AFD4B5FD}" type="pres">
      <dgm:prSet presAssocID="{B165976F-DF03-4607-8A3C-57AEB242448D}" presName="rootComposite" presStyleCnt="0"/>
      <dgm:spPr/>
    </dgm:pt>
    <dgm:pt modelId="{43242EB5-9846-495C-8312-5BA550E3CF4F}" type="pres">
      <dgm:prSet presAssocID="{B165976F-DF03-4607-8A3C-57AEB242448D}" presName="rootText" presStyleLbl="node2" presStyleIdx="2" presStyleCnt="3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02E3A3-BEF9-4D69-8F9D-3DB0A43429F5}" type="pres">
      <dgm:prSet presAssocID="{B165976F-DF03-4607-8A3C-57AEB242448D}" presName="rootConnector" presStyleLbl="node2" presStyleIdx="2" presStyleCnt="3"/>
      <dgm:spPr/>
      <dgm:t>
        <a:bodyPr/>
        <a:lstStyle/>
        <a:p>
          <a:endParaRPr lang="es-ES"/>
        </a:p>
      </dgm:t>
    </dgm:pt>
    <dgm:pt modelId="{ECF82CD4-49AA-49DB-9DC6-29891D4AE6FA}" type="pres">
      <dgm:prSet presAssocID="{B165976F-DF03-4607-8A3C-57AEB242448D}" presName="hierChild4" presStyleCnt="0"/>
      <dgm:spPr/>
    </dgm:pt>
    <dgm:pt modelId="{B6AFC9E3-C468-4BC1-954D-6EC6DD87D3EE}" type="pres">
      <dgm:prSet presAssocID="{B165976F-DF03-4607-8A3C-57AEB242448D}" presName="hierChild5" presStyleCnt="0"/>
      <dgm:spPr/>
    </dgm:pt>
    <dgm:pt modelId="{E7F90CFE-A2DB-493F-9AC9-1EA64CB6DDC3}" type="pres">
      <dgm:prSet presAssocID="{D9C9E83D-1FDA-4DD2-AC5A-D93146D53E89}" presName="hierChild3" presStyleCnt="0"/>
      <dgm:spPr/>
    </dgm:pt>
  </dgm:ptLst>
  <dgm:cxnLst>
    <dgm:cxn modelId="{095745E2-3D9F-45C2-B589-5B2E15D60C4F}" srcId="{D9C9E83D-1FDA-4DD2-AC5A-D93146D53E89}" destId="{26CBE087-5EDB-44C1-AB9C-5E442DCB6272}" srcOrd="1" destOrd="0" parTransId="{56D997DC-68B8-400D-A120-D9DECC144E98}" sibTransId="{5340D763-9E21-4727-BA04-FD9810B26C8C}"/>
    <dgm:cxn modelId="{BDA332AE-5A9D-4924-A626-082C7DC6E0BD}" type="presOf" srcId="{56D997DC-68B8-400D-A120-D9DECC144E98}" destId="{E0FDACA5-0135-47BC-BADD-23A0C95A136C}" srcOrd="0" destOrd="0" presId="urn:microsoft.com/office/officeart/2005/8/layout/orgChart1"/>
    <dgm:cxn modelId="{F07ADB54-8850-4368-9FFE-DD462EA1613F}" type="presOf" srcId="{B165976F-DF03-4607-8A3C-57AEB242448D}" destId="{43242EB5-9846-495C-8312-5BA550E3CF4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3F845FD-DF2F-4073-AFE9-A78DCCFC0543}" type="presOf" srcId="{8BAE6477-6996-4C0F-9A64-E6F9A09D6816}" destId="{B7D99E16-442B-4BEE-93F5-740D4EB2B8FD}" srcOrd="0" destOrd="0" presId="urn:microsoft.com/office/officeart/2005/8/layout/orgChart1"/>
    <dgm:cxn modelId="{A9C4F140-6F4A-477F-BB5C-5D3FE99B8BD2}" srcId="{1F4C54C9-D051-48AD-98BF-5605156B3CDE}" destId="{D9C9E83D-1FDA-4DD2-AC5A-D93146D53E89}" srcOrd="0" destOrd="0" parTransId="{33904D8A-B9DB-4001-87BD-1018D7FAAC13}" sibTransId="{BF6ACD91-FA46-4E4E-8CFF-F50196CA14C4}"/>
    <dgm:cxn modelId="{19D96408-2076-4DB8-B462-E76E930FD77C}" srcId="{D9C9E83D-1FDA-4DD2-AC5A-D93146D53E89}" destId="{8BAE6477-6996-4C0F-9A64-E6F9A09D6816}" srcOrd="0" destOrd="0" parTransId="{0BF2E5EC-560C-4FDD-9115-0C87DA3CD194}" sibTransId="{9B225DFE-05EE-4DD5-B850-036E6F01829D}"/>
    <dgm:cxn modelId="{E19DFE92-CE16-46B9-99E4-CC28687E66A1}" type="presOf" srcId="{40565D49-AB13-4264-9896-B45C2CE30215}" destId="{0210EC8F-256F-4005-97D2-2FCE33E6AF8D}" srcOrd="0" destOrd="0" presId="urn:microsoft.com/office/officeart/2005/8/layout/orgChart1"/>
    <dgm:cxn modelId="{ECD654C0-1F0D-4CD0-B93D-DC72B0F21C84}" type="presOf" srcId="{B165976F-DF03-4607-8A3C-57AEB242448D}" destId="{5102E3A3-BEF9-4D69-8F9D-3DB0A43429F5}" srcOrd="1" destOrd="0" presId="urn:microsoft.com/office/officeart/2005/8/layout/orgChart1"/>
    <dgm:cxn modelId="{85438AA8-64B8-487B-BA04-B259E0CC6EA5}" type="presOf" srcId="{26CBE087-5EDB-44C1-AB9C-5E442DCB6272}" destId="{3F458B82-820E-4967-9255-CBCA7F03FD7E}" srcOrd="0" destOrd="0" presId="urn:microsoft.com/office/officeart/2005/8/layout/orgChart1"/>
    <dgm:cxn modelId="{8DD13E86-6098-437F-9DE2-74CAFD9F82A5}" type="presOf" srcId="{D9C9E83D-1FDA-4DD2-AC5A-D93146D53E89}" destId="{C1FA7547-39BD-497D-ACF0-BBAD7D8AAA5B}" srcOrd="0" destOrd="0" presId="urn:microsoft.com/office/officeart/2005/8/layout/orgChart1"/>
    <dgm:cxn modelId="{C01CCF93-A674-40BD-80CF-35F6D4F4CB86}" srcId="{D9C9E83D-1FDA-4DD2-AC5A-D93146D53E89}" destId="{B165976F-DF03-4607-8A3C-57AEB242448D}" srcOrd="2" destOrd="0" parTransId="{40565D49-AB13-4264-9896-B45C2CE30215}" sibTransId="{D2D3332F-2CE6-4EC4-821C-02231CFBECC3}"/>
    <dgm:cxn modelId="{97BBF892-DC93-4921-9FF0-832E78042499}" type="presOf" srcId="{0BF2E5EC-560C-4FDD-9115-0C87DA3CD194}" destId="{362E6854-A7AA-467C-9888-0F759BBDF77F}" srcOrd="0" destOrd="0" presId="urn:microsoft.com/office/officeart/2005/8/layout/orgChart1"/>
    <dgm:cxn modelId="{7B2EC393-4FB5-4A81-B2F0-4DB57F49F89C}" type="presOf" srcId="{8BAE6477-6996-4C0F-9A64-E6F9A09D6816}" destId="{0DD4089F-7C45-49AE-8C22-F73DF72EA6C0}" srcOrd="1" destOrd="0" presId="urn:microsoft.com/office/officeart/2005/8/layout/orgChart1"/>
    <dgm:cxn modelId="{A890D3FD-F3F9-446B-BC86-65BA91747681}" type="presOf" srcId="{D9C9E83D-1FDA-4DD2-AC5A-D93146D53E89}" destId="{1ABDE6AC-8C95-42BD-B64A-D2654098A0BE}" srcOrd="1" destOrd="0" presId="urn:microsoft.com/office/officeart/2005/8/layout/orgChart1"/>
    <dgm:cxn modelId="{C39C39F2-7CB9-421E-A2B3-83DB5BA37A83}" type="presOf" srcId="{26CBE087-5EDB-44C1-AB9C-5E442DCB6272}" destId="{E77A8F94-5C55-49D3-85FA-1C2333662F5C}" srcOrd="1" destOrd="0" presId="urn:microsoft.com/office/officeart/2005/8/layout/orgChart1"/>
    <dgm:cxn modelId="{A10C9F1E-9B16-40C0-B050-E52C700201F3}" type="presParOf" srcId="{152DA3CB-F33C-4F00-A08B-BF4911CED871}" destId="{BF8740EE-FAD1-4BF8-A840-B23E28E9E930}" srcOrd="0" destOrd="0" presId="urn:microsoft.com/office/officeart/2005/8/layout/orgChart1"/>
    <dgm:cxn modelId="{8F5AD503-2A82-4835-B333-FCBE3C8CA51F}" type="presParOf" srcId="{BF8740EE-FAD1-4BF8-A840-B23E28E9E930}" destId="{8C3200B6-B3C9-4A58-888C-40B7B3C5B05C}" srcOrd="0" destOrd="0" presId="urn:microsoft.com/office/officeart/2005/8/layout/orgChart1"/>
    <dgm:cxn modelId="{F0FBF631-391E-43A4-909B-01C0F167912D}" type="presParOf" srcId="{8C3200B6-B3C9-4A58-888C-40B7B3C5B05C}" destId="{C1FA7547-39BD-497D-ACF0-BBAD7D8AAA5B}" srcOrd="0" destOrd="0" presId="urn:microsoft.com/office/officeart/2005/8/layout/orgChart1"/>
    <dgm:cxn modelId="{57AC020B-F5E0-448B-88EB-6669B4BAC464}" type="presParOf" srcId="{8C3200B6-B3C9-4A58-888C-40B7B3C5B05C}" destId="{1ABDE6AC-8C95-42BD-B64A-D2654098A0BE}" srcOrd="1" destOrd="0" presId="urn:microsoft.com/office/officeart/2005/8/layout/orgChart1"/>
    <dgm:cxn modelId="{08725310-1498-4D46-B477-744EAC488F71}" type="presParOf" srcId="{BF8740EE-FAD1-4BF8-A840-B23E28E9E930}" destId="{A17600B6-7A7D-48DB-8E9D-D8AADE38D066}" srcOrd="1" destOrd="0" presId="urn:microsoft.com/office/officeart/2005/8/layout/orgChart1"/>
    <dgm:cxn modelId="{08E89D46-0B48-4195-A102-1AF9F8B7EC76}" type="presParOf" srcId="{A17600B6-7A7D-48DB-8E9D-D8AADE38D066}" destId="{362E6854-A7AA-467C-9888-0F759BBDF77F}" srcOrd="0" destOrd="0" presId="urn:microsoft.com/office/officeart/2005/8/layout/orgChart1"/>
    <dgm:cxn modelId="{07025676-7E5C-4113-AC22-5C0E2B485F77}" type="presParOf" srcId="{A17600B6-7A7D-48DB-8E9D-D8AADE38D066}" destId="{964FDEF0-77F4-4573-9DE9-9E797B05E95D}" srcOrd="1" destOrd="0" presId="urn:microsoft.com/office/officeart/2005/8/layout/orgChart1"/>
    <dgm:cxn modelId="{F84362C1-B974-43DB-8F46-561321C067A1}" type="presParOf" srcId="{964FDEF0-77F4-4573-9DE9-9E797B05E95D}" destId="{496B668D-B9A8-430F-9BD8-4989A5DCC460}" srcOrd="0" destOrd="0" presId="urn:microsoft.com/office/officeart/2005/8/layout/orgChart1"/>
    <dgm:cxn modelId="{FD8DE541-91DC-4CBB-BAE6-928722CAD70D}" type="presParOf" srcId="{496B668D-B9A8-430F-9BD8-4989A5DCC460}" destId="{B7D99E16-442B-4BEE-93F5-740D4EB2B8FD}" srcOrd="0" destOrd="0" presId="urn:microsoft.com/office/officeart/2005/8/layout/orgChart1"/>
    <dgm:cxn modelId="{39D7AEFB-AC83-4B01-A4AE-8CDB45072516}" type="presParOf" srcId="{496B668D-B9A8-430F-9BD8-4989A5DCC460}" destId="{0DD4089F-7C45-49AE-8C22-F73DF72EA6C0}" srcOrd="1" destOrd="0" presId="urn:microsoft.com/office/officeart/2005/8/layout/orgChart1"/>
    <dgm:cxn modelId="{6AADAB1F-EC85-4BAA-8B24-34C665B364BC}" type="presParOf" srcId="{964FDEF0-77F4-4573-9DE9-9E797B05E95D}" destId="{71F177A4-9BC3-4939-A36B-FC68B62BEC99}" srcOrd="1" destOrd="0" presId="urn:microsoft.com/office/officeart/2005/8/layout/orgChart1"/>
    <dgm:cxn modelId="{D7F182B1-CA94-403A-8492-F03D5AA496B0}" type="presParOf" srcId="{964FDEF0-77F4-4573-9DE9-9E797B05E95D}" destId="{2D5AB82C-18F1-4F16-8243-2F05DE81BD80}" srcOrd="2" destOrd="0" presId="urn:microsoft.com/office/officeart/2005/8/layout/orgChart1"/>
    <dgm:cxn modelId="{4C90E06F-54BE-45AE-A0DB-2E6E8D49CEC6}" type="presParOf" srcId="{A17600B6-7A7D-48DB-8E9D-D8AADE38D066}" destId="{E0FDACA5-0135-47BC-BADD-23A0C95A136C}" srcOrd="2" destOrd="0" presId="urn:microsoft.com/office/officeart/2005/8/layout/orgChart1"/>
    <dgm:cxn modelId="{FDAE8A6F-BED4-4C3F-B43A-5EA73F760346}" type="presParOf" srcId="{A17600B6-7A7D-48DB-8E9D-D8AADE38D066}" destId="{C707D0D9-5AFE-4363-856B-3BDADF6FC139}" srcOrd="3" destOrd="0" presId="urn:microsoft.com/office/officeart/2005/8/layout/orgChart1"/>
    <dgm:cxn modelId="{60E02472-5CEF-4F8F-9C77-58056EADEA47}" type="presParOf" srcId="{C707D0D9-5AFE-4363-856B-3BDADF6FC139}" destId="{1FAA2663-C9DE-4C2E-843A-34F51D621341}" srcOrd="0" destOrd="0" presId="urn:microsoft.com/office/officeart/2005/8/layout/orgChart1"/>
    <dgm:cxn modelId="{A2B91FF4-3F6F-4B21-AF0E-3CDAF0303CD2}" type="presParOf" srcId="{1FAA2663-C9DE-4C2E-843A-34F51D621341}" destId="{3F458B82-820E-4967-9255-CBCA7F03FD7E}" srcOrd="0" destOrd="0" presId="urn:microsoft.com/office/officeart/2005/8/layout/orgChart1"/>
    <dgm:cxn modelId="{85FDC0F0-9C4B-47B2-BAC0-38C6AD39176C}" type="presParOf" srcId="{1FAA2663-C9DE-4C2E-843A-34F51D621341}" destId="{E77A8F94-5C55-49D3-85FA-1C2333662F5C}" srcOrd="1" destOrd="0" presId="urn:microsoft.com/office/officeart/2005/8/layout/orgChart1"/>
    <dgm:cxn modelId="{214545D1-2266-46D8-B822-2BAE50B7E1D3}" type="presParOf" srcId="{C707D0D9-5AFE-4363-856B-3BDADF6FC139}" destId="{4613D29D-E624-48C5-A759-6F292DBA0F87}" srcOrd="1" destOrd="0" presId="urn:microsoft.com/office/officeart/2005/8/layout/orgChart1"/>
    <dgm:cxn modelId="{098CE09A-28CC-4502-93E7-9F4E99C36A5C}" type="presParOf" srcId="{C707D0D9-5AFE-4363-856B-3BDADF6FC139}" destId="{1754669E-BC41-4D7B-B4A1-2A8FB283E790}" srcOrd="2" destOrd="0" presId="urn:microsoft.com/office/officeart/2005/8/layout/orgChart1"/>
    <dgm:cxn modelId="{B8AA004F-BD10-4F6C-B296-4DA97DE9E869}" type="presParOf" srcId="{A17600B6-7A7D-48DB-8E9D-D8AADE38D066}" destId="{0210EC8F-256F-4005-97D2-2FCE33E6AF8D}" srcOrd="4" destOrd="0" presId="urn:microsoft.com/office/officeart/2005/8/layout/orgChart1"/>
    <dgm:cxn modelId="{ECCC5F7E-2445-4C08-9D28-F4B1D2EE97A0}" type="presParOf" srcId="{A17600B6-7A7D-48DB-8E9D-D8AADE38D066}" destId="{87359635-BF31-4C9B-9A47-2431A82F4E9E}" srcOrd="5" destOrd="0" presId="urn:microsoft.com/office/officeart/2005/8/layout/orgChart1"/>
    <dgm:cxn modelId="{75DED437-3A55-4CF8-9341-497FE4D9EC9A}" type="presParOf" srcId="{87359635-BF31-4C9B-9A47-2431A82F4E9E}" destId="{4451BF52-53E6-4414-9F39-A9F8AFD4B5FD}" srcOrd="0" destOrd="0" presId="urn:microsoft.com/office/officeart/2005/8/layout/orgChart1"/>
    <dgm:cxn modelId="{A6DAD311-FB22-436C-ACDE-1EE17BD41A55}" type="presParOf" srcId="{4451BF52-53E6-4414-9F39-A9F8AFD4B5FD}" destId="{43242EB5-9846-495C-8312-5BA550E3CF4F}" srcOrd="0" destOrd="0" presId="urn:microsoft.com/office/officeart/2005/8/layout/orgChart1"/>
    <dgm:cxn modelId="{C4A7F50A-3459-4AF9-8CCB-A4138F013428}" type="presParOf" srcId="{4451BF52-53E6-4414-9F39-A9F8AFD4B5FD}" destId="{5102E3A3-BEF9-4D69-8F9D-3DB0A43429F5}" srcOrd="1" destOrd="0" presId="urn:microsoft.com/office/officeart/2005/8/layout/orgChart1"/>
    <dgm:cxn modelId="{05D39BFD-9179-46D5-8DC3-A80D031B0BFA}" type="presParOf" srcId="{87359635-BF31-4C9B-9A47-2431A82F4E9E}" destId="{ECF82CD4-49AA-49DB-9DC6-29891D4AE6FA}" srcOrd="1" destOrd="0" presId="urn:microsoft.com/office/officeart/2005/8/layout/orgChart1"/>
    <dgm:cxn modelId="{52713BD9-7464-4D81-83AE-A21AE081A8DC}" type="presParOf" srcId="{87359635-BF31-4C9B-9A47-2431A82F4E9E}" destId="{B6AFC9E3-C468-4BC1-954D-6EC6DD87D3EE}" srcOrd="2" destOrd="0" presId="urn:microsoft.com/office/officeart/2005/8/layout/orgChart1"/>
    <dgm:cxn modelId="{8D89880E-CC97-4C8A-95A9-A7A3281EEDDF}" type="presParOf" srcId="{BF8740EE-FAD1-4BF8-A840-B23E28E9E930}" destId="{E7F90CFE-A2DB-493F-9AC9-1EA64CB6DD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744C6679-3114-4E54-AAB6-CD792D48F59A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dirty="0"/>
        </a:p>
      </dgm:t>
    </dgm:pt>
    <dgm:pt modelId="{FF1F9B6E-3C52-46D6-8598-A7F7EEA3AD92}" type="parTrans" cxnId="{71CD1996-8BD7-45AB-9034-2C677B1A89A1}">
      <dgm:prSet/>
      <dgm:spPr/>
      <dgm:t>
        <a:bodyPr/>
        <a:lstStyle/>
        <a:p>
          <a:endParaRPr lang="es-ES"/>
        </a:p>
      </dgm:t>
    </dgm:pt>
    <dgm:pt modelId="{5D3C655D-2965-4DE7-B5BD-44C78068E7E5}" type="sibTrans" cxnId="{71CD1996-8BD7-45AB-9034-2C677B1A89A1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5E3B76-B523-4369-A710-4672EA9CB696}" type="pres">
      <dgm:prSet presAssocID="{744C6679-3114-4E54-AAB6-CD792D48F59A}" presName="hierRoot1" presStyleCnt="0">
        <dgm:presLayoutVars>
          <dgm:hierBranch val="init"/>
        </dgm:presLayoutVars>
      </dgm:prSet>
      <dgm:spPr/>
    </dgm:pt>
    <dgm:pt modelId="{F093838F-156C-479A-9BCD-65A7471DCB4F}" type="pres">
      <dgm:prSet presAssocID="{744C6679-3114-4E54-AAB6-CD792D48F59A}" presName="rootComposite1" presStyleCnt="0"/>
      <dgm:spPr/>
    </dgm:pt>
    <dgm:pt modelId="{D7325B7A-47DC-4AD2-B963-0795EE16F89D}" type="pres">
      <dgm:prSet presAssocID="{744C6679-3114-4E54-AAB6-CD792D48F59A}" presName="rootText1" presStyleLbl="node0" presStyleIdx="0" presStyleCnt="1" custScaleX="113364" custScaleY="10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AB16DE-DE3D-419E-AB40-AE622F1355C1}" type="pres">
      <dgm:prSet presAssocID="{744C6679-3114-4E54-AAB6-CD792D48F59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6AF9980-6D4D-49AF-A33D-BB7B3DFA527E}" type="pres">
      <dgm:prSet presAssocID="{744C6679-3114-4E54-AAB6-CD792D48F59A}" presName="hierChild2" presStyleCnt="0"/>
      <dgm:spPr/>
    </dgm:pt>
    <dgm:pt modelId="{8CE46223-B791-4B3D-BB8C-1865E8022B98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30F20C4-75A1-4596-B5A0-B1A77EA3F752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91DF8E72-2721-4336-A01F-1CA0C67219BF}" type="pres">
      <dgm:prSet presAssocID="{615C18A7-B4D5-4C96-8973-7167612FEE29}" presName="rootComposite" presStyleCnt="0"/>
      <dgm:spPr/>
    </dgm:pt>
    <dgm:pt modelId="{EFC2D72A-4ED1-448B-853C-DC661B7AB9DA}" type="pres">
      <dgm:prSet presAssocID="{615C18A7-B4D5-4C96-8973-7167612FEE29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8F2324-90A8-4A23-8872-F2C401029F8D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DA0E0E4B-B6E4-4A05-8B57-09BA7DBEB5DA}" type="pres">
      <dgm:prSet presAssocID="{615C18A7-B4D5-4C96-8973-7167612FEE29}" presName="hierChild4" presStyleCnt="0"/>
      <dgm:spPr/>
    </dgm:pt>
    <dgm:pt modelId="{DD92BED6-0D92-46C0-A5ED-9F07C8BB474B}" type="pres">
      <dgm:prSet presAssocID="{0BF2E5EC-560C-4FDD-9115-0C87DA3CD194}" presName="Name35" presStyleLbl="parChTrans1D3" presStyleIdx="0" presStyleCnt="4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3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28020593-6A6B-4047-918F-13CD4C8D8964}" type="pres">
      <dgm:prSet presAssocID="{56D997DC-68B8-400D-A120-D9DECC144E98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3" presStyleIdx="1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3" presStyleIdx="1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E4224A37-3671-4F5A-A602-67C48868F774}" type="pres">
      <dgm:prSet presAssocID="{8060F64D-9E23-4EBB-97B5-374ACB503F70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3" presStyleIdx="2" presStyleCnt="3" custScaleX="110239" custScaleY="10454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3" presStyleIdx="2" presStyleCnt="3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38B14B84-73B1-42EA-96C0-4C881CF4B761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E6590673-223B-4DC5-828B-ABDACCE3A26C}" type="pres">
      <dgm:prSet presAssocID="{744C6679-3114-4E54-AAB6-CD792D48F59A}" presName="hierChild3" presStyleCnt="0"/>
      <dgm:spPr/>
    </dgm:pt>
  </dgm:ptLst>
  <dgm:cxnLst>
    <dgm:cxn modelId="{095745E2-3D9F-45C2-B589-5B2E15D60C4F}" srcId="{615C18A7-B4D5-4C96-8973-7167612FEE29}" destId="{26CBE087-5EDB-44C1-AB9C-5E442DCB6272}" srcOrd="2" destOrd="0" parTransId="{56D997DC-68B8-400D-A120-D9DECC144E98}" sibTransId="{5340D763-9E21-4727-BA04-FD9810B26C8C}"/>
    <dgm:cxn modelId="{420A9A21-468F-4B38-AB0B-34A646A36EB6}" type="presOf" srcId="{D9C9E83D-1FDA-4DD2-AC5A-D93146D53E89}" destId="{AAEB47E0-7F6D-48E4-9C9B-B109E698E7E8}" srcOrd="1" destOrd="0" presId="urn:microsoft.com/office/officeart/2005/8/layout/orgChart1"/>
    <dgm:cxn modelId="{50DDD753-1B70-414D-8293-7B50E9FA0EAD}" type="presOf" srcId="{8BAE6477-6996-4C0F-9A64-E6F9A09D6816}" destId="{0DD4089F-7C45-49AE-8C22-F73DF72EA6C0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71CD1996-8BD7-45AB-9034-2C677B1A89A1}" srcId="{1F4C54C9-D051-48AD-98BF-5605156B3CDE}" destId="{744C6679-3114-4E54-AAB6-CD792D48F59A}" srcOrd="0" destOrd="0" parTransId="{FF1F9B6E-3C52-46D6-8598-A7F7EEA3AD92}" sibTransId="{5D3C655D-2965-4DE7-B5BD-44C78068E7E5}"/>
    <dgm:cxn modelId="{AA95FA2E-8888-4152-BD3A-E5924415E4C5}" type="presOf" srcId="{8060F64D-9E23-4EBB-97B5-374ACB503F70}" destId="{E4224A37-3671-4F5A-A602-67C48868F774}" srcOrd="0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D817F25D-9733-43AC-9B83-0D33811A789F}" type="presOf" srcId="{804E44CB-133E-4496-8F7E-EF13CD74A5D0}" destId="{BD433CE8-4E50-4132-8419-2345E989E073}" srcOrd="0" destOrd="0" presId="urn:microsoft.com/office/officeart/2005/8/layout/orgChart1"/>
    <dgm:cxn modelId="{B223DF61-3C53-4FA3-9F7A-3D899F45D2A9}" type="presOf" srcId="{615C18A7-B4D5-4C96-8973-7167612FEE29}" destId="{EFC2D72A-4ED1-448B-853C-DC661B7AB9DA}" srcOrd="0" destOrd="0" presId="urn:microsoft.com/office/officeart/2005/8/layout/orgChart1"/>
    <dgm:cxn modelId="{B6C119F0-76D8-4839-8C33-3CB165C0AC12}" type="presOf" srcId="{873BD0AB-E7A5-4089-A8D0-E1507C17A840}" destId="{8CE46223-B791-4B3D-BB8C-1865E8022B98}" srcOrd="0" destOrd="0" presId="urn:microsoft.com/office/officeart/2005/8/layout/orgChart1"/>
    <dgm:cxn modelId="{F5DB2FB2-8F35-4A65-B91E-9AF540F68761}" srcId="{615C18A7-B4D5-4C96-8973-7167612FEE29}" destId="{804E44CB-133E-4496-8F7E-EF13CD74A5D0}" srcOrd="3" destOrd="0" parTransId="{8060F64D-9E23-4EBB-97B5-374ACB503F70}" sibTransId="{BFD9138D-25FC-4169-AE38-B438D7A1B435}"/>
    <dgm:cxn modelId="{2E582387-DD90-44FD-906F-F1FDBC1CA986}" type="presOf" srcId="{8BAE6477-6996-4C0F-9A64-E6F9A09D6816}" destId="{B7D99E16-442B-4BEE-93F5-740D4EB2B8FD}" srcOrd="0" destOrd="0" presId="urn:microsoft.com/office/officeart/2005/8/layout/orgChart1"/>
    <dgm:cxn modelId="{FE5DF601-F018-4524-9B41-725B92773B99}" type="presOf" srcId="{26CBE087-5EDB-44C1-AB9C-5E442DCB6272}" destId="{3F458B82-820E-4967-9255-CBCA7F03FD7E}" srcOrd="0" destOrd="0" presId="urn:microsoft.com/office/officeart/2005/8/layout/orgChart1"/>
    <dgm:cxn modelId="{0E17DE71-64B0-43C5-BD3D-89B03DAE7B30}" type="presOf" srcId="{56D997DC-68B8-400D-A120-D9DECC144E98}" destId="{28020593-6A6B-4047-918F-13CD4C8D8964}" srcOrd="0" destOrd="0" presId="urn:microsoft.com/office/officeart/2005/8/layout/orgChart1"/>
    <dgm:cxn modelId="{A3F29D47-4AC3-422B-8E1D-F44FC52C828B}" type="presOf" srcId="{615C18A7-B4D5-4C96-8973-7167612FEE29}" destId="{7E8F2324-90A8-4A23-8872-F2C401029F8D}" srcOrd="1" destOrd="0" presId="urn:microsoft.com/office/officeart/2005/8/layout/orgChart1"/>
    <dgm:cxn modelId="{2FE671D1-4FA6-401B-95B4-101CDBD41633}" srcId="{744C6679-3114-4E54-AAB6-CD792D48F59A}" destId="{615C18A7-B4D5-4C96-8973-7167612FEE29}" srcOrd="0" destOrd="0" parTransId="{873BD0AB-E7A5-4089-A8D0-E1507C17A840}" sibTransId="{17AAD4B3-E36F-4E4E-B321-10A8E4D119B7}"/>
    <dgm:cxn modelId="{2B5914B4-A27F-4CD9-9D77-C60F3D10FB4F}" type="presOf" srcId="{D9C9E83D-1FDA-4DD2-AC5A-D93146D53E89}" destId="{AEA21AD5-A041-401A-AB0B-7561A463D652}" srcOrd="0" destOrd="0" presId="urn:microsoft.com/office/officeart/2005/8/layout/orgChart1"/>
    <dgm:cxn modelId="{CC3EE646-A7FE-4D14-B348-D7AEEDD74DEF}" type="presOf" srcId="{744C6679-3114-4E54-AAB6-CD792D48F59A}" destId="{D7325B7A-47DC-4AD2-B963-0795EE16F89D}" srcOrd="0" destOrd="0" presId="urn:microsoft.com/office/officeart/2005/8/layout/orgChart1"/>
    <dgm:cxn modelId="{21F975E9-7232-4339-BB56-F0449715FAE9}" type="presOf" srcId="{744C6679-3114-4E54-AAB6-CD792D48F59A}" destId="{13AB16DE-DE3D-419E-AB40-AE622F1355C1}" srcOrd="1" destOrd="0" presId="urn:microsoft.com/office/officeart/2005/8/layout/orgChart1"/>
    <dgm:cxn modelId="{A005734B-3F4B-4F08-8DA5-C8CE2B9CDFC3}" type="presOf" srcId="{33904D8A-B9DB-4001-87BD-1018D7FAAC13}" destId="{25EFB543-A3F5-4765-B70A-C6921BF2923F}" srcOrd="0" destOrd="0" presId="urn:microsoft.com/office/officeart/2005/8/layout/orgChart1"/>
    <dgm:cxn modelId="{3639B076-8F60-4FA3-B52D-7DDA918630A8}" type="presOf" srcId="{0BF2E5EC-560C-4FDD-9115-0C87DA3CD194}" destId="{DD92BED6-0D92-46C0-A5ED-9F07C8BB474B}" srcOrd="0" destOrd="0" presId="urn:microsoft.com/office/officeart/2005/8/layout/orgChart1"/>
    <dgm:cxn modelId="{7BFF679C-FBD0-4715-9BCC-75EA653EB9C2}" type="presOf" srcId="{26CBE087-5EDB-44C1-AB9C-5E442DCB6272}" destId="{E77A8F94-5C55-49D3-85FA-1C2333662F5C}" srcOrd="1" destOrd="0" presId="urn:microsoft.com/office/officeart/2005/8/layout/orgChart1"/>
    <dgm:cxn modelId="{BEABB733-C80F-4282-9152-DA328D2AD611}" type="presOf" srcId="{804E44CB-133E-4496-8F7E-EF13CD74A5D0}" destId="{7BA99828-712E-43AA-A00A-14A2D1A9009E}" srcOrd="1" destOrd="0" presId="urn:microsoft.com/office/officeart/2005/8/layout/orgChart1"/>
    <dgm:cxn modelId="{D3E9C31D-15BE-4B12-AA3D-C2EAD17AE4CF}" type="presParOf" srcId="{152DA3CB-F33C-4F00-A08B-BF4911CED871}" destId="{255E3B76-B523-4369-A710-4672EA9CB696}" srcOrd="0" destOrd="0" presId="urn:microsoft.com/office/officeart/2005/8/layout/orgChart1"/>
    <dgm:cxn modelId="{E0DC13F0-BA30-4437-8102-1F799A534E30}" type="presParOf" srcId="{255E3B76-B523-4369-A710-4672EA9CB696}" destId="{F093838F-156C-479A-9BCD-65A7471DCB4F}" srcOrd="0" destOrd="0" presId="urn:microsoft.com/office/officeart/2005/8/layout/orgChart1"/>
    <dgm:cxn modelId="{76A6A23F-F6C7-4214-889D-BEBC6799FAF8}" type="presParOf" srcId="{F093838F-156C-479A-9BCD-65A7471DCB4F}" destId="{D7325B7A-47DC-4AD2-B963-0795EE16F89D}" srcOrd="0" destOrd="0" presId="urn:microsoft.com/office/officeart/2005/8/layout/orgChart1"/>
    <dgm:cxn modelId="{3EE5792D-96B4-439D-A7BE-BC68971F82DA}" type="presParOf" srcId="{F093838F-156C-479A-9BCD-65A7471DCB4F}" destId="{13AB16DE-DE3D-419E-AB40-AE622F1355C1}" srcOrd="1" destOrd="0" presId="urn:microsoft.com/office/officeart/2005/8/layout/orgChart1"/>
    <dgm:cxn modelId="{17841DCB-0B49-41B7-9BA9-C80F5385FAAF}" type="presParOf" srcId="{255E3B76-B523-4369-A710-4672EA9CB696}" destId="{B6AF9980-6D4D-49AF-A33D-BB7B3DFA527E}" srcOrd="1" destOrd="0" presId="urn:microsoft.com/office/officeart/2005/8/layout/orgChart1"/>
    <dgm:cxn modelId="{BAFD978B-2563-4BEB-A7B5-B88892777A1B}" type="presParOf" srcId="{B6AF9980-6D4D-49AF-A33D-BB7B3DFA527E}" destId="{8CE46223-B791-4B3D-BB8C-1865E8022B98}" srcOrd="0" destOrd="0" presId="urn:microsoft.com/office/officeart/2005/8/layout/orgChart1"/>
    <dgm:cxn modelId="{6903CEC3-3D2E-4B36-AB75-CE078B0EB5D6}" type="presParOf" srcId="{B6AF9980-6D4D-49AF-A33D-BB7B3DFA527E}" destId="{030F20C4-75A1-4596-B5A0-B1A77EA3F752}" srcOrd="1" destOrd="0" presId="urn:microsoft.com/office/officeart/2005/8/layout/orgChart1"/>
    <dgm:cxn modelId="{64D544BA-B799-477A-B146-049BDFA3B03A}" type="presParOf" srcId="{030F20C4-75A1-4596-B5A0-B1A77EA3F752}" destId="{91DF8E72-2721-4336-A01F-1CA0C67219BF}" srcOrd="0" destOrd="0" presId="urn:microsoft.com/office/officeart/2005/8/layout/orgChart1"/>
    <dgm:cxn modelId="{CB1F7E5B-BF28-495E-99C0-9C1BAB1C5667}" type="presParOf" srcId="{91DF8E72-2721-4336-A01F-1CA0C67219BF}" destId="{EFC2D72A-4ED1-448B-853C-DC661B7AB9DA}" srcOrd="0" destOrd="0" presId="urn:microsoft.com/office/officeart/2005/8/layout/orgChart1"/>
    <dgm:cxn modelId="{E9DD2645-7D87-47A3-96E3-4765006963A6}" type="presParOf" srcId="{91DF8E72-2721-4336-A01F-1CA0C67219BF}" destId="{7E8F2324-90A8-4A23-8872-F2C401029F8D}" srcOrd="1" destOrd="0" presId="urn:microsoft.com/office/officeart/2005/8/layout/orgChart1"/>
    <dgm:cxn modelId="{BE03A96A-084E-42AC-8CFA-002818DB1839}" type="presParOf" srcId="{030F20C4-75A1-4596-B5A0-B1A77EA3F752}" destId="{DA0E0E4B-B6E4-4A05-8B57-09BA7DBEB5DA}" srcOrd="1" destOrd="0" presId="urn:microsoft.com/office/officeart/2005/8/layout/orgChart1"/>
    <dgm:cxn modelId="{AA40F703-5EA2-4516-ABE2-287020BC80C5}" type="presParOf" srcId="{DA0E0E4B-B6E4-4A05-8B57-09BA7DBEB5DA}" destId="{DD92BED6-0D92-46C0-A5ED-9F07C8BB474B}" srcOrd="0" destOrd="0" presId="urn:microsoft.com/office/officeart/2005/8/layout/orgChart1"/>
    <dgm:cxn modelId="{74E941A8-B4B9-4318-8802-BF268800EE10}" type="presParOf" srcId="{DA0E0E4B-B6E4-4A05-8B57-09BA7DBEB5DA}" destId="{964FDEF0-77F4-4573-9DE9-9E797B05E95D}" srcOrd="1" destOrd="0" presId="urn:microsoft.com/office/officeart/2005/8/layout/orgChart1"/>
    <dgm:cxn modelId="{9214E602-6117-481C-A78A-702A0AE811CD}" type="presParOf" srcId="{964FDEF0-77F4-4573-9DE9-9E797B05E95D}" destId="{496B668D-B9A8-430F-9BD8-4989A5DCC460}" srcOrd="0" destOrd="0" presId="urn:microsoft.com/office/officeart/2005/8/layout/orgChart1"/>
    <dgm:cxn modelId="{58A0BA77-816D-4ECF-8186-CF01D1C870C1}" type="presParOf" srcId="{496B668D-B9A8-430F-9BD8-4989A5DCC460}" destId="{B7D99E16-442B-4BEE-93F5-740D4EB2B8FD}" srcOrd="0" destOrd="0" presId="urn:microsoft.com/office/officeart/2005/8/layout/orgChart1"/>
    <dgm:cxn modelId="{B1961218-31FC-4BDC-B924-C79A0E8A07B6}" type="presParOf" srcId="{496B668D-B9A8-430F-9BD8-4989A5DCC460}" destId="{0DD4089F-7C45-49AE-8C22-F73DF72EA6C0}" srcOrd="1" destOrd="0" presId="urn:microsoft.com/office/officeart/2005/8/layout/orgChart1"/>
    <dgm:cxn modelId="{1BEB7B56-BE4B-4090-9998-3E373E4FEFAB}" type="presParOf" srcId="{964FDEF0-77F4-4573-9DE9-9E797B05E95D}" destId="{71F177A4-9BC3-4939-A36B-FC68B62BEC99}" srcOrd="1" destOrd="0" presId="urn:microsoft.com/office/officeart/2005/8/layout/orgChart1"/>
    <dgm:cxn modelId="{3C7E0655-2FD5-4D2D-981C-D834ACAE8807}" type="presParOf" srcId="{964FDEF0-77F4-4573-9DE9-9E797B05E95D}" destId="{2D5AB82C-18F1-4F16-8243-2F05DE81BD80}" srcOrd="2" destOrd="0" presId="urn:microsoft.com/office/officeart/2005/8/layout/orgChart1"/>
    <dgm:cxn modelId="{7DF5435F-E2F6-4906-8C43-0193CBD666D9}" type="presParOf" srcId="{DA0E0E4B-B6E4-4A05-8B57-09BA7DBEB5DA}" destId="{28020593-6A6B-4047-918F-13CD4C8D8964}" srcOrd="2" destOrd="0" presId="urn:microsoft.com/office/officeart/2005/8/layout/orgChart1"/>
    <dgm:cxn modelId="{3DE078E6-4163-4206-BC2E-4710078D8375}" type="presParOf" srcId="{DA0E0E4B-B6E4-4A05-8B57-09BA7DBEB5DA}" destId="{C707D0D9-5AFE-4363-856B-3BDADF6FC139}" srcOrd="3" destOrd="0" presId="urn:microsoft.com/office/officeart/2005/8/layout/orgChart1"/>
    <dgm:cxn modelId="{F6B681ED-7633-458D-99BF-73BDB6893521}" type="presParOf" srcId="{C707D0D9-5AFE-4363-856B-3BDADF6FC139}" destId="{1FAA2663-C9DE-4C2E-843A-34F51D621341}" srcOrd="0" destOrd="0" presId="urn:microsoft.com/office/officeart/2005/8/layout/orgChart1"/>
    <dgm:cxn modelId="{477E3651-D616-4D7C-B3DD-93FD9D88B44A}" type="presParOf" srcId="{1FAA2663-C9DE-4C2E-843A-34F51D621341}" destId="{3F458B82-820E-4967-9255-CBCA7F03FD7E}" srcOrd="0" destOrd="0" presId="urn:microsoft.com/office/officeart/2005/8/layout/orgChart1"/>
    <dgm:cxn modelId="{D89CB2AA-8E53-408B-BC53-0C786AB01E93}" type="presParOf" srcId="{1FAA2663-C9DE-4C2E-843A-34F51D621341}" destId="{E77A8F94-5C55-49D3-85FA-1C2333662F5C}" srcOrd="1" destOrd="0" presId="urn:microsoft.com/office/officeart/2005/8/layout/orgChart1"/>
    <dgm:cxn modelId="{400545B6-BA43-46F6-9843-25E5506435BD}" type="presParOf" srcId="{C707D0D9-5AFE-4363-856B-3BDADF6FC139}" destId="{4613D29D-E624-48C5-A759-6F292DBA0F87}" srcOrd="1" destOrd="0" presId="urn:microsoft.com/office/officeart/2005/8/layout/orgChart1"/>
    <dgm:cxn modelId="{64390524-61CE-40C9-8806-B7CDAFEDD987}" type="presParOf" srcId="{C707D0D9-5AFE-4363-856B-3BDADF6FC139}" destId="{1754669E-BC41-4D7B-B4A1-2A8FB283E790}" srcOrd="2" destOrd="0" presId="urn:microsoft.com/office/officeart/2005/8/layout/orgChart1"/>
    <dgm:cxn modelId="{92B8696B-F6F6-46BA-AEE0-D04BABA3B258}" type="presParOf" srcId="{DA0E0E4B-B6E4-4A05-8B57-09BA7DBEB5DA}" destId="{E4224A37-3671-4F5A-A602-67C48868F774}" srcOrd="4" destOrd="0" presId="urn:microsoft.com/office/officeart/2005/8/layout/orgChart1"/>
    <dgm:cxn modelId="{E1C5DB8E-32CA-4ACB-AD54-377ED80ADB3B}" type="presParOf" srcId="{DA0E0E4B-B6E4-4A05-8B57-09BA7DBEB5DA}" destId="{02EE4878-E4D3-4B30-9BA7-4EC89F06EB86}" srcOrd="5" destOrd="0" presId="urn:microsoft.com/office/officeart/2005/8/layout/orgChart1"/>
    <dgm:cxn modelId="{EFD1B1DF-1B80-4BD6-B73B-0DAC7040D351}" type="presParOf" srcId="{02EE4878-E4D3-4B30-9BA7-4EC89F06EB86}" destId="{43549183-8119-4CDC-9229-6653D084742B}" srcOrd="0" destOrd="0" presId="urn:microsoft.com/office/officeart/2005/8/layout/orgChart1"/>
    <dgm:cxn modelId="{FC477638-402B-4345-BB15-17C61E812615}" type="presParOf" srcId="{43549183-8119-4CDC-9229-6653D084742B}" destId="{BD433CE8-4E50-4132-8419-2345E989E073}" srcOrd="0" destOrd="0" presId="urn:microsoft.com/office/officeart/2005/8/layout/orgChart1"/>
    <dgm:cxn modelId="{8C4EF8AD-BEF8-49F7-A3A7-857D899DE557}" type="presParOf" srcId="{43549183-8119-4CDC-9229-6653D084742B}" destId="{7BA99828-712E-43AA-A00A-14A2D1A9009E}" srcOrd="1" destOrd="0" presId="urn:microsoft.com/office/officeart/2005/8/layout/orgChart1"/>
    <dgm:cxn modelId="{2837F547-8AD2-4DE8-A6A9-36F3E6F1D87F}" type="presParOf" srcId="{02EE4878-E4D3-4B30-9BA7-4EC89F06EB86}" destId="{EB30A12C-FCD0-4F63-8442-3E21401C3182}" srcOrd="1" destOrd="0" presId="urn:microsoft.com/office/officeart/2005/8/layout/orgChart1"/>
    <dgm:cxn modelId="{0FC5B0C8-0079-4C70-AD64-4B2AF8DF5221}" type="presParOf" srcId="{02EE4878-E4D3-4B30-9BA7-4EC89F06EB86}" destId="{675478A6-D39D-454A-B461-56EA0201EE36}" srcOrd="2" destOrd="0" presId="urn:microsoft.com/office/officeart/2005/8/layout/orgChart1"/>
    <dgm:cxn modelId="{13294375-FA41-4ACF-BE52-1A69CEDB2560}" type="presParOf" srcId="{030F20C4-75A1-4596-B5A0-B1A77EA3F752}" destId="{38B14B84-73B1-42EA-96C0-4C881CF4B761}" srcOrd="2" destOrd="0" presId="urn:microsoft.com/office/officeart/2005/8/layout/orgChart1"/>
    <dgm:cxn modelId="{D4897D57-5B87-49C4-B24A-D8A45689E870}" type="presParOf" srcId="{38B14B84-73B1-42EA-96C0-4C881CF4B761}" destId="{25EFB543-A3F5-4765-B70A-C6921BF2923F}" srcOrd="0" destOrd="0" presId="urn:microsoft.com/office/officeart/2005/8/layout/orgChart1"/>
    <dgm:cxn modelId="{ECC0C97A-B1F7-41B2-9EDB-742D8307B2BA}" type="presParOf" srcId="{38B14B84-73B1-42EA-96C0-4C881CF4B761}" destId="{A8586B4D-1078-4A24-8395-1F600F2D81D5}" srcOrd="1" destOrd="0" presId="urn:microsoft.com/office/officeart/2005/8/layout/orgChart1"/>
    <dgm:cxn modelId="{A5766553-DAF9-4D84-AA25-384A3E9D12BD}" type="presParOf" srcId="{A8586B4D-1078-4A24-8395-1F600F2D81D5}" destId="{91A3FDCF-BB20-4AF3-A3C0-5A34C7CC3CCB}" srcOrd="0" destOrd="0" presId="urn:microsoft.com/office/officeart/2005/8/layout/orgChart1"/>
    <dgm:cxn modelId="{96EED502-CA55-4E68-ADFC-5715688DB659}" type="presParOf" srcId="{91A3FDCF-BB20-4AF3-A3C0-5A34C7CC3CCB}" destId="{AEA21AD5-A041-401A-AB0B-7561A463D652}" srcOrd="0" destOrd="0" presId="urn:microsoft.com/office/officeart/2005/8/layout/orgChart1"/>
    <dgm:cxn modelId="{248DAFBA-7992-4DA8-8EF2-0CE50CE4F3CC}" type="presParOf" srcId="{91A3FDCF-BB20-4AF3-A3C0-5A34C7CC3CCB}" destId="{AAEB47E0-7F6D-48E4-9C9B-B109E698E7E8}" srcOrd="1" destOrd="0" presId="urn:microsoft.com/office/officeart/2005/8/layout/orgChart1"/>
    <dgm:cxn modelId="{D8D594F4-7DC1-4B62-BA8C-4F35EF4E871A}" type="presParOf" srcId="{A8586B4D-1078-4A24-8395-1F600F2D81D5}" destId="{B4AFB8A2-2315-4AB1-AAB1-68FD2FF95A2D}" srcOrd="1" destOrd="0" presId="urn:microsoft.com/office/officeart/2005/8/layout/orgChart1"/>
    <dgm:cxn modelId="{C8F2B38B-CD02-460D-8E50-D1D9C8644826}" type="presParOf" srcId="{A8586B4D-1078-4A24-8395-1F600F2D81D5}" destId="{36799D87-A630-453B-9CD5-B9E30F67CCE0}" srcOrd="2" destOrd="0" presId="urn:microsoft.com/office/officeart/2005/8/layout/orgChart1"/>
    <dgm:cxn modelId="{6B344B88-D83F-4D6F-9139-DA53B9F41BF7}" type="presParOf" srcId="{255E3B76-B523-4369-A710-4672EA9CB696}" destId="{E6590673-223B-4DC5-828B-ABDACCE3A26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Fomerrey 113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2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1" custScaleX="83587" custScaleY="90752" custLinFactNeighborX="-313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1" destOrd="0" parTransId="{0BF2E5EC-560C-4FDD-9115-0C87DA3CD194}" sibTransId="{9B225DFE-05EE-4DD5-B850-036E6F01829D}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F73C421-292B-4192-AEE7-137312A223D6}">
      <dgm:prSet custT="1"/>
      <dgm:spPr/>
      <dgm:t>
        <a:bodyPr/>
        <a:lstStyle/>
        <a:p>
          <a:r>
            <a:rPr lang="es-ES" sz="1200" dirty="0"/>
            <a:t>Gimnasio Bicentenario </a:t>
          </a:r>
          <a:br>
            <a:rPr lang="es-ES" sz="1200" dirty="0"/>
          </a:br>
          <a:r>
            <a:rPr lang="es-ES" sz="1200" dirty="0"/>
            <a:t>Diego de Montemayor</a:t>
          </a:r>
        </a:p>
      </dgm:t>
    </dgm:pt>
    <dgm:pt modelId="{ADBA35DF-8D43-4FA7-AEF2-1FB0D5B7BCB4}" type="parTrans" cxnId="{FDC6EA9E-8231-447B-B3DE-8786E3CD572F}">
      <dgm:prSet/>
      <dgm:spPr/>
      <dgm:t>
        <a:bodyPr/>
        <a:lstStyle/>
        <a:p>
          <a:endParaRPr lang="es-ES" sz="1200"/>
        </a:p>
      </dgm:t>
    </dgm:pt>
    <dgm:pt modelId="{5A685A78-B5A9-4C5F-8ADC-7AFC2B98A751}" type="sibTrans" cxnId="{FDC6EA9E-8231-447B-B3DE-8786E3CD572F}">
      <dgm:prSet/>
      <dgm:spPr/>
      <dgm:t>
        <a:bodyPr/>
        <a:lstStyle/>
        <a:p>
          <a:endParaRPr lang="es-ES" sz="1200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CD9A8ABB-A614-4AC0-AB7B-8E0185859285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AA66E65-6756-489B-B30B-17859E407559}" type="parTrans" cxnId="{254FCFF0-E9E6-4CF5-B43D-4298F121A04F}">
      <dgm:prSet/>
      <dgm:spPr/>
      <dgm:t>
        <a:bodyPr/>
        <a:lstStyle/>
        <a:p>
          <a:endParaRPr lang="es-ES"/>
        </a:p>
      </dgm:t>
    </dgm:pt>
    <dgm:pt modelId="{6F9BB361-4B17-4C3B-B9B5-676D434C8743}" type="sibTrans" cxnId="{254FCFF0-E9E6-4CF5-B43D-4298F121A04F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0D50139-5E51-4768-A50D-A0F2EB1A392F}" type="pres">
      <dgm:prSet presAssocID="{0F73C421-292B-4192-AEE7-137312A223D6}" presName="hierRoot1" presStyleCnt="0">
        <dgm:presLayoutVars>
          <dgm:hierBranch val="init"/>
        </dgm:presLayoutVars>
      </dgm:prSet>
      <dgm:spPr/>
    </dgm:pt>
    <dgm:pt modelId="{C3CEF872-28D4-4F25-A305-B6BF3D3BB945}" type="pres">
      <dgm:prSet presAssocID="{0F73C421-292B-4192-AEE7-137312A223D6}" presName="rootComposite1" presStyleCnt="0"/>
      <dgm:spPr/>
    </dgm:pt>
    <dgm:pt modelId="{478764F0-AB86-4852-86C2-21F448EC9F3B}" type="pres">
      <dgm:prSet presAssocID="{0F73C421-292B-4192-AEE7-137312A223D6}" presName="rootText1" presStyleLbl="node0" presStyleIdx="0" presStyleCnt="1" custScaleX="135637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D2D368-6CAC-47E1-9873-456645421D2F}" type="pres">
      <dgm:prSet presAssocID="{0F73C421-292B-4192-AEE7-137312A22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C71477-49FA-49B7-AA3F-3B50950E84AD}" type="pres">
      <dgm:prSet presAssocID="{0F73C421-292B-4192-AEE7-137312A223D6}" presName="hierChild2" presStyleCnt="0"/>
      <dgm:spPr/>
    </dgm:pt>
    <dgm:pt modelId="{FF15EE68-B62D-4740-97B6-8D75B5B5EC7B}" type="pres">
      <dgm:prSet presAssocID="{873BD0AB-E7A5-4089-A8D0-E1507C17A84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8B9F610-7EEB-4AD3-B194-BBB4A78A4037}" type="pres">
      <dgm:prSet presAssocID="{615C18A7-B4D5-4C96-8973-7167612FEE29}" presName="hierRoot2" presStyleCnt="0">
        <dgm:presLayoutVars>
          <dgm:hierBranch/>
        </dgm:presLayoutVars>
      </dgm:prSet>
      <dgm:spPr/>
    </dgm:pt>
    <dgm:pt modelId="{1BDAE5A6-534C-4969-91BF-4DBE001E1C12}" type="pres">
      <dgm:prSet presAssocID="{615C18A7-B4D5-4C96-8973-7167612FEE29}" presName="rootComposite" presStyleCnt="0"/>
      <dgm:spPr/>
    </dgm:pt>
    <dgm:pt modelId="{7EBE8E8F-9FC5-4A72-8FE1-F1EEA5EAFFE1}" type="pres">
      <dgm:prSet presAssocID="{615C18A7-B4D5-4C96-8973-7167612FEE29}" presName="rootText" presStyleLbl="node2" presStyleIdx="0" presStyleCnt="1" custScaleX="135015" custScaleY="1130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480715-6A10-47CB-A417-24B350B5FBF5}" type="pres">
      <dgm:prSet presAssocID="{615C18A7-B4D5-4C96-8973-7167612FEE2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7810B22-06F8-434F-B3BA-5D82624A2D0E}" type="pres">
      <dgm:prSet presAssocID="{615C18A7-B4D5-4C96-8973-7167612FEE29}" presName="hierChild4" presStyleCnt="0"/>
      <dgm:spPr/>
    </dgm:pt>
    <dgm:pt modelId="{35EC31D6-13C2-4957-92AF-90C6A1C4DB5C}" type="pres">
      <dgm:prSet presAssocID="{0BF2E5EC-560C-4FDD-9115-0C87DA3CD19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3" presStyleIdx="0" presStyleCnt="1" custScaleX="110239" custScaleY="121086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3" presStyleIdx="0" presStyleCnt="1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8F8FB7A2-E076-406B-8FA9-9C9034D5F1E8}" type="pres">
      <dgm:prSet presAssocID="{615C18A7-B4D5-4C96-8973-7167612FEE29}" presName="hierChild5" presStyleCnt="0"/>
      <dgm:spPr/>
    </dgm:pt>
    <dgm:pt modelId="{25EFB543-A3F5-4765-B70A-C6921BF2923F}" type="pres">
      <dgm:prSet presAssocID="{33904D8A-B9DB-4001-87BD-1018D7FAAC13}" presName="Name111" presStyleLbl="parChTrans1D3" presStyleIdx="1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2" presStyleIdx="0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7B84B97C-F75F-4D39-A62C-81D77A4D488F}" type="pres">
      <dgm:prSet presAssocID="{EAA66E65-6756-489B-B30B-17859E407559}" presName="Name111" presStyleLbl="parChTrans1D3" presStyleIdx="2" presStyleCnt="3"/>
      <dgm:spPr/>
      <dgm:t>
        <a:bodyPr/>
        <a:lstStyle/>
        <a:p>
          <a:endParaRPr lang="es-ES"/>
        </a:p>
      </dgm:t>
    </dgm:pt>
    <dgm:pt modelId="{E3C5E006-9F6B-4F1E-AD53-722336AE662D}" type="pres">
      <dgm:prSet presAssocID="{CD9A8ABB-A614-4AC0-AB7B-8E0185859285}" presName="hierRoot3" presStyleCnt="0">
        <dgm:presLayoutVars>
          <dgm:hierBranch val="init"/>
        </dgm:presLayoutVars>
      </dgm:prSet>
      <dgm:spPr/>
    </dgm:pt>
    <dgm:pt modelId="{B1CBF1DE-606F-4C0D-B215-95916A24938B}" type="pres">
      <dgm:prSet presAssocID="{CD9A8ABB-A614-4AC0-AB7B-8E0185859285}" presName="rootComposite3" presStyleCnt="0"/>
      <dgm:spPr/>
    </dgm:pt>
    <dgm:pt modelId="{25648417-2032-48C2-A4AB-384827F3438C}" type="pres">
      <dgm:prSet presAssocID="{CD9A8ABB-A614-4AC0-AB7B-8E0185859285}" presName="rootText3" presStyleLbl="asst2" presStyleIdx="1" presStyleCnt="2" custScaleX="83587" custScaleY="90752" custLinFactNeighborX="-5247" custLinFactNeighborY="33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E8B690-5755-4ACA-902F-D8C4431ABAC6}" type="pres">
      <dgm:prSet presAssocID="{CD9A8ABB-A614-4AC0-AB7B-8E0185859285}" presName="rootConnector3" presStyleLbl="asst2" presStyleIdx="1" presStyleCnt="2"/>
      <dgm:spPr/>
      <dgm:t>
        <a:bodyPr/>
        <a:lstStyle/>
        <a:p>
          <a:endParaRPr lang="es-ES"/>
        </a:p>
      </dgm:t>
    </dgm:pt>
    <dgm:pt modelId="{68CF886C-227E-4819-BB4D-316D32200F56}" type="pres">
      <dgm:prSet presAssocID="{CD9A8ABB-A614-4AC0-AB7B-8E0185859285}" presName="hierChild6" presStyleCnt="0"/>
      <dgm:spPr/>
    </dgm:pt>
    <dgm:pt modelId="{D6137140-C98D-47D9-9B4F-FEDFACAD4B17}" type="pres">
      <dgm:prSet presAssocID="{CD9A8ABB-A614-4AC0-AB7B-8E0185859285}" presName="hierChild7" presStyleCnt="0"/>
      <dgm:spPr/>
    </dgm:pt>
    <dgm:pt modelId="{46C9B6FE-8A5C-45C9-948F-9D3CAF2B27B5}" type="pres">
      <dgm:prSet presAssocID="{0F73C421-292B-4192-AEE7-137312A223D6}" presName="hierChild3" presStyleCnt="0"/>
      <dgm:spPr/>
    </dgm:pt>
  </dgm:ptLst>
  <dgm:cxnLst>
    <dgm:cxn modelId="{7D9EC587-7078-4D49-8ECF-D08DD3BDE0D8}" type="presOf" srcId="{0F73C421-292B-4192-AEE7-137312A223D6}" destId="{28D2D368-6CAC-47E1-9873-456645421D2F}" srcOrd="1" destOrd="0" presId="urn:microsoft.com/office/officeart/2005/8/layout/orgChart1"/>
    <dgm:cxn modelId="{29BB8628-1706-44B3-AC01-750F03FEBBC6}" type="presOf" srcId="{EAA66E65-6756-489B-B30B-17859E407559}" destId="{7B84B97C-F75F-4D39-A62C-81D77A4D488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995FE874-A047-4465-A8DE-9A53E053B507}" type="presOf" srcId="{0F73C421-292B-4192-AEE7-137312A223D6}" destId="{478764F0-AB86-4852-86C2-21F448EC9F3B}" srcOrd="0" destOrd="0" presId="urn:microsoft.com/office/officeart/2005/8/layout/orgChart1"/>
    <dgm:cxn modelId="{01ACD2CD-C42E-4A69-BC46-586B5A173874}" type="presOf" srcId="{0BF2E5EC-560C-4FDD-9115-0C87DA3CD194}" destId="{35EC31D6-13C2-4957-92AF-90C6A1C4DB5C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01DC8C3-1718-47E2-B56B-24719F11DB54}" type="presOf" srcId="{615C18A7-B4D5-4C96-8973-7167612FEE29}" destId="{2F480715-6A10-47CB-A417-24B350B5FBF5}" srcOrd="1" destOrd="0" presId="urn:microsoft.com/office/officeart/2005/8/layout/orgChart1"/>
    <dgm:cxn modelId="{19D96408-2076-4DB8-B462-E76E930FD77C}" srcId="{615C18A7-B4D5-4C96-8973-7167612FEE29}" destId="{8BAE6477-6996-4C0F-9A64-E6F9A09D6816}" srcOrd="2" destOrd="0" parTransId="{0BF2E5EC-560C-4FDD-9115-0C87DA3CD194}" sibTransId="{9B225DFE-05EE-4DD5-B850-036E6F01829D}"/>
    <dgm:cxn modelId="{56CDC04C-ACE6-4992-90C7-92E4CFA9BF43}" type="presOf" srcId="{CD9A8ABB-A614-4AC0-AB7B-8E0185859285}" destId="{25648417-2032-48C2-A4AB-384827F3438C}" srcOrd="0" destOrd="0" presId="urn:microsoft.com/office/officeart/2005/8/layout/orgChart1"/>
    <dgm:cxn modelId="{254FCFF0-E9E6-4CF5-B43D-4298F121A04F}" srcId="{615C18A7-B4D5-4C96-8973-7167612FEE29}" destId="{CD9A8ABB-A614-4AC0-AB7B-8E0185859285}" srcOrd="1" destOrd="0" parTransId="{EAA66E65-6756-489B-B30B-17859E407559}" sibTransId="{6F9BB361-4B17-4C3B-B9B5-676D434C8743}"/>
    <dgm:cxn modelId="{35AC9A23-7482-4B7F-B61A-E3644ADAAD23}" type="presOf" srcId="{CD9A8ABB-A614-4AC0-AB7B-8E0185859285}" destId="{6BE8B690-5755-4ACA-902F-D8C4431ABAC6}" srcOrd="1" destOrd="0" presId="urn:microsoft.com/office/officeart/2005/8/layout/orgChart1"/>
    <dgm:cxn modelId="{9845F161-F5B6-41BC-AC6F-DFC82C913444}" type="presOf" srcId="{615C18A7-B4D5-4C96-8973-7167612FEE29}" destId="{7EBE8E8F-9FC5-4A72-8FE1-F1EEA5EAFFE1}" srcOrd="0" destOrd="0" presId="urn:microsoft.com/office/officeart/2005/8/layout/orgChart1"/>
    <dgm:cxn modelId="{560F24C4-316C-41E2-B1F7-20E010278D6F}" type="presOf" srcId="{8BAE6477-6996-4C0F-9A64-E6F9A09D6816}" destId="{0DD4089F-7C45-49AE-8C22-F73DF72EA6C0}" srcOrd="1" destOrd="0" presId="urn:microsoft.com/office/officeart/2005/8/layout/orgChart1"/>
    <dgm:cxn modelId="{2FE671D1-4FA6-401B-95B4-101CDBD41633}" srcId="{0F73C421-292B-4192-AEE7-137312A223D6}" destId="{615C18A7-B4D5-4C96-8973-7167612FEE29}" srcOrd="0" destOrd="0" parTransId="{873BD0AB-E7A5-4089-A8D0-E1507C17A840}" sibTransId="{17AAD4B3-E36F-4E4E-B321-10A8E4D119B7}"/>
    <dgm:cxn modelId="{5B0431AB-9164-45B2-9A10-FAB08BBD7423}" type="presOf" srcId="{873BD0AB-E7A5-4089-A8D0-E1507C17A840}" destId="{FF15EE68-B62D-4740-97B6-8D75B5B5EC7B}" srcOrd="0" destOrd="0" presId="urn:microsoft.com/office/officeart/2005/8/layout/orgChart1"/>
    <dgm:cxn modelId="{52E58446-E014-4F12-9E20-394CCF20AEB6}" type="presOf" srcId="{8BAE6477-6996-4C0F-9A64-E6F9A09D6816}" destId="{B7D99E16-442B-4BEE-93F5-740D4EB2B8FD}" srcOrd="0" destOrd="0" presId="urn:microsoft.com/office/officeart/2005/8/layout/orgChart1"/>
    <dgm:cxn modelId="{35E31004-447B-4083-B3E0-2E5460BF7FCE}" type="presOf" srcId="{D9C9E83D-1FDA-4DD2-AC5A-D93146D53E89}" destId="{AEA21AD5-A041-401A-AB0B-7561A463D652}" srcOrd="0" destOrd="0" presId="urn:microsoft.com/office/officeart/2005/8/layout/orgChart1"/>
    <dgm:cxn modelId="{1ACFAACB-0008-42C7-9648-3493E4612625}" type="presOf" srcId="{33904D8A-B9DB-4001-87BD-1018D7FAAC13}" destId="{25EFB543-A3F5-4765-B70A-C6921BF2923F}" srcOrd="0" destOrd="0" presId="urn:microsoft.com/office/officeart/2005/8/layout/orgChart1"/>
    <dgm:cxn modelId="{54B0B1BA-A0A1-41CB-B57C-94B30013E7C4}" type="presOf" srcId="{D9C9E83D-1FDA-4DD2-AC5A-D93146D53E89}" destId="{AAEB47E0-7F6D-48E4-9C9B-B109E698E7E8}" srcOrd="1" destOrd="0" presId="urn:microsoft.com/office/officeart/2005/8/layout/orgChart1"/>
    <dgm:cxn modelId="{FDC6EA9E-8231-447B-B3DE-8786E3CD572F}" srcId="{1F4C54C9-D051-48AD-98BF-5605156B3CDE}" destId="{0F73C421-292B-4192-AEE7-137312A223D6}" srcOrd="0" destOrd="0" parTransId="{ADBA35DF-8D43-4FA7-AEF2-1FB0D5B7BCB4}" sibTransId="{5A685A78-B5A9-4C5F-8ADC-7AFC2B98A751}"/>
    <dgm:cxn modelId="{B15A3943-1FE6-4957-AA17-6A229B69067A}" type="presParOf" srcId="{152DA3CB-F33C-4F00-A08B-BF4911CED871}" destId="{E0D50139-5E51-4768-A50D-A0F2EB1A392F}" srcOrd="0" destOrd="0" presId="urn:microsoft.com/office/officeart/2005/8/layout/orgChart1"/>
    <dgm:cxn modelId="{2FEC8B37-025E-4145-9A41-991029205489}" type="presParOf" srcId="{E0D50139-5E51-4768-A50D-A0F2EB1A392F}" destId="{C3CEF872-28D4-4F25-A305-B6BF3D3BB945}" srcOrd="0" destOrd="0" presId="urn:microsoft.com/office/officeart/2005/8/layout/orgChart1"/>
    <dgm:cxn modelId="{8E9F9C1E-DC69-4F5C-A78C-A13E40F5D656}" type="presParOf" srcId="{C3CEF872-28D4-4F25-A305-B6BF3D3BB945}" destId="{478764F0-AB86-4852-86C2-21F448EC9F3B}" srcOrd="0" destOrd="0" presId="urn:microsoft.com/office/officeart/2005/8/layout/orgChart1"/>
    <dgm:cxn modelId="{A1A7A277-99A5-4D9B-9382-D0AD4F00E124}" type="presParOf" srcId="{C3CEF872-28D4-4F25-A305-B6BF3D3BB945}" destId="{28D2D368-6CAC-47E1-9873-456645421D2F}" srcOrd="1" destOrd="0" presId="urn:microsoft.com/office/officeart/2005/8/layout/orgChart1"/>
    <dgm:cxn modelId="{F7821863-D562-49DD-B709-22168EAD8BFF}" type="presParOf" srcId="{E0D50139-5E51-4768-A50D-A0F2EB1A392F}" destId="{C0C71477-49FA-49B7-AA3F-3B50950E84AD}" srcOrd="1" destOrd="0" presId="urn:microsoft.com/office/officeart/2005/8/layout/orgChart1"/>
    <dgm:cxn modelId="{C11B941F-EC8E-48EC-9C01-685130CB2906}" type="presParOf" srcId="{C0C71477-49FA-49B7-AA3F-3B50950E84AD}" destId="{FF15EE68-B62D-4740-97B6-8D75B5B5EC7B}" srcOrd="0" destOrd="0" presId="urn:microsoft.com/office/officeart/2005/8/layout/orgChart1"/>
    <dgm:cxn modelId="{EFAE9082-D0E1-4153-98DA-B28C146B2199}" type="presParOf" srcId="{C0C71477-49FA-49B7-AA3F-3B50950E84AD}" destId="{98B9F610-7EEB-4AD3-B194-BBB4A78A4037}" srcOrd="1" destOrd="0" presId="urn:microsoft.com/office/officeart/2005/8/layout/orgChart1"/>
    <dgm:cxn modelId="{262C9A57-5B21-4BF8-8D78-E53AA3D713B1}" type="presParOf" srcId="{98B9F610-7EEB-4AD3-B194-BBB4A78A4037}" destId="{1BDAE5A6-534C-4969-91BF-4DBE001E1C12}" srcOrd="0" destOrd="0" presId="urn:microsoft.com/office/officeart/2005/8/layout/orgChart1"/>
    <dgm:cxn modelId="{A9E2A297-278C-4D74-8792-219D9437CC15}" type="presParOf" srcId="{1BDAE5A6-534C-4969-91BF-4DBE001E1C12}" destId="{7EBE8E8F-9FC5-4A72-8FE1-F1EEA5EAFFE1}" srcOrd="0" destOrd="0" presId="urn:microsoft.com/office/officeart/2005/8/layout/orgChart1"/>
    <dgm:cxn modelId="{CAB89FC5-CAC2-4473-AF02-0720E9E0576B}" type="presParOf" srcId="{1BDAE5A6-534C-4969-91BF-4DBE001E1C12}" destId="{2F480715-6A10-47CB-A417-24B350B5FBF5}" srcOrd="1" destOrd="0" presId="urn:microsoft.com/office/officeart/2005/8/layout/orgChart1"/>
    <dgm:cxn modelId="{D42AC561-126C-48CD-ACC9-AC6F3C2E5756}" type="presParOf" srcId="{98B9F610-7EEB-4AD3-B194-BBB4A78A4037}" destId="{37810B22-06F8-434F-B3BA-5D82624A2D0E}" srcOrd="1" destOrd="0" presId="urn:microsoft.com/office/officeart/2005/8/layout/orgChart1"/>
    <dgm:cxn modelId="{375A998B-103C-48FB-9561-1E3B2ADECC16}" type="presParOf" srcId="{37810B22-06F8-434F-B3BA-5D82624A2D0E}" destId="{35EC31D6-13C2-4957-92AF-90C6A1C4DB5C}" srcOrd="0" destOrd="0" presId="urn:microsoft.com/office/officeart/2005/8/layout/orgChart1"/>
    <dgm:cxn modelId="{963FD701-1164-4D0B-A360-D9D208309D11}" type="presParOf" srcId="{37810B22-06F8-434F-B3BA-5D82624A2D0E}" destId="{964FDEF0-77F4-4573-9DE9-9E797B05E95D}" srcOrd="1" destOrd="0" presId="urn:microsoft.com/office/officeart/2005/8/layout/orgChart1"/>
    <dgm:cxn modelId="{67360EE1-38D9-4DD8-A17E-D57392F72E47}" type="presParOf" srcId="{964FDEF0-77F4-4573-9DE9-9E797B05E95D}" destId="{496B668D-B9A8-430F-9BD8-4989A5DCC460}" srcOrd="0" destOrd="0" presId="urn:microsoft.com/office/officeart/2005/8/layout/orgChart1"/>
    <dgm:cxn modelId="{AC10A8EE-7AB2-4AA9-9E6A-8A8227B27548}" type="presParOf" srcId="{496B668D-B9A8-430F-9BD8-4989A5DCC460}" destId="{B7D99E16-442B-4BEE-93F5-740D4EB2B8FD}" srcOrd="0" destOrd="0" presId="urn:microsoft.com/office/officeart/2005/8/layout/orgChart1"/>
    <dgm:cxn modelId="{10BF58CB-93B3-4017-86FB-690F933B2A16}" type="presParOf" srcId="{496B668D-B9A8-430F-9BD8-4989A5DCC460}" destId="{0DD4089F-7C45-49AE-8C22-F73DF72EA6C0}" srcOrd="1" destOrd="0" presId="urn:microsoft.com/office/officeart/2005/8/layout/orgChart1"/>
    <dgm:cxn modelId="{FC3A2218-7412-4CEC-86BA-0BD86138C71E}" type="presParOf" srcId="{964FDEF0-77F4-4573-9DE9-9E797B05E95D}" destId="{71F177A4-9BC3-4939-A36B-FC68B62BEC99}" srcOrd="1" destOrd="0" presId="urn:microsoft.com/office/officeart/2005/8/layout/orgChart1"/>
    <dgm:cxn modelId="{9668045C-CE63-493F-99FE-06718C070622}" type="presParOf" srcId="{964FDEF0-77F4-4573-9DE9-9E797B05E95D}" destId="{2D5AB82C-18F1-4F16-8243-2F05DE81BD80}" srcOrd="2" destOrd="0" presId="urn:microsoft.com/office/officeart/2005/8/layout/orgChart1"/>
    <dgm:cxn modelId="{F13C4B99-C2EC-46E6-8376-8FC32F54DFA0}" type="presParOf" srcId="{98B9F610-7EEB-4AD3-B194-BBB4A78A4037}" destId="{8F8FB7A2-E076-406B-8FA9-9C9034D5F1E8}" srcOrd="2" destOrd="0" presId="urn:microsoft.com/office/officeart/2005/8/layout/orgChart1"/>
    <dgm:cxn modelId="{7CD16812-3908-4AF8-88F5-7AAF2177DA1B}" type="presParOf" srcId="{8F8FB7A2-E076-406B-8FA9-9C9034D5F1E8}" destId="{25EFB543-A3F5-4765-B70A-C6921BF2923F}" srcOrd="0" destOrd="0" presId="urn:microsoft.com/office/officeart/2005/8/layout/orgChart1"/>
    <dgm:cxn modelId="{F4FF1389-036E-493A-9C31-AAD60B8BCF36}" type="presParOf" srcId="{8F8FB7A2-E076-406B-8FA9-9C9034D5F1E8}" destId="{A8586B4D-1078-4A24-8395-1F600F2D81D5}" srcOrd="1" destOrd="0" presId="urn:microsoft.com/office/officeart/2005/8/layout/orgChart1"/>
    <dgm:cxn modelId="{12E0CED4-1935-4F0C-B7FF-FBE9CC5A0A72}" type="presParOf" srcId="{A8586B4D-1078-4A24-8395-1F600F2D81D5}" destId="{91A3FDCF-BB20-4AF3-A3C0-5A34C7CC3CCB}" srcOrd="0" destOrd="0" presId="urn:microsoft.com/office/officeart/2005/8/layout/orgChart1"/>
    <dgm:cxn modelId="{304DD393-99BF-410B-9B4E-0569E9EA8EB8}" type="presParOf" srcId="{91A3FDCF-BB20-4AF3-A3C0-5A34C7CC3CCB}" destId="{AEA21AD5-A041-401A-AB0B-7561A463D652}" srcOrd="0" destOrd="0" presId="urn:microsoft.com/office/officeart/2005/8/layout/orgChart1"/>
    <dgm:cxn modelId="{061CDFF8-958E-4A4A-91B4-F928ECC73F03}" type="presParOf" srcId="{91A3FDCF-BB20-4AF3-A3C0-5A34C7CC3CCB}" destId="{AAEB47E0-7F6D-48E4-9C9B-B109E698E7E8}" srcOrd="1" destOrd="0" presId="urn:microsoft.com/office/officeart/2005/8/layout/orgChart1"/>
    <dgm:cxn modelId="{3DAAF760-AB0E-4B28-8987-91FB696336DE}" type="presParOf" srcId="{A8586B4D-1078-4A24-8395-1F600F2D81D5}" destId="{B4AFB8A2-2315-4AB1-AAB1-68FD2FF95A2D}" srcOrd="1" destOrd="0" presId="urn:microsoft.com/office/officeart/2005/8/layout/orgChart1"/>
    <dgm:cxn modelId="{FB168064-F461-401B-8856-1E3176232DD7}" type="presParOf" srcId="{A8586B4D-1078-4A24-8395-1F600F2D81D5}" destId="{36799D87-A630-453B-9CD5-B9E30F67CCE0}" srcOrd="2" destOrd="0" presId="urn:microsoft.com/office/officeart/2005/8/layout/orgChart1"/>
    <dgm:cxn modelId="{56C92B34-775D-48BE-BF0F-D9D60ED35CE8}" type="presParOf" srcId="{8F8FB7A2-E076-406B-8FA9-9C9034D5F1E8}" destId="{7B84B97C-F75F-4D39-A62C-81D77A4D488F}" srcOrd="2" destOrd="0" presId="urn:microsoft.com/office/officeart/2005/8/layout/orgChart1"/>
    <dgm:cxn modelId="{93C68DBA-0B3A-47A1-BE39-B6C42DE7026A}" type="presParOf" srcId="{8F8FB7A2-E076-406B-8FA9-9C9034D5F1E8}" destId="{E3C5E006-9F6B-4F1E-AD53-722336AE662D}" srcOrd="3" destOrd="0" presId="urn:microsoft.com/office/officeart/2005/8/layout/orgChart1"/>
    <dgm:cxn modelId="{AE4B2A00-AA9D-4680-8AEB-E4ACED9C2730}" type="presParOf" srcId="{E3C5E006-9F6B-4F1E-AD53-722336AE662D}" destId="{B1CBF1DE-606F-4C0D-B215-95916A24938B}" srcOrd="0" destOrd="0" presId="urn:microsoft.com/office/officeart/2005/8/layout/orgChart1"/>
    <dgm:cxn modelId="{6E24C4FD-44F7-4799-8A7F-6EDCEBF98D40}" type="presParOf" srcId="{B1CBF1DE-606F-4C0D-B215-95916A24938B}" destId="{25648417-2032-48C2-A4AB-384827F3438C}" srcOrd="0" destOrd="0" presId="urn:microsoft.com/office/officeart/2005/8/layout/orgChart1"/>
    <dgm:cxn modelId="{2E11E2E3-53E6-4DA7-9A3B-13D22A03F26B}" type="presParOf" srcId="{B1CBF1DE-606F-4C0D-B215-95916A24938B}" destId="{6BE8B690-5755-4ACA-902F-D8C4431ABAC6}" srcOrd="1" destOrd="0" presId="urn:microsoft.com/office/officeart/2005/8/layout/orgChart1"/>
    <dgm:cxn modelId="{2806B7FB-968D-4B67-B23E-210AA3A4D574}" type="presParOf" srcId="{E3C5E006-9F6B-4F1E-AD53-722336AE662D}" destId="{68CF886C-227E-4819-BB4D-316D32200F56}" srcOrd="1" destOrd="0" presId="urn:microsoft.com/office/officeart/2005/8/layout/orgChart1"/>
    <dgm:cxn modelId="{20027E57-A9E0-42D1-9E5E-934DA6ABF5C3}" type="presParOf" srcId="{E3C5E006-9F6B-4F1E-AD53-722336AE662D}" destId="{D6137140-C98D-47D9-9B4F-FEDFACAD4B17}" srcOrd="2" destOrd="0" presId="urn:microsoft.com/office/officeart/2005/8/layout/orgChart1"/>
    <dgm:cxn modelId="{9EB8B8AD-9048-479D-AD1F-E83C9404FC9A}" type="presParOf" srcId="{E0D50139-5E51-4768-A50D-A0F2EB1A392F}" destId="{46C9B6FE-8A5C-45C9-948F-9D3CAF2B27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/>
            <a:t>Gimnasio Los Campeones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804E44CB-133E-4496-8F7E-EF13CD74A5D0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8060F64D-9E23-4EBB-97B5-374ACB503F70}" type="parTrans" cxnId="{F5DB2FB2-8F35-4A65-B91E-9AF540F68761}">
      <dgm:prSet/>
      <dgm:spPr/>
      <dgm:t>
        <a:bodyPr/>
        <a:lstStyle/>
        <a:p>
          <a:endParaRPr lang="es-ES" sz="1200"/>
        </a:p>
      </dgm:t>
    </dgm:pt>
    <dgm:pt modelId="{BFD9138D-25FC-4169-AE38-B438D7A1B435}" type="sibTrans" cxnId="{F5DB2FB2-8F35-4A65-B91E-9AF540F68761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29074" custScaleY="132564" custLinFactNeighborX="10" custLinFactNeighborY="-583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9B8A1EF4-1B6B-4302-8DB1-FAD3B7EC4233}" type="pres">
      <dgm:prSet presAssocID="{56D997DC-68B8-400D-A120-D9DECC144E98}" presName="Name37" presStyleLbl="parChTrans1D2" presStyleIdx="0" presStyleCnt="3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2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2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378CB336-774C-49AD-AEF1-369B69CF79A3}" type="pres">
      <dgm:prSet presAssocID="{8060F64D-9E23-4EBB-97B5-374ACB503F7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02EE4878-E4D3-4B30-9BA7-4EC89F06EB86}" type="pres">
      <dgm:prSet presAssocID="{804E44CB-133E-4496-8F7E-EF13CD74A5D0}" presName="hierRoot2" presStyleCnt="0">
        <dgm:presLayoutVars>
          <dgm:hierBranch val="init"/>
        </dgm:presLayoutVars>
      </dgm:prSet>
      <dgm:spPr/>
    </dgm:pt>
    <dgm:pt modelId="{43549183-8119-4CDC-9229-6653D084742B}" type="pres">
      <dgm:prSet presAssocID="{804E44CB-133E-4496-8F7E-EF13CD74A5D0}" presName="rootComposite" presStyleCnt="0"/>
      <dgm:spPr/>
    </dgm:pt>
    <dgm:pt modelId="{BD433CE8-4E50-4132-8419-2345E989E073}" type="pres">
      <dgm:prSet presAssocID="{804E44CB-133E-4496-8F7E-EF13CD74A5D0}" presName="rootText" presStyleLbl="node2" presStyleIdx="1" presStyleCnt="2" custScaleX="110239" custScaleY="99997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A99828-712E-43AA-A00A-14A2D1A9009E}" type="pres">
      <dgm:prSet presAssocID="{804E44CB-133E-4496-8F7E-EF13CD74A5D0}" presName="rootConnector" presStyleLbl="node2" presStyleIdx="1" presStyleCnt="2"/>
      <dgm:spPr/>
      <dgm:t>
        <a:bodyPr/>
        <a:lstStyle/>
        <a:p>
          <a:endParaRPr lang="es-ES"/>
        </a:p>
      </dgm:t>
    </dgm:pt>
    <dgm:pt modelId="{EB30A12C-FCD0-4F63-8442-3E21401C3182}" type="pres">
      <dgm:prSet presAssocID="{804E44CB-133E-4496-8F7E-EF13CD74A5D0}" presName="hierChild4" presStyleCnt="0"/>
      <dgm:spPr/>
    </dgm:pt>
    <dgm:pt modelId="{675478A6-D39D-454A-B461-56EA0201EE36}" type="pres">
      <dgm:prSet presAssocID="{804E44CB-133E-4496-8F7E-EF13CD74A5D0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 custScaleX="83587" custScaleY="90752" custLinFactNeighborX="-5247" custLinFactNeighborY="-74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B4DD6069-587B-49D1-BF75-8500A2ABB407}" type="presOf" srcId="{26CBE087-5EDB-44C1-AB9C-5E442DCB6272}" destId="{E77A8F94-5C55-49D3-85FA-1C2333662F5C}" srcOrd="1" destOrd="0" presId="urn:microsoft.com/office/officeart/2005/8/layout/orgChart1"/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55511496-9836-4CFD-8999-B4CE95530E1F}" type="presOf" srcId="{33904D8A-B9DB-4001-87BD-1018D7FAAC13}" destId="{25EFB543-A3F5-4765-B70A-C6921BF2923F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25456162-E14F-40AC-B083-7B870BB406B9}" type="presOf" srcId="{D9C9E83D-1FDA-4DD2-AC5A-D93146D53E89}" destId="{AEA21AD5-A041-401A-AB0B-7561A463D652}" srcOrd="0" destOrd="0" presId="urn:microsoft.com/office/officeart/2005/8/layout/orgChart1"/>
    <dgm:cxn modelId="{EDA8B61D-1C5B-4CF7-ADB9-33C45BD8FDC7}" type="presOf" srcId="{56D997DC-68B8-400D-A120-D9DECC144E98}" destId="{9B8A1EF4-1B6B-4302-8DB1-FAD3B7EC4233}" srcOrd="0" destOrd="0" presId="urn:microsoft.com/office/officeart/2005/8/layout/orgChart1"/>
    <dgm:cxn modelId="{C0D3002A-ADE1-4160-8464-50D4FC5A475C}" type="presOf" srcId="{D9C9E83D-1FDA-4DD2-AC5A-D93146D53E89}" destId="{AAEB47E0-7F6D-48E4-9C9B-B109E698E7E8}" srcOrd="1" destOrd="0" presId="urn:microsoft.com/office/officeart/2005/8/layout/orgChart1"/>
    <dgm:cxn modelId="{F5DB2FB2-8F35-4A65-B91E-9AF540F68761}" srcId="{615C18A7-B4D5-4C96-8973-7167612FEE29}" destId="{804E44CB-133E-4496-8F7E-EF13CD74A5D0}" srcOrd="2" destOrd="0" parTransId="{8060F64D-9E23-4EBB-97B5-374ACB503F70}" sibTransId="{BFD9138D-25FC-4169-AE38-B438D7A1B435}"/>
    <dgm:cxn modelId="{0B019A07-1316-4499-9B23-DF0198E53FBD}" type="presOf" srcId="{804E44CB-133E-4496-8F7E-EF13CD74A5D0}" destId="{BD433CE8-4E50-4132-8419-2345E989E073}" srcOrd="0" destOrd="0" presId="urn:microsoft.com/office/officeart/2005/8/layout/orgChart1"/>
    <dgm:cxn modelId="{89A6B115-6D84-4F61-995C-0D316DC97BA3}" type="presOf" srcId="{8060F64D-9E23-4EBB-97B5-374ACB503F70}" destId="{378CB336-774C-49AD-AEF1-369B69CF79A3}" srcOrd="0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95A4AE6A-EECA-47A2-B63B-2FF11938DA96}" type="presOf" srcId="{26CBE087-5EDB-44C1-AB9C-5E442DCB6272}" destId="{3F458B82-820E-4967-9255-CBCA7F03FD7E}" srcOrd="0" destOrd="0" presId="urn:microsoft.com/office/officeart/2005/8/layout/orgChart1"/>
    <dgm:cxn modelId="{CBF388DA-C325-482E-A621-8232C47C5057}" type="presOf" srcId="{804E44CB-133E-4496-8F7E-EF13CD74A5D0}" destId="{7BA99828-712E-43AA-A00A-14A2D1A9009E}" srcOrd="1" destOrd="0" presId="urn:microsoft.com/office/officeart/2005/8/layout/orgChart1"/>
    <dgm:cxn modelId="{4272C7F0-63A6-49F6-864F-07EE72D2DB28}" type="presOf" srcId="{615C18A7-B4D5-4C96-8973-7167612FEE29}" destId="{3C68A6CD-EC09-4C5A-8408-C90FEA63A0F6}" srcOrd="0" destOrd="0" presId="urn:microsoft.com/office/officeart/2005/8/layout/orgChart1"/>
    <dgm:cxn modelId="{61730604-9DE1-4E9F-8662-C226099DFD43}" type="presOf" srcId="{615C18A7-B4D5-4C96-8973-7167612FEE29}" destId="{4CACF88D-179E-44F1-BEC2-65498AB68555}" srcOrd="1" destOrd="0" presId="urn:microsoft.com/office/officeart/2005/8/layout/orgChart1"/>
    <dgm:cxn modelId="{C35FE8D2-F417-45EC-901F-B00D1974BA6E}" type="presParOf" srcId="{152DA3CB-F33C-4F00-A08B-BF4911CED871}" destId="{DFDD866C-2497-452A-B2DE-33AAA3E02C0B}" srcOrd="0" destOrd="0" presId="urn:microsoft.com/office/officeart/2005/8/layout/orgChart1"/>
    <dgm:cxn modelId="{C3F40380-94B9-4FCB-94DD-500FD039E42E}" type="presParOf" srcId="{DFDD866C-2497-452A-B2DE-33AAA3E02C0B}" destId="{9967DC63-51DF-42F9-AF1E-48A973658EA0}" srcOrd="0" destOrd="0" presId="urn:microsoft.com/office/officeart/2005/8/layout/orgChart1"/>
    <dgm:cxn modelId="{094F5452-17D3-4F36-8292-CE21AC24712F}" type="presParOf" srcId="{9967DC63-51DF-42F9-AF1E-48A973658EA0}" destId="{3C68A6CD-EC09-4C5A-8408-C90FEA63A0F6}" srcOrd="0" destOrd="0" presId="urn:microsoft.com/office/officeart/2005/8/layout/orgChart1"/>
    <dgm:cxn modelId="{A2D62284-9324-4330-A6B8-28970BC753CE}" type="presParOf" srcId="{9967DC63-51DF-42F9-AF1E-48A973658EA0}" destId="{4CACF88D-179E-44F1-BEC2-65498AB68555}" srcOrd="1" destOrd="0" presId="urn:microsoft.com/office/officeart/2005/8/layout/orgChart1"/>
    <dgm:cxn modelId="{3B695BBF-123F-4A08-93C8-D637DAF03205}" type="presParOf" srcId="{DFDD866C-2497-452A-B2DE-33AAA3E02C0B}" destId="{5E12C4FD-0F5E-4911-AC30-E420FB8D05EB}" srcOrd="1" destOrd="0" presId="urn:microsoft.com/office/officeart/2005/8/layout/orgChart1"/>
    <dgm:cxn modelId="{CA38B344-B71F-425C-9CCC-9BF7F5B237DD}" type="presParOf" srcId="{5E12C4FD-0F5E-4911-AC30-E420FB8D05EB}" destId="{9B8A1EF4-1B6B-4302-8DB1-FAD3B7EC4233}" srcOrd="0" destOrd="0" presId="urn:microsoft.com/office/officeart/2005/8/layout/orgChart1"/>
    <dgm:cxn modelId="{C0342719-969E-40FA-AC17-BE08ADF61042}" type="presParOf" srcId="{5E12C4FD-0F5E-4911-AC30-E420FB8D05EB}" destId="{C707D0D9-5AFE-4363-856B-3BDADF6FC139}" srcOrd="1" destOrd="0" presId="urn:microsoft.com/office/officeart/2005/8/layout/orgChart1"/>
    <dgm:cxn modelId="{5342F612-981C-47AE-A6DB-EC11CBF71AE6}" type="presParOf" srcId="{C707D0D9-5AFE-4363-856B-3BDADF6FC139}" destId="{1FAA2663-C9DE-4C2E-843A-34F51D621341}" srcOrd="0" destOrd="0" presId="urn:microsoft.com/office/officeart/2005/8/layout/orgChart1"/>
    <dgm:cxn modelId="{1E5D2FC5-4018-4580-BD05-6DE43C0770AA}" type="presParOf" srcId="{1FAA2663-C9DE-4C2E-843A-34F51D621341}" destId="{3F458B82-820E-4967-9255-CBCA7F03FD7E}" srcOrd="0" destOrd="0" presId="urn:microsoft.com/office/officeart/2005/8/layout/orgChart1"/>
    <dgm:cxn modelId="{F66207A9-5C92-4815-8507-D053C1371FB2}" type="presParOf" srcId="{1FAA2663-C9DE-4C2E-843A-34F51D621341}" destId="{E77A8F94-5C55-49D3-85FA-1C2333662F5C}" srcOrd="1" destOrd="0" presId="urn:microsoft.com/office/officeart/2005/8/layout/orgChart1"/>
    <dgm:cxn modelId="{BE2DA83A-FE61-4BE6-A822-B109A90FA4D3}" type="presParOf" srcId="{C707D0D9-5AFE-4363-856B-3BDADF6FC139}" destId="{4613D29D-E624-48C5-A759-6F292DBA0F87}" srcOrd="1" destOrd="0" presId="urn:microsoft.com/office/officeart/2005/8/layout/orgChart1"/>
    <dgm:cxn modelId="{7AD42363-BF31-47EF-9F10-77D84ABA759B}" type="presParOf" srcId="{C707D0D9-5AFE-4363-856B-3BDADF6FC139}" destId="{1754669E-BC41-4D7B-B4A1-2A8FB283E790}" srcOrd="2" destOrd="0" presId="urn:microsoft.com/office/officeart/2005/8/layout/orgChart1"/>
    <dgm:cxn modelId="{BB4DEFBD-2FCF-4626-BD4A-871393749B93}" type="presParOf" srcId="{5E12C4FD-0F5E-4911-AC30-E420FB8D05EB}" destId="{378CB336-774C-49AD-AEF1-369B69CF79A3}" srcOrd="2" destOrd="0" presId="urn:microsoft.com/office/officeart/2005/8/layout/orgChart1"/>
    <dgm:cxn modelId="{2B522933-E968-4065-BCA1-2BEAE7783E7E}" type="presParOf" srcId="{5E12C4FD-0F5E-4911-AC30-E420FB8D05EB}" destId="{02EE4878-E4D3-4B30-9BA7-4EC89F06EB86}" srcOrd="3" destOrd="0" presId="urn:microsoft.com/office/officeart/2005/8/layout/orgChart1"/>
    <dgm:cxn modelId="{CF95E058-5DC4-4FF5-8616-CB97104BA0BD}" type="presParOf" srcId="{02EE4878-E4D3-4B30-9BA7-4EC89F06EB86}" destId="{43549183-8119-4CDC-9229-6653D084742B}" srcOrd="0" destOrd="0" presId="urn:microsoft.com/office/officeart/2005/8/layout/orgChart1"/>
    <dgm:cxn modelId="{E0B5DFD2-78C8-40B5-8774-C60FCD40A204}" type="presParOf" srcId="{43549183-8119-4CDC-9229-6653D084742B}" destId="{BD433CE8-4E50-4132-8419-2345E989E073}" srcOrd="0" destOrd="0" presId="urn:microsoft.com/office/officeart/2005/8/layout/orgChart1"/>
    <dgm:cxn modelId="{8CD4B13C-B4DA-4237-9AC9-A2BC040EB9EA}" type="presParOf" srcId="{43549183-8119-4CDC-9229-6653D084742B}" destId="{7BA99828-712E-43AA-A00A-14A2D1A9009E}" srcOrd="1" destOrd="0" presId="urn:microsoft.com/office/officeart/2005/8/layout/orgChart1"/>
    <dgm:cxn modelId="{56356076-ABA4-4BAB-8293-B2B2728FE518}" type="presParOf" srcId="{02EE4878-E4D3-4B30-9BA7-4EC89F06EB86}" destId="{EB30A12C-FCD0-4F63-8442-3E21401C3182}" srcOrd="1" destOrd="0" presId="urn:microsoft.com/office/officeart/2005/8/layout/orgChart1"/>
    <dgm:cxn modelId="{366967BB-A066-4765-BDD8-4A96661A274A}" type="presParOf" srcId="{02EE4878-E4D3-4B30-9BA7-4EC89F06EB86}" destId="{675478A6-D39D-454A-B461-56EA0201EE36}" srcOrd="2" destOrd="0" presId="urn:microsoft.com/office/officeart/2005/8/layout/orgChart1"/>
    <dgm:cxn modelId="{8DBD1B4A-951D-4B27-A664-126C2818DA64}" type="presParOf" srcId="{DFDD866C-2497-452A-B2DE-33AAA3E02C0B}" destId="{A86FEFCA-F1EB-4D39-B9E4-C30D856F02AA}" srcOrd="2" destOrd="0" presId="urn:microsoft.com/office/officeart/2005/8/layout/orgChart1"/>
    <dgm:cxn modelId="{D6D1D37E-5A4B-406E-AF70-A9E1CA5D0461}" type="presParOf" srcId="{A86FEFCA-F1EB-4D39-B9E4-C30D856F02AA}" destId="{25EFB543-A3F5-4765-B70A-C6921BF2923F}" srcOrd="0" destOrd="0" presId="urn:microsoft.com/office/officeart/2005/8/layout/orgChart1"/>
    <dgm:cxn modelId="{D9628C50-2BC0-4DE3-9DB2-5251811B3665}" type="presParOf" srcId="{A86FEFCA-F1EB-4D39-B9E4-C30D856F02AA}" destId="{A8586B4D-1078-4A24-8395-1F600F2D81D5}" srcOrd="1" destOrd="0" presId="urn:microsoft.com/office/officeart/2005/8/layout/orgChart1"/>
    <dgm:cxn modelId="{74125DFE-D564-4DD7-8882-43BE21A5A150}" type="presParOf" srcId="{A8586B4D-1078-4A24-8395-1F600F2D81D5}" destId="{91A3FDCF-BB20-4AF3-A3C0-5A34C7CC3CCB}" srcOrd="0" destOrd="0" presId="urn:microsoft.com/office/officeart/2005/8/layout/orgChart1"/>
    <dgm:cxn modelId="{3EA296AC-5A17-4125-A0DC-6213C32A5F55}" type="presParOf" srcId="{91A3FDCF-BB20-4AF3-A3C0-5A34C7CC3CCB}" destId="{AEA21AD5-A041-401A-AB0B-7561A463D652}" srcOrd="0" destOrd="0" presId="urn:microsoft.com/office/officeart/2005/8/layout/orgChart1"/>
    <dgm:cxn modelId="{8D788759-5E15-4024-9DC6-0A9D490460CA}" type="presParOf" srcId="{91A3FDCF-BB20-4AF3-A3C0-5A34C7CC3CCB}" destId="{AAEB47E0-7F6D-48E4-9C9B-B109E698E7E8}" srcOrd="1" destOrd="0" presId="urn:microsoft.com/office/officeart/2005/8/layout/orgChart1"/>
    <dgm:cxn modelId="{0B73A635-AFD6-48C3-971F-5DC8725B8AF1}" type="presParOf" srcId="{A8586B4D-1078-4A24-8395-1F600F2D81D5}" destId="{B4AFB8A2-2315-4AB1-AAB1-68FD2FF95A2D}" srcOrd="1" destOrd="0" presId="urn:microsoft.com/office/officeart/2005/8/layout/orgChart1"/>
    <dgm:cxn modelId="{5759453E-2EE9-4474-82F6-519164B3F7F6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6CBE087-5EDB-44C1-AB9C-5E442DCB6272}">
      <dgm:prSet custT="1"/>
      <dgm:spPr/>
      <dgm:t>
        <a:bodyPr/>
        <a:lstStyle/>
        <a:p>
          <a:r>
            <a:rPr lang="pt-BR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10EDF24B-4107-4DBD-93F7-FC313D976660}" type="asst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dirty="0"/>
        </a:p>
      </dgm:t>
    </dgm:pt>
    <dgm:pt modelId="{0DB81199-92A3-418A-BC40-6B63DA9BCC13}" type="parTrans" cxnId="{4F3956C2-9A15-4A6A-AE48-C81ED0F9C00C}">
      <dgm:prSet/>
      <dgm:spPr/>
      <dgm:t>
        <a:bodyPr/>
        <a:lstStyle/>
        <a:p>
          <a:endParaRPr lang="es-MX"/>
        </a:p>
      </dgm:t>
    </dgm:pt>
    <dgm:pt modelId="{3B7150FB-9DB4-462A-99F2-97AEC8FB13FA}" type="sibTrans" cxnId="{4F3956C2-9A15-4A6A-AE48-C81ED0F9C00C}">
      <dgm:prSet/>
      <dgm:spPr/>
      <dgm:t>
        <a:bodyPr/>
        <a:lstStyle/>
        <a:p>
          <a:endParaRPr lang="es-MX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F2021FB-38FD-40FA-98BB-68B23AB3B9F4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5C3D9FE6-F497-4454-BDF6-FC1BB77E5FDA}" type="pres">
      <dgm:prSet presAssocID="{615C18A7-B4D5-4C96-8973-7167612FEE29}" presName="rootComposite1" presStyleCnt="0"/>
      <dgm:spPr/>
    </dgm:pt>
    <dgm:pt modelId="{24AABC0D-0FC3-432D-9560-B04ADC4D841F}" type="pres">
      <dgm:prSet presAssocID="{615C18A7-B4D5-4C96-8973-7167612FEE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5D1BF-19C0-4727-92E9-0DDB9493043F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CDA6DB4-9EBB-4CDC-8995-A2C5D5BC978E}" type="pres">
      <dgm:prSet presAssocID="{615C18A7-B4D5-4C96-8973-7167612FEE29}" presName="hierChild2" presStyleCnt="0"/>
      <dgm:spPr/>
    </dgm:pt>
    <dgm:pt modelId="{36B75F1B-9CCE-4E57-ACEC-370224132B48}" type="pres">
      <dgm:prSet presAssocID="{56D997DC-68B8-400D-A120-D9DECC144E9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0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0" presStyleCnt="3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2716E102-54DA-462C-8EE9-524BDC366BB8}" type="pres">
      <dgm:prSet presAssocID="{1D510305-A827-49E2-9E8F-4EE591B2E5C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1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D236069E-7660-40F7-966D-43BCD859BE30}" type="pres">
      <dgm:prSet presAssocID="{0FA7C246-1C08-44EB-8B00-2B4E1F02991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2" presStyleCnt="3" custScaleX="110239" custScaleY="125692" custLinFactNeighborX="199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E5B79546-B0CB-4C7C-A643-6E763474A3A7}" type="pres">
      <dgm:prSet presAssocID="{615C18A7-B4D5-4C96-8973-7167612FEE29}" presName="hierChild3" presStyleCnt="0"/>
      <dgm:spPr/>
    </dgm:pt>
    <dgm:pt modelId="{EF84E19B-8905-41EA-9784-852EACD33B35}" type="pres">
      <dgm:prSet presAssocID="{0DB81199-92A3-418A-BC40-6B63DA9BCC1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B2D5BB-9BFF-4A20-9F73-7D74CCCD3504}" type="pres">
      <dgm:prSet presAssocID="{10EDF24B-4107-4DBD-93F7-FC313D976660}" presName="hierRoot3" presStyleCnt="0">
        <dgm:presLayoutVars>
          <dgm:hierBranch val="init"/>
        </dgm:presLayoutVars>
      </dgm:prSet>
      <dgm:spPr/>
    </dgm:pt>
    <dgm:pt modelId="{CA294438-C17B-406C-BE0B-C4CFC95AD8EB}" type="pres">
      <dgm:prSet presAssocID="{10EDF24B-4107-4DBD-93F7-FC313D976660}" presName="rootComposite3" presStyleCnt="0"/>
      <dgm:spPr/>
    </dgm:pt>
    <dgm:pt modelId="{CD485283-A32C-436F-AA5F-1EA137E4C084}" type="pres">
      <dgm:prSet presAssocID="{10EDF24B-4107-4DBD-93F7-FC313D976660}" presName="rootText3" presStyleLbl="asst1" presStyleIdx="0" presStyleCnt="1" custScaleY="109980" custLinFactNeighborY="7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7C6DDF-1813-4096-88F0-D48F27654660}" type="pres">
      <dgm:prSet presAssocID="{10EDF24B-4107-4DBD-93F7-FC313D97666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9450C2AC-62CC-4FE0-AE2A-6CA898C58D32}" type="pres">
      <dgm:prSet presAssocID="{10EDF24B-4107-4DBD-93F7-FC313D976660}" presName="hierChild6" presStyleCnt="0"/>
      <dgm:spPr/>
    </dgm:pt>
    <dgm:pt modelId="{B03CCB4B-378B-4607-AFF8-1DEBF333901B}" type="pres">
      <dgm:prSet presAssocID="{10EDF24B-4107-4DBD-93F7-FC313D976660}" presName="hierChild7" presStyleCnt="0"/>
      <dgm:spPr/>
    </dgm:pt>
  </dgm:ptLst>
  <dgm:cxnLst>
    <dgm:cxn modelId="{742135EF-FC72-4C56-B7A9-1CB36F194CC1}" type="presOf" srcId="{615C18A7-B4D5-4C96-8973-7167612FEE29}" destId="{5805D1BF-19C0-4727-92E9-0DDB9493043F}" srcOrd="1" destOrd="0" presId="urn:microsoft.com/office/officeart/2005/8/layout/orgChart1"/>
    <dgm:cxn modelId="{E444835E-C446-4AD1-8439-D1150BCC6ADB}" srcId="{615C18A7-B4D5-4C96-8973-7167612FEE29}" destId="{02C4A82E-CC23-409F-922F-1D88FC4F0D6F}" srcOrd="1" destOrd="0" parTransId="{1D510305-A827-49E2-9E8F-4EE591B2E5C5}" sibTransId="{AAC9BDD8-8617-40D4-817C-A4C82EC2BF9D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B8BA76A-FC2C-480F-83E0-AC82C59ACFAE}" type="presOf" srcId="{0FA7C246-1C08-44EB-8B00-2B4E1F02991A}" destId="{D236069E-7660-40F7-966D-43BCD859BE30}" srcOrd="0" destOrd="0" presId="urn:microsoft.com/office/officeart/2005/8/layout/orgChart1"/>
    <dgm:cxn modelId="{AF7B7F86-A032-45C6-ADE9-1246FEAB8E76}" type="presOf" srcId="{1D510305-A827-49E2-9E8F-4EE591B2E5C5}" destId="{2716E102-54DA-462C-8EE9-524BDC366BB8}" srcOrd="0" destOrd="0" presId="urn:microsoft.com/office/officeart/2005/8/layout/orgChart1"/>
    <dgm:cxn modelId="{C4B9A59D-CBDE-48B4-995E-93A17CE4E413}" type="presOf" srcId="{0DB81199-92A3-418A-BC40-6B63DA9BCC13}" destId="{EF84E19B-8905-41EA-9784-852EACD33B35}" srcOrd="0" destOrd="0" presId="urn:microsoft.com/office/officeart/2005/8/layout/orgChart1"/>
    <dgm:cxn modelId="{06DD7342-087B-4A85-98C6-90856585DF29}" type="presOf" srcId="{615C18A7-B4D5-4C96-8973-7167612FEE29}" destId="{24AABC0D-0FC3-432D-9560-B04ADC4D841F}" srcOrd="0" destOrd="0" presId="urn:microsoft.com/office/officeart/2005/8/layout/orgChart1"/>
    <dgm:cxn modelId="{04D0FE27-3008-425D-8C9B-EBB5CDCD1F87}" srcId="{615C18A7-B4D5-4C96-8973-7167612FEE29}" destId="{540D300A-58D4-4DCA-BA3B-BE857815513C}" srcOrd="2" destOrd="0" parTransId="{0FA7C246-1C08-44EB-8B00-2B4E1F02991A}" sibTransId="{FB07C7FF-7926-4DAC-A91C-3D00232748EA}"/>
    <dgm:cxn modelId="{095745E2-3D9F-45C2-B589-5B2E15D60C4F}" srcId="{615C18A7-B4D5-4C96-8973-7167612FEE29}" destId="{26CBE087-5EDB-44C1-AB9C-5E442DCB6272}" srcOrd="0" destOrd="0" parTransId="{56D997DC-68B8-400D-A120-D9DECC144E98}" sibTransId="{5340D763-9E21-4727-BA04-FD9810B26C8C}"/>
    <dgm:cxn modelId="{3EBCB718-3670-4541-92E1-F0681E7C808F}" type="presOf" srcId="{02C4A82E-CC23-409F-922F-1D88FC4F0D6F}" destId="{4E43877D-5C35-4042-87DF-2C0CC543CF38}" srcOrd="0" destOrd="0" presId="urn:microsoft.com/office/officeart/2005/8/layout/orgChart1"/>
    <dgm:cxn modelId="{C1D42F80-F218-4451-8B81-7DF2AB4444EA}" type="presOf" srcId="{02C4A82E-CC23-409F-922F-1D88FC4F0D6F}" destId="{0A7E3275-5931-4DB6-89B8-FDADB0D2951D}" srcOrd="1" destOrd="0" presId="urn:microsoft.com/office/officeart/2005/8/layout/orgChart1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C7944A2-101E-495A-B020-47BF58AD7334}" type="presOf" srcId="{10EDF24B-4107-4DBD-93F7-FC313D976660}" destId="{CD485283-A32C-436F-AA5F-1EA137E4C084}" srcOrd="0" destOrd="0" presId="urn:microsoft.com/office/officeart/2005/8/layout/orgChart1"/>
    <dgm:cxn modelId="{89B35B9B-E133-41EB-92B8-6378EAA7684A}" type="presOf" srcId="{540D300A-58D4-4DCA-BA3B-BE857815513C}" destId="{AD6E7F58-F1C9-4519-ADBE-3245B2ACC761}" srcOrd="0" destOrd="0" presId="urn:microsoft.com/office/officeart/2005/8/layout/orgChart1"/>
    <dgm:cxn modelId="{F4B0BA40-4F01-4277-AC1F-2309BA34A03D}" type="presOf" srcId="{56D997DC-68B8-400D-A120-D9DECC144E98}" destId="{36B75F1B-9CCE-4E57-ACEC-370224132B48}" srcOrd="0" destOrd="0" presId="urn:microsoft.com/office/officeart/2005/8/layout/orgChart1"/>
    <dgm:cxn modelId="{ABADE6EE-B0E5-4322-A7EE-AB1467939612}" type="presOf" srcId="{26CBE087-5EDB-44C1-AB9C-5E442DCB6272}" destId="{E77A8F94-5C55-49D3-85FA-1C2333662F5C}" srcOrd="1" destOrd="0" presId="urn:microsoft.com/office/officeart/2005/8/layout/orgChart1"/>
    <dgm:cxn modelId="{4F3956C2-9A15-4A6A-AE48-C81ED0F9C00C}" srcId="{615C18A7-B4D5-4C96-8973-7167612FEE29}" destId="{10EDF24B-4107-4DBD-93F7-FC313D976660}" srcOrd="3" destOrd="0" parTransId="{0DB81199-92A3-418A-BC40-6B63DA9BCC13}" sibTransId="{3B7150FB-9DB4-462A-99F2-97AEC8FB13FA}"/>
    <dgm:cxn modelId="{18779026-790F-47C4-9DCC-E1E7CECE3941}" type="presOf" srcId="{10EDF24B-4107-4DBD-93F7-FC313D976660}" destId="{B37C6DDF-1813-4096-88F0-D48F27654660}" srcOrd="1" destOrd="0" presId="urn:microsoft.com/office/officeart/2005/8/layout/orgChart1"/>
    <dgm:cxn modelId="{89E6FFD6-E886-4A52-93BA-36BD0296B89F}" type="presOf" srcId="{540D300A-58D4-4DCA-BA3B-BE857815513C}" destId="{48E4CBBF-8D92-4ED4-819A-8715392E3CE9}" srcOrd="1" destOrd="0" presId="urn:microsoft.com/office/officeart/2005/8/layout/orgChart1"/>
    <dgm:cxn modelId="{3D282326-3A96-48DD-B7CC-BAE6BF8E218E}" type="presOf" srcId="{26CBE087-5EDB-44C1-AB9C-5E442DCB6272}" destId="{3F458B82-820E-4967-9255-CBCA7F03FD7E}" srcOrd="0" destOrd="0" presId="urn:microsoft.com/office/officeart/2005/8/layout/orgChart1"/>
    <dgm:cxn modelId="{FE5BF229-D02D-4A3B-BAD8-46C8F97E8CF2}" type="presParOf" srcId="{152DA3CB-F33C-4F00-A08B-BF4911CED871}" destId="{AF2021FB-38FD-40FA-98BB-68B23AB3B9F4}" srcOrd="0" destOrd="0" presId="urn:microsoft.com/office/officeart/2005/8/layout/orgChart1"/>
    <dgm:cxn modelId="{A559C936-1DAD-42C1-B027-5D2F903B5D17}" type="presParOf" srcId="{AF2021FB-38FD-40FA-98BB-68B23AB3B9F4}" destId="{5C3D9FE6-F497-4454-BDF6-FC1BB77E5FDA}" srcOrd="0" destOrd="0" presId="urn:microsoft.com/office/officeart/2005/8/layout/orgChart1"/>
    <dgm:cxn modelId="{0959A1A3-2165-43BE-AB9C-5255E0A6AA75}" type="presParOf" srcId="{5C3D9FE6-F497-4454-BDF6-FC1BB77E5FDA}" destId="{24AABC0D-0FC3-432D-9560-B04ADC4D841F}" srcOrd="0" destOrd="0" presId="urn:microsoft.com/office/officeart/2005/8/layout/orgChart1"/>
    <dgm:cxn modelId="{7346A033-7B6C-40E6-9393-7A48E96E35AD}" type="presParOf" srcId="{5C3D9FE6-F497-4454-BDF6-FC1BB77E5FDA}" destId="{5805D1BF-19C0-4727-92E9-0DDB9493043F}" srcOrd="1" destOrd="0" presId="urn:microsoft.com/office/officeart/2005/8/layout/orgChart1"/>
    <dgm:cxn modelId="{F12C48DA-5054-4993-8CB3-59BB68D04C9D}" type="presParOf" srcId="{AF2021FB-38FD-40FA-98BB-68B23AB3B9F4}" destId="{BCDA6DB4-9EBB-4CDC-8995-A2C5D5BC978E}" srcOrd="1" destOrd="0" presId="urn:microsoft.com/office/officeart/2005/8/layout/orgChart1"/>
    <dgm:cxn modelId="{F6E9A6B8-7087-4E62-B6CD-D2FE8570A275}" type="presParOf" srcId="{BCDA6DB4-9EBB-4CDC-8995-A2C5D5BC978E}" destId="{36B75F1B-9CCE-4E57-ACEC-370224132B48}" srcOrd="0" destOrd="0" presId="urn:microsoft.com/office/officeart/2005/8/layout/orgChart1"/>
    <dgm:cxn modelId="{46E692FE-990E-4DD0-953C-AAB6BAF2E554}" type="presParOf" srcId="{BCDA6DB4-9EBB-4CDC-8995-A2C5D5BC978E}" destId="{C707D0D9-5AFE-4363-856B-3BDADF6FC139}" srcOrd="1" destOrd="0" presId="urn:microsoft.com/office/officeart/2005/8/layout/orgChart1"/>
    <dgm:cxn modelId="{FDC14AF7-550E-4660-A75C-F8F2B3B8B976}" type="presParOf" srcId="{C707D0D9-5AFE-4363-856B-3BDADF6FC139}" destId="{1FAA2663-C9DE-4C2E-843A-34F51D621341}" srcOrd="0" destOrd="0" presId="urn:microsoft.com/office/officeart/2005/8/layout/orgChart1"/>
    <dgm:cxn modelId="{94C7ADD9-402E-4A33-9501-59CD6A3B9A8A}" type="presParOf" srcId="{1FAA2663-C9DE-4C2E-843A-34F51D621341}" destId="{3F458B82-820E-4967-9255-CBCA7F03FD7E}" srcOrd="0" destOrd="0" presId="urn:microsoft.com/office/officeart/2005/8/layout/orgChart1"/>
    <dgm:cxn modelId="{BCE1E618-4D00-4B68-BF99-EF19DFEA8C9A}" type="presParOf" srcId="{1FAA2663-C9DE-4C2E-843A-34F51D621341}" destId="{E77A8F94-5C55-49D3-85FA-1C2333662F5C}" srcOrd="1" destOrd="0" presId="urn:microsoft.com/office/officeart/2005/8/layout/orgChart1"/>
    <dgm:cxn modelId="{CF768AFC-E71E-4922-B595-3B1F8ED8AE70}" type="presParOf" srcId="{C707D0D9-5AFE-4363-856B-3BDADF6FC139}" destId="{4613D29D-E624-48C5-A759-6F292DBA0F87}" srcOrd="1" destOrd="0" presId="urn:microsoft.com/office/officeart/2005/8/layout/orgChart1"/>
    <dgm:cxn modelId="{04830460-2E12-4B02-BE54-A0118197D0D8}" type="presParOf" srcId="{C707D0D9-5AFE-4363-856B-3BDADF6FC139}" destId="{1754669E-BC41-4D7B-B4A1-2A8FB283E790}" srcOrd="2" destOrd="0" presId="urn:microsoft.com/office/officeart/2005/8/layout/orgChart1"/>
    <dgm:cxn modelId="{E81B54C2-3633-42D6-A00E-3466F75952BD}" type="presParOf" srcId="{BCDA6DB4-9EBB-4CDC-8995-A2C5D5BC978E}" destId="{2716E102-54DA-462C-8EE9-524BDC366BB8}" srcOrd="2" destOrd="0" presId="urn:microsoft.com/office/officeart/2005/8/layout/orgChart1"/>
    <dgm:cxn modelId="{6A56039E-784A-48C3-8F99-58B5962E5EEE}" type="presParOf" srcId="{BCDA6DB4-9EBB-4CDC-8995-A2C5D5BC978E}" destId="{A0C09043-F9E8-41CC-8985-898B0860AA24}" srcOrd="3" destOrd="0" presId="urn:microsoft.com/office/officeart/2005/8/layout/orgChart1"/>
    <dgm:cxn modelId="{E1582044-8E20-4BA1-8020-2DC4657BBE3E}" type="presParOf" srcId="{A0C09043-F9E8-41CC-8985-898B0860AA24}" destId="{4082C233-5112-4B56-B0A2-32F5C8491B52}" srcOrd="0" destOrd="0" presId="urn:microsoft.com/office/officeart/2005/8/layout/orgChart1"/>
    <dgm:cxn modelId="{CFAF9ED3-9FF7-4C45-BB41-DC174D11725B}" type="presParOf" srcId="{4082C233-5112-4B56-B0A2-32F5C8491B52}" destId="{4E43877D-5C35-4042-87DF-2C0CC543CF38}" srcOrd="0" destOrd="0" presId="urn:microsoft.com/office/officeart/2005/8/layout/orgChart1"/>
    <dgm:cxn modelId="{343F3A8F-208A-4EA0-A77E-BC6BB9A7F77B}" type="presParOf" srcId="{4082C233-5112-4B56-B0A2-32F5C8491B52}" destId="{0A7E3275-5931-4DB6-89B8-FDADB0D2951D}" srcOrd="1" destOrd="0" presId="urn:microsoft.com/office/officeart/2005/8/layout/orgChart1"/>
    <dgm:cxn modelId="{8745FF9A-AC57-4D6D-9E7D-D03CD1D2DD46}" type="presParOf" srcId="{A0C09043-F9E8-41CC-8985-898B0860AA24}" destId="{0C6A920F-DF87-426F-81D9-1DE223741705}" srcOrd="1" destOrd="0" presId="urn:microsoft.com/office/officeart/2005/8/layout/orgChart1"/>
    <dgm:cxn modelId="{CE2DB52A-8A9F-4FB4-8398-37DC7972A550}" type="presParOf" srcId="{A0C09043-F9E8-41CC-8985-898B0860AA24}" destId="{CBF06458-E357-4107-AF31-97737D5E45BB}" srcOrd="2" destOrd="0" presId="urn:microsoft.com/office/officeart/2005/8/layout/orgChart1"/>
    <dgm:cxn modelId="{FFDC6329-4368-4FA5-91BE-3CE9A967AB3E}" type="presParOf" srcId="{BCDA6DB4-9EBB-4CDC-8995-A2C5D5BC978E}" destId="{D236069E-7660-40F7-966D-43BCD859BE30}" srcOrd="4" destOrd="0" presId="urn:microsoft.com/office/officeart/2005/8/layout/orgChart1"/>
    <dgm:cxn modelId="{F35A142E-1B34-4335-A57B-A21D5D058D61}" type="presParOf" srcId="{BCDA6DB4-9EBB-4CDC-8995-A2C5D5BC978E}" destId="{85B883C3-A0F8-4969-8EEC-137723E3EE21}" srcOrd="5" destOrd="0" presId="urn:microsoft.com/office/officeart/2005/8/layout/orgChart1"/>
    <dgm:cxn modelId="{179C18C6-77AF-4D68-BB42-4D61907E296F}" type="presParOf" srcId="{85B883C3-A0F8-4969-8EEC-137723E3EE21}" destId="{8897DD72-8AB1-4C52-B8F1-29E5D22489C3}" srcOrd="0" destOrd="0" presId="urn:microsoft.com/office/officeart/2005/8/layout/orgChart1"/>
    <dgm:cxn modelId="{A027B6D5-9810-43E1-8846-027033FE91C4}" type="presParOf" srcId="{8897DD72-8AB1-4C52-B8F1-29E5D22489C3}" destId="{AD6E7F58-F1C9-4519-ADBE-3245B2ACC761}" srcOrd="0" destOrd="0" presId="urn:microsoft.com/office/officeart/2005/8/layout/orgChart1"/>
    <dgm:cxn modelId="{809FA7A4-8180-4FFC-9647-5CCA77B6F264}" type="presParOf" srcId="{8897DD72-8AB1-4C52-B8F1-29E5D22489C3}" destId="{48E4CBBF-8D92-4ED4-819A-8715392E3CE9}" srcOrd="1" destOrd="0" presId="urn:microsoft.com/office/officeart/2005/8/layout/orgChart1"/>
    <dgm:cxn modelId="{BD668BD2-1710-47E3-AD8A-9DC25F2BE22E}" type="presParOf" srcId="{85B883C3-A0F8-4969-8EEC-137723E3EE21}" destId="{F6852BCC-15AC-4615-9142-D5576A867F2A}" srcOrd="1" destOrd="0" presId="urn:microsoft.com/office/officeart/2005/8/layout/orgChart1"/>
    <dgm:cxn modelId="{25AFD1BF-34B7-4BB8-A5DF-D1E4B187BAEA}" type="presParOf" srcId="{85B883C3-A0F8-4969-8EEC-137723E3EE21}" destId="{B0AAE6DE-AD5D-442E-83FE-28A92C3364A9}" srcOrd="2" destOrd="0" presId="urn:microsoft.com/office/officeart/2005/8/layout/orgChart1"/>
    <dgm:cxn modelId="{EE2B841A-BE58-4727-BA97-E16A7FBE31A2}" type="presParOf" srcId="{AF2021FB-38FD-40FA-98BB-68B23AB3B9F4}" destId="{E5B79546-B0CB-4C7C-A643-6E763474A3A7}" srcOrd="2" destOrd="0" presId="urn:microsoft.com/office/officeart/2005/8/layout/orgChart1"/>
    <dgm:cxn modelId="{9722AD91-6A4A-41FC-974E-1F5ABF9D5042}" type="presParOf" srcId="{E5B79546-B0CB-4C7C-A643-6E763474A3A7}" destId="{EF84E19B-8905-41EA-9784-852EACD33B35}" srcOrd="0" destOrd="0" presId="urn:microsoft.com/office/officeart/2005/8/layout/orgChart1"/>
    <dgm:cxn modelId="{946F92BF-712C-4431-85C4-55347D35B281}" type="presParOf" srcId="{E5B79546-B0CB-4C7C-A643-6E763474A3A7}" destId="{0DB2D5BB-9BFF-4A20-9F73-7D74CCCD3504}" srcOrd="1" destOrd="0" presId="urn:microsoft.com/office/officeart/2005/8/layout/orgChart1"/>
    <dgm:cxn modelId="{E2BF4F01-86FF-4E46-9679-B907903DBCE1}" type="presParOf" srcId="{0DB2D5BB-9BFF-4A20-9F73-7D74CCCD3504}" destId="{CA294438-C17B-406C-BE0B-C4CFC95AD8EB}" srcOrd="0" destOrd="0" presId="urn:microsoft.com/office/officeart/2005/8/layout/orgChart1"/>
    <dgm:cxn modelId="{70FA3336-10A6-44A4-8316-1F76B8BE440C}" type="presParOf" srcId="{CA294438-C17B-406C-BE0B-C4CFC95AD8EB}" destId="{CD485283-A32C-436F-AA5F-1EA137E4C084}" srcOrd="0" destOrd="0" presId="urn:microsoft.com/office/officeart/2005/8/layout/orgChart1"/>
    <dgm:cxn modelId="{E9A17F27-0C22-4CE1-8495-5D152DE93002}" type="presParOf" srcId="{CA294438-C17B-406C-BE0B-C4CFC95AD8EB}" destId="{B37C6DDF-1813-4096-88F0-D48F27654660}" srcOrd="1" destOrd="0" presId="urn:microsoft.com/office/officeart/2005/8/layout/orgChart1"/>
    <dgm:cxn modelId="{BF6A28B3-188A-4CA4-B600-52F58CFE4BAA}" type="presParOf" srcId="{0DB2D5BB-9BFF-4A20-9F73-7D74CCCD3504}" destId="{9450C2AC-62CC-4FE0-AE2A-6CA898C58D32}" srcOrd="1" destOrd="0" presId="urn:microsoft.com/office/officeart/2005/8/layout/orgChart1"/>
    <dgm:cxn modelId="{A7847941-DE1E-4133-8941-23F1AC24098B}" type="presParOf" srcId="{0DB2D5BB-9BFF-4A20-9F73-7D74CCCD3504}" destId="{B03CCB4B-378B-4607-AFF8-1DEBF333901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BAE6477-6996-4C0F-9A64-E6F9A09D6816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BF2E5EC-560C-4FDD-9115-0C87DA3CD194}" type="parTrans" cxnId="{19D96408-2076-4DB8-B462-E76E930FD77C}">
      <dgm:prSet/>
      <dgm:spPr/>
      <dgm:t>
        <a:bodyPr/>
        <a:lstStyle/>
        <a:p>
          <a:endParaRPr lang="es-ES" sz="1200"/>
        </a:p>
      </dgm:t>
    </dgm:pt>
    <dgm:pt modelId="{9B225DFE-05EE-4DD5-B850-036E6F01829D}" type="sibTrans" cxnId="{19D96408-2076-4DB8-B462-E76E930FD77C}">
      <dgm:prSet/>
      <dgm:spPr/>
      <dgm:t>
        <a:bodyPr/>
        <a:lstStyle/>
        <a:p>
          <a:endParaRPr lang="es-ES" sz="1200"/>
        </a:p>
      </dgm:t>
    </dgm:pt>
    <dgm:pt modelId="{26CBE087-5EDB-44C1-AB9C-5E442DCB6272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56D997DC-68B8-400D-A120-D9DECC144E98}" type="parTrans" cxnId="{095745E2-3D9F-45C2-B589-5B2E15D60C4F}">
      <dgm:prSet/>
      <dgm:spPr/>
      <dgm:t>
        <a:bodyPr/>
        <a:lstStyle/>
        <a:p>
          <a:endParaRPr lang="es-ES" sz="1200"/>
        </a:p>
      </dgm:t>
    </dgm:pt>
    <dgm:pt modelId="{5340D763-9E21-4727-BA04-FD9810B26C8C}" type="sibTrans" cxnId="{095745E2-3D9F-45C2-B589-5B2E15D60C4F}">
      <dgm:prSet/>
      <dgm:spPr/>
      <dgm:t>
        <a:bodyPr/>
        <a:lstStyle/>
        <a:p>
          <a:endParaRPr lang="es-ES" sz="1200"/>
        </a:p>
      </dgm:t>
    </dgm:pt>
    <dgm:pt modelId="{02C4A82E-CC23-409F-922F-1D88FC4F0D6F}">
      <dgm:prSet custT="1"/>
      <dgm:spPr/>
      <dgm:t>
        <a:bodyPr/>
        <a:lstStyle/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D510305-A827-49E2-9E8F-4EE591B2E5C5}" type="parTrans" cxnId="{E444835E-C446-4AD1-8439-D1150BCC6ADB}">
      <dgm:prSet/>
      <dgm:spPr/>
      <dgm:t>
        <a:bodyPr/>
        <a:lstStyle/>
        <a:p>
          <a:endParaRPr lang="es-ES" sz="1200"/>
        </a:p>
      </dgm:t>
    </dgm:pt>
    <dgm:pt modelId="{AAC9BDD8-8617-40D4-817C-A4C82EC2BF9D}" type="sibTrans" cxnId="{E444835E-C446-4AD1-8439-D1150BCC6ADB}">
      <dgm:prSet/>
      <dgm:spPr/>
      <dgm:t>
        <a:bodyPr/>
        <a:lstStyle/>
        <a:p>
          <a:endParaRPr lang="es-ES" sz="1200"/>
        </a:p>
      </dgm:t>
    </dgm:pt>
    <dgm:pt modelId="{540D300A-58D4-4DCA-BA3B-BE857815513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0FA7C246-1C08-44EB-8B00-2B4E1F02991A}" type="parTrans" cxnId="{04D0FE27-3008-425D-8C9B-EBB5CDCD1F87}">
      <dgm:prSet/>
      <dgm:spPr/>
      <dgm:t>
        <a:bodyPr/>
        <a:lstStyle/>
        <a:p>
          <a:endParaRPr lang="es-ES" sz="1200"/>
        </a:p>
      </dgm:t>
    </dgm:pt>
    <dgm:pt modelId="{FB07C7FF-7926-4DAC-A91C-3D00232748EA}" type="sibTrans" cxnId="{04D0FE27-3008-425D-8C9B-EBB5CDCD1F87}">
      <dgm:prSet/>
      <dgm:spPr/>
      <dgm:t>
        <a:bodyPr/>
        <a:lstStyle/>
        <a:p>
          <a:endParaRPr lang="es-ES" sz="1200"/>
        </a:p>
      </dgm:t>
    </dgm:pt>
    <dgm:pt modelId="{0D7AFC0D-7FFA-4E69-B167-4DFC069EBA0C}">
      <dgm:prSet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gm:t>
    </dgm:pt>
    <dgm:pt modelId="{14E5961C-D370-4D38-807D-C84EA29BF1DE}" type="parTrans" cxnId="{81E5504C-9255-4A42-B2CC-C2C36F1E9299}">
      <dgm:prSet/>
      <dgm:spPr/>
      <dgm:t>
        <a:bodyPr/>
        <a:lstStyle/>
        <a:p>
          <a:endParaRPr lang="es-ES"/>
        </a:p>
      </dgm:t>
    </dgm:pt>
    <dgm:pt modelId="{FF1C8DF5-AEE5-4584-8113-EFE894F79526}" type="sibTrans" cxnId="{81E5504C-9255-4A42-B2CC-C2C36F1E9299}">
      <dgm:prSet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b="0" i="0" u="none" strike="noStrike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FAD1B8-B315-4391-B525-7D70F5565FB6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A1184EEE-E5B9-42C0-9553-0C5680A7B1F1}" type="pres">
      <dgm:prSet presAssocID="{615C18A7-B4D5-4C96-8973-7167612FEE29}" presName="rootComposite1" presStyleCnt="0"/>
      <dgm:spPr/>
    </dgm:pt>
    <dgm:pt modelId="{C0840628-28B2-433E-AAFF-6B42F9F61299}" type="pres">
      <dgm:prSet presAssocID="{615C18A7-B4D5-4C96-8973-7167612FEE29}" presName="rootText1" presStyleLbl="node0" presStyleIdx="0" presStyleCnt="1" custScaleX="130512" custScaleY="1185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11DC31-7D47-4FFC-A8C1-F53D284AAE06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E4A72E3-E34C-4664-A4C2-063C355DC312}" type="pres">
      <dgm:prSet presAssocID="{615C18A7-B4D5-4C96-8973-7167612FEE29}" presName="hierChild2" presStyleCnt="0"/>
      <dgm:spPr/>
    </dgm:pt>
    <dgm:pt modelId="{CC9CDF54-D790-4E3D-9AE7-B321ED543BC0}" type="pres">
      <dgm:prSet presAssocID="{0BF2E5EC-560C-4FDD-9115-0C87DA3CD194}" presName="Name37" presStyleLbl="parChTrans1D2" presStyleIdx="0" presStyleCnt="5"/>
      <dgm:spPr/>
      <dgm:t>
        <a:bodyPr/>
        <a:lstStyle/>
        <a:p>
          <a:endParaRPr lang="es-ES"/>
        </a:p>
      </dgm:t>
    </dgm:pt>
    <dgm:pt modelId="{964FDEF0-77F4-4573-9DE9-9E797B05E95D}" type="pres">
      <dgm:prSet presAssocID="{8BAE6477-6996-4C0F-9A64-E6F9A09D6816}" presName="hierRoot2" presStyleCnt="0">
        <dgm:presLayoutVars>
          <dgm:hierBranch val="init"/>
        </dgm:presLayoutVars>
      </dgm:prSet>
      <dgm:spPr/>
    </dgm:pt>
    <dgm:pt modelId="{496B668D-B9A8-430F-9BD8-4989A5DCC460}" type="pres">
      <dgm:prSet presAssocID="{8BAE6477-6996-4C0F-9A64-E6F9A09D6816}" presName="rootComposite" presStyleCnt="0"/>
      <dgm:spPr/>
    </dgm:pt>
    <dgm:pt modelId="{B7D99E16-442B-4BEE-93F5-740D4EB2B8FD}" type="pres">
      <dgm:prSet presAssocID="{8BAE6477-6996-4C0F-9A64-E6F9A09D6816}" presName="rootText" presStyleLbl="node2" presStyleIdx="0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4089F-7C45-49AE-8C22-F73DF72EA6C0}" type="pres">
      <dgm:prSet presAssocID="{8BAE6477-6996-4C0F-9A64-E6F9A09D6816}" presName="rootConnector" presStyleLbl="node2" presStyleIdx="0" presStyleCnt="5"/>
      <dgm:spPr/>
      <dgm:t>
        <a:bodyPr/>
        <a:lstStyle/>
        <a:p>
          <a:endParaRPr lang="es-ES"/>
        </a:p>
      </dgm:t>
    </dgm:pt>
    <dgm:pt modelId="{71F177A4-9BC3-4939-A36B-FC68B62BEC99}" type="pres">
      <dgm:prSet presAssocID="{8BAE6477-6996-4C0F-9A64-E6F9A09D6816}" presName="hierChild4" presStyleCnt="0"/>
      <dgm:spPr/>
    </dgm:pt>
    <dgm:pt modelId="{2D5AB82C-18F1-4F16-8243-2F05DE81BD80}" type="pres">
      <dgm:prSet presAssocID="{8BAE6477-6996-4C0F-9A64-E6F9A09D6816}" presName="hierChild5" presStyleCnt="0"/>
      <dgm:spPr/>
    </dgm:pt>
    <dgm:pt modelId="{007F277E-27E1-49BE-8C95-005F8E11824C}" type="pres">
      <dgm:prSet presAssocID="{56D997DC-68B8-400D-A120-D9DECC144E98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707D0D9-5AFE-4363-856B-3BDADF6FC139}" type="pres">
      <dgm:prSet presAssocID="{26CBE087-5EDB-44C1-AB9C-5E442DCB6272}" presName="hierRoot2" presStyleCnt="0">
        <dgm:presLayoutVars>
          <dgm:hierBranch val="init"/>
        </dgm:presLayoutVars>
      </dgm:prSet>
      <dgm:spPr/>
    </dgm:pt>
    <dgm:pt modelId="{1FAA2663-C9DE-4C2E-843A-34F51D621341}" type="pres">
      <dgm:prSet presAssocID="{26CBE087-5EDB-44C1-AB9C-5E442DCB6272}" presName="rootComposite" presStyleCnt="0"/>
      <dgm:spPr/>
    </dgm:pt>
    <dgm:pt modelId="{3F458B82-820E-4967-9255-CBCA7F03FD7E}" type="pres">
      <dgm:prSet presAssocID="{26CBE087-5EDB-44C1-AB9C-5E442DCB6272}" presName="rootText" presStyleLbl="node2" presStyleIdx="1" presStyleCnt="5" custScaleX="136184" custScaleY="135015" custLinFactNeighborX="199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7A8F94-5C55-49D3-85FA-1C2333662F5C}" type="pres">
      <dgm:prSet presAssocID="{26CBE087-5EDB-44C1-AB9C-5E442DCB6272}" presName="rootConnector" presStyleLbl="node2" presStyleIdx="1" presStyleCnt="5"/>
      <dgm:spPr/>
      <dgm:t>
        <a:bodyPr/>
        <a:lstStyle/>
        <a:p>
          <a:endParaRPr lang="es-ES"/>
        </a:p>
      </dgm:t>
    </dgm:pt>
    <dgm:pt modelId="{4613D29D-E624-48C5-A759-6F292DBA0F87}" type="pres">
      <dgm:prSet presAssocID="{26CBE087-5EDB-44C1-AB9C-5E442DCB6272}" presName="hierChild4" presStyleCnt="0"/>
      <dgm:spPr/>
    </dgm:pt>
    <dgm:pt modelId="{1754669E-BC41-4D7B-B4A1-2A8FB283E790}" type="pres">
      <dgm:prSet presAssocID="{26CBE087-5EDB-44C1-AB9C-5E442DCB6272}" presName="hierChild5" presStyleCnt="0"/>
      <dgm:spPr/>
    </dgm:pt>
    <dgm:pt modelId="{8976C2D7-03F2-44E1-8705-0801E3C94E89}" type="pres">
      <dgm:prSet presAssocID="{1D510305-A827-49E2-9E8F-4EE591B2E5C5}" presName="Name37" presStyleLbl="parChTrans1D2" presStyleIdx="2" presStyleCnt="5"/>
      <dgm:spPr/>
      <dgm:t>
        <a:bodyPr/>
        <a:lstStyle/>
        <a:p>
          <a:endParaRPr lang="es-ES"/>
        </a:p>
      </dgm:t>
    </dgm:pt>
    <dgm:pt modelId="{A0C09043-F9E8-41CC-8985-898B0860AA24}" type="pres">
      <dgm:prSet presAssocID="{02C4A82E-CC23-409F-922F-1D88FC4F0D6F}" presName="hierRoot2" presStyleCnt="0">
        <dgm:presLayoutVars>
          <dgm:hierBranch val="init"/>
        </dgm:presLayoutVars>
      </dgm:prSet>
      <dgm:spPr/>
    </dgm:pt>
    <dgm:pt modelId="{4082C233-5112-4B56-B0A2-32F5C8491B52}" type="pres">
      <dgm:prSet presAssocID="{02C4A82E-CC23-409F-922F-1D88FC4F0D6F}" presName="rootComposite" presStyleCnt="0"/>
      <dgm:spPr/>
    </dgm:pt>
    <dgm:pt modelId="{4E43877D-5C35-4042-87DF-2C0CC543CF38}" type="pres">
      <dgm:prSet presAssocID="{02C4A82E-CC23-409F-922F-1D88FC4F0D6F}" presName="rootText" presStyleLbl="node2" presStyleIdx="2" presStyleCnt="5" custScaleX="136184" custScaleY="453631" custLinFactNeighborX="199" custLinFactNeighborY="36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7E3275-5931-4DB6-89B8-FDADB0D2951D}" type="pres">
      <dgm:prSet presAssocID="{02C4A82E-CC23-409F-922F-1D88FC4F0D6F}" presName="rootConnector" presStyleLbl="node2" presStyleIdx="2" presStyleCnt="5"/>
      <dgm:spPr/>
      <dgm:t>
        <a:bodyPr/>
        <a:lstStyle/>
        <a:p>
          <a:endParaRPr lang="es-ES"/>
        </a:p>
      </dgm:t>
    </dgm:pt>
    <dgm:pt modelId="{0C6A920F-DF87-426F-81D9-1DE223741705}" type="pres">
      <dgm:prSet presAssocID="{02C4A82E-CC23-409F-922F-1D88FC4F0D6F}" presName="hierChild4" presStyleCnt="0"/>
      <dgm:spPr/>
    </dgm:pt>
    <dgm:pt modelId="{CBF06458-E357-4107-AF31-97737D5E45BB}" type="pres">
      <dgm:prSet presAssocID="{02C4A82E-CC23-409F-922F-1D88FC4F0D6F}" presName="hierChild5" presStyleCnt="0"/>
      <dgm:spPr/>
    </dgm:pt>
    <dgm:pt modelId="{BB7C73A5-10A1-464C-9018-29900E22BB05}" type="pres">
      <dgm:prSet presAssocID="{0FA7C246-1C08-44EB-8B00-2B4E1F02991A}" presName="Name37" presStyleLbl="parChTrans1D2" presStyleIdx="3" presStyleCnt="5"/>
      <dgm:spPr/>
      <dgm:t>
        <a:bodyPr/>
        <a:lstStyle/>
        <a:p>
          <a:endParaRPr lang="es-ES"/>
        </a:p>
      </dgm:t>
    </dgm:pt>
    <dgm:pt modelId="{85B883C3-A0F8-4969-8EEC-137723E3EE21}" type="pres">
      <dgm:prSet presAssocID="{540D300A-58D4-4DCA-BA3B-BE857815513C}" presName="hierRoot2" presStyleCnt="0">
        <dgm:presLayoutVars>
          <dgm:hierBranch val="init"/>
        </dgm:presLayoutVars>
      </dgm:prSet>
      <dgm:spPr/>
    </dgm:pt>
    <dgm:pt modelId="{8897DD72-8AB1-4C52-B8F1-29E5D22489C3}" type="pres">
      <dgm:prSet presAssocID="{540D300A-58D4-4DCA-BA3B-BE857815513C}" presName="rootComposite" presStyleCnt="0"/>
      <dgm:spPr/>
    </dgm:pt>
    <dgm:pt modelId="{AD6E7F58-F1C9-4519-ADBE-3245B2ACC761}" type="pres">
      <dgm:prSet presAssocID="{540D300A-58D4-4DCA-BA3B-BE857815513C}" presName="rootText" presStyleLbl="node2" presStyleIdx="3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E4CBBF-8D92-4ED4-819A-8715392E3CE9}" type="pres">
      <dgm:prSet presAssocID="{540D300A-58D4-4DCA-BA3B-BE857815513C}" presName="rootConnector" presStyleLbl="node2" presStyleIdx="3" presStyleCnt="5"/>
      <dgm:spPr/>
      <dgm:t>
        <a:bodyPr/>
        <a:lstStyle/>
        <a:p>
          <a:endParaRPr lang="es-ES"/>
        </a:p>
      </dgm:t>
    </dgm:pt>
    <dgm:pt modelId="{F6852BCC-15AC-4615-9142-D5576A867F2A}" type="pres">
      <dgm:prSet presAssocID="{540D300A-58D4-4DCA-BA3B-BE857815513C}" presName="hierChild4" presStyleCnt="0"/>
      <dgm:spPr/>
    </dgm:pt>
    <dgm:pt modelId="{B0AAE6DE-AD5D-442E-83FE-28A92C3364A9}" type="pres">
      <dgm:prSet presAssocID="{540D300A-58D4-4DCA-BA3B-BE857815513C}" presName="hierChild5" presStyleCnt="0"/>
      <dgm:spPr/>
    </dgm:pt>
    <dgm:pt modelId="{FD19100F-0193-45AD-B1B5-D3E6F55A8E49}" type="pres">
      <dgm:prSet presAssocID="{14E5961C-D370-4D38-807D-C84EA29BF1DE}" presName="Name37" presStyleLbl="parChTrans1D2" presStyleIdx="4" presStyleCnt="5"/>
      <dgm:spPr/>
      <dgm:t>
        <a:bodyPr/>
        <a:lstStyle/>
        <a:p>
          <a:endParaRPr lang="es-ES"/>
        </a:p>
      </dgm:t>
    </dgm:pt>
    <dgm:pt modelId="{2D7D0049-EABF-4589-A93B-C28624A90FE5}" type="pres">
      <dgm:prSet presAssocID="{0D7AFC0D-7FFA-4E69-B167-4DFC069EBA0C}" presName="hierRoot2" presStyleCnt="0">
        <dgm:presLayoutVars>
          <dgm:hierBranch val="init"/>
        </dgm:presLayoutVars>
      </dgm:prSet>
      <dgm:spPr/>
    </dgm:pt>
    <dgm:pt modelId="{6492CDA0-B2B9-4364-9985-20C5B38D1FC9}" type="pres">
      <dgm:prSet presAssocID="{0D7AFC0D-7FFA-4E69-B167-4DFC069EBA0C}" presName="rootComposite" presStyleCnt="0"/>
      <dgm:spPr/>
    </dgm:pt>
    <dgm:pt modelId="{2C14DA0E-1552-4088-9F2E-205A2DB70367}" type="pres">
      <dgm:prSet presAssocID="{0D7AFC0D-7FFA-4E69-B167-4DFC069EBA0C}" presName="rootText" presStyleLbl="node2" presStyleIdx="4" presStyleCnt="5" custScaleX="136184" custScaleY="135015" custLinFactNeighborX="102" custLinFactNeighborY="31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A4D01-96EB-407B-90EB-EFFFA1D8E456}" type="pres">
      <dgm:prSet presAssocID="{0D7AFC0D-7FFA-4E69-B167-4DFC069EBA0C}" presName="rootConnector" presStyleLbl="node2" presStyleIdx="4" presStyleCnt="5"/>
      <dgm:spPr/>
      <dgm:t>
        <a:bodyPr/>
        <a:lstStyle/>
        <a:p>
          <a:endParaRPr lang="es-ES"/>
        </a:p>
      </dgm:t>
    </dgm:pt>
    <dgm:pt modelId="{8166C120-084E-4DEC-9F21-058D25A07C33}" type="pres">
      <dgm:prSet presAssocID="{0D7AFC0D-7FFA-4E69-B167-4DFC069EBA0C}" presName="hierChild4" presStyleCnt="0"/>
      <dgm:spPr/>
    </dgm:pt>
    <dgm:pt modelId="{2007F8A6-7D1C-4480-A6F9-F442AC3641C4}" type="pres">
      <dgm:prSet presAssocID="{0D7AFC0D-7FFA-4E69-B167-4DFC069EBA0C}" presName="hierChild5" presStyleCnt="0"/>
      <dgm:spPr/>
    </dgm:pt>
    <dgm:pt modelId="{2EB175AD-EE67-42EE-9224-C63FA187FBF8}" type="pres">
      <dgm:prSet presAssocID="{615C18A7-B4D5-4C96-8973-7167612FEE29}" presName="hierChild3" presStyleCnt="0"/>
      <dgm:spPr/>
    </dgm:pt>
  </dgm:ptLst>
  <dgm:cxnLst>
    <dgm:cxn modelId="{095745E2-3D9F-45C2-B589-5B2E15D60C4F}" srcId="{615C18A7-B4D5-4C96-8973-7167612FEE29}" destId="{26CBE087-5EDB-44C1-AB9C-5E442DCB6272}" srcOrd="1" destOrd="0" parTransId="{56D997DC-68B8-400D-A120-D9DECC144E98}" sibTransId="{5340D763-9E21-4727-BA04-FD9810B26C8C}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30B39552-BC0C-4D43-B956-DAAE70A9E6E7}" type="presOf" srcId="{615C18A7-B4D5-4C96-8973-7167612FEE29}" destId="{C0840628-28B2-433E-AAFF-6B42F9F61299}" srcOrd="0" destOrd="0" presId="urn:microsoft.com/office/officeart/2005/8/layout/orgChart1"/>
    <dgm:cxn modelId="{E4871E4B-70FB-4C8B-9B39-5C414003BD1C}" type="presOf" srcId="{0FA7C246-1C08-44EB-8B00-2B4E1F02991A}" destId="{BB7C73A5-10A1-464C-9018-29900E22BB05}" srcOrd="0" destOrd="0" presId="urn:microsoft.com/office/officeart/2005/8/layout/orgChart1"/>
    <dgm:cxn modelId="{19D96408-2076-4DB8-B462-E76E930FD77C}" srcId="{615C18A7-B4D5-4C96-8973-7167612FEE29}" destId="{8BAE6477-6996-4C0F-9A64-E6F9A09D6816}" srcOrd="0" destOrd="0" parTransId="{0BF2E5EC-560C-4FDD-9115-0C87DA3CD194}" sibTransId="{9B225DFE-05EE-4DD5-B850-036E6F01829D}"/>
    <dgm:cxn modelId="{DA049346-109D-433C-A852-69B24790A986}" type="presOf" srcId="{02C4A82E-CC23-409F-922F-1D88FC4F0D6F}" destId="{4E43877D-5C35-4042-87DF-2C0CC543CF38}" srcOrd="0" destOrd="0" presId="urn:microsoft.com/office/officeart/2005/8/layout/orgChart1"/>
    <dgm:cxn modelId="{A8B81FB0-5605-421F-A0A5-8AA5470E20EE}" type="presOf" srcId="{8BAE6477-6996-4C0F-9A64-E6F9A09D6816}" destId="{B7D99E16-442B-4BEE-93F5-740D4EB2B8FD}" srcOrd="0" destOrd="0" presId="urn:microsoft.com/office/officeart/2005/8/layout/orgChart1"/>
    <dgm:cxn modelId="{7DDB6E5E-59D8-4E54-8DFA-A48BD3247F53}" type="presOf" srcId="{26CBE087-5EDB-44C1-AB9C-5E442DCB6272}" destId="{3F458B82-820E-4967-9255-CBCA7F03FD7E}" srcOrd="0" destOrd="0" presId="urn:microsoft.com/office/officeart/2005/8/layout/orgChart1"/>
    <dgm:cxn modelId="{0E592579-663C-45F2-9254-24E5B0E10827}" type="presOf" srcId="{0D7AFC0D-7FFA-4E69-B167-4DFC069EBA0C}" destId="{CB8A4D01-96EB-407B-90EB-EFFFA1D8E456}" srcOrd="1" destOrd="0" presId="urn:microsoft.com/office/officeart/2005/8/layout/orgChart1"/>
    <dgm:cxn modelId="{04D0FE27-3008-425D-8C9B-EBB5CDCD1F87}" srcId="{615C18A7-B4D5-4C96-8973-7167612FEE29}" destId="{540D300A-58D4-4DCA-BA3B-BE857815513C}" srcOrd="3" destOrd="0" parTransId="{0FA7C246-1C08-44EB-8B00-2B4E1F02991A}" sibTransId="{FB07C7FF-7926-4DAC-A91C-3D00232748EA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D2713123-8167-4BE3-B43F-F1C0A064A4FA}" type="presOf" srcId="{540D300A-58D4-4DCA-BA3B-BE857815513C}" destId="{48E4CBBF-8D92-4ED4-819A-8715392E3CE9}" srcOrd="1" destOrd="0" presId="urn:microsoft.com/office/officeart/2005/8/layout/orgChart1"/>
    <dgm:cxn modelId="{96342253-B981-4E7E-BB70-55139AE3D6D2}" type="presOf" srcId="{0D7AFC0D-7FFA-4E69-B167-4DFC069EBA0C}" destId="{2C14DA0E-1552-4088-9F2E-205A2DB70367}" srcOrd="0" destOrd="0" presId="urn:microsoft.com/office/officeart/2005/8/layout/orgChart1"/>
    <dgm:cxn modelId="{67C6B29F-60D9-4FA3-8271-7803CC1E6BBD}" type="presOf" srcId="{1D510305-A827-49E2-9E8F-4EE591B2E5C5}" destId="{8976C2D7-03F2-44E1-8705-0801E3C94E89}" srcOrd="0" destOrd="0" presId="urn:microsoft.com/office/officeart/2005/8/layout/orgChart1"/>
    <dgm:cxn modelId="{22051891-3862-4F4D-964C-C01E24203A50}" type="presOf" srcId="{540D300A-58D4-4DCA-BA3B-BE857815513C}" destId="{AD6E7F58-F1C9-4519-ADBE-3245B2ACC761}" srcOrd="0" destOrd="0" presId="urn:microsoft.com/office/officeart/2005/8/layout/orgChart1"/>
    <dgm:cxn modelId="{B421B408-7465-4530-8422-0C2D1A10791A}" type="presOf" srcId="{56D997DC-68B8-400D-A120-D9DECC144E98}" destId="{007F277E-27E1-49BE-8C95-005F8E11824C}" srcOrd="0" destOrd="0" presId="urn:microsoft.com/office/officeart/2005/8/layout/orgChart1"/>
    <dgm:cxn modelId="{81E5504C-9255-4A42-B2CC-C2C36F1E9299}" srcId="{615C18A7-B4D5-4C96-8973-7167612FEE29}" destId="{0D7AFC0D-7FFA-4E69-B167-4DFC069EBA0C}" srcOrd="4" destOrd="0" parTransId="{14E5961C-D370-4D38-807D-C84EA29BF1DE}" sibTransId="{FF1C8DF5-AEE5-4584-8113-EFE894F79526}"/>
    <dgm:cxn modelId="{4AB469D3-C716-43E2-9ECE-E4068C40D16A}" type="presOf" srcId="{615C18A7-B4D5-4C96-8973-7167612FEE29}" destId="{D611DC31-7D47-4FFC-A8C1-F53D284AAE06}" srcOrd="1" destOrd="0" presId="urn:microsoft.com/office/officeart/2005/8/layout/orgChart1"/>
    <dgm:cxn modelId="{198F91F0-315D-41D3-A073-7E7BDD2711B5}" type="presOf" srcId="{26CBE087-5EDB-44C1-AB9C-5E442DCB6272}" destId="{E77A8F94-5C55-49D3-85FA-1C2333662F5C}" srcOrd="1" destOrd="0" presId="urn:microsoft.com/office/officeart/2005/8/layout/orgChart1"/>
    <dgm:cxn modelId="{DD1C88FF-D738-4AEE-A67E-981E27875D22}" type="presOf" srcId="{0BF2E5EC-560C-4FDD-9115-0C87DA3CD194}" destId="{CC9CDF54-D790-4E3D-9AE7-B321ED543BC0}" srcOrd="0" destOrd="0" presId="urn:microsoft.com/office/officeart/2005/8/layout/orgChart1"/>
    <dgm:cxn modelId="{E444835E-C446-4AD1-8439-D1150BCC6ADB}" srcId="{615C18A7-B4D5-4C96-8973-7167612FEE29}" destId="{02C4A82E-CC23-409F-922F-1D88FC4F0D6F}" srcOrd="2" destOrd="0" parTransId="{1D510305-A827-49E2-9E8F-4EE591B2E5C5}" sibTransId="{AAC9BDD8-8617-40D4-817C-A4C82EC2BF9D}"/>
    <dgm:cxn modelId="{85388A56-4613-4E25-A48E-CE2961E02C0B}" type="presOf" srcId="{14E5961C-D370-4D38-807D-C84EA29BF1DE}" destId="{FD19100F-0193-45AD-B1B5-D3E6F55A8E49}" srcOrd="0" destOrd="0" presId="urn:microsoft.com/office/officeart/2005/8/layout/orgChart1"/>
    <dgm:cxn modelId="{E4901923-7C11-431B-B812-EF7B39707D45}" type="presOf" srcId="{02C4A82E-CC23-409F-922F-1D88FC4F0D6F}" destId="{0A7E3275-5931-4DB6-89B8-FDADB0D2951D}" srcOrd="1" destOrd="0" presId="urn:microsoft.com/office/officeart/2005/8/layout/orgChart1"/>
    <dgm:cxn modelId="{DB7313C1-6BF8-4A4B-8D87-D0E7E68EA87C}" type="presOf" srcId="{8BAE6477-6996-4C0F-9A64-E6F9A09D6816}" destId="{0DD4089F-7C45-49AE-8C22-F73DF72EA6C0}" srcOrd="1" destOrd="0" presId="urn:microsoft.com/office/officeart/2005/8/layout/orgChart1"/>
    <dgm:cxn modelId="{AF8088A9-2824-455D-9C7C-287C6ACAD513}" type="presParOf" srcId="{152DA3CB-F33C-4F00-A08B-BF4911CED871}" destId="{90FAD1B8-B315-4391-B525-7D70F5565FB6}" srcOrd="0" destOrd="0" presId="urn:microsoft.com/office/officeart/2005/8/layout/orgChart1"/>
    <dgm:cxn modelId="{76697E1B-14D5-4065-92E5-64647237C064}" type="presParOf" srcId="{90FAD1B8-B315-4391-B525-7D70F5565FB6}" destId="{A1184EEE-E5B9-42C0-9553-0C5680A7B1F1}" srcOrd="0" destOrd="0" presId="urn:microsoft.com/office/officeart/2005/8/layout/orgChart1"/>
    <dgm:cxn modelId="{7CF1779A-EA8A-4399-8573-B2193A172BB9}" type="presParOf" srcId="{A1184EEE-E5B9-42C0-9553-0C5680A7B1F1}" destId="{C0840628-28B2-433E-AAFF-6B42F9F61299}" srcOrd="0" destOrd="0" presId="urn:microsoft.com/office/officeart/2005/8/layout/orgChart1"/>
    <dgm:cxn modelId="{3A9FDFDB-E4E6-4557-A374-13D5AE2C66D6}" type="presParOf" srcId="{A1184EEE-E5B9-42C0-9553-0C5680A7B1F1}" destId="{D611DC31-7D47-4FFC-A8C1-F53D284AAE06}" srcOrd="1" destOrd="0" presId="urn:microsoft.com/office/officeart/2005/8/layout/orgChart1"/>
    <dgm:cxn modelId="{85252795-7E49-428D-AB9D-65F603291C9E}" type="presParOf" srcId="{90FAD1B8-B315-4391-B525-7D70F5565FB6}" destId="{0E4A72E3-E34C-4664-A4C2-063C355DC312}" srcOrd="1" destOrd="0" presId="urn:microsoft.com/office/officeart/2005/8/layout/orgChart1"/>
    <dgm:cxn modelId="{B6FA4C1E-C449-4AAB-A177-33997E4C6F18}" type="presParOf" srcId="{0E4A72E3-E34C-4664-A4C2-063C355DC312}" destId="{CC9CDF54-D790-4E3D-9AE7-B321ED543BC0}" srcOrd="0" destOrd="0" presId="urn:microsoft.com/office/officeart/2005/8/layout/orgChart1"/>
    <dgm:cxn modelId="{A2B830BB-51E8-4605-8F70-A777C0B94A24}" type="presParOf" srcId="{0E4A72E3-E34C-4664-A4C2-063C355DC312}" destId="{964FDEF0-77F4-4573-9DE9-9E797B05E95D}" srcOrd="1" destOrd="0" presId="urn:microsoft.com/office/officeart/2005/8/layout/orgChart1"/>
    <dgm:cxn modelId="{9B14068A-8135-401A-9F59-15EDE648FB0A}" type="presParOf" srcId="{964FDEF0-77F4-4573-9DE9-9E797B05E95D}" destId="{496B668D-B9A8-430F-9BD8-4989A5DCC460}" srcOrd="0" destOrd="0" presId="urn:microsoft.com/office/officeart/2005/8/layout/orgChart1"/>
    <dgm:cxn modelId="{EB10E599-00DA-43DC-971C-CC4D1BC905D9}" type="presParOf" srcId="{496B668D-B9A8-430F-9BD8-4989A5DCC460}" destId="{B7D99E16-442B-4BEE-93F5-740D4EB2B8FD}" srcOrd="0" destOrd="0" presId="urn:microsoft.com/office/officeart/2005/8/layout/orgChart1"/>
    <dgm:cxn modelId="{2EBD5086-90CC-45B3-8E01-E161F9BE47E0}" type="presParOf" srcId="{496B668D-B9A8-430F-9BD8-4989A5DCC460}" destId="{0DD4089F-7C45-49AE-8C22-F73DF72EA6C0}" srcOrd="1" destOrd="0" presId="urn:microsoft.com/office/officeart/2005/8/layout/orgChart1"/>
    <dgm:cxn modelId="{A9E0F125-DF6C-4AA1-80AC-337603B6DE91}" type="presParOf" srcId="{964FDEF0-77F4-4573-9DE9-9E797B05E95D}" destId="{71F177A4-9BC3-4939-A36B-FC68B62BEC99}" srcOrd="1" destOrd="0" presId="urn:microsoft.com/office/officeart/2005/8/layout/orgChart1"/>
    <dgm:cxn modelId="{14F17754-9CDE-4AED-8E1B-1A6E3E1D99CD}" type="presParOf" srcId="{964FDEF0-77F4-4573-9DE9-9E797B05E95D}" destId="{2D5AB82C-18F1-4F16-8243-2F05DE81BD80}" srcOrd="2" destOrd="0" presId="urn:microsoft.com/office/officeart/2005/8/layout/orgChart1"/>
    <dgm:cxn modelId="{A1AF3EBE-612D-4B86-988F-7152BC31AAE8}" type="presParOf" srcId="{0E4A72E3-E34C-4664-A4C2-063C355DC312}" destId="{007F277E-27E1-49BE-8C95-005F8E11824C}" srcOrd="2" destOrd="0" presId="urn:microsoft.com/office/officeart/2005/8/layout/orgChart1"/>
    <dgm:cxn modelId="{EB9F8158-A755-4D24-A7C2-7CB71BB1109C}" type="presParOf" srcId="{0E4A72E3-E34C-4664-A4C2-063C355DC312}" destId="{C707D0D9-5AFE-4363-856B-3BDADF6FC139}" srcOrd="3" destOrd="0" presId="urn:microsoft.com/office/officeart/2005/8/layout/orgChart1"/>
    <dgm:cxn modelId="{909E997F-C6B1-47AB-9FD1-49C53539DE3F}" type="presParOf" srcId="{C707D0D9-5AFE-4363-856B-3BDADF6FC139}" destId="{1FAA2663-C9DE-4C2E-843A-34F51D621341}" srcOrd="0" destOrd="0" presId="urn:microsoft.com/office/officeart/2005/8/layout/orgChart1"/>
    <dgm:cxn modelId="{560C1D22-6AB2-49BB-8584-B6C97D47EB20}" type="presParOf" srcId="{1FAA2663-C9DE-4C2E-843A-34F51D621341}" destId="{3F458B82-820E-4967-9255-CBCA7F03FD7E}" srcOrd="0" destOrd="0" presId="urn:microsoft.com/office/officeart/2005/8/layout/orgChart1"/>
    <dgm:cxn modelId="{A08AC729-EA69-45BC-9314-4B660811D486}" type="presParOf" srcId="{1FAA2663-C9DE-4C2E-843A-34F51D621341}" destId="{E77A8F94-5C55-49D3-85FA-1C2333662F5C}" srcOrd="1" destOrd="0" presId="urn:microsoft.com/office/officeart/2005/8/layout/orgChart1"/>
    <dgm:cxn modelId="{D12C1920-FD25-4714-8B97-69CB86C8F6A5}" type="presParOf" srcId="{C707D0D9-5AFE-4363-856B-3BDADF6FC139}" destId="{4613D29D-E624-48C5-A759-6F292DBA0F87}" srcOrd="1" destOrd="0" presId="urn:microsoft.com/office/officeart/2005/8/layout/orgChart1"/>
    <dgm:cxn modelId="{6408C04D-6105-486D-8DD7-809F8CAE0666}" type="presParOf" srcId="{C707D0D9-5AFE-4363-856B-3BDADF6FC139}" destId="{1754669E-BC41-4D7B-B4A1-2A8FB283E790}" srcOrd="2" destOrd="0" presId="urn:microsoft.com/office/officeart/2005/8/layout/orgChart1"/>
    <dgm:cxn modelId="{D71ADE71-1588-4F2F-A687-57505F54B961}" type="presParOf" srcId="{0E4A72E3-E34C-4664-A4C2-063C355DC312}" destId="{8976C2D7-03F2-44E1-8705-0801E3C94E89}" srcOrd="4" destOrd="0" presId="urn:microsoft.com/office/officeart/2005/8/layout/orgChart1"/>
    <dgm:cxn modelId="{5161444D-59DC-466E-97F2-9170C20ACCF8}" type="presParOf" srcId="{0E4A72E3-E34C-4664-A4C2-063C355DC312}" destId="{A0C09043-F9E8-41CC-8985-898B0860AA24}" srcOrd="5" destOrd="0" presId="urn:microsoft.com/office/officeart/2005/8/layout/orgChart1"/>
    <dgm:cxn modelId="{64024B2A-DEFF-4EB3-B138-D5AEC99E07B5}" type="presParOf" srcId="{A0C09043-F9E8-41CC-8985-898B0860AA24}" destId="{4082C233-5112-4B56-B0A2-32F5C8491B52}" srcOrd="0" destOrd="0" presId="urn:microsoft.com/office/officeart/2005/8/layout/orgChart1"/>
    <dgm:cxn modelId="{E662B72F-0145-45E7-93B5-EFD20A1E9230}" type="presParOf" srcId="{4082C233-5112-4B56-B0A2-32F5C8491B52}" destId="{4E43877D-5C35-4042-87DF-2C0CC543CF38}" srcOrd="0" destOrd="0" presId="urn:microsoft.com/office/officeart/2005/8/layout/orgChart1"/>
    <dgm:cxn modelId="{243383BB-E491-480D-BE21-E4133E7581A5}" type="presParOf" srcId="{4082C233-5112-4B56-B0A2-32F5C8491B52}" destId="{0A7E3275-5931-4DB6-89B8-FDADB0D2951D}" srcOrd="1" destOrd="0" presId="urn:microsoft.com/office/officeart/2005/8/layout/orgChart1"/>
    <dgm:cxn modelId="{2D65C19C-72E5-4377-BBB8-FD2C452260C5}" type="presParOf" srcId="{A0C09043-F9E8-41CC-8985-898B0860AA24}" destId="{0C6A920F-DF87-426F-81D9-1DE223741705}" srcOrd="1" destOrd="0" presId="urn:microsoft.com/office/officeart/2005/8/layout/orgChart1"/>
    <dgm:cxn modelId="{40F8888A-48CD-4543-BEC2-E047A686DE0F}" type="presParOf" srcId="{A0C09043-F9E8-41CC-8985-898B0860AA24}" destId="{CBF06458-E357-4107-AF31-97737D5E45BB}" srcOrd="2" destOrd="0" presId="urn:microsoft.com/office/officeart/2005/8/layout/orgChart1"/>
    <dgm:cxn modelId="{BEA89A5A-19D4-426F-BA4B-E74ED7D34E13}" type="presParOf" srcId="{0E4A72E3-E34C-4664-A4C2-063C355DC312}" destId="{BB7C73A5-10A1-464C-9018-29900E22BB05}" srcOrd="6" destOrd="0" presId="urn:microsoft.com/office/officeart/2005/8/layout/orgChart1"/>
    <dgm:cxn modelId="{4C612705-55C1-4ACD-B0D6-36B6F55FC67C}" type="presParOf" srcId="{0E4A72E3-E34C-4664-A4C2-063C355DC312}" destId="{85B883C3-A0F8-4969-8EEC-137723E3EE21}" srcOrd="7" destOrd="0" presId="urn:microsoft.com/office/officeart/2005/8/layout/orgChart1"/>
    <dgm:cxn modelId="{5FF36AA0-5682-45FF-BB41-51BC6C9912E6}" type="presParOf" srcId="{85B883C3-A0F8-4969-8EEC-137723E3EE21}" destId="{8897DD72-8AB1-4C52-B8F1-29E5D22489C3}" srcOrd="0" destOrd="0" presId="urn:microsoft.com/office/officeart/2005/8/layout/orgChart1"/>
    <dgm:cxn modelId="{95946E38-4723-452E-99FC-FCE58F428138}" type="presParOf" srcId="{8897DD72-8AB1-4C52-B8F1-29E5D22489C3}" destId="{AD6E7F58-F1C9-4519-ADBE-3245B2ACC761}" srcOrd="0" destOrd="0" presId="urn:microsoft.com/office/officeart/2005/8/layout/orgChart1"/>
    <dgm:cxn modelId="{1A7355DF-B5CF-438F-910E-7638ECFE6480}" type="presParOf" srcId="{8897DD72-8AB1-4C52-B8F1-29E5D22489C3}" destId="{48E4CBBF-8D92-4ED4-819A-8715392E3CE9}" srcOrd="1" destOrd="0" presId="urn:microsoft.com/office/officeart/2005/8/layout/orgChart1"/>
    <dgm:cxn modelId="{291F128C-88D0-4869-B1FF-A92DE989D9C1}" type="presParOf" srcId="{85B883C3-A0F8-4969-8EEC-137723E3EE21}" destId="{F6852BCC-15AC-4615-9142-D5576A867F2A}" srcOrd="1" destOrd="0" presId="urn:microsoft.com/office/officeart/2005/8/layout/orgChart1"/>
    <dgm:cxn modelId="{091944A7-5F8B-469E-908C-97B2A22F97C9}" type="presParOf" srcId="{85B883C3-A0F8-4969-8EEC-137723E3EE21}" destId="{B0AAE6DE-AD5D-442E-83FE-28A92C3364A9}" srcOrd="2" destOrd="0" presId="urn:microsoft.com/office/officeart/2005/8/layout/orgChart1"/>
    <dgm:cxn modelId="{EE3796C3-807F-476B-BD89-C9670EF4BD8C}" type="presParOf" srcId="{0E4A72E3-E34C-4664-A4C2-063C355DC312}" destId="{FD19100F-0193-45AD-B1B5-D3E6F55A8E49}" srcOrd="8" destOrd="0" presId="urn:microsoft.com/office/officeart/2005/8/layout/orgChart1"/>
    <dgm:cxn modelId="{356C77F6-B753-4A52-9D5B-AA81673270FB}" type="presParOf" srcId="{0E4A72E3-E34C-4664-A4C2-063C355DC312}" destId="{2D7D0049-EABF-4589-A93B-C28624A90FE5}" srcOrd="9" destOrd="0" presId="urn:microsoft.com/office/officeart/2005/8/layout/orgChart1"/>
    <dgm:cxn modelId="{C920CE67-8D50-466D-86B2-29ED75A625B8}" type="presParOf" srcId="{2D7D0049-EABF-4589-A93B-C28624A90FE5}" destId="{6492CDA0-B2B9-4364-9985-20C5B38D1FC9}" srcOrd="0" destOrd="0" presId="urn:microsoft.com/office/officeart/2005/8/layout/orgChart1"/>
    <dgm:cxn modelId="{E507A157-3DCD-4378-9FA7-7DCA1E53470B}" type="presParOf" srcId="{6492CDA0-B2B9-4364-9985-20C5B38D1FC9}" destId="{2C14DA0E-1552-4088-9F2E-205A2DB70367}" srcOrd="0" destOrd="0" presId="urn:microsoft.com/office/officeart/2005/8/layout/orgChart1"/>
    <dgm:cxn modelId="{CE567796-C02F-424B-8537-5866DD549BC3}" type="presParOf" srcId="{6492CDA0-B2B9-4364-9985-20C5B38D1FC9}" destId="{CB8A4D01-96EB-407B-90EB-EFFFA1D8E456}" srcOrd="1" destOrd="0" presId="urn:microsoft.com/office/officeart/2005/8/layout/orgChart1"/>
    <dgm:cxn modelId="{FF28167E-489E-4E3F-A22D-5987141C0D09}" type="presParOf" srcId="{2D7D0049-EABF-4589-A93B-C28624A90FE5}" destId="{8166C120-084E-4DEC-9F21-058D25A07C33}" srcOrd="1" destOrd="0" presId="urn:microsoft.com/office/officeart/2005/8/layout/orgChart1"/>
    <dgm:cxn modelId="{2DD38B3D-1375-45B1-9CD2-FBED17128FAA}" type="presParOf" srcId="{2D7D0049-EABF-4589-A93B-C28624A90FE5}" destId="{2007F8A6-7D1C-4480-A6F9-F442AC3641C4}" srcOrd="2" destOrd="0" presId="urn:microsoft.com/office/officeart/2005/8/layout/orgChart1"/>
    <dgm:cxn modelId="{BEC443E9-2AFE-40D8-B981-CABACFC2D416}" type="presParOf" srcId="{90FAD1B8-B315-4391-B525-7D70F5565FB6}" destId="{2EB175AD-EE67-42EE-9224-C63FA187FB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  <a:endParaRPr lang="es-ES" sz="1200" dirty="0">
            <a:solidFill>
              <a:schemeClr val="tx1"/>
            </a:solidFill>
          </a:endParaRP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FB2DF8-1699-4557-8637-BEDF0D12838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>
            <a:solidFill>
              <a:schemeClr val="tx1"/>
            </a:solidFill>
          </a:endParaRPr>
        </a:p>
      </dgm:t>
    </dgm:pt>
    <dgm:pt modelId="{D041FDD9-FF07-4F04-ACAD-C061CC474397}" type="par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90D6F78-3AC6-4F38-B639-35BFBB164637}" type="sibTrans" cxnId="{E0905A62-F44D-4021-BE77-1E2FC1819FE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25F6823-0352-4715-9C25-4E4D49E16D2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A25A4E84-1BA8-4A26-9E5F-5B41C7639F52}" type="par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A67C3AA-81DD-46CE-99D3-0E7645AFD418}" type="sibTrans" cxnId="{E81E47AF-26B9-4215-82DC-92B4AD72CD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A9025-EDCB-4838-A0F6-B17BF0F3D88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</a:t>
          </a:r>
          <a:endParaRPr lang="es-ES" sz="1200" dirty="0">
            <a:solidFill>
              <a:schemeClr val="tx1"/>
            </a:solidFill>
          </a:endParaRPr>
        </a:p>
      </dgm:t>
    </dgm:pt>
    <dgm:pt modelId="{6D2A5CBF-EFCD-4EFE-877D-C08C1F57366F}" type="par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E4EF396-6DB1-4B49-8671-82E0AE4FD448}" type="sibTrans" cxnId="{41928577-4225-409B-A405-E274060555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840692-E742-4752-83FA-FBBE78699A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  <a:endParaRPr lang="es-ES" sz="1200" dirty="0">
            <a:solidFill>
              <a:schemeClr val="tx1"/>
            </a:solidFill>
          </a:endParaRPr>
        </a:p>
      </dgm:t>
    </dgm:pt>
    <dgm:pt modelId="{E63D8C57-B061-43E4-8209-0C6172452703}" type="sib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1132313-D29B-4621-8943-5D24A1C2836C}" type="parTrans" cxnId="{EC0FEC4F-EAAD-44FA-B52C-552D0AA52A4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CB53ED3-7245-427C-AAE7-C1239CB534EB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dirty="0">
            <a:solidFill>
              <a:schemeClr val="tx1"/>
            </a:solidFill>
          </a:endParaRPr>
        </a:p>
      </dgm:t>
    </dgm:pt>
    <dgm:pt modelId="{8D026B91-B57D-4E64-899D-88FE6BF9CB83}" type="par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6C5EDE-A804-46E0-800E-D523C5647A79}" type="sibTrans" cxnId="{71222FF2-2819-43F7-861A-32465CC3B73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69087" custLinFactNeighborX="-6" custLinFactNeighborY="-464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4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9B4CD0B6-47F5-4EDC-978B-E653779B6CE9}" type="pres">
      <dgm:prSet presAssocID="{81132313-D29B-4621-8943-5D24A1C2836C}" presName="Name35" presStyleLbl="parChTrans1D2" presStyleIdx="1" presStyleCnt="6"/>
      <dgm:spPr/>
      <dgm:t>
        <a:bodyPr/>
        <a:lstStyle/>
        <a:p>
          <a:endParaRPr lang="es-ES"/>
        </a:p>
      </dgm:t>
    </dgm:pt>
    <dgm:pt modelId="{C07E1DB1-A3AF-4F5A-A44B-A5E0E6BBF53B}" type="pres">
      <dgm:prSet presAssocID="{54840692-E742-4752-83FA-FBBE78699A93}" presName="hierRoot2" presStyleCnt="0">
        <dgm:presLayoutVars>
          <dgm:hierBranch val="init"/>
        </dgm:presLayoutVars>
      </dgm:prSet>
      <dgm:spPr/>
    </dgm:pt>
    <dgm:pt modelId="{F76B1612-D2C7-4774-9548-274C22A2B7EB}" type="pres">
      <dgm:prSet presAssocID="{54840692-E742-4752-83FA-FBBE78699A93}" presName="rootComposite" presStyleCnt="0"/>
      <dgm:spPr/>
    </dgm:pt>
    <dgm:pt modelId="{2AC13491-3974-4276-BE73-BC264C5CF330}" type="pres">
      <dgm:prSet presAssocID="{54840692-E742-4752-83FA-FBBE78699A93}" presName="rootText" presStyleLbl="node2" presStyleIdx="1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0C87A3-41C9-42C5-BA34-DA75049DE3B2}" type="pres">
      <dgm:prSet presAssocID="{54840692-E742-4752-83FA-FBBE78699A93}" presName="rootConnector" presStyleLbl="node2" presStyleIdx="1" presStyleCnt="4"/>
      <dgm:spPr/>
      <dgm:t>
        <a:bodyPr/>
        <a:lstStyle/>
        <a:p>
          <a:endParaRPr lang="es-ES"/>
        </a:p>
      </dgm:t>
    </dgm:pt>
    <dgm:pt modelId="{64E7936A-AA73-4C1C-8CD1-E0CB2F2424E1}" type="pres">
      <dgm:prSet presAssocID="{54840692-E742-4752-83FA-FBBE78699A93}" presName="hierChild4" presStyleCnt="0"/>
      <dgm:spPr/>
    </dgm:pt>
    <dgm:pt modelId="{E6DFFBAB-5643-4706-A582-258734CC5A1A}" type="pres">
      <dgm:prSet presAssocID="{54840692-E742-4752-83FA-FBBE78699A93}" presName="hierChild5" presStyleCnt="0"/>
      <dgm:spPr/>
    </dgm:pt>
    <dgm:pt modelId="{C23ECFDA-6E6D-4D0D-8849-1435C10201A3}" type="pres">
      <dgm:prSet presAssocID="{6D2A5CBF-EFCD-4EFE-877D-C08C1F57366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82E49ED-F3D1-4058-B521-99C3F1F01B20}" type="pres">
      <dgm:prSet presAssocID="{785A9025-EDCB-4838-A0F6-B17BF0F3D888}" presName="hierRoot2" presStyleCnt="0">
        <dgm:presLayoutVars>
          <dgm:hierBranch val="init"/>
        </dgm:presLayoutVars>
      </dgm:prSet>
      <dgm:spPr/>
    </dgm:pt>
    <dgm:pt modelId="{FF7E36D8-71E7-4FE2-9FD8-BE81084DEAA5}" type="pres">
      <dgm:prSet presAssocID="{785A9025-EDCB-4838-A0F6-B17BF0F3D888}" presName="rootComposite" presStyleCnt="0"/>
      <dgm:spPr/>
    </dgm:pt>
    <dgm:pt modelId="{A0C2D673-ED0C-4589-A72D-6682BB5EF7CC}" type="pres">
      <dgm:prSet presAssocID="{785A9025-EDCB-4838-A0F6-B17BF0F3D888}" presName="rootText" presStyleLbl="node2" presStyleIdx="2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90A266-87B9-4DEB-A302-75782F10271C}" type="pres">
      <dgm:prSet presAssocID="{785A9025-EDCB-4838-A0F6-B17BF0F3D888}" presName="rootConnector" presStyleLbl="node2" presStyleIdx="2" presStyleCnt="4"/>
      <dgm:spPr/>
      <dgm:t>
        <a:bodyPr/>
        <a:lstStyle/>
        <a:p>
          <a:endParaRPr lang="es-ES"/>
        </a:p>
      </dgm:t>
    </dgm:pt>
    <dgm:pt modelId="{A550B4E4-5A9D-4CE0-B17C-22065034D014}" type="pres">
      <dgm:prSet presAssocID="{785A9025-EDCB-4838-A0F6-B17BF0F3D888}" presName="hierChild4" presStyleCnt="0"/>
      <dgm:spPr/>
    </dgm:pt>
    <dgm:pt modelId="{7AB9D2DE-8FC3-47E6-A28F-C045EA2BBBB8}" type="pres">
      <dgm:prSet presAssocID="{785A9025-EDCB-4838-A0F6-B17BF0F3D888}" presName="hierChild5" presStyleCnt="0"/>
      <dgm:spPr/>
    </dgm:pt>
    <dgm:pt modelId="{237AD8A0-B9A0-47DF-8420-ADE1CAC4B09F}" type="pres">
      <dgm:prSet presAssocID="{8D026B91-B57D-4E64-899D-88FE6BF9CB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E1B55E39-794E-4140-8B78-3E5FFF2FDB19}" type="pres">
      <dgm:prSet presAssocID="{8CB53ED3-7245-427C-AAE7-C1239CB534EB}" presName="hierRoot2" presStyleCnt="0">
        <dgm:presLayoutVars>
          <dgm:hierBranch val="init"/>
        </dgm:presLayoutVars>
      </dgm:prSet>
      <dgm:spPr/>
    </dgm:pt>
    <dgm:pt modelId="{A067595E-283E-4E2A-8D2B-41A50F5B367F}" type="pres">
      <dgm:prSet presAssocID="{8CB53ED3-7245-427C-AAE7-C1239CB534EB}" presName="rootComposite" presStyleCnt="0"/>
      <dgm:spPr/>
    </dgm:pt>
    <dgm:pt modelId="{EEEFAC17-1452-4E7E-9D1C-F3736AF13DB6}" type="pres">
      <dgm:prSet presAssocID="{8CB53ED3-7245-427C-AAE7-C1239CB534EB}" presName="rootText" presStyleLbl="node2" presStyleIdx="3" presStyleCnt="4" custScaleX="133206" custScaleY="134402" custLinFactNeighborY="48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95ECBF4-7546-4403-9DAF-8CFF35B0F6A7}" type="pres">
      <dgm:prSet presAssocID="{8CB53ED3-7245-427C-AAE7-C1239CB534EB}" presName="rootConnector" presStyleLbl="node2" presStyleIdx="3" presStyleCnt="4"/>
      <dgm:spPr/>
      <dgm:t>
        <a:bodyPr/>
        <a:lstStyle/>
        <a:p>
          <a:endParaRPr lang="es-ES"/>
        </a:p>
      </dgm:t>
    </dgm:pt>
    <dgm:pt modelId="{92D0E7D2-83CC-4CDE-B072-B3E38718499C}" type="pres">
      <dgm:prSet presAssocID="{8CB53ED3-7245-427C-AAE7-C1239CB534EB}" presName="hierChild4" presStyleCnt="0"/>
      <dgm:spPr/>
    </dgm:pt>
    <dgm:pt modelId="{2D510E3B-5F3E-4936-B86C-C7DBDFF0C2E5}" type="pres">
      <dgm:prSet presAssocID="{8CB53ED3-7245-427C-AAE7-C1239CB534EB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D72C5241-5504-4390-AD8C-2D5B158C7D65}" type="pres">
      <dgm:prSet presAssocID="{D041FDD9-FF07-4F04-ACAD-C061CC47439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AF8CC0A-5281-47F1-B099-1A719635874A}" type="pres">
      <dgm:prSet presAssocID="{98FB2DF8-1699-4557-8637-BEDF0D128387}" presName="hierRoot3" presStyleCnt="0">
        <dgm:presLayoutVars>
          <dgm:hierBranch val="init"/>
        </dgm:presLayoutVars>
      </dgm:prSet>
      <dgm:spPr/>
    </dgm:pt>
    <dgm:pt modelId="{5C4CD27A-1262-41A9-A2AE-91913685F5AA}" type="pres">
      <dgm:prSet presAssocID="{98FB2DF8-1699-4557-8637-BEDF0D128387}" presName="rootComposite3" presStyleCnt="0"/>
      <dgm:spPr/>
    </dgm:pt>
    <dgm:pt modelId="{154EA661-14DB-4AEA-937A-09A7B5873AED}" type="pres">
      <dgm:prSet presAssocID="{98FB2DF8-1699-4557-8637-BEDF0D128387}" presName="rootText3" presStyleLbl="asst1" presStyleIdx="0" presStyleCnt="2" custScaleX="122725" custScaleY="109089" custLinFactNeighborX="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77B60-6EAB-46B8-9226-DD9C35DADD78}" type="pres">
      <dgm:prSet presAssocID="{98FB2DF8-1699-4557-8637-BEDF0D12838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470F891-4B57-4485-BB9B-52BBA4E302B0}" type="pres">
      <dgm:prSet presAssocID="{98FB2DF8-1699-4557-8637-BEDF0D128387}" presName="hierChild6" presStyleCnt="0"/>
      <dgm:spPr/>
    </dgm:pt>
    <dgm:pt modelId="{3138E7D7-1077-4CE6-83B3-B85D73909760}" type="pres">
      <dgm:prSet presAssocID="{98FB2DF8-1699-4557-8637-BEDF0D128387}" presName="hierChild7" presStyleCnt="0"/>
      <dgm:spPr/>
    </dgm:pt>
    <dgm:pt modelId="{D4256F30-7DD9-49E4-BA08-0E327416C084}" type="pres">
      <dgm:prSet presAssocID="{A25A4E84-1BA8-4A26-9E5F-5B41C7639F52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D27FC7E-F225-4751-AD6F-F2975DC3FAD1}" type="pres">
      <dgm:prSet presAssocID="{A25F6823-0352-4715-9C25-4E4D49E16D28}" presName="hierRoot3" presStyleCnt="0">
        <dgm:presLayoutVars>
          <dgm:hierBranch val="init"/>
        </dgm:presLayoutVars>
      </dgm:prSet>
      <dgm:spPr/>
    </dgm:pt>
    <dgm:pt modelId="{EB0748D9-A756-4F32-8556-48105E07ACC2}" type="pres">
      <dgm:prSet presAssocID="{A25F6823-0352-4715-9C25-4E4D49E16D28}" presName="rootComposite3" presStyleCnt="0"/>
      <dgm:spPr/>
    </dgm:pt>
    <dgm:pt modelId="{B2AFAE77-45D5-4C33-9AF6-6D2CE1113F11}" type="pres">
      <dgm:prSet presAssocID="{A25F6823-0352-4715-9C25-4E4D49E16D28}" presName="rootText3" presStyleLbl="asst1" presStyleIdx="1" presStyleCnt="2" custScaleX="122725" custScaleY="109089" custLinFactNeighborX="-3102" custLinFactNeighborY="-6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8CE987-8077-45A1-A44B-29E8E1C0D4FD}" type="pres">
      <dgm:prSet presAssocID="{A25F6823-0352-4715-9C25-4E4D49E16D2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F6BA565A-9650-4253-907C-9E16BB45631B}" type="pres">
      <dgm:prSet presAssocID="{A25F6823-0352-4715-9C25-4E4D49E16D28}" presName="hierChild6" presStyleCnt="0"/>
      <dgm:spPr/>
    </dgm:pt>
    <dgm:pt modelId="{5746D0B7-DDAA-458B-ACEF-1F8E6096D8FE}" type="pres">
      <dgm:prSet presAssocID="{A25F6823-0352-4715-9C25-4E4D49E16D28}" presName="hierChild7" presStyleCnt="0"/>
      <dgm:spPr/>
    </dgm:pt>
  </dgm:ptLst>
  <dgm:cxnLst>
    <dgm:cxn modelId="{41928577-4225-409B-A405-E27406055597}" srcId="{84579AF0-4408-438F-970E-BE007F0381A1}" destId="{785A9025-EDCB-4838-A0F6-B17BF0F3D888}" srcOrd="2" destOrd="0" parTransId="{6D2A5CBF-EFCD-4EFE-877D-C08C1F57366F}" sibTransId="{7E4EF396-6DB1-4B49-8671-82E0AE4FD448}"/>
    <dgm:cxn modelId="{22F9F05B-5F6A-4EEA-B147-3765AB6AE7E9}" type="presOf" srcId="{8CB53ED3-7245-427C-AAE7-C1239CB534EB}" destId="{EEEFAC17-1452-4E7E-9D1C-F3736AF13DB6}" srcOrd="0" destOrd="0" presId="urn:microsoft.com/office/officeart/2005/8/layout/orgChart1"/>
    <dgm:cxn modelId="{86FA0CC8-6BDF-4961-AD6A-1AACC04CFB50}" type="presOf" srcId="{785A9025-EDCB-4838-A0F6-B17BF0F3D888}" destId="{5390A266-87B9-4DEB-A302-75782F10271C}" srcOrd="1" destOrd="0" presId="urn:microsoft.com/office/officeart/2005/8/layout/orgChart1"/>
    <dgm:cxn modelId="{5833AD21-8330-4A12-B1B4-E81D48171767}" type="presOf" srcId="{54840692-E742-4752-83FA-FBBE78699A93}" destId="{2AC13491-3974-4276-BE73-BC264C5CF330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097D72D6-2FA4-491D-9D51-12DA3B0FE8A0}" type="presOf" srcId="{785A9025-EDCB-4838-A0F6-B17BF0F3D888}" destId="{A0C2D673-ED0C-4589-A72D-6682BB5EF7CC}" srcOrd="0" destOrd="0" presId="urn:microsoft.com/office/officeart/2005/8/layout/orgChart1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28671390-C430-43D5-A844-4FB6BBB790CE}" type="presOf" srcId="{98FB2DF8-1699-4557-8637-BEDF0D128387}" destId="{22A77B60-6EAB-46B8-9226-DD9C35DADD78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0905A62-F44D-4021-BE77-1E2FC1819FE0}" srcId="{84579AF0-4408-438F-970E-BE007F0381A1}" destId="{98FB2DF8-1699-4557-8637-BEDF0D128387}" srcOrd="4" destOrd="0" parTransId="{D041FDD9-FF07-4F04-ACAD-C061CC474397}" sibTransId="{490D6F78-3AC6-4F38-B639-35BFBB164637}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87E8D5A4-5103-4163-87FC-7A83A14A7EE0}" type="presOf" srcId="{54840692-E742-4752-83FA-FBBE78699A93}" destId="{1E0C87A3-41C9-42C5-BA34-DA75049DE3B2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E81E47AF-26B9-4215-82DC-92B4AD72CD2A}" srcId="{84579AF0-4408-438F-970E-BE007F0381A1}" destId="{A25F6823-0352-4715-9C25-4E4D49E16D28}" srcOrd="5" destOrd="0" parTransId="{A25A4E84-1BA8-4A26-9E5F-5B41C7639F52}" sibTransId="{1A67C3AA-81DD-46CE-99D3-0E7645AFD418}"/>
    <dgm:cxn modelId="{07713777-B420-4C1C-975A-898042B4D001}" type="presOf" srcId="{6D2A5CBF-EFCD-4EFE-877D-C08C1F57366F}" destId="{C23ECFDA-6E6D-4D0D-8849-1435C10201A3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12903A96-F40C-4603-8660-984ED9210F2C}" type="presOf" srcId="{D041FDD9-FF07-4F04-ACAD-C061CC474397}" destId="{D72C5241-5504-4390-AD8C-2D5B158C7D65}" srcOrd="0" destOrd="0" presId="urn:microsoft.com/office/officeart/2005/8/layout/orgChart1"/>
    <dgm:cxn modelId="{027A0B79-3740-4577-BF47-4AAE9A6C96F8}" type="presOf" srcId="{98FB2DF8-1699-4557-8637-BEDF0D128387}" destId="{154EA661-14DB-4AEA-937A-09A7B5873AED}" srcOrd="0" destOrd="0" presId="urn:microsoft.com/office/officeart/2005/8/layout/orgChart1"/>
    <dgm:cxn modelId="{499FC5DC-A49A-4D5F-8589-7A6C92D7DFC0}" type="presOf" srcId="{81132313-D29B-4621-8943-5D24A1C2836C}" destId="{9B4CD0B6-47F5-4EDC-978B-E653779B6CE9}" srcOrd="0" destOrd="0" presId="urn:microsoft.com/office/officeart/2005/8/layout/orgChart1"/>
    <dgm:cxn modelId="{71222FF2-2819-43F7-861A-32465CC3B734}" srcId="{84579AF0-4408-438F-970E-BE007F0381A1}" destId="{8CB53ED3-7245-427C-AAE7-C1239CB534EB}" srcOrd="3" destOrd="0" parTransId="{8D026B91-B57D-4E64-899D-88FE6BF9CB83}" sibTransId="{3C6C5EDE-A804-46E0-800E-D523C5647A79}"/>
    <dgm:cxn modelId="{EC0FEC4F-EAAD-44FA-B52C-552D0AA52A42}" srcId="{84579AF0-4408-438F-970E-BE007F0381A1}" destId="{54840692-E742-4752-83FA-FBBE78699A93}" srcOrd="1" destOrd="0" parTransId="{81132313-D29B-4621-8943-5D24A1C2836C}" sibTransId="{E63D8C57-B061-43E4-8209-0C6172452703}"/>
    <dgm:cxn modelId="{31514DDD-FD6E-467D-82C4-C32615726174}" type="presOf" srcId="{A25A4E84-1BA8-4A26-9E5F-5B41C7639F52}" destId="{D4256F30-7DD9-49E4-BA08-0E327416C084}" srcOrd="0" destOrd="0" presId="urn:microsoft.com/office/officeart/2005/8/layout/orgChart1"/>
    <dgm:cxn modelId="{EBFD6680-C829-4BF7-9A7F-FE9D383ECAC7}" type="presOf" srcId="{8CB53ED3-7245-427C-AAE7-C1239CB534EB}" destId="{C95ECBF4-7546-4403-9DAF-8CFF35B0F6A7}" srcOrd="1" destOrd="0" presId="urn:microsoft.com/office/officeart/2005/8/layout/orgChart1"/>
    <dgm:cxn modelId="{946CD991-EBB1-4826-89F2-A6BAFEFC72A4}" type="presOf" srcId="{A25F6823-0352-4715-9C25-4E4D49E16D28}" destId="{478CE987-8077-45A1-A44B-29E8E1C0D4FD}" srcOrd="1" destOrd="0" presId="urn:microsoft.com/office/officeart/2005/8/layout/orgChart1"/>
    <dgm:cxn modelId="{69E29B6F-B5E6-4F37-B626-A8F478919712}" type="presOf" srcId="{A25F6823-0352-4715-9C25-4E4D49E16D28}" destId="{B2AFAE77-45D5-4C33-9AF6-6D2CE1113F11}" srcOrd="0" destOrd="0" presId="urn:microsoft.com/office/officeart/2005/8/layout/orgChart1"/>
    <dgm:cxn modelId="{35445EE8-28A3-4AAD-9A01-D2A260D51B54}" type="presOf" srcId="{8D026B91-B57D-4E64-899D-88FE6BF9CB83}" destId="{237AD8A0-B9A0-47DF-8420-ADE1CAC4B09F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DDFF6742-4EA2-4220-A741-1B9D11FE754A}" type="presParOf" srcId="{C212D9BA-6797-4225-A692-A814A4696490}" destId="{9B4CD0B6-47F5-4EDC-978B-E653779B6CE9}" srcOrd="2" destOrd="0" presId="urn:microsoft.com/office/officeart/2005/8/layout/orgChart1"/>
    <dgm:cxn modelId="{C1E0F87A-7281-4583-83ED-FB6BCF05C4E3}" type="presParOf" srcId="{C212D9BA-6797-4225-A692-A814A4696490}" destId="{C07E1DB1-A3AF-4F5A-A44B-A5E0E6BBF53B}" srcOrd="3" destOrd="0" presId="urn:microsoft.com/office/officeart/2005/8/layout/orgChart1"/>
    <dgm:cxn modelId="{A0523651-F4DA-47F1-9DB9-E56C5510CE08}" type="presParOf" srcId="{C07E1DB1-A3AF-4F5A-A44B-A5E0E6BBF53B}" destId="{F76B1612-D2C7-4774-9548-274C22A2B7EB}" srcOrd="0" destOrd="0" presId="urn:microsoft.com/office/officeart/2005/8/layout/orgChart1"/>
    <dgm:cxn modelId="{D023FEDE-9871-4CF5-8998-FF380B05A810}" type="presParOf" srcId="{F76B1612-D2C7-4774-9548-274C22A2B7EB}" destId="{2AC13491-3974-4276-BE73-BC264C5CF330}" srcOrd="0" destOrd="0" presId="urn:microsoft.com/office/officeart/2005/8/layout/orgChart1"/>
    <dgm:cxn modelId="{B66EFF17-078B-4016-8374-4DFBBAD3DBB8}" type="presParOf" srcId="{F76B1612-D2C7-4774-9548-274C22A2B7EB}" destId="{1E0C87A3-41C9-42C5-BA34-DA75049DE3B2}" srcOrd="1" destOrd="0" presId="urn:microsoft.com/office/officeart/2005/8/layout/orgChart1"/>
    <dgm:cxn modelId="{DC33C99B-369F-426D-9024-010225DE472F}" type="presParOf" srcId="{C07E1DB1-A3AF-4F5A-A44B-A5E0E6BBF53B}" destId="{64E7936A-AA73-4C1C-8CD1-E0CB2F2424E1}" srcOrd="1" destOrd="0" presId="urn:microsoft.com/office/officeart/2005/8/layout/orgChart1"/>
    <dgm:cxn modelId="{4DA9FAA9-48E2-4D96-BE2D-C7BBBFD47C09}" type="presParOf" srcId="{C07E1DB1-A3AF-4F5A-A44B-A5E0E6BBF53B}" destId="{E6DFFBAB-5643-4706-A582-258734CC5A1A}" srcOrd="2" destOrd="0" presId="urn:microsoft.com/office/officeart/2005/8/layout/orgChart1"/>
    <dgm:cxn modelId="{EB61D9EB-706E-4A3B-83E3-3BA14A23DBCC}" type="presParOf" srcId="{C212D9BA-6797-4225-A692-A814A4696490}" destId="{C23ECFDA-6E6D-4D0D-8849-1435C10201A3}" srcOrd="4" destOrd="0" presId="urn:microsoft.com/office/officeart/2005/8/layout/orgChart1"/>
    <dgm:cxn modelId="{10FA8342-62F9-4E90-A705-C57FA1682F6D}" type="presParOf" srcId="{C212D9BA-6797-4225-A692-A814A4696490}" destId="{282E49ED-F3D1-4058-B521-99C3F1F01B20}" srcOrd="5" destOrd="0" presId="urn:microsoft.com/office/officeart/2005/8/layout/orgChart1"/>
    <dgm:cxn modelId="{9D073B7D-D67B-4EAB-B70C-1080F9435D12}" type="presParOf" srcId="{282E49ED-F3D1-4058-B521-99C3F1F01B20}" destId="{FF7E36D8-71E7-4FE2-9FD8-BE81084DEAA5}" srcOrd="0" destOrd="0" presId="urn:microsoft.com/office/officeart/2005/8/layout/orgChart1"/>
    <dgm:cxn modelId="{DE145CA8-9BF2-44BD-9005-FB5384E2DBAD}" type="presParOf" srcId="{FF7E36D8-71E7-4FE2-9FD8-BE81084DEAA5}" destId="{A0C2D673-ED0C-4589-A72D-6682BB5EF7CC}" srcOrd="0" destOrd="0" presId="urn:microsoft.com/office/officeart/2005/8/layout/orgChart1"/>
    <dgm:cxn modelId="{E2533F61-157F-465E-84E7-A83BD219A93E}" type="presParOf" srcId="{FF7E36D8-71E7-4FE2-9FD8-BE81084DEAA5}" destId="{5390A266-87B9-4DEB-A302-75782F10271C}" srcOrd="1" destOrd="0" presId="urn:microsoft.com/office/officeart/2005/8/layout/orgChart1"/>
    <dgm:cxn modelId="{A83243CF-EC76-4FAD-B68C-EBF0361E425C}" type="presParOf" srcId="{282E49ED-F3D1-4058-B521-99C3F1F01B20}" destId="{A550B4E4-5A9D-4CE0-B17C-22065034D014}" srcOrd="1" destOrd="0" presId="urn:microsoft.com/office/officeart/2005/8/layout/orgChart1"/>
    <dgm:cxn modelId="{52813F52-4C95-49E3-9B50-005B4C8E1E04}" type="presParOf" srcId="{282E49ED-F3D1-4058-B521-99C3F1F01B20}" destId="{7AB9D2DE-8FC3-47E6-A28F-C045EA2BBBB8}" srcOrd="2" destOrd="0" presId="urn:microsoft.com/office/officeart/2005/8/layout/orgChart1"/>
    <dgm:cxn modelId="{B300C805-241C-49DE-AD9B-C449AE9841B9}" type="presParOf" srcId="{C212D9BA-6797-4225-A692-A814A4696490}" destId="{237AD8A0-B9A0-47DF-8420-ADE1CAC4B09F}" srcOrd="6" destOrd="0" presId="urn:microsoft.com/office/officeart/2005/8/layout/orgChart1"/>
    <dgm:cxn modelId="{595E3C06-9214-467D-904A-0590D382E9E6}" type="presParOf" srcId="{C212D9BA-6797-4225-A692-A814A4696490}" destId="{E1B55E39-794E-4140-8B78-3E5FFF2FDB19}" srcOrd="7" destOrd="0" presId="urn:microsoft.com/office/officeart/2005/8/layout/orgChart1"/>
    <dgm:cxn modelId="{A5EEE26C-3745-43F3-844D-8BCECCFD17C0}" type="presParOf" srcId="{E1B55E39-794E-4140-8B78-3E5FFF2FDB19}" destId="{A067595E-283E-4E2A-8D2B-41A50F5B367F}" srcOrd="0" destOrd="0" presId="urn:microsoft.com/office/officeart/2005/8/layout/orgChart1"/>
    <dgm:cxn modelId="{8B821FE8-7ECF-4609-B8F2-86A4DE78F503}" type="presParOf" srcId="{A067595E-283E-4E2A-8D2B-41A50F5B367F}" destId="{EEEFAC17-1452-4E7E-9D1C-F3736AF13DB6}" srcOrd="0" destOrd="0" presId="urn:microsoft.com/office/officeart/2005/8/layout/orgChart1"/>
    <dgm:cxn modelId="{09A1D3F2-A89F-4772-B6E1-8FB268EF87AF}" type="presParOf" srcId="{A067595E-283E-4E2A-8D2B-41A50F5B367F}" destId="{C95ECBF4-7546-4403-9DAF-8CFF35B0F6A7}" srcOrd="1" destOrd="0" presId="urn:microsoft.com/office/officeart/2005/8/layout/orgChart1"/>
    <dgm:cxn modelId="{89EE785B-6AA0-4187-9C63-C627472537EB}" type="presParOf" srcId="{E1B55E39-794E-4140-8B78-3E5FFF2FDB19}" destId="{92D0E7D2-83CC-4CDE-B072-B3E38718499C}" srcOrd="1" destOrd="0" presId="urn:microsoft.com/office/officeart/2005/8/layout/orgChart1"/>
    <dgm:cxn modelId="{F525FAD9-53C3-4085-8013-0D3C5C4A26B0}" type="presParOf" srcId="{E1B55E39-794E-4140-8B78-3E5FFF2FDB19}" destId="{2D510E3B-5F3E-4936-B86C-C7DBDFF0C2E5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8193FEA5-CA02-4095-A2E7-82273367EEF3}" type="presParOf" srcId="{094F24CE-73FB-4D28-8FA1-40B33E7F4F0A}" destId="{D72C5241-5504-4390-AD8C-2D5B158C7D65}" srcOrd="0" destOrd="0" presId="urn:microsoft.com/office/officeart/2005/8/layout/orgChart1"/>
    <dgm:cxn modelId="{8C0C228B-BC89-4039-8850-11F69C58D39A}" type="presParOf" srcId="{094F24CE-73FB-4D28-8FA1-40B33E7F4F0A}" destId="{2AF8CC0A-5281-47F1-B099-1A719635874A}" srcOrd="1" destOrd="0" presId="urn:microsoft.com/office/officeart/2005/8/layout/orgChart1"/>
    <dgm:cxn modelId="{F0CA392F-AFED-41C3-921A-91F4500FE453}" type="presParOf" srcId="{2AF8CC0A-5281-47F1-B099-1A719635874A}" destId="{5C4CD27A-1262-41A9-A2AE-91913685F5AA}" srcOrd="0" destOrd="0" presId="urn:microsoft.com/office/officeart/2005/8/layout/orgChart1"/>
    <dgm:cxn modelId="{6CDF15D4-B637-44CB-9FB5-46E355EC33A6}" type="presParOf" srcId="{5C4CD27A-1262-41A9-A2AE-91913685F5AA}" destId="{154EA661-14DB-4AEA-937A-09A7B5873AED}" srcOrd="0" destOrd="0" presId="urn:microsoft.com/office/officeart/2005/8/layout/orgChart1"/>
    <dgm:cxn modelId="{603AB242-CE86-4338-A29B-AF6EF6D3DB78}" type="presParOf" srcId="{5C4CD27A-1262-41A9-A2AE-91913685F5AA}" destId="{22A77B60-6EAB-46B8-9226-DD9C35DADD78}" srcOrd="1" destOrd="0" presId="urn:microsoft.com/office/officeart/2005/8/layout/orgChart1"/>
    <dgm:cxn modelId="{E02CF125-2321-4547-B660-6DADD36CF867}" type="presParOf" srcId="{2AF8CC0A-5281-47F1-B099-1A719635874A}" destId="{5470F891-4B57-4485-BB9B-52BBA4E302B0}" srcOrd="1" destOrd="0" presId="urn:microsoft.com/office/officeart/2005/8/layout/orgChart1"/>
    <dgm:cxn modelId="{AB2C40E9-F0B4-4841-8254-2DEE3CE521C7}" type="presParOf" srcId="{2AF8CC0A-5281-47F1-B099-1A719635874A}" destId="{3138E7D7-1077-4CE6-83B3-B85D73909760}" srcOrd="2" destOrd="0" presId="urn:microsoft.com/office/officeart/2005/8/layout/orgChart1"/>
    <dgm:cxn modelId="{483D29AF-012E-4FD9-ACF1-7245C7DEC0A6}" type="presParOf" srcId="{094F24CE-73FB-4D28-8FA1-40B33E7F4F0A}" destId="{D4256F30-7DD9-49E4-BA08-0E327416C084}" srcOrd="2" destOrd="0" presId="urn:microsoft.com/office/officeart/2005/8/layout/orgChart1"/>
    <dgm:cxn modelId="{0018A985-7DF1-4FAC-BC3E-25E3DB7D1F8B}" type="presParOf" srcId="{094F24CE-73FB-4D28-8FA1-40B33E7F4F0A}" destId="{8D27FC7E-F225-4751-AD6F-F2975DC3FAD1}" srcOrd="3" destOrd="0" presId="urn:microsoft.com/office/officeart/2005/8/layout/orgChart1"/>
    <dgm:cxn modelId="{AA55FC28-17D9-4961-9612-BF303CB9E4FF}" type="presParOf" srcId="{8D27FC7E-F225-4751-AD6F-F2975DC3FAD1}" destId="{EB0748D9-A756-4F32-8556-48105E07ACC2}" srcOrd="0" destOrd="0" presId="urn:microsoft.com/office/officeart/2005/8/layout/orgChart1"/>
    <dgm:cxn modelId="{5465CA5C-CA39-4541-A61E-DE35E0E68166}" type="presParOf" srcId="{EB0748D9-A756-4F32-8556-48105E07ACC2}" destId="{B2AFAE77-45D5-4C33-9AF6-6D2CE1113F11}" srcOrd="0" destOrd="0" presId="urn:microsoft.com/office/officeart/2005/8/layout/orgChart1"/>
    <dgm:cxn modelId="{E6BD4CD6-0053-43E2-90A5-8132C5B3617F}" type="presParOf" srcId="{EB0748D9-A756-4F32-8556-48105E07ACC2}" destId="{478CE987-8077-45A1-A44B-29E8E1C0D4FD}" srcOrd="1" destOrd="0" presId="urn:microsoft.com/office/officeart/2005/8/layout/orgChart1"/>
    <dgm:cxn modelId="{E35685E9-74FA-43E2-8584-011E75C762DF}" type="presParOf" srcId="{8D27FC7E-F225-4751-AD6F-F2975DC3FAD1}" destId="{F6BA565A-9650-4253-907C-9E16BB45631B}" srcOrd="1" destOrd="0" presId="urn:microsoft.com/office/officeart/2005/8/layout/orgChart1"/>
    <dgm:cxn modelId="{BA52BD08-E47A-4C51-A0A5-F4C150BE81B0}" type="presParOf" srcId="{8D27FC7E-F225-4751-AD6F-F2975DC3FAD1}" destId="{5746D0B7-DDAA-458B-ACEF-1F8E6096D8F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Sexualidad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24A90-78CE-4F6D-965D-38CBE0E2ED6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7B1428-2E1D-4BC7-BCF8-D7FA6B4C82A9}" type="par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DA01D82-32A0-47CE-8D15-0A54BE6364DC}" type="sibTrans" cxnId="{42F58752-2F7C-413C-9FE5-F1155B908A6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6EFE5D0-E3D7-4868-935D-69DCF3512FC3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6308751-271D-4578-8119-B8CB54FCEDA6}" type="par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7EBFB8C-988B-4823-96FF-168223C24358}" type="sibTrans" cxnId="{C07A55DC-2CD8-4879-90D7-485EFF84326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26CDA2D-26C9-4778-9574-B897D6D89464}">
      <dgm:prSet custT="1"/>
      <dgm:spPr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 spcFirstLastPara="0" vert="horz" wrap="square" lIns="7620" tIns="7620" rIns="7620" bIns="7620" numCol="1" spcCol="1270" anchor="ctr" anchorCtr="0"/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EAFEC06A-A9A3-488B-922F-A5D2A028B1B9}" type="par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1B5844B-EE2E-497F-B84F-DB4FF7B4C428}" type="sibTrans" cxnId="{C571B311-24CD-41FD-BBEE-91498CE8073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6999" custScaleY="105235" custLinFactNeighborX="186" custLinFactNeighborY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63A3A09A-0C5A-480E-A7D3-74E0102E3BEA}" type="pres">
      <dgm:prSet presAssocID="{507B1428-2E1D-4BC7-BCF8-D7FA6B4C82A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55ECE4A8-2B9E-4593-A440-3D82BFA8E4B8}" type="pres">
      <dgm:prSet presAssocID="{B6A24A90-78CE-4F6D-965D-38CBE0E2ED6A}" presName="hierRoot2" presStyleCnt="0">
        <dgm:presLayoutVars>
          <dgm:hierBranch/>
        </dgm:presLayoutVars>
      </dgm:prSet>
      <dgm:spPr/>
    </dgm:pt>
    <dgm:pt modelId="{6D234327-EA5C-4861-97DF-F80AB25F6D10}" type="pres">
      <dgm:prSet presAssocID="{B6A24A90-78CE-4F6D-965D-38CBE0E2ED6A}" presName="rootComposite" presStyleCnt="0"/>
      <dgm:spPr/>
    </dgm:pt>
    <dgm:pt modelId="{53DFBC99-97AC-4FEF-BF7A-29A8BA9B07ED}" type="pres">
      <dgm:prSet presAssocID="{B6A24A90-78CE-4F6D-965D-38CBE0E2ED6A}" presName="rootText" presStyleLbl="node2" presStyleIdx="0" presStyleCnt="2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353D13-A26E-4765-8534-8D3003F29746}" type="pres">
      <dgm:prSet presAssocID="{B6A24A90-78CE-4F6D-965D-38CBE0E2ED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BD503510-A2E5-4F4B-83E9-1E5C7BC4AEB0}" type="pres">
      <dgm:prSet presAssocID="{B6A24A90-78CE-4F6D-965D-38CBE0E2ED6A}" presName="hierChild4" presStyleCnt="0"/>
      <dgm:spPr/>
    </dgm:pt>
    <dgm:pt modelId="{FDF0A12C-17C3-4751-94EE-8566F3DD6AE3}" type="pres">
      <dgm:prSet presAssocID="{06308751-271D-4578-8119-B8CB54FCEDA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E65DC22-5798-4BE8-AD00-CC76167C96A5}" type="pres">
      <dgm:prSet presAssocID="{D6EFE5D0-E3D7-4868-935D-69DCF3512FC3}" presName="hierRoot2" presStyleCnt="0">
        <dgm:presLayoutVars>
          <dgm:hierBranch val="init"/>
        </dgm:presLayoutVars>
      </dgm:prSet>
      <dgm:spPr/>
    </dgm:pt>
    <dgm:pt modelId="{7A77AFB3-35FA-4003-9279-0EA62981FA1E}" type="pres">
      <dgm:prSet presAssocID="{D6EFE5D0-E3D7-4868-935D-69DCF3512FC3}" presName="rootComposite" presStyleCnt="0"/>
      <dgm:spPr/>
    </dgm:pt>
    <dgm:pt modelId="{24111A75-77FE-490A-9716-287ED4E567FB}" type="pres">
      <dgm:prSet presAssocID="{D6EFE5D0-E3D7-4868-935D-69DCF3512FC3}" presName="rootText" presStyleLbl="node3" presStyleIdx="0" presStyleCnt="1" custScaleX="83151" custScaleY="83342" custLinFactNeighborX="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70E09C-136A-41DF-AF7A-138D50E5B2D8}" type="pres">
      <dgm:prSet presAssocID="{D6EFE5D0-E3D7-4868-935D-69DCF3512FC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1A68A1A-89C2-49AD-A51B-4C3902304747}" type="pres">
      <dgm:prSet presAssocID="{D6EFE5D0-E3D7-4868-935D-69DCF3512FC3}" presName="hierChild4" presStyleCnt="0"/>
      <dgm:spPr/>
    </dgm:pt>
    <dgm:pt modelId="{6687FC3F-D6E7-4CEC-88E7-EDB1E7C2783E}" type="pres">
      <dgm:prSet presAssocID="{D6EFE5D0-E3D7-4868-935D-69DCF3512FC3}" presName="hierChild5" presStyleCnt="0"/>
      <dgm:spPr/>
    </dgm:pt>
    <dgm:pt modelId="{B4B971AC-7A8F-4D6E-94AB-6E8945B45CE5}" type="pres">
      <dgm:prSet presAssocID="{B6A24A90-78CE-4F6D-965D-38CBE0E2ED6A}" presName="hierChild5" presStyleCnt="0"/>
      <dgm:spPr/>
    </dgm:pt>
    <dgm:pt modelId="{611A98A2-2674-4FFA-B173-A03ED2E8A00D}" type="pres">
      <dgm:prSet presAssocID="{EAFEC06A-A9A3-488B-922F-A5D2A028B1B9}" presName="Name35" presStyleLbl="parChTrans1D2" presStyleIdx="1" presStyleCnt="2"/>
      <dgm:spPr/>
      <dgm:t>
        <a:bodyPr/>
        <a:lstStyle/>
        <a:p>
          <a:endParaRPr lang="es-ES"/>
        </a:p>
      </dgm:t>
    </dgm:pt>
    <dgm:pt modelId="{F6C322F4-326B-4071-94C7-6E97B91ED548}" type="pres">
      <dgm:prSet presAssocID="{826CDA2D-26C9-4778-9574-B897D6D89464}" presName="hierRoot2" presStyleCnt="0">
        <dgm:presLayoutVars>
          <dgm:hierBranch val="init"/>
        </dgm:presLayoutVars>
      </dgm:prSet>
      <dgm:spPr/>
    </dgm:pt>
    <dgm:pt modelId="{5EAF7B47-5CDB-46A6-B285-57F8B732E45D}" type="pres">
      <dgm:prSet presAssocID="{826CDA2D-26C9-4778-9574-B897D6D89464}" presName="rootComposite" presStyleCnt="0"/>
      <dgm:spPr/>
    </dgm:pt>
    <dgm:pt modelId="{07A34D63-6B2D-4E46-AAE4-66D61BECFDD8}" type="pres">
      <dgm:prSet presAssocID="{826CDA2D-26C9-4778-9574-B897D6D89464}" presName="rootText" presStyleLbl="node2" presStyleIdx="1" presStyleCnt="2" custScaleX="83151" custScaleY="83342" custLinFactNeighborX="186">
        <dgm:presLayoutVars>
          <dgm:chPref val="3"/>
        </dgm:presLayoutVars>
      </dgm:prSet>
      <dgm:spPr>
        <a:xfrm>
          <a:off x="2852435" y="1487155"/>
          <a:ext cx="2159388" cy="1009069"/>
        </a:xfrm>
        <a:prstGeom prst="rect">
          <a:avLst/>
        </a:prstGeom>
      </dgm:spPr>
      <dgm:t>
        <a:bodyPr/>
        <a:lstStyle/>
        <a:p>
          <a:endParaRPr lang="es-ES"/>
        </a:p>
      </dgm:t>
    </dgm:pt>
    <dgm:pt modelId="{D97D7D42-502E-4B2D-AD72-52E24BA8B074}" type="pres">
      <dgm:prSet presAssocID="{826CDA2D-26C9-4778-9574-B897D6D89464}" presName="rootConnector" presStyleLbl="node2" presStyleIdx="1" presStyleCnt="2"/>
      <dgm:spPr/>
      <dgm:t>
        <a:bodyPr/>
        <a:lstStyle/>
        <a:p>
          <a:endParaRPr lang="es-ES"/>
        </a:p>
      </dgm:t>
    </dgm:pt>
    <dgm:pt modelId="{7E60D55C-433E-471D-855F-76A3ABA6A946}" type="pres">
      <dgm:prSet presAssocID="{826CDA2D-26C9-4778-9574-B897D6D89464}" presName="hierChild4" presStyleCnt="0"/>
      <dgm:spPr/>
    </dgm:pt>
    <dgm:pt modelId="{26ACF236-2A87-476B-9C6D-59AC48C086B2}" type="pres">
      <dgm:prSet presAssocID="{826CDA2D-26C9-4778-9574-B897D6D8946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062D3A5-0451-4F68-AE55-C16153C377CF}" type="presOf" srcId="{E09942D3-8D92-4571-939D-F9AE19EE063A}" destId="{3E0257A0-7C1F-42BE-9C58-68C1C99D7F2F}" srcOrd="0" destOrd="0" presId="urn:microsoft.com/office/officeart/2005/8/layout/orgChart1"/>
    <dgm:cxn modelId="{703DDD09-018C-48C6-8EA8-2AB60232A7DA}" type="presOf" srcId="{D6EFE5D0-E3D7-4868-935D-69DCF3512FC3}" destId="{24111A75-77FE-490A-9716-287ED4E567FB}" srcOrd="0" destOrd="0" presId="urn:microsoft.com/office/officeart/2005/8/layout/orgChart1"/>
    <dgm:cxn modelId="{708F4654-C6A0-4661-8BBF-B6491DF2FBA3}" type="presOf" srcId="{E09942D3-8D92-4571-939D-F9AE19EE063A}" destId="{71642274-83F9-4ABE-BBBC-1AA5B1FB5FA0}" srcOrd="1" destOrd="0" presId="urn:microsoft.com/office/officeart/2005/8/layout/orgChart1"/>
    <dgm:cxn modelId="{C61D64B7-43F8-41D7-ACC9-24C02A38D938}" type="presOf" srcId="{826CDA2D-26C9-4778-9574-B897D6D89464}" destId="{07A34D63-6B2D-4E46-AAE4-66D61BECFDD8}" srcOrd="0" destOrd="0" presId="urn:microsoft.com/office/officeart/2005/8/layout/orgChart1"/>
    <dgm:cxn modelId="{698388AE-6871-4309-B9F8-725B765BFE6B}" type="presOf" srcId="{826CDA2D-26C9-4778-9574-B897D6D89464}" destId="{D97D7D42-502E-4B2D-AD72-52E24BA8B074}" srcOrd="1" destOrd="0" presId="urn:microsoft.com/office/officeart/2005/8/layout/orgChart1"/>
    <dgm:cxn modelId="{42F58752-2F7C-413C-9FE5-F1155B908A64}" srcId="{E09942D3-8D92-4571-939D-F9AE19EE063A}" destId="{B6A24A90-78CE-4F6D-965D-38CBE0E2ED6A}" srcOrd="0" destOrd="0" parTransId="{507B1428-2E1D-4BC7-BCF8-D7FA6B4C82A9}" sibTransId="{1DA01D82-32A0-47CE-8D15-0A54BE6364DC}"/>
    <dgm:cxn modelId="{F8D020B7-497F-4ED5-BDB2-2B97D70A4C96}" type="presOf" srcId="{B6A24A90-78CE-4F6D-965D-38CBE0E2ED6A}" destId="{04353D13-A26E-4765-8534-8D3003F29746}" srcOrd="1" destOrd="0" presId="urn:microsoft.com/office/officeart/2005/8/layout/orgChart1"/>
    <dgm:cxn modelId="{4ADD3874-D11A-4974-957C-D421A85E2376}" type="presOf" srcId="{507B1428-2E1D-4BC7-BCF8-D7FA6B4C82A9}" destId="{63A3A09A-0C5A-480E-A7D3-74E0102E3BEA}" srcOrd="0" destOrd="0" presId="urn:microsoft.com/office/officeart/2005/8/layout/orgChart1"/>
    <dgm:cxn modelId="{C571B311-24CD-41FD-BBEE-91498CE80737}" srcId="{E09942D3-8D92-4571-939D-F9AE19EE063A}" destId="{826CDA2D-26C9-4778-9574-B897D6D89464}" srcOrd="1" destOrd="0" parTransId="{EAFEC06A-A9A3-488B-922F-A5D2A028B1B9}" sibTransId="{31B5844B-EE2E-497F-B84F-DB4FF7B4C428}"/>
    <dgm:cxn modelId="{92EB7064-6E54-4A29-BF79-5E06D713F95E}" type="presOf" srcId="{06308751-271D-4578-8119-B8CB54FCEDA6}" destId="{FDF0A12C-17C3-4751-94EE-8566F3DD6AE3}" srcOrd="0" destOrd="0" presId="urn:microsoft.com/office/officeart/2005/8/layout/orgChart1"/>
    <dgm:cxn modelId="{C07A55DC-2CD8-4879-90D7-485EFF843268}" srcId="{B6A24A90-78CE-4F6D-965D-38CBE0E2ED6A}" destId="{D6EFE5D0-E3D7-4868-935D-69DCF3512FC3}" srcOrd="0" destOrd="0" parTransId="{06308751-271D-4578-8119-B8CB54FCEDA6}" sibTransId="{A7EBFB8C-988B-4823-96FF-168223C2435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E9662A33-079B-49FF-BD8B-53190AB8D06C}" type="presOf" srcId="{EAFEC06A-A9A3-488B-922F-A5D2A028B1B9}" destId="{611A98A2-2674-4FFA-B173-A03ED2E8A00D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D7E74226-C96F-4693-9745-CAA43077B59B}" type="presOf" srcId="{D6EFE5D0-E3D7-4868-935D-69DCF3512FC3}" destId="{2470E09C-136A-41DF-AF7A-138D50E5B2D8}" srcOrd="1" destOrd="0" presId="urn:microsoft.com/office/officeart/2005/8/layout/orgChart1"/>
    <dgm:cxn modelId="{0ED30F24-B566-4003-AD38-C469E50651EF}" type="presOf" srcId="{B6A24A90-78CE-4F6D-965D-38CBE0E2ED6A}" destId="{53DFBC99-97AC-4FEF-BF7A-29A8BA9B07ED}" srcOrd="0" destOrd="0" presId="urn:microsoft.com/office/officeart/2005/8/layout/orgChart1"/>
    <dgm:cxn modelId="{257CB652-B397-4561-92B5-B3F2F0F85447}" type="presParOf" srcId="{3B08EA4E-2D4B-44E5-B704-815F8EA1EE87}" destId="{4DE202BD-3520-44D8-910E-F986C9B651F7}" srcOrd="0" destOrd="0" presId="urn:microsoft.com/office/officeart/2005/8/layout/orgChart1"/>
    <dgm:cxn modelId="{C9A047B6-D939-4DB6-AB9E-8076B8BFDF17}" type="presParOf" srcId="{4DE202BD-3520-44D8-910E-F986C9B651F7}" destId="{93535C46-2CB6-4078-9B7C-EA86C7876414}" srcOrd="0" destOrd="0" presId="urn:microsoft.com/office/officeart/2005/8/layout/orgChart1"/>
    <dgm:cxn modelId="{C237C060-A0A3-476E-ABD0-A20092136001}" type="presParOf" srcId="{93535C46-2CB6-4078-9B7C-EA86C7876414}" destId="{3E0257A0-7C1F-42BE-9C58-68C1C99D7F2F}" srcOrd="0" destOrd="0" presId="urn:microsoft.com/office/officeart/2005/8/layout/orgChart1"/>
    <dgm:cxn modelId="{15401AE0-70F9-4BE4-A5A8-4AC444C048AA}" type="presParOf" srcId="{93535C46-2CB6-4078-9B7C-EA86C7876414}" destId="{71642274-83F9-4ABE-BBBC-1AA5B1FB5FA0}" srcOrd="1" destOrd="0" presId="urn:microsoft.com/office/officeart/2005/8/layout/orgChart1"/>
    <dgm:cxn modelId="{71AC38D8-7C8C-47DC-B3A2-1F4880DC09E6}" type="presParOf" srcId="{4DE202BD-3520-44D8-910E-F986C9B651F7}" destId="{8EFE8F77-C5C0-48AA-B8C2-DD712621EB61}" srcOrd="1" destOrd="0" presId="urn:microsoft.com/office/officeart/2005/8/layout/orgChart1"/>
    <dgm:cxn modelId="{6A6A5C8E-A5A5-480F-A535-964ACD9C8719}" type="presParOf" srcId="{8EFE8F77-C5C0-48AA-B8C2-DD712621EB61}" destId="{63A3A09A-0C5A-480E-A7D3-74E0102E3BEA}" srcOrd="0" destOrd="0" presId="urn:microsoft.com/office/officeart/2005/8/layout/orgChart1"/>
    <dgm:cxn modelId="{5EAEC869-779B-403F-ABD2-34BC0B36B821}" type="presParOf" srcId="{8EFE8F77-C5C0-48AA-B8C2-DD712621EB61}" destId="{55ECE4A8-2B9E-4593-A440-3D82BFA8E4B8}" srcOrd="1" destOrd="0" presId="urn:microsoft.com/office/officeart/2005/8/layout/orgChart1"/>
    <dgm:cxn modelId="{209F1C0C-C462-416D-BE90-513CFE32432A}" type="presParOf" srcId="{55ECE4A8-2B9E-4593-A440-3D82BFA8E4B8}" destId="{6D234327-EA5C-4861-97DF-F80AB25F6D10}" srcOrd="0" destOrd="0" presId="urn:microsoft.com/office/officeart/2005/8/layout/orgChart1"/>
    <dgm:cxn modelId="{35B72913-35C6-4103-A5B9-C637C4BBA863}" type="presParOf" srcId="{6D234327-EA5C-4861-97DF-F80AB25F6D10}" destId="{53DFBC99-97AC-4FEF-BF7A-29A8BA9B07ED}" srcOrd="0" destOrd="0" presId="urn:microsoft.com/office/officeart/2005/8/layout/orgChart1"/>
    <dgm:cxn modelId="{07B5F9BD-1A57-4390-A577-1DE79C72D939}" type="presParOf" srcId="{6D234327-EA5C-4861-97DF-F80AB25F6D10}" destId="{04353D13-A26E-4765-8534-8D3003F29746}" srcOrd="1" destOrd="0" presId="urn:microsoft.com/office/officeart/2005/8/layout/orgChart1"/>
    <dgm:cxn modelId="{31734F72-B962-4A5A-A5AD-028D403C9BC5}" type="presParOf" srcId="{55ECE4A8-2B9E-4593-A440-3D82BFA8E4B8}" destId="{BD503510-A2E5-4F4B-83E9-1E5C7BC4AEB0}" srcOrd="1" destOrd="0" presId="urn:microsoft.com/office/officeart/2005/8/layout/orgChart1"/>
    <dgm:cxn modelId="{F99F982A-6B4F-4F28-90FF-F0C531C61997}" type="presParOf" srcId="{BD503510-A2E5-4F4B-83E9-1E5C7BC4AEB0}" destId="{FDF0A12C-17C3-4751-94EE-8566F3DD6AE3}" srcOrd="0" destOrd="0" presId="urn:microsoft.com/office/officeart/2005/8/layout/orgChart1"/>
    <dgm:cxn modelId="{7F5A7DF1-AA80-4030-97C9-F58CBF81E91B}" type="presParOf" srcId="{BD503510-A2E5-4F4B-83E9-1E5C7BC4AEB0}" destId="{3E65DC22-5798-4BE8-AD00-CC76167C96A5}" srcOrd="1" destOrd="0" presId="urn:microsoft.com/office/officeart/2005/8/layout/orgChart1"/>
    <dgm:cxn modelId="{D3E2ADD8-C906-4DBE-BADE-0B371FCBB366}" type="presParOf" srcId="{3E65DC22-5798-4BE8-AD00-CC76167C96A5}" destId="{7A77AFB3-35FA-4003-9279-0EA62981FA1E}" srcOrd="0" destOrd="0" presId="urn:microsoft.com/office/officeart/2005/8/layout/orgChart1"/>
    <dgm:cxn modelId="{AD511C15-0A99-4167-A8A7-16D18A503DE1}" type="presParOf" srcId="{7A77AFB3-35FA-4003-9279-0EA62981FA1E}" destId="{24111A75-77FE-490A-9716-287ED4E567FB}" srcOrd="0" destOrd="0" presId="urn:microsoft.com/office/officeart/2005/8/layout/orgChart1"/>
    <dgm:cxn modelId="{F9844976-6F4D-4B07-B2D5-EC538C2355FA}" type="presParOf" srcId="{7A77AFB3-35FA-4003-9279-0EA62981FA1E}" destId="{2470E09C-136A-41DF-AF7A-138D50E5B2D8}" srcOrd="1" destOrd="0" presId="urn:microsoft.com/office/officeart/2005/8/layout/orgChart1"/>
    <dgm:cxn modelId="{E08ABBC5-D4CA-4ADC-8DC2-994C574F14D4}" type="presParOf" srcId="{3E65DC22-5798-4BE8-AD00-CC76167C96A5}" destId="{81A68A1A-89C2-49AD-A51B-4C3902304747}" srcOrd="1" destOrd="0" presId="urn:microsoft.com/office/officeart/2005/8/layout/orgChart1"/>
    <dgm:cxn modelId="{8742104D-8D6F-447F-8DC0-029070CBC88B}" type="presParOf" srcId="{3E65DC22-5798-4BE8-AD00-CC76167C96A5}" destId="{6687FC3F-D6E7-4CEC-88E7-EDB1E7C2783E}" srcOrd="2" destOrd="0" presId="urn:microsoft.com/office/officeart/2005/8/layout/orgChart1"/>
    <dgm:cxn modelId="{BCF2D8AE-2E6C-4CE9-995E-24193642F65A}" type="presParOf" srcId="{55ECE4A8-2B9E-4593-A440-3D82BFA8E4B8}" destId="{B4B971AC-7A8F-4D6E-94AB-6E8945B45CE5}" srcOrd="2" destOrd="0" presId="urn:microsoft.com/office/officeart/2005/8/layout/orgChart1"/>
    <dgm:cxn modelId="{A510D931-F83A-4343-A78D-1178AD3E4F98}" type="presParOf" srcId="{8EFE8F77-C5C0-48AA-B8C2-DD712621EB61}" destId="{611A98A2-2674-4FFA-B173-A03ED2E8A00D}" srcOrd="2" destOrd="0" presId="urn:microsoft.com/office/officeart/2005/8/layout/orgChart1"/>
    <dgm:cxn modelId="{1695CD3F-4C60-4D7B-8897-93977C5F0DE4}" type="presParOf" srcId="{8EFE8F77-C5C0-48AA-B8C2-DD712621EB61}" destId="{F6C322F4-326B-4071-94C7-6E97B91ED548}" srcOrd="3" destOrd="0" presId="urn:microsoft.com/office/officeart/2005/8/layout/orgChart1"/>
    <dgm:cxn modelId="{42EE1AC1-5BFD-4B05-87ED-B2EE916FA967}" type="presParOf" srcId="{F6C322F4-326B-4071-94C7-6E97B91ED548}" destId="{5EAF7B47-5CDB-46A6-B285-57F8B732E45D}" srcOrd="0" destOrd="0" presId="urn:microsoft.com/office/officeart/2005/8/layout/orgChart1"/>
    <dgm:cxn modelId="{06826967-3B88-4DFC-AC58-C4D5E0A111CD}" type="presParOf" srcId="{5EAF7B47-5CDB-46A6-B285-57F8B732E45D}" destId="{07A34D63-6B2D-4E46-AAE4-66D61BECFDD8}" srcOrd="0" destOrd="0" presId="urn:microsoft.com/office/officeart/2005/8/layout/orgChart1"/>
    <dgm:cxn modelId="{567FAE82-7EA1-4140-BD01-18183454CAB8}" type="presParOf" srcId="{5EAF7B47-5CDB-46A6-B285-57F8B732E45D}" destId="{D97D7D42-502E-4B2D-AD72-52E24BA8B074}" srcOrd="1" destOrd="0" presId="urn:microsoft.com/office/officeart/2005/8/layout/orgChart1"/>
    <dgm:cxn modelId="{F5386C05-8816-4689-A2A0-8BFFA39D0769}" type="presParOf" srcId="{F6C322F4-326B-4071-94C7-6E97B91ED548}" destId="{7E60D55C-433E-471D-855F-76A3ABA6A946}" srcOrd="1" destOrd="0" presId="urn:microsoft.com/office/officeart/2005/8/layout/orgChart1"/>
    <dgm:cxn modelId="{C3CE1DBE-3D47-4B06-9EC1-855D4889729B}" type="presParOf" srcId="{F6C322F4-326B-4071-94C7-6E97B91ED548}" destId="{26ACF236-2A87-476B-9C6D-59AC48C086B2}" srcOrd="2" destOrd="0" presId="urn:microsoft.com/office/officeart/2005/8/layout/orgChart1"/>
    <dgm:cxn modelId="{4A6809DB-3A8B-416C-88EF-F27487F1131F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BED9AB36-BD6F-49C7-B99F-D19FD0F12243}">
      <dgm:prSet custT="1"/>
      <dgm:spPr/>
      <dgm:t>
        <a:bodyPr/>
        <a:lstStyle/>
        <a:p>
          <a:r>
            <a:rPr lang="es-ES" sz="1200" dirty="0"/>
            <a:t>Analista de Perspectiva de </a:t>
          </a:r>
          <a:r>
            <a:rPr lang="es-ES" sz="1200" dirty="0" smtClean="0"/>
            <a:t>Genero</a:t>
          </a:r>
          <a:endParaRPr lang="es-ES" sz="1200" dirty="0"/>
        </a:p>
      </dgm:t>
    </dgm:pt>
    <dgm:pt modelId="{648DA9FC-ACC4-4E92-A05A-A368EEB1492C}" type="parTrans" cxnId="{95C7F443-BC18-439A-A0C0-76A1BE668794}">
      <dgm:prSet/>
      <dgm:spPr/>
      <dgm:t>
        <a:bodyPr/>
        <a:lstStyle/>
        <a:p>
          <a:endParaRPr lang="es-ES"/>
        </a:p>
      </dgm:t>
    </dgm:pt>
    <dgm:pt modelId="{4C90F3A6-0FE4-4026-9532-10556F73BCFD}" type="sibTrans" cxnId="{95C7F443-BC18-439A-A0C0-76A1BE668794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98230" custScaleY="98230" custLinFactNeighborY="-5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1F25ED83-40E6-4342-82C9-CE3ADE617599}" type="pres">
      <dgm:prSet presAssocID="{648DA9FC-ACC4-4E92-A05A-A368EEB1492C}" presName="Name37" presStyleLbl="parChTrans1D2" presStyleIdx="1" presStyleCnt="3"/>
      <dgm:spPr/>
      <dgm:t>
        <a:bodyPr/>
        <a:lstStyle/>
        <a:p>
          <a:endParaRPr lang="es-ES"/>
        </a:p>
      </dgm:t>
    </dgm:pt>
    <dgm:pt modelId="{DD5C13B3-188A-42FF-B281-530E10BE7718}" type="pres">
      <dgm:prSet presAssocID="{BED9AB36-BD6F-49C7-B99F-D19FD0F12243}" presName="hierRoot2" presStyleCnt="0">
        <dgm:presLayoutVars>
          <dgm:hierBranch val="init"/>
        </dgm:presLayoutVars>
      </dgm:prSet>
      <dgm:spPr/>
    </dgm:pt>
    <dgm:pt modelId="{A547F141-B0A6-48F7-B7EF-EEBFB917C2DC}" type="pres">
      <dgm:prSet presAssocID="{BED9AB36-BD6F-49C7-B99F-D19FD0F12243}" presName="rootComposite" presStyleCnt="0"/>
      <dgm:spPr/>
    </dgm:pt>
    <dgm:pt modelId="{DCF042F5-EBE8-4A75-AF48-673287DB546F}" type="pres">
      <dgm:prSet presAssocID="{BED9AB36-BD6F-49C7-B99F-D19FD0F12243}" presName="rootText" presStyleLbl="node2" presStyleIdx="1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CFD8BF-5617-4E56-BBF1-73EBB817F8EB}" type="pres">
      <dgm:prSet presAssocID="{BED9AB36-BD6F-49C7-B99F-D19FD0F122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3CA758CE-0184-47CC-99AD-D3F1440B2763}" type="pres">
      <dgm:prSet presAssocID="{BED9AB36-BD6F-49C7-B99F-D19FD0F12243}" presName="hierChild4" presStyleCnt="0"/>
      <dgm:spPr/>
    </dgm:pt>
    <dgm:pt modelId="{6C62BDA8-A59B-4BBE-945D-D73701D177A0}" type="pres">
      <dgm:prSet presAssocID="{BED9AB36-BD6F-49C7-B99F-D19FD0F12243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2" presStyleCnt="3" custScaleX="70463" custScaleY="83089" custLinFactNeighborY="99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2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91FB79C5-3A1A-43D1-BF97-A037760B8752}" type="presOf" srcId="{648DA9FC-ACC4-4E92-A05A-A368EEB1492C}" destId="{1F25ED83-40E6-4342-82C9-CE3ADE617599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0D1CFAE9-576A-445E-B679-421891209965}" type="presOf" srcId="{BED9AB36-BD6F-49C7-B99F-D19FD0F12243}" destId="{DCF042F5-EBE8-4A75-AF48-673287DB546F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2" destOrd="0" parTransId="{EC389B0A-A928-4321-9D19-D5A91DDF11AE}" sibTransId="{DF3D278A-95CD-4606-848C-FE108EA44D68}"/>
    <dgm:cxn modelId="{C4883656-736A-4C33-8D74-514BD74F371E}" type="presOf" srcId="{BED9AB36-BD6F-49C7-B99F-D19FD0F12243}" destId="{86CFD8BF-5617-4E56-BBF1-73EBB817F8E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5C7F443-BC18-439A-A0C0-76A1BE668794}" srcId="{A71E2735-1932-4973-8E0A-A76EB3324118}" destId="{BED9AB36-BD6F-49C7-B99F-D19FD0F12243}" srcOrd="1" destOrd="0" parTransId="{648DA9FC-ACC4-4E92-A05A-A368EEB1492C}" sibTransId="{4C90F3A6-0FE4-4026-9532-10556F73BCFD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17AA542A-A028-420F-9757-55A790AE7AE0}" type="presParOf" srcId="{9076C4DA-E153-4C7C-BAF2-6514D2425610}" destId="{1F25ED83-40E6-4342-82C9-CE3ADE617599}" srcOrd="2" destOrd="0" presId="urn:microsoft.com/office/officeart/2005/8/layout/orgChart1"/>
    <dgm:cxn modelId="{BFF2B2AA-2A95-418D-A163-2FB56A41E564}" type="presParOf" srcId="{9076C4DA-E153-4C7C-BAF2-6514D2425610}" destId="{DD5C13B3-188A-42FF-B281-530E10BE7718}" srcOrd="3" destOrd="0" presId="urn:microsoft.com/office/officeart/2005/8/layout/orgChart1"/>
    <dgm:cxn modelId="{2F5CC04E-82AC-4733-B8B3-30E61785CFBD}" type="presParOf" srcId="{DD5C13B3-188A-42FF-B281-530E10BE7718}" destId="{A547F141-B0A6-48F7-B7EF-EEBFB917C2DC}" srcOrd="0" destOrd="0" presId="urn:microsoft.com/office/officeart/2005/8/layout/orgChart1"/>
    <dgm:cxn modelId="{76897BF4-EE13-471B-84D1-17B89EDC82B7}" type="presParOf" srcId="{A547F141-B0A6-48F7-B7EF-EEBFB917C2DC}" destId="{DCF042F5-EBE8-4A75-AF48-673287DB546F}" srcOrd="0" destOrd="0" presId="urn:microsoft.com/office/officeart/2005/8/layout/orgChart1"/>
    <dgm:cxn modelId="{A78019C9-D63A-4262-BDF8-F11AECF4764F}" type="presParOf" srcId="{A547F141-B0A6-48F7-B7EF-EEBFB917C2DC}" destId="{86CFD8BF-5617-4E56-BBF1-73EBB817F8EB}" srcOrd="1" destOrd="0" presId="urn:microsoft.com/office/officeart/2005/8/layout/orgChart1"/>
    <dgm:cxn modelId="{8EA32E78-3315-4F0B-9505-D77CB236B08A}" type="presParOf" srcId="{DD5C13B3-188A-42FF-B281-530E10BE7718}" destId="{3CA758CE-0184-47CC-99AD-D3F1440B2763}" srcOrd="1" destOrd="0" presId="urn:microsoft.com/office/officeart/2005/8/layout/orgChart1"/>
    <dgm:cxn modelId="{B641674E-919C-45A9-B8D7-BB91BD152B39}" type="presParOf" srcId="{DD5C13B3-188A-42FF-B281-530E10BE7718}" destId="{6C62BDA8-A59B-4BBE-945D-D73701D177A0}" srcOrd="2" destOrd="0" presId="urn:microsoft.com/office/officeart/2005/8/layout/orgChart1"/>
    <dgm:cxn modelId="{77796E2F-03B9-49D0-8033-CC771C78807C}" type="presParOf" srcId="{9076C4DA-E153-4C7C-BAF2-6514D2425610}" destId="{081506A0-ADEA-41B1-BD7F-0EDFAB874D10}" srcOrd="4" destOrd="0" presId="urn:microsoft.com/office/officeart/2005/8/layout/orgChart1"/>
    <dgm:cxn modelId="{0FB48F91-7F31-4CDA-BE18-9E4C65B08716}" type="presParOf" srcId="{9076C4DA-E153-4C7C-BAF2-6514D2425610}" destId="{389FA573-1213-4169-B20A-AE006528F6CC}" srcOrd="5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</a:t>
          </a:r>
          <a:r>
            <a:rPr lang="es-ES" sz="1200" dirty="0" smtClean="0">
              <a:solidFill>
                <a:schemeClr val="tx1"/>
              </a:solidFill>
            </a:rPr>
            <a:t>General</a:t>
          </a:r>
          <a:endParaRPr lang="es-ES" sz="1200" dirty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40AD9-68C8-4773-83F9-7669197426E8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>
            <a:solidFill>
              <a:schemeClr val="tx1"/>
            </a:solidFill>
          </a:endParaRPr>
        </a:p>
      </dgm:t>
    </dgm:pt>
    <dgm:pt modelId="{954F4407-F62C-4A49-8EE0-8E518122B405}" type="par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58D8CBC-67BB-4651-98A0-4D8727A51019}" type="sibTrans" cxnId="{23726B73-4F0B-4031-A2C0-171E80909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E9CD1E-6D65-4906-8672-75BE5AAFE1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>
            <a:solidFill>
              <a:schemeClr val="tx1"/>
            </a:solidFill>
          </a:endParaRPr>
        </a:p>
      </dgm:t>
    </dgm:pt>
    <dgm:pt modelId="{B59C615A-C8B7-4606-8B2C-F9287BC1A1F8}" type="par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DFCA174-7E47-4664-B68F-E86F0BC80D1A}" type="sibTrans" cxnId="{A7650CEE-B3B6-4314-9DF1-FF91B09D3FD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4702333-EC92-4E4A-B2C1-2287113ABC13}">
      <dgm:prSet custT="1"/>
      <dgm:spPr>
        <a:solidFill>
          <a:schemeClr val="bg1"/>
        </a:solidFill>
      </dgm:spPr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60362418-03E3-4F79-AA1D-BE1323599CC2}" type="par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A2911233-63B7-481B-96E5-0D22D2BDDE65}" type="sibTrans" cxnId="{24B67249-3F3B-4FE2-BE7F-F8FB4ED4C749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41719" custScaleY="141617" custLinFactNeighborY="-328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E58FEF12-FC17-4C27-95BD-E98DD443A315}" type="pres">
      <dgm:prSet presAssocID="{954F4407-F62C-4A49-8EE0-8E518122B40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44C08A6-3432-4972-956A-E24AA49CBBD2}" type="pres">
      <dgm:prSet presAssocID="{8F840AD9-68C8-4773-83F9-7669197426E8}" presName="hierRoot2" presStyleCnt="0">
        <dgm:presLayoutVars>
          <dgm:hierBranch/>
        </dgm:presLayoutVars>
      </dgm:prSet>
      <dgm:spPr/>
    </dgm:pt>
    <dgm:pt modelId="{947A37C3-0ED1-4CA7-9112-AD0703EDED2F}" type="pres">
      <dgm:prSet presAssocID="{8F840AD9-68C8-4773-83F9-7669197426E8}" presName="rootComposite" presStyleCnt="0"/>
      <dgm:spPr/>
    </dgm:pt>
    <dgm:pt modelId="{9F4CE660-0320-4E31-AF76-5FD4C539D780}" type="pres">
      <dgm:prSet presAssocID="{8F840AD9-68C8-4773-83F9-7669197426E8}" presName="rootText" presStyleLbl="node2" presStyleIdx="0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3AAC4-27E7-443D-8D8F-3A9F534B0405}" type="pres">
      <dgm:prSet presAssocID="{8F840AD9-68C8-4773-83F9-7669197426E8}" presName="rootConnector" presStyleLbl="node2" presStyleIdx="0" presStyleCnt="3"/>
      <dgm:spPr/>
      <dgm:t>
        <a:bodyPr/>
        <a:lstStyle/>
        <a:p>
          <a:endParaRPr lang="es-ES"/>
        </a:p>
      </dgm:t>
    </dgm:pt>
    <dgm:pt modelId="{04A28EF1-46F0-4278-B853-5068133DE2DE}" type="pres">
      <dgm:prSet presAssocID="{8F840AD9-68C8-4773-83F9-7669197426E8}" presName="hierChild4" presStyleCnt="0"/>
      <dgm:spPr/>
    </dgm:pt>
    <dgm:pt modelId="{5E51A9BA-2907-4CA9-BF2B-AB0F21FE445A}" type="pres">
      <dgm:prSet presAssocID="{8F840AD9-68C8-4773-83F9-7669197426E8}" presName="hierChild5" presStyleCnt="0"/>
      <dgm:spPr/>
    </dgm:pt>
    <dgm:pt modelId="{124D08BB-8B4D-455F-ACC0-EE7A29A74888}" type="pres">
      <dgm:prSet presAssocID="{B59C615A-C8B7-4606-8B2C-F9287BC1A1F8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E425DC5-12F0-4DAE-A9D7-5050DCBAE3F7}" type="pres">
      <dgm:prSet presAssocID="{89E9CD1E-6D65-4906-8672-75BE5AAFE1D6}" presName="hierRoot2" presStyleCnt="0">
        <dgm:presLayoutVars>
          <dgm:hierBranch val="init"/>
        </dgm:presLayoutVars>
      </dgm:prSet>
      <dgm:spPr/>
    </dgm:pt>
    <dgm:pt modelId="{903FDDC5-9A03-4DFE-934A-C3F369C27996}" type="pres">
      <dgm:prSet presAssocID="{89E9CD1E-6D65-4906-8672-75BE5AAFE1D6}" presName="rootComposite" presStyleCnt="0"/>
      <dgm:spPr/>
    </dgm:pt>
    <dgm:pt modelId="{38967297-36B4-4EFA-8D39-17A8278761BD}" type="pres">
      <dgm:prSet presAssocID="{89E9CD1E-6D65-4906-8672-75BE5AAFE1D6}" presName="rootText" presStyleLbl="node2" presStyleIdx="1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83CFA1-AC53-4975-AA0E-C6F590256CA7}" type="pres">
      <dgm:prSet presAssocID="{89E9CD1E-6D65-4906-8672-75BE5AAFE1D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1075F66-1FD8-458B-8E6E-5F598A965278}" type="pres">
      <dgm:prSet presAssocID="{89E9CD1E-6D65-4906-8672-75BE5AAFE1D6}" presName="hierChild4" presStyleCnt="0"/>
      <dgm:spPr/>
    </dgm:pt>
    <dgm:pt modelId="{3CC79E35-2667-4FC1-8002-CD4544FD8007}" type="pres">
      <dgm:prSet presAssocID="{89E9CD1E-6D65-4906-8672-75BE5AAFE1D6}" presName="hierChild5" presStyleCnt="0"/>
      <dgm:spPr/>
    </dgm:pt>
    <dgm:pt modelId="{9E27767B-5435-4AA2-90A3-992830FF5041}" type="pres">
      <dgm:prSet presAssocID="{60362418-03E3-4F79-AA1D-BE1323599CC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3CFE485-61B9-465A-8133-9B5AF2E2D52E}" type="pres">
      <dgm:prSet presAssocID="{A4702333-EC92-4E4A-B2C1-2287113ABC13}" presName="hierRoot2" presStyleCnt="0">
        <dgm:presLayoutVars>
          <dgm:hierBranch val="init"/>
        </dgm:presLayoutVars>
      </dgm:prSet>
      <dgm:spPr/>
    </dgm:pt>
    <dgm:pt modelId="{D0B93214-929F-4375-809C-3ACF538E9BDE}" type="pres">
      <dgm:prSet presAssocID="{A4702333-EC92-4E4A-B2C1-2287113ABC13}" presName="rootComposite" presStyleCnt="0"/>
      <dgm:spPr/>
    </dgm:pt>
    <dgm:pt modelId="{7A48E13E-03D8-401F-9683-36F49BE8B22F}" type="pres">
      <dgm:prSet presAssocID="{A4702333-EC92-4E4A-B2C1-2287113ABC13}" presName="rootText" presStyleLbl="node2" presStyleIdx="2" presStyleCnt="3" custScaleX="109568" custScaleY="108904" custLinFactNeighborY="169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A94A43-3CD9-4CD7-9380-576AE8D3A5EF}" type="pres">
      <dgm:prSet presAssocID="{A4702333-EC92-4E4A-B2C1-2287113ABC13}" presName="rootConnector" presStyleLbl="node2" presStyleIdx="2" presStyleCnt="3"/>
      <dgm:spPr/>
      <dgm:t>
        <a:bodyPr/>
        <a:lstStyle/>
        <a:p>
          <a:endParaRPr lang="es-ES"/>
        </a:p>
      </dgm:t>
    </dgm:pt>
    <dgm:pt modelId="{D04C328D-6A81-4D0B-A5BB-A03F5A837981}" type="pres">
      <dgm:prSet presAssocID="{A4702333-EC92-4E4A-B2C1-2287113ABC13}" presName="hierChild4" presStyleCnt="0"/>
      <dgm:spPr/>
    </dgm:pt>
    <dgm:pt modelId="{AC9B3FA8-7368-4155-A54B-8310A3332B78}" type="pres">
      <dgm:prSet presAssocID="{A4702333-EC92-4E4A-B2C1-2287113ABC13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56DF759-571D-42F4-BD68-81915F4EBE04}" type="presOf" srcId="{89E9CD1E-6D65-4906-8672-75BE5AAFE1D6}" destId="{38967297-36B4-4EFA-8D39-17A8278761BD}" srcOrd="0" destOrd="0" presId="urn:microsoft.com/office/officeart/2005/8/layout/orgChart1"/>
    <dgm:cxn modelId="{286B3617-41F0-4D75-A122-9FF630B57400}" type="presOf" srcId="{B59C615A-C8B7-4606-8B2C-F9287BC1A1F8}" destId="{124D08BB-8B4D-455F-ACC0-EE7A29A74888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884A869A-9C46-4059-9D56-169B501E6E3C}" type="presOf" srcId="{A4702333-EC92-4E4A-B2C1-2287113ABC13}" destId="{FBA94A43-3CD9-4CD7-9380-576AE8D3A5EF}" srcOrd="1" destOrd="0" presId="urn:microsoft.com/office/officeart/2005/8/layout/orgChart1"/>
    <dgm:cxn modelId="{1D57FE8B-EE5D-42A3-83A3-708E995D4089}" type="presOf" srcId="{60362418-03E3-4F79-AA1D-BE1323599CC2}" destId="{9E27767B-5435-4AA2-90A3-992830FF5041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8009F66-6482-48FE-BD36-66186E563527}" type="presOf" srcId="{A4702333-EC92-4E4A-B2C1-2287113ABC13}" destId="{7A48E13E-03D8-401F-9683-36F49BE8B22F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4B67249-3F3B-4FE2-BE7F-F8FB4ED4C749}" srcId="{A71E2735-1932-4973-8E0A-A76EB3324118}" destId="{A4702333-EC92-4E4A-B2C1-2287113ABC13}" srcOrd="2" destOrd="0" parTransId="{60362418-03E3-4F79-AA1D-BE1323599CC2}" sibTransId="{A2911233-63B7-481B-96E5-0D22D2BDDE65}"/>
    <dgm:cxn modelId="{91B0E8B5-F367-48E7-92CB-F81E712E13A0}" type="presOf" srcId="{8F840AD9-68C8-4773-83F9-7669197426E8}" destId="{9F4CE660-0320-4E31-AF76-5FD4C539D780}" srcOrd="0" destOrd="0" presId="urn:microsoft.com/office/officeart/2005/8/layout/orgChart1"/>
    <dgm:cxn modelId="{7C5B626B-2305-4DF1-ACF6-8CEEEED02E3C}" type="presOf" srcId="{954F4407-F62C-4A49-8EE0-8E518122B405}" destId="{E58FEF12-FC17-4C27-95BD-E98DD443A315}" srcOrd="0" destOrd="0" presId="urn:microsoft.com/office/officeart/2005/8/layout/orgChart1"/>
    <dgm:cxn modelId="{D73F4C3D-10C6-46C0-B115-3495AB28C665}" type="presOf" srcId="{89E9CD1E-6D65-4906-8672-75BE5AAFE1D6}" destId="{5B83CFA1-AC53-4975-AA0E-C6F590256CA7}" srcOrd="1" destOrd="0" presId="urn:microsoft.com/office/officeart/2005/8/layout/orgChart1"/>
    <dgm:cxn modelId="{A7650CEE-B3B6-4314-9DF1-FF91B09D3FD6}" srcId="{A71E2735-1932-4973-8E0A-A76EB3324118}" destId="{89E9CD1E-6D65-4906-8672-75BE5AAFE1D6}" srcOrd="1" destOrd="0" parTransId="{B59C615A-C8B7-4606-8B2C-F9287BC1A1F8}" sibTransId="{8DFCA174-7E47-4664-B68F-E86F0BC80D1A}"/>
    <dgm:cxn modelId="{B807F351-20B3-4DBD-BC07-C5C27FC3EEBC}" type="presOf" srcId="{8F840AD9-68C8-4773-83F9-7669197426E8}" destId="{6343AAC4-27E7-443D-8D8F-3A9F534B0405}" srcOrd="1" destOrd="0" presId="urn:microsoft.com/office/officeart/2005/8/layout/orgChart1"/>
    <dgm:cxn modelId="{23726B73-4F0B-4031-A2C0-171E80909FAC}" srcId="{A71E2735-1932-4973-8E0A-A76EB3324118}" destId="{8F840AD9-68C8-4773-83F9-7669197426E8}" srcOrd="0" destOrd="0" parTransId="{954F4407-F62C-4A49-8EE0-8E518122B405}" sibTransId="{458D8CBC-67BB-4651-98A0-4D8727A51019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4DA85DC2-5155-4D5A-9CA4-FDDE1C9DB346}" type="presParOf" srcId="{9076C4DA-E153-4C7C-BAF2-6514D2425610}" destId="{E58FEF12-FC17-4C27-95BD-E98DD443A315}" srcOrd="0" destOrd="0" presId="urn:microsoft.com/office/officeart/2005/8/layout/orgChart1"/>
    <dgm:cxn modelId="{EA387E7B-D8E2-4037-868F-1BBA3BC1410E}" type="presParOf" srcId="{9076C4DA-E153-4C7C-BAF2-6514D2425610}" destId="{F44C08A6-3432-4972-956A-E24AA49CBBD2}" srcOrd="1" destOrd="0" presId="urn:microsoft.com/office/officeart/2005/8/layout/orgChart1"/>
    <dgm:cxn modelId="{231B1A04-2F3F-4F68-A492-BE4E3EA379B8}" type="presParOf" srcId="{F44C08A6-3432-4972-956A-E24AA49CBBD2}" destId="{947A37C3-0ED1-4CA7-9112-AD0703EDED2F}" srcOrd="0" destOrd="0" presId="urn:microsoft.com/office/officeart/2005/8/layout/orgChart1"/>
    <dgm:cxn modelId="{3A1FF62B-8D22-4C36-916D-049F5B30A56E}" type="presParOf" srcId="{947A37C3-0ED1-4CA7-9112-AD0703EDED2F}" destId="{9F4CE660-0320-4E31-AF76-5FD4C539D780}" srcOrd="0" destOrd="0" presId="urn:microsoft.com/office/officeart/2005/8/layout/orgChart1"/>
    <dgm:cxn modelId="{83B5B0CF-BFE0-418E-A19C-8FDC0F24AAD6}" type="presParOf" srcId="{947A37C3-0ED1-4CA7-9112-AD0703EDED2F}" destId="{6343AAC4-27E7-443D-8D8F-3A9F534B0405}" srcOrd="1" destOrd="0" presId="urn:microsoft.com/office/officeart/2005/8/layout/orgChart1"/>
    <dgm:cxn modelId="{AD72AC73-6496-417D-AA25-31FE04C1F1B5}" type="presParOf" srcId="{F44C08A6-3432-4972-956A-E24AA49CBBD2}" destId="{04A28EF1-46F0-4278-B853-5068133DE2DE}" srcOrd="1" destOrd="0" presId="urn:microsoft.com/office/officeart/2005/8/layout/orgChart1"/>
    <dgm:cxn modelId="{087EDA35-D3D7-4785-8286-74DE1A5A7365}" type="presParOf" srcId="{F44C08A6-3432-4972-956A-E24AA49CBBD2}" destId="{5E51A9BA-2907-4CA9-BF2B-AB0F21FE445A}" srcOrd="2" destOrd="0" presId="urn:microsoft.com/office/officeart/2005/8/layout/orgChart1"/>
    <dgm:cxn modelId="{CA8C2FB8-FC59-45C6-8F35-68B5072E4DF7}" type="presParOf" srcId="{9076C4DA-E153-4C7C-BAF2-6514D2425610}" destId="{124D08BB-8B4D-455F-ACC0-EE7A29A74888}" srcOrd="2" destOrd="0" presId="urn:microsoft.com/office/officeart/2005/8/layout/orgChart1"/>
    <dgm:cxn modelId="{166D8954-219C-4AD2-9220-42B6FFB5111F}" type="presParOf" srcId="{9076C4DA-E153-4C7C-BAF2-6514D2425610}" destId="{4E425DC5-12F0-4DAE-A9D7-5050DCBAE3F7}" srcOrd="3" destOrd="0" presId="urn:microsoft.com/office/officeart/2005/8/layout/orgChart1"/>
    <dgm:cxn modelId="{B3E0514C-2B87-4C8A-BE82-46493BA5DBA2}" type="presParOf" srcId="{4E425DC5-12F0-4DAE-A9D7-5050DCBAE3F7}" destId="{903FDDC5-9A03-4DFE-934A-C3F369C27996}" srcOrd="0" destOrd="0" presId="urn:microsoft.com/office/officeart/2005/8/layout/orgChart1"/>
    <dgm:cxn modelId="{5FA6FACA-483F-420B-829A-9EC22450C142}" type="presParOf" srcId="{903FDDC5-9A03-4DFE-934A-C3F369C27996}" destId="{38967297-36B4-4EFA-8D39-17A8278761BD}" srcOrd="0" destOrd="0" presId="urn:microsoft.com/office/officeart/2005/8/layout/orgChart1"/>
    <dgm:cxn modelId="{7523E0AF-0E33-446B-95B8-3ADF460AA2C2}" type="presParOf" srcId="{903FDDC5-9A03-4DFE-934A-C3F369C27996}" destId="{5B83CFA1-AC53-4975-AA0E-C6F590256CA7}" srcOrd="1" destOrd="0" presId="urn:microsoft.com/office/officeart/2005/8/layout/orgChart1"/>
    <dgm:cxn modelId="{714BC725-DA9D-41CE-B547-AB581416BF47}" type="presParOf" srcId="{4E425DC5-12F0-4DAE-A9D7-5050DCBAE3F7}" destId="{41075F66-1FD8-458B-8E6E-5F598A965278}" srcOrd="1" destOrd="0" presId="urn:microsoft.com/office/officeart/2005/8/layout/orgChart1"/>
    <dgm:cxn modelId="{70E8FCFD-746A-4DE1-A81F-0221FE4A16E9}" type="presParOf" srcId="{4E425DC5-12F0-4DAE-A9D7-5050DCBAE3F7}" destId="{3CC79E35-2667-4FC1-8002-CD4544FD8007}" srcOrd="2" destOrd="0" presId="urn:microsoft.com/office/officeart/2005/8/layout/orgChart1"/>
    <dgm:cxn modelId="{0F947CD9-DFDD-4896-AF7B-0D2E1A947C93}" type="presParOf" srcId="{9076C4DA-E153-4C7C-BAF2-6514D2425610}" destId="{9E27767B-5435-4AA2-90A3-992830FF5041}" srcOrd="4" destOrd="0" presId="urn:microsoft.com/office/officeart/2005/8/layout/orgChart1"/>
    <dgm:cxn modelId="{E77C4B3B-6C19-482F-9600-DD4AA2A6F08E}" type="presParOf" srcId="{9076C4DA-E153-4C7C-BAF2-6514D2425610}" destId="{33CFE485-61B9-465A-8133-9B5AF2E2D52E}" srcOrd="5" destOrd="0" presId="urn:microsoft.com/office/officeart/2005/8/layout/orgChart1"/>
    <dgm:cxn modelId="{1DBB2521-9884-4C95-8B3F-A241708CB121}" type="presParOf" srcId="{33CFE485-61B9-465A-8133-9B5AF2E2D52E}" destId="{D0B93214-929F-4375-809C-3ACF538E9BDE}" srcOrd="0" destOrd="0" presId="urn:microsoft.com/office/officeart/2005/8/layout/orgChart1"/>
    <dgm:cxn modelId="{BC5CB460-3F37-4B68-87C4-D70CA6012321}" type="presParOf" srcId="{D0B93214-929F-4375-809C-3ACF538E9BDE}" destId="{7A48E13E-03D8-401F-9683-36F49BE8B22F}" srcOrd="0" destOrd="0" presId="urn:microsoft.com/office/officeart/2005/8/layout/orgChart1"/>
    <dgm:cxn modelId="{920C9142-3CA2-44A4-BE09-D02F5BEB6C73}" type="presParOf" srcId="{D0B93214-929F-4375-809C-3ACF538E9BDE}" destId="{FBA94A43-3CD9-4CD7-9380-576AE8D3A5EF}" srcOrd="1" destOrd="0" presId="urn:microsoft.com/office/officeart/2005/8/layout/orgChart1"/>
    <dgm:cxn modelId="{CF9275F7-F69C-43D0-B804-AA66A182E9F2}" type="presParOf" srcId="{33CFE485-61B9-465A-8133-9B5AF2E2D52E}" destId="{D04C328D-6A81-4D0B-A5BB-A03F5A837981}" srcOrd="1" destOrd="0" presId="urn:microsoft.com/office/officeart/2005/8/layout/orgChart1"/>
    <dgm:cxn modelId="{E62483FE-5E43-4776-B60B-67E717335ABB}" type="presParOf" srcId="{33CFE485-61B9-465A-8133-9B5AF2E2D52E}" destId="{AC9B3FA8-7368-4155-A54B-8310A3332B78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Coordinador(a) de Promoción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Igualdad Sustantiva 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F3025F-B2BE-48BA-9A19-228BF7776D5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MX" sz="1200" dirty="0">
              <a:solidFill>
                <a:schemeClr val="tx1"/>
              </a:solidFill>
            </a:rPr>
            <a:t>Atención a Personas </a:t>
          </a:r>
          <a:r>
            <a:rPr lang="es-MX" sz="1200" dirty="0" smtClean="0">
              <a:solidFill>
                <a:schemeClr val="tx1"/>
              </a:solidFill>
            </a:rPr>
            <a:t>Vulnerables</a:t>
          </a:r>
          <a:endParaRPr lang="es-MX" sz="1200" dirty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BD519D-1C7E-4973-9F9E-84323E95D69B}">
      <dgm:prSet custT="1"/>
      <dgm:spPr/>
      <dgm:t>
        <a:bodyPr/>
        <a:lstStyle/>
        <a:p>
          <a:r>
            <a:rPr lang="es-ES" sz="1200" b="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0A8406E7-6F94-48D7-9C67-81221EFFB085}" type="par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ABED3F1-A709-4A57-8466-AAAFCB5375D7}" type="sibTrans" cxnId="{8B2A3CD8-30B0-4AE7-9A02-D1C915D91C68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09221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081506A0-ADEA-41B1-BD7F-0EDFAB874D10}" type="pres">
      <dgm:prSet presAssocID="{EC389B0A-A928-4321-9D19-D5A91DDF11A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0" presStyleCnt="1" custScaleX="85816" custScaleY="89771" custLinFactNeighborY="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0" presStyleCnt="1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589F4FF5-A61C-48D5-B5F5-CC3ED9D92BE0}" type="pres">
      <dgm:prSet presAssocID="{0A8406E7-6F94-48D7-9C67-81221EFFB0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30CDFE6-9D23-4C53-8F33-E5F19DBC1AEA}" type="pres">
      <dgm:prSet presAssocID="{64BD519D-1C7E-4973-9F9E-84323E95D69B}" presName="hierRoot2" presStyleCnt="0">
        <dgm:presLayoutVars>
          <dgm:hierBranch val="init"/>
        </dgm:presLayoutVars>
      </dgm:prSet>
      <dgm:spPr/>
    </dgm:pt>
    <dgm:pt modelId="{02592871-9AC0-45A9-9208-71A3AFED5638}" type="pres">
      <dgm:prSet presAssocID="{64BD519D-1C7E-4973-9F9E-84323E95D69B}" presName="rootComposite" presStyleCnt="0"/>
      <dgm:spPr/>
    </dgm:pt>
    <dgm:pt modelId="{FA5A5402-F301-4FB6-A902-6AD67800125C}" type="pres">
      <dgm:prSet presAssocID="{64BD519D-1C7E-4973-9F9E-84323E95D69B}" presName="rootText" presStyleLbl="node3" presStyleIdx="0" presStyleCnt="1" custScaleX="86628" custScaleY="8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4C5E8B-2719-470B-A1A4-D719280ABBF9}" type="pres">
      <dgm:prSet presAssocID="{64BD519D-1C7E-4973-9F9E-84323E95D69B}" presName="rootConnector" presStyleLbl="node3" presStyleIdx="0" presStyleCnt="1"/>
      <dgm:spPr/>
      <dgm:t>
        <a:bodyPr/>
        <a:lstStyle/>
        <a:p>
          <a:endParaRPr lang="es-ES"/>
        </a:p>
      </dgm:t>
    </dgm:pt>
    <dgm:pt modelId="{6F4F62C3-FA60-4E80-9E49-260058BEA610}" type="pres">
      <dgm:prSet presAssocID="{64BD519D-1C7E-4973-9F9E-84323E95D69B}" presName="hierChild4" presStyleCnt="0"/>
      <dgm:spPr/>
    </dgm:pt>
    <dgm:pt modelId="{7658DE2A-08E5-4880-85D8-BC57BDE8CBD9}" type="pres">
      <dgm:prSet presAssocID="{64BD519D-1C7E-4973-9F9E-84323E95D69B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8B2A3CD8-30B0-4AE7-9A02-D1C915D91C68}" srcId="{34F3025F-B2BE-48BA-9A19-228BF7776D5D}" destId="{64BD519D-1C7E-4973-9F9E-84323E95D69B}" srcOrd="0" destOrd="0" parTransId="{0A8406E7-6F94-48D7-9C67-81221EFFB085}" sibTransId="{DABED3F1-A709-4A57-8466-AAAFCB5375D7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E3107775-F0C5-4285-840E-19843C38191B}" type="presOf" srcId="{64BD519D-1C7E-4973-9F9E-84323E95D69B}" destId="{FA5A5402-F301-4FB6-A902-6AD67800125C}" srcOrd="0" destOrd="0" presId="urn:microsoft.com/office/officeart/2005/8/layout/orgChart1"/>
    <dgm:cxn modelId="{1588A15F-8D90-4CBF-8EBA-A9586075D7A8}" srcId="{A71E2735-1932-4973-8E0A-A76EB3324118}" destId="{34F3025F-B2BE-48BA-9A19-228BF7776D5D}" srcOrd="0" destOrd="0" parTransId="{EC389B0A-A928-4321-9D19-D5A91DDF11AE}" sibTransId="{DF3D278A-95CD-4606-848C-FE108EA44D68}"/>
    <dgm:cxn modelId="{1AE6157C-4F87-45C9-A108-842903915453}" type="presOf" srcId="{64BD519D-1C7E-4973-9F9E-84323E95D69B}" destId="{964C5E8B-2719-470B-A1A4-D719280ABBF9}" srcOrd="1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2469C2F9-4B9B-4578-96EE-CFEE00B6B649}" type="presOf" srcId="{0A8406E7-6F94-48D7-9C67-81221EFFB085}" destId="{589F4FF5-A61C-48D5-B5F5-CC3ED9D92BE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77796E2F-03B9-49D0-8033-CC771C78807C}" type="presParOf" srcId="{9076C4DA-E153-4C7C-BAF2-6514D2425610}" destId="{081506A0-ADEA-41B1-BD7F-0EDFAB874D10}" srcOrd="0" destOrd="0" presId="urn:microsoft.com/office/officeart/2005/8/layout/orgChart1"/>
    <dgm:cxn modelId="{0FB48F91-7F31-4CDA-BE18-9E4C65B08716}" type="presParOf" srcId="{9076C4DA-E153-4C7C-BAF2-6514D2425610}" destId="{389FA573-1213-4169-B20A-AE006528F6CC}" srcOrd="1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CAE80493-3B1C-4012-A13C-DE27BDEA4AD4}" type="presParOf" srcId="{6C892AC2-3730-4F78-8751-ED6B4FEF6BC2}" destId="{589F4FF5-A61C-48D5-B5F5-CC3ED9D92BE0}" srcOrd="0" destOrd="0" presId="urn:microsoft.com/office/officeart/2005/8/layout/orgChart1"/>
    <dgm:cxn modelId="{5F283686-2349-4415-8BFE-462B860B3044}" type="presParOf" srcId="{6C892AC2-3730-4F78-8751-ED6B4FEF6BC2}" destId="{C30CDFE6-9D23-4C53-8F33-E5F19DBC1AEA}" srcOrd="1" destOrd="0" presId="urn:microsoft.com/office/officeart/2005/8/layout/orgChart1"/>
    <dgm:cxn modelId="{C5A3AAFF-833E-4E5E-89F9-838E0546C32B}" type="presParOf" srcId="{C30CDFE6-9D23-4C53-8F33-E5F19DBC1AEA}" destId="{02592871-9AC0-45A9-9208-71A3AFED5638}" srcOrd="0" destOrd="0" presId="urn:microsoft.com/office/officeart/2005/8/layout/orgChart1"/>
    <dgm:cxn modelId="{3167594C-8E9F-4115-9E44-BDDECAA2B985}" type="presParOf" srcId="{02592871-9AC0-45A9-9208-71A3AFED5638}" destId="{FA5A5402-F301-4FB6-A902-6AD67800125C}" srcOrd="0" destOrd="0" presId="urn:microsoft.com/office/officeart/2005/8/layout/orgChart1"/>
    <dgm:cxn modelId="{B87116A6-4976-4D75-B31C-48DB4A543F99}" type="presParOf" srcId="{02592871-9AC0-45A9-9208-71A3AFED5638}" destId="{964C5E8B-2719-470B-A1A4-D719280ABBF9}" srcOrd="1" destOrd="0" presId="urn:microsoft.com/office/officeart/2005/8/layout/orgChart1"/>
    <dgm:cxn modelId="{71245F74-7C74-4870-AB1E-3C6E639CF73B}" type="presParOf" srcId="{C30CDFE6-9D23-4C53-8F33-E5F19DBC1AEA}" destId="{6F4F62C3-FA60-4E80-9E49-260058BEA610}" srcOrd="1" destOrd="0" presId="urn:microsoft.com/office/officeart/2005/8/layout/orgChart1"/>
    <dgm:cxn modelId="{C8F2FBDF-52D0-4A63-AECE-2EE98C95B47D}" type="presParOf" srcId="{C30CDFE6-9D23-4C53-8F33-E5F19DBC1AEA}" destId="{7658DE2A-08E5-4880-85D8-BC57BDE8CBD9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Protección de la </a:t>
          </a:r>
          <a:r>
            <a:rPr lang="es-ES" sz="1200" dirty="0" smtClean="0"/>
            <a:t>Mujer</a:t>
          </a:r>
          <a:endParaRPr lang="es-ES" sz="1200" dirty="0"/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20322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1" custScaleX="101601" custScaleY="97559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1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4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Director(a) de Enlace </a:t>
          </a:r>
          <a:r>
            <a:rPr lang="es-ES" sz="1200" dirty="0" smtClean="0">
              <a:solidFill>
                <a:schemeClr val="tx1"/>
              </a:solidFill>
            </a:rPr>
            <a:t>Municipal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</a:t>
          </a:r>
          <a:endParaRPr lang="es-ES" sz="1200" dirty="0">
            <a:solidFill>
              <a:schemeClr val="tx1"/>
            </a:solidFill>
          </a:endParaRP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2D5301D0-59AA-4ECB-8E51-DF445533F487}">
      <dgm:prSet custT="1"/>
      <dgm:spPr/>
      <dgm:t>
        <a:bodyPr/>
        <a:lstStyle/>
        <a:p>
          <a:r>
            <a:rPr lang="es-ES" sz="1200" dirty="0"/>
            <a:t>Auxiliar de Atención </a:t>
          </a:r>
          <a:r>
            <a:rPr lang="es-ES" sz="1200" dirty="0" smtClean="0"/>
            <a:t>Ciudadana</a:t>
          </a:r>
          <a:endParaRPr lang="es-ES" sz="1200" dirty="0"/>
        </a:p>
      </dgm:t>
    </dgm:pt>
    <dgm:pt modelId="{93FFBA71-E3A2-4739-9D12-0A5F91906D95}" type="parTrans" cxnId="{65B2AC46-E1DD-4CC3-BE42-D72E96A49654}">
      <dgm:prSet/>
      <dgm:spPr/>
      <dgm:t>
        <a:bodyPr/>
        <a:lstStyle/>
        <a:p>
          <a:endParaRPr lang="es-ES"/>
        </a:p>
      </dgm:t>
    </dgm:pt>
    <dgm:pt modelId="{3327B787-2E80-45D2-8ED6-AD65508581FB}" type="sibTrans" cxnId="{65B2AC46-E1DD-4CC3-BE42-D72E96A49654}">
      <dgm:prSet/>
      <dgm:spPr/>
      <dgm:t>
        <a:bodyPr/>
        <a:lstStyle/>
        <a:p>
          <a:endParaRPr lang="es-ES"/>
        </a:p>
      </dgm:t>
    </dgm:pt>
    <dgm:pt modelId="{8EEF5C61-BEAB-42FD-8FC9-0ABAE9BB7171}" type="asst">
      <dgm:prSet custT="1"/>
      <dgm:spPr/>
      <dgm:t>
        <a:bodyPr/>
        <a:lstStyle/>
        <a:p>
          <a:r>
            <a:rPr lang="es-ES" sz="1400" dirty="0" smtClean="0">
              <a:solidFill>
                <a:schemeClr val="tx1"/>
              </a:solidFill>
            </a:rPr>
            <a:t>Auxiliar</a:t>
          </a:r>
          <a:endParaRPr lang="es-ES" sz="1400" dirty="0" smtClean="0">
            <a:solidFill>
              <a:schemeClr val="tx1"/>
            </a:solidFill>
          </a:endParaRPr>
        </a:p>
      </dgm:t>
    </dgm:pt>
    <dgm:pt modelId="{B12CD05D-8F1B-45F2-B7C5-A8581EEE8D75}" type="parTrans" cxnId="{FBD2EAA7-8433-42E7-8913-76706BA8051A}">
      <dgm:prSet/>
      <dgm:spPr/>
      <dgm:t>
        <a:bodyPr/>
        <a:lstStyle/>
        <a:p>
          <a:endParaRPr lang="es-ES"/>
        </a:p>
      </dgm:t>
    </dgm:pt>
    <dgm:pt modelId="{043A9E29-FA7E-46F8-ACB9-46EB6F89508D}" type="sibTrans" cxnId="{FBD2EAA7-8433-42E7-8913-76706BA8051A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9906" custScaleY="157195" custLinFactNeighborY="-45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08411" custLinFactNeighborX="-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08411" custLinFactNeighborX="43" custLinFactNeighborY="303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09B50900-0E98-43F7-9E82-7C2CAC4A1C4C}" type="pres">
      <dgm:prSet presAssocID="{93FFBA71-E3A2-4739-9D12-0A5F91906D9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9BA2CF1-C3C5-4564-9B53-A49C374D478B}" type="pres">
      <dgm:prSet presAssocID="{2D5301D0-59AA-4ECB-8E51-DF445533F487}" presName="hierRoot2" presStyleCnt="0">
        <dgm:presLayoutVars>
          <dgm:hierBranch val="init"/>
        </dgm:presLayoutVars>
      </dgm:prSet>
      <dgm:spPr/>
    </dgm:pt>
    <dgm:pt modelId="{E682F384-C94F-4B47-94AB-DCF162106272}" type="pres">
      <dgm:prSet presAssocID="{2D5301D0-59AA-4ECB-8E51-DF445533F487}" presName="rootComposite" presStyleCnt="0"/>
      <dgm:spPr/>
    </dgm:pt>
    <dgm:pt modelId="{FA214EAA-6178-4C82-B639-2812581B7944}" type="pres">
      <dgm:prSet presAssocID="{2D5301D0-59AA-4ECB-8E51-DF445533F487}" presName="rootText" presStyleLbl="node3" presStyleIdx="0" presStyleCnt="1" custScaleY="108411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3EDFBA-1F9B-49B0-9ED2-E4BF9A37D791}" type="pres">
      <dgm:prSet presAssocID="{2D5301D0-59AA-4ECB-8E51-DF445533F48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0629B31-76B6-4F74-AEA9-2E20568FDFED}" type="pres">
      <dgm:prSet presAssocID="{2D5301D0-59AA-4ECB-8E51-DF445533F487}" presName="hierChild4" presStyleCnt="0"/>
      <dgm:spPr/>
    </dgm:pt>
    <dgm:pt modelId="{67CFF628-55EA-43DC-B59E-E224527BC55D}" type="pres">
      <dgm:prSet presAssocID="{2D5301D0-59AA-4ECB-8E51-DF445533F487}" presName="hierChild5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4C002977-ADC3-4F5B-956E-3DE6B80BD00D}" type="pres">
      <dgm:prSet presAssocID="{6112AA8C-ADE2-41D6-AE71-5B578797E585}" presName="Name37" presStyleLbl="parChTrans1D2" presStyleIdx="4" presStyleCnt="8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2" presStyleIdx="4" presStyleCnt="5" custScaleX="99331" custScaleY="108411" custLinFactNeighborX="2" custLinFactNeighborY="314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2" presStyleIdx="4" presStyleCnt="5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02990" custScaleY="110368" custLinFactNeighborX="-6174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6C37F304-338C-4EA0-A865-87EEF4F345D4}" type="pres">
      <dgm:prSet presAssocID="{B12CD05D-8F1B-45F2-B7C5-A8581EEE8D7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646FB603-FA0A-4908-8350-10FBC2CAEAC0}" type="pres">
      <dgm:prSet presAssocID="{8EEF5C61-BEAB-42FD-8FC9-0ABAE9BB7171}" presName="hierRoot3" presStyleCnt="0">
        <dgm:presLayoutVars>
          <dgm:hierBranch val="init"/>
        </dgm:presLayoutVars>
      </dgm:prSet>
      <dgm:spPr/>
    </dgm:pt>
    <dgm:pt modelId="{170DD47F-55A4-4DC3-9E3C-68877364CE9F}" type="pres">
      <dgm:prSet presAssocID="{8EEF5C61-BEAB-42FD-8FC9-0ABAE9BB7171}" presName="rootComposite3" presStyleCnt="0"/>
      <dgm:spPr/>
    </dgm:pt>
    <dgm:pt modelId="{3BB84AB0-E216-4BB3-B791-A21D4E33E647}" type="pres">
      <dgm:prSet presAssocID="{8EEF5C61-BEAB-42FD-8FC9-0ABAE9BB7171}" presName="rootText3" presStyleLbl="asst1" presStyleIdx="1" presStyleCnt="3" custScaleX="102990" custScaleY="110368" custLinFactNeighborX="4698" custLinFactNeighborY="-20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4BA0-8F9C-4614-882A-0943D42A2A56}" type="pres">
      <dgm:prSet presAssocID="{8EEF5C61-BEAB-42FD-8FC9-0ABAE9BB7171}" presName="rootConnector3" presStyleLbl="asst1" presStyleIdx="1" presStyleCnt="3"/>
      <dgm:spPr/>
      <dgm:t>
        <a:bodyPr/>
        <a:lstStyle/>
        <a:p>
          <a:endParaRPr lang="es-ES"/>
        </a:p>
      </dgm:t>
    </dgm:pt>
    <dgm:pt modelId="{85506E33-E8D9-40B7-9739-3E999DCBA8A6}" type="pres">
      <dgm:prSet presAssocID="{8EEF5C61-BEAB-42FD-8FC9-0ABAE9BB7171}" presName="hierChild6" presStyleCnt="0"/>
      <dgm:spPr/>
    </dgm:pt>
    <dgm:pt modelId="{041A687B-04DA-4525-AF51-40965E689A03}" type="pres">
      <dgm:prSet presAssocID="{8EEF5C61-BEAB-42FD-8FC9-0ABAE9BB7171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2" presStyleCnt="3" custScaleX="102990" custScaleY="110368" custLinFactNeighborX="-7052" custLinFactNeighborY="-20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</dgm:ptLst>
  <dgm:cxnLst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A6F40CCC-89F7-4684-8C77-7D43BE852EAE}" type="presOf" srcId="{8EEF5C61-BEAB-42FD-8FC9-0ABAE9BB7171}" destId="{3BB84AB0-E216-4BB3-B791-A21D4E33E647}" srcOrd="0" destOrd="0" presId="urn:microsoft.com/office/officeart/2005/8/layout/orgChart1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DEBB8E64-9D22-47F9-A5B0-BA37315029BC}" type="presOf" srcId="{93FFBA71-E3A2-4739-9D12-0A5F91906D95}" destId="{09B50900-0E98-43F7-9E82-7C2CAC4A1C4C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98CB23B3-EFD0-4991-AC1C-74440D024549}" type="presOf" srcId="{361D36A4-5676-457E-B1CA-A7C560A4D0A2}" destId="{2A02469A-8C6A-4BDD-87FC-BEA2111B6260}" srcOrd="0" destOrd="0" presId="urn:microsoft.com/office/officeart/2005/8/layout/orgChart1"/>
    <dgm:cxn modelId="{A0CFCF40-6136-408F-B1F2-39952FBAD88B}" srcId="{38D466A1-BA08-4A61-967E-A5EB0E0CCF80}" destId="{F863C563-FC01-4028-A423-B1B7B320599C}" srcOrd="7" destOrd="0" parTransId="{6287B1B2-EC06-4736-A349-1EC728EDF3CF}" sibTransId="{05E5F007-9862-4EE9-9FC8-5E050FB72A11}"/>
    <dgm:cxn modelId="{EE58A3D4-4577-4EEB-8A58-1FEC60F74023}" type="presOf" srcId="{2D5301D0-59AA-4ECB-8E51-DF445533F487}" destId="{9A3EDFBA-1F9B-49B0-9ED2-E4BF9A37D791}" srcOrd="1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AA90905F-0157-41FF-9803-C4339322DC79}" type="presOf" srcId="{361D36A4-5676-457E-B1CA-A7C560A4D0A2}" destId="{A6F9442A-F955-4203-AB11-544FC05AAA3A}" srcOrd="1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54BA9723-E36E-45CE-AD0B-B7827B336168}" type="presOf" srcId="{8EEF5C61-BEAB-42FD-8FC9-0ABAE9BB7171}" destId="{E6694BA0-8F9C-4614-882A-0943D42A2A56}" srcOrd="1" destOrd="0" presId="urn:microsoft.com/office/officeart/2005/8/layout/orgChart1"/>
    <dgm:cxn modelId="{FBD2EAA7-8433-42E7-8913-76706BA8051A}" srcId="{38D466A1-BA08-4A61-967E-A5EB0E0CCF80}" destId="{8EEF5C61-BEAB-42FD-8FC9-0ABAE9BB7171}" srcOrd="6" destOrd="0" parTransId="{B12CD05D-8F1B-45F2-B7C5-A8581EEE8D75}" sibTransId="{043A9E29-FA7E-46F8-ACB9-46EB6F89508D}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7EF7373-D890-46AC-B740-D5795F6A468D}" type="presOf" srcId="{6112AA8C-ADE2-41D6-AE71-5B578797E585}" destId="{4C002977-ADC3-4F5B-956E-3DE6B80BD00D}" srcOrd="0" destOrd="0" presId="urn:microsoft.com/office/officeart/2005/8/layout/orgChart1"/>
    <dgm:cxn modelId="{A759DBEB-BF98-4D56-A23B-FB8523728CE9}" type="presOf" srcId="{2D5301D0-59AA-4ECB-8E51-DF445533F487}" destId="{FA214EAA-6178-4C82-B639-2812581B7944}" srcOrd="0" destOrd="0" presId="urn:microsoft.com/office/officeart/2005/8/layout/orgChart1"/>
    <dgm:cxn modelId="{65B2AC46-E1DD-4CC3-BE42-D72E96A49654}" srcId="{804E0E00-AF49-47D9-859A-9D1AC85F9554}" destId="{2D5301D0-59AA-4ECB-8E51-DF445533F487}" srcOrd="0" destOrd="0" parTransId="{93FFBA71-E3A2-4739-9D12-0A5F91906D95}" sibTransId="{3327B787-2E80-45D2-8ED6-AD65508581FB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7ECD544F-C3C8-49CB-8EAF-9B3CC4475468}" srcId="{38D466A1-BA08-4A61-967E-A5EB0E0CCF80}" destId="{361D36A4-5676-457E-B1CA-A7C560A4D0A2}" srcOrd="4" destOrd="0" parTransId="{6112AA8C-ADE2-41D6-AE71-5B578797E585}" sibTransId="{4BAC6E40-0D84-4B15-960C-05BB634A5E82}"/>
    <dgm:cxn modelId="{004BDB34-393B-441C-B080-DC122987A63F}" type="presOf" srcId="{B12CD05D-8F1B-45F2-B7C5-A8581EEE8D75}" destId="{6C37F304-338C-4EA0-A865-87EEF4F345D4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B5727976-B19C-4ACC-A80A-6C8148110A19}" type="presParOf" srcId="{19CC3D02-08DB-4B34-A85B-721EA1214BF5}" destId="{09B50900-0E98-43F7-9E82-7C2CAC4A1C4C}" srcOrd="0" destOrd="0" presId="urn:microsoft.com/office/officeart/2005/8/layout/orgChart1"/>
    <dgm:cxn modelId="{71F85F6B-1172-4B48-B1E9-BB9803E98246}" type="presParOf" srcId="{19CC3D02-08DB-4B34-A85B-721EA1214BF5}" destId="{D9BA2CF1-C3C5-4564-9B53-A49C374D478B}" srcOrd="1" destOrd="0" presId="urn:microsoft.com/office/officeart/2005/8/layout/orgChart1"/>
    <dgm:cxn modelId="{B3AA6A34-90E9-4E32-952E-349F1FCE31D5}" type="presParOf" srcId="{D9BA2CF1-C3C5-4564-9B53-A49C374D478B}" destId="{E682F384-C94F-4B47-94AB-DCF162106272}" srcOrd="0" destOrd="0" presId="urn:microsoft.com/office/officeart/2005/8/layout/orgChart1"/>
    <dgm:cxn modelId="{74B06ACF-AB5E-43B1-9A32-563696E4FABD}" type="presParOf" srcId="{E682F384-C94F-4B47-94AB-DCF162106272}" destId="{FA214EAA-6178-4C82-B639-2812581B7944}" srcOrd="0" destOrd="0" presId="urn:microsoft.com/office/officeart/2005/8/layout/orgChart1"/>
    <dgm:cxn modelId="{DF288493-6FFD-4800-B8AF-E13E13F2BE3A}" type="presParOf" srcId="{E682F384-C94F-4B47-94AB-DCF162106272}" destId="{9A3EDFBA-1F9B-49B0-9ED2-E4BF9A37D791}" srcOrd="1" destOrd="0" presId="urn:microsoft.com/office/officeart/2005/8/layout/orgChart1"/>
    <dgm:cxn modelId="{F484DC9E-07AC-4704-A738-012431C9D05F}" type="presParOf" srcId="{D9BA2CF1-C3C5-4564-9B53-A49C374D478B}" destId="{10629B31-76B6-4F74-AEA9-2E20568FDFED}" srcOrd="1" destOrd="0" presId="urn:microsoft.com/office/officeart/2005/8/layout/orgChart1"/>
    <dgm:cxn modelId="{A932AFDE-43F3-427D-8E50-97C7F17A3374}" type="presParOf" srcId="{D9BA2CF1-C3C5-4564-9B53-A49C374D478B}" destId="{67CFF628-55EA-43DC-B59E-E224527BC55D}" srcOrd="2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CBA93493-BAF3-4124-A920-5FE90CC145AC}" type="presParOf" srcId="{9039D2E9-A796-407B-AA0D-F1AF544AF656}" destId="{4C002977-ADC3-4F5B-956E-3DE6B80BD00D}" srcOrd="8" destOrd="0" presId="urn:microsoft.com/office/officeart/2005/8/layout/orgChart1"/>
    <dgm:cxn modelId="{2838E782-42DF-448E-9A03-81E2EDAF07EB}" type="presParOf" srcId="{9039D2E9-A796-407B-AA0D-F1AF544AF656}" destId="{6A0D5FF6-1DEA-46E8-9A83-4D6C5743EFB9}" srcOrd="9" destOrd="0" presId="urn:microsoft.com/office/officeart/2005/8/layout/orgChart1"/>
    <dgm:cxn modelId="{25C9A318-0476-41AB-A893-30FA75B8394B}" type="presParOf" srcId="{6A0D5FF6-1DEA-46E8-9A83-4D6C5743EFB9}" destId="{2E5B3D4A-CA92-47AD-B686-4CFA1293D73A}" srcOrd="0" destOrd="0" presId="urn:microsoft.com/office/officeart/2005/8/layout/orgChart1"/>
    <dgm:cxn modelId="{1DA4B206-C047-4E26-8FD6-8F69B6113637}" type="presParOf" srcId="{2E5B3D4A-CA92-47AD-B686-4CFA1293D73A}" destId="{2A02469A-8C6A-4BDD-87FC-BEA2111B6260}" srcOrd="0" destOrd="0" presId="urn:microsoft.com/office/officeart/2005/8/layout/orgChart1"/>
    <dgm:cxn modelId="{5061E5E8-F05B-411B-8494-A16FE504776B}" type="presParOf" srcId="{2E5B3D4A-CA92-47AD-B686-4CFA1293D73A}" destId="{A6F9442A-F955-4203-AB11-544FC05AAA3A}" srcOrd="1" destOrd="0" presId="urn:microsoft.com/office/officeart/2005/8/layout/orgChart1"/>
    <dgm:cxn modelId="{37272EB2-7FEA-4714-813A-31959E7779D2}" type="presParOf" srcId="{6A0D5FF6-1DEA-46E8-9A83-4D6C5743EFB9}" destId="{936BED6B-E15D-46CA-870C-135846CA92A1}" srcOrd="1" destOrd="0" presId="urn:microsoft.com/office/officeart/2005/8/layout/orgChart1"/>
    <dgm:cxn modelId="{E2E498B8-F4FA-4136-BAE6-EB928BDD3884}" type="presParOf" srcId="{6A0D5FF6-1DEA-46E8-9A83-4D6C5743EFB9}" destId="{CFD1BA63-0E6F-4CC2-AFA0-9A61D96844F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FC86835A-FE12-48F5-B155-6DFB32D89CD4}" type="presParOf" srcId="{47B3CEEF-714E-4F1A-9F3A-824638D0ED25}" destId="{6C37F304-338C-4EA0-A865-87EEF4F345D4}" srcOrd="2" destOrd="0" presId="urn:microsoft.com/office/officeart/2005/8/layout/orgChart1"/>
    <dgm:cxn modelId="{9BE1587B-6A11-4073-920B-AA06FCD9D89C}" type="presParOf" srcId="{47B3CEEF-714E-4F1A-9F3A-824638D0ED25}" destId="{646FB603-FA0A-4908-8350-10FBC2CAEAC0}" srcOrd="3" destOrd="0" presId="urn:microsoft.com/office/officeart/2005/8/layout/orgChart1"/>
    <dgm:cxn modelId="{E88CE779-88F7-42CD-84B6-80914E683903}" type="presParOf" srcId="{646FB603-FA0A-4908-8350-10FBC2CAEAC0}" destId="{170DD47F-55A4-4DC3-9E3C-68877364CE9F}" srcOrd="0" destOrd="0" presId="urn:microsoft.com/office/officeart/2005/8/layout/orgChart1"/>
    <dgm:cxn modelId="{26DEDC8D-2D66-42A4-9716-595E4618CA84}" type="presParOf" srcId="{170DD47F-55A4-4DC3-9E3C-68877364CE9F}" destId="{3BB84AB0-E216-4BB3-B791-A21D4E33E647}" srcOrd="0" destOrd="0" presId="urn:microsoft.com/office/officeart/2005/8/layout/orgChart1"/>
    <dgm:cxn modelId="{1FD57D80-3B17-40FF-9AA2-3D5F21A52672}" type="presParOf" srcId="{170DD47F-55A4-4DC3-9E3C-68877364CE9F}" destId="{E6694BA0-8F9C-4614-882A-0943D42A2A56}" srcOrd="1" destOrd="0" presId="urn:microsoft.com/office/officeart/2005/8/layout/orgChart1"/>
    <dgm:cxn modelId="{0588F994-B45A-4D6D-A0EE-5FB0C826CB4E}" type="presParOf" srcId="{646FB603-FA0A-4908-8350-10FBC2CAEAC0}" destId="{85506E33-E8D9-40B7-9739-3E999DCBA8A6}" srcOrd="1" destOrd="0" presId="urn:microsoft.com/office/officeart/2005/8/layout/orgChart1"/>
    <dgm:cxn modelId="{91E97B9C-52CE-4B86-9861-9150986FED8D}" type="presParOf" srcId="{646FB603-FA0A-4908-8350-10FBC2CAEAC0}" destId="{041A687B-04DA-4525-AF51-40965E689A03}" srcOrd="2" destOrd="0" presId="urn:microsoft.com/office/officeart/2005/8/layout/orgChart1"/>
    <dgm:cxn modelId="{562DE77D-DFC5-46FC-A1EB-51D2413D8B1B}" type="presParOf" srcId="{47B3CEEF-714E-4F1A-9F3A-824638D0ED25}" destId="{8F77A481-5BC1-4303-9DAA-00D9116E8973}" srcOrd="4" destOrd="0" presId="urn:microsoft.com/office/officeart/2005/8/layout/orgChart1"/>
    <dgm:cxn modelId="{79A2FF0E-304D-4682-B895-0AB60C653FEC}" type="presParOf" srcId="{47B3CEEF-714E-4F1A-9F3A-824638D0ED25}" destId="{3ED92E38-3AF2-4468-B240-34F0AC259B91}" srcOrd="5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5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</a:rPr>
            <a:t>Supervisor(a</a:t>
          </a:r>
          <a:r>
            <a:rPr lang="es-MX" sz="1200" dirty="0" smtClean="0">
              <a:solidFill>
                <a:schemeClr val="tx1"/>
              </a:solidFill>
            </a:rPr>
            <a:t>)</a:t>
          </a:r>
          <a:endParaRPr lang="es-MX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6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Oficina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Analista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Jefe(a)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Administrativo(a</a:t>
          </a:r>
          <a:r>
            <a:rPr lang="es-ES" sz="1200">
              <a:solidFill>
                <a:schemeClr val="tx1"/>
              </a:solidFill>
            </a:rPr>
            <a:t>) </a:t>
          </a:r>
          <a:endParaRPr lang="es-ES" sz="1200" dirty="0">
            <a:solidFill>
              <a:schemeClr val="tx1"/>
            </a:solidFill>
          </a:endParaRP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E91D229-ED61-46A0-A15C-6FA956A99B62}" type="pres">
      <dgm:prSet presAssocID="{8FF731EF-EA9F-40AA-9FBF-FC6E94B08BCE}" presName="Name35" presStyleLbl="parChTrans1D2" presStyleIdx="0" presStyleCnt="1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0" presStyleCnt="1" custScaleX="64242" custScaleY="80302" custLinFactNeighborX="-354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0" presStyleCnt="1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0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17FDD99-406D-4413-B9FC-A6641823280F}" type="presParOf" srcId="{C492A5A0-6B6A-40D2-B3A3-F81A7EDDDB6C}" destId="{AE91D229-ED61-46A0-A15C-6FA956A99B62}" srcOrd="0" destOrd="0" presId="urn:microsoft.com/office/officeart/2005/8/layout/orgChart1"/>
    <dgm:cxn modelId="{551D49F2-D63B-4316-ABA2-EDBCAB53AEE1}" type="presParOf" srcId="{C492A5A0-6B6A-40D2-B3A3-F81A7EDDDB6C}" destId="{6C4BACB3-7124-4F1D-987D-89846D664555}" srcOrd="1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dirty="0">
              <a:solidFill>
                <a:schemeClr val="tx1"/>
              </a:solidFill>
              <a:latin typeface="+mn-lt"/>
            </a:rPr>
          </a:br>
          <a:r>
            <a:rPr lang="es-ES" sz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FC0EE7CA-E653-44E8-A7A6-3060FF24142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43084EA-D44A-4EB1-943E-ABD855217A19}" type="par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9FBB5-00B4-4AB6-9813-05496A85F0A8}" type="sibTrans" cxnId="{B1262A12-8B16-4D9E-B2EF-CD244326E32E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4EB26D96-8983-46EE-AD5D-DE20FA130100}">
      <dgm:prSet custT="1"/>
      <dgm:spPr/>
      <dgm:t>
        <a:bodyPr/>
        <a:lstStyle/>
        <a:p>
          <a:pPr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0837242C-B598-4E3D-BC4C-9D47115B5BD2}" type="par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7F473A0-651A-4709-BBD2-47FA3ABE1DEB}" type="sibTrans" cxnId="{4C9CB617-14F4-40EE-ADBD-EDF9920562F4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51F92472-A329-4F3F-ABF5-8A789CEAE0EC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53D77188-1F73-4868-8232-29C7E01B986E}" type="par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D4A6ED48-6913-4CD3-8CE2-0B723AC2B031}" type="sibTrans" cxnId="{4BB126C7-8EA5-406D-A0E1-0B258DE9FAE0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22AAF4F2-64C9-4375-BCF7-C1C22479D9C5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20E5DEDA-687F-4CEB-A25B-571759A3AEFF}" type="par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D1FEDA4-66F5-4475-ADD6-9251FBF04898}" type="sibTrans" cxnId="{E67E6D58-5C62-4132-9C9A-1CB83C91266C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751C986F-4C2C-4FC0-9B2F-15F8FA197709}">
      <dgm:prSet custT="1"/>
      <dgm:spPr/>
      <dgm:t>
        <a:bodyPr/>
        <a:lstStyle/>
        <a:p>
          <a:pPr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gm:t>
    </dgm:pt>
    <dgm:pt modelId="{7F21F982-2B96-48BA-B1D3-9EF7435677AD}" type="par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938FE7E5-A448-4C4C-9EE8-84913CF85F3C}" type="sibTrans" cxnId="{01418E91-7874-4839-B6F7-79CB5CF56827}">
      <dgm:prSet/>
      <dgm:spPr/>
      <dgm:t>
        <a:bodyPr/>
        <a:lstStyle/>
        <a:p>
          <a:endParaRPr lang="es-MX" sz="1200">
            <a:solidFill>
              <a:schemeClr val="tx1"/>
            </a:solidFill>
            <a:latin typeface="+mn-lt"/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6922" custScaleY="134034" custLinFactNeighborY="-420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84C88143-AE53-48C6-9540-B7C9314B29E6}" type="pres">
      <dgm:prSet presAssocID="{043084EA-D44A-4EB1-943E-ABD855217A19}" presName="Name35" presStyleLbl="parChTrans1D2" presStyleIdx="0" presStyleCnt="5"/>
      <dgm:spPr/>
      <dgm:t>
        <a:bodyPr/>
        <a:lstStyle/>
        <a:p>
          <a:endParaRPr lang="es-ES"/>
        </a:p>
      </dgm:t>
    </dgm:pt>
    <dgm:pt modelId="{6D88E3F5-AEAC-4A93-81F9-B5FB7F572E61}" type="pres">
      <dgm:prSet presAssocID="{FC0EE7CA-E653-44E8-A7A6-3060FF241425}" presName="hierRoot2" presStyleCnt="0">
        <dgm:presLayoutVars>
          <dgm:hierBranch val="init"/>
        </dgm:presLayoutVars>
      </dgm:prSet>
      <dgm:spPr/>
    </dgm:pt>
    <dgm:pt modelId="{D0929866-D303-4B54-B75B-C5E1B1101154}" type="pres">
      <dgm:prSet presAssocID="{FC0EE7CA-E653-44E8-A7A6-3060FF241425}" presName="rootComposite" presStyleCnt="0"/>
      <dgm:spPr/>
    </dgm:pt>
    <dgm:pt modelId="{8F5B2E4E-160D-47F6-A400-23B0B720DA1F}" type="pres">
      <dgm:prSet presAssocID="{FC0EE7CA-E653-44E8-A7A6-3060FF241425}" presName="rootText" presStyleLbl="node2" presStyleIdx="0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A3CE1C-BB11-4B10-A8C4-C8BE86EEE114}" type="pres">
      <dgm:prSet presAssocID="{FC0EE7CA-E653-44E8-A7A6-3060FF24142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72F33D7-EAED-48F6-A55F-A8DC4CCA3856}" type="pres">
      <dgm:prSet presAssocID="{FC0EE7CA-E653-44E8-A7A6-3060FF241425}" presName="hierChild4" presStyleCnt="0"/>
      <dgm:spPr/>
    </dgm:pt>
    <dgm:pt modelId="{E9D92A4D-9A06-400A-AC0E-E8966E7E0A2A}" type="pres">
      <dgm:prSet presAssocID="{FC0EE7CA-E653-44E8-A7A6-3060FF241425}" presName="hierChild5" presStyleCnt="0"/>
      <dgm:spPr/>
    </dgm:pt>
    <dgm:pt modelId="{E6D34A5A-15D4-4C11-AD14-8AF0F70D36E4}" type="pres">
      <dgm:prSet presAssocID="{0837242C-B598-4E3D-BC4C-9D47115B5BD2}" presName="Name35" presStyleLbl="parChTrans1D2" presStyleIdx="1" presStyleCnt="5"/>
      <dgm:spPr/>
      <dgm:t>
        <a:bodyPr/>
        <a:lstStyle/>
        <a:p>
          <a:endParaRPr lang="es-ES"/>
        </a:p>
      </dgm:t>
    </dgm:pt>
    <dgm:pt modelId="{EE26D3DF-D9D2-498C-AD75-55AE03F19BFE}" type="pres">
      <dgm:prSet presAssocID="{4EB26D96-8983-46EE-AD5D-DE20FA130100}" presName="hierRoot2" presStyleCnt="0">
        <dgm:presLayoutVars>
          <dgm:hierBranch val="init"/>
        </dgm:presLayoutVars>
      </dgm:prSet>
      <dgm:spPr/>
    </dgm:pt>
    <dgm:pt modelId="{008B3929-1210-4D52-8651-F5186D9B2ABE}" type="pres">
      <dgm:prSet presAssocID="{4EB26D96-8983-46EE-AD5D-DE20FA130100}" presName="rootComposite" presStyleCnt="0"/>
      <dgm:spPr/>
    </dgm:pt>
    <dgm:pt modelId="{0F208D80-7B63-45AB-9BEA-98729158C394}" type="pres">
      <dgm:prSet presAssocID="{4EB26D96-8983-46EE-AD5D-DE20FA130100}" presName="rootText" presStyleLbl="node2" presStyleIdx="1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15D0FD-ABD1-46A3-8BA3-C31ACDA44916}" type="pres">
      <dgm:prSet presAssocID="{4EB26D96-8983-46EE-AD5D-DE20FA130100}" presName="rootConnector" presStyleLbl="node2" presStyleIdx="1" presStyleCnt="5"/>
      <dgm:spPr/>
      <dgm:t>
        <a:bodyPr/>
        <a:lstStyle/>
        <a:p>
          <a:endParaRPr lang="es-ES"/>
        </a:p>
      </dgm:t>
    </dgm:pt>
    <dgm:pt modelId="{37941FBC-DA61-40A3-8961-BB40841F25FE}" type="pres">
      <dgm:prSet presAssocID="{4EB26D96-8983-46EE-AD5D-DE20FA130100}" presName="hierChild4" presStyleCnt="0"/>
      <dgm:spPr/>
    </dgm:pt>
    <dgm:pt modelId="{9D4E668D-43A3-46EA-96AC-F1F261820600}" type="pres">
      <dgm:prSet presAssocID="{4EB26D96-8983-46EE-AD5D-DE20FA130100}" presName="hierChild5" presStyleCnt="0"/>
      <dgm:spPr/>
    </dgm:pt>
    <dgm:pt modelId="{2AE004FE-BAE1-4892-90E3-AFAF8F02C0EE}" type="pres">
      <dgm:prSet presAssocID="{53D77188-1F73-4868-8232-29C7E01B986E}" presName="Name35" presStyleLbl="parChTrans1D2" presStyleIdx="2" presStyleCnt="5"/>
      <dgm:spPr/>
      <dgm:t>
        <a:bodyPr/>
        <a:lstStyle/>
        <a:p>
          <a:endParaRPr lang="es-ES"/>
        </a:p>
      </dgm:t>
    </dgm:pt>
    <dgm:pt modelId="{765555BF-3C5A-4B7D-8144-6094FE0F10A3}" type="pres">
      <dgm:prSet presAssocID="{51F92472-A329-4F3F-ABF5-8A789CEAE0EC}" presName="hierRoot2" presStyleCnt="0">
        <dgm:presLayoutVars>
          <dgm:hierBranch val="init"/>
        </dgm:presLayoutVars>
      </dgm:prSet>
      <dgm:spPr/>
    </dgm:pt>
    <dgm:pt modelId="{F660A1FD-91EB-443F-86BE-7D94E074AB68}" type="pres">
      <dgm:prSet presAssocID="{51F92472-A329-4F3F-ABF5-8A789CEAE0EC}" presName="rootComposite" presStyleCnt="0"/>
      <dgm:spPr/>
    </dgm:pt>
    <dgm:pt modelId="{252EB0D3-0FDE-4969-AE04-72CBF88DC8D1}" type="pres">
      <dgm:prSet presAssocID="{51F92472-A329-4F3F-ABF5-8A789CEAE0EC}" presName="rootText" presStyleLbl="node2" presStyleIdx="2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CB3287-F342-4FB8-B813-09DA71148EF4}" type="pres">
      <dgm:prSet presAssocID="{51F92472-A329-4F3F-ABF5-8A789CEAE0EC}" presName="rootConnector" presStyleLbl="node2" presStyleIdx="2" presStyleCnt="5"/>
      <dgm:spPr/>
      <dgm:t>
        <a:bodyPr/>
        <a:lstStyle/>
        <a:p>
          <a:endParaRPr lang="es-ES"/>
        </a:p>
      </dgm:t>
    </dgm:pt>
    <dgm:pt modelId="{4C53AAA1-26AC-4A68-B25C-09ED354A1ABD}" type="pres">
      <dgm:prSet presAssocID="{51F92472-A329-4F3F-ABF5-8A789CEAE0EC}" presName="hierChild4" presStyleCnt="0"/>
      <dgm:spPr/>
    </dgm:pt>
    <dgm:pt modelId="{05B08806-872C-4F05-81DA-730F1F6F067F}" type="pres">
      <dgm:prSet presAssocID="{51F92472-A329-4F3F-ABF5-8A789CEAE0EC}" presName="hierChild5" presStyleCnt="0"/>
      <dgm:spPr/>
    </dgm:pt>
    <dgm:pt modelId="{A0B2E9E5-5406-4DFF-9359-E28B71EE5939}" type="pres">
      <dgm:prSet presAssocID="{20E5DEDA-687F-4CEB-A25B-571759A3AEFF}" presName="Name35" presStyleLbl="parChTrans1D2" presStyleIdx="3" presStyleCnt="5"/>
      <dgm:spPr/>
      <dgm:t>
        <a:bodyPr/>
        <a:lstStyle/>
        <a:p>
          <a:endParaRPr lang="es-ES"/>
        </a:p>
      </dgm:t>
    </dgm:pt>
    <dgm:pt modelId="{1511A95A-E13A-4D49-B997-1CDE51B9B04E}" type="pres">
      <dgm:prSet presAssocID="{22AAF4F2-64C9-4375-BCF7-C1C22479D9C5}" presName="hierRoot2" presStyleCnt="0">
        <dgm:presLayoutVars>
          <dgm:hierBranch val="init"/>
        </dgm:presLayoutVars>
      </dgm:prSet>
      <dgm:spPr/>
    </dgm:pt>
    <dgm:pt modelId="{D9126F99-E0FF-404C-9A20-D3EDBD9F2194}" type="pres">
      <dgm:prSet presAssocID="{22AAF4F2-64C9-4375-BCF7-C1C22479D9C5}" presName="rootComposite" presStyleCnt="0"/>
      <dgm:spPr/>
    </dgm:pt>
    <dgm:pt modelId="{A44354D8-AE71-438E-92F3-9B16D66F8435}" type="pres">
      <dgm:prSet presAssocID="{22AAF4F2-64C9-4375-BCF7-C1C22479D9C5}" presName="rootText" presStyleLbl="node2" presStyleIdx="3" presStyleCnt="5" custScaleY="1185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0D342A-E61E-48A9-9B50-201421E81187}" type="pres">
      <dgm:prSet presAssocID="{22AAF4F2-64C9-4375-BCF7-C1C22479D9C5}" presName="rootConnector" presStyleLbl="node2" presStyleIdx="3" presStyleCnt="5"/>
      <dgm:spPr/>
      <dgm:t>
        <a:bodyPr/>
        <a:lstStyle/>
        <a:p>
          <a:endParaRPr lang="es-ES"/>
        </a:p>
      </dgm:t>
    </dgm:pt>
    <dgm:pt modelId="{56DAD9AF-2F97-4BBB-B3B0-1DB17F641D95}" type="pres">
      <dgm:prSet presAssocID="{22AAF4F2-64C9-4375-BCF7-C1C22479D9C5}" presName="hierChild4" presStyleCnt="0"/>
      <dgm:spPr/>
    </dgm:pt>
    <dgm:pt modelId="{272814CC-123B-41B6-ABA9-4E31185949BC}" type="pres">
      <dgm:prSet presAssocID="{22AAF4F2-64C9-4375-BCF7-C1C22479D9C5}" presName="hierChild5" presStyleCnt="0"/>
      <dgm:spPr/>
    </dgm:pt>
    <dgm:pt modelId="{A688C72E-C8AF-47B1-BCDC-580E61615414}" type="pres">
      <dgm:prSet presAssocID="{7F21F982-2B96-48BA-B1D3-9EF7435677AD}" presName="Name35" presStyleLbl="parChTrans1D2" presStyleIdx="4" presStyleCnt="5"/>
      <dgm:spPr/>
      <dgm:t>
        <a:bodyPr/>
        <a:lstStyle/>
        <a:p>
          <a:endParaRPr lang="es-ES"/>
        </a:p>
      </dgm:t>
    </dgm:pt>
    <dgm:pt modelId="{D86BB417-73F0-463F-822B-12061219FE4A}" type="pres">
      <dgm:prSet presAssocID="{751C986F-4C2C-4FC0-9B2F-15F8FA197709}" presName="hierRoot2" presStyleCnt="0">
        <dgm:presLayoutVars>
          <dgm:hierBranch val="init"/>
        </dgm:presLayoutVars>
      </dgm:prSet>
      <dgm:spPr/>
    </dgm:pt>
    <dgm:pt modelId="{2C341058-0E32-493D-BCE6-D12DE1A18DE1}" type="pres">
      <dgm:prSet presAssocID="{751C986F-4C2C-4FC0-9B2F-15F8FA197709}" presName="rootComposite" presStyleCnt="0"/>
      <dgm:spPr/>
    </dgm:pt>
    <dgm:pt modelId="{13CD0773-ACC7-490F-921B-846BA977E95E}" type="pres">
      <dgm:prSet presAssocID="{751C986F-4C2C-4FC0-9B2F-15F8FA197709}" presName="rootText" presStyleLbl="node2" presStyleIdx="4" presStyleCnt="5" custScaleY="118569" custLinFactNeighborX="50" custLinFactNeighborY="-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1542EAB-8FBC-4FCD-B909-A0B363A74D50}" type="pres">
      <dgm:prSet presAssocID="{751C986F-4C2C-4FC0-9B2F-15F8FA1977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8268E202-871F-4734-AB6D-C7F36C7E8B07}" type="pres">
      <dgm:prSet presAssocID="{751C986F-4C2C-4FC0-9B2F-15F8FA197709}" presName="hierChild4" presStyleCnt="0"/>
      <dgm:spPr/>
    </dgm:pt>
    <dgm:pt modelId="{E74A28E2-04A9-4B81-A01D-4C2DD5E6CE1A}" type="pres">
      <dgm:prSet presAssocID="{751C986F-4C2C-4FC0-9B2F-15F8FA197709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BFD24A1C-7802-45B3-9990-CE4C1CE6F0F0}" type="presOf" srcId="{51F92472-A329-4F3F-ABF5-8A789CEAE0EC}" destId="{8FCB3287-F342-4FB8-B813-09DA71148EF4}" srcOrd="1" destOrd="0" presId="urn:microsoft.com/office/officeart/2005/8/layout/orgChart1"/>
    <dgm:cxn modelId="{9CB0CE23-F1AB-4190-89AC-CC81F088EA51}" type="presOf" srcId="{FC0EE7CA-E653-44E8-A7A6-3060FF241425}" destId="{8F5B2E4E-160D-47F6-A400-23B0B720DA1F}" srcOrd="0" destOrd="0" presId="urn:microsoft.com/office/officeart/2005/8/layout/orgChart1"/>
    <dgm:cxn modelId="{61F2C1C6-3D51-4F68-A6BC-B609D257941B}" type="presOf" srcId="{0837242C-B598-4E3D-BC4C-9D47115B5BD2}" destId="{E6D34A5A-15D4-4C11-AD14-8AF0F70D36E4}" srcOrd="0" destOrd="0" presId="urn:microsoft.com/office/officeart/2005/8/layout/orgChart1"/>
    <dgm:cxn modelId="{5CE4B60B-4939-45D6-A122-D31A9356EA19}" type="presOf" srcId="{22AAF4F2-64C9-4375-BCF7-C1C22479D9C5}" destId="{A44354D8-AE71-438E-92F3-9B16D66F8435}" srcOrd="0" destOrd="0" presId="urn:microsoft.com/office/officeart/2005/8/layout/orgChart1"/>
    <dgm:cxn modelId="{4C9CB617-14F4-40EE-ADBD-EDF9920562F4}" srcId="{E09942D3-8D92-4571-939D-F9AE19EE063A}" destId="{4EB26D96-8983-46EE-AD5D-DE20FA130100}" srcOrd="1" destOrd="0" parTransId="{0837242C-B598-4E3D-BC4C-9D47115B5BD2}" sibTransId="{37F473A0-651A-4709-BBD2-47FA3ABE1DEB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FE911F91-BAC6-4C87-BF35-A66D9AB99586}" type="presOf" srcId="{751C986F-4C2C-4FC0-9B2F-15F8FA197709}" destId="{51542EAB-8FBC-4FCD-B909-A0B363A74D50}" srcOrd="1" destOrd="0" presId="urn:microsoft.com/office/officeart/2005/8/layout/orgChart1"/>
    <dgm:cxn modelId="{8B2B2883-ED7F-48D6-A8C3-F4E4ACD120EB}" type="presOf" srcId="{043084EA-D44A-4EB1-943E-ABD855217A19}" destId="{84C88143-AE53-48C6-9540-B7C9314B29E6}" srcOrd="0" destOrd="0" presId="urn:microsoft.com/office/officeart/2005/8/layout/orgChart1"/>
    <dgm:cxn modelId="{C8C6F1C3-EF44-407B-9425-0F202770E2CB}" type="presOf" srcId="{FC0EE7CA-E653-44E8-A7A6-3060FF241425}" destId="{50A3CE1C-BB11-4B10-A8C4-C8BE86EEE114}" srcOrd="1" destOrd="0" presId="urn:microsoft.com/office/officeart/2005/8/layout/orgChart1"/>
    <dgm:cxn modelId="{E67E6D58-5C62-4132-9C9A-1CB83C91266C}" srcId="{E09942D3-8D92-4571-939D-F9AE19EE063A}" destId="{22AAF4F2-64C9-4375-BCF7-C1C22479D9C5}" srcOrd="3" destOrd="0" parTransId="{20E5DEDA-687F-4CEB-A25B-571759A3AEFF}" sibTransId="{3D1FEDA4-66F5-4475-ADD6-9251FBF04898}"/>
    <dgm:cxn modelId="{4BB126C7-8EA5-406D-A0E1-0B258DE9FAE0}" srcId="{E09942D3-8D92-4571-939D-F9AE19EE063A}" destId="{51F92472-A329-4F3F-ABF5-8A789CEAE0EC}" srcOrd="2" destOrd="0" parTransId="{53D77188-1F73-4868-8232-29C7E01B986E}" sibTransId="{D4A6ED48-6913-4CD3-8CE2-0B723AC2B031}"/>
    <dgm:cxn modelId="{01418E91-7874-4839-B6F7-79CB5CF56827}" srcId="{E09942D3-8D92-4571-939D-F9AE19EE063A}" destId="{751C986F-4C2C-4FC0-9B2F-15F8FA197709}" srcOrd="4" destOrd="0" parTransId="{7F21F982-2B96-48BA-B1D3-9EF7435677AD}" sibTransId="{938FE7E5-A448-4C4C-9EE8-84913CF85F3C}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5172DCB1-FC18-4CF9-BEFC-B304A0B30D4B}" type="presOf" srcId="{20E5DEDA-687F-4CEB-A25B-571759A3AEFF}" destId="{A0B2E9E5-5406-4DFF-9359-E28B71EE593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AEE6ABEF-4793-4815-BD67-2D333CB8B663}" type="presOf" srcId="{7F21F982-2B96-48BA-B1D3-9EF7435677AD}" destId="{A688C72E-C8AF-47B1-BCDC-580E61615414}" srcOrd="0" destOrd="0" presId="urn:microsoft.com/office/officeart/2005/8/layout/orgChart1"/>
    <dgm:cxn modelId="{37A140EB-71CE-4AEC-825B-2AC4A9C22A46}" type="presOf" srcId="{4EB26D96-8983-46EE-AD5D-DE20FA130100}" destId="{0F208D80-7B63-45AB-9BEA-98729158C394}" srcOrd="0" destOrd="0" presId="urn:microsoft.com/office/officeart/2005/8/layout/orgChart1"/>
    <dgm:cxn modelId="{B355A3E9-02C0-454A-B95A-547FF0E252A6}" type="presOf" srcId="{53D77188-1F73-4868-8232-29C7E01B986E}" destId="{2AE004FE-BAE1-4892-90E3-AFAF8F02C0EE}" srcOrd="0" destOrd="0" presId="urn:microsoft.com/office/officeart/2005/8/layout/orgChart1"/>
    <dgm:cxn modelId="{315E310A-33EC-40E9-B84F-EBF0B1AE3CB8}" type="presOf" srcId="{22AAF4F2-64C9-4375-BCF7-C1C22479D9C5}" destId="{E40D342A-E61E-48A9-9B50-201421E8118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1262A12-8B16-4D9E-B2EF-CD244326E32E}" srcId="{E09942D3-8D92-4571-939D-F9AE19EE063A}" destId="{FC0EE7CA-E653-44E8-A7A6-3060FF241425}" srcOrd="0" destOrd="0" parTransId="{043084EA-D44A-4EB1-943E-ABD855217A19}" sibTransId="{3D19FBB5-00B4-4AB6-9813-05496A85F0A8}"/>
    <dgm:cxn modelId="{3C00F834-AEF8-4BF4-9320-23836C2E0122}" type="presOf" srcId="{751C986F-4C2C-4FC0-9B2F-15F8FA197709}" destId="{13CD0773-ACC7-490F-921B-846BA977E95E}" srcOrd="0" destOrd="0" presId="urn:microsoft.com/office/officeart/2005/8/layout/orgChart1"/>
    <dgm:cxn modelId="{B1B41BAA-B14E-4302-948D-8EC966B65E9B}" type="presOf" srcId="{51F92472-A329-4F3F-ABF5-8A789CEAE0EC}" destId="{252EB0D3-0FDE-4969-AE04-72CBF88DC8D1}" srcOrd="0" destOrd="0" presId="urn:microsoft.com/office/officeart/2005/8/layout/orgChart1"/>
    <dgm:cxn modelId="{7F326CC1-26E0-4093-9872-57E42DF43D41}" type="presOf" srcId="{4EB26D96-8983-46EE-AD5D-DE20FA130100}" destId="{E915D0FD-ABD1-46A3-8BA3-C31ACDA44916}" srcOrd="1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B0859559-60D2-4270-9229-DC563332CAC7}" type="presParOf" srcId="{8EFE8F77-C5C0-48AA-B8C2-DD712621EB61}" destId="{84C88143-AE53-48C6-9540-B7C9314B29E6}" srcOrd="0" destOrd="0" presId="urn:microsoft.com/office/officeart/2005/8/layout/orgChart1"/>
    <dgm:cxn modelId="{E9EBC600-08C1-4BAC-98D4-A9DD7E0AB612}" type="presParOf" srcId="{8EFE8F77-C5C0-48AA-B8C2-DD712621EB61}" destId="{6D88E3F5-AEAC-4A93-81F9-B5FB7F572E61}" srcOrd="1" destOrd="0" presId="urn:microsoft.com/office/officeart/2005/8/layout/orgChart1"/>
    <dgm:cxn modelId="{5C8B80C6-29DD-4468-8C6A-6F47B171EF3D}" type="presParOf" srcId="{6D88E3F5-AEAC-4A93-81F9-B5FB7F572E61}" destId="{D0929866-D303-4B54-B75B-C5E1B1101154}" srcOrd="0" destOrd="0" presId="urn:microsoft.com/office/officeart/2005/8/layout/orgChart1"/>
    <dgm:cxn modelId="{DD0424AB-B4B4-4BD8-A01D-6E99687E3DA9}" type="presParOf" srcId="{D0929866-D303-4B54-B75B-C5E1B1101154}" destId="{8F5B2E4E-160D-47F6-A400-23B0B720DA1F}" srcOrd="0" destOrd="0" presId="urn:microsoft.com/office/officeart/2005/8/layout/orgChart1"/>
    <dgm:cxn modelId="{C5BCA52F-514D-4D5C-8E01-3B3E05D768D9}" type="presParOf" srcId="{D0929866-D303-4B54-B75B-C5E1B1101154}" destId="{50A3CE1C-BB11-4B10-A8C4-C8BE86EEE114}" srcOrd="1" destOrd="0" presId="urn:microsoft.com/office/officeart/2005/8/layout/orgChart1"/>
    <dgm:cxn modelId="{609C1071-D937-4C61-8E6D-F515BB4D3425}" type="presParOf" srcId="{6D88E3F5-AEAC-4A93-81F9-B5FB7F572E61}" destId="{172F33D7-EAED-48F6-A55F-A8DC4CCA3856}" srcOrd="1" destOrd="0" presId="urn:microsoft.com/office/officeart/2005/8/layout/orgChart1"/>
    <dgm:cxn modelId="{D447F2B3-54DA-4C24-A987-AA69CBEB8133}" type="presParOf" srcId="{6D88E3F5-AEAC-4A93-81F9-B5FB7F572E61}" destId="{E9D92A4D-9A06-400A-AC0E-E8966E7E0A2A}" srcOrd="2" destOrd="0" presId="urn:microsoft.com/office/officeart/2005/8/layout/orgChart1"/>
    <dgm:cxn modelId="{A3BFAB15-0934-4CC6-A8BB-A776B61957BA}" type="presParOf" srcId="{8EFE8F77-C5C0-48AA-B8C2-DD712621EB61}" destId="{E6D34A5A-15D4-4C11-AD14-8AF0F70D36E4}" srcOrd="2" destOrd="0" presId="urn:microsoft.com/office/officeart/2005/8/layout/orgChart1"/>
    <dgm:cxn modelId="{8830441A-30D9-4F68-BEC7-C340658CB613}" type="presParOf" srcId="{8EFE8F77-C5C0-48AA-B8C2-DD712621EB61}" destId="{EE26D3DF-D9D2-498C-AD75-55AE03F19BFE}" srcOrd="3" destOrd="0" presId="urn:microsoft.com/office/officeart/2005/8/layout/orgChart1"/>
    <dgm:cxn modelId="{E158FA0B-67CE-42F7-A8BA-84A22B2BB990}" type="presParOf" srcId="{EE26D3DF-D9D2-498C-AD75-55AE03F19BFE}" destId="{008B3929-1210-4D52-8651-F5186D9B2ABE}" srcOrd="0" destOrd="0" presId="urn:microsoft.com/office/officeart/2005/8/layout/orgChart1"/>
    <dgm:cxn modelId="{8651313C-0DDF-43B3-BC37-72E98E2FBAEA}" type="presParOf" srcId="{008B3929-1210-4D52-8651-F5186D9B2ABE}" destId="{0F208D80-7B63-45AB-9BEA-98729158C394}" srcOrd="0" destOrd="0" presId="urn:microsoft.com/office/officeart/2005/8/layout/orgChart1"/>
    <dgm:cxn modelId="{C35C9B65-F147-45BB-AD22-035DAFDC18F3}" type="presParOf" srcId="{008B3929-1210-4D52-8651-F5186D9B2ABE}" destId="{E915D0FD-ABD1-46A3-8BA3-C31ACDA44916}" srcOrd="1" destOrd="0" presId="urn:microsoft.com/office/officeart/2005/8/layout/orgChart1"/>
    <dgm:cxn modelId="{4F778F4D-74C4-4122-A42D-DDE127A66806}" type="presParOf" srcId="{EE26D3DF-D9D2-498C-AD75-55AE03F19BFE}" destId="{37941FBC-DA61-40A3-8961-BB40841F25FE}" srcOrd="1" destOrd="0" presId="urn:microsoft.com/office/officeart/2005/8/layout/orgChart1"/>
    <dgm:cxn modelId="{92DE889C-3096-4DCD-A00E-F1D5FDEABFC4}" type="presParOf" srcId="{EE26D3DF-D9D2-498C-AD75-55AE03F19BFE}" destId="{9D4E668D-43A3-46EA-96AC-F1F261820600}" srcOrd="2" destOrd="0" presId="urn:microsoft.com/office/officeart/2005/8/layout/orgChart1"/>
    <dgm:cxn modelId="{F877DA5A-0B5E-477B-A207-39F7CA9BF3D8}" type="presParOf" srcId="{8EFE8F77-C5C0-48AA-B8C2-DD712621EB61}" destId="{2AE004FE-BAE1-4892-90E3-AFAF8F02C0EE}" srcOrd="4" destOrd="0" presId="urn:microsoft.com/office/officeart/2005/8/layout/orgChart1"/>
    <dgm:cxn modelId="{1FA7D8B6-053C-4988-ACEE-86F7375B1F1F}" type="presParOf" srcId="{8EFE8F77-C5C0-48AA-B8C2-DD712621EB61}" destId="{765555BF-3C5A-4B7D-8144-6094FE0F10A3}" srcOrd="5" destOrd="0" presId="urn:microsoft.com/office/officeart/2005/8/layout/orgChart1"/>
    <dgm:cxn modelId="{1D94F1DB-10BB-44D4-9C52-5DA969254E11}" type="presParOf" srcId="{765555BF-3C5A-4B7D-8144-6094FE0F10A3}" destId="{F660A1FD-91EB-443F-86BE-7D94E074AB68}" srcOrd="0" destOrd="0" presId="urn:microsoft.com/office/officeart/2005/8/layout/orgChart1"/>
    <dgm:cxn modelId="{7A50AE44-9599-4F27-81B1-14067F20801C}" type="presParOf" srcId="{F660A1FD-91EB-443F-86BE-7D94E074AB68}" destId="{252EB0D3-0FDE-4969-AE04-72CBF88DC8D1}" srcOrd="0" destOrd="0" presId="urn:microsoft.com/office/officeart/2005/8/layout/orgChart1"/>
    <dgm:cxn modelId="{F8F760FE-E35E-4E35-A52F-8179781107B8}" type="presParOf" srcId="{F660A1FD-91EB-443F-86BE-7D94E074AB68}" destId="{8FCB3287-F342-4FB8-B813-09DA71148EF4}" srcOrd="1" destOrd="0" presId="urn:microsoft.com/office/officeart/2005/8/layout/orgChart1"/>
    <dgm:cxn modelId="{C5EAEA21-B6FC-497E-9068-6D0E13EE1A31}" type="presParOf" srcId="{765555BF-3C5A-4B7D-8144-6094FE0F10A3}" destId="{4C53AAA1-26AC-4A68-B25C-09ED354A1ABD}" srcOrd="1" destOrd="0" presId="urn:microsoft.com/office/officeart/2005/8/layout/orgChart1"/>
    <dgm:cxn modelId="{40F4539F-7C25-4102-BCB2-76AF7C479668}" type="presParOf" srcId="{765555BF-3C5A-4B7D-8144-6094FE0F10A3}" destId="{05B08806-872C-4F05-81DA-730F1F6F067F}" srcOrd="2" destOrd="0" presId="urn:microsoft.com/office/officeart/2005/8/layout/orgChart1"/>
    <dgm:cxn modelId="{2280F624-E449-4112-B2D2-C1CF203D37C8}" type="presParOf" srcId="{8EFE8F77-C5C0-48AA-B8C2-DD712621EB61}" destId="{A0B2E9E5-5406-4DFF-9359-E28B71EE5939}" srcOrd="6" destOrd="0" presId="urn:microsoft.com/office/officeart/2005/8/layout/orgChart1"/>
    <dgm:cxn modelId="{2BAD5EED-F319-42AB-BE16-AF3973A587CF}" type="presParOf" srcId="{8EFE8F77-C5C0-48AA-B8C2-DD712621EB61}" destId="{1511A95A-E13A-4D49-B997-1CDE51B9B04E}" srcOrd="7" destOrd="0" presId="urn:microsoft.com/office/officeart/2005/8/layout/orgChart1"/>
    <dgm:cxn modelId="{97DC2AEE-0EA3-4552-A9CC-63D50789D62B}" type="presParOf" srcId="{1511A95A-E13A-4D49-B997-1CDE51B9B04E}" destId="{D9126F99-E0FF-404C-9A20-D3EDBD9F2194}" srcOrd="0" destOrd="0" presId="urn:microsoft.com/office/officeart/2005/8/layout/orgChart1"/>
    <dgm:cxn modelId="{B2DC09C3-FA37-40D4-A8EB-A7938F6FF279}" type="presParOf" srcId="{D9126F99-E0FF-404C-9A20-D3EDBD9F2194}" destId="{A44354D8-AE71-438E-92F3-9B16D66F8435}" srcOrd="0" destOrd="0" presId="urn:microsoft.com/office/officeart/2005/8/layout/orgChart1"/>
    <dgm:cxn modelId="{03204B32-C2BB-4618-B4E3-8D7B7FC82E40}" type="presParOf" srcId="{D9126F99-E0FF-404C-9A20-D3EDBD9F2194}" destId="{E40D342A-E61E-48A9-9B50-201421E81187}" srcOrd="1" destOrd="0" presId="urn:microsoft.com/office/officeart/2005/8/layout/orgChart1"/>
    <dgm:cxn modelId="{A4FA09D7-9225-4009-A2F5-7B266E81479E}" type="presParOf" srcId="{1511A95A-E13A-4D49-B997-1CDE51B9B04E}" destId="{56DAD9AF-2F97-4BBB-B3B0-1DB17F641D95}" srcOrd="1" destOrd="0" presId="urn:microsoft.com/office/officeart/2005/8/layout/orgChart1"/>
    <dgm:cxn modelId="{8C371FC0-E71E-41EF-AC10-5974931D38E4}" type="presParOf" srcId="{1511A95A-E13A-4D49-B997-1CDE51B9B04E}" destId="{272814CC-123B-41B6-ABA9-4E31185949BC}" srcOrd="2" destOrd="0" presId="urn:microsoft.com/office/officeart/2005/8/layout/orgChart1"/>
    <dgm:cxn modelId="{7F7C3EC4-CCC8-4BBF-B377-375E49891255}" type="presParOf" srcId="{8EFE8F77-C5C0-48AA-B8C2-DD712621EB61}" destId="{A688C72E-C8AF-47B1-BCDC-580E61615414}" srcOrd="8" destOrd="0" presId="urn:microsoft.com/office/officeart/2005/8/layout/orgChart1"/>
    <dgm:cxn modelId="{85DA694E-EB97-4B89-9504-55A718BD1B7A}" type="presParOf" srcId="{8EFE8F77-C5C0-48AA-B8C2-DD712621EB61}" destId="{D86BB417-73F0-463F-822B-12061219FE4A}" srcOrd="9" destOrd="0" presId="urn:microsoft.com/office/officeart/2005/8/layout/orgChart1"/>
    <dgm:cxn modelId="{CDEE772A-DEC9-4077-8214-D97FF4109C32}" type="presParOf" srcId="{D86BB417-73F0-463F-822B-12061219FE4A}" destId="{2C341058-0E32-493D-BCE6-D12DE1A18DE1}" srcOrd="0" destOrd="0" presId="urn:microsoft.com/office/officeart/2005/8/layout/orgChart1"/>
    <dgm:cxn modelId="{A6F00F05-2967-4382-8DC9-8A34BB66CEA7}" type="presParOf" srcId="{2C341058-0E32-493D-BCE6-D12DE1A18DE1}" destId="{13CD0773-ACC7-490F-921B-846BA977E95E}" srcOrd="0" destOrd="0" presId="urn:microsoft.com/office/officeart/2005/8/layout/orgChart1"/>
    <dgm:cxn modelId="{3A8F38A9-7843-416A-A08B-275197BEB2F6}" type="presParOf" srcId="{2C341058-0E32-493D-BCE6-D12DE1A18DE1}" destId="{51542EAB-8FBC-4FCD-B909-A0B363A74D50}" srcOrd="1" destOrd="0" presId="urn:microsoft.com/office/officeart/2005/8/layout/orgChart1"/>
    <dgm:cxn modelId="{C85A2C21-6726-4F04-8260-021C6AD73AFB}" type="presParOf" srcId="{D86BB417-73F0-463F-822B-12061219FE4A}" destId="{8268E202-871F-4734-AB6D-C7F36C7E8B07}" srcOrd="1" destOrd="0" presId="urn:microsoft.com/office/officeart/2005/8/layout/orgChart1"/>
    <dgm:cxn modelId="{038130B6-C08E-4C70-B03D-995A8B8AE1CF}" type="presParOf" srcId="{D86BB417-73F0-463F-822B-12061219FE4A}" destId="{E74A28E2-04A9-4B81-A01D-4C2DD5E6CE1A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08656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9319"/>
              </a:lnTo>
              <a:lnTo>
                <a:pt x="2140150" y="419319"/>
              </a:lnTo>
              <a:lnTo>
                <a:pt x="214015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162936" y="1009207"/>
          <a:ext cx="91440" cy="605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1882789" y="2587984"/>
          <a:ext cx="185715" cy="1725271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1725271"/>
              </a:lnTo>
              <a:lnTo>
                <a:pt x="0" y="17252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2068505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0722"/>
              </a:lnTo>
              <a:lnTo>
                <a:pt x="185715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1882789" y="2587984"/>
          <a:ext cx="185715" cy="700722"/>
        </a:xfrm>
        <a:custGeom>
          <a:avLst/>
          <a:gdLst/>
          <a:ahLst/>
          <a:cxnLst/>
          <a:rect l="0" t="0" r="0" b="0"/>
          <a:pathLst>
            <a:path>
              <a:moveTo>
                <a:pt x="185715" y="0"/>
              </a:moveTo>
              <a:lnTo>
                <a:pt x="185715" y="700722"/>
              </a:lnTo>
              <a:lnTo>
                <a:pt x="0" y="7007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2068505" y="1009207"/>
          <a:ext cx="2140150" cy="605034"/>
        </a:xfrm>
        <a:custGeom>
          <a:avLst/>
          <a:gdLst/>
          <a:ahLst/>
          <a:cxnLst/>
          <a:rect l="0" t="0" r="0" b="0"/>
          <a:pathLst>
            <a:path>
              <a:moveTo>
                <a:pt x="2140150" y="0"/>
              </a:moveTo>
              <a:lnTo>
                <a:pt x="2140150" y="419319"/>
              </a:lnTo>
              <a:lnTo>
                <a:pt x="0" y="419319"/>
              </a:lnTo>
              <a:lnTo>
                <a:pt x="0" y="6050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00606" y="28532"/>
          <a:ext cx="2216099" cy="980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00606" y="28532"/>
        <a:ext cx="2216099" cy="980675"/>
      </dsp:txXfrm>
    </dsp:sp>
    <dsp:sp modelId="{67306364-1098-4EF7-9BF1-51025BEDB280}">
      <dsp:nvSpPr>
        <dsp:cNvPr id="0" name=""/>
        <dsp:cNvSpPr/>
      </dsp:nvSpPr>
      <dsp:spPr>
        <a:xfrm>
          <a:off x="1184145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1184145" y="1614242"/>
        <a:ext cx="1768719" cy="973742"/>
      </dsp:txXfrm>
    </dsp:sp>
    <dsp:sp modelId="{A2A1B10C-2FFB-47BE-B59B-5D134F2A7F88}">
      <dsp:nvSpPr>
        <dsp:cNvPr id="0" name=""/>
        <dsp:cNvSpPr/>
      </dsp:nvSpPr>
      <dsp:spPr>
        <a:xfrm>
          <a:off x="2464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2464" y="2876710"/>
        <a:ext cx="1880325" cy="823993"/>
      </dsp:txXfrm>
    </dsp:sp>
    <dsp:sp modelId="{84E86B1B-C81B-45F8-8589-15F0115BA44D}">
      <dsp:nvSpPr>
        <dsp:cNvPr id="0" name=""/>
        <dsp:cNvSpPr/>
      </dsp:nvSpPr>
      <dsp:spPr>
        <a:xfrm>
          <a:off x="2254221" y="2876710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2254221" y="2876710"/>
        <a:ext cx="1880325" cy="823993"/>
      </dsp:txXfrm>
    </dsp:sp>
    <dsp:sp modelId="{F1ADE044-7A9E-4DDA-B668-189E51521BB7}">
      <dsp:nvSpPr>
        <dsp:cNvPr id="0" name=""/>
        <dsp:cNvSpPr/>
      </dsp:nvSpPr>
      <dsp:spPr>
        <a:xfrm>
          <a:off x="2464" y="3901258"/>
          <a:ext cx="1880325" cy="8239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2464" y="3901258"/>
        <a:ext cx="1880325" cy="823993"/>
      </dsp:txXfrm>
    </dsp:sp>
    <dsp:sp modelId="{99577EB4-F535-4397-A332-982A9D224E03}">
      <dsp:nvSpPr>
        <dsp:cNvPr id="0" name=""/>
        <dsp:cNvSpPr/>
      </dsp:nvSpPr>
      <dsp:spPr>
        <a:xfrm>
          <a:off x="3324296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  <a:endParaRPr lang="es-ES" sz="1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24296" y="1614242"/>
        <a:ext cx="1768719" cy="973742"/>
      </dsp:txXfrm>
    </dsp:sp>
    <dsp:sp modelId="{C1091D72-C9D6-42CF-BD53-F4CD6D741461}">
      <dsp:nvSpPr>
        <dsp:cNvPr id="0" name=""/>
        <dsp:cNvSpPr/>
      </dsp:nvSpPr>
      <dsp:spPr>
        <a:xfrm>
          <a:off x="5464447" y="1614242"/>
          <a:ext cx="1768719" cy="9737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5464447" y="1614242"/>
        <a:ext cx="1768719" cy="97374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98FFD-1D55-460F-AFCA-143BFAA49D8B}">
      <dsp:nvSpPr>
        <dsp:cNvPr id="0" name=""/>
        <dsp:cNvSpPr/>
      </dsp:nvSpPr>
      <dsp:spPr>
        <a:xfrm>
          <a:off x="3841334" y="950679"/>
          <a:ext cx="155639" cy="13500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0089"/>
              </a:lnTo>
              <a:lnTo>
                <a:pt x="155639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973C3-2E75-42E0-A135-CAD86FD80414}">
      <dsp:nvSpPr>
        <dsp:cNvPr id="0" name=""/>
        <dsp:cNvSpPr/>
      </dsp:nvSpPr>
      <dsp:spPr>
        <a:xfrm>
          <a:off x="3735038" y="950679"/>
          <a:ext cx="106295" cy="1350089"/>
        </a:xfrm>
        <a:custGeom>
          <a:avLst/>
          <a:gdLst/>
          <a:ahLst/>
          <a:cxnLst/>
          <a:rect l="0" t="0" r="0" b="0"/>
          <a:pathLst>
            <a:path>
              <a:moveTo>
                <a:pt x="106295" y="0"/>
              </a:moveTo>
              <a:lnTo>
                <a:pt x="106295" y="1350089"/>
              </a:lnTo>
              <a:lnTo>
                <a:pt x="0" y="1350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BAD0C-763B-453A-8410-ADC9FD962DE1}">
      <dsp:nvSpPr>
        <dsp:cNvPr id="0" name=""/>
        <dsp:cNvSpPr/>
      </dsp:nvSpPr>
      <dsp:spPr>
        <a:xfrm>
          <a:off x="3841334" y="950679"/>
          <a:ext cx="133711" cy="464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4500"/>
              </a:lnTo>
              <a:lnTo>
                <a:pt x="133711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3677937" y="950679"/>
          <a:ext cx="163397" cy="464500"/>
        </a:xfrm>
        <a:custGeom>
          <a:avLst/>
          <a:gdLst/>
          <a:ahLst/>
          <a:cxnLst/>
          <a:rect l="0" t="0" r="0" b="0"/>
          <a:pathLst>
            <a:path>
              <a:moveTo>
                <a:pt x="163397" y="0"/>
              </a:moveTo>
              <a:lnTo>
                <a:pt x="163397" y="464500"/>
              </a:lnTo>
              <a:lnTo>
                <a:pt x="0" y="4645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D26C3-E0E7-4121-986F-E1C96D65F139}">
      <dsp:nvSpPr>
        <dsp:cNvPr id="0" name=""/>
        <dsp:cNvSpPr/>
      </dsp:nvSpPr>
      <dsp:spPr>
        <a:xfrm>
          <a:off x="3841334" y="3589930"/>
          <a:ext cx="2263864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2263864" y="242963"/>
              </a:lnTo>
              <a:lnTo>
                <a:pt x="2263864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3589930"/>
          <a:ext cx="754621" cy="373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963"/>
              </a:lnTo>
              <a:lnTo>
                <a:pt x="754621" y="242963"/>
              </a:lnTo>
              <a:lnTo>
                <a:pt x="754621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86712" y="3589930"/>
          <a:ext cx="754621" cy="373930"/>
        </a:xfrm>
        <a:custGeom>
          <a:avLst/>
          <a:gdLst/>
          <a:ahLst/>
          <a:cxnLst/>
          <a:rect l="0" t="0" r="0" b="0"/>
          <a:pathLst>
            <a:path>
              <a:moveTo>
                <a:pt x="754621" y="0"/>
              </a:moveTo>
              <a:lnTo>
                <a:pt x="754621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577469" y="3589930"/>
          <a:ext cx="2263864" cy="373930"/>
        </a:xfrm>
        <a:custGeom>
          <a:avLst/>
          <a:gdLst/>
          <a:ahLst/>
          <a:cxnLst/>
          <a:rect l="0" t="0" r="0" b="0"/>
          <a:pathLst>
            <a:path>
              <a:moveTo>
                <a:pt x="2263864" y="0"/>
              </a:moveTo>
              <a:lnTo>
                <a:pt x="2263864" y="242963"/>
              </a:lnTo>
              <a:lnTo>
                <a:pt x="0" y="242963"/>
              </a:lnTo>
              <a:lnTo>
                <a:pt x="0" y="3739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950679"/>
          <a:ext cx="91440" cy="1922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23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909888" y="0"/>
          <a:ext cx="1862892" cy="950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Cercana y Brigadas</a:t>
          </a:r>
        </a:p>
      </dsp:txBody>
      <dsp:txXfrm>
        <a:off x="2909888" y="0"/>
        <a:ext cx="1862892" cy="950679"/>
      </dsp:txXfrm>
    </dsp:sp>
    <dsp:sp modelId="{35BB5E74-0F2B-40C4-8FE2-43D641402863}">
      <dsp:nvSpPr>
        <dsp:cNvPr id="0" name=""/>
        <dsp:cNvSpPr/>
      </dsp:nvSpPr>
      <dsp:spPr>
        <a:xfrm>
          <a:off x="3107343" y="2873008"/>
          <a:ext cx="1467982" cy="71692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Salud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07343" y="2873008"/>
        <a:ext cx="1467982" cy="716921"/>
      </dsp:txXfrm>
    </dsp:sp>
    <dsp:sp modelId="{8C55213E-848D-4909-ABFB-0D1ECDFF3A84}">
      <dsp:nvSpPr>
        <dsp:cNvPr id="0" name=""/>
        <dsp:cNvSpPr/>
      </dsp:nvSpPr>
      <dsp:spPr>
        <a:xfrm>
          <a:off x="953815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Enfermeras(os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53815" y="3963861"/>
        <a:ext cx="1247308" cy="751060"/>
      </dsp:txXfrm>
    </dsp:sp>
    <dsp:sp modelId="{65B6B8C0-1DFC-4B30-B78B-60D2FD9F0BF9}">
      <dsp:nvSpPr>
        <dsp:cNvPr id="0" name=""/>
        <dsp:cNvSpPr/>
      </dsp:nvSpPr>
      <dsp:spPr>
        <a:xfrm>
          <a:off x="2463058" y="3963861"/>
          <a:ext cx="1247308" cy="75106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63058" y="3963861"/>
        <a:ext cx="1247308" cy="751060"/>
      </dsp:txXfrm>
    </dsp:sp>
    <dsp:sp modelId="{21BF1648-D448-46F7-922A-BA72A4E7B302}">
      <dsp:nvSpPr>
        <dsp:cNvPr id="0" name=""/>
        <dsp:cNvSpPr/>
      </dsp:nvSpPr>
      <dsp:spPr>
        <a:xfrm>
          <a:off x="3972301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Fisioterapeuta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72301" y="3963861"/>
        <a:ext cx="1247308" cy="751060"/>
      </dsp:txXfrm>
    </dsp:sp>
    <dsp:sp modelId="{7A5B57C5-5E73-4BC2-8A0A-0A5532B2F291}">
      <dsp:nvSpPr>
        <dsp:cNvPr id="0" name=""/>
        <dsp:cNvSpPr/>
      </dsp:nvSpPr>
      <dsp:spPr>
        <a:xfrm>
          <a:off x="5481544" y="3963861"/>
          <a:ext cx="1247308" cy="751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Odontólogo(a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81544" y="3963861"/>
        <a:ext cx="1247308" cy="751060"/>
      </dsp:txXfrm>
    </dsp:sp>
    <dsp:sp modelId="{0631F3B6-8772-43EC-B147-82C89A8174B0}">
      <dsp:nvSpPr>
        <dsp:cNvPr id="0" name=""/>
        <dsp:cNvSpPr/>
      </dsp:nvSpPr>
      <dsp:spPr>
        <a:xfrm>
          <a:off x="2430628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30628" y="1103352"/>
        <a:ext cx="1247308" cy="623654"/>
      </dsp:txXfrm>
    </dsp:sp>
    <dsp:sp modelId="{B96447AE-9E7F-478F-B1D7-4AC10E80A6FC}">
      <dsp:nvSpPr>
        <dsp:cNvPr id="0" name=""/>
        <dsp:cNvSpPr/>
      </dsp:nvSpPr>
      <dsp:spPr>
        <a:xfrm>
          <a:off x="3975045" y="1103352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</a:p>
      </dsp:txBody>
      <dsp:txXfrm>
        <a:off x="3975045" y="1103352"/>
        <a:ext cx="1247308" cy="623654"/>
      </dsp:txXfrm>
    </dsp:sp>
    <dsp:sp modelId="{7D7FFADB-E3BC-4CEE-BD05-E1646952E5BC}">
      <dsp:nvSpPr>
        <dsp:cNvPr id="0" name=""/>
        <dsp:cNvSpPr/>
      </dsp:nvSpPr>
      <dsp:spPr>
        <a:xfrm>
          <a:off x="2487730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87730" y="1988941"/>
        <a:ext cx="1247308" cy="623654"/>
      </dsp:txXfrm>
    </dsp:sp>
    <dsp:sp modelId="{C9CAF551-ECDA-482B-A791-E23095E6F1DC}">
      <dsp:nvSpPr>
        <dsp:cNvPr id="0" name=""/>
        <dsp:cNvSpPr/>
      </dsp:nvSpPr>
      <dsp:spPr>
        <a:xfrm>
          <a:off x="3996973" y="1988941"/>
          <a:ext cx="1247308" cy="6236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996973" y="1988941"/>
        <a:ext cx="1247308" cy="6236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B5921-3B7C-4B45-9282-F26C16064E5E}">
      <dsp:nvSpPr>
        <dsp:cNvPr id="0" name=""/>
        <dsp:cNvSpPr/>
      </dsp:nvSpPr>
      <dsp:spPr>
        <a:xfrm>
          <a:off x="3916907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31"/>
              </a:lnTo>
              <a:lnTo>
                <a:pt x="1106366" y="223631"/>
              </a:lnTo>
              <a:lnTo>
                <a:pt x="1106366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559BF-0B74-46C4-9E7D-C645BAE1AC4B}">
      <dsp:nvSpPr>
        <dsp:cNvPr id="0" name=""/>
        <dsp:cNvSpPr/>
      </dsp:nvSpPr>
      <dsp:spPr>
        <a:xfrm>
          <a:off x="2810540" y="3703151"/>
          <a:ext cx="1106366" cy="418676"/>
        </a:xfrm>
        <a:custGeom>
          <a:avLst/>
          <a:gdLst/>
          <a:ahLst/>
          <a:cxnLst/>
          <a:rect l="0" t="0" r="0" b="0"/>
          <a:pathLst>
            <a:path>
              <a:moveTo>
                <a:pt x="1106366" y="0"/>
              </a:moveTo>
              <a:lnTo>
                <a:pt x="1106366" y="223631"/>
              </a:lnTo>
              <a:lnTo>
                <a:pt x="0" y="223631"/>
              </a:lnTo>
              <a:lnTo>
                <a:pt x="0" y="4186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3C26D4-E613-44FA-83B3-EFF60FE819B4}">
      <dsp:nvSpPr>
        <dsp:cNvPr id="0" name=""/>
        <dsp:cNvSpPr/>
      </dsp:nvSpPr>
      <dsp:spPr>
        <a:xfrm>
          <a:off x="3871187" y="2393111"/>
          <a:ext cx="91440" cy="381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53953-CE8B-45BB-99FD-3697C59D75BB}">
      <dsp:nvSpPr>
        <dsp:cNvPr id="0" name=""/>
        <dsp:cNvSpPr/>
      </dsp:nvSpPr>
      <dsp:spPr>
        <a:xfrm>
          <a:off x="3871187" y="1091904"/>
          <a:ext cx="91440" cy="372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4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5910F-0264-45DB-B67A-62EB2FE5EEA5}">
      <dsp:nvSpPr>
        <dsp:cNvPr id="0" name=""/>
        <dsp:cNvSpPr/>
      </dsp:nvSpPr>
      <dsp:spPr>
        <a:xfrm>
          <a:off x="2800909" y="2089"/>
          <a:ext cx="2231996" cy="10898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Mental y Adicciones</a:t>
          </a:r>
        </a:p>
      </dsp:txBody>
      <dsp:txXfrm>
        <a:off x="2800909" y="2089"/>
        <a:ext cx="2231996" cy="1089815"/>
      </dsp:txXfrm>
    </dsp:sp>
    <dsp:sp modelId="{C377DEB3-F3F2-448C-A70D-4393611D0032}">
      <dsp:nvSpPr>
        <dsp:cNvPr id="0" name=""/>
        <dsp:cNvSpPr/>
      </dsp:nvSpPr>
      <dsp:spPr>
        <a:xfrm>
          <a:off x="2988124" y="1464328"/>
          <a:ext cx="1857566" cy="92878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88124" y="1464328"/>
        <a:ext cx="1857566" cy="928783"/>
      </dsp:txXfrm>
    </dsp:sp>
    <dsp:sp modelId="{5BFD9B39-1E64-4994-BEFC-D0B3A89712BF}">
      <dsp:nvSpPr>
        <dsp:cNvPr id="0" name=""/>
        <dsp:cNvSpPr/>
      </dsp:nvSpPr>
      <dsp:spPr>
        <a:xfrm>
          <a:off x="2988124" y="2774367"/>
          <a:ext cx="1857566" cy="928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Responsable de </a:t>
          </a:r>
          <a:r>
            <a:rPr lang="es-MX" sz="1200" kern="1200" dirty="0" smtClean="0">
              <a:solidFill>
                <a:schemeClr val="tx1"/>
              </a:solidFill>
            </a:rPr>
            <a:t>Centro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988124" y="2774367"/>
        <a:ext cx="1857566" cy="928783"/>
      </dsp:txXfrm>
    </dsp:sp>
    <dsp:sp modelId="{3F82A0F3-2328-4896-8AE8-A8E3CD8DE430}">
      <dsp:nvSpPr>
        <dsp:cNvPr id="0" name=""/>
        <dsp:cNvSpPr/>
      </dsp:nvSpPr>
      <dsp:spPr>
        <a:xfrm>
          <a:off x="1899218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Médico(a) </a:t>
          </a:r>
          <a:r>
            <a:rPr lang="es-MX" sz="1200" kern="1200" dirty="0" smtClean="0">
              <a:solidFill>
                <a:schemeClr val="tx1"/>
              </a:solidFill>
            </a:rPr>
            <a:t>Psiquiatra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899218" y="4121827"/>
        <a:ext cx="1822644" cy="1005649"/>
      </dsp:txXfrm>
    </dsp:sp>
    <dsp:sp modelId="{2ED91993-B4E9-45D0-B122-0B5DD5EB887F}">
      <dsp:nvSpPr>
        <dsp:cNvPr id="0" name=""/>
        <dsp:cNvSpPr/>
      </dsp:nvSpPr>
      <dsp:spPr>
        <a:xfrm>
          <a:off x="4111951" y="4121827"/>
          <a:ext cx="1822644" cy="10056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Psicólogos(as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4111951" y="4121827"/>
        <a:ext cx="1822644" cy="10056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0E30E-E32E-4860-A24B-F3240E1E414B}">
      <dsp:nvSpPr>
        <dsp:cNvPr id="0" name=""/>
        <dsp:cNvSpPr/>
      </dsp:nvSpPr>
      <dsp:spPr>
        <a:xfrm>
          <a:off x="3092940" y="988822"/>
          <a:ext cx="311374" cy="3356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6393"/>
              </a:lnTo>
              <a:lnTo>
                <a:pt x="311374" y="3356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95096-4DE3-4F8E-8B63-BBF3F7816680}">
      <dsp:nvSpPr>
        <dsp:cNvPr id="0" name=""/>
        <dsp:cNvSpPr/>
      </dsp:nvSpPr>
      <dsp:spPr>
        <a:xfrm>
          <a:off x="2807723" y="988822"/>
          <a:ext cx="285216" cy="3356407"/>
        </a:xfrm>
        <a:custGeom>
          <a:avLst/>
          <a:gdLst/>
          <a:ahLst/>
          <a:cxnLst/>
          <a:rect l="0" t="0" r="0" b="0"/>
          <a:pathLst>
            <a:path>
              <a:moveTo>
                <a:pt x="285216" y="0"/>
              </a:moveTo>
              <a:lnTo>
                <a:pt x="285216" y="3356407"/>
              </a:lnTo>
              <a:lnTo>
                <a:pt x="0" y="33564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B8B90-0893-4BB9-809F-D44F722E38A9}">
      <dsp:nvSpPr>
        <dsp:cNvPr id="0" name=""/>
        <dsp:cNvSpPr/>
      </dsp:nvSpPr>
      <dsp:spPr>
        <a:xfrm>
          <a:off x="3092940" y="988822"/>
          <a:ext cx="333530" cy="2399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9114"/>
              </a:lnTo>
              <a:lnTo>
                <a:pt x="333530" y="23991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2829096" y="988822"/>
          <a:ext cx="263843" cy="2400657"/>
        </a:xfrm>
        <a:custGeom>
          <a:avLst/>
          <a:gdLst/>
          <a:ahLst/>
          <a:cxnLst/>
          <a:rect l="0" t="0" r="0" b="0"/>
          <a:pathLst>
            <a:path>
              <a:moveTo>
                <a:pt x="263843" y="0"/>
              </a:moveTo>
              <a:lnTo>
                <a:pt x="263843" y="2400657"/>
              </a:lnTo>
              <a:lnTo>
                <a:pt x="0" y="2400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3092940" y="988822"/>
          <a:ext cx="304837" cy="1455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5084"/>
              </a:lnTo>
              <a:lnTo>
                <a:pt x="304837" y="1455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2817376" y="988822"/>
          <a:ext cx="275563" cy="1450915"/>
        </a:xfrm>
        <a:custGeom>
          <a:avLst/>
          <a:gdLst/>
          <a:ahLst/>
          <a:cxnLst/>
          <a:rect l="0" t="0" r="0" b="0"/>
          <a:pathLst>
            <a:path>
              <a:moveTo>
                <a:pt x="275563" y="0"/>
              </a:moveTo>
              <a:lnTo>
                <a:pt x="275563" y="1450915"/>
              </a:lnTo>
              <a:lnTo>
                <a:pt x="0" y="14509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40" y="988822"/>
          <a:ext cx="296301" cy="562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2701"/>
              </a:lnTo>
              <a:lnTo>
                <a:pt x="296301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825911" y="988822"/>
          <a:ext cx="267028" cy="562701"/>
        </a:xfrm>
        <a:custGeom>
          <a:avLst/>
          <a:gdLst/>
          <a:ahLst/>
          <a:cxnLst/>
          <a:rect l="0" t="0" r="0" b="0"/>
          <a:pathLst>
            <a:path>
              <a:moveTo>
                <a:pt x="267028" y="0"/>
              </a:moveTo>
              <a:lnTo>
                <a:pt x="267028" y="562701"/>
              </a:lnTo>
              <a:lnTo>
                <a:pt x="0" y="5627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4118" y="0"/>
          <a:ext cx="2097643" cy="9888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</a:p>
      </dsp:txBody>
      <dsp:txXfrm>
        <a:off x="2044118" y="0"/>
        <a:ext cx="2097643" cy="988822"/>
      </dsp:txXfrm>
    </dsp:sp>
    <dsp:sp modelId="{127C3EA2-F1AE-4873-9663-67B75A7BF8D8}">
      <dsp:nvSpPr>
        <dsp:cNvPr id="0" name=""/>
        <dsp:cNvSpPr/>
      </dsp:nvSpPr>
      <dsp:spPr>
        <a:xfrm>
          <a:off x="1470261" y="1201977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Centro de Salud 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70261" y="1201977"/>
        <a:ext cx="1355649" cy="699093"/>
      </dsp:txXfrm>
    </dsp:sp>
    <dsp:sp modelId="{75B9D884-0981-4F85-8F1C-DEBB2EB9963E}">
      <dsp:nvSpPr>
        <dsp:cNvPr id="0" name=""/>
        <dsp:cNvSpPr/>
      </dsp:nvSpPr>
      <dsp:spPr>
        <a:xfrm>
          <a:off x="3389241" y="1201977"/>
          <a:ext cx="1355649" cy="699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389241" y="1201977"/>
        <a:ext cx="1355649" cy="699093"/>
      </dsp:txXfrm>
    </dsp:sp>
    <dsp:sp modelId="{712AF362-6442-4EB9-AC96-AE9951EC7BA0}">
      <dsp:nvSpPr>
        <dsp:cNvPr id="0" name=""/>
        <dsp:cNvSpPr/>
      </dsp:nvSpPr>
      <dsp:spPr>
        <a:xfrm>
          <a:off x="1461726" y="209019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Inspector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1726" y="2090190"/>
        <a:ext cx="1355649" cy="699093"/>
      </dsp:txXfrm>
    </dsp:sp>
    <dsp:sp modelId="{846ACDA4-CA4E-455E-9203-62C4054A622B}">
      <dsp:nvSpPr>
        <dsp:cNvPr id="0" name=""/>
        <dsp:cNvSpPr/>
      </dsp:nvSpPr>
      <dsp:spPr>
        <a:xfrm>
          <a:off x="3397777" y="2094360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97777" y="2094360"/>
        <a:ext cx="1355649" cy="699093"/>
      </dsp:txXfrm>
    </dsp:sp>
    <dsp:sp modelId="{DA6F9F8F-0160-42F2-AEA4-29886BAC043F}">
      <dsp:nvSpPr>
        <dsp:cNvPr id="0" name=""/>
        <dsp:cNvSpPr/>
      </dsp:nvSpPr>
      <dsp:spPr>
        <a:xfrm>
          <a:off x="1473446" y="303993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Secretaría(o) </a:t>
          </a:r>
          <a:r>
            <a:rPr lang="es-MX" sz="1200" kern="1200" dirty="0" smtClean="0">
              <a:solidFill>
                <a:schemeClr val="tx1"/>
              </a:solidFill>
            </a:rPr>
            <a:t>B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473446" y="3039933"/>
        <a:ext cx="1355649" cy="699093"/>
      </dsp:txXfrm>
    </dsp:sp>
    <dsp:sp modelId="{B957FFE8-BD22-4718-AD91-C4E360DAAC37}">
      <dsp:nvSpPr>
        <dsp:cNvPr id="0" name=""/>
        <dsp:cNvSpPr/>
      </dsp:nvSpPr>
      <dsp:spPr>
        <a:xfrm>
          <a:off x="3426470" y="303838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3426470" y="3038389"/>
        <a:ext cx="1355649" cy="699093"/>
      </dsp:txXfrm>
    </dsp:sp>
    <dsp:sp modelId="{67A8F4D3-8C43-48BA-A9B8-E3E41E9DA1FF}">
      <dsp:nvSpPr>
        <dsp:cNvPr id="0" name=""/>
        <dsp:cNvSpPr/>
      </dsp:nvSpPr>
      <dsp:spPr>
        <a:xfrm>
          <a:off x="1452073" y="3995683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452073" y="3995683"/>
        <a:ext cx="1355649" cy="699093"/>
      </dsp:txXfrm>
    </dsp:sp>
    <dsp:sp modelId="{63A2C838-0F08-48DE-8FA4-88D2BE6B8064}">
      <dsp:nvSpPr>
        <dsp:cNvPr id="0" name=""/>
        <dsp:cNvSpPr/>
      </dsp:nvSpPr>
      <dsp:spPr>
        <a:xfrm>
          <a:off x="3404314" y="3995669"/>
          <a:ext cx="1355649" cy="6990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>
              <a:solidFill>
                <a:schemeClr val="tx1"/>
              </a:solidFill>
            </a:rPr>
            <a:t>Comunity</a:t>
          </a:r>
          <a:r>
            <a:rPr lang="es-MX" sz="1200" kern="1200" dirty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</a:rPr>
            <a:t>Manager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404314" y="3995669"/>
        <a:ext cx="1355649" cy="69909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CE899-61D1-4E78-8E81-5893ACA6FF81}">
      <dsp:nvSpPr>
        <dsp:cNvPr id="0" name=""/>
        <dsp:cNvSpPr/>
      </dsp:nvSpPr>
      <dsp:spPr>
        <a:xfrm>
          <a:off x="3663501" y="1034668"/>
          <a:ext cx="177832" cy="550839"/>
        </a:xfrm>
        <a:custGeom>
          <a:avLst/>
          <a:gdLst/>
          <a:ahLst/>
          <a:cxnLst/>
          <a:rect l="0" t="0" r="0" b="0"/>
          <a:pathLst>
            <a:path>
              <a:moveTo>
                <a:pt x="177832" y="0"/>
              </a:moveTo>
              <a:lnTo>
                <a:pt x="177832" y="550839"/>
              </a:lnTo>
              <a:lnTo>
                <a:pt x="0" y="550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2CD4C6-7ECC-4056-8EAA-13DAC51E2B75}">
      <dsp:nvSpPr>
        <dsp:cNvPr id="0" name=""/>
        <dsp:cNvSpPr/>
      </dsp:nvSpPr>
      <dsp:spPr>
        <a:xfrm>
          <a:off x="3841334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2463867" y="264427"/>
              </a:lnTo>
              <a:lnTo>
                <a:pt x="2463867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369E7F-9398-4A85-A392-7244D9869EC7}">
      <dsp:nvSpPr>
        <dsp:cNvPr id="0" name=""/>
        <dsp:cNvSpPr/>
      </dsp:nvSpPr>
      <dsp:spPr>
        <a:xfrm>
          <a:off x="3841334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427"/>
              </a:lnTo>
              <a:lnTo>
                <a:pt x="821289" y="264427"/>
              </a:lnTo>
              <a:lnTo>
                <a:pt x="821289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DA1AB-5AD5-4706-B7B0-7C6C6F4EFED4}">
      <dsp:nvSpPr>
        <dsp:cNvPr id="0" name=""/>
        <dsp:cNvSpPr/>
      </dsp:nvSpPr>
      <dsp:spPr>
        <a:xfrm>
          <a:off x="3020045" y="2944307"/>
          <a:ext cx="821289" cy="406965"/>
        </a:xfrm>
        <a:custGeom>
          <a:avLst/>
          <a:gdLst/>
          <a:ahLst/>
          <a:cxnLst/>
          <a:rect l="0" t="0" r="0" b="0"/>
          <a:pathLst>
            <a:path>
              <a:moveTo>
                <a:pt x="821289" y="0"/>
              </a:moveTo>
              <a:lnTo>
                <a:pt x="821289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1331746" y="4168686"/>
          <a:ext cx="91440" cy="2850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507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F93DF-AC98-4E38-8329-794FA41F1382}">
      <dsp:nvSpPr>
        <dsp:cNvPr id="0" name=""/>
        <dsp:cNvSpPr/>
      </dsp:nvSpPr>
      <dsp:spPr>
        <a:xfrm>
          <a:off x="1377466" y="2944307"/>
          <a:ext cx="2463867" cy="406965"/>
        </a:xfrm>
        <a:custGeom>
          <a:avLst/>
          <a:gdLst/>
          <a:ahLst/>
          <a:cxnLst/>
          <a:rect l="0" t="0" r="0" b="0"/>
          <a:pathLst>
            <a:path>
              <a:moveTo>
                <a:pt x="2463867" y="0"/>
              </a:moveTo>
              <a:lnTo>
                <a:pt x="2463867" y="264427"/>
              </a:lnTo>
              <a:lnTo>
                <a:pt x="0" y="264427"/>
              </a:lnTo>
              <a:lnTo>
                <a:pt x="0" y="4069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3795614" y="1034668"/>
          <a:ext cx="91440" cy="11293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827598" y="0"/>
          <a:ext cx="2027471" cy="1034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Salud Animal</a:t>
          </a:r>
        </a:p>
      </dsp:txBody>
      <dsp:txXfrm>
        <a:off x="2827598" y="0"/>
        <a:ext cx="2027471" cy="1034668"/>
      </dsp:txXfrm>
    </dsp:sp>
    <dsp:sp modelId="{35BB5E74-0F2B-40C4-8FE2-43D641402863}">
      <dsp:nvSpPr>
        <dsp:cNvPr id="0" name=""/>
        <dsp:cNvSpPr/>
      </dsp:nvSpPr>
      <dsp:spPr>
        <a:xfrm>
          <a:off x="3042498" y="2164048"/>
          <a:ext cx="1597672" cy="7802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Encargado(a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3042498" y="2164048"/>
        <a:ext cx="1597672" cy="780258"/>
      </dsp:txXfrm>
    </dsp:sp>
    <dsp:sp modelId="{8C55213E-848D-4909-ABFB-0D1ECDFF3A84}">
      <dsp:nvSpPr>
        <dsp:cNvPr id="0" name=""/>
        <dsp:cNvSpPr/>
      </dsp:nvSpPr>
      <dsp:spPr>
        <a:xfrm>
          <a:off x="698715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3351273"/>
        <a:ext cx="1357502" cy="817413"/>
      </dsp:txXfrm>
    </dsp:sp>
    <dsp:sp modelId="{C1FD9934-DE29-4B60-B47B-79B1266AD148}">
      <dsp:nvSpPr>
        <dsp:cNvPr id="0" name=""/>
        <dsp:cNvSpPr/>
      </dsp:nvSpPr>
      <dsp:spPr>
        <a:xfrm>
          <a:off x="698715" y="445376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Medico(a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98715" y="4453762"/>
        <a:ext cx="1357502" cy="678751"/>
      </dsp:txXfrm>
    </dsp:sp>
    <dsp:sp modelId="{65B6B8C0-1DFC-4B30-B78B-60D2FD9F0BF9}">
      <dsp:nvSpPr>
        <dsp:cNvPr id="0" name=""/>
        <dsp:cNvSpPr/>
      </dsp:nvSpPr>
      <dsp:spPr>
        <a:xfrm>
          <a:off x="2341293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41293" y="3351273"/>
        <a:ext cx="1357502" cy="817413"/>
      </dsp:txXfrm>
    </dsp:sp>
    <dsp:sp modelId="{21BF1648-D448-46F7-922A-BA72A4E7B302}">
      <dsp:nvSpPr>
        <dsp:cNvPr id="0" name=""/>
        <dsp:cNvSpPr/>
      </dsp:nvSpPr>
      <dsp:spPr>
        <a:xfrm>
          <a:off x="3983872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 </a:t>
          </a:r>
          <a:r>
            <a:rPr lang="es-ES" sz="1200" kern="1200" dirty="0" smtClean="0">
              <a:solidFill>
                <a:schemeClr val="tx1"/>
              </a:solidFill>
            </a:rPr>
            <a:t>Adopciones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3872" y="3351273"/>
        <a:ext cx="1357502" cy="817413"/>
      </dsp:txXfrm>
    </dsp:sp>
    <dsp:sp modelId="{911B2D3F-686F-4455-A32B-BA73A2DC19DF}">
      <dsp:nvSpPr>
        <dsp:cNvPr id="0" name=""/>
        <dsp:cNvSpPr/>
      </dsp:nvSpPr>
      <dsp:spPr>
        <a:xfrm>
          <a:off x="5626450" y="3351273"/>
          <a:ext cx="1357502" cy="8174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626450" y="3351273"/>
        <a:ext cx="1357502" cy="817413"/>
      </dsp:txXfrm>
    </dsp:sp>
    <dsp:sp modelId="{0631F3B6-8772-43EC-B147-82C89A8174B0}">
      <dsp:nvSpPr>
        <dsp:cNvPr id="0" name=""/>
        <dsp:cNvSpPr/>
      </dsp:nvSpPr>
      <dsp:spPr>
        <a:xfrm>
          <a:off x="2305998" y="1246132"/>
          <a:ext cx="1357502" cy="6787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05998" y="1246132"/>
        <a:ext cx="1357502" cy="6787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A0EA61-ED74-4777-B42D-1C35A93F964C}">
      <dsp:nvSpPr>
        <dsp:cNvPr id="0" name=""/>
        <dsp:cNvSpPr/>
      </dsp:nvSpPr>
      <dsp:spPr>
        <a:xfrm>
          <a:off x="4255805" y="877455"/>
          <a:ext cx="204776" cy="1492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647"/>
              </a:lnTo>
              <a:lnTo>
                <a:pt x="204776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FAA48-A83E-4946-8303-148B23929C71}">
      <dsp:nvSpPr>
        <dsp:cNvPr id="0" name=""/>
        <dsp:cNvSpPr/>
      </dsp:nvSpPr>
      <dsp:spPr>
        <a:xfrm>
          <a:off x="4083448" y="877455"/>
          <a:ext cx="172356" cy="1492647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1492647"/>
              </a:lnTo>
              <a:lnTo>
                <a:pt x="0" y="1492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B640DF-354E-4948-A913-8F37E822AEDB}">
      <dsp:nvSpPr>
        <dsp:cNvPr id="0" name=""/>
        <dsp:cNvSpPr/>
      </dsp:nvSpPr>
      <dsp:spPr>
        <a:xfrm>
          <a:off x="4255805" y="877455"/>
          <a:ext cx="192071" cy="638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170"/>
              </a:lnTo>
              <a:lnTo>
                <a:pt x="192071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4CE899-61D1-4E78-8E81-5893ACA6FF81}">
      <dsp:nvSpPr>
        <dsp:cNvPr id="0" name=""/>
        <dsp:cNvSpPr/>
      </dsp:nvSpPr>
      <dsp:spPr>
        <a:xfrm>
          <a:off x="4083448" y="877455"/>
          <a:ext cx="172356" cy="638170"/>
        </a:xfrm>
        <a:custGeom>
          <a:avLst/>
          <a:gdLst/>
          <a:ahLst/>
          <a:cxnLst/>
          <a:rect l="0" t="0" r="0" b="0"/>
          <a:pathLst>
            <a:path>
              <a:moveTo>
                <a:pt x="172356" y="0"/>
              </a:moveTo>
              <a:lnTo>
                <a:pt x="172356" y="638170"/>
              </a:lnTo>
              <a:lnTo>
                <a:pt x="0" y="6381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7356AE-FAE8-4115-B030-31B09B6D5154}">
      <dsp:nvSpPr>
        <dsp:cNvPr id="0" name=""/>
        <dsp:cNvSpPr/>
      </dsp:nvSpPr>
      <dsp:spPr>
        <a:xfrm>
          <a:off x="4255805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3649832" y="2138848"/>
              </a:lnTo>
              <a:lnTo>
                <a:pt x="3649832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12571D-A363-4991-A1A6-BC264F0D0CA6}">
      <dsp:nvSpPr>
        <dsp:cNvPr id="0" name=""/>
        <dsp:cNvSpPr/>
      </dsp:nvSpPr>
      <dsp:spPr>
        <a:xfrm>
          <a:off x="6399984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D4AE9-C5B7-45E2-B22F-9E1275DD034F}">
      <dsp:nvSpPr>
        <dsp:cNvPr id="0" name=""/>
        <dsp:cNvSpPr/>
      </dsp:nvSpPr>
      <dsp:spPr>
        <a:xfrm>
          <a:off x="4255805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2189899" y="2138848"/>
              </a:lnTo>
              <a:lnTo>
                <a:pt x="2189899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F5217-C402-4D31-B071-6DEA832944AB}">
      <dsp:nvSpPr>
        <dsp:cNvPr id="0" name=""/>
        <dsp:cNvSpPr/>
      </dsp:nvSpPr>
      <dsp:spPr>
        <a:xfrm>
          <a:off x="4255805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8848"/>
              </a:lnTo>
              <a:lnTo>
                <a:pt x="729966" y="2138848"/>
              </a:lnTo>
              <a:lnTo>
                <a:pt x="729966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5ED1EC-9394-4F18-B616-EBFC8EADCFF6}">
      <dsp:nvSpPr>
        <dsp:cNvPr id="0" name=""/>
        <dsp:cNvSpPr/>
      </dsp:nvSpPr>
      <dsp:spPr>
        <a:xfrm>
          <a:off x="3525839" y="877455"/>
          <a:ext cx="729966" cy="2265537"/>
        </a:xfrm>
        <a:custGeom>
          <a:avLst/>
          <a:gdLst/>
          <a:ahLst/>
          <a:cxnLst/>
          <a:rect l="0" t="0" r="0" b="0"/>
          <a:pathLst>
            <a:path>
              <a:moveTo>
                <a:pt x="729966" y="0"/>
              </a:moveTo>
              <a:lnTo>
                <a:pt x="729966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0F6FD-AC1D-4A11-930F-37CD8D0057AF}">
      <dsp:nvSpPr>
        <dsp:cNvPr id="0" name=""/>
        <dsp:cNvSpPr/>
      </dsp:nvSpPr>
      <dsp:spPr>
        <a:xfrm>
          <a:off x="2020186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603AD-FF47-443F-BE4F-73E1B4C7AC83}">
      <dsp:nvSpPr>
        <dsp:cNvPr id="0" name=""/>
        <dsp:cNvSpPr/>
      </dsp:nvSpPr>
      <dsp:spPr>
        <a:xfrm>
          <a:off x="2065906" y="877455"/>
          <a:ext cx="2189899" cy="2265537"/>
        </a:xfrm>
        <a:custGeom>
          <a:avLst/>
          <a:gdLst/>
          <a:ahLst/>
          <a:cxnLst/>
          <a:rect l="0" t="0" r="0" b="0"/>
          <a:pathLst>
            <a:path>
              <a:moveTo>
                <a:pt x="2189899" y="0"/>
              </a:moveTo>
              <a:lnTo>
                <a:pt x="2189899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BDAA1-9D20-478D-A432-D610F59764E1}">
      <dsp:nvSpPr>
        <dsp:cNvPr id="0" name=""/>
        <dsp:cNvSpPr/>
      </dsp:nvSpPr>
      <dsp:spPr>
        <a:xfrm>
          <a:off x="560253" y="3869514"/>
          <a:ext cx="91440" cy="2533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37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A7A3B7-FA00-4929-B68A-FBCC980721F2}">
      <dsp:nvSpPr>
        <dsp:cNvPr id="0" name=""/>
        <dsp:cNvSpPr/>
      </dsp:nvSpPr>
      <dsp:spPr>
        <a:xfrm>
          <a:off x="605973" y="877455"/>
          <a:ext cx="3649832" cy="2265537"/>
        </a:xfrm>
        <a:custGeom>
          <a:avLst/>
          <a:gdLst/>
          <a:ahLst/>
          <a:cxnLst/>
          <a:rect l="0" t="0" r="0" b="0"/>
          <a:pathLst>
            <a:path>
              <a:moveTo>
                <a:pt x="3649832" y="0"/>
              </a:moveTo>
              <a:lnTo>
                <a:pt x="3649832" y="2138848"/>
              </a:lnTo>
              <a:lnTo>
                <a:pt x="0" y="2138848"/>
              </a:lnTo>
              <a:lnTo>
                <a:pt x="0" y="22655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6B09F2-D529-482A-815D-B3D366A78233}">
      <dsp:nvSpPr>
        <dsp:cNvPr id="0" name=""/>
        <dsp:cNvSpPr/>
      </dsp:nvSpPr>
      <dsp:spPr>
        <a:xfrm>
          <a:off x="3283803" y="0"/>
          <a:ext cx="1944003" cy="8774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Centro de Bienestar Animal</a:t>
          </a:r>
        </a:p>
      </dsp:txBody>
      <dsp:txXfrm>
        <a:off x="3283803" y="0"/>
        <a:ext cx="1944003" cy="877455"/>
      </dsp:txXfrm>
    </dsp:sp>
    <dsp:sp modelId="{8C55213E-848D-4909-ABFB-0D1ECDFF3A84}">
      <dsp:nvSpPr>
        <dsp:cNvPr id="0" name=""/>
        <dsp:cNvSpPr/>
      </dsp:nvSpPr>
      <dsp:spPr>
        <a:xfrm>
          <a:off x="2694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Veterinarios(as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3142992"/>
        <a:ext cx="1206556" cy="726521"/>
      </dsp:txXfrm>
    </dsp:sp>
    <dsp:sp modelId="{C1FD9934-DE29-4B60-B47B-79B1266AD148}">
      <dsp:nvSpPr>
        <dsp:cNvPr id="0" name=""/>
        <dsp:cNvSpPr/>
      </dsp:nvSpPr>
      <dsp:spPr>
        <a:xfrm>
          <a:off x="2694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94" y="4122891"/>
        <a:ext cx="1206556" cy="684002"/>
      </dsp:txXfrm>
    </dsp:sp>
    <dsp:sp modelId="{65B6B8C0-1DFC-4B30-B78B-60D2FD9F0BF9}">
      <dsp:nvSpPr>
        <dsp:cNvPr id="0" name=""/>
        <dsp:cNvSpPr/>
      </dsp:nvSpPr>
      <dsp:spPr>
        <a:xfrm>
          <a:off x="1462627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Animales no convencionales</a:t>
          </a:r>
        </a:p>
      </dsp:txBody>
      <dsp:txXfrm>
        <a:off x="1462627" y="3142992"/>
        <a:ext cx="1206556" cy="726521"/>
      </dsp:txXfrm>
    </dsp:sp>
    <dsp:sp modelId="{5DE23A9F-3E7F-469C-905E-D8CA3833D39B}">
      <dsp:nvSpPr>
        <dsp:cNvPr id="0" name=""/>
        <dsp:cNvSpPr/>
      </dsp:nvSpPr>
      <dsp:spPr>
        <a:xfrm>
          <a:off x="1462627" y="4122891"/>
          <a:ext cx="1206556" cy="68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2627" y="4122891"/>
        <a:ext cx="1206556" cy="684002"/>
      </dsp:txXfrm>
    </dsp:sp>
    <dsp:sp modelId="{21BF1648-D448-46F7-922A-BA72A4E7B302}">
      <dsp:nvSpPr>
        <dsp:cNvPr id="0" name=""/>
        <dsp:cNvSpPr/>
      </dsp:nvSpPr>
      <dsp:spPr>
        <a:xfrm>
          <a:off x="2922560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22560" y="3142992"/>
        <a:ext cx="1206556" cy="726521"/>
      </dsp:txXfrm>
    </dsp:sp>
    <dsp:sp modelId="{C41AF1DD-C60C-4F82-86C4-BA2FA9EE8657}">
      <dsp:nvSpPr>
        <dsp:cNvPr id="0" name=""/>
        <dsp:cNvSpPr/>
      </dsp:nvSpPr>
      <dsp:spPr>
        <a:xfrm>
          <a:off x="4382493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82493" y="3142992"/>
        <a:ext cx="1206556" cy="726521"/>
      </dsp:txXfrm>
    </dsp:sp>
    <dsp:sp modelId="{C678D9F8-76A6-453A-99D1-615AA5FAE6FF}">
      <dsp:nvSpPr>
        <dsp:cNvPr id="0" name=""/>
        <dsp:cNvSpPr/>
      </dsp:nvSpPr>
      <dsp:spPr>
        <a:xfrm>
          <a:off x="5842426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Inspectores(as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3142992"/>
        <a:ext cx="1206556" cy="726521"/>
      </dsp:txXfrm>
    </dsp:sp>
    <dsp:sp modelId="{BED28E3B-A8E7-4448-A7BC-C3B1512D3A09}">
      <dsp:nvSpPr>
        <dsp:cNvPr id="0" name=""/>
        <dsp:cNvSpPr/>
      </dsp:nvSpPr>
      <dsp:spPr>
        <a:xfrm>
          <a:off x="5842426" y="4122891"/>
          <a:ext cx="1206556" cy="136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Capturadores(as) Animal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Capturador(a)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42426" y="4122891"/>
        <a:ext cx="1206556" cy="1367999"/>
      </dsp:txXfrm>
    </dsp:sp>
    <dsp:sp modelId="{3B4A618D-73FC-48C2-9ADE-6982C5F52A09}">
      <dsp:nvSpPr>
        <dsp:cNvPr id="0" name=""/>
        <dsp:cNvSpPr/>
      </dsp:nvSpPr>
      <dsp:spPr>
        <a:xfrm>
          <a:off x="7302359" y="3142992"/>
          <a:ext cx="1206556" cy="726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Auxiliares de Atención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302359" y="3142992"/>
        <a:ext cx="1206556" cy="726521"/>
      </dsp:txXfrm>
    </dsp:sp>
    <dsp:sp modelId="{0631F3B6-8772-43EC-B147-82C89A8174B0}">
      <dsp:nvSpPr>
        <dsp:cNvPr id="0" name=""/>
        <dsp:cNvSpPr/>
      </dsp:nvSpPr>
      <dsp:spPr>
        <a:xfrm>
          <a:off x="2767265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1176608"/>
        <a:ext cx="1316183" cy="678036"/>
      </dsp:txXfrm>
    </dsp:sp>
    <dsp:sp modelId="{80382517-F249-40C3-B978-7675D77A5B29}">
      <dsp:nvSpPr>
        <dsp:cNvPr id="0" name=""/>
        <dsp:cNvSpPr/>
      </dsp:nvSpPr>
      <dsp:spPr>
        <a:xfrm>
          <a:off x="4447877" y="1176608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47877" y="1176608"/>
        <a:ext cx="1316183" cy="678036"/>
      </dsp:txXfrm>
    </dsp:sp>
    <dsp:sp modelId="{41AA42A8-4404-476D-9B71-3E242A314038}">
      <dsp:nvSpPr>
        <dsp:cNvPr id="0" name=""/>
        <dsp:cNvSpPr/>
      </dsp:nvSpPr>
      <dsp:spPr>
        <a:xfrm>
          <a:off x="2767265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67265" y="2031085"/>
        <a:ext cx="1316183" cy="678036"/>
      </dsp:txXfrm>
    </dsp:sp>
    <dsp:sp modelId="{49A7E38F-EF07-4389-99E0-01880E6C4A30}">
      <dsp:nvSpPr>
        <dsp:cNvPr id="0" name=""/>
        <dsp:cNvSpPr/>
      </dsp:nvSpPr>
      <dsp:spPr>
        <a:xfrm>
          <a:off x="4460582" y="2031085"/>
          <a:ext cx="1316183" cy="678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0582" y="2031085"/>
        <a:ext cx="1316183" cy="67803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1193C-7307-48BA-B990-1D025CBE3EA6}">
      <dsp:nvSpPr>
        <dsp:cNvPr id="0" name=""/>
        <dsp:cNvSpPr/>
      </dsp:nvSpPr>
      <dsp:spPr>
        <a:xfrm>
          <a:off x="3039021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040"/>
              </a:lnTo>
              <a:lnTo>
                <a:pt x="1234549" y="267040"/>
              </a:lnTo>
              <a:lnTo>
                <a:pt x="1234549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F84F09-B3C5-4853-B5CD-3A4875221028}">
      <dsp:nvSpPr>
        <dsp:cNvPr id="0" name=""/>
        <dsp:cNvSpPr/>
      </dsp:nvSpPr>
      <dsp:spPr>
        <a:xfrm>
          <a:off x="1804472" y="2751749"/>
          <a:ext cx="883128" cy="515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124"/>
              </a:lnTo>
              <a:lnTo>
                <a:pt x="883128" y="255124"/>
              </a:lnTo>
              <a:lnTo>
                <a:pt x="883128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C4C65C-BBBF-4273-BF65-170C8F696471}">
      <dsp:nvSpPr>
        <dsp:cNvPr id="0" name=""/>
        <dsp:cNvSpPr/>
      </dsp:nvSpPr>
      <dsp:spPr>
        <a:xfrm>
          <a:off x="938442" y="2751749"/>
          <a:ext cx="866030" cy="515316"/>
        </a:xfrm>
        <a:custGeom>
          <a:avLst/>
          <a:gdLst/>
          <a:ahLst/>
          <a:cxnLst/>
          <a:rect l="0" t="0" r="0" b="0"/>
          <a:pathLst>
            <a:path>
              <a:moveTo>
                <a:pt x="866030" y="0"/>
              </a:moveTo>
              <a:lnTo>
                <a:pt x="866030" y="255124"/>
              </a:lnTo>
              <a:lnTo>
                <a:pt x="0" y="255124"/>
              </a:lnTo>
              <a:lnTo>
                <a:pt x="0" y="515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74604-F47D-4A3F-897D-84EE70E0EEBD}">
      <dsp:nvSpPr>
        <dsp:cNvPr id="0" name=""/>
        <dsp:cNvSpPr/>
      </dsp:nvSpPr>
      <dsp:spPr>
        <a:xfrm>
          <a:off x="1804472" y="1280057"/>
          <a:ext cx="1234549" cy="527232"/>
        </a:xfrm>
        <a:custGeom>
          <a:avLst/>
          <a:gdLst/>
          <a:ahLst/>
          <a:cxnLst/>
          <a:rect l="0" t="0" r="0" b="0"/>
          <a:pathLst>
            <a:path>
              <a:moveTo>
                <a:pt x="1234549" y="0"/>
              </a:moveTo>
              <a:lnTo>
                <a:pt x="1234549" y="267040"/>
              </a:lnTo>
              <a:lnTo>
                <a:pt x="0" y="267040"/>
              </a:lnTo>
              <a:lnTo>
                <a:pt x="0" y="5272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1713752" y="0"/>
          <a:ext cx="2650538" cy="12800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713752" y="0"/>
        <a:ext cx="2650538" cy="1280057"/>
      </dsp:txXfrm>
    </dsp:sp>
    <dsp:sp modelId="{8AB4DB7D-FDEF-4791-9BE2-9A899B4A218E}">
      <dsp:nvSpPr>
        <dsp:cNvPr id="0" name=""/>
        <dsp:cNvSpPr/>
      </dsp:nvSpPr>
      <dsp:spPr>
        <a:xfrm>
          <a:off x="830115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0115" y="1807289"/>
        <a:ext cx="1948714" cy="944459"/>
      </dsp:txXfrm>
    </dsp:sp>
    <dsp:sp modelId="{97AAADE4-2F12-454B-9AA4-1ED8475EEF6D}">
      <dsp:nvSpPr>
        <dsp:cNvPr id="0" name=""/>
        <dsp:cNvSpPr/>
      </dsp:nvSpPr>
      <dsp:spPr>
        <a:xfrm>
          <a:off x="221464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1464" y="3267066"/>
        <a:ext cx="1433955" cy="773315"/>
      </dsp:txXfrm>
    </dsp:sp>
    <dsp:sp modelId="{CA496B65-C3BF-4273-B2A8-DD861C219238}">
      <dsp:nvSpPr>
        <dsp:cNvPr id="0" name=""/>
        <dsp:cNvSpPr/>
      </dsp:nvSpPr>
      <dsp:spPr>
        <a:xfrm>
          <a:off x="1970623" y="3267066"/>
          <a:ext cx="1433955" cy="7733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970623" y="3267066"/>
        <a:ext cx="1433955" cy="773315"/>
      </dsp:txXfrm>
    </dsp:sp>
    <dsp:sp modelId="{0D1F613D-6FBC-4422-9568-16C000525CB8}">
      <dsp:nvSpPr>
        <dsp:cNvPr id="0" name=""/>
        <dsp:cNvSpPr/>
      </dsp:nvSpPr>
      <dsp:spPr>
        <a:xfrm>
          <a:off x="3299213" y="1807289"/>
          <a:ext cx="1948714" cy="944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299213" y="1807289"/>
        <a:ext cx="1948714" cy="9444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58047D-3236-4DDB-9066-A806B27D8BB0}">
      <dsp:nvSpPr>
        <dsp:cNvPr id="0" name=""/>
        <dsp:cNvSpPr/>
      </dsp:nvSpPr>
      <dsp:spPr>
        <a:xfrm>
          <a:off x="3092939" y="800096"/>
          <a:ext cx="400373" cy="4082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2421"/>
              </a:lnTo>
              <a:lnTo>
                <a:pt x="400373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01DF-5C8A-4E87-96CD-2F0FF1D3E893}">
      <dsp:nvSpPr>
        <dsp:cNvPr id="0" name=""/>
        <dsp:cNvSpPr/>
      </dsp:nvSpPr>
      <dsp:spPr>
        <a:xfrm>
          <a:off x="2728140" y="800096"/>
          <a:ext cx="364799" cy="4082421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082421"/>
              </a:lnTo>
              <a:lnTo>
                <a:pt x="0" y="408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062B-743A-4D02-937C-152ED89DF5BE}">
      <dsp:nvSpPr>
        <dsp:cNvPr id="0" name=""/>
        <dsp:cNvSpPr/>
      </dsp:nvSpPr>
      <dsp:spPr>
        <a:xfrm>
          <a:off x="3092939" y="800096"/>
          <a:ext cx="400373" cy="346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6160"/>
              </a:lnTo>
              <a:lnTo>
                <a:pt x="400373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1B6D4-D865-47FF-B307-80BAF6CE3709}">
      <dsp:nvSpPr>
        <dsp:cNvPr id="0" name=""/>
        <dsp:cNvSpPr/>
      </dsp:nvSpPr>
      <dsp:spPr>
        <a:xfrm>
          <a:off x="2728140" y="800096"/>
          <a:ext cx="364799" cy="346616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3466160"/>
              </a:lnTo>
              <a:lnTo>
                <a:pt x="0" y="34661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866ED-56EC-4B04-B481-E876C065DC3A}">
      <dsp:nvSpPr>
        <dsp:cNvPr id="0" name=""/>
        <dsp:cNvSpPr/>
      </dsp:nvSpPr>
      <dsp:spPr>
        <a:xfrm>
          <a:off x="3092939" y="800096"/>
          <a:ext cx="400373" cy="284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9900"/>
              </a:lnTo>
              <a:lnTo>
                <a:pt x="400373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C70D8-E8F9-43DF-8528-035AD948D92B}">
      <dsp:nvSpPr>
        <dsp:cNvPr id="0" name=""/>
        <dsp:cNvSpPr/>
      </dsp:nvSpPr>
      <dsp:spPr>
        <a:xfrm>
          <a:off x="2728140" y="800096"/>
          <a:ext cx="364799" cy="2849900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849900"/>
              </a:lnTo>
              <a:lnTo>
                <a:pt x="0" y="284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F00EC-8422-4AD5-A7AF-A4680A3679F7}">
      <dsp:nvSpPr>
        <dsp:cNvPr id="0" name=""/>
        <dsp:cNvSpPr/>
      </dsp:nvSpPr>
      <dsp:spPr>
        <a:xfrm>
          <a:off x="3092939" y="800096"/>
          <a:ext cx="400373" cy="2233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3639"/>
              </a:lnTo>
              <a:lnTo>
                <a:pt x="400373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7B6B8-3659-4D4A-8B3C-65FF87097867}">
      <dsp:nvSpPr>
        <dsp:cNvPr id="0" name=""/>
        <dsp:cNvSpPr/>
      </dsp:nvSpPr>
      <dsp:spPr>
        <a:xfrm>
          <a:off x="2728140" y="800096"/>
          <a:ext cx="364799" cy="2233639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2233639"/>
              </a:lnTo>
              <a:lnTo>
                <a:pt x="0" y="2233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54637-00C3-4F23-8CFF-9466F0994CEF}">
      <dsp:nvSpPr>
        <dsp:cNvPr id="0" name=""/>
        <dsp:cNvSpPr/>
      </dsp:nvSpPr>
      <dsp:spPr>
        <a:xfrm>
          <a:off x="3092939" y="800096"/>
          <a:ext cx="400373" cy="16173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7378"/>
              </a:lnTo>
              <a:lnTo>
                <a:pt x="400373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E4FBA1-3987-49E3-A554-D59A75DA8D73}">
      <dsp:nvSpPr>
        <dsp:cNvPr id="0" name=""/>
        <dsp:cNvSpPr/>
      </dsp:nvSpPr>
      <dsp:spPr>
        <a:xfrm>
          <a:off x="2728140" y="800096"/>
          <a:ext cx="364799" cy="1617378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617378"/>
              </a:lnTo>
              <a:lnTo>
                <a:pt x="0" y="16173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0D170E-4EF9-47D2-AFB8-047E8D6E3434}">
      <dsp:nvSpPr>
        <dsp:cNvPr id="0" name=""/>
        <dsp:cNvSpPr/>
      </dsp:nvSpPr>
      <dsp:spPr>
        <a:xfrm>
          <a:off x="3092939" y="800096"/>
          <a:ext cx="400373" cy="10203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0362"/>
              </a:lnTo>
              <a:lnTo>
                <a:pt x="400373" y="1020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5AECC-0A79-4354-9847-81980E18DDB8}">
      <dsp:nvSpPr>
        <dsp:cNvPr id="0" name=""/>
        <dsp:cNvSpPr/>
      </dsp:nvSpPr>
      <dsp:spPr>
        <a:xfrm>
          <a:off x="2728140" y="800096"/>
          <a:ext cx="364799" cy="1021255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1021255"/>
              </a:lnTo>
              <a:lnTo>
                <a:pt x="0" y="10212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F09C6E-A946-4EFF-B337-743FB7633C6B}">
      <dsp:nvSpPr>
        <dsp:cNvPr id="0" name=""/>
        <dsp:cNvSpPr/>
      </dsp:nvSpPr>
      <dsp:spPr>
        <a:xfrm>
          <a:off x="3092939" y="800096"/>
          <a:ext cx="400373" cy="4469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996"/>
              </a:lnTo>
              <a:lnTo>
                <a:pt x="400373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C3D75-7E82-4691-B743-9F91EAD8340E}">
      <dsp:nvSpPr>
        <dsp:cNvPr id="0" name=""/>
        <dsp:cNvSpPr/>
      </dsp:nvSpPr>
      <dsp:spPr>
        <a:xfrm>
          <a:off x="2728140" y="800096"/>
          <a:ext cx="364799" cy="446996"/>
        </a:xfrm>
        <a:custGeom>
          <a:avLst/>
          <a:gdLst/>
          <a:ahLst/>
          <a:cxnLst/>
          <a:rect l="0" t="0" r="0" b="0"/>
          <a:pathLst>
            <a:path>
              <a:moveTo>
                <a:pt x="364799" y="0"/>
              </a:moveTo>
              <a:lnTo>
                <a:pt x="364799" y="446996"/>
              </a:lnTo>
              <a:lnTo>
                <a:pt x="0" y="4469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43933" y="0"/>
          <a:ext cx="2098013" cy="8000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2043933" y="0"/>
        <a:ext cx="2098013" cy="800096"/>
      </dsp:txXfrm>
    </dsp:sp>
    <dsp:sp modelId="{127C3EA2-F1AE-4873-9663-67B75A7BF8D8}">
      <dsp:nvSpPr>
        <dsp:cNvPr id="0" name=""/>
        <dsp:cNvSpPr/>
      </dsp:nvSpPr>
      <dsp:spPr>
        <a:xfrm>
          <a:off x="313252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1. C.S.M. Filiberto Sagrero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030042"/>
        <a:ext cx="2414887" cy="434099"/>
      </dsp:txXfrm>
    </dsp:sp>
    <dsp:sp modelId="{75B9D884-0981-4F85-8F1C-DEBB2EB9963E}">
      <dsp:nvSpPr>
        <dsp:cNvPr id="0" name=""/>
        <dsp:cNvSpPr/>
      </dsp:nvSpPr>
      <dsp:spPr>
        <a:xfrm>
          <a:off x="3493313" y="103004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2. Francisco I. Madero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030042"/>
        <a:ext cx="2414887" cy="434099"/>
      </dsp:txXfrm>
    </dsp:sp>
    <dsp:sp modelId="{E4005A87-C834-4FB5-92B8-9EE7A4DA67D1}">
      <dsp:nvSpPr>
        <dsp:cNvPr id="0" name=""/>
        <dsp:cNvSpPr/>
      </dsp:nvSpPr>
      <dsp:spPr>
        <a:xfrm>
          <a:off x="313252" y="1604302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3. Lucio Blanco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1604302"/>
        <a:ext cx="2414887" cy="434099"/>
      </dsp:txXfrm>
    </dsp:sp>
    <dsp:sp modelId="{712AF362-6442-4EB9-AC96-AE9951EC7BA0}">
      <dsp:nvSpPr>
        <dsp:cNvPr id="0" name=""/>
        <dsp:cNvSpPr/>
      </dsp:nvSpPr>
      <dsp:spPr>
        <a:xfrm>
          <a:off x="3493313" y="160340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4. Hogares Ferrocarrileros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1603408"/>
        <a:ext cx="2414887" cy="434099"/>
      </dsp:txXfrm>
    </dsp:sp>
    <dsp:sp modelId="{846ACDA4-CA4E-455E-9203-62C4054A622B}">
      <dsp:nvSpPr>
        <dsp:cNvPr id="0" name=""/>
        <dsp:cNvSpPr/>
      </dsp:nvSpPr>
      <dsp:spPr>
        <a:xfrm>
          <a:off x="313252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5. Tierra  y Libertad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200425"/>
        <a:ext cx="2414887" cy="434099"/>
      </dsp:txXfrm>
    </dsp:sp>
    <dsp:sp modelId="{DA6F9F8F-0160-42F2-AEA4-29886BAC043F}">
      <dsp:nvSpPr>
        <dsp:cNvPr id="0" name=""/>
        <dsp:cNvSpPr/>
      </dsp:nvSpPr>
      <dsp:spPr>
        <a:xfrm>
          <a:off x="3493313" y="2200425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6. Unidad Pedreras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200425"/>
        <a:ext cx="2414887" cy="434099"/>
      </dsp:txXfrm>
    </dsp:sp>
    <dsp:sp modelId="{CEB101FD-2533-4644-A44A-89F7B70A8EB6}">
      <dsp:nvSpPr>
        <dsp:cNvPr id="0" name=""/>
        <dsp:cNvSpPr/>
      </dsp:nvSpPr>
      <dsp:spPr>
        <a:xfrm>
          <a:off x="313252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7. CEDECO 8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2816686"/>
        <a:ext cx="2414887" cy="434099"/>
      </dsp:txXfrm>
    </dsp:sp>
    <dsp:sp modelId="{76487D51-3162-4B58-88B2-355C96AF08AD}">
      <dsp:nvSpPr>
        <dsp:cNvPr id="0" name=""/>
        <dsp:cNvSpPr/>
      </dsp:nvSpPr>
      <dsp:spPr>
        <a:xfrm>
          <a:off x="3493313" y="281668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8. Fomerrey 124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2816686"/>
        <a:ext cx="2414887" cy="434099"/>
      </dsp:txXfrm>
    </dsp:sp>
    <dsp:sp modelId="{968AD216-0161-432C-8F0D-099715B9BEC5}">
      <dsp:nvSpPr>
        <dsp:cNvPr id="0" name=""/>
        <dsp:cNvSpPr/>
      </dsp:nvSpPr>
      <dsp:spPr>
        <a:xfrm>
          <a:off x="313252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9. Fomerrey 105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3432946"/>
        <a:ext cx="2414887" cy="434099"/>
      </dsp:txXfrm>
    </dsp:sp>
    <dsp:sp modelId="{5F68988C-B95D-4EB7-8C21-2636AA21C413}">
      <dsp:nvSpPr>
        <dsp:cNvPr id="0" name=""/>
        <dsp:cNvSpPr/>
      </dsp:nvSpPr>
      <dsp:spPr>
        <a:xfrm>
          <a:off x="3493313" y="3432946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10. Infonavit Valle Verde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3432946"/>
        <a:ext cx="2414887" cy="434099"/>
      </dsp:txXfrm>
    </dsp:sp>
    <dsp:sp modelId="{64FA7336-0FF3-4742-A4D9-5E0F9C9B545A}">
      <dsp:nvSpPr>
        <dsp:cNvPr id="0" name=""/>
        <dsp:cNvSpPr/>
      </dsp:nvSpPr>
      <dsp:spPr>
        <a:xfrm>
          <a:off x="313252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11. Valle Verde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highlight>
                <a:schemeClr val="lt1"/>
              </a:highlight>
              <a:latin typeface="+mn-lt"/>
              <a:ea typeface="Arial"/>
              <a:cs typeface="Arial"/>
              <a:sym typeface="Arial"/>
            </a:rPr>
            <a:t>Camvio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049207"/>
        <a:ext cx="2414887" cy="434099"/>
      </dsp:txXfrm>
    </dsp:sp>
    <dsp:sp modelId="{B3C0387F-9C2B-4621-AA78-20066B6D8A5B}">
      <dsp:nvSpPr>
        <dsp:cNvPr id="0" name=""/>
        <dsp:cNvSpPr/>
      </dsp:nvSpPr>
      <dsp:spPr>
        <a:xfrm>
          <a:off x="3493313" y="4049207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12. Edad De Oro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049207"/>
        <a:ext cx="2414887" cy="434099"/>
      </dsp:txXfrm>
    </dsp:sp>
    <dsp:sp modelId="{8EDEDBE5-4E66-4519-AADF-98C975BAAA5C}">
      <dsp:nvSpPr>
        <dsp:cNvPr id="0" name=""/>
        <dsp:cNvSpPr/>
      </dsp:nvSpPr>
      <dsp:spPr>
        <a:xfrm>
          <a:off x="313252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13. Antonio I. Villarreal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13252" y="4665468"/>
        <a:ext cx="2414887" cy="434099"/>
      </dsp:txXfrm>
    </dsp:sp>
    <dsp:sp modelId="{779B6405-CB44-4623-95D6-9B37C7A6CB1C}">
      <dsp:nvSpPr>
        <dsp:cNvPr id="0" name=""/>
        <dsp:cNvSpPr/>
      </dsp:nvSpPr>
      <dsp:spPr>
        <a:xfrm>
          <a:off x="3493313" y="4665468"/>
          <a:ext cx="2414887" cy="434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14. CROC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493313" y="4665468"/>
        <a:ext cx="2414887" cy="4340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2537869" y="422775"/>
              </a:lnTo>
              <a:lnTo>
                <a:pt x="2537869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59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2775"/>
              </a:lnTo>
              <a:lnTo>
                <a:pt x="845956" y="422775"/>
              </a:lnTo>
              <a:lnTo>
                <a:pt x="845956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30"/>
          <a:ext cx="845956" cy="569594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30"/>
          <a:ext cx="2537869" cy="569594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22775"/>
              </a:lnTo>
              <a:lnTo>
                <a:pt x="0" y="422775"/>
              </a:lnTo>
              <a:lnTo>
                <a:pt x="0" y="5695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50359" y="622627"/>
          <a:ext cx="1980000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50359" y="622627"/>
        <a:ext cx="1980000" cy="1008002"/>
      </dsp:txXfrm>
    </dsp:sp>
    <dsp:sp modelId="{8F5B2E4E-160D-47F6-A400-23B0B720DA1F}">
      <dsp:nvSpPr>
        <dsp:cNvPr id="0" name=""/>
        <dsp:cNvSpPr/>
      </dsp:nvSpPr>
      <dsp:spPr>
        <a:xfrm>
          <a:off x="335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Médicos(as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3"/>
                </a:ext>
              </a:extLst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00224"/>
        <a:ext cx="1398275" cy="791997"/>
      </dsp:txXfrm>
    </dsp:sp>
    <dsp:sp modelId="{0F208D80-7B63-45AB-9BEA-98729158C394}">
      <dsp:nvSpPr>
        <dsp:cNvPr id="0" name=""/>
        <dsp:cNvSpPr/>
      </dsp:nvSpPr>
      <dsp:spPr>
        <a:xfrm>
          <a:off x="1695265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00224"/>
        <a:ext cx="1398275" cy="791997"/>
      </dsp:txXfrm>
    </dsp:sp>
    <dsp:sp modelId="{252EB0D3-0FDE-4969-AE04-72CBF88DC8D1}">
      <dsp:nvSpPr>
        <dsp:cNvPr id="0" name=""/>
        <dsp:cNvSpPr/>
      </dsp:nvSpPr>
      <dsp:spPr>
        <a:xfrm>
          <a:off x="3387178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87178" y="2200224"/>
        <a:ext cx="1398275" cy="791997"/>
      </dsp:txXfrm>
    </dsp:sp>
    <dsp:sp modelId="{A44354D8-AE71-438E-92F3-9B16D66F8435}">
      <dsp:nvSpPr>
        <dsp:cNvPr id="0" name=""/>
        <dsp:cNvSpPr/>
      </dsp:nvSpPr>
      <dsp:spPr>
        <a:xfrm>
          <a:off x="5079092" y="2200224"/>
          <a:ext cx="1398275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00224"/>
        <a:ext cx="1398275" cy="7919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540626"/>
          <a:ext cx="2519944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2519944" y="395893"/>
              </a:lnTo>
              <a:lnTo>
                <a:pt x="2519944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540626"/>
          <a:ext cx="828030" cy="542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893"/>
              </a:lnTo>
              <a:lnTo>
                <a:pt x="828030" y="395893"/>
              </a:lnTo>
              <a:lnTo>
                <a:pt x="82803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76477" y="1540626"/>
          <a:ext cx="863882" cy="542712"/>
        </a:xfrm>
        <a:custGeom>
          <a:avLst/>
          <a:gdLst/>
          <a:ahLst/>
          <a:cxnLst/>
          <a:rect l="0" t="0" r="0" b="0"/>
          <a:pathLst>
            <a:path>
              <a:moveTo>
                <a:pt x="863882" y="0"/>
              </a:moveTo>
              <a:lnTo>
                <a:pt x="86388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699137" y="1540626"/>
          <a:ext cx="2541222" cy="542712"/>
        </a:xfrm>
        <a:custGeom>
          <a:avLst/>
          <a:gdLst/>
          <a:ahLst/>
          <a:cxnLst/>
          <a:rect l="0" t="0" r="0" b="0"/>
          <a:pathLst>
            <a:path>
              <a:moveTo>
                <a:pt x="2541222" y="0"/>
              </a:moveTo>
              <a:lnTo>
                <a:pt x="2541222" y="395893"/>
              </a:lnTo>
              <a:lnTo>
                <a:pt x="0" y="395893"/>
              </a:lnTo>
              <a:lnTo>
                <a:pt x="0" y="5427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178362" y="496625"/>
          <a:ext cx="2123994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178362" y="496625"/>
        <a:ext cx="2123994" cy="1044001"/>
      </dsp:txXfrm>
    </dsp:sp>
    <dsp:sp modelId="{8F5B2E4E-160D-47F6-A400-23B0B720DA1F}">
      <dsp:nvSpPr>
        <dsp:cNvPr id="0" name=""/>
        <dsp:cNvSpPr/>
      </dsp:nvSpPr>
      <dsp:spPr>
        <a:xfrm>
          <a:off x="0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0" y="2083339"/>
        <a:ext cx="1398275" cy="1008002"/>
      </dsp:txXfrm>
    </dsp:sp>
    <dsp:sp modelId="{0F208D80-7B63-45AB-9BEA-98729158C394}">
      <dsp:nvSpPr>
        <dsp:cNvPr id="0" name=""/>
        <dsp:cNvSpPr/>
      </dsp:nvSpPr>
      <dsp:spPr>
        <a:xfrm>
          <a:off x="1677339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77339" y="2083339"/>
        <a:ext cx="1398275" cy="1008002"/>
      </dsp:txXfrm>
    </dsp:sp>
    <dsp:sp modelId="{252EB0D3-0FDE-4969-AE04-72CBF88DC8D1}">
      <dsp:nvSpPr>
        <dsp:cNvPr id="0" name=""/>
        <dsp:cNvSpPr/>
      </dsp:nvSpPr>
      <dsp:spPr>
        <a:xfrm>
          <a:off x="3369253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5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369253" y="2083339"/>
        <a:ext cx="1398275" cy="1008002"/>
      </dsp:txXfrm>
    </dsp:sp>
    <dsp:sp modelId="{A44354D8-AE71-438E-92F3-9B16D66F8435}">
      <dsp:nvSpPr>
        <dsp:cNvPr id="0" name=""/>
        <dsp:cNvSpPr/>
      </dsp:nvSpPr>
      <dsp:spPr>
        <a:xfrm>
          <a:off x="5061166" y="2083339"/>
          <a:ext cx="1398275" cy="100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Pediatra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61166" y="2083339"/>
        <a:ext cx="1398275" cy="1008002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423484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95"/>
              </a:lnTo>
              <a:lnTo>
                <a:pt x="1326245" y="578495"/>
              </a:lnTo>
              <a:lnTo>
                <a:pt x="1326245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97239" y="1389871"/>
          <a:ext cx="1326245" cy="808669"/>
        </a:xfrm>
        <a:custGeom>
          <a:avLst/>
          <a:gdLst/>
          <a:ahLst/>
          <a:cxnLst/>
          <a:rect l="0" t="0" r="0" b="0"/>
          <a:pathLst>
            <a:path>
              <a:moveTo>
                <a:pt x="1326245" y="0"/>
              </a:moveTo>
              <a:lnTo>
                <a:pt x="1326245" y="578495"/>
              </a:lnTo>
              <a:lnTo>
                <a:pt x="0" y="578495"/>
              </a:lnTo>
              <a:lnTo>
                <a:pt x="0" y="8086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07328" y="140318"/>
          <a:ext cx="2832312" cy="12495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007328" y="140318"/>
        <a:ext cx="2832312" cy="1249553"/>
      </dsp:txXfrm>
    </dsp:sp>
    <dsp:sp modelId="{8F5B2E4E-160D-47F6-A400-23B0B720DA1F}">
      <dsp:nvSpPr>
        <dsp:cNvPr id="0" name=""/>
        <dsp:cNvSpPr/>
      </dsp:nvSpPr>
      <dsp:spPr>
        <a:xfrm>
          <a:off x="1168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68" y="2198541"/>
        <a:ext cx="2192141" cy="1096070"/>
      </dsp:txXfrm>
    </dsp:sp>
    <dsp:sp modelId="{0F208D80-7B63-45AB-9BEA-98729158C394}">
      <dsp:nvSpPr>
        <dsp:cNvPr id="0" name=""/>
        <dsp:cNvSpPr/>
      </dsp:nvSpPr>
      <dsp:spPr>
        <a:xfrm>
          <a:off x="2653659" y="2198541"/>
          <a:ext cx="2192141" cy="10960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653659" y="2198541"/>
        <a:ext cx="2192141" cy="1096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F24BD-3824-466A-AF65-4E0041024B89}">
      <dsp:nvSpPr>
        <dsp:cNvPr id="0" name=""/>
        <dsp:cNvSpPr/>
      </dsp:nvSpPr>
      <dsp:spPr>
        <a:xfrm>
          <a:off x="4379885" y="1618355"/>
          <a:ext cx="292669" cy="1786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6671"/>
              </a:lnTo>
              <a:lnTo>
                <a:pt x="292669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43778-E1A8-4BC8-B4DE-229AFC24D670}">
      <dsp:nvSpPr>
        <dsp:cNvPr id="0" name=""/>
        <dsp:cNvSpPr/>
      </dsp:nvSpPr>
      <dsp:spPr>
        <a:xfrm>
          <a:off x="4129522" y="1618355"/>
          <a:ext cx="250363" cy="1786671"/>
        </a:xfrm>
        <a:custGeom>
          <a:avLst/>
          <a:gdLst/>
          <a:ahLst/>
          <a:cxnLst/>
          <a:rect l="0" t="0" r="0" b="0"/>
          <a:pathLst>
            <a:path>
              <a:moveTo>
                <a:pt x="250363" y="0"/>
              </a:moveTo>
              <a:lnTo>
                <a:pt x="250363" y="1786671"/>
              </a:lnTo>
              <a:lnTo>
                <a:pt x="0" y="17866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5" y="1618355"/>
          <a:ext cx="245830" cy="792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115"/>
              </a:lnTo>
              <a:lnTo>
                <a:pt x="245830" y="792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098660" y="1618355"/>
          <a:ext cx="281225" cy="797491"/>
        </a:xfrm>
        <a:custGeom>
          <a:avLst/>
          <a:gdLst/>
          <a:ahLst/>
          <a:cxnLst/>
          <a:rect l="0" t="0" r="0" b="0"/>
          <a:pathLst>
            <a:path>
              <a:moveTo>
                <a:pt x="281225" y="0"/>
              </a:moveTo>
              <a:lnTo>
                <a:pt x="281225" y="797491"/>
              </a:lnTo>
              <a:lnTo>
                <a:pt x="0" y="7974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529AB-16DB-4911-9D20-0F31F5ACE975}">
      <dsp:nvSpPr>
        <dsp:cNvPr id="0" name=""/>
        <dsp:cNvSpPr/>
      </dsp:nvSpPr>
      <dsp:spPr>
        <a:xfrm>
          <a:off x="4379885" y="1618355"/>
          <a:ext cx="3620650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3620650" y="2585444"/>
              </a:lnTo>
              <a:lnTo>
                <a:pt x="3620650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5" y="1618355"/>
          <a:ext cx="1811949" cy="2730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5444"/>
              </a:lnTo>
              <a:lnTo>
                <a:pt x="1811949" y="2585444"/>
              </a:lnTo>
              <a:lnTo>
                <a:pt x="1811949" y="2730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E98304-A0DA-4D68-82B1-541535CA2D9D}">
      <dsp:nvSpPr>
        <dsp:cNvPr id="0" name=""/>
        <dsp:cNvSpPr/>
      </dsp:nvSpPr>
      <dsp:spPr>
        <a:xfrm>
          <a:off x="4334165" y="1618355"/>
          <a:ext cx="91440" cy="27387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3619"/>
              </a:lnTo>
              <a:lnTo>
                <a:pt x="80741" y="2593619"/>
              </a:lnTo>
              <a:lnTo>
                <a:pt x="80741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F96BB7-EF63-4DE2-927A-9C67C4B9A822}">
      <dsp:nvSpPr>
        <dsp:cNvPr id="0" name=""/>
        <dsp:cNvSpPr/>
      </dsp:nvSpPr>
      <dsp:spPr>
        <a:xfrm>
          <a:off x="2606206" y="1618355"/>
          <a:ext cx="1773679" cy="2738738"/>
        </a:xfrm>
        <a:custGeom>
          <a:avLst/>
          <a:gdLst/>
          <a:ahLst/>
          <a:cxnLst/>
          <a:rect l="0" t="0" r="0" b="0"/>
          <a:pathLst>
            <a:path>
              <a:moveTo>
                <a:pt x="1773679" y="0"/>
              </a:moveTo>
              <a:lnTo>
                <a:pt x="1773679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797505" y="1618355"/>
          <a:ext cx="3582380" cy="2738738"/>
        </a:xfrm>
        <a:custGeom>
          <a:avLst/>
          <a:gdLst/>
          <a:ahLst/>
          <a:cxnLst/>
          <a:rect l="0" t="0" r="0" b="0"/>
          <a:pathLst>
            <a:path>
              <a:moveTo>
                <a:pt x="3582380" y="0"/>
              </a:moveTo>
              <a:lnTo>
                <a:pt x="3582380" y="2593619"/>
              </a:lnTo>
              <a:lnTo>
                <a:pt x="0" y="2593619"/>
              </a:lnTo>
              <a:lnTo>
                <a:pt x="0" y="27387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078346" y="358353"/>
          <a:ext cx="2603079" cy="126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Sustantiva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078346" y="358353"/>
        <a:ext cx="2603079" cy="1260001"/>
      </dsp:txXfrm>
    </dsp:sp>
    <dsp:sp modelId="{14141957-0A00-4A87-867B-0312D78A39FB}">
      <dsp:nvSpPr>
        <dsp:cNvPr id="0" name=""/>
        <dsp:cNvSpPr/>
      </dsp:nvSpPr>
      <dsp:spPr>
        <a:xfrm>
          <a:off x="38272" y="4357093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8272" y="4357093"/>
        <a:ext cx="1518464" cy="954464"/>
      </dsp:txXfrm>
    </dsp:sp>
    <dsp:sp modelId="{30F118B5-AA97-46CD-B12A-5146FCD2897F}">
      <dsp:nvSpPr>
        <dsp:cNvPr id="0" name=""/>
        <dsp:cNvSpPr/>
      </dsp:nvSpPr>
      <dsp:spPr>
        <a:xfrm>
          <a:off x="1846974" y="4357093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Oficina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846974" y="4357093"/>
        <a:ext cx="1518464" cy="954464"/>
      </dsp:txXfrm>
    </dsp:sp>
    <dsp:sp modelId="{E887C11E-490F-4D62-A06E-9D8EA7E5559C}">
      <dsp:nvSpPr>
        <dsp:cNvPr id="0" name=""/>
        <dsp:cNvSpPr/>
      </dsp:nvSpPr>
      <dsp:spPr>
        <a:xfrm>
          <a:off x="3655675" y="4357093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r>
            <a:rPr lang="es-ES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  <a:endParaRPr lang="es-ES" sz="1200" b="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655675" y="4357093"/>
        <a:ext cx="1518464" cy="954464"/>
      </dsp:txXfrm>
    </dsp:sp>
    <dsp:sp modelId="{FF8DBD52-941E-4813-8E95-68EC47031E15}">
      <dsp:nvSpPr>
        <dsp:cNvPr id="0" name=""/>
        <dsp:cNvSpPr/>
      </dsp:nvSpPr>
      <dsp:spPr>
        <a:xfrm>
          <a:off x="5432603" y="4348918"/>
          <a:ext cx="1518464" cy="9544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Jurídico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432603" y="4348918"/>
        <a:ext cx="1518464" cy="954464"/>
      </dsp:txXfrm>
    </dsp:sp>
    <dsp:sp modelId="{EF47D36F-6C40-47F0-A3C5-6BB186F62898}">
      <dsp:nvSpPr>
        <dsp:cNvPr id="0" name=""/>
        <dsp:cNvSpPr/>
      </dsp:nvSpPr>
      <dsp:spPr>
        <a:xfrm>
          <a:off x="7241304" y="4348918"/>
          <a:ext cx="1518464" cy="9544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241304" y="4348918"/>
        <a:ext cx="1518464" cy="954464"/>
      </dsp:txXfrm>
    </dsp:sp>
    <dsp:sp modelId="{657EABCF-5CE2-4E95-AAE5-69C8D5DF0820}">
      <dsp:nvSpPr>
        <dsp:cNvPr id="0" name=""/>
        <dsp:cNvSpPr/>
      </dsp:nvSpPr>
      <dsp:spPr>
        <a:xfrm>
          <a:off x="2363278" y="2068768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63278" y="2068768"/>
        <a:ext cx="1735382" cy="694156"/>
      </dsp:txXfrm>
    </dsp:sp>
    <dsp:sp modelId="{CDA17DE8-B9EC-447D-AC84-5C7899DE6DA9}">
      <dsp:nvSpPr>
        <dsp:cNvPr id="0" name=""/>
        <dsp:cNvSpPr/>
      </dsp:nvSpPr>
      <dsp:spPr>
        <a:xfrm>
          <a:off x="4625716" y="2063392"/>
          <a:ext cx="1735382" cy="6941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25716" y="2063392"/>
        <a:ext cx="1735382" cy="694156"/>
      </dsp:txXfrm>
    </dsp:sp>
    <dsp:sp modelId="{B83EF9E1-8BE7-4E34-959F-F886882C8EF6}">
      <dsp:nvSpPr>
        <dsp:cNvPr id="0" name=""/>
        <dsp:cNvSpPr/>
      </dsp:nvSpPr>
      <dsp:spPr>
        <a:xfrm>
          <a:off x="2394140" y="3132866"/>
          <a:ext cx="1735382" cy="5443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394140" y="3132866"/>
        <a:ext cx="1735382" cy="544318"/>
      </dsp:txXfrm>
    </dsp:sp>
    <dsp:sp modelId="{F347EB31-F265-4B0C-B574-4088162511E8}">
      <dsp:nvSpPr>
        <dsp:cNvPr id="0" name=""/>
        <dsp:cNvSpPr/>
      </dsp:nvSpPr>
      <dsp:spPr>
        <a:xfrm>
          <a:off x="4672555" y="3132866"/>
          <a:ext cx="1735382" cy="5443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  <a:endParaRPr lang="es-ES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672555" y="3132866"/>
        <a:ext cx="1735382" cy="54431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59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76490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76490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23283" y="259413"/>
          <a:ext cx="2634153" cy="13170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23283" y="259413"/>
        <a:ext cx="2634153" cy="1317076"/>
      </dsp:txXfrm>
    </dsp:sp>
    <dsp:sp modelId="{8F5B2E4E-160D-47F6-A400-23B0B720DA1F}">
      <dsp:nvSpPr>
        <dsp:cNvPr id="0" name=""/>
        <dsp:cNvSpPr/>
      </dsp:nvSpPr>
      <dsp:spPr>
        <a:xfrm>
          <a:off x="435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435" y="2275433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6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</a:ext>
            </a:extLst>
          </a:endParaRPr>
        </a:p>
      </dsp:txBody>
      <dsp:txXfrm>
        <a:off x="2293013" y="2275433"/>
        <a:ext cx="1894692" cy="947346"/>
      </dsp:txXfrm>
    </dsp:sp>
    <dsp:sp modelId="{A44354D8-AE71-438E-92F3-9B16D66F8435}">
      <dsp:nvSpPr>
        <dsp:cNvPr id="0" name=""/>
        <dsp:cNvSpPr/>
      </dsp:nvSpPr>
      <dsp:spPr>
        <a:xfrm>
          <a:off x="4585591" y="2275433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75433"/>
        <a:ext cx="1894692" cy="947346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999"/>
              </a:lnTo>
              <a:lnTo>
                <a:pt x="2292578" y="499999"/>
              </a:lnTo>
              <a:lnTo>
                <a:pt x="2292578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40" y="1394306"/>
          <a:ext cx="91440" cy="698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394306"/>
          <a:ext cx="2292578" cy="698942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99999"/>
              </a:lnTo>
              <a:lnTo>
                <a:pt x="0" y="499999"/>
              </a:lnTo>
              <a:lnTo>
                <a:pt x="0" y="698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70358" y="441598"/>
          <a:ext cx="2340002" cy="9527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070358" y="441598"/>
        <a:ext cx="2340002" cy="952708"/>
      </dsp:txXfrm>
    </dsp:sp>
    <dsp:sp modelId="{8F5B2E4E-160D-47F6-A400-23B0B720DA1F}">
      <dsp:nvSpPr>
        <dsp:cNvPr id="0" name=""/>
        <dsp:cNvSpPr/>
      </dsp:nvSpPr>
      <dsp:spPr>
        <a:xfrm>
          <a:off x="435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093249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093249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093249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093249"/>
        <a:ext cx="1894692" cy="947346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2537869" y="458627"/>
              </a:lnTo>
              <a:lnTo>
                <a:pt x="2537869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3240360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27"/>
              </a:lnTo>
              <a:lnTo>
                <a:pt x="845956" y="458627"/>
              </a:lnTo>
              <a:lnTo>
                <a:pt x="845956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394403" y="1630626"/>
          <a:ext cx="845956" cy="605446"/>
        </a:xfrm>
        <a:custGeom>
          <a:avLst/>
          <a:gdLst/>
          <a:ahLst/>
          <a:cxnLst/>
          <a:rect l="0" t="0" r="0" b="0"/>
          <a:pathLst>
            <a:path>
              <a:moveTo>
                <a:pt x="845956" y="0"/>
              </a:moveTo>
              <a:lnTo>
                <a:pt x="845956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02490" y="1630626"/>
          <a:ext cx="2537869" cy="605446"/>
        </a:xfrm>
        <a:custGeom>
          <a:avLst/>
          <a:gdLst/>
          <a:ahLst/>
          <a:cxnLst/>
          <a:rect l="0" t="0" r="0" b="0"/>
          <a:pathLst>
            <a:path>
              <a:moveTo>
                <a:pt x="2537869" y="0"/>
              </a:moveTo>
              <a:lnTo>
                <a:pt x="2537869" y="458627"/>
              </a:lnTo>
              <a:lnTo>
                <a:pt x="0" y="458627"/>
              </a:lnTo>
              <a:lnTo>
                <a:pt x="0" y="6054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214361" y="586625"/>
          <a:ext cx="2051997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2214361" y="586625"/>
        <a:ext cx="2051997" cy="1044001"/>
      </dsp:txXfrm>
    </dsp:sp>
    <dsp:sp modelId="{8F5B2E4E-160D-47F6-A400-23B0B720DA1F}">
      <dsp:nvSpPr>
        <dsp:cNvPr id="0" name=""/>
        <dsp:cNvSpPr/>
      </dsp:nvSpPr>
      <dsp:spPr>
        <a:xfrm>
          <a:off x="335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352" y="2236073"/>
        <a:ext cx="1398275" cy="828002"/>
      </dsp:txXfrm>
    </dsp:sp>
    <dsp:sp modelId="{0F208D80-7B63-45AB-9BEA-98729158C394}">
      <dsp:nvSpPr>
        <dsp:cNvPr id="0" name=""/>
        <dsp:cNvSpPr/>
      </dsp:nvSpPr>
      <dsp:spPr>
        <a:xfrm>
          <a:off x="1695265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 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695265" y="2236073"/>
        <a:ext cx="1398275" cy="828002"/>
      </dsp:txXfrm>
    </dsp:sp>
    <dsp:sp modelId="{252EB0D3-0FDE-4969-AE04-72CBF88DC8D1}">
      <dsp:nvSpPr>
        <dsp:cNvPr id="0" name=""/>
        <dsp:cNvSpPr/>
      </dsp:nvSpPr>
      <dsp:spPr>
        <a:xfrm>
          <a:off x="3387178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  <a:extLst>
                <a:ext uri="http://customooxmlschemas.google.com/">
  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  </a:ext>
              </a:extLst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  <a:extLst>
              <a:ext uri="http://customooxmlschemas.google.com/">
                <go:slidesCustomData xmlns:r="http://schemas.openxmlformats.org/officeDocument/2006/relationships" xmlns:p="http://schemas.openxmlformats.org/presentationml/2006/main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20"/>
              </a:ext>
            </a:extLst>
          </a:endParaRPr>
        </a:p>
      </dsp:txBody>
      <dsp:txXfrm>
        <a:off x="3387178" y="2236073"/>
        <a:ext cx="1398275" cy="828002"/>
      </dsp:txXfrm>
    </dsp:sp>
    <dsp:sp modelId="{A44354D8-AE71-438E-92F3-9B16D66F8435}">
      <dsp:nvSpPr>
        <dsp:cNvPr id="0" name=""/>
        <dsp:cNvSpPr/>
      </dsp:nvSpPr>
      <dsp:spPr>
        <a:xfrm>
          <a:off x="5079092" y="2236073"/>
          <a:ext cx="1398275" cy="828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079092" y="2236073"/>
        <a:ext cx="1398275" cy="82800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1574460" y="1521548"/>
          <a:ext cx="91440" cy="7465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6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300" y="0"/>
          <a:ext cx="3237758" cy="15215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300" y="0"/>
        <a:ext cx="3237758" cy="1521548"/>
      </dsp:txXfrm>
    </dsp:sp>
    <dsp:sp modelId="{A44354D8-AE71-438E-92F3-9B16D66F8435}">
      <dsp:nvSpPr>
        <dsp:cNvPr id="0" name=""/>
        <dsp:cNvSpPr/>
      </dsp:nvSpPr>
      <dsp:spPr>
        <a:xfrm>
          <a:off x="306182" y="2268124"/>
          <a:ext cx="2627995" cy="140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06182" y="2268124"/>
        <a:ext cx="2627995" cy="140400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2E9E5-5406-4DFF-9359-E28B71EE5939}">
      <dsp:nvSpPr>
        <dsp:cNvPr id="0" name=""/>
        <dsp:cNvSpPr/>
      </dsp:nvSpPr>
      <dsp:spPr>
        <a:xfrm>
          <a:off x="3240360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7"/>
              </a:lnTo>
              <a:lnTo>
                <a:pt x="1526790" y="267297"/>
              </a:lnTo>
              <a:lnTo>
                <a:pt x="152679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713569" y="1819252"/>
          <a:ext cx="1526790" cy="532277"/>
        </a:xfrm>
        <a:custGeom>
          <a:avLst/>
          <a:gdLst/>
          <a:ahLst/>
          <a:cxnLst/>
          <a:rect l="0" t="0" r="0" b="0"/>
          <a:pathLst>
            <a:path>
              <a:moveTo>
                <a:pt x="1526790" y="0"/>
              </a:moveTo>
              <a:lnTo>
                <a:pt x="1526790" y="267297"/>
              </a:lnTo>
              <a:lnTo>
                <a:pt x="0" y="267297"/>
              </a:lnTo>
              <a:lnTo>
                <a:pt x="0" y="5322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21107" y="0"/>
          <a:ext cx="3638505" cy="18192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421107" y="0"/>
        <a:ext cx="3638505" cy="1819252"/>
      </dsp:txXfrm>
    </dsp:sp>
    <dsp:sp modelId="{0F208D80-7B63-45AB-9BEA-98729158C394}">
      <dsp:nvSpPr>
        <dsp:cNvPr id="0" name=""/>
        <dsp:cNvSpPr/>
      </dsp:nvSpPr>
      <dsp:spPr>
        <a:xfrm>
          <a:off x="451759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1759" y="2351530"/>
        <a:ext cx="2523620" cy="1429403"/>
      </dsp:txXfrm>
    </dsp:sp>
    <dsp:sp modelId="{A44354D8-AE71-438E-92F3-9B16D66F8435}">
      <dsp:nvSpPr>
        <dsp:cNvPr id="0" name=""/>
        <dsp:cNvSpPr/>
      </dsp:nvSpPr>
      <dsp:spPr>
        <a:xfrm>
          <a:off x="3505340" y="2351530"/>
          <a:ext cx="2523620" cy="14294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505340" y="2351530"/>
        <a:ext cx="2523620" cy="142940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47709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536"/>
              </a:lnTo>
              <a:lnTo>
                <a:pt x="1230052" y="536536"/>
              </a:lnTo>
              <a:lnTo>
                <a:pt x="1230052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17656" y="1494801"/>
          <a:ext cx="1230052" cy="750017"/>
        </a:xfrm>
        <a:custGeom>
          <a:avLst/>
          <a:gdLst/>
          <a:ahLst/>
          <a:cxnLst/>
          <a:rect l="0" t="0" r="0" b="0"/>
          <a:pathLst>
            <a:path>
              <a:moveTo>
                <a:pt x="1230052" y="0"/>
              </a:moveTo>
              <a:lnTo>
                <a:pt x="1230052" y="536536"/>
              </a:lnTo>
              <a:lnTo>
                <a:pt x="0" y="536536"/>
              </a:lnTo>
              <a:lnTo>
                <a:pt x="0" y="750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96" y="198803"/>
          <a:ext cx="2549625" cy="1295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96" y="198803"/>
        <a:ext cx="2549625" cy="1295998"/>
      </dsp:txXfrm>
    </dsp:sp>
    <dsp:sp modelId="{8F5B2E4E-160D-47F6-A400-23B0B720DA1F}">
      <dsp:nvSpPr>
        <dsp:cNvPr id="0" name=""/>
        <dsp:cNvSpPr/>
      </dsp:nvSpPr>
      <dsp:spPr>
        <a:xfrm>
          <a:off x="1083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83" y="2244818"/>
        <a:ext cx="2033145" cy="1016572"/>
      </dsp:txXfrm>
    </dsp:sp>
    <dsp:sp modelId="{0F208D80-7B63-45AB-9BEA-98729158C394}">
      <dsp:nvSpPr>
        <dsp:cNvPr id="0" name=""/>
        <dsp:cNvSpPr/>
      </dsp:nvSpPr>
      <dsp:spPr>
        <a:xfrm>
          <a:off x="2461189" y="2244818"/>
          <a:ext cx="2033145" cy="1016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61189" y="2244818"/>
        <a:ext cx="2033145" cy="101657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229304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7357"/>
              </a:lnTo>
              <a:lnTo>
                <a:pt x="1254860" y="547357"/>
              </a:lnTo>
              <a:lnTo>
                <a:pt x="125486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1038180" y="1456287"/>
          <a:ext cx="1254860" cy="765143"/>
        </a:xfrm>
        <a:custGeom>
          <a:avLst/>
          <a:gdLst/>
          <a:ahLst/>
          <a:cxnLst/>
          <a:rect l="0" t="0" r="0" b="0"/>
          <a:pathLst>
            <a:path>
              <a:moveTo>
                <a:pt x="1254860" y="0"/>
              </a:moveTo>
              <a:lnTo>
                <a:pt x="1254860" y="547357"/>
              </a:lnTo>
              <a:lnTo>
                <a:pt x="0" y="547357"/>
              </a:lnTo>
              <a:lnTo>
                <a:pt x="0" y="7651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72813" y="195173"/>
          <a:ext cx="2640454" cy="1261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72813" y="195173"/>
        <a:ext cx="2640454" cy="1261113"/>
      </dsp:txXfrm>
    </dsp:sp>
    <dsp:sp modelId="{0F208D80-7B63-45AB-9BEA-98729158C394}">
      <dsp:nvSpPr>
        <dsp:cNvPr id="0" name=""/>
        <dsp:cNvSpPr/>
      </dsp:nvSpPr>
      <dsp:spPr>
        <a:xfrm>
          <a:off x="1105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105" y="2221430"/>
        <a:ext cx="2074149" cy="1037074"/>
      </dsp:txXfrm>
    </dsp:sp>
    <dsp:sp modelId="{252EB0D3-0FDE-4969-AE04-72CBF88DC8D1}">
      <dsp:nvSpPr>
        <dsp:cNvPr id="0" name=""/>
        <dsp:cNvSpPr/>
      </dsp:nvSpPr>
      <dsp:spPr>
        <a:xfrm>
          <a:off x="2510826" y="2221430"/>
          <a:ext cx="2074149" cy="10370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Supervisor(a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510826" y="2221430"/>
        <a:ext cx="2074149" cy="103707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C88143-AE53-48C6-9540-B7C9314B29E6}">
      <dsp:nvSpPr>
        <dsp:cNvPr id="0" name=""/>
        <dsp:cNvSpPr/>
      </dsp:nvSpPr>
      <dsp:spPr>
        <a:xfrm>
          <a:off x="1547069" y="1704160"/>
          <a:ext cx="91440" cy="523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960" y="125815"/>
          <a:ext cx="3183657" cy="15783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960" y="125815"/>
        <a:ext cx="3183657" cy="1578344"/>
      </dsp:txXfrm>
    </dsp:sp>
    <dsp:sp modelId="{8F5B2E4E-160D-47F6-A400-23B0B720DA1F}">
      <dsp:nvSpPr>
        <dsp:cNvPr id="0" name=""/>
        <dsp:cNvSpPr/>
      </dsp:nvSpPr>
      <dsp:spPr>
        <a:xfrm>
          <a:off x="215507" y="2227432"/>
          <a:ext cx="2754564" cy="14287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215507" y="2227432"/>
        <a:ext cx="2754564" cy="142870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34A5A-15D4-4C11-AD14-8AF0F70D36E4}">
      <dsp:nvSpPr>
        <dsp:cNvPr id="0" name=""/>
        <dsp:cNvSpPr/>
      </dsp:nvSpPr>
      <dsp:spPr>
        <a:xfrm>
          <a:off x="2265639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884"/>
              </a:lnTo>
              <a:lnTo>
                <a:pt x="1239864" y="522884"/>
              </a:lnTo>
              <a:lnTo>
                <a:pt x="1239864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1025774" y="1468401"/>
          <a:ext cx="1239864" cy="738067"/>
        </a:xfrm>
        <a:custGeom>
          <a:avLst/>
          <a:gdLst/>
          <a:ahLst/>
          <a:cxnLst/>
          <a:rect l="0" t="0" r="0" b="0"/>
          <a:pathLst>
            <a:path>
              <a:moveTo>
                <a:pt x="1239864" y="0"/>
              </a:moveTo>
              <a:lnTo>
                <a:pt x="1239864" y="522884"/>
              </a:lnTo>
              <a:lnTo>
                <a:pt x="0" y="522884"/>
              </a:lnTo>
              <a:lnTo>
                <a:pt x="0" y="738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884306" y="244398"/>
          <a:ext cx="2762664" cy="122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884306" y="244398"/>
        <a:ext cx="2762664" cy="1224002"/>
      </dsp:txXfrm>
    </dsp:sp>
    <dsp:sp modelId="{8F5B2E4E-160D-47F6-A400-23B0B720DA1F}">
      <dsp:nvSpPr>
        <dsp:cNvPr id="0" name=""/>
        <dsp:cNvSpPr/>
      </dsp:nvSpPr>
      <dsp:spPr>
        <a:xfrm>
          <a:off x="109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092" y="2206469"/>
        <a:ext cx="2049363" cy="1024681"/>
      </dsp:txXfrm>
    </dsp:sp>
    <dsp:sp modelId="{0F208D80-7B63-45AB-9BEA-98729158C394}">
      <dsp:nvSpPr>
        <dsp:cNvPr id="0" name=""/>
        <dsp:cNvSpPr/>
      </dsp:nvSpPr>
      <dsp:spPr>
        <a:xfrm>
          <a:off x="2480822" y="2206469"/>
          <a:ext cx="2049363" cy="1024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480822" y="2206469"/>
        <a:ext cx="2049363" cy="102468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004FE-BAE1-4892-90E3-AFAF8F02C0EE}">
      <dsp:nvSpPr>
        <dsp:cNvPr id="0" name=""/>
        <dsp:cNvSpPr/>
      </dsp:nvSpPr>
      <dsp:spPr>
        <a:xfrm>
          <a:off x="3240359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076"/>
              </a:lnTo>
              <a:lnTo>
                <a:pt x="2292578" y="482076"/>
              </a:lnTo>
              <a:lnTo>
                <a:pt x="2292578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3194639" y="1547876"/>
          <a:ext cx="91440" cy="6810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947781" y="1547876"/>
          <a:ext cx="2292578" cy="681018"/>
        </a:xfrm>
        <a:custGeom>
          <a:avLst/>
          <a:gdLst/>
          <a:ahLst/>
          <a:cxnLst/>
          <a:rect l="0" t="0" r="0" b="0"/>
          <a:pathLst>
            <a:path>
              <a:moveTo>
                <a:pt x="2292578" y="0"/>
              </a:moveTo>
              <a:lnTo>
                <a:pt x="2292578" y="482076"/>
              </a:lnTo>
              <a:lnTo>
                <a:pt x="0" y="482076"/>
              </a:lnTo>
              <a:lnTo>
                <a:pt x="0" y="6810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63280" y="323876"/>
          <a:ext cx="2554159" cy="122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63280" y="323876"/>
        <a:ext cx="2554159" cy="1224000"/>
      </dsp:txXfrm>
    </dsp:sp>
    <dsp:sp modelId="{8F5B2E4E-160D-47F6-A400-23B0B720DA1F}">
      <dsp:nvSpPr>
        <dsp:cNvPr id="0" name=""/>
        <dsp:cNvSpPr/>
      </dsp:nvSpPr>
      <dsp:spPr>
        <a:xfrm>
          <a:off x="435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Familiar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5" y="2228895"/>
        <a:ext cx="1894692" cy="947346"/>
      </dsp:txXfrm>
    </dsp:sp>
    <dsp:sp modelId="{0F208D80-7B63-45AB-9BEA-98729158C394}">
      <dsp:nvSpPr>
        <dsp:cNvPr id="0" name=""/>
        <dsp:cNvSpPr/>
      </dsp:nvSpPr>
      <dsp:spPr>
        <a:xfrm>
          <a:off x="2293013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2293013" y="2228895"/>
        <a:ext cx="1894692" cy="947346"/>
      </dsp:txXfrm>
    </dsp:sp>
    <dsp:sp modelId="{252EB0D3-0FDE-4969-AE04-72CBF88DC8D1}">
      <dsp:nvSpPr>
        <dsp:cNvPr id="0" name=""/>
        <dsp:cNvSpPr/>
      </dsp:nvSpPr>
      <dsp:spPr>
        <a:xfrm>
          <a:off x="4585591" y="2228895"/>
          <a:ext cx="1894692" cy="9473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585591" y="2228895"/>
        <a:ext cx="1894692" cy="947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AFDEF-69B2-45AB-A941-7B0E9927D3BD}">
      <dsp:nvSpPr>
        <dsp:cNvPr id="0" name=""/>
        <dsp:cNvSpPr/>
      </dsp:nvSpPr>
      <dsp:spPr>
        <a:xfrm>
          <a:off x="3790076" y="1182041"/>
          <a:ext cx="1099432" cy="531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990"/>
              </a:lnTo>
              <a:lnTo>
                <a:pt x="1099432" y="318990"/>
              </a:lnTo>
              <a:lnTo>
                <a:pt x="1099432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B43ED-3391-461A-8C6E-D585CB21917D}">
      <dsp:nvSpPr>
        <dsp:cNvPr id="0" name=""/>
        <dsp:cNvSpPr/>
      </dsp:nvSpPr>
      <dsp:spPr>
        <a:xfrm>
          <a:off x="2653921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92"/>
              </a:lnTo>
              <a:lnTo>
                <a:pt x="1099432" y="106392"/>
              </a:lnTo>
              <a:lnTo>
                <a:pt x="1099432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0BE7B-05A8-490F-B1E8-0272CAA23C55}">
      <dsp:nvSpPr>
        <dsp:cNvPr id="0" name=""/>
        <dsp:cNvSpPr/>
      </dsp:nvSpPr>
      <dsp:spPr>
        <a:xfrm>
          <a:off x="1554489" y="2561264"/>
          <a:ext cx="1099432" cy="318833"/>
        </a:xfrm>
        <a:custGeom>
          <a:avLst/>
          <a:gdLst/>
          <a:ahLst/>
          <a:cxnLst/>
          <a:rect l="0" t="0" r="0" b="0"/>
          <a:pathLst>
            <a:path>
              <a:moveTo>
                <a:pt x="1099432" y="0"/>
              </a:moveTo>
              <a:lnTo>
                <a:pt x="1099432" y="106392"/>
              </a:lnTo>
              <a:lnTo>
                <a:pt x="0" y="106392"/>
              </a:lnTo>
              <a:lnTo>
                <a:pt x="0" y="31883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2653921" y="1182041"/>
          <a:ext cx="1136154" cy="531431"/>
        </a:xfrm>
        <a:custGeom>
          <a:avLst/>
          <a:gdLst/>
          <a:ahLst/>
          <a:cxnLst/>
          <a:rect l="0" t="0" r="0" b="0"/>
          <a:pathLst>
            <a:path>
              <a:moveTo>
                <a:pt x="1136154" y="0"/>
              </a:moveTo>
              <a:lnTo>
                <a:pt x="1136154" y="318990"/>
              </a:lnTo>
              <a:lnTo>
                <a:pt x="0" y="318990"/>
              </a:lnTo>
              <a:lnTo>
                <a:pt x="0" y="531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584079" y="0"/>
          <a:ext cx="2411993" cy="11820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84079" y="0"/>
        <a:ext cx="2411993" cy="1182041"/>
      </dsp:txXfrm>
    </dsp:sp>
    <dsp:sp modelId="{F0C4384C-AAF6-4E1D-B697-D90ED7D85EDE}">
      <dsp:nvSpPr>
        <dsp:cNvPr id="0" name=""/>
        <dsp:cNvSpPr/>
      </dsp:nvSpPr>
      <dsp:spPr>
        <a:xfrm>
          <a:off x="1766930" y="1713473"/>
          <a:ext cx="1773983" cy="84779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66930" y="1713473"/>
        <a:ext cx="1773983" cy="847791"/>
      </dsp:txXfrm>
    </dsp:sp>
    <dsp:sp modelId="{296FEBB9-ED68-4477-B1B0-E8C6D9D56B2F}">
      <dsp:nvSpPr>
        <dsp:cNvPr id="0" name=""/>
        <dsp:cNvSpPr/>
      </dsp:nvSpPr>
      <dsp:spPr>
        <a:xfrm>
          <a:off x="667497" y="2880098"/>
          <a:ext cx="1773983" cy="90265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</a:t>
          </a:r>
          <a:endParaRPr lang="es-ES" sz="1200" kern="1200" dirty="0"/>
        </a:p>
      </dsp:txBody>
      <dsp:txXfrm>
        <a:off x="667497" y="2880098"/>
        <a:ext cx="1773983" cy="902651"/>
      </dsp:txXfrm>
    </dsp:sp>
    <dsp:sp modelId="{3298AF5C-3D3A-4081-8AE2-FF0715189F3F}">
      <dsp:nvSpPr>
        <dsp:cNvPr id="0" name=""/>
        <dsp:cNvSpPr/>
      </dsp:nvSpPr>
      <dsp:spPr>
        <a:xfrm>
          <a:off x="2866362" y="2880098"/>
          <a:ext cx="1773983" cy="9026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de Planeación y </a:t>
          </a: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Evaluación</a:t>
          </a:r>
          <a:endParaRPr lang="es-ES" sz="12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2866362" y="2880098"/>
        <a:ext cx="1773983" cy="902651"/>
      </dsp:txXfrm>
    </dsp:sp>
    <dsp:sp modelId="{37AEF8C9-F153-4456-B4E8-AFD354C090D5}">
      <dsp:nvSpPr>
        <dsp:cNvPr id="0" name=""/>
        <dsp:cNvSpPr/>
      </dsp:nvSpPr>
      <dsp:spPr>
        <a:xfrm>
          <a:off x="4002517" y="1713473"/>
          <a:ext cx="1773983" cy="8477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002517" y="1713473"/>
        <a:ext cx="1773983" cy="84779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B9FF3-69E8-48C2-91A8-B7D5C0D6F082}">
      <dsp:nvSpPr>
        <dsp:cNvPr id="0" name=""/>
        <dsp:cNvSpPr/>
      </dsp:nvSpPr>
      <dsp:spPr>
        <a:xfrm>
          <a:off x="3240360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18660"/>
              </a:lnTo>
              <a:lnTo>
                <a:pt x="166962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09CDA-6D45-432D-93AB-C18BFA257374}">
      <dsp:nvSpPr>
        <dsp:cNvPr id="0" name=""/>
        <dsp:cNvSpPr/>
      </dsp:nvSpPr>
      <dsp:spPr>
        <a:xfrm>
          <a:off x="3073397" y="1073592"/>
          <a:ext cx="166962" cy="4118660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4118660"/>
              </a:lnTo>
              <a:lnTo>
                <a:pt x="0" y="41186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B0B69-12A0-47CF-87E9-9425CC50492E}">
      <dsp:nvSpPr>
        <dsp:cNvPr id="0" name=""/>
        <dsp:cNvSpPr/>
      </dsp:nvSpPr>
      <dsp:spPr>
        <a:xfrm>
          <a:off x="3240360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9676"/>
              </a:lnTo>
              <a:lnTo>
                <a:pt x="166962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91447-AE1B-4D20-B0D9-8CEA0DDCBF81}">
      <dsp:nvSpPr>
        <dsp:cNvPr id="0" name=""/>
        <dsp:cNvSpPr/>
      </dsp:nvSpPr>
      <dsp:spPr>
        <a:xfrm>
          <a:off x="3073397" y="1073592"/>
          <a:ext cx="166962" cy="2989676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2989676"/>
              </a:lnTo>
              <a:lnTo>
                <a:pt x="0" y="2989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ED1BA-3BD5-49D2-AACF-BA47A0DC692F}">
      <dsp:nvSpPr>
        <dsp:cNvPr id="0" name=""/>
        <dsp:cNvSpPr/>
      </dsp:nvSpPr>
      <dsp:spPr>
        <a:xfrm>
          <a:off x="3240360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0692"/>
              </a:lnTo>
              <a:lnTo>
                <a:pt x="166962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0F2BC-516A-426A-AACD-7ECABF0AA491}">
      <dsp:nvSpPr>
        <dsp:cNvPr id="0" name=""/>
        <dsp:cNvSpPr/>
      </dsp:nvSpPr>
      <dsp:spPr>
        <a:xfrm>
          <a:off x="3073397" y="1073592"/>
          <a:ext cx="166962" cy="1860692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1860692"/>
              </a:lnTo>
              <a:lnTo>
                <a:pt x="0" y="18606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E7643A-3C2B-49BA-9B20-9D21BB5F039E}">
      <dsp:nvSpPr>
        <dsp:cNvPr id="0" name=""/>
        <dsp:cNvSpPr/>
      </dsp:nvSpPr>
      <dsp:spPr>
        <a:xfrm>
          <a:off x="3240360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1709"/>
              </a:lnTo>
              <a:lnTo>
                <a:pt x="166962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91721-DA5B-4D41-8E08-B20C444D1D10}">
      <dsp:nvSpPr>
        <dsp:cNvPr id="0" name=""/>
        <dsp:cNvSpPr/>
      </dsp:nvSpPr>
      <dsp:spPr>
        <a:xfrm>
          <a:off x="3073397" y="1073592"/>
          <a:ext cx="166962" cy="731709"/>
        </a:xfrm>
        <a:custGeom>
          <a:avLst/>
          <a:gdLst/>
          <a:ahLst/>
          <a:cxnLst/>
          <a:rect l="0" t="0" r="0" b="0"/>
          <a:pathLst>
            <a:path>
              <a:moveTo>
                <a:pt x="166962" y="0"/>
              </a:moveTo>
              <a:lnTo>
                <a:pt x="166962" y="731709"/>
              </a:lnTo>
              <a:lnTo>
                <a:pt x="0" y="731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983808" y="0"/>
          <a:ext cx="2513102" cy="1073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General y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Centros de Salud</a:t>
          </a:r>
        </a:p>
      </dsp:txBody>
      <dsp:txXfrm>
        <a:off x="1983808" y="0"/>
        <a:ext cx="2513102" cy="1073592"/>
      </dsp:txXfrm>
    </dsp:sp>
    <dsp:sp modelId="{8F5B2E4E-160D-47F6-A400-23B0B720DA1F}">
      <dsp:nvSpPr>
        <dsp:cNvPr id="0" name=""/>
        <dsp:cNvSpPr/>
      </dsp:nvSpPr>
      <dsp:spPr>
        <a:xfrm>
          <a:off x="872483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1407771"/>
        <a:ext cx="2200914" cy="795059"/>
      </dsp:txXfrm>
    </dsp:sp>
    <dsp:sp modelId="{0F208D80-7B63-45AB-9BEA-98729158C394}">
      <dsp:nvSpPr>
        <dsp:cNvPr id="0" name=""/>
        <dsp:cNvSpPr/>
      </dsp:nvSpPr>
      <dsp:spPr>
        <a:xfrm>
          <a:off x="3407322" y="1407771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Ginecólogo(a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1407771"/>
        <a:ext cx="2200914" cy="795059"/>
      </dsp:txXfrm>
    </dsp:sp>
    <dsp:sp modelId="{252EB0D3-0FDE-4969-AE04-72CBF88DC8D1}">
      <dsp:nvSpPr>
        <dsp:cNvPr id="0" name=""/>
        <dsp:cNvSpPr/>
      </dsp:nvSpPr>
      <dsp:spPr>
        <a:xfrm>
          <a:off x="872483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Enfermeras(os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2536755"/>
        <a:ext cx="2200914" cy="795059"/>
      </dsp:txXfrm>
    </dsp:sp>
    <dsp:sp modelId="{58B2C298-CE4A-4F91-B755-B3E1DD9F98F0}">
      <dsp:nvSpPr>
        <dsp:cNvPr id="0" name=""/>
        <dsp:cNvSpPr/>
      </dsp:nvSpPr>
      <dsp:spPr>
        <a:xfrm>
          <a:off x="3407322" y="2536755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pt-BR" sz="1200" b="0" i="0" u="none" strike="noStrike" kern="1200" cap="none" dirty="0" err="1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Radiólogo</a:t>
          </a: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(a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ea typeface="Calibri"/>
            <a:cs typeface="Calibri"/>
            <a:sym typeface="Calibri"/>
          </a:endParaRPr>
        </a:p>
      </dsp:txBody>
      <dsp:txXfrm>
        <a:off x="3407322" y="2536755"/>
        <a:ext cx="2200914" cy="795059"/>
      </dsp:txXfrm>
    </dsp:sp>
    <dsp:sp modelId="{D49D7D0B-9D35-49AB-B03B-B463AED346CA}">
      <dsp:nvSpPr>
        <dsp:cNvPr id="0" name=""/>
        <dsp:cNvSpPr/>
      </dsp:nvSpPr>
      <dsp:spPr>
        <a:xfrm>
          <a:off x="872483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3665739"/>
        <a:ext cx="2200914" cy="795059"/>
      </dsp:txXfrm>
    </dsp:sp>
    <dsp:sp modelId="{F2259CC2-6386-4D5B-80E5-7C795F40C8E2}">
      <dsp:nvSpPr>
        <dsp:cNvPr id="0" name=""/>
        <dsp:cNvSpPr/>
      </dsp:nvSpPr>
      <dsp:spPr>
        <a:xfrm>
          <a:off x="3407322" y="3665739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Técnico(a)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3665739"/>
        <a:ext cx="2200914" cy="795059"/>
      </dsp:txXfrm>
    </dsp:sp>
    <dsp:sp modelId="{48C67378-064A-461F-B559-212DA9C36871}">
      <dsp:nvSpPr>
        <dsp:cNvPr id="0" name=""/>
        <dsp:cNvSpPr/>
      </dsp:nvSpPr>
      <dsp:spPr>
        <a:xfrm>
          <a:off x="872483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872483" y="4794723"/>
        <a:ext cx="2200914" cy="795059"/>
      </dsp:txXfrm>
    </dsp:sp>
    <dsp:sp modelId="{61D48A76-4257-48CC-AE40-5E3919DA1CB9}">
      <dsp:nvSpPr>
        <dsp:cNvPr id="0" name=""/>
        <dsp:cNvSpPr/>
      </dsp:nvSpPr>
      <dsp:spPr>
        <a:xfrm>
          <a:off x="3407322" y="4794723"/>
          <a:ext cx="2200914" cy="7950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1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Auxiliar Administrativo(a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407322" y="4794723"/>
        <a:ext cx="2200914" cy="79505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318341" y="1010278"/>
          <a:ext cx="283638" cy="134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647"/>
              </a:lnTo>
              <a:lnTo>
                <a:pt x="283638" y="13436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1010278"/>
          <a:ext cx="243167" cy="1346498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1346498"/>
              </a:lnTo>
              <a:lnTo>
                <a:pt x="0" y="13464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907A5-2E73-4DEF-A8AE-7DE3647573E3}">
      <dsp:nvSpPr>
        <dsp:cNvPr id="0" name=""/>
        <dsp:cNvSpPr/>
      </dsp:nvSpPr>
      <dsp:spPr>
        <a:xfrm>
          <a:off x="4318341" y="1010278"/>
          <a:ext cx="3550411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3550411" y="2641562"/>
              </a:lnTo>
              <a:lnTo>
                <a:pt x="3550411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1010278"/>
          <a:ext cx="1775270" cy="2765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62"/>
              </a:lnTo>
              <a:lnTo>
                <a:pt x="1775270" y="2641562"/>
              </a:lnTo>
              <a:lnTo>
                <a:pt x="1775270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272621" y="1010278"/>
          <a:ext cx="91440" cy="2765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41562"/>
              </a:lnTo>
              <a:lnTo>
                <a:pt x="46768" y="2641562"/>
              </a:lnTo>
              <a:lnTo>
                <a:pt x="46768" y="27652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2554522" y="1010278"/>
          <a:ext cx="1763818" cy="2758563"/>
        </a:xfrm>
        <a:custGeom>
          <a:avLst/>
          <a:gdLst/>
          <a:ahLst/>
          <a:cxnLst/>
          <a:rect l="0" t="0" r="0" b="0"/>
          <a:pathLst>
            <a:path>
              <a:moveTo>
                <a:pt x="1763818" y="0"/>
              </a:moveTo>
              <a:lnTo>
                <a:pt x="1763818" y="2634853"/>
              </a:lnTo>
              <a:lnTo>
                <a:pt x="0" y="2634853"/>
              </a:lnTo>
              <a:lnTo>
                <a:pt x="0" y="27585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768189" y="1010278"/>
          <a:ext cx="3550152" cy="2765267"/>
        </a:xfrm>
        <a:custGeom>
          <a:avLst/>
          <a:gdLst/>
          <a:ahLst/>
          <a:cxnLst/>
          <a:rect l="0" t="0" r="0" b="0"/>
          <a:pathLst>
            <a:path>
              <a:moveTo>
                <a:pt x="3550152" y="0"/>
              </a:moveTo>
              <a:lnTo>
                <a:pt x="3550152" y="2641556"/>
              </a:lnTo>
              <a:lnTo>
                <a:pt x="0" y="2641556"/>
              </a:lnTo>
              <a:lnTo>
                <a:pt x="0" y="2765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30767"/>
          <a:ext cx="2075651" cy="97951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Educación </a:t>
          </a:r>
        </a:p>
      </dsp:txBody>
      <dsp:txXfrm>
        <a:off x="3280515" y="30767"/>
        <a:ext cx="2075651" cy="979511"/>
      </dsp:txXfrm>
    </dsp:sp>
    <dsp:sp modelId="{BF8DD503-79E9-4153-A9A7-D98611AA346B}">
      <dsp:nvSpPr>
        <dsp:cNvPr id="0" name=""/>
        <dsp:cNvSpPr/>
      </dsp:nvSpPr>
      <dsp:spPr>
        <a:xfrm>
          <a:off x="4329" y="3775546"/>
          <a:ext cx="1527719" cy="936000"/>
        </a:xfrm>
        <a:prstGeom prst="rect">
          <a:avLst/>
        </a:prstGeom>
        <a:solidFill>
          <a:schemeClr val="bg1"/>
        </a:solidFill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Coordinador(a) </a:t>
          </a:r>
          <a:r>
            <a:rPr lang="es-MX" sz="1200" b="0" kern="1200" dirty="0" smtClean="0">
              <a:solidFill>
                <a:schemeClr val="tx1"/>
              </a:solidFill>
            </a:rPr>
            <a:t>General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4329" y="3775546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1790662" y="3768842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</a:t>
          </a:r>
          <a:r>
            <a:rPr lang="es-ES" sz="1200" kern="1200" dirty="0" smtClean="0">
              <a:solidFill>
                <a:schemeClr val="tx1"/>
              </a:solidFill>
            </a:rPr>
            <a:t>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90662" y="3768842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355553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Bibliotecas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555530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5329752" y="3775551"/>
          <a:ext cx="1527719" cy="936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29752" y="3775551"/>
        <a:ext cx="1527719" cy="936000"/>
      </dsp:txXfrm>
    </dsp:sp>
    <dsp:sp modelId="{E82ABA23-B37E-4514-B2A0-874DBDB07F3D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</a:t>
          </a:r>
          <a:r>
            <a:rPr lang="es-ES" sz="1200" kern="1200" dirty="0" smtClean="0">
              <a:solidFill>
                <a:schemeClr val="tx1"/>
              </a:solidFill>
            </a:rPr>
            <a:t>Infancia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996776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996776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4601980" y="1993925"/>
          <a:ext cx="1800000" cy="72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</a:rPr>
            <a:t>Jefe(a) de Monitoreo y </a:t>
          </a:r>
          <a:r>
            <a:rPr lang="es-ES" sz="1200" b="0" kern="1200" dirty="0" smtClean="0">
              <a:solidFill>
                <a:schemeClr val="tx1"/>
              </a:solidFill>
            </a:rPr>
            <a:t>Evaluación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4601980" y="1993925"/>
        <a:ext cx="1800000" cy="72000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067255" y="892653"/>
          <a:ext cx="238551" cy="1791508"/>
        </a:xfrm>
        <a:custGeom>
          <a:avLst/>
          <a:gdLst/>
          <a:ahLst/>
          <a:cxnLst/>
          <a:rect l="0" t="0" r="0" b="0"/>
          <a:pathLst>
            <a:path>
              <a:moveTo>
                <a:pt x="238551" y="0"/>
              </a:moveTo>
              <a:lnTo>
                <a:pt x="238551" y="1791508"/>
              </a:lnTo>
              <a:lnTo>
                <a:pt x="0" y="1791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BF077-F62B-4978-9D28-30AAA553F2FA}">
      <dsp:nvSpPr>
        <dsp:cNvPr id="0" name=""/>
        <dsp:cNvSpPr/>
      </dsp:nvSpPr>
      <dsp:spPr>
        <a:xfrm>
          <a:off x="2305807" y="892653"/>
          <a:ext cx="224588" cy="834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158"/>
              </a:lnTo>
              <a:lnTo>
                <a:pt x="224588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58595" y="892653"/>
          <a:ext cx="247212" cy="834158"/>
        </a:xfrm>
        <a:custGeom>
          <a:avLst/>
          <a:gdLst/>
          <a:ahLst/>
          <a:cxnLst/>
          <a:rect l="0" t="0" r="0" b="0"/>
          <a:pathLst>
            <a:path>
              <a:moveTo>
                <a:pt x="247212" y="0"/>
              </a:moveTo>
              <a:lnTo>
                <a:pt x="247212" y="834158"/>
              </a:lnTo>
              <a:lnTo>
                <a:pt x="0" y="8341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A28C7-F39F-481D-837A-3DC72383E192}">
      <dsp:nvSpPr>
        <dsp:cNvPr id="0" name=""/>
        <dsp:cNvSpPr/>
      </dsp:nvSpPr>
      <dsp:spPr>
        <a:xfrm>
          <a:off x="2305807" y="892653"/>
          <a:ext cx="257171" cy="2697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97008"/>
              </a:lnTo>
              <a:lnTo>
                <a:pt x="257171" y="26970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BB1DC-EC8E-4A81-BE29-7FE7B7088043}">
      <dsp:nvSpPr>
        <dsp:cNvPr id="0" name=""/>
        <dsp:cNvSpPr/>
      </dsp:nvSpPr>
      <dsp:spPr>
        <a:xfrm>
          <a:off x="2305807" y="892653"/>
          <a:ext cx="231398" cy="17982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8294"/>
              </a:lnTo>
              <a:lnTo>
                <a:pt x="231398" y="17982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411853" y="0"/>
          <a:ext cx="1787907" cy="8926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411853" y="0"/>
        <a:ext cx="1787907" cy="892653"/>
      </dsp:txXfrm>
    </dsp:sp>
    <dsp:sp modelId="{6CBF51A8-6E1C-4B40-9064-D7420454B299}">
      <dsp:nvSpPr>
        <dsp:cNvPr id="0" name=""/>
        <dsp:cNvSpPr/>
      </dsp:nvSpPr>
      <dsp:spPr>
        <a:xfrm>
          <a:off x="2537205" y="2357908"/>
          <a:ext cx="1393194" cy="666079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2537205" y="2357908"/>
        <a:ext cx="1393194" cy="666079"/>
      </dsp:txXfrm>
    </dsp:sp>
    <dsp:sp modelId="{073B7EFB-DEA8-4E8E-9654-4DDE3F8F659F}">
      <dsp:nvSpPr>
        <dsp:cNvPr id="0" name=""/>
        <dsp:cNvSpPr/>
      </dsp:nvSpPr>
      <dsp:spPr>
        <a:xfrm>
          <a:off x="2562978" y="3256622"/>
          <a:ext cx="1393194" cy="666079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562978" y="3256622"/>
        <a:ext cx="1393194" cy="666079"/>
      </dsp:txXfrm>
    </dsp:sp>
    <dsp:sp modelId="{8152EA35-9CDF-40B9-A284-B90D945FE2BB}">
      <dsp:nvSpPr>
        <dsp:cNvPr id="0" name=""/>
        <dsp:cNvSpPr/>
      </dsp:nvSpPr>
      <dsp:spPr>
        <a:xfrm>
          <a:off x="670584" y="1392795"/>
          <a:ext cx="1388010" cy="668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70584" y="1392795"/>
        <a:ext cx="1388010" cy="668032"/>
      </dsp:txXfrm>
    </dsp:sp>
    <dsp:sp modelId="{845E0179-804C-4F82-8359-65A0562847EE}">
      <dsp:nvSpPr>
        <dsp:cNvPr id="0" name=""/>
        <dsp:cNvSpPr/>
      </dsp:nvSpPr>
      <dsp:spPr>
        <a:xfrm>
          <a:off x="2530395" y="1392795"/>
          <a:ext cx="1388010" cy="6680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</a:rPr>
            <a:t>Jefe(a) de </a:t>
          </a:r>
          <a:r>
            <a:rPr lang="es-MX" sz="1200" b="0" kern="1200" dirty="0" smtClean="0">
              <a:solidFill>
                <a:schemeClr val="tx1"/>
              </a:solidFill>
            </a:rPr>
            <a:t>Área</a:t>
          </a:r>
          <a:endParaRPr lang="es-MX" sz="1200" b="0" kern="1200" dirty="0" smtClean="0">
            <a:solidFill>
              <a:schemeClr val="tx1"/>
            </a:solidFill>
          </a:endParaRPr>
        </a:p>
      </dsp:txBody>
      <dsp:txXfrm>
        <a:off x="2530395" y="1392795"/>
        <a:ext cx="1388010" cy="668032"/>
      </dsp:txXfrm>
    </dsp:sp>
    <dsp:sp modelId="{1010ADA0-FBE6-43F8-A34B-DB3F073225DF}">
      <dsp:nvSpPr>
        <dsp:cNvPr id="0" name=""/>
        <dsp:cNvSpPr/>
      </dsp:nvSpPr>
      <dsp:spPr>
        <a:xfrm>
          <a:off x="674061" y="2351122"/>
          <a:ext cx="1393194" cy="6660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674061" y="2351122"/>
        <a:ext cx="1393194" cy="66607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77089"/>
          <a:ext cx="91440" cy="589877"/>
        </a:xfrm>
        <a:custGeom>
          <a:avLst/>
          <a:gdLst/>
          <a:ahLst/>
          <a:cxnLst/>
          <a:rect l="0" t="0" r="0" b="0"/>
          <a:pathLst>
            <a:path>
              <a:moveTo>
                <a:pt x="45801" y="0"/>
              </a:moveTo>
              <a:lnTo>
                <a:pt x="45801" y="418389"/>
              </a:lnTo>
              <a:lnTo>
                <a:pt x="45720" y="418389"/>
              </a:lnTo>
              <a:lnTo>
                <a:pt x="45720" y="5898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163" y="1709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63" y="1709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20083" y="1866967"/>
        <a:ext cx="1980005" cy="108000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DEBC97-1549-4363-B2F6-9BE8B8EB8713}">
      <dsp:nvSpPr>
        <dsp:cNvPr id="0" name=""/>
        <dsp:cNvSpPr/>
      </dsp:nvSpPr>
      <dsp:spPr>
        <a:xfrm>
          <a:off x="2774367" y="1044005"/>
          <a:ext cx="296364" cy="3805623"/>
        </a:xfrm>
        <a:custGeom>
          <a:avLst/>
          <a:gdLst/>
          <a:ahLst/>
          <a:cxnLst/>
          <a:rect l="0" t="0" r="0" b="0"/>
          <a:pathLst>
            <a:path>
              <a:moveTo>
                <a:pt x="296364" y="0"/>
              </a:moveTo>
              <a:lnTo>
                <a:pt x="296364" y="3805623"/>
              </a:lnTo>
              <a:lnTo>
                <a:pt x="0" y="38056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6624-36E5-4C84-B76D-8D773C833F4B}">
      <dsp:nvSpPr>
        <dsp:cNvPr id="0" name=""/>
        <dsp:cNvSpPr/>
      </dsp:nvSpPr>
      <dsp:spPr>
        <a:xfrm>
          <a:off x="3070731" y="1044005"/>
          <a:ext cx="261911" cy="2970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088"/>
              </a:lnTo>
              <a:lnTo>
                <a:pt x="261911" y="29700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804260" y="1044005"/>
          <a:ext cx="266471" cy="2969435"/>
        </a:xfrm>
        <a:custGeom>
          <a:avLst/>
          <a:gdLst/>
          <a:ahLst/>
          <a:cxnLst/>
          <a:rect l="0" t="0" r="0" b="0"/>
          <a:pathLst>
            <a:path>
              <a:moveTo>
                <a:pt x="266471" y="0"/>
              </a:moveTo>
              <a:lnTo>
                <a:pt x="266471" y="2969435"/>
              </a:lnTo>
              <a:lnTo>
                <a:pt x="0" y="29694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3070731" y="1044005"/>
          <a:ext cx="285420" cy="2125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5401"/>
              </a:lnTo>
              <a:lnTo>
                <a:pt x="285420" y="2125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814890" y="1044005"/>
          <a:ext cx="255841" cy="2122264"/>
        </a:xfrm>
        <a:custGeom>
          <a:avLst/>
          <a:gdLst/>
          <a:ahLst/>
          <a:cxnLst/>
          <a:rect l="0" t="0" r="0" b="0"/>
          <a:pathLst>
            <a:path>
              <a:moveTo>
                <a:pt x="255841" y="0"/>
              </a:moveTo>
              <a:lnTo>
                <a:pt x="255841" y="2122264"/>
              </a:lnTo>
              <a:lnTo>
                <a:pt x="0" y="2122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3070731" y="1044005"/>
          <a:ext cx="278155" cy="10146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4683"/>
              </a:lnTo>
              <a:lnTo>
                <a:pt x="278155" y="10146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827705" y="1044005"/>
          <a:ext cx="243026" cy="1211840"/>
        </a:xfrm>
        <a:custGeom>
          <a:avLst/>
          <a:gdLst/>
          <a:ahLst/>
          <a:cxnLst/>
          <a:rect l="0" t="0" r="0" b="0"/>
          <a:pathLst>
            <a:path>
              <a:moveTo>
                <a:pt x="243026" y="0"/>
              </a:moveTo>
              <a:lnTo>
                <a:pt x="243026" y="1211840"/>
              </a:lnTo>
              <a:lnTo>
                <a:pt x="0" y="12118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874361" y="0"/>
          <a:ext cx="2392741" cy="1044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</a:p>
      </dsp:txBody>
      <dsp:txXfrm>
        <a:off x="1874361" y="0"/>
        <a:ext cx="2392741" cy="1044005"/>
      </dsp:txXfrm>
    </dsp:sp>
    <dsp:sp modelId="{907B92F7-AFBA-4A50-B054-4F4BE3C5BD64}">
      <dsp:nvSpPr>
        <dsp:cNvPr id="0" name=""/>
        <dsp:cNvSpPr/>
      </dsp:nvSpPr>
      <dsp:spPr>
        <a:xfrm>
          <a:off x="609603" y="1912220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09603" y="1912220"/>
        <a:ext cx="2218102" cy="687250"/>
      </dsp:txXfrm>
    </dsp:sp>
    <dsp:sp modelId="{2CEB68AE-346B-4F99-9443-D3AF8E3F845E}">
      <dsp:nvSpPr>
        <dsp:cNvPr id="0" name=""/>
        <dsp:cNvSpPr/>
      </dsp:nvSpPr>
      <dsp:spPr>
        <a:xfrm>
          <a:off x="3348887" y="1513252"/>
          <a:ext cx="2218102" cy="10908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 </a:t>
          </a:r>
          <a:endParaRPr lang="es-ES" sz="4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48887" y="1513252"/>
        <a:ext cx="2218102" cy="1090873"/>
      </dsp:txXfrm>
    </dsp:sp>
    <dsp:sp modelId="{9F4699FF-5008-4F8A-A4AA-F268A7531ADD}">
      <dsp:nvSpPr>
        <dsp:cNvPr id="0" name=""/>
        <dsp:cNvSpPr/>
      </dsp:nvSpPr>
      <dsp:spPr>
        <a:xfrm>
          <a:off x="596787" y="2822645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96787" y="2822645"/>
        <a:ext cx="2218102" cy="687250"/>
      </dsp:txXfrm>
    </dsp:sp>
    <dsp:sp modelId="{9619E9DC-5DC6-412E-A318-941EEB04D18A}">
      <dsp:nvSpPr>
        <dsp:cNvPr id="0" name=""/>
        <dsp:cNvSpPr/>
      </dsp:nvSpPr>
      <dsp:spPr>
        <a:xfrm>
          <a:off x="3356152" y="2825782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56152" y="2825782"/>
        <a:ext cx="2218102" cy="687250"/>
      </dsp:txXfrm>
    </dsp:sp>
    <dsp:sp modelId="{E88BB908-2DA5-4A10-8A8A-663536CE506E}">
      <dsp:nvSpPr>
        <dsp:cNvPr id="0" name=""/>
        <dsp:cNvSpPr/>
      </dsp:nvSpPr>
      <dsp:spPr>
        <a:xfrm>
          <a:off x="586157" y="3669816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Bibliotecario(a)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Clasificador(a) </a:t>
          </a:r>
        </a:p>
      </dsp:txBody>
      <dsp:txXfrm>
        <a:off x="586157" y="3669816"/>
        <a:ext cx="2218102" cy="687250"/>
      </dsp:txXfrm>
    </dsp:sp>
    <dsp:sp modelId="{68DBA4D7-5E1A-43FE-99B5-255978C69DF9}">
      <dsp:nvSpPr>
        <dsp:cNvPr id="0" name=""/>
        <dsp:cNvSpPr/>
      </dsp:nvSpPr>
      <dsp:spPr>
        <a:xfrm>
          <a:off x="3332643" y="3670468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Técnico(a) en Mantenimiento A </a:t>
          </a:r>
        </a:p>
      </dsp:txBody>
      <dsp:txXfrm>
        <a:off x="3332643" y="3670468"/>
        <a:ext cx="2218102" cy="687250"/>
      </dsp:txXfrm>
    </dsp:sp>
    <dsp:sp modelId="{FC25FE69-E7A2-489D-8E50-2B06DDA13A13}">
      <dsp:nvSpPr>
        <dsp:cNvPr id="0" name=""/>
        <dsp:cNvSpPr/>
      </dsp:nvSpPr>
      <dsp:spPr>
        <a:xfrm>
          <a:off x="556264" y="4506003"/>
          <a:ext cx="2218102" cy="6872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6264" y="4506003"/>
        <a:ext cx="2218102" cy="687250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E0659-963D-4537-B466-E24612827F92}">
      <dsp:nvSpPr>
        <dsp:cNvPr id="0" name=""/>
        <dsp:cNvSpPr/>
      </dsp:nvSpPr>
      <dsp:spPr>
        <a:xfrm>
          <a:off x="4049667" y="1583792"/>
          <a:ext cx="198708" cy="793417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93417"/>
              </a:lnTo>
              <a:lnTo>
                <a:pt x="0" y="7934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3640662" y="1660905"/>
              </a:lnTo>
              <a:lnTo>
                <a:pt x="364066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2184397" y="1660905"/>
              </a:lnTo>
              <a:lnTo>
                <a:pt x="2184397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60905"/>
              </a:lnTo>
              <a:lnTo>
                <a:pt x="728132" y="1660905"/>
              </a:lnTo>
              <a:lnTo>
                <a:pt x="728132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583792"/>
          <a:ext cx="728132" cy="1785602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583792"/>
          <a:ext cx="2184397" cy="1785602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583792"/>
          <a:ext cx="3640662" cy="1785602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660905"/>
              </a:lnTo>
              <a:lnTo>
                <a:pt x="0" y="1660905"/>
              </a:lnTo>
              <a:lnTo>
                <a:pt x="0" y="178560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431795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150378" y="431795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78" y="3369395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</a:rPr>
            <a:t>B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460543" y="3369395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369395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369395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829337" y="3369395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369395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Técnicos(as) en Mantenimiento </a:t>
          </a:r>
          <a:r>
            <a:rPr lang="es-ES" sz="1200" kern="1200" dirty="0" smtClean="0">
              <a:solidFill>
                <a:schemeClr val="tx1"/>
              </a:solidFill>
            </a:rPr>
            <a:t>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369395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429668" y="1963211"/>
          <a:ext cx="1619998" cy="8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29668" y="1963211"/>
        <a:ext cx="1619998" cy="82799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0CC63-1061-40B0-B929-57B51CC73A03}">
      <dsp:nvSpPr>
        <dsp:cNvPr id="0" name=""/>
        <dsp:cNvSpPr/>
      </dsp:nvSpPr>
      <dsp:spPr>
        <a:xfrm>
          <a:off x="4482244" y="1342828"/>
          <a:ext cx="3562383" cy="45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10"/>
              </a:lnTo>
              <a:lnTo>
                <a:pt x="3562383" y="291710"/>
              </a:lnTo>
              <a:lnTo>
                <a:pt x="3562383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219903-F92B-403A-9996-321DA6A457C9}">
      <dsp:nvSpPr>
        <dsp:cNvPr id="0" name=""/>
        <dsp:cNvSpPr/>
      </dsp:nvSpPr>
      <dsp:spPr>
        <a:xfrm>
          <a:off x="4482244" y="1342828"/>
          <a:ext cx="1410568" cy="4528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1710"/>
              </a:lnTo>
              <a:lnTo>
                <a:pt x="1410568" y="291710"/>
              </a:lnTo>
              <a:lnTo>
                <a:pt x="1410568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AE83DF-9573-478D-9B96-0A50F2BE2E5B}">
      <dsp:nvSpPr>
        <dsp:cNvPr id="0" name=""/>
        <dsp:cNvSpPr/>
      </dsp:nvSpPr>
      <dsp:spPr>
        <a:xfrm>
          <a:off x="3654743" y="1342828"/>
          <a:ext cx="827500" cy="459965"/>
        </a:xfrm>
        <a:custGeom>
          <a:avLst/>
          <a:gdLst/>
          <a:ahLst/>
          <a:cxnLst/>
          <a:rect l="0" t="0" r="0" b="0"/>
          <a:pathLst>
            <a:path>
              <a:moveTo>
                <a:pt x="827500" y="0"/>
              </a:moveTo>
              <a:lnTo>
                <a:pt x="827500" y="298816"/>
              </a:lnTo>
              <a:lnTo>
                <a:pt x="0" y="298816"/>
              </a:lnTo>
              <a:lnTo>
                <a:pt x="0" y="4599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254520" y="1342828"/>
          <a:ext cx="3227723" cy="452859"/>
        </a:xfrm>
        <a:custGeom>
          <a:avLst/>
          <a:gdLst/>
          <a:ahLst/>
          <a:cxnLst/>
          <a:rect l="0" t="0" r="0" b="0"/>
          <a:pathLst>
            <a:path>
              <a:moveTo>
                <a:pt x="3227723" y="0"/>
              </a:moveTo>
              <a:lnTo>
                <a:pt x="3227723" y="291710"/>
              </a:lnTo>
              <a:lnTo>
                <a:pt x="0" y="291710"/>
              </a:lnTo>
              <a:lnTo>
                <a:pt x="0" y="4528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3819338" y="664138"/>
          <a:ext cx="1325811" cy="6786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Bibliotecas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3819338" y="664138"/>
        <a:ext cx="1325811" cy="678690"/>
      </dsp:txXfrm>
    </dsp:sp>
    <dsp:sp modelId="{E4500AE6-F970-4C15-AEF7-7D9D80CAD4BF}">
      <dsp:nvSpPr>
        <dsp:cNvPr id="0" name=""/>
        <dsp:cNvSpPr/>
      </dsp:nvSpPr>
      <dsp:spPr>
        <a:xfrm>
          <a:off x="5101" y="1795688"/>
          <a:ext cx="2498838" cy="24027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Bibliotecarios(as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01" y="1795688"/>
        <a:ext cx="2498838" cy="2402716"/>
      </dsp:txXfrm>
    </dsp:sp>
    <dsp:sp modelId="{472B191D-FD46-491D-88B4-A757D9704653}">
      <dsp:nvSpPr>
        <dsp:cNvPr id="0" name=""/>
        <dsp:cNvSpPr/>
      </dsp:nvSpPr>
      <dsp:spPr>
        <a:xfrm>
          <a:off x="2739985" y="1802794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400" kern="1200" dirty="0" smtClean="0">
              <a:solidFill>
                <a:schemeClr val="tx1"/>
              </a:solidFill>
            </a:rPr>
            <a:t>Auxiliar</a:t>
          </a:r>
          <a:endParaRPr kumimoji="1" lang="es-MX" sz="1400" kern="1200" dirty="0" smtClean="0">
            <a:solidFill>
              <a:schemeClr val="tx1"/>
            </a:solidFill>
          </a:endParaRPr>
        </a:p>
      </dsp:txBody>
      <dsp:txXfrm>
        <a:off x="2739985" y="1802794"/>
        <a:ext cx="1829517" cy="1313594"/>
      </dsp:txXfrm>
    </dsp:sp>
    <dsp:sp modelId="{C1AB1745-0E2B-419A-A767-8341E429DDDD}">
      <dsp:nvSpPr>
        <dsp:cNvPr id="0" name=""/>
        <dsp:cNvSpPr/>
      </dsp:nvSpPr>
      <dsp:spPr>
        <a:xfrm>
          <a:off x="4978053" y="1795688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978053" y="1795688"/>
        <a:ext cx="1829517" cy="1313594"/>
      </dsp:txXfrm>
    </dsp:sp>
    <dsp:sp modelId="{0D5F7D2D-C138-43AE-BF8D-2BCCBCEC44AC}">
      <dsp:nvSpPr>
        <dsp:cNvPr id="0" name=""/>
        <dsp:cNvSpPr/>
      </dsp:nvSpPr>
      <dsp:spPr>
        <a:xfrm>
          <a:off x="7129868" y="1795688"/>
          <a:ext cx="1829517" cy="13135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129868" y="1795688"/>
        <a:ext cx="1829517" cy="131359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9EFD3-267B-4E59-8140-380A04146C02}">
      <dsp:nvSpPr>
        <dsp:cNvPr id="0" name=""/>
        <dsp:cNvSpPr/>
      </dsp:nvSpPr>
      <dsp:spPr>
        <a:xfrm>
          <a:off x="2936081" y="1552688"/>
          <a:ext cx="1382261" cy="452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248"/>
              </a:lnTo>
              <a:lnTo>
                <a:pt x="1382261" y="228248"/>
              </a:lnTo>
              <a:lnTo>
                <a:pt x="1382261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1569323" y="1552688"/>
          <a:ext cx="1366757" cy="452480"/>
        </a:xfrm>
        <a:custGeom>
          <a:avLst/>
          <a:gdLst/>
          <a:ahLst/>
          <a:cxnLst/>
          <a:rect l="0" t="0" r="0" b="0"/>
          <a:pathLst>
            <a:path>
              <a:moveTo>
                <a:pt x="1366757" y="0"/>
              </a:moveTo>
              <a:lnTo>
                <a:pt x="1366757" y="228248"/>
              </a:lnTo>
              <a:lnTo>
                <a:pt x="0" y="228248"/>
              </a:lnTo>
              <a:lnTo>
                <a:pt x="0" y="452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383392" y="0"/>
          <a:ext cx="3105377" cy="15526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Primera Infancia</a:t>
          </a:r>
        </a:p>
      </dsp:txBody>
      <dsp:txXfrm>
        <a:off x="1383392" y="0"/>
        <a:ext cx="3105377" cy="1552688"/>
      </dsp:txXfrm>
    </dsp:sp>
    <dsp:sp modelId="{EFF20070-13C4-4C00-9C09-D4B4251D4D0C}">
      <dsp:nvSpPr>
        <dsp:cNvPr id="0" name=""/>
        <dsp:cNvSpPr/>
      </dsp:nvSpPr>
      <dsp:spPr>
        <a:xfrm>
          <a:off x="41904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Auxiliar</a:t>
          </a:r>
          <a:endParaRPr lang="es-MX" sz="1200" b="0" i="0" u="none" kern="1200" dirty="0" smtClean="0"/>
        </a:p>
      </dsp:txBody>
      <dsp:txXfrm>
        <a:off x="419045" y="2005169"/>
        <a:ext cx="2300555" cy="1150277"/>
      </dsp:txXfrm>
    </dsp:sp>
    <dsp:sp modelId="{A3ED718A-1898-459F-AFE2-BCCF9A12C2F0}">
      <dsp:nvSpPr>
        <dsp:cNvPr id="0" name=""/>
        <dsp:cNvSpPr/>
      </dsp:nvSpPr>
      <dsp:spPr>
        <a:xfrm>
          <a:off x="3168065" y="2005169"/>
          <a:ext cx="2300555" cy="11502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Espacios “Cero Cinco”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 de Primera </a:t>
          </a:r>
          <a:r>
            <a:rPr lang="es-ES" sz="1200" kern="1200" dirty="0" smtClean="0"/>
            <a:t>Infancia</a:t>
          </a:r>
          <a:endParaRPr lang="es-ES" sz="1200" kern="1200" dirty="0" smtClean="0"/>
        </a:p>
      </dsp:txBody>
      <dsp:txXfrm>
        <a:off x="3168065" y="2005169"/>
        <a:ext cx="2300555" cy="115027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E7E5F-6536-4ED3-BA23-FD9B1E7FF069}">
      <dsp:nvSpPr>
        <dsp:cNvPr id="0" name=""/>
        <dsp:cNvSpPr/>
      </dsp:nvSpPr>
      <dsp:spPr>
        <a:xfrm>
          <a:off x="2899458" y="2393754"/>
          <a:ext cx="91440" cy="3224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24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1C8AD-1F65-4810-9A35-FC7042E55612}">
      <dsp:nvSpPr>
        <dsp:cNvPr id="0" name=""/>
        <dsp:cNvSpPr/>
      </dsp:nvSpPr>
      <dsp:spPr>
        <a:xfrm>
          <a:off x="2899458" y="1171051"/>
          <a:ext cx="91440" cy="355153"/>
        </a:xfrm>
        <a:custGeom>
          <a:avLst/>
          <a:gdLst/>
          <a:ahLst/>
          <a:cxnLst/>
          <a:rect l="0" t="0" r="0" b="0"/>
          <a:pathLst>
            <a:path>
              <a:moveTo>
                <a:pt x="47411" y="0"/>
              </a:moveTo>
              <a:lnTo>
                <a:pt x="47411" y="186035"/>
              </a:lnTo>
              <a:lnTo>
                <a:pt x="45720" y="186035"/>
              </a:lnTo>
              <a:lnTo>
                <a:pt x="45720" y="3551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775818" y="0"/>
          <a:ext cx="2342102" cy="11710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775818" y="0"/>
        <a:ext cx="2342102" cy="1171051"/>
      </dsp:txXfrm>
    </dsp:sp>
    <dsp:sp modelId="{B7B34A7E-7DF8-4B0E-BAB0-3F14FF9C34A7}">
      <dsp:nvSpPr>
        <dsp:cNvPr id="0" name=""/>
        <dsp:cNvSpPr/>
      </dsp:nvSpPr>
      <dsp:spPr>
        <a:xfrm>
          <a:off x="2077629" y="1526205"/>
          <a:ext cx="1735099" cy="867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2077629" y="1526205"/>
        <a:ext cx="1735099" cy="867549"/>
      </dsp:txXfrm>
    </dsp:sp>
    <dsp:sp modelId="{816917E9-F513-431C-ADF7-04BB4E9EBED6}">
      <dsp:nvSpPr>
        <dsp:cNvPr id="0" name=""/>
        <dsp:cNvSpPr/>
      </dsp:nvSpPr>
      <dsp:spPr>
        <a:xfrm>
          <a:off x="2139856" y="2716205"/>
          <a:ext cx="1610644" cy="8053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139856" y="2716205"/>
        <a:ext cx="1610644" cy="8053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259" y="1112166"/>
          <a:ext cx="451197" cy="67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778"/>
              </a:lnTo>
              <a:lnTo>
                <a:pt x="451197" y="6757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33042" y="1112166"/>
          <a:ext cx="448216" cy="674300"/>
        </a:xfrm>
        <a:custGeom>
          <a:avLst/>
          <a:gdLst/>
          <a:ahLst/>
          <a:cxnLst/>
          <a:rect l="0" t="0" r="0" b="0"/>
          <a:pathLst>
            <a:path>
              <a:moveTo>
                <a:pt x="448216" y="0"/>
              </a:moveTo>
              <a:lnTo>
                <a:pt x="448216" y="674300"/>
              </a:lnTo>
              <a:lnTo>
                <a:pt x="0" y="6743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8F035-1DF9-45F9-822E-59508C8110FD}">
      <dsp:nvSpPr>
        <dsp:cNvPr id="0" name=""/>
        <dsp:cNvSpPr/>
      </dsp:nvSpPr>
      <dsp:spPr>
        <a:xfrm>
          <a:off x="4281259" y="1112166"/>
          <a:ext cx="2754593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2754593" y="1401190"/>
              </a:lnTo>
              <a:lnTo>
                <a:pt x="2754593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259" y="1112166"/>
          <a:ext cx="917865" cy="15815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1190"/>
              </a:lnTo>
              <a:lnTo>
                <a:pt x="917865" y="1401190"/>
              </a:lnTo>
              <a:lnTo>
                <a:pt x="917865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65987" y="1112166"/>
          <a:ext cx="915271" cy="1581583"/>
        </a:xfrm>
        <a:custGeom>
          <a:avLst/>
          <a:gdLst/>
          <a:ahLst/>
          <a:cxnLst/>
          <a:rect l="0" t="0" r="0" b="0"/>
          <a:pathLst>
            <a:path>
              <a:moveTo>
                <a:pt x="915271" y="0"/>
              </a:moveTo>
              <a:lnTo>
                <a:pt x="915271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529259" y="1112166"/>
          <a:ext cx="2751999" cy="1581583"/>
        </a:xfrm>
        <a:custGeom>
          <a:avLst/>
          <a:gdLst/>
          <a:ahLst/>
          <a:cxnLst/>
          <a:rect l="0" t="0" r="0" b="0"/>
          <a:pathLst>
            <a:path>
              <a:moveTo>
                <a:pt x="2751999" y="0"/>
              </a:moveTo>
              <a:lnTo>
                <a:pt x="2751999" y="1401190"/>
              </a:lnTo>
              <a:lnTo>
                <a:pt x="0" y="1401190"/>
              </a:lnTo>
              <a:lnTo>
                <a:pt x="0" y="15815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169092" y="0"/>
          <a:ext cx="2224332" cy="111216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>
              <a:solidFill>
                <a:srgbClr val="000000"/>
              </a:solidFill>
              <a:latin typeface="+mn-lt"/>
            </a:rPr>
          </a:br>
          <a:r>
            <a:rPr lang="es-ES" sz="1200" b="0" kern="1200" dirty="0">
              <a:solidFill>
                <a:srgbClr val="000000"/>
              </a:solidFill>
              <a:latin typeface="+mn-lt"/>
            </a:rPr>
            <a:t>Promoción del </a:t>
          </a: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Bienestar</a:t>
          </a:r>
          <a:endParaRPr lang="es-ES" sz="1200" b="0" kern="1200" dirty="0">
            <a:solidFill>
              <a:srgbClr val="000000"/>
            </a:solidFill>
            <a:latin typeface="+mn-lt"/>
          </a:endParaRPr>
        </a:p>
      </dsp:txBody>
      <dsp:txXfrm>
        <a:off x="3169092" y="0"/>
        <a:ext cx="2224332" cy="1112166"/>
      </dsp:txXfrm>
    </dsp:sp>
    <dsp:sp modelId="{56E6A7AD-0DF2-4A3C-8F82-A10D7DFF8B7C}">
      <dsp:nvSpPr>
        <dsp:cNvPr id="0" name=""/>
        <dsp:cNvSpPr/>
      </dsp:nvSpPr>
      <dsp:spPr>
        <a:xfrm>
          <a:off x="791289" y="2693749"/>
          <a:ext cx="1475941" cy="9224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91289" y="2693749"/>
        <a:ext cx="1475941" cy="922461"/>
      </dsp:txXfrm>
    </dsp:sp>
    <dsp:sp modelId="{84E60349-C374-4BDD-ACA9-6C98D9AEA296}">
      <dsp:nvSpPr>
        <dsp:cNvPr id="0" name=""/>
        <dsp:cNvSpPr/>
      </dsp:nvSpPr>
      <dsp:spPr>
        <a:xfrm>
          <a:off x="2628016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628016" y="2693749"/>
        <a:ext cx="1475941" cy="922461"/>
      </dsp:txXfrm>
    </dsp:sp>
    <dsp:sp modelId="{FC74B5C8-FA7D-4472-8EDA-B13A79EFD391}">
      <dsp:nvSpPr>
        <dsp:cNvPr id="0" name=""/>
        <dsp:cNvSpPr/>
      </dsp:nvSpPr>
      <dsp:spPr>
        <a:xfrm>
          <a:off x="4461153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61153" y="2693749"/>
        <a:ext cx="1475941" cy="922461"/>
      </dsp:txXfrm>
    </dsp:sp>
    <dsp:sp modelId="{76EE64AC-A46E-4D32-B919-1A7AE6A321AF}">
      <dsp:nvSpPr>
        <dsp:cNvPr id="0" name=""/>
        <dsp:cNvSpPr/>
      </dsp:nvSpPr>
      <dsp:spPr>
        <a:xfrm>
          <a:off x="6297881" y="2693749"/>
          <a:ext cx="1475941" cy="922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297881" y="2693749"/>
        <a:ext cx="1475941" cy="922461"/>
      </dsp:txXfrm>
    </dsp:sp>
    <dsp:sp modelId="{E4EEE93B-2962-427F-B46C-BC0776782476}">
      <dsp:nvSpPr>
        <dsp:cNvPr id="0" name=""/>
        <dsp:cNvSpPr/>
      </dsp:nvSpPr>
      <dsp:spPr>
        <a:xfrm>
          <a:off x="2196739" y="1390465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739" y="1390465"/>
        <a:ext cx="1636302" cy="792002"/>
      </dsp:txXfrm>
    </dsp:sp>
    <dsp:sp modelId="{767C2E72-651B-402A-886E-62BE19550E45}">
      <dsp:nvSpPr>
        <dsp:cNvPr id="0" name=""/>
        <dsp:cNvSpPr/>
      </dsp:nvSpPr>
      <dsp:spPr>
        <a:xfrm>
          <a:off x="4732456" y="1391943"/>
          <a:ext cx="1636302" cy="79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Vinculación y Estrategia de </a:t>
          </a:r>
          <a:r>
            <a:rPr lang="es-ES" sz="1200" kern="1200" dirty="0" smtClean="0">
              <a:solidFill>
                <a:schemeClr val="tx1"/>
              </a:solidFill>
            </a:rPr>
            <a:t>Programa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32456" y="1391943"/>
        <a:ext cx="1636302" cy="792002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EC8F6-F6B4-4F73-9157-E64063C899BB}">
      <dsp:nvSpPr>
        <dsp:cNvPr id="0" name=""/>
        <dsp:cNvSpPr/>
      </dsp:nvSpPr>
      <dsp:spPr>
        <a:xfrm>
          <a:off x="3497536" y="1116725"/>
          <a:ext cx="100080" cy="3743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66"/>
              </a:lnTo>
              <a:lnTo>
                <a:pt x="100080" y="37433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C989E-487F-418B-848E-9E0FE76D04AE}">
      <dsp:nvSpPr>
        <dsp:cNvPr id="0" name=""/>
        <dsp:cNvSpPr/>
      </dsp:nvSpPr>
      <dsp:spPr>
        <a:xfrm>
          <a:off x="3353294" y="1116725"/>
          <a:ext cx="144242" cy="3743734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3743734"/>
              </a:lnTo>
              <a:lnTo>
                <a:pt x="0" y="3743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F5D704-2773-435C-9AE4-108BA6BD9C04}">
      <dsp:nvSpPr>
        <dsp:cNvPr id="0" name=""/>
        <dsp:cNvSpPr/>
      </dsp:nvSpPr>
      <dsp:spPr>
        <a:xfrm>
          <a:off x="3497536" y="1116725"/>
          <a:ext cx="164465" cy="27459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5989"/>
              </a:lnTo>
              <a:lnTo>
                <a:pt x="164465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AB863A-311D-4D54-A405-F5D6FA291222}">
      <dsp:nvSpPr>
        <dsp:cNvPr id="0" name=""/>
        <dsp:cNvSpPr/>
      </dsp:nvSpPr>
      <dsp:spPr>
        <a:xfrm>
          <a:off x="3353294" y="1116725"/>
          <a:ext cx="144242" cy="2745989"/>
        </a:xfrm>
        <a:custGeom>
          <a:avLst/>
          <a:gdLst/>
          <a:ahLst/>
          <a:cxnLst/>
          <a:rect l="0" t="0" r="0" b="0"/>
          <a:pathLst>
            <a:path>
              <a:moveTo>
                <a:pt x="144242" y="0"/>
              </a:moveTo>
              <a:lnTo>
                <a:pt x="144242" y="2745989"/>
              </a:lnTo>
              <a:lnTo>
                <a:pt x="0" y="27459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AE2671-F718-4C94-AEDE-A841529909D5}">
      <dsp:nvSpPr>
        <dsp:cNvPr id="0" name=""/>
        <dsp:cNvSpPr/>
      </dsp:nvSpPr>
      <dsp:spPr>
        <a:xfrm>
          <a:off x="3497536" y="1116725"/>
          <a:ext cx="164465" cy="17570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7047"/>
              </a:lnTo>
              <a:lnTo>
                <a:pt x="164465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6C222-07B3-4486-99F5-384ACCBDDC24}">
      <dsp:nvSpPr>
        <dsp:cNvPr id="0" name=""/>
        <dsp:cNvSpPr/>
      </dsp:nvSpPr>
      <dsp:spPr>
        <a:xfrm>
          <a:off x="3334916" y="1116725"/>
          <a:ext cx="162619" cy="1757047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1757047"/>
              </a:lnTo>
              <a:lnTo>
                <a:pt x="0" y="175704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6229B-E036-4D0F-B793-FC69DE482574}">
      <dsp:nvSpPr>
        <dsp:cNvPr id="0" name=""/>
        <dsp:cNvSpPr/>
      </dsp:nvSpPr>
      <dsp:spPr>
        <a:xfrm>
          <a:off x="3497536" y="1116725"/>
          <a:ext cx="213888" cy="742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465"/>
              </a:lnTo>
              <a:lnTo>
                <a:pt x="213888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00D4F-FB4E-4B54-813D-5D45006E41EE}">
      <dsp:nvSpPr>
        <dsp:cNvPr id="0" name=""/>
        <dsp:cNvSpPr/>
      </dsp:nvSpPr>
      <dsp:spPr>
        <a:xfrm>
          <a:off x="3334916" y="1116725"/>
          <a:ext cx="162619" cy="742465"/>
        </a:xfrm>
        <a:custGeom>
          <a:avLst/>
          <a:gdLst/>
          <a:ahLst/>
          <a:cxnLst/>
          <a:rect l="0" t="0" r="0" b="0"/>
          <a:pathLst>
            <a:path>
              <a:moveTo>
                <a:pt x="162619" y="0"/>
              </a:moveTo>
              <a:lnTo>
                <a:pt x="162619" y="742465"/>
              </a:lnTo>
              <a:lnTo>
                <a:pt x="0" y="7424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327534" y="76920"/>
          <a:ext cx="2340004" cy="1039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</a:t>
          </a:r>
          <a:r>
            <a:rPr lang="es-ES" sz="1200" kern="1200" dirty="0" smtClean="0">
              <a:solidFill>
                <a:schemeClr val="tx1"/>
              </a:solidFill>
            </a:rPr>
            <a:t>Deporte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327534" y="76920"/>
        <a:ext cx="2340004" cy="1039805"/>
      </dsp:txXfrm>
    </dsp:sp>
    <dsp:sp modelId="{48FCCE86-1B3A-4663-AC1B-92EE4DF9C8B2}">
      <dsp:nvSpPr>
        <dsp:cNvPr id="0" name=""/>
        <dsp:cNvSpPr/>
      </dsp:nvSpPr>
      <dsp:spPr>
        <a:xfrm>
          <a:off x="1086003" y="1444353"/>
          <a:ext cx="2248912" cy="82967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1444353"/>
        <a:ext cx="2248912" cy="829675"/>
      </dsp:txXfrm>
    </dsp:sp>
    <dsp:sp modelId="{A821D914-8606-4A22-83C5-FFFFF6056F37}">
      <dsp:nvSpPr>
        <dsp:cNvPr id="0" name=""/>
        <dsp:cNvSpPr/>
      </dsp:nvSpPr>
      <dsp:spPr>
        <a:xfrm>
          <a:off x="3711424" y="1444353"/>
          <a:ext cx="2248912" cy="829675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</a:t>
          </a:r>
          <a:r>
            <a:rPr lang="es-ES" sz="1200" kern="1200" dirty="0" smtClean="0">
              <a:solidFill>
                <a:schemeClr val="tx1"/>
              </a:solidFill>
            </a:rPr>
            <a:t>Eventos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711424" y="1444353"/>
        <a:ext cx="2248912" cy="829675"/>
      </dsp:txXfrm>
    </dsp:sp>
    <dsp:sp modelId="{FE800C12-829A-4AE9-BBB8-2203ED35FE02}">
      <dsp:nvSpPr>
        <dsp:cNvPr id="0" name=""/>
        <dsp:cNvSpPr/>
      </dsp:nvSpPr>
      <dsp:spPr>
        <a:xfrm>
          <a:off x="1086003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Cultura </a:t>
          </a:r>
          <a:r>
            <a:rPr lang="es-ES" sz="1200" kern="1200" dirty="0" smtClean="0">
              <a:solidFill>
                <a:schemeClr val="tx1"/>
              </a:solidFill>
            </a:rPr>
            <a:t>Física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086003" y="2458935"/>
        <a:ext cx="2248912" cy="829675"/>
      </dsp:txXfrm>
    </dsp:sp>
    <dsp:sp modelId="{81A27537-C461-47F0-B34F-42C3D086165D}">
      <dsp:nvSpPr>
        <dsp:cNvPr id="0" name=""/>
        <dsp:cNvSpPr/>
      </dsp:nvSpPr>
      <dsp:spPr>
        <a:xfrm>
          <a:off x="3662001" y="2458935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2458935"/>
        <a:ext cx="2248912" cy="829675"/>
      </dsp:txXfrm>
    </dsp:sp>
    <dsp:sp modelId="{C45F8031-0B20-4CD1-AA5F-CD66518CE1DA}">
      <dsp:nvSpPr>
        <dsp:cNvPr id="0" name=""/>
        <dsp:cNvSpPr/>
      </dsp:nvSpPr>
      <dsp:spPr>
        <a:xfrm>
          <a:off x="110438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Coordinador(a) de Desarrollo </a:t>
          </a:r>
          <a:r>
            <a:rPr lang="es-MX" sz="1200" kern="1200" dirty="0" smtClean="0">
              <a:solidFill>
                <a:schemeClr val="tx1"/>
              </a:solidFill>
            </a:rPr>
            <a:t>Deportivo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3447877"/>
        <a:ext cx="2248912" cy="829675"/>
      </dsp:txXfrm>
    </dsp:sp>
    <dsp:sp modelId="{B9497D1A-44F6-480C-A626-D073C3EEF42B}">
      <dsp:nvSpPr>
        <dsp:cNvPr id="0" name=""/>
        <dsp:cNvSpPr/>
      </dsp:nvSpPr>
      <dsp:spPr>
        <a:xfrm>
          <a:off x="3662001" y="3447877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662001" y="3447877"/>
        <a:ext cx="2248912" cy="829675"/>
      </dsp:txXfrm>
    </dsp:sp>
    <dsp:sp modelId="{A08FDC8F-1CFE-49E8-A358-BA2E4CE71AF8}">
      <dsp:nvSpPr>
        <dsp:cNvPr id="0" name=""/>
        <dsp:cNvSpPr/>
      </dsp:nvSpPr>
      <dsp:spPr>
        <a:xfrm>
          <a:off x="1104381" y="4445621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Jefe(a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4381" y="4445621"/>
        <a:ext cx="2248912" cy="829675"/>
      </dsp:txXfrm>
    </dsp:sp>
    <dsp:sp modelId="{30574A9B-9233-4AA8-9AB4-EDC177889825}">
      <dsp:nvSpPr>
        <dsp:cNvPr id="0" name=""/>
        <dsp:cNvSpPr/>
      </dsp:nvSpPr>
      <dsp:spPr>
        <a:xfrm>
          <a:off x="3597617" y="4445253"/>
          <a:ext cx="2248912" cy="8296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Ligas </a:t>
          </a: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7617" y="4445253"/>
        <a:ext cx="2248912" cy="829675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A7D34-5071-4EFB-87CA-40E508BA9896}">
      <dsp:nvSpPr>
        <dsp:cNvPr id="0" name=""/>
        <dsp:cNvSpPr/>
      </dsp:nvSpPr>
      <dsp:spPr>
        <a:xfrm>
          <a:off x="3748891" y="781466"/>
          <a:ext cx="296386" cy="161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8012"/>
              </a:lnTo>
              <a:lnTo>
                <a:pt x="296386" y="16180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467555" y="781466"/>
          <a:ext cx="281335" cy="1619078"/>
        </a:xfrm>
        <a:custGeom>
          <a:avLst/>
          <a:gdLst/>
          <a:ahLst/>
          <a:cxnLst/>
          <a:rect l="0" t="0" r="0" b="0"/>
          <a:pathLst>
            <a:path>
              <a:moveTo>
                <a:pt x="281335" y="0"/>
              </a:moveTo>
              <a:lnTo>
                <a:pt x="281335" y="1619078"/>
              </a:lnTo>
              <a:lnTo>
                <a:pt x="0" y="16190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A41CE-00BB-410D-92E2-7DA232EA15D1}">
      <dsp:nvSpPr>
        <dsp:cNvPr id="0" name=""/>
        <dsp:cNvSpPr/>
      </dsp:nvSpPr>
      <dsp:spPr>
        <a:xfrm>
          <a:off x="3748891" y="781466"/>
          <a:ext cx="3081236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3081236" y="2581598"/>
              </a:lnTo>
              <a:lnTo>
                <a:pt x="3081236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D26E9-4900-46E0-9588-67F57EEA9DD7}">
      <dsp:nvSpPr>
        <dsp:cNvPr id="0" name=""/>
        <dsp:cNvSpPr/>
      </dsp:nvSpPr>
      <dsp:spPr>
        <a:xfrm>
          <a:off x="3748891" y="781466"/>
          <a:ext cx="1538403" cy="2695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598"/>
              </a:lnTo>
              <a:lnTo>
                <a:pt x="1538403" y="2581598"/>
              </a:lnTo>
              <a:lnTo>
                <a:pt x="1538403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B0DFF-07F8-44C8-B588-47DC0CA40309}">
      <dsp:nvSpPr>
        <dsp:cNvPr id="0" name=""/>
        <dsp:cNvSpPr/>
      </dsp:nvSpPr>
      <dsp:spPr>
        <a:xfrm>
          <a:off x="3703171" y="781466"/>
          <a:ext cx="914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598"/>
              </a:lnTo>
              <a:lnTo>
                <a:pt x="52601" y="2581598"/>
              </a:lnTo>
              <a:lnTo>
                <a:pt x="52601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2212846" y="781466"/>
          <a:ext cx="1536044" cy="2695210"/>
        </a:xfrm>
        <a:custGeom>
          <a:avLst/>
          <a:gdLst/>
          <a:ahLst/>
          <a:cxnLst/>
          <a:rect l="0" t="0" r="0" b="0"/>
          <a:pathLst>
            <a:path>
              <a:moveTo>
                <a:pt x="1536044" y="0"/>
              </a:moveTo>
              <a:lnTo>
                <a:pt x="1536044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657850" y="781466"/>
          <a:ext cx="3091040" cy="2695210"/>
        </a:xfrm>
        <a:custGeom>
          <a:avLst/>
          <a:gdLst/>
          <a:ahLst/>
          <a:cxnLst/>
          <a:rect l="0" t="0" r="0" b="0"/>
          <a:pathLst>
            <a:path>
              <a:moveTo>
                <a:pt x="3091040" y="0"/>
              </a:moveTo>
              <a:lnTo>
                <a:pt x="3091040" y="2581598"/>
              </a:lnTo>
              <a:lnTo>
                <a:pt x="0" y="2581598"/>
              </a:lnTo>
              <a:lnTo>
                <a:pt x="0" y="2695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2853255" y="0"/>
          <a:ext cx="1791270" cy="781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Cultura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Física y Deporte</a:t>
          </a:r>
        </a:p>
      </dsp:txBody>
      <dsp:txXfrm>
        <a:off x="2853255" y="0"/>
        <a:ext cx="1791270" cy="781466"/>
      </dsp:txXfrm>
    </dsp:sp>
    <dsp:sp modelId="{48FCCE86-1B3A-4663-AC1B-92EE4DF9C8B2}">
      <dsp:nvSpPr>
        <dsp:cNvPr id="0" name=""/>
        <dsp:cNvSpPr/>
      </dsp:nvSpPr>
      <dsp:spPr>
        <a:xfrm>
          <a:off x="0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Auxiliar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0" y="3476676"/>
        <a:ext cx="1315701" cy="720023"/>
      </dsp:txXfrm>
    </dsp:sp>
    <dsp:sp modelId="{81A27537-C461-47F0-B34F-42C3D086165D}">
      <dsp:nvSpPr>
        <dsp:cNvPr id="0" name=""/>
        <dsp:cNvSpPr/>
      </dsp:nvSpPr>
      <dsp:spPr>
        <a:xfrm>
          <a:off x="1554995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54995" y="3476676"/>
        <a:ext cx="1315701" cy="720023"/>
      </dsp:txXfrm>
    </dsp:sp>
    <dsp:sp modelId="{9EC08C8F-787D-4F21-8DED-E48E21A97C02}">
      <dsp:nvSpPr>
        <dsp:cNvPr id="0" name=""/>
        <dsp:cNvSpPr/>
      </dsp:nvSpPr>
      <dsp:spPr>
        <a:xfrm>
          <a:off x="3097921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Auxiliar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97921" y="3476676"/>
        <a:ext cx="1315701" cy="720023"/>
      </dsp:txXfrm>
    </dsp:sp>
    <dsp:sp modelId="{30574A9B-9233-4AA8-9AB4-EDC177889825}">
      <dsp:nvSpPr>
        <dsp:cNvPr id="0" name=""/>
        <dsp:cNvSpPr/>
      </dsp:nvSpPr>
      <dsp:spPr>
        <a:xfrm>
          <a:off x="4629443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29443" y="3476676"/>
        <a:ext cx="1315701" cy="720023"/>
      </dsp:txXfrm>
    </dsp:sp>
    <dsp:sp modelId="{8548432E-CF0D-4121-87D0-3292251BE588}">
      <dsp:nvSpPr>
        <dsp:cNvPr id="0" name=""/>
        <dsp:cNvSpPr/>
      </dsp:nvSpPr>
      <dsp:spPr>
        <a:xfrm>
          <a:off x="6172277" y="3476676"/>
          <a:ext cx="1315701" cy="7200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172277" y="3476676"/>
        <a:ext cx="1315701" cy="720023"/>
      </dsp:txXfrm>
    </dsp:sp>
    <dsp:sp modelId="{FB41900A-FAD5-43F7-BC70-49699BF04225}">
      <dsp:nvSpPr>
        <dsp:cNvPr id="0" name=""/>
        <dsp:cNvSpPr/>
      </dsp:nvSpPr>
      <dsp:spPr>
        <a:xfrm>
          <a:off x="2116785" y="2076550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16785" y="2076550"/>
        <a:ext cx="1350770" cy="647988"/>
      </dsp:txXfrm>
    </dsp:sp>
    <dsp:sp modelId="{03F7B51C-13DD-4428-982A-38057E45B74B}">
      <dsp:nvSpPr>
        <dsp:cNvPr id="0" name=""/>
        <dsp:cNvSpPr/>
      </dsp:nvSpPr>
      <dsp:spPr>
        <a:xfrm>
          <a:off x="4045277" y="2075484"/>
          <a:ext cx="1350770" cy="6479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Secretaria(o) B </a:t>
          </a:r>
        </a:p>
      </dsp:txBody>
      <dsp:txXfrm>
        <a:off x="4045277" y="2075484"/>
        <a:ext cx="1350770" cy="64798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C9E6A-9C3A-4D08-818A-587B8682C181}">
      <dsp:nvSpPr>
        <dsp:cNvPr id="0" name=""/>
        <dsp:cNvSpPr/>
      </dsp:nvSpPr>
      <dsp:spPr>
        <a:xfrm>
          <a:off x="1403173" y="2086612"/>
          <a:ext cx="91440" cy="5781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81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93" y="643717"/>
          <a:ext cx="2894999" cy="1442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General</a:t>
          </a:r>
        </a:p>
      </dsp:txBody>
      <dsp:txXfrm>
        <a:off x="1393" y="643717"/>
        <a:ext cx="2894999" cy="1442895"/>
      </dsp:txXfrm>
    </dsp:sp>
    <dsp:sp modelId="{6528C904-D680-4C76-83E9-20A13004E2E7}">
      <dsp:nvSpPr>
        <dsp:cNvPr id="0" name=""/>
        <dsp:cNvSpPr/>
      </dsp:nvSpPr>
      <dsp:spPr>
        <a:xfrm>
          <a:off x="224899" y="2664774"/>
          <a:ext cx="2447988" cy="11743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Secretaria(o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224899" y="2664774"/>
        <a:ext cx="2447988" cy="1174374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D3954-4AD2-4CC1-A13F-D3E6728670A4}">
      <dsp:nvSpPr>
        <dsp:cNvPr id="0" name=""/>
        <dsp:cNvSpPr/>
      </dsp:nvSpPr>
      <dsp:spPr>
        <a:xfrm>
          <a:off x="3334696" y="2039587"/>
          <a:ext cx="2608779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2608779" y="261914"/>
              </a:lnTo>
              <a:lnTo>
                <a:pt x="2608779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12A2B-6F8F-48FA-A983-7816F6F7A02F}">
      <dsp:nvSpPr>
        <dsp:cNvPr id="0" name=""/>
        <dsp:cNvSpPr/>
      </dsp:nvSpPr>
      <dsp:spPr>
        <a:xfrm>
          <a:off x="3334696" y="2039587"/>
          <a:ext cx="868480" cy="412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914"/>
              </a:lnTo>
              <a:lnTo>
                <a:pt x="868480" y="261914"/>
              </a:lnTo>
              <a:lnTo>
                <a:pt x="86848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96D17-A9AA-4C72-88F9-1A67B99C0639}">
      <dsp:nvSpPr>
        <dsp:cNvPr id="0" name=""/>
        <dsp:cNvSpPr/>
      </dsp:nvSpPr>
      <dsp:spPr>
        <a:xfrm>
          <a:off x="2462878" y="2039587"/>
          <a:ext cx="871817" cy="412932"/>
        </a:xfrm>
        <a:custGeom>
          <a:avLst/>
          <a:gdLst/>
          <a:ahLst/>
          <a:cxnLst/>
          <a:rect l="0" t="0" r="0" b="0"/>
          <a:pathLst>
            <a:path>
              <a:moveTo>
                <a:pt x="871817" y="0"/>
              </a:moveTo>
              <a:lnTo>
                <a:pt x="871817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29FA9B-19C6-4A11-B7E3-9F4C30919603}">
      <dsp:nvSpPr>
        <dsp:cNvPr id="0" name=""/>
        <dsp:cNvSpPr/>
      </dsp:nvSpPr>
      <dsp:spPr>
        <a:xfrm>
          <a:off x="722579" y="2039587"/>
          <a:ext cx="2612116" cy="412932"/>
        </a:xfrm>
        <a:custGeom>
          <a:avLst/>
          <a:gdLst/>
          <a:ahLst/>
          <a:cxnLst/>
          <a:rect l="0" t="0" r="0" b="0"/>
          <a:pathLst>
            <a:path>
              <a:moveTo>
                <a:pt x="2612116" y="0"/>
              </a:moveTo>
              <a:lnTo>
                <a:pt x="2612116" y="261914"/>
              </a:lnTo>
              <a:lnTo>
                <a:pt x="0" y="261914"/>
              </a:lnTo>
              <a:lnTo>
                <a:pt x="0" y="4129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2375187" y="1040648"/>
          <a:ext cx="1919017" cy="9989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2375187" y="1040648"/>
        <a:ext cx="1919017" cy="998938"/>
      </dsp:txXfrm>
    </dsp:sp>
    <dsp:sp modelId="{BE998E07-11C6-4B5C-A913-7522DFBCFBF5}">
      <dsp:nvSpPr>
        <dsp:cNvPr id="0" name=""/>
        <dsp:cNvSpPr/>
      </dsp:nvSpPr>
      <dsp:spPr>
        <a:xfrm>
          <a:off x="3448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de Cultura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Física</a:t>
          </a:r>
          <a:endParaRPr lang="es-ES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3448" y="2452520"/>
        <a:ext cx="1438263" cy="719131"/>
      </dsp:txXfrm>
    </dsp:sp>
    <dsp:sp modelId="{BDC3093E-262A-4F07-9093-C9D2812C23D5}">
      <dsp:nvSpPr>
        <dsp:cNvPr id="0" name=""/>
        <dsp:cNvSpPr/>
      </dsp:nvSpPr>
      <dsp:spPr>
        <a:xfrm>
          <a:off x="1743746" y="2452520"/>
          <a:ext cx="1438263" cy="7191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Jefe(a) </a:t>
          </a:r>
          <a:r>
            <a:rPr lang="es-ES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 Enlace </a:t>
          </a:r>
        </a:p>
      </dsp:txBody>
      <dsp:txXfrm>
        <a:off x="1743746" y="2452520"/>
        <a:ext cx="1438263" cy="719131"/>
      </dsp:txXfrm>
    </dsp:sp>
    <dsp:sp modelId="{94691B6B-CAD2-4446-947D-DBB89E2170ED}">
      <dsp:nvSpPr>
        <dsp:cNvPr id="0" name=""/>
        <dsp:cNvSpPr/>
      </dsp:nvSpPr>
      <dsp:spPr>
        <a:xfrm>
          <a:off x="3484045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484045" y="2452520"/>
        <a:ext cx="1438263" cy="719131"/>
      </dsp:txXfrm>
    </dsp:sp>
    <dsp:sp modelId="{032B8807-A0D3-4CEA-9977-BBBE43E7721E}">
      <dsp:nvSpPr>
        <dsp:cNvPr id="0" name=""/>
        <dsp:cNvSpPr/>
      </dsp:nvSpPr>
      <dsp:spPr>
        <a:xfrm>
          <a:off x="5224344" y="2452520"/>
          <a:ext cx="1438263" cy="719131"/>
        </a:xfrm>
        <a:prstGeom prst="rect">
          <a:avLst/>
        </a:prstGeom>
        <a:noFill/>
        <a:ln>
          <a:solidFill>
            <a:schemeClr val="bg2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224344" y="2452520"/>
        <a:ext cx="1438263" cy="71913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FAFD2-FD47-44B5-9C4D-ADD97E447B6C}">
      <dsp:nvSpPr>
        <dsp:cNvPr id="0" name=""/>
        <dsp:cNvSpPr/>
      </dsp:nvSpPr>
      <dsp:spPr>
        <a:xfrm>
          <a:off x="1984938" y="1200303"/>
          <a:ext cx="197357" cy="2671005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2671005"/>
              </a:lnTo>
              <a:lnTo>
                <a:pt x="0" y="2671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285A8-E834-4462-990F-01D69B9A6EF9}">
      <dsp:nvSpPr>
        <dsp:cNvPr id="0" name=""/>
        <dsp:cNvSpPr/>
      </dsp:nvSpPr>
      <dsp:spPr>
        <a:xfrm>
          <a:off x="2182295" y="1200303"/>
          <a:ext cx="184448" cy="1693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3073"/>
              </a:lnTo>
              <a:lnTo>
                <a:pt x="184448" y="16930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B89D0-BA73-47E4-9D4D-7C3F86F98E5D}">
      <dsp:nvSpPr>
        <dsp:cNvPr id="0" name=""/>
        <dsp:cNvSpPr/>
      </dsp:nvSpPr>
      <dsp:spPr>
        <a:xfrm>
          <a:off x="1984810" y="1200303"/>
          <a:ext cx="197484" cy="1692918"/>
        </a:xfrm>
        <a:custGeom>
          <a:avLst/>
          <a:gdLst/>
          <a:ahLst/>
          <a:cxnLst/>
          <a:rect l="0" t="0" r="0" b="0"/>
          <a:pathLst>
            <a:path>
              <a:moveTo>
                <a:pt x="197484" y="0"/>
              </a:moveTo>
              <a:lnTo>
                <a:pt x="197484" y="1692918"/>
              </a:lnTo>
              <a:lnTo>
                <a:pt x="0" y="1692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182295" y="1200303"/>
          <a:ext cx="187884" cy="7449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4930"/>
              </a:lnTo>
              <a:lnTo>
                <a:pt x="187884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984938" y="1200303"/>
          <a:ext cx="197357" cy="744930"/>
        </a:xfrm>
        <a:custGeom>
          <a:avLst/>
          <a:gdLst/>
          <a:ahLst/>
          <a:cxnLst/>
          <a:rect l="0" t="0" r="0" b="0"/>
          <a:pathLst>
            <a:path>
              <a:moveTo>
                <a:pt x="197357" y="0"/>
              </a:moveTo>
              <a:lnTo>
                <a:pt x="197357" y="744930"/>
              </a:lnTo>
              <a:lnTo>
                <a:pt x="0" y="7449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49362" y="88921"/>
          <a:ext cx="2465866" cy="111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Coordinador(a) </a:t>
          </a:r>
          <a:r>
            <a:rPr lang="es-ES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de Cultura Física</a:t>
          </a:r>
        </a:p>
      </dsp:txBody>
      <dsp:txXfrm>
        <a:off x="949362" y="88921"/>
        <a:ext cx="2465866" cy="1111382"/>
      </dsp:txXfrm>
    </dsp:sp>
    <dsp:sp modelId="{B942DF9C-BA00-42B3-AF71-148728147FCE}">
      <dsp:nvSpPr>
        <dsp:cNvPr id="0" name=""/>
        <dsp:cNvSpPr/>
      </dsp:nvSpPr>
      <dsp:spPr>
        <a:xfrm>
          <a:off x="76908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es-MX" sz="1200" b="0" kern="1200" dirty="0">
              <a:solidFill>
                <a:schemeClr val="tx1"/>
              </a:solidFill>
              <a:latin typeface="+mn-lt"/>
              <a:cs typeface="Arial" charset="0"/>
            </a:rPr>
            <a:t>Promotores(as) </a:t>
          </a:r>
          <a:r>
            <a:rPr lang="es-MX" altLang="es-MX" sz="1200" b="0" kern="1200" noProof="0" dirty="0">
              <a:solidFill>
                <a:schemeClr val="tx1"/>
              </a:solidFill>
              <a:latin typeface="+mn-lt"/>
              <a:cs typeface="Arial" charset="0"/>
            </a:rPr>
            <a:t>Deportivos(as</a:t>
          </a:r>
          <a:r>
            <a:rPr lang="pt-BR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)</a:t>
          </a:r>
          <a:endParaRPr lang="pt-BR" altLang="es-MX" sz="1200" b="0" kern="1200" dirty="0">
            <a:solidFill>
              <a:schemeClr val="tx1"/>
            </a:solidFill>
            <a:latin typeface="+mn-lt"/>
            <a:cs typeface="Arial" charset="0"/>
          </a:endParaRPr>
        </a:p>
      </dsp:txBody>
      <dsp:txXfrm>
        <a:off x="76908" y="1511102"/>
        <a:ext cx="1908029" cy="868263"/>
      </dsp:txXfrm>
    </dsp:sp>
    <dsp:sp modelId="{B277CEB9-CD22-4D45-8CC0-6CDCD3DE2D25}">
      <dsp:nvSpPr>
        <dsp:cNvPr id="0" name=""/>
        <dsp:cNvSpPr/>
      </dsp:nvSpPr>
      <dsp:spPr>
        <a:xfrm>
          <a:off x="2370180" y="1511102"/>
          <a:ext cx="1908029" cy="86826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70180" y="1511102"/>
        <a:ext cx="1908029" cy="868263"/>
      </dsp:txXfrm>
    </dsp:sp>
    <dsp:sp modelId="{CE951814-180D-4DB7-AB5A-0A5121004604}">
      <dsp:nvSpPr>
        <dsp:cNvPr id="0" name=""/>
        <dsp:cNvSpPr/>
      </dsp:nvSpPr>
      <dsp:spPr>
        <a:xfrm>
          <a:off x="76780" y="2459090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err="1" smtClean="0">
              <a:solidFill>
                <a:schemeClr val="tx1"/>
              </a:solidFill>
              <a:latin typeface="+mn-lt"/>
              <a:cs typeface="Arial"/>
              <a:sym typeface="Arial"/>
            </a:rPr>
            <a:t>Football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 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780" y="2459090"/>
        <a:ext cx="1908029" cy="868263"/>
      </dsp:txXfrm>
    </dsp:sp>
    <dsp:sp modelId="{6300D749-A550-4302-9AEA-9F8CCBCA1CFD}">
      <dsp:nvSpPr>
        <dsp:cNvPr id="0" name=""/>
        <dsp:cNvSpPr/>
      </dsp:nvSpPr>
      <dsp:spPr>
        <a:xfrm>
          <a:off x="2366743" y="2459245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 Activación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Física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66743" y="2459245"/>
        <a:ext cx="1908029" cy="868263"/>
      </dsp:txXfrm>
    </dsp:sp>
    <dsp:sp modelId="{701CD784-7BD5-4B43-9B97-FDDF0A3A1CD3}">
      <dsp:nvSpPr>
        <dsp:cNvPr id="0" name=""/>
        <dsp:cNvSpPr/>
      </dsp:nvSpPr>
      <dsp:spPr>
        <a:xfrm>
          <a:off x="76908" y="3437177"/>
          <a:ext cx="1908029" cy="8682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6908" y="3437177"/>
        <a:ext cx="1908029" cy="868263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D8486-0734-434F-BD23-F5444BEFDBE7}">
      <dsp:nvSpPr>
        <dsp:cNvPr id="0" name=""/>
        <dsp:cNvSpPr/>
      </dsp:nvSpPr>
      <dsp:spPr>
        <a:xfrm>
          <a:off x="4170512" y="1227597"/>
          <a:ext cx="298276" cy="73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5235"/>
              </a:lnTo>
              <a:lnTo>
                <a:pt x="298276" y="73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05EA2-8C2E-4856-929E-67AD35B64586}">
      <dsp:nvSpPr>
        <dsp:cNvPr id="0" name=""/>
        <dsp:cNvSpPr/>
      </dsp:nvSpPr>
      <dsp:spPr>
        <a:xfrm>
          <a:off x="3830723" y="1227597"/>
          <a:ext cx="339789" cy="735243"/>
        </a:xfrm>
        <a:custGeom>
          <a:avLst/>
          <a:gdLst/>
          <a:ahLst/>
          <a:cxnLst/>
          <a:rect l="0" t="0" r="0" b="0"/>
          <a:pathLst>
            <a:path>
              <a:moveTo>
                <a:pt x="339789" y="0"/>
              </a:moveTo>
              <a:lnTo>
                <a:pt x="339789" y="735243"/>
              </a:lnTo>
              <a:lnTo>
                <a:pt x="0" y="7352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170512" y="1227597"/>
          <a:ext cx="2855173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2855173" y="1435597"/>
              </a:lnTo>
              <a:lnTo>
                <a:pt x="2855173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4170512" y="1227597"/>
          <a:ext cx="954901" cy="1609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597"/>
              </a:lnTo>
              <a:lnTo>
                <a:pt x="954901" y="1435597"/>
              </a:lnTo>
              <a:lnTo>
                <a:pt x="954901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218568" y="1227597"/>
          <a:ext cx="951944" cy="1609052"/>
        </a:xfrm>
        <a:custGeom>
          <a:avLst/>
          <a:gdLst/>
          <a:ahLst/>
          <a:cxnLst/>
          <a:rect l="0" t="0" r="0" b="0"/>
          <a:pathLst>
            <a:path>
              <a:moveTo>
                <a:pt x="951944" y="0"/>
              </a:moveTo>
              <a:lnTo>
                <a:pt x="951944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310829" y="1227597"/>
          <a:ext cx="2859683" cy="1609052"/>
        </a:xfrm>
        <a:custGeom>
          <a:avLst/>
          <a:gdLst/>
          <a:ahLst/>
          <a:cxnLst/>
          <a:rect l="0" t="0" r="0" b="0"/>
          <a:pathLst>
            <a:path>
              <a:moveTo>
                <a:pt x="2859683" y="0"/>
              </a:moveTo>
              <a:lnTo>
                <a:pt x="2859683" y="1435597"/>
              </a:lnTo>
              <a:lnTo>
                <a:pt x="0" y="1435597"/>
              </a:lnTo>
              <a:lnTo>
                <a:pt x="0" y="16090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42915" y="0"/>
          <a:ext cx="2455194" cy="12275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2942915" y="0"/>
        <a:ext cx="2455194" cy="1227597"/>
      </dsp:txXfrm>
    </dsp:sp>
    <dsp:sp modelId="{67F1DC44-2E3B-4303-A402-930E7F58F13F}">
      <dsp:nvSpPr>
        <dsp:cNvPr id="0" name=""/>
        <dsp:cNvSpPr/>
      </dsp:nvSpPr>
      <dsp:spPr>
        <a:xfrm>
          <a:off x="532504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32504" y="2836649"/>
        <a:ext cx="1556649" cy="1162783"/>
      </dsp:txXfrm>
    </dsp:sp>
    <dsp:sp modelId="{52D1BCD9-9409-4F5E-AB20-7B45056AEE70}">
      <dsp:nvSpPr>
        <dsp:cNvPr id="0" name=""/>
        <dsp:cNvSpPr/>
      </dsp:nvSpPr>
      <dsp:spPr>
        <a:xfrm>
          <a:off x="2440243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Analista de Detección y Promoción de Talentos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40243" y="2836649"/>
        <a:ext cx="1556649" cy="1162783"/>
      </dsp:txXfrm>
    </dsp:sp>
    <dsp:sp modelId="{25340010-7394-4D6D-A6E2-A29771F6F7FD}">
      <dsp:nvSpPr>
        <dsp:cNvPr id="0" name=""/>
        <dsp:cNvSpPr/>
      </dsp:nvSpPr>
      <dsp:spPr>
        <a:xfrm>
          <a:off x="4347089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Auxiliares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4347089" y="2836649"/>
        <a:ext cx="1556649" cy="1162783"/>
      </dsp:txXfrm>
    </dsp:sp>
    <dsp:sp modelId="{63736A68-6555-4361-93D1-234F43698563}">
      <dsp:nvSpPr>
        <dsp:cNvPr id="0" name=""/>
        <dsp:cNvSpPr/>
      </dsp:nvSpPr>
      <dsp:spPr>
        <a:xfrm>
          <a:off x="6247361" y="2836649"/>
          <a:ext cx="1556649" cy="11627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247361" y="2836649"/>
        <a:ext cx="1556649" cy="1162783"/>
      </dsp:txXfrm>
    </dsp:sp>
    <dsp:sp modelId="{C350CF7E-40B9-4AAF-9FE4-BB8B7F464189}">
      <dsp:nvSpPr>
        <dsp:cNvPr id="0" name=""/>
        <dsp:cNvSpPr/>
      </dsp:nvSpPr>
      <dsp:spPr>
        <a:xfrm>
          <a:off x="2127925" y="1507439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</a:rPr>
            <a:t>Jefe(a) de Desarrollo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2127925" y="1507439"/>
        <a:ext cx="1702797" cy="910802"/>
      </dsp:txXfrm>
    </dsp:sp>
    <dsp:sp modelId="{38172675-A956-4C1A-B809-C1929CBB18DC}">
      <dsp:nvSpPr>
        <dsp:cNvPr id="0" name=""/>
        <dsp:cNvSpPr/>
      </dsp:nvSpPr>
      <dsp:spPr>
        <a:xfrm>
          <a:off x="4468788" y="1507431"/>
          <a:ext cx="1702797" cy="9108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Técnico de Desarrollo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Deportivo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468788" y="1507431"/>
        <a:ext cx="1702797" cy="91080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84483-261A-4E01-839C-44DD8A385C2E}">
      <dsp:nvSpPr>
        <dsp:cNvPr id="0" name=""/>
        <dsp:cNvSpPr/>
      </dsp:nvSpPr>
      <dsp:spPr>
        <a:xfrm>
          <a:off x="4182999" y="790260"/>
          <a:ext cx="197151" cy="531220"/>
        </a:xfrm>
        <a:custGeom>
          <a:avLst/>
          <a:gdLst/>
          <a:ahLst/>
          <a:cxnLst/>
          <a:rect l="0" t="0" r="0" b="0"/>
          <a:pathLst>
            <a:path>
              <a:moveTo>
                <a:pt x="197151" y="0"/>
              </a:moveTo>
              <a:lnTo>
                <a:pt x="197151" y="531220"/>
              </a:lnTo>
              <a:lnTo>
                <a:pt x="0" y="531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E3743-B367-488B-B34E-09E076D3808E}">
      <dsp:nvSpPr>
        <dsp:cNvPr id="0" name=""/>
        <dsp:cNvSpPr/>
      </dsp:nvSpPr>
      <dsp:spPr>
        <a:xfrm>
          <a:off x="4380150" y="790260"/>
          <a:ext cx="3271915" cy="1321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749"/>
              </a:lnTo>
              <a:lnTo>
                <a:pt x="3271915" y="1214749"/>
              </a:lnTo>
              <a:lnTo>
                <a:pt x="3271915" y="1321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BECF4-75A3-4CA1-BD71-5A0D3A4EDF89}">
      <dsp:nvSpPr>
        <dsp:cNvPr id="0" name=""/>
        <dsp:cNvSpPr/>
      </dsp:nvSpPr>
      <dsp:spPr>
        <a:xfrm>
          <a:off x="4380150" y="790260"/>
          <a:ext cx="1069710" cy="1321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4749"/>
              </a:lnTo>
              <a:lnTo>
                <a:pt x="1069710" y="1214749"/>
              </a:lnTo>
              <a:lnTo>
                <a:pt x="1069710" y="1321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271602" y="790260"/>
          <a:ext cx="1108548" cy="1313798"/>
        </a:xfrm>
        <a:custGeom>
          <a:avLst/>
          <a:gdLst/>
          <a:ahLst/>
          <a:cxnLst/>
          <a:rect l="0" t="0" r="0" b="0"/>
          <a:pathLst>
            <a:path>
              <a:moveTo>
                <a:pt x="1108548" y="0"/>
              </a:moveTo>
              <a:lnTo>
                <a:pt x="1108548" y="1206850"/>
              </a:lnTo>
              <a:lnTo>
                <a:pt x="0" y="1206850"/>
              </a:lnTo>
              <a:lnTo>
                <a:pt x="0" y="13137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1125000" y="790260"/>
          <a:ext cx="3255150" cy="1321697"/>
        </a:xfrm>
        <a:custGeom>
          <a:avLst/>
          <a:gdLst/>
          <a:ahLst/>
          <a:cxnLst/>
          <a:rect l="0" t="0" r="0" b="0"/>
          <a:pathLst>
            <a:path>
              <a:moveTo>
                <a:pt x="3255150" y="0"/>
              </a:moveTo>
              <a:lnTo>
                <a:pt x="3255150" y="1214749"/>
              </a:lnTo>
              <a:lnTo>
                <a:pt x="0" y="1214749"/>
              </a:lnTo>
              <a:lnTo>
                <a:pt x="0" y="1321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533503" y="0"/>
          <a:ext cx="1693294" cy="790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Desarrollo Deportivo</a:t>
          </a:r>
        </a:p>
      </dsp:txBody>
      <dsp:txXfrm>
        <a:off x="3533503" y="0"/>
        <a:ext cx="1693294" cy="790260"/>
      </dsp:txXfrm>
    </dsp:sp>
    <dsp:sp modelId="{25340010-7394-4D6D-A6E2-A29771F6F7FD}">
      <dsp:nvSpPr>
        <dsp:cNvPr id="0" name=""/>
        <dsp:cNvSpPr/>
      </dsp:nvSpPr>
      <dsp:spPr>
        <a:xfrm>
          <a:off x="187273" y="2111957"/>
          <a:ext cx="1875452" cy="2466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Entrenadores(as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B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Pesas A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7273" y="2111957"/>
        <a:ext cx="1875452" cy="2466392"/>
      </dsp:txXfrm>
    </dsp:sp>
    <dsp:sp modelId="{045D9CF3-BCD1-4E16-8C87-1E2620CB8C3B}">
      <dsp:nvSpPr>
        <dsp:cNvPr id="0" name=""/>
        <dsp:cNvSpPr/>
      </dsp:nvSpPr>
      <dsp:spPr>
        <a:xfrm>
          <a:off x="2333875" y="2104058"/>
          <a:ext cx="1875452" cy="2797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Judo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Handball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/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Entrenadores(as) de Basquetbol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 de Atletismo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Entrenador(a) de Luchas Asociadas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B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33875" y="2104058"/>
        <a:ext cx="1875452" cy="2797738"/>
      </dsp:txXfrm>
    </dsp:sp>
    <dsp:sp modelId="{63736A68-6555-4361-93D1-234F43698563}">
      <dsp:nvSpPr>
        <dsp:cNvPr id="0" name=""/>
        <dsp:cNvSpPr/>
      </dsp:nvSpPr>
      <dsp:spPr>
        <a:xfrm>
          <a:off x="4455706" y="2111957"/>
          <a:ext cx="1988308" cy="2764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Atletismo	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</a:t>
          </a:r>
          <a:r>
            <a:rPr lang="es-ES" sz="1200" b="0" i="0" u="none" strike="noStrike" kern="1200" cap="none" dirty="0" err="1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Boccia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 Adaptado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Instructor(a) de Triatlón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/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Instructores(as)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) de Fútbol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455706" y="2111957"/>
        <a:ext cx="1988308" cy="2764329"/>
      </dsp:txXfrm>
    </dsp:sp>
    <dsp:sp modelId="{EB84E445-8C60-4F24-BA30-07E43F0612B7}">
      <dsp:nvSpPr>
        <dsp:cNvPr id="0" name=""/>
        <dsp:cNvSpPr/>
      </dsp:nvSpPr>
      <dsp:spPr>
        <a:xfrm>
          <a:off x="6657911" y="2111957"/>
          <a:ext cx="1988308" cy="33263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Arial"/>
              <a:cs typeface="Arial"/>
              <a:sym typeface="Arial"/>
            </a:rPr>
            <a:t>Entrenadores(as)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 Deportivo(a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657911" y="2111957"/>
        <a:ext cx="1988308" cy="3326392"/>
      </dsp:txXfrm>
    </dsp:sp>
    <dsp:sp modelId="{C3DF5805-8BD3-4175-BE18-B4D8CA7681AC}">
      <dsp:nvSpPr>
        <dsp:cNvPr id="0" name=""/>
        <dsp:cNvSpPr/>
      </dsp:nvSpPr>
      <dsp:spPr>
        <a:xfrm>
          <a:off x="2500745" y="875713"/>
          <a:ext cx="1682253" cy="8915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63300</a:t>
          </a:r>
          <a:endParaRPr lang="es-ES" sz="1200" kern="1200" dirty="0"/>
        </a:p>
      </dsp:txBody>
      <dsp:txXfrm>
        <a:off x="2500745" y="875713"/>
        <a:ext cx="1682253" cy="891535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499661" y="1180913"/>
          <a:ext cx="289722" cy="932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2595"/>
              </a:lnTo>
              <a:lnTo>
                <a:pt x="289722" y="9325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202621" y="1180913"/>
          <a:ext cx="297040" cy="936846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936846"/>
              </a:lnTo>
              <a:lnTo>
                <a:pt x="0" y="9368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499661" y="1180913"/>
          <a:ext cx="2746595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2746595" y="1813544"/>
              </a:lnTo>
              <a:lnTo>
                <a:pt x="2746595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180913"/>
          <a:ext cx="918588" cy="1980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544"/>
              </a:lnTo>
              <a:lnTo>
                <a:pt x="918588" y="1813544"/>
              </a:lnTo>
              <a:lnTo>
                <a:pt x="918588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180913"/>
          <a:ext cx="915743" cy="1980403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7" y="1180913"/>
          <a:ext cx="2750934" cy="1980403"/>
        </a:xfrm>
        <a:custGeom>
          <a:avLst/>
          <a:gdLst/>
          <a:ahLst/>
          <a:cxnLst/>
          <a:rect l="0" t="0" r="0" b="0"/>
          <a:pathLst>
            <a:path>
              <a:moveTo>
                <a:pt x="2750934" y="0"/>
              </a:moveTo>
              <a:lnTo>
                <a:pt x="2750934" y="1813544"/>
              </a:lnTo>
              <a:lnTo>
                <a:pt x="0" y="1813544"/>
              </a:lnTo>
              <a:lnTo>
                <a:pt x="0" y="19804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318747" y="0"/>
          <a:ext cx="2361827" cy="11809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Ligas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Deportivas</a:t>
          </a:r>
        </a:p>
      </dsp:txBody>
      <dsp:txXfrm>
        <a:off x="2318747" y="0"/>
        <a:ext cx="2361827" cy="1180913"/>
      </dsp:txXfrm>
    </dsp:sp>
    <dsp:sp modelId="{67F1DC44-2E3B-4303-A402-930E7F58F13F}">
      <dsp:nvSpPr>
        <dsp:cNvPr id="0" name=""/>
        <dsp:cNvSpPr/>
      </dsp:nvSpPr>
      <dsp:spPr>
        <a:xfrm>
          <a:off x="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de Ligas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0" y="3161317"/>
        <a:ext cx="1497452" cy="936481"/>
      </dsp:txXfrm>
    </dsp:sp>
    <dsp:sp modelId="{52D1BCD9-9409-4F5E-AB20-7B45056AEE70}">
      <dsp:nvSpPr>
        <dsp:cNvPr id="0" name=""/>
        <dsp:cNvSpPr/>
      </dsp:nvSpPr>
      <dsp:spPr>
        <a:xfrm>
          <a:off x="1835191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3161317"/>
        <a:ext cx="1497452" cy="936481"/>
      </dsp:txXfrm>
    </dsp:sp>
    <dsp:sp modelId="{25340010-7394-4D6D-A6E2-A29771F6F7FD}">
      <dsp:nvSpPr>
        <dsp:cNvPr id="0" name=""/>
        <dsp:cNvSpPr/>
      </dsp:nvSpPr>
      <dsp:spPr>
        <a:xfrm>
          <a:off x="3669523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Promotores(as) Deportivos(as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3161317"/>
        <a:ext cx="1497452" cy="936481"/>
      </dsp:txXfrm>
    </dsp:sp>
    <dsp:sp modelId="{045D9CF3-BCD1-4E16-8C87-1E2620CB8C3B}">
      <dsp:nvSpPr>
        <dsp:cNvPr id="0" name=""/>
        <dsp:cNvSpPr/>
      </dsp:nvSpPr>
      <dsp:spPr>
        <a:xfrm>
          <a:off x="5497530" y="3161317"/>
          <a:ext cx="1497452" cy="936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497530" y="3161317"/>
        <a:ext cx="1497452" cy="936481"/>
      </dsp:txXfrm>
    </dsp:sp>
    <dsp:sp modelId="{AEA21AD5-A041-401A-AB0B-7561A463D652}">
      <dsp:nvSpPr>
        <dsp:cNvPr id="0" name=""/>
        <dsp:cNvSpPr/>
      </dsp:nvSpPr>
      <dsp:spPr>
        <a:xfrm>
          <a:off x="1618624" y="1721761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618624" y="1721761"/>
        <a:ext cx="1583996" cy="791998"/>
      </dsp:txXfrm>
    </dsp:sp>
    <dsp:sp modelId="{C350CF7E-40B9-4AAF-9FE4-BB8B7F464189}">
      <dsp:nvSpPr>
        <dsp:cNvPr id="0" name=""/>
        <dsp:cNvSpPr/>
      </dsp:nvSpPr>
      <dsp:spPr>
        <a:xfrm>
          <a:off x="3789383" y="1717510"/>
          <a:ext cx="1583996" cy="79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89383" y="1717510"/>
        <a:ext cx="1583996" cy="79199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413933" y="1122805"/>
          <a:ext cx="316639" cy="1130821"/>
        </a:xfrm>
        <a:custGeom>
          <a:avLst/>
          <a:gdLst/>
          <a:ahLst/>
          <a:cxnLst/>
          <a:rect l="0" t="0" r="0" b="0"/>
          <a:pathLst>
            <a:path>
              <a:moveTo>
                <a:pt x="316639" y="0"/>
              </a:moveTo>
              <a:lnTo>
                <a:pt x="316639" y="1130821"/>
              </a:lnTo>
              <a:lnTo>
                <a:pt x="0" y="1130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730572" y="1122805"/>
          <a:ext cx="2931189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2931189" y="2197525"/>
              </a:lnTo>
              <a:lnTo>
                <a:pt x="2931189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730572" y="1122805"/>
          <a:ext cx="975826" cy="237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7525"/>
              </a:lnTo>
              <a:lnTo>
                <a:pt x="975826" y="2197525"/>
              </a:lnTo>
              <a:lnTo>
                <a:pt x="975826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0C003-0F00-4878-8731-527C1C3A2093}">
      <dsp:nvSpPr>
        <dsp:cNvPr id="0" name=""/>
        <dsp:cNvSpPr/>
      </dsp:nvSpPr>
      <dsp:spPr>
        <a:xfrm>
          <a:off x="2750121" y="1122805"/>
          <a:ext cx="980451" cy="2375393"/>
        </a:xfrm>
        <a:custGeom>
          <a:avLst/>
          <a:gdLst/>
          <a:ahLst/>
          <a:cxnLst/>
          <a:rect l="0" t="0" r="0" b="0"/>
          <a:pathLst>
            <a:path>
              <a:moveTo>
                <a:pt x="980451" y="0"/>
              </a:moveTo>
              <a:lnTo>
                <a:pt x="980451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98128" y="1122805"/>
          <a:ext cx="2932443" cy="2375393"/>
        </a:xfrm>
        <a:custGeom>
          <a:avLst/>
          <a:gdLst/>
          <a:ahLst/>
          <a:cxnLst/>
          <a:rect l="0" t="0" r="0" b="0"/>
          <a:pathLst>
            <a:path>
              <a:moveTo>
                <a:pt x="2932443" y="0"/>
              </a:moveTo>
              <a:lnTo>
                <a:pt x="2932443" y="2197525"/>
              </a:lnTo>
              <a:lnTo>
                <a:pt x="0" y="2197525"/>
              </a:lnTo>
              <a:lnTo>
                <a:pt x="0" y="23753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637327" y="0"/>
          <a:ext cx="2186490" cy="11228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Eventos</a:t>
          </a:r>
        </a:p>
      </dsp:txBody>
      <dsp:txXfrm>
        <a:off x="2637327" y="0"/>
        <a:ext cx="2186490" cy="1122805"/>
      </dsp:txXfrm>
    </dsp:sp>
    <dsp:sp modelId="{67F1DC44-2E3B-4303-A402-930E7F58F13F}">
      <dsp:nvSpPr>
        <dsp:cNvPr id="0" name=""/>
        <dsp:cNvSpPr/>
      </dsp:nvSpPr>
      <dsp:spPr>
        <a:xfrm>
          <a:off x="0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498198"/>
        <a:ext cx="1596256" cy="923135"/>
      </dsp:txXfrm>
    </dsp:sp>
    <dsp:sp modelId="{3A0DF9DB-2C23-4F93-9794-3F926EBFC539}">
      <dsp:nvSpPr>
        <dsp:cNvPr id="0" name=""/>
        <dsp:cNvSpPr/>
      </dsp:nvSpPr>
      <dsp:spPr>
        <a:xfrm>
          <a:off x="1951993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Eventos </a:t>
          </a:r>
        </a:p>
      </dsp:txBody>
      <dsp:txXfrm>
        <a:off x="1951993" y="3498198"/>
        <a:ext cx="1596256" cy="923135"/>
      </dsp:txXfrm>
    </dsp:sp>
    <dsp:sp modelId="{52D1BCD9-9409-4F5E-AB20-7B45056AEE70}">
      <dsp:nvSpPr>
        <dsp:cNvPr id="0" name=""/>
        <dsp:cNvSpPr/>
      </dsp:nvSpPr>
      <dsp:spPr>
        <a:xfrm>
          <a:off x="3908271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b="0" i="0" u="none" strike="noStrike" kern="1200" cap="none" dirty="0">
            <a:solidFill>
              <a:schemeClr val="tx1"/>
            </a:solidFill>
            <a:latin typeface="Calibri"/>
            <a:ea typeface="Calibri"/>
            <a:cs typeface="Calibri"/>
            <a:sym typeface="Calibri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de Eventos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Especiales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908271" y="3498198"/>
        <a:ext cx="1596256" cy="923135"/>
      </dsp:txXfrm>
    </dsp:sp>
    <dsp:sp modelId="{25340010-7394-4D6D-A6E2-A29771F6F7FD}">
      <dsp:nvSpPr>
        <dsp:cNvPr id="0" name=""/>
        <dsp:cNvSpPr/>
      </dsp:nvSpPr>
      <dsp:spPr>
        <a:xfrm>
          <a:off x="5863634" y="3498198"/>
          <a:ext cx="1596256" cy="923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Promotor(a) Brigadas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Deportivas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863634" y="3498198"/>
        <a:ext cx="1596256" cy="923135"/>
      </dsp:txXfrm>
    </dsp:sp>
    <dsp:sp modelId="{AEA21AD5-A041-401A-AB0B-7561A463D652}">
      <dsp:nvSpPr>
        <dsp:cNvPr id="0" name=""/>
        <dsp:cNvSpPr/>
      </dsp:nvSpPr>
      <dsp:spPr>
        <a:xfrm>
          <a:off x="1999526" y="1891800"/>
          <a:ext cx="1414407" cy="723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99526" y="1891800"/>
        <a:ext cx="1414407" cy="723652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Jefe(a) de U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nidades Deportivas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Zona Centro</a:t>
          </a: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C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BB854-5028-459C-B753-4895484C5A95}">
      <dsp:nvSpPr>
        <dsp:cNvPr id="0" name=""/>
        <dsp:cNvSpPr/>
      </dsp:nvSpPr>
      <dsp:spPr>
        <a:xfrm>
          <a:off x="4112064" y="2702657"/>
          <a:ext cx="91440" cy="429228"/>
        </a:xfrm>
        <a:custGeom>
          <a:avLst/>
          <a:gdLst/>
          <a:ahLst/>
          <a:cxnLst/>
          <a:rect l="0" t="0" r="0" b="0"/>
          <a:pathLst>
            <a:path>
              <a:moveTo>
                <a:pt x="50861" y="0"/>
              </a:moveTo>
              <a:lnTo>
                <a:pt x="50861" y="214996"/>
              </a:lnTo>
              <a:lnTo>
                <a:pt x="45720" y="214996"/>
              </a:lnTo>
              <a:lnTo>
                <a:pt x="45720" y="4292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933BB-19C0-4466-A88F-C6A01BFF649B}">
      <dsp:nvSpPr>
        <dsp:cNvPr id="0" name=""/>
        <dsp:cNvSpPr/>
      </dsp:nvSpPr>
      <dsp:spPr>
        <a:xfrm>
          <a:off x="4113533" y="1320789"/>
          <a:ext cx="91440" cy="4293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122"/>
              </a:lnTo>
              <a:lnTo>
                <a:pt x="49392" y="215122"/>
              </a:lnTo>
              <a:lnTo>
                <a:pt x="49392" y="4293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838464" y="0"/>
          <a:ext cx="2641578" cy="13207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38464" y="0"/>
        <a:ext cx="2641578" cy="1320789"/>
      </dsp:txXfrm>
    </dsp:sp>
    <dsp:sp modelId="{D5ACBB26-5B67-4602-B467-8D512B0184B9}">
      <dsp:nvSpPr>
        <dsp:cNvPr id="0" name=""/>
        <dsp:cNvSpPr/>
      </dsp:nvSpPr>
      <dsp:spPr>
        <a:xfrm>
          <a:off x="3000077" y="1750143"/>
          <a:ext cx="2325698" cy="9525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000077" y="1750143"/>
        <a:ext cx="2325698" cy="952514"/>
      </dsp:txXfrm>
    </dsp:sp>
    <dsp:sp modelId="{0AE56E35-46F1-4EAA-BE38-7BF1547416E3}">
      <dsp:nvSpPr>
        <dsp:cNvPr id="0" name=""/>
        <dsp:cNvSpPr/>
      </dsp:nvSpPr>
      <dsp:spPr>
        <a:xfrm>
          <a:off x="2902917" y="3131886"/>
          <a:ext cx="2509734" cy="1558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902917" y="3131886"/>
        <a:ext cx="2509734" cy="155871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27929-D805-46CF-A899-1D2FC4DB23DB}">
      <dsp:nvSpPr>
        <dsp:cNvPr id="0" name=""/>
        <dsp:cNvSpPr/>
      </dsp:nvSpPr>
      <dsp:spPr>
        <a:xfrm>
          <a:off x="2563930" y="1279865"/>
          <a:ext cx="202555" cy="23676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657"/>
              </a:lnTo>
              <a:lnTo>
                <a:pt x="202555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60988" y="1279865"/>
          <a:ext cx="202941" cy="2367657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2367657"/>
              </a:lnTo>
              <a:lnTo>
                <a:pt x="0" y="23676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30" y="1279865"/>
          <a:ext cx="202555" cy="996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689"/>
              </a:lnTo>
              <a:lnTo>
                <a:pt x="202555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60988" y="1279865"/>
          <a:ext cx="202941" cy="996689"/>
        </a:xfrm>
        <a:custGeom>
          <a:avLst/>
          <a:gdLst/>
          <a:ahLst/>
          <a:cxnLst/>
          <a:rect l="0" t="0" r="0" b="0"/>
          <a:pathLst>
            <a:path>
              <a:moveTo>
                <a:pt x="202941" y="0"/>
              </a:moveTo>
              <a:lnTo>
                <a:pt x="202941" y="996689"/>
              </a:lnTo>
              <a:lnTo>
                <a:pt x="0" y="996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07889" y="0"/>
          <a:ext cx="2712082" cy="12798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Ciudad Deportiva</a:t>
          </a:r>
        </a:p>
      </dsp:txBody>
      <dsp:txXfrm>
        <a:off x="1207889" y="0"/>
        <a:ext cx="2712082" cy="1279865"/>
      </dsp:txXfrm>
    </dsp:sp>
    <dsp:sp modelId="{7B766DDA-33D9-4AA8-A1E6-5C724954BE31}">
      <dsp:nvSpPr>
        <dsp:cNvPr id="0" name=""/>
        <dsp:cNvSpPr/>
      </dsp:nvSpPr>
      <dsp:spPr>
        <a:xfrm>
          <a:off x="472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Polivalente</a:t>
          </a:r>
          <a:endParaRPr lang="es-ES" sz="1200" kern="1200" dirty="0">
            <a:latin typeface="+mn-lt"/>
          </a:endParaRPr>
        </a:p>
      </dsp:txBody>
      <dsp:txXfrm>
        <a:off x="472" y="1793820"/>
        <a:ext cx="2360516" cy="965469"/>
      </dsp:txXfrm>
    </dsp:sp>
    <dsp:sp modelId="{65E5BC13-276C-40EC-A281-38EF92355F21}">
      <dsp:nvSpPr>
        <dsp:cNvPr id="0" name=""/>
        <dsp:cNvSpPr/>
      </dsp:nvSpPr>
      <dsp:spPr>
        <a:xfrm>
          <a:off x="2766486" y="1793820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Gimnasio de Pesas</a:t>
          </a:r>
          <a:endParaRPr lang="es-ES" sz="1200" kern="1200" dirty="0">
            <a:latin typeface="+mn-lt"/>
          </a:endParaRPr>
        </a:p>
      </dsp:txBody>
      <dsp:txXfrm>
        <a:off x="2766486" y="1793820"/>
        <a:ext cx="2360516" cy="965469"/>
      </dsp:txXfrm>
    </dsp:sp>
    <dsp:sp modelId="{EA684BF9-A032-4BCF-9D25-3AE2100D0670}">
      <dsp:nvSpPr>
        <dsp:cNvPr id="0" name=""/>
        <dsp:cNvSpPr/>
      </dsp:nvSpPr>
      <dsp:spPr>
        <a:xfrm>
          <a:off x="472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Pista de Atletismo</a:t>
          </a:r>
          <a:endParaRPr lang="es-ES" sz="1200" kern="1200" dirty="0">
            <a:latin typeface="+mn-lt"/>
          </a:endParaRPr>
        </a:p>
      </dsp:txBody>
      <dsp:txXfrm>
        <a:off x="472" y="3164787"/>
        <a:ext cx="2360516" cy="965469"/>
      </dsp:txXfrm>
    </dsp:sp>
    <dsp:sp modelId="{4D922593-B556-4B70-99B5-D530E33189F5}">
      <dsp:nvSpPr>
        <dsp:cNvPr id="0" name=""/>
        <dsp:cNvSpPr/>
      </dsp:nvSpPr>
      <dsp:spPr>
        <a:xfrm>
          <a:off x="2766486" y="3164787"/>
          <a:ext cx="2360516" cy="9654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ea typeface="Arial"/>
              <a:cs typeface="Arial"/>
              <a:sym typeface="Arial"/>
            </a:rPr>
            <a:t>Domo Acuático</a:t>
          </a:r>
          <a:endParaRPr lang="es-ES" sz="1200" kern="1200" dirty="0">
            <a:latin typeface="+mn-lt"/>
          </a:endParaRPr>
        </a:p>
      </dsp:txBody>
      <dsp:txXfrm>
        <a:off x="2766486" y="3164787"/>
        <a:ext cx="2360516" cy="96546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9" y="1105689"/>
          <a:ext cx="1925388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5388" y="1360959"/>
              </a:lnTo>
              <a:lnTo>
                <a:pt x="1925388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Polivalente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Maestra 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25340010-7394-4D6D-A6E2-A29771F6F7FD}">
      <dsp:nvSpPr>
        <dsp:cNvPr id="0" name=""/>
        <dsp:cNvSpPr/>
      </dsp:nvSpPr>
      <dsp:spPr>
        <a:xfrm>
          <a:off x="4639096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639096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187857" y="1105689"/>
          <a:ext cx="311812" cy="712049"/>
        </a:xfrm>
        <a:custGeom>
          <a:avLst/>
          <a:gdLst/>
          <a:ahLst/>
          <a:cxnLst/>
          <a:rect l="0" t="0" r="0" b="0"/>
          <a:pathLst>
            <a:path>
              <a:moveTo>
                <a:pt x="311812" y="0"/>
              </a:moveTo>
              <a:lnTo>
                <a:pt x="311812" y="712049"/>
              </a:lnTo>
              <a:lnTo>
                <a:pt x="0" y="712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E512E-91C7-433E-815D-0AD4BCBF6DD1}">
      <dsp:nvSpPr>
        <dsp:cNvPr id="0" name=""/>
        <dsp:cNvSpPr/>
      </dsp:nvSpPr>
      <dsp:spPr>
        <a:xfrm>
          <a:off x="3499669" y="1105689"/>
          <a:ext cx="1922069" cy="15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0959"/>
              </a:lnTo>
              <a:lnTo>
                <a:pt x="1922069" y="1360959"/>
              </a:lnTo>
              <a:lnTo>
                <a:pt x="1922069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453782" y="1105689"/>
          <a:ext cx="91440" cy="1536115"/>
        </a:xfrm>
        <a:custGeom>
          <a:avLst/>
          <a:gdLst/>
          <a:ahLst/>
          <a:cxnLst/>
          <a:rect l="0" t="0" r="0" b="0"/>
          <a:pathLst>
            <a:path>
              <a:moveTo>
                <a:pt x="45886" y="0"/>
              </a:moveTo>
              <a:lnTo>
                <a:pt x="45886" y="1360959"/>
              </a:lnTo>
              <a:lnTo>
                <a:pt x="45720" y="1360959"/>
              </a:lnTo>
              <a:lnTo>
                <a:pt x="4572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1573045" y="1105689"/>
          <a:ext cx="1926623" cy="1536115"/>
        </a:xfrm>
        <a:custGeom>
          <a:avLst/>
          <a:gdLst/>
          <a:ahLst/>
          <a:cxnLst/>
          <a:rect l="0" t="0" r="0" b="0"/>
          <a:pathLst>
            <a:path>
              <a:moveTo>
                <a:pt x="1926623" y="0"/>
              </a:moveTo>
              <a:lnTo>
                <a:pt x="1926623" y="1360959"/>
              </a:lnTo>
              <a:lnTo>
                <a:pt x="0" y="1360959"/>
              </a:lnTo>
              <a:lnTo>
                <a:pt x="0" y="15361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23089" y="0"/>
          <a:ext cx="2153159" cy="11056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Pista de Atletismo</a:t>
          </a:r>
        </a:p>
      </dsp:txBody>
      <dsp:txXfrm>
        <a:off x="2423089" y="0"/>
        <a:ext cx="2153159" cy="1105689"/>
      </dsp:txXfrm>
    </dsp:sp>
    <dsp:sp modelId="{67F1DC44-2E3B-4303-A402-930E7F58F13F}">
      <dsp:nvSpPr>
        <dsp:cNvPr id="0" name=""/>
        <dsp:cNvSpPr/>
      </dsp:nvSpPr>
      <dsp:spPr>
        <a:xfrm>
          <a:off x="787084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787084" y="2641804"/>
        <a:ext cx="1571922" cy="909063"/>
      </dsp:txXfrm>
    </dsp:sp>
    <dsp:sp modelId="{52D1BCD9-9409-4F5E-AB20-7B45056AEE70}">
      <dsp:nvSpPr>
        <dsp:cNvPr id="0" name=""/>
        <dsp:cNvSpPr/>
      </dsp:nvSpPr>
      <dsp:spPr>
        <a:xfrm>
          <a:off x="2713541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713541" y="2641804"/>
        <a:ext cx="1571922" cy="909063"/>
      </dsp:txXfrm>
    </dsp:sp>
    <dsp:sp modelId="{69748EB5-8E5D-4352-A023-FFE290AE8ECA}">
      <dsp:nvSpPr>
        <dsp:cNvPr id="0" name=""/>
        <dsp:cNvSpPr/>
      </dsp:nvSpPr>
      <dsp:spPr>
        <a:xfrm>
          <a:off x="4635777" y="2641804"/>
          <a:ext cx="1571922" cy="909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Paratletismo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635777" y="2641804"/>
        <a:ext cx="1571922" cy="909063"/>
      </dsp:txXfrm>
    </dsp:sp>
    <dsp:sp modelId="{AEA21AD5-A041-401A-AB0B-7561A463D652}">
      <dsp:nvSpPr>
        <dsp:cNvPr id="0" name=""/>
        <dsp:cNvSpPr/>
      </dsp:nvSpPr>
      <dsp:spPr>
        <a:xfrm>
          <a:off x="1795011" y="1461428"/>
          <a:ext cx="1392845" cy="7126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95011" y="1461428"/>
        <a:ext cx="1392845" cy="712620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02621" y="1053306"/>
          <a:ext cx="297040" cy="762427"/>
        </a:xfrm>
        <a:custGeom>
          <a:avLst/>
          <a:gdLst/>
          <a:ahLst/>
          <a:cxnLst/>
          <a:rect l="0" t="0" r="0" b="0"/>
          <a:pathLst>
            <a:path>
              <a:moveTo>
                <a:pt x="297040" y="0"/>
              </a:moveTo>
              <a:lnTo>
                <a:pt x="297040" y="762427"/>
              </a:lnTo>
              <a:lnTo>
                <a:pt x="0" y="76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6A00CB-873F-4336-A3CC-FE7AE77E4D53}">
      <dsp:nvSpPr>
        <dsp:cNvPr id="0" name=""/>
        <dsp:cNvSpPr/>
      </dsp:nvSpPr>
      <dsp:spPr>
        <a:xfrm>
          <a:off x="3499661" y="1053306"/>
          <a:ext cx="274975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2749758" y="1464706"/>
              </a:lnTo>
              <a:lnTo>
                <a:pt x="274975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499661" y="1053306"/>
          <a:ext cx="918588" cy="163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4706"/>
              </a:lnTo>
              <a:lnTo>
                <a:pt x="918588" y="1464706"/>
              </a:lnTo>
              <a:lnTo>
                <a:pt x="918588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583917" y="1053306"/>
          <a:ext cx="915743" cy="1631564"/>
        </a:xfrm>
        <a:custGeom>
          <a:avLst/>
          <a:gdLst/>
          <a:ahLst/>
          <a:cxnLst/>
          <a:rect l="0" t="0" r="0" b="0"/>
          <a:pathLst>
            <a:path>
              <a:moveTo>
                <a:pt x="915743" y="0"/>
              </a:moveTo>
              <a:lnTo>
                <a:pt x="915743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48726" y="1053306"/>
          <a:ext cx="2750935" cy="1631564"/>
        </a:xfrm>
        <a:custGeom>
          <a:avLst/>
          <a:gdLst/>
          <a:ahLst/>
          <a:cxnLst/>
          <a:rect l="0" t="0" r="0" b="0"/>
          <a:pathLst>
            <a:path>
              <a:moveTo>
                <a:pt x="2750935" y="0"/>
              </a:moveTo>
              <a:lnTo>
                <a:pt x="2750935" y="1464706"/>
              </a:lnTo>
              <a:lnTo>
                <a:pt x="0" y="1464706"/>
              </a:lnTo>
              <a:lnTo>
                <a:pt x="0" y="1631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474084" y="0"/>
          <a:ext cx="2051153" cy="1053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de Pesas</a:t>
          </a:r>
        </a:p>
      </dsp:txBody>
      <dsp:txXfrm>
        <a:off x="2474084" y="0"/>
        <a:ext cx="2051153" cy="1053306"/>
      </dsp:txXfrm>
    </dsp:sp>
    <dsp:sp modelId="{67F1DC44-2E3B-4303-A402-930E7F58F13F}">
      <dsp:nvSpPr>
        <dsp:cNvPr id="0" name=""/>
        <dsp:cNvSpPr/>
      </dsp:nvSpPr>
      <dsp:spPr>
        <a:xfrm>
          <a:off x="0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2684871"/>
        <a:ext cx="1497452" cy="865996"/>
      </dsp:txXfrm>
    </dsp:sp>
    <dsp:sp modelId="{52D1BCD9-9409-4F5E-AB20-7B45056AEE70}">
      <dsp:nvSpPr>
        <dsp:cNvPr id="0" name=""/>
        <dsp:cNvSpPr/>
      </dsp:nvSpPr>
      <dsp:spPr>
        <a:xfrm>
          <a:off x="1835191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 Deporte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Adaptado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35191" y="2684871"/>
        <a:ext cx="1497452" cy="865996"/>
      </dsp:txXfrm>
    </dsp:sp>
    <dsp:sp modelId="{25340010-7394-4D6D-A6E2-A29771F6F7FD}">
      <dsp:nvSpPr>
        <dsp:cNvPr id="0" name=""/>
        <dsp:cNvSpPr/>
      </dsp:nvSpPr>
      <dsp:spPr>
        <a:xfrm>
          <a:off x="366952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69523" y="2684871"/>
        <a:ext cx="1497452" cy="865996"/>
      </dsp:txXfrm>
    </dsp:sp>
    <dsp:sp modelId="{0DB9D308-C0E6-48A1-8A47-1936B4B25AEC}">
      <dsp:nvSpPr>
        <dsp:cNvPr id="0" name=""/>
        <dsp:cNvSpPr/>
      </dsp:nvSpPr>
      <dsp:spPr>
        <a:xfrm>
          <a:off x="5500693" y="2684871"/>
          <a:ext cx="1497452" cy="865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00693" y="2684871"/>
        <a:ext cx="1497452" cy="865996"/>
      </dsp:txXfrm>
    </dsp:sp>
    <dsp:sp modelId="{AEA21AD5-A041-401A-AB0B-7561A463D652}">
      <dsp:nvSpPr>
        <dsp:cNvPr id="0" name=""/>
        <dsp:cNvSpPr/>
      </dsp:nvSpPr>
      <dsp:spPr>
        <a:xfrm>
          <a:off x="1875761" y="1476304"/>
          <a:ext cx="1326859" cy="678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75761" y="1476304"/>
        <a:ext cx="1326859" cy="678860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09139-861E-43BC-A6FA-BF3980D7D94D}">
      <dsp:nvSpPr>
        <dsp:cNvPr id="0" name=""/>
        <dsp:cNvSpPr/>
      </dsp:nvSpPr>
      <dsp:spPr>
        <a:xfrm>
          <a:off x="4150894" y="2027318"/>
          <a:ext cx="228326" cy="65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397"/>
              </a:lnTo>
              <a:lnTo>
                <a:pt x="228326" y="6503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58F0F-1423-479C-9431-339A6D5E892B}">
      <dsp:nvSpPr>
        <dsp:cNvPr id="0" name=""/>
        <dsp:cNvSpPr/>
      </dsp:nvSpPr>
      <dsp:spPr>
        <a:xfrm>
          <a:off x="3888374" y="2027318"/>
          <a:ext cx="262519" cy="650400"/>
        </a:xfrm>
        <a:custGeom>
          <a:avLst/>
          <a:gdLst/>
          <a:ahLst/>
          <a:cxnLst/>
          <a:rect l="0" t="0" r="0" b="0"/>
          <a:pathLst>
            <a:path>
              <a:moveTo>
                <a:pt x="262519" y="0"/>
              </a:moveTo>
              <a:lnTo>
                <a:pt x="262519" y="650400"/>
              </a:lnTo>
              <a:lnTo>
                <a:pt x="0" y="6504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EC365-9A27-45EC-9F96-26DFDD15CE16}">
      <dsp:nvSpPr>
        <dsp:cNvPr id="0" name=""/>
        <dsp:cNvSpPr/>
      </dsp:nvSpPr>
      <dsp:spPr>
        <a:xfrm>
          <a:off x="4150894" y="2027318"/>
          <a:ext cx="2125775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2125775" y="1134106"/>
              </a:lnTo>
              <a:lnTo>
                <a:pt x="2125775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3C98AB-587D-4DB4-840E-F043E96166E5}">
      <dsp:nvSpPr>
        <dsp:cNvPr id="0" name=""/>
        <dsp:cNvSpPr/>
      </dsp:nvSpPr>
      <dsp:spPr>
        <a:xfrm>
          <a:off x="4150894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3524593" y="1134106"/>
              </a:lnTo>
              <a:lnTo>
                <a:pt x="3524593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10300-8DA4-4DB3-BDE1-4A9ECA1E291A}">
      <dsp:nvSpPr>
        <dsp:cNvPr id="0" name=""/>
        <dsp:cNvSpPr/>
      </dsp:nvSpPr>
      <dsp:spPr>
        <a:xfrm>
          <a:off x="4150894" y="2027318"/>
          <a:ext cx="707262" cy="1211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4106"/>
              </a:lnTo>
              <a:lnTo>
                <a:pt x="707262" y="1134106"/>
              </a:lnTo>
              <a:lnTo>
                <a:pt x="707262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C04C24-48F7-4111-B7BC-116F2B5BFF65}">
      <dsp:nvSpPr>
        <dsp:cNvPr id="0" name=""/>
        <dsp:cNvSpPr/>
      </dsp:nvSpPr>
      <dsp:spPr>
        <a:xfrm>
          <a:off x="3450201" y="2027318"/>
          <a:ext cx="7006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700693" y="0"/>
              </a:moveTo>
              <a:lnTo>
                <a:pt x="7006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255E5-5365-4996-86B2-F0AC2E1BD460}">
      <dsp:nvSpPr>
        <dsp:cNvPr id="0" name=""/>
        <dsp:cNvSpPr/>
      </dsp:nvSpPr>
      <dsp:spPr>
        <a:xfrm>
          <a:off x="2039759" y="2027318"/>
          <a:ext cx="2111134" cy="1211783"/>
        </a:xfrm>
        <a:custGeom>
          <a:avLst/>
          <a:gdLst/>
          <a:ahLst/>
          <a:cxnLst/>
          <a:rect l="0" t="0" r="0" b="0"/>
          <a:pathLst>
            <a:path>
              <a:moveTo>
                <a:pt x="2111134" y="0"/>
              </a:moveTo>
              <a:lnTo>
                <a:pt x="2111134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38F767-FB9E-4FF8-AA6A-CA08DBA46B24}">
      <dsp:nvSpPr>
        <dsp:cNvPr id="0" name=""/>
        <dsp:cNvSpPr/>
      </dsp:nvSpPr>
      <dsp:spPr>
        <a:xfrm>
          <a:off x="626300" y="2027318"/>
          <a:ext cx="3524593" cy="1211783"/>
        </a:xfrm>
        <a:custGeom>
          <a:avLst/>
          <a:gdLst/>
          <a:ahLst/>
          <a:cxnLst/>
          <a:rect l="0" t="0" r="0" b="0"/>
          <a:pathLst>
            <a:path>
              <a:moveTo>
                <a:pt x="3524593" y="0"/>
              </a:moveTo>
              <a:lnTo>
                <a:pt x="3524593" y="1134106"/>
              </a:lnTo>
              <a:lnTo>
                <a:pt x="0" y="1134106"/>
              </a:lnTo>
              <a:lnTo>
                <a:pt x="0" y="12117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31461-17EA-4319-9C8A-4260A6EF8E36}">
      <dsp:nvSpPr>
        <dsp:cNvPr id="0" name=""/>
        <dsp:cNvSpPr/>
      </dsp:nvSpPr>
      <dsp:spPr>
        <a:xfrm>
          <a:off x="4105174" y="922761"/>
          <a:ext cx="91440" cy="384555"/>
        </a:xfrm>
        <a:custGeom>
          <a:avLst/>
          <a:gdLst/>
          <a:ahLst/>
          <a:cxnLst/>
          <a:rect l="0" t="0" r="0" b="0"/>
          <a:pathLst>
            <a:path>
              <a:moveTo>
                <a:pt x="45727" y="0"/>
              </a:moveTo>
              <a:lnTo>
                <a:pt x="45727" y="306878"/>
              </a:lnTo>
              <a:lnTo>
                <a:pt x="45720" y="306878"/>
              </a:lnTo>
              <a:lnTo>
                <a:pt x="45720" y="3845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95C9F-AB82-4F78-A3CB-210A453325E3}">
      <dsp:nvSpPr>
        <dsp:cNvPr id="0" name=""/>
        <dsp:cNvSpPr/>
      </dsp:nvSpPr>
      <dsp:spPr>
        <a:xfrm>
          <a:off x="3141275" y="0"/>
          <a:ext cx="2019253" cy="922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Domo Acuático</a:t>
          </a:r>
          <a:endParaRPr lang="es-ES" sz="1200" kern="1200" dirty="0"/>
        </a:p>
      </dsp:txBody>
      <dsp:txXfrm>
        <a:off x="3141275" y="0"/>
        <a:ext cx="2019253" cy="922761"/>
      </dsp:txXfrm>
    </dsp:sp>
    <dsp:sp modelId="{CFDD4B63-8318-472D-9911-EEF8C7966C90}">
      <dsp:nvSpPr>
        <dsp:cNvPr id="0" name=""/>
        <dsp:cNvSpPr/>
      </dsp:nvSpPr>
      <dsp:spPr>
        <a:xfrm>
          <a:off x="3250896" y="1307316"/>
          <a:ext cx="1799996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Responsable de Área </a:t>
          </a:r>
          <a:r>
            <a:rPr lang="es-ES" sz="1200" kern="1200" dirty="0" smtClean="0"/>
            <a:t>Acuática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250896" y="1307316"/>
        <a:ext cx="1799996" cy="720001"/>
      </dsp:txXfrm>
    </dsp:sp>
    <dsp:sp modelId="{67F1DC44-2E3B-4303-A402-930E7F58F13F}">
      <dsp:nvSpPr>
        <dsp:cNvPr id="0" name=""/>
        <dsp:cNvSpPr/>
      </dsp:nvSpPr>
      <dsp:spPr>
        <a:xfrm>
          <a:off x="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239102"/>
        <a:ext cx="1252601" cy="934279"/>
      </dsp:txXfrm>
    </dsp:sp>
    <dsp:sp modelId="{52D1BCD9-9409-4F5E-AB20-7B45056AEE70}">
      <dsp:nvSpPr>
        <dsp:cNvPr id="0" name=""/>
        <dsp:cNvSpPr/>
      </dsp:nvSpPr>
      <dsp:spPr>
        <a:xfrm>
          <a:off x="1413459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</a:t>
          </a:r>
          <a:r>
            <a:rPr lang="es-ES" sz="1200" kern="1200" dirty="0">
              <a:solidFill>
                <a:schemeClr val="tx1"/>
              </a:solidFill>
              <a:latin typeface="+mn-lt"/>
            </a:rPr>
            <a:t>)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  <a:endParaRPr lang="es-ES" sz="1200" kern="1200" dirty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Natación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413459" y="3239102"/>
        <a:ext cx="1252601" cy="934279"/>
      </dsp:txXfrm>
    </dsp:sp>
    <dsp:sp modelId="{25340010-7394-4D6D-A6E2-A29771F6F7FD}">
      <dsp:nvSpPr>
        <dsp:cNvPr id="0" name=""/>
        <dsp:cNvSpPr/>
      </dsp:nvSpPr>
      <dsp:spPr>
        <a:xfrm>
          <a:off x="2823900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23900" y="3239102"/>
        <a:ext cx="1252601" cy="934279"/>
      </dsp:txXfrm>
    </dsp:sp>
    <dsp:sp modelId="{9116BDA9-BFD9-484C-9301-C2A921F020DC}">
      <dsp:nvSpPr>
        <dsp:cNvPr id="0" name=""/>
        <dsp:cNvSpPr/>
      </dsp:nvSpPr>
      <dsp:spPr>
        <a:xfrm>
          <a:off x="4231856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Natación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31856" y="3239102"/>
        <a:ext cx="1252601" cy="934279"/>
      </dsp:txXfrm>
    </dsp:sp>
    <dsp:sp modelId="{B7D99E16-442B-4BEE-93F5-740D4EB2B8FD}">
      <dsp:nvSpPr>
        <dsp:cNvPr id="0" name=""/>
        <dsp:cNvSpPr/>
      </dsp:nvSpPr>
      <dsp:spPr>
        <a:xfrm>
          <a:off x="7049187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049187" y="3239102"/>
        <a:ext cx="1252601" cy="934279"/>
      </dsp:txXfrm>
    </dsp:sp>
    <dsp:sp modelId="{3F458B82-820E-4967-9255-CBCA7F03FD7E}">
      <dsp:nvSpPr>
        <dsp:cNvPr id="0" name=""/>
        <dsp:cNvSpPr/>
      </dsp:nvSpPr>
      <dsp:spPr>
        <a:xfrm>
          <a:off x="5650368" y="3239102"/>
          <a:ext cx="1252601" cy="934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Sección </a:t>
          </a:r>
        </a:p>
      </dsp:txBody>
      <dsp:txXfrm>
        <a:off x="5650368" y="3239102"/>
        <a:ext cx="1252601" cy="934279"/>
      </dsp:txXfrm>
    </dsp:sp>
    <dsp:sp modelId="{A6FF35A5-890A-4EB6-9178-18750CB5AFCC}">
      <dsp:nvSpPr>
        <dsp:cNvPr id="0" name=""/>
        <dsp:cNvSpPr/>
      </dsp:nvSpPr>
      <dsp:spPr>
        <a:xfrm>
          <a:off x="2321306" y="2332042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2321306" y="2332042"/>
        <a:ext cx="1567068" cy="691353"/>
      </dsp:txXfrm>
    </dsp:sp>
    <dsp:sp modelId="{11798089-DA06-4A6A-9DD5-17F2343DB3CD}">
      <dsp:nvSpPr>
        <dsp:cNvPr id="0" name=""/>
        <dsp:cNvSpPr/>
      </dsp:nvSpPr>
      <dsp:spPr>
        <a:xfrm>
          <a:off x="4379221" y="2332039"/>
          <a:ext cx="1567068" cy="6913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/>
        </a:p>
      </dsp:txBody>
      <dsp:txXfrm>
        <a:off x="4379221" y="2332039"/>
        <a:ext cx="1567068" cy="691353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03412-AF6C-4B77-A858-026CF214A70A}">
      <dsp:nvSpPr>
        <dsp:cNvPr id="0" name=""/>
        <dsp:cNvSpPr/>
      </dsp:nvSpPr>
      <dsp:spPr>
        <a:xfrm>
          <a:off x="3633710" y="1730237"/>
          <a:ext cx="3050243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3050243" y="1158452"/>
              </a:lnTo>
              <a:lnTo>
                <a:pt x="3050243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3633710" y="1730237"/>
          <a:ext cx="1525035" cy="1339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8452"/>
              </a:lnTo>
              <a:lnTo>
                <a:pt x="1525035" y="1158452"/>
              </a:lnTo>
              <a:lnTo>
                <a:pt x="1525035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46813-01D3-4E6C-BEE2-4885D8BEA9FB}">
      <dsp:nvSpPr>
        <dsp:cNvPr id="0" name=""/>
        <dsp:cNvSpPr/>
      </dsp:nvSpPr>
      <dsp:spPr>
        <a:xfrm>
          <a:off x="3583446" y="1730237"/>
          <a:ext cx="91440" cy="1339852"/>
        </a:xfrm>
        <a:custGeom>
          <a:avLst/>
          <a:gdLst/>
          <a:ahLst/>
          <a:cxnLst/>
          <a:rect l="0" t="0" r="0" b="0"/>
          <a:pathLst>
            <a:path>
              <a:moveTo>
                <a:pt x="50263" y="0"/>
              </a:moveTo>
              <a:lnTo>
                <a:pt x="50263" y="1158452"/>
              </a:lnTo>
              <a:lnTo>
                <a:pt x="45720" y="1158452"/>
              </a:lnTo>
              <a:lnTo>
                <a:pt x="4572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6D791-154F-42A3-8767-82BABC39017B}">
      <dsp:nvSpPr>
        <dsp:cNvPr id="0" name=""/>
        <dsp:cNvSpPr/>
      </dsp:nvSpPr>
      <dsp:spPr>
        <a:xfrm>
          <a:off x="2103958" y="1730237"/>
          <a:ext cx="1529751" cy="1339852"/>
        </a:xfrm>
        <a:custGeom>
          <a:avLst/>
          <a:gdLst/>
          <a:ahLst/>
          <a:cxnLst/>
          <a:rect l="0" t="0" r="0" b="0"/>
          <a:pathLst>
            <a:path>
              <a:moveTo>
                <a:pt x="1529751" y="0"/>
              </a:moveTo>
              <a:lnTo>
                <a:pt x="1529751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581204" y="1730237"/>
          <a:ext cx="3052505" cy="1339852"/>
        </a:xfrm>
        <a:custGeom>
          <a:avLst/>
          <a:gdLst/>
          <a:ahLst/>
          <a:cxnLst/>
          <a:rect l="0" t="0" r="0" b="0"/>
          <a:pathLst>
            <a:path>
              <a:moveTo>
                <a:pt x="3052505" y="0"/>
              </a:moveTo>
              <a:lnTo>
                <a:pt x="3052505" y="1158452"/>
              </a:lnTo>
              <a:lnTo>
                <a:pt x="0" y="1158452"/>
              </a:lnTo>
              <a:lnTo>
                <a:pt x="0" y="13398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916784" y="980642"/>
          <a:ext cx="1433852" cy="749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Domo Acuático</a:t>
          </a:r>
        </a:p>
      </dsp:txBody>
      <dsp:txXfrm>
        <a:off x="2916784" y="980642"/>
        <a:ext cx="1433852" cy="749595"/>
      </dsp:txXfrm>
    </dsp:sp>
    <dsp:sp modelId="{67F1DC44-2E3B-4303-A402-930E7F58F13F}">
      <dsp:nvSpPr>
        <dsp:cNvPr id="0" name=""/>
        <dsp:cNvSpPr/>
      </dsp:nvSpPr>
      <dsp:spPr>
        <a:xfrm>
          <a:off x="0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0" y="3070089"/>
        <a:ext cx="1162409" cy="576099"/>
      </dsp:txXfrm>
    </dsp:sp>
    <dsp:sp modelId="{22506F6A-4323-42DE-9DBA-50B8F47A68D9}">
      <dsp:nvSpPr>
        <dsp:cNvPr id="0" name=""/>
        <dsp:cNvSpPr/>
      </dsp:nvSpPr>
      <dsp:spPr>
        <a:xfrm>
          <a:off x="1522753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22753" y="3070089"/>
        <a:ext cx="1162409" cy="576099"/>
      </dsp:txXfrm>
    </dsp:sp>
    <dsp:sp modelId="{BD163CE2-794F-42E2-A190-93CA7240AF37}">
      <dsp:nvSpPr>
        <dsp:cNvPr id="0" name=""/>
        <dsp:cNvSpPr/>
      </dsp:nvSpPr>
      <dsp:spPr>
        <a:xfrm>
          <a:off x="3047962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Entrenador(a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047962" y="3070089"/>
        <a:ext cx="1162409" cy="576099"/>
      </dsp:txXfrm>
    </dsp:sp>
    <dsp:sp modelId="{52D1BCD9-9409-4F5E-AB20-7B45056AEE70}">
      <dsp:nvSpPr>
        <dsp:cNvPr id="0" name=""/>
        <dsp:cNvSpPr/>
      </dsp:nvSpPr>
      <dsp:spPr>
        <a:xfrm>
          <a:off x="4577541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4577541" y="3070089"/>
        <a:ext cx="1162409" cy="576099"/>
      </dsp:txXfrm>
    </dsp:sp>
    <dsp:sp modelId="{60BA7AF4-7091-4D04-BC76-910F2C9E021B}">
      <dsp:nvSpPr>
        <dsp:cNvPr id="0" name=""/>
        <dsp:cNvSpPr/>
      </dsp:nvSpPr>
      <dsp:spPr>
        <a:xfrm>
          <a:off x="6102749" y="3070089"/>
          <a:ext cx="1162409" cy="576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Entrenador(a)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Paranatacion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6102749" y="3070089"/>
        <a:ext cx="1162409" cy="57609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5" y="1111844"/>
          <a:ext cx="175964" cy="31570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57016"/>
              </a:lnTo>
              <a:lnTo>
                <a:pt x="175964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7605" y="1111844"/>
          <a:ext cx="176299" cy="3157016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3157016"/>
              </a:lnTo>
              <a:lnTo>
                <a:pt x="0" y="31570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5" y="1111844"/>
          <a:ext cx="175964" cy="19660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030"/>
              </a:lnTo>
              <a:lnTo>
                <a:pt x="175964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7605" y="1111844"/>
          <a:ext cx="176299" cy="1966030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1966030"/>
              </a:lnTo>
              <a:lnTo>
                <a:pt x="0" y="19660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5" y="1111844"/>
          <a:ext cx="175964" cy="775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5044"/>
              </a:lnTo>
              <a:lnTo>
                <a:pt x="175964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7605" y="1111844"/>
          <a:ext cx="176299" cy="775044"/>
        </a:xfrm>
        <a:custGeom>
          <a:avLst/>
          <a:gdLst/>
          <a:ahLst/>
          <a:cxnLst/>
          <a:rect l="0" t="0" r="0" b="0"/>
          <a:pathLst>
            <a:path>
              <a:moveTo>
                <a:pt x="176299" y="0"/>
              </a:moveTo>
              <a:lnTo>
                <a:pt x="176299" y="775044"/>
              </a:lnTo>
              <a:lnTo>
                <a:pt x="0" y="7750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85885" y="0"/>
          <a:ext cx="2356039" cy="1111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Sur</a:t>
          </a:r>
        </a:p>
      </dsp:txBody>
      <dsp:txXfrm>
        <a:off x="1385885" y="0"/>
        <a:ext cx="2356039" cy="1111844"/>
      </dsp:txXfrm>
    </dsp:sp>
    <dsp:sp modelId="{7B766DDA-33D9-4AA8-A1E6-5C724954BE31}">
      <dsp:nvSpPr>
        <dsp:cNvPr id="0" name=""/>
        <dsp:cNvSpPr/>
      </dsp:nvSpPr>
      <dsp:spPr>
        <a:xfrm>
          <a:off x="33697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Burócratas Municipales</a:t>
          </a:r>
        </a:p>
      </dsp:txBody>
      <dsp:txXfrm>
        <a:off x="336979" y="1467527"/>
        <a:ext cx="2050626" cy="838722"/>
      </dsp:txXfrm>
    </dsp:sp>
    <dsp:sp modelId="{65E5BC13-276C-40EC-A281-38EF92355F21}">
      <dsp:nvSpPr>
        <dsp:cNvPr id="0" name=""/>
        <dsp:cNvSpPr/>
      </dsp:nvSpPr>
      <dsp:spPr>
        <a:xfrm>
          <a:off x="2739869" y="1467527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Parque España</a:t>
          </a:r>
        </a:p>
      </dsp:txBody>
      <dsp:txXfrm>
        <a:off x="2739869" y="1467527"/>
        <a:ext cx="2050626" cy="838722"/>
      </dsp:txXfrm>
    </dsp:sp>
    <dsp:sp modelId="{EA684BF9-A032-4BCF-9D25-3AE2100D0670}">
      <dsp:nvSpPr>
        <dsp:cNvPr id="0" name=""/>
        <dsp:cNvSpPr/>
      </dsp:nvSpPr>
      <dsp:spPr>
        <a:xfrm>
          <a:off x="33697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del Mirador</a:t>
          </a:r>
        </a:p>
      </dsp:txBody>
      <dsp:txXfrm>
        <a:off x="336979" y="2658513"/>
        <a:ext cx="2050626" cy="838722"/>
      </dsp:txXfrm>
    </dsp:sp>
    <dsp:sp modelId="{4D922593-B556-4B70-99B5-D530E33189F5}">
      <dsp:nvSpPr>
        <dsp:cNvPr id="0" name=""/>
        <dsp:cNvSpPr/>
      </dsp:nvSpPr>
      <dsp:spPr>
        <a:xfrm>
          <a:off x="2739869" y="2658513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Filiberto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Sagrero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39869" y="2658513"/>
        <a:ext cx="2050626" cy="838722"/>
      </dsp:txXfrm>
    </dsp:sp>
    <dsp:sp modelId="{675C5643-349B-44DD-B845-5B6B73464734}">
      <dsp:nvSpPr>
        <dsp:cNvPr id="0" name=""/>
        <dsp:cNvSpPr/>
      </dsp:nvSpPr>
      <dsp:spPr>
        <a:xfrm>
          <a:off x="33697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10 de Marzo</a:t>
          </a:r>
        </a:p>
      </dsp:txBody>
      <dsp:txXfrm>
        <a:off x="336979" y="3849499"/>
        <a:ext cx="2050626" cy="838722"/>
      </dsp:txXfrm>
    </dsp:sp>
    <dsp:sp modelId="{95DC891A-3015-471F-8353-23E7DEDC0A3A}">
      <dsp:nvSpPr>
        <dsp:cNvPr id="0" name=""/>
        <dsp:cNvSpPr/>
      </dsp:nvSpPr>
      <dsp:spPr>
        <a:xfrm>
          <a:off x="2739869" y="3849499"/>
          <a:ext cx="2050626" cy="8387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Moderna</a:t>
          </a:r>
        </a:p>
      </dsp:txBody>
      <dsp:txXfrm>
        <a:off x="2739869" y="3849499"/>
        <a:ext cx="2050626" cy="838722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21928" y="2022439"/>
          <a:ext cx="271720" cy="638522"/>
        </a:xfrm>
        <a:custGeom>
          <a:avLst/>
          <a:gdLst/>
          <a:ahLst/>
          <a:cxnLst/>
          <a:rect l="0" t="0" r="0" b="0"/>
          <a:pathLst>
            <a:path>
              <a:moveTo>
                <a:pt x="271720" y="0"/>
              </a:moveTo>
              <a:lnTo>
                <a:pt x="271720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Burócratas Municipales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570515" y="1169834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Promotor(a) Deportivo(a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70515" y="1169834"/>
        <a:ext cx="2046266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60905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60905" y="2318682"/>
        <a:ext cx="1261022" cy="684558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65532" y="2540434"/>
          <a:ext cx="1068877" cy="63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648"/>
              </a:lnTo>
              <a:lnTo>
                <a:pt x="1068877" y="465648"/>
              </a:lnTo>
              <a:lnTo>
                <a:pt x="1068877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901306" y="2540434"/>
          <a:ext cx="1064225" cy="636456"/>
        </a:xfrm>
        <a:custGeom>
          <a:avLst/>
          <a:gdLst/>
          <a:ahLst/>
          <a:cxnLst/>
          <a:rect l="0" t="0" r="0" b="0"/>
          <a:pathLst>
            <a:path>
              <a:moveTo>
                <a:pt x="1064225" y="0"/>
              </a:moveTo>
              <a:lnTo>
                <a:pt x="1064225" y="465648"/>
              </a:lnTo>
              <a:lnTo>
                <a:pt x="0" y="465648"/>
              </a:lnTo>
              <a:lnTo>
                <a:pt x="0" y="63645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328028"/>
          <a:ext cx="91440" cy="293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3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62296" y="408672"/>
          <a:ext cx="2206470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Valle del Mirador</a:t>
          </a:r>
          <a:endParaRPr lang="es-ES" sz="1200" kern="1200" dirty="0"/>
        </a:p>
      </dsp:txBody>
      <dsp:txXfrm>
        <a:off x="862296" y="408672"/>
        <a:ext cx="2206470" cy="919355"/>
      </dsp:txXfrm>
    </dsp:sp>
    <dsp:sp modelId="{7EBE8E8F-9FC5-4A72-8FE1-F1EEA5EAFFE1}">
      <dsp:nvSpPr>
        <dsp:cNvPr id="0" name=""/>
        <dsp:cNvSpPr/>
      </dsp:nvSpPr>
      <dsp:spPr>
        <a:xfrm>
          <a:off x="1015845" y="1621078"/>
          <a:ext cx="1899372" cy="919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15845" y="1621078"/>
        <a:ext cx="1899372" cy="919355"/>
      </dsp:txXfrm>
    </dsp:sp>
    <dsp:sp modelId="{B7D99E16-442B-4BEE-93F5-740D4EB2B8FD}">
      <dsp:nvSpPr>
        <dsp:cNvPr id="0" name=""/>
        <dsp:cNvSpPr/>
      </dsp:nvSpPr>
      <dsp:spPr>
        <a:xfrm>
          <a:off x="4651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Intendente </a:t>
          </a:r>
        </a:p>
      </dsp:txBody>
      <dsp:txXfrm>
        <a:off x="4651" y="3176891"/>
        <a:ext cx="1793309" cy="984881"/>
      </dsp:txXfrm>
    </dsp:sp>
    <dsp:sp modelId="{3F458B82-820E-4967-9255-CBCA7F03FD7E}">
      <dsp:nvSpPr>
        <dsp:cNvPr id="0" name=""/>
        <dsp:cNvSpPr/>
      </dsp:nvSpPr>
      <dsp:spPr>
        <a:xfrm>
          <a:off x="2137754" y="3176891"/>
          <a:ext cx="1793309" cy="9848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37754" y="3176891"/>
        <a:ext cx="1793309" cy="984881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01694D-02EE-4BC4-B084-7BF87B00A255}">
      <dsp:nvSpPr>
        <dsp:cNvPr id="0" name=""/>
        <dsp:cNvSpPr/>
      </dsp:nvSpPr>
      <dsp:spPr>
        <a:xfrm>
          <a:off x="2593648" y="2022439"/>
          <a:ext cx="237210" cy="638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522"/>
              </a:lnTo>
              <a:lnTo>
                <a:pt x="23721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547928" y="2022439"/>
          <a:ext cx="91440" cy="1388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9953"/>
              </a:lnTo>
              <a:lnTo>
                <a:pt x="48722" y="1229953"/>
              </a:lnTo>
              <a:lnTo>
                <a:pt x="48722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10 de Marzo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Promotor(a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1765098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765098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  <dsp:sp modelId="{654E7514-0E47-452F-A0BF-DD50490C8344}">
      <dsp:nvSpPr>
        <dsp:cNvPr id="0" name=""/>
        <dsp:cNvSpPr/>
      </dsp:nvSpPr>
      <dsp:spPr>
        <a:xfrm>
          <a:off x="2830858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830858" y="2318682"/>
        <a:ext cx="1261022" cy="6845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218703" y="962207"/>
          <a:ext cx="275805" cy="2458108"/>
        </a:xfrm>
        <a:custGeom>
          <a:avLst/>
          <a:gdLst/>
          <a:ahLst/>
          <a:cxnLst/>
          <a:rect l="0" t="0" r="0" b="0"/>
          <a:pathLst>
            <a:path>
              <a:moveTo>
                <a:pt x="275805" y="0"/>
              </a:moveTo>
              <a:lnTo>
                <a:pt x="275805" y="2458108"/>
              </a:lnTo>
              <a:lnTo>
                <a:pt x="0" y="24581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1C3542-50CA-4C76-85F2-53E3F783FE46}">
      <dsp:nvSpPr>
        <dsp:cNvPr id="0" name=""/>
        <dsp:cNvSpPr/>
      </dsp:nvSpPr>
      <dsp:spPr>
        <a:xfrm>
          <a:off x="4494509" y="962207"/>
          <a:ext cx="239090" cy="15840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083"/>
              </a:lnTo>
              <a:lnTo>
                <a:pt x="23909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E81150-C39A-4A8D-9529-23605BEA8081}">
      <dsp:nvSpPr>
        <dsp:cNvPr id="0" name=""/>
        <dsp:cNvSpPr/>
      </dsp:nvSpPr>
      <dsp:spPr>
        <a:xfrm>
          <a:off x="4237341" y="962207"/>
          <a:ext cx="257167" cy="1584083"/>
        </a:xfrm>
        <a:custGeom>
          <a:avLst/>
          <a:gdLst/>
          <a:ahLst/>
          <a:cxnLst/>
          <a:rect l="0" t="0" r="0" b="0"/>
          <a:pathLst>
            <a:path>
              <a:moveTo>
                <a:pt x="257167" y="0"/>
              </a:moveTo>
              <a:lnTo>
                <a:pt x="257167" y="1584083"/>
              </a:lnTo>
              <a:lnTo>
                <a:pt x="0" y="15840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494509" y="962207"/>
          <a:ext cx="224888" cy="704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4086"/>
              </a:lnTo>
              <a:lnTo>
                <a:pt x="224888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245090" y="962207"/>
          <a:ext cx="249418" cy="704086"/>
        </a:xfrm>
        <a:custGeom>
          <a:avLst/>
          <a:gdLst/>
          <a:ahLst/>
          <a:cxnLst/>
          <a:rect l="0" t="0" r="0" b="0"/>
          <a:pathLst>
            <a:path>
              <a:moveTo>
                <a:pt x="249418" y="0"/>
              </a:moveTo>
              <a:lnTo>
                <a:pt x="249418" y="704086"/>
              </a:lnTo>
              <a:lnTo>
                <a:pt x="0" y="7040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983C9B-B688-4D8E-9AD9-41C24575E6C7}">
      <dsp:nvSpPr>
        <dsp:cNvPr id="0" name=""/>
        <dsp:cNvSpPr/>
      </dsp:nvSpPr>
      <dsp:spPr>
        <a:xfrm>
          <a:off x="4494509" y="962207"/>
          <a:ext cx="3819251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3819251" y="3117089"/>
              </a:lnTo>
              <a:lnTo>
                <a:pt x="3819251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494509" y="962207"/>
          <a:ext cx="2286644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2286644" y="3117089"/>
              </a:lnTo>
              <a:lnTo>
                <a:pt x="2286644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494509" y="962207"/>
          <a:ext cx="754038" cy="3237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7089"/>
              </a:lnTo>
              <a:lnTo>
                <a:pt x="754038" y="3117089"/>
              </a:lnTo>
              <a:lnTo>
                <a:pt x="754038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715940" y="962207"/>
          <a:ext cx="778568" cy="3237448"/>
        </a:xfrm>
        <a:custGeom>
          <a:avLst/>
          <a:gdLst/>
          <a:ahLst/>
          <a:cxnLst/>
          <a:rect l="0" t="0" r="0" b="0"/>
          <a:pathLst>
            <a:path>
              <a:moveTo>
                <a:pt x="778568" y="0"/>
              </a:moveTo>
              <a:lnTo>
                <a:pt x="778568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932A-6EE3-475C-8B75-50C315DB1C81}">
      <dsp:nvSpPr>
        <dsp:cNvPr id="0" name=""/>
        <dsp:cNvSpPr/>
      </dsp:nvSpPr>
      <dsp:spPr>
        <a:xfrm>
          <a:off x="2183333" y="962207"/>
          <a:ext cx="2311175" cy="3237448"/>
        </a:xfrm>
        <a:custGeom>
          <a:avLst/>
          <a:gdLst/>
          <a:ahLst/>
          <a:cxnLst/>
          <a:rect l="0" t="0" r="0" b="0"/>
          <a:pathLst>
            <a:path>
              <a:moveTo>
                <a:pt x="2311175" y="0"/>
              </a:moveTo>
              <a:lnTo>
                <a:pt x="2311175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50727" y="962207"/>
          <a:ext cx="3843782" cy="3237448"/>
        </a:xfrm>
        <a:custGeom>
          <a:avLst/>
          <a:gdLst/>
          <a:ahLst/>
          <a:cxnLst/>
          <a:rect l="0" t="0" r="0" b="0"/>
          <a:pathLst>
            <a:path>
              <a:moveTo>
                <a:pt x="3843782" y="0"/>
              </a:moveTo>
              <a:lnTo>
                <a:pt x="3843782" y="3117089"/>
              </a:lnTo>
              <a:lnTo>
                <a:pt x="0" y="3117089"/>
              </a:lnTo>
              <a:lnTo>
                <a:pt x="0" y="323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70224" y="0"/>
          <a:ext cx="2048568" cy="9622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470224" y="0"/>
        <a:ext cx="2048568" cy="962207"/>
      </dsp:txXfrm>
    </dsp:sp>
    <dsp:sp modelId="{F0C4384C-AAF6-4E1D-B697-D90ED7D85EDE}">
      <dsp:nvSpPr>
        <dsp:cNvPr id="0" name=""/>
        <dsp:cNvSpPr/>
      </dsp:nvSpPr>
      <dsp:spPr>
        <a:xfrm>
          <a:off x="4782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Almacén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82" y="4199656"/>
        <a:ext cx="1291888" cy="713895"/>
      </dsp:txXfrm>
    </dsp:sp>
    <dsp:sp modelId="{9E70DBB2-1C39-4F8D-B332-E738EACEEAF6}">
      <dsp:nvSpPr>
        <dsp:cNvPr id="0" name=""/>
        <dsp:cNvSpPr/>
      </dsp:nvSpPr>
      <dsp:spPr>
        <a:xfrm>
          <a:off x="153738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de la Mujer y </a:t>
          </a:r>
          <a:r>
            <a:rPr lang="es-ES" sz="1200" kern="1200" dirty="0" smtClean="0">
              <a:solidFill>
                <a:schemeClr val="tx1"/>
              </a:solidFill>
            </a:rPr>
            <a:t>Sexualidad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37389" y="4199656"/>
        <a:ext cx="1291888" cy="713895"/>
      </dsp:txXfrm>
    </dsp:sp>
    <dsp:sp modelId="{37AEF8C9-F153-4456-B4E8-AFD354C090D5}">
      <dsp:nvSpPr>
        <dsp:cNvPr id="0" name=""/>
        <dsp:cNvSpPr/>
      </dsp:nvSpPr>
      <dsp:spPr>
        <a:xfrm>
          <a:off x="306999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Cercana y </a:t>
          </a:r>
          <a:r>
            <a:rPr lang="es-ES" sz="1200" kern="1200" dirty="0" smtClean="0">
              <a:solidFill>
                <a:schemeClr val="tx1"/>
              </a:solidFill>
            </a:rPr>
            <a:t>Brigadas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69996" y="4199656"/>
        <a:ext cx="1291888" cy="713895"/>
      </dsp:txXfrm>
    </dsp:sp>
    <dsp:sp modelId="{9B294884-1801-45E2-9487-A62B924AB99D}">
      <dsp:nvSpPr>
        <dsp:cNvPr id="0" name=""/>
        <dsp:cNvSpPr/>
      </dsp:nvSpPr>
      <dsp:spPr>
        <a:xfrm>
          <a:off x="4602603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</a:t>
          </a:r>
          <a:r>
            <a:rPr lang="es-ES" sz="1200" kern="1200" dirty="0" smtClean="0">
              <a:solidFill>
                <a:schemeClr val="tx1"/>
              </a:solidFill>
            </a:rPr>
            <a:t>) de Salud Mental y </a:t>
          </a:r>
          <a:r>
            <a:rPr lang="es-ES" sz="1200" kern="1200" dirty="0" smtClean="0">
              <a:solidFill>
                <a:schemeClr val="tx1"/>
              </a:solidFill>
            </a:rPr>
            <a:t>Adicciones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602603" y="4199656"/>
        <a:ext cx="1291888" cy="713895"/>
      </dsp:txXfrm>
    </dsp:sp>
    <dsp:sp modelId="{20D20DD4-4B5B-463C-8210-2E33232AFB21}">
      <dsp:nvSpPr>
        <dsp:cNvPr id="0" name=""/>
        <dsp:cNvSpPr/>
      </dsp:nvSpPr>
      <dsp:spPr>
        <a:xfrm>
          <a:off x="6135209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Salud y Bienestar </a:t>
          </a:r>
          <a:r>
            <a:rPr lang="es-ES" sz="1200" kern="1200" dirty="0" smtClean="0">
              <a:solidFill>
                <a:schemeClr val="tx1"/>
              </a:solidFill>
            </a:rPr>
            <a:t>Animal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35209" y="4199656"/>
        <a:ext cx="1291888" cy="713895"/>
      </dsp:txXfrm>
    </dsp:sp>
    <dsp:sp modelId="{F24A50F6-5A32-4FD0-A0D4-7024255DA4E1}">
      <dsp:nvSpPr>
        <dsp:cNvPr id="0" name=""/>
        <dsp:cNvSpPr/>
      </dsp:nvSpPr>
      <dsp:spPr>
        <a:xfrm>
          <a:off x="7667816" y="4199656"/>
          <a:ext cx="1291888" cy="7138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y Centros de </a:t>
          </a:r>
          <a:r>
            <a:rPr lang="es-ES" sz="1200" kern="1200" dirty="0" smtClean="0">
              <a:solidFill>
                <a:schemeClr val="tx1"/>
              </a:solidFill>
            </a:rPr>
            <a:t>Salud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667816" y="4199656"/>
        <a:ext cx="1291888" cy="713895"/>
      </dsp:txXfrm>
    </dsp:sp>
    <dsp:sp modelId="{DB8FFD65-9583-4226-96A0-C49AC9ECFEC8}">
      <dsp:nvSpPr>
        <dsp:cNvPr id="0" name=""/>
        <dsp:cNvSpPr/>
      </dsp:nvSpPr>
      <dsp:spPr>
        <a:xfrm>
          <a:off x="306561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65617" y="1355905"/>
        <a:ext cx="1179473" cy="620777"/>
      </dsp:txXfrm>
    </dsp:sp>
    <dsp:sp modelId="{F575BE00-8131-4208-B246-289C54D55378}">
      <dsp:nvSpPr>
        <dsp:cNvPr id="0" name=""/>
        <dsp:cNvSpPr/>
      </dsp:nvSpPr>
      <dsp:spPr>
        <a:xfrm>
          <a:off x="4719397" y="1355905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Chofer </a:t>
          </a:r>
        </a:p>
      </dsp:txBody>
      <dsp:txXfrm>
        <a:off x="4719397" y="1355905"/>
        <a:ext cx="1179473" cy="620777"/>
      </dsp:txXfrm>
    </dsp:sp>
    <dsp:sp modelId="{686BBC21-D815-4F9B-AB46-E9E1BAF20CE5}">
      <dsp:nvSpPr>
        <dsp:cNvPr id="0" name=""/>
        <dsp:cNvSpPr/>
      </dsp:nvSpPr>
      <dsp:spPr>
        <a:xfrm>
          <a:off x="3057868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57868" y="2235902"/>
        <a:ext cx="1179473" cy="620777"/>
      </dsp:txXfrm>
    </dsp:sp>
    <dsp:sp modelId="{6C368C3C-A3E1-4397-ADFD-855F86F21AA0}">
      <dsp:nvSpPr>
        <dsp:cNvPr id="0" name=""/>
        <dsp:cNvSpPr/>
      </dsp:nvSpPr>
      <dsp:spPr>
        <a:xfrm>
          <a:off x="4733599" y="2235902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33599" y="2235902"/>
        <a:ext cx="1179473" cy="620777"/>
      </dsp:txXfrm>
    </dsp:sp>
    <dsp:sp modelId="{F3885B9D-A66F-44FB-BFA5-DC769B5F609B}">
      <dsp:nvSpPr>
        <dsp:cNvPr id="0" name=""/>
        <dsp:cNvSpPr/>
      </dsp:nvSpPr>
      <dsp:spPr>
        <a:xfrm>
          <a:off x="3039230" y="3109927"/>
          <a:ext cx="1179473" cy="6207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Trabajadores(as) </a:t>
          </a:r>
          <a:r>
            <a:rPr lang="es-ES" sz="1200" kern="1200" dirty="0" smtClean="0">
              <a:solidFill>
                <a:schemeClr val="tx1"/>
              </a:solidFill>
            </a:rPr>
            <a:t>Sociales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039230" y="3109927"/>
        <a:ext cx="1179473" cy="620777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EC31D6-13C2-4957-92AF-90C6A1C4DB5C}">
      <dsp:nvSpPr>
        <dsp:cNvPr id="0" name=""/>
        <dsp:cNvSpPr/>
      </dsp:nvSpPr>
      <dsp:spPr>
        <a:xfrm>
          <a:off x="1919811" y="2532012"/>
          <a:ext cx="91440" cy="4642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406"/>
              </a:lnTo>
              <a:lnTo>
                <a:pt x="49563" y="261406"/>
              </a:lnTo>
              <a:lnTo>
                <a:pt x="49563" y="464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919811" y="1092504"/>
          <a:ext cx="91440" cy="3479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9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655643" y="938"/>
          <a:ext cx="2619776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Parque España</a:t>
          </a:r>
          <a:endParaRPr lang="es-ES" sz="1200" kern="1200" dirty="0"/>
        </a:p>
      </dsp:txBody>
      <dsp:txXfrm>
        <a:off x="655643" y="938"/>
        <a:ext cx="2619776" cy="1091565"/>
      </dsp:txXfrm>
    </dsp:sp>
    <dsp:sp modelId="{7EBE8E8F-9FC5-4A72-8FE1-F1EEA5EAFFE1}">
      <dsp:nvSpPr>
        <dsp:cNvPr id="0" name=""/>
        <dsp:cNvSpPr/>
      </dsp:nvSpPr>
      <dsp:spPr>
        <a:xfrm>
          <a:off x="837954" y="1440447"/>
          <a:ext cx="2255155" cy="1091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37954" y="1440447"/>
        <a:ext cx="2255155" cy="1091565"/>
      </dsp:txXfrm>
    </dsp:sp>
    <dsp:sp modelId="{B7D99E16-442B-4BEE-93F5-740D4EB2B8FD}">
      <dsp:nvSpPr>
        <dsp:cNvPr id="0" name=""/>
        <dsp:cNvSpPr/>
      </dsp:nvSpPr>
      <dsp:spPr>
        <a:xfrm>
          <a:off x="904763" y="2996222"/>
          <a:ext cx="2129223" cy="10544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Secretaria(o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904763" y="2996222"/>
        <a:ext cx="2129223" cy="1054481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136824" y="1221425"/>
          <a:ext cx="290365" cy="780528"/>
        </a:xfrm>
        <a:custGeom>
          <a:avLst/>
          <a:gdLst/>
          <a:ahLst/>
          <a:cxnLst/>
          <a:rect l="0" t="0" r="0" b="0"/>
          <a:pathLst>
            <a:path>
              <a:moveTo>
                <a:pt x="290365" y="0"/>
              </a:moveTo>
              <a:lnTo>
                <a:pt x="290365" y="780528"/>
              </a:lnTo>
              <a:lnTo>
                <a:pt x="0" y="7805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67DE7A-B499-4638-BE3C-EFEB0541548E}">
      <dsp:nvSpPr>
        <dsp:cNvPr id="0" name=""/>
        <dsp:cNvSpPr/>
      </dsp:nvSpPr>
      <dsp:spPr>
        <a:xfrm>
          <a:off x="2427190" y="1221425"/>
          <a:ext cx="1212699" cy="169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3028"/>
              </a:lnTo>
              <a:lnTo>
                <a:pt x="1212699" y="1503028"/>
              </a:lnTo>
              <a:lnTo>
                <a:pt x="1212699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6A794-C80D-4598-A88C-BE3D8ED45C53}">
      <dsp:nvSpPr>
        <dsp:cNvPr id="0" name=""/>
        <dsp:cNvSpPr/>
      </dsp:nvSpPr>
      <dsp:spPr>
        <a:xfrm>
          <a:off x="1221456" y="1221425"/>
          <a:ext cx="1205734" cy="1696519"/>
        </a:xfrm>
        <a:custGeom>
          <a:avLst/>
          <a:gdLst/>
          <a:ahLst/>
          <a:cxnLst/>
          <a:rect l="0" t="0" r="0" b="0"/>
          <a:pathLst>
            <a:path>
              <a:moveTo>
                <a:pt x="1205734" y="0"/>
              </a:moveTo>
              <a:lnTo>
                <a:pt x="1205734" y="1503028"/>
              </a:lnTo>
              <a:lnTo>
                <a:pt x="0" y="1503028"/>
              </a:lnTo>
              <a:lnTo>
                <a:pt x="0" y="16965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237921" y="0"/>
          <a:ext cx="2378537" cy="12214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Filiberto </a:t>
          </a:r>
          <a:r>
            <a:rPr lang="es-ES" sz="1200" kern="1200" dirty="0" err="1">
              <a:solidFill>
                <a:schemeClr val="tx1"/>
              </a:solidFill>
              <a:latin typeface="+mn-lt"/>
            </a:rPr>
            <a:t>Sagrero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37921" y="0"/>
        <a:ext cx="2378537" cy="1221425"/>
      </dsp:txXfrm>
    </dsp:sp>
    <dsp:sp modelId="{B7D99E16-442B-4BEE-93F5-740D4EB2B8FD}">
      <dsp:nvSpPr>
        <dsp:cNvPr id="0" name=""/>
        <dsp:cNvSpPr/>
      </dsp:nvSpPr>
      <dsp:spPr>
        <a:xfrm>
          <a:off x="205730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05730" y="2917944"/>
        <a:ext cx="2031451" cy="1115668"/>
      </dsp:txXfrm>
    </dsp:sp>
    <dsp:sp modelId="{3F458B82-820E-4967-9255-CBCA7F03FD7E}">
      <dsp:nvSpPr>
        <dsp:cNvPr id="0" name=""/>
        <dsp:cNvSpPr/>
      </dsp:nvSpPr>
      <dsp:spPr>
        <a:xfrm>
          <a:off x="2624164" y="2917944"/>
          <a:ext cx="2031451" cy="11156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24164" y="2917944"/>
        <a:ext cx="2031451" cy="1115668"/>
      </dsp:txXfrm>
    </dsp:sp>
    <dsp:sp modelId="{AEA21AD5-A041-401A-AB0B-7561A463D652}">
      <dsp:nvSpPr>
        <dsp:cNvPr id="0" name=""/>
        <dsp:cNvSpPr/>
      </dsp:nvSpPr>
      <dsp:spPr>
        <a:xfrm>
          <a:off x="596508" y="1583865"/>
          <a:ext cx="1540316" cy="8361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96508" y="1583865"/>
        <a:ext cx="1540316" cy="83617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356083" y="2022439"/>
          <a:ext cx="237564" cy="638522"/>
        </a:xfrm>
        <a:custGeom>
          <a:avLst/>
          <a:gdLst/>
          <a:ahLst/>
          <a:cxnLst/>
          <a:rect l="0" t="0" r="0" b="0"/>
          <a:pathLst>
            <a:path>
              <a:moveTo>
                <a:pt x="237564" y="0"/>
              </a:moveTo>
              <a:lnTo>
                <a:pt x="237564" y="638522"/>
              </a:lnTo>
              <a:lnTo>
                <a:pt x="0" y="6385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593648" y="2022439"/>
          <a:ext cx="992960" cy="1388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953"/>
              </a:lnTo>
              <a:lnTo>
                <a:pt x="992960" y="1229953"/>
              </a:lnTo>
              <a:lnTo>
                <a:pt x="99296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606692" y="2022439"/>
          <a:ext cx="986956" cy="1388360"/>
        </a:xfrm>
        <a:custGeom>
          <a:avLst/>
          <a:gdLst/>
          <a:ahLst/>
          <a:cxnLst/>
          <a:rect l="0" t="0" r="0" b="0"/>
          <a:pathLst>
            <a:path>
              <a:moveTo>
                <a:pt x="986956" y="0"/>
              </a:moveTo>
              <a:lnTo>
                <a:pt x="986956" y="1229953"/>
              </a:lnTo>
              <a:lnTo>
                <a:pt x="0" y="1229953"/>
              </a:lnTo>
              <a:lnTo>
                <a:pt x="0" y="13883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547928" y="853021"/>
          <a:ext cx="91440" cy="31681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8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570515" y="416"/>
          <a:ext cx="2046266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Gimnasio Moderna</a:t>
          </a:r>
          <a:endParaRPr lang="es-ES" sz="1200" kern="1200" dirty="0"/>
        </a:p>
      </dsp:txBody>
      <dsp:txXfrm>
        <a:off x="1570515" y="416"/>
        <a:ext cx="2046266" cy="852604"/>
      </dsp:txXfrm>
    </dsp:sp>
    <dsp:sp modelId="{7EBE8E8F-9FC5-4A72-8FE1-F1EEA5EAFFE1}">
      <dsp:nvSpPr>
        <dsp:cNvPr id="0" name=""/>
        <dsp:cNvSpPr/>
      </dsp:nvSpPr>
      <dsp:spPr>
        <a:xfrm>
          <a:off x="1747651" y="1169834"/>
          <a:ext cx="1691994" cy="8526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47651" y="1169834"/>
        <a:ext cx="1691994" cy="852604"/>
      </dsp:txXfrm>
    </dsp:sp>
    <dsp:sp modelId="{B7D99E16-442B-4BEE-93F5-740D4EB2B8FD}">
      <dsp:nvSpPr>
        <dsp:cNvPr id="0" name=""/>
        <dsp:cNvSpPr/>
      </dsp:nvSpPr>
      <dsp:spPr>
        <a:xfrm>
          <a:off x="775140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75140" y="3410799"/>
        <a:ext cx="1663103" cy="913372"/>
      </dsp:txXfrm>
    </dsp:sp>
    <dsp:sp modelId="{3F458B82-820E-4967-9255-CBCA7F03FD7E}">
      <dsp:nvSpPr>
        <dsp:cNvPr id="0" name=""/>
        <dsp:cNvSpPr/>
      </dsp:nvSpPr>
      <dsp:spPr>
        <a:xfrm>
          <a:off x="2755057" y="3410799"/>
          <a:ext cx="1663103" cy="913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755057" y="3410799"/>
        <a:ext cx="1663103" cy="913372"/>
      </dsp:txXfrm>
    </dsp:sp>
    <dsp:sp modelId="{AEA21AD5-A041-401A-AB0B-7561A463D652}">
      <dsp:nvSpPr>
        <dsp:cNvPr id="0" name=""/>
        <dsp:cNvSpPr/>
      </dsp:nvSpPr>
      <dsp:spPr>
        <a:xfrm>
          <a:off x="1095061" y="2318682"/>
          <a:ext cx="1261022" cy="6845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095061" y="2318682"/>
        <a:ext cx="1261022" cy="684558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Zona Centro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Indeco</a:t>
          </a: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 Naranjo</a:t>
          </a: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8415" y="2028190"/>
          <a:ext cx="227781" cy="612226"/>
        </a:xfrm>
        <a:custGeom>
          <a:avLst/>
          <a:gdLst/>
          <a:ahLst/>
          <a:cxnLst/>
          <a:rect l="0" t="0" r="0" b="0"/>
          <a:pathLst>
            <a:path>
              <a:moveTo>
                <a:pt x="227781" y="0"/>
              </a:moveTo>
              <a:lnTo>
                <a:pt x="227781" y="612226"/>
              </a:lnTo>
              <a:lnTo>
                <a:pt x="0" y="61222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DCD45-BBBE-4F49-9636-8C7CE4F520C4}">
      <dsp:nvSpPr>
        <dsp:cNvPr id="0" name=""/>
        <dsp:cNvSpPr/>
      </dsp:nvSpPr>
      <dsp:spPr>
        <a:xfrm>
          <a:off x="2696197" y="2028190"/>
          <a:ext cx="1898889" cy="14202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339"/>
              </a:lnTo>
              <a:lnTo>
                <a:pt x="1898889" y="1268339"/>
              </a:lnTo>
              <a:lnTo>
                <a:pt x="1898889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50477" y="2028190"/>
          <a:ext cx="91440" cy="14202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68339"/>
              </a:lnTo>
              <a:lnTo>
                <a:pt x="48598" y="1268339"/>
              </a:lnTo>
              <a:lnTo>
                <a:pt x="48598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00694" y="2028190"/>
          <a:ext cx="1895503" cy="1420223"/>
        </a:xfrm>
        <a:custGeom>
          <a:avLst/>
          <a:gdLst/>
          <a:ahLst/>
          <a:cxnLst/>
          <a:rect l="0" t="0" r="0" b="0"/>
          <a:pathLst>
            <a:path>
              <a:moveTo>
                <a:pt x="1895503" y="0"/>
              </a:moveTo>
              <a:lnTo>
                <a:pt x="1895503" y="1268339"/>
              </a:lnTo>
              <a:lnTo>
                <a:pt x="0" y="1268339"/>
              </a:lnTo>
              <a:lnTo>
                <a:pt x="0" y="14202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906929"/>
          <a:ext cx="91440" cy="3037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37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715197" y="89436"/>
          <a:ext cx="1961999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Santa Lucía</a:t>
          </a:r>
          <a:endParaRPr lang="es-ES" sz="1200" kern="1200" dirty="0"/>
        </a:p>
      </dsp:txBody>
      <dsp:txXfrm>
        <a:off x="1715197" y="89436"/>
        <a:ext cx="1961999" cy="817493"/>
      </dsp:txXfrm>
    </dsp:sp>
    <dsp:sp modelId="{7EBE8E8F-9FC5-4A72-8FE1-F1EEA5EAFFE1}">
      <dsp:nvSpPr>
        <dsp:cNvPr id="0" name=""/>
        <dsp:cNvSpPr/>
      </dsp:nvSpPr>
      <dsp:spPr>
        <a:xfrm>
          <a:off x="1850200" y="1210696"/>
          <a:ext cx="1691994" cy="8174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1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50200" y="1210696"/>
        <a:ext cx="1691994" cy="817493"/>
      </dsp:txXfrm>
    </dsp:sp>
    <dsp:sp modelId="{B7D99E16-442B-4BEE-93F5-740D4EB2B8FD}">
      <dsp:nvSpPr>
        <dsp:cNvPr id="0" name=""/>
        <dsp:cNvSpPr/>
      </dsp:nvSpPr>
      <dsp:spPr>
        <a:xfrm>
          <a:off x="3386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6" y="3448413"/>
        <a:ext cx="1594615" cy="875758"/>
      </dsp:txXfrm>
    </dsp:sp>
    <dsp:sp modelId="{3F458B82-820E-4967-9255-CBCA7F03FD7E}">
      <dsp:nvSpPr>
        <dsp:cNvPr id="0" name=""/>
        <dsp:cNvSpPr/>
      </dsp:nvSpPr>
      <dsp:spPr>
        <a:xfrm>
          <a:off x="1901768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901768" y="3448413"/>
        <a:ext cx="1594615" cy="875758"/>
      </dsp:txXfrm>
    </dsp:sp>
    <dsp:sp modelId="{24096921-F29D-4119-9BF8-0466927AA2F9}">
      <dsp:nvSpPr>
        <dsp:cNvPr id="0" name=""/>
        <dsp:cNvSpPr/>
      </dsp:nvSpPr>
      <dsp:spPr>
        <a:xfrm>
          <a:off x="3797779" y="3448413"/>
          <a:ext cx="1594615" cy="8757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Encargado(a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97779" y="3448413"/>
        <a:ext cx="1594615" cy="875758"/>
      </dsp:txXfrm>
    </dsp:sp>
    <dsp:sp modelId="{AEA21AD5-A041-401A-AB0B-7561A463D652}">
      <dsp:nvSpPr>
        <dsp:cNvPr id="0" name=""/>
        <dsp:cNvSpPr/>
      </dsp:nvSpPr>
      <dsp:spPr>
        <a:xfrm>
          <a:off x="1259323" y="2312233"/>
          <a:ext cx="1209092" cy="65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259323" y="2312233"/>
        <a:ext cx="1209092" cy="656367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58827" y="2022553"/>
          <a:ext cx="237369" cy="637997"/>
        </a:xfrm>
        <a:custGeom>
          <a:avLst/>
          <a:gdLst/>
          <a:ahLst/>
          <a:cxnLst/>
          <a:rect l="0" t="0" r="0" b="0"/>
          <a:pathLst>
            <a:path>
              <a:moveTo>
                <a:pt x="237369" y="0"/>
              </a:moveTo>
              <a:lnTo>
                <a:pt x="237369" y="637997"/>
              </a:lnTo>
              <a:lnTo>
                <a:pt x="0" y="63799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2696197" y="2022553"/>
          <a:ext cx="992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719"/>
              </a:lnTo>
              <a:lnTo>
                <a:pt x="992145" y="1230719"/>
              </a:lnTo>
              <a:lnTo>
                <a:pt x="992145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1710051" y="2022553"/>
          <a:ext cx="986145" cy="1388995"/>
        </a:xfrm>
        <a:custGeom>
          <a:avLst/>
          <a:gdLst/>
          <a:ahLst/>
          <a:cxnLst/>
          <a:rect l="0" t="0" r="0" b="0"/>
          <a:pathLst>
            <a:path>
              <a:moveTo>
                <a:pt x="986145" y="0"/>
              </a:moveTo>
              <a:lnTo>
                <a:pt x="986145" y="1230719"/>
              </a:lnTo>
              <a:lnTo>
                <a:pt x="0" y="1230719"/>
              </a:lnTo>
              <a:lnTo>
                <a:pt x="0" y="13889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2650477" y="854096"/>
          <a:ext cx="91440" cy="3165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65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673904" y="2191"/>
          <a:ext cx="2044586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Jesús Hinojosa </a:t>
          </a:r>
          <a:b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Tijerina</a:t>
          </a:r>
          <a:endParaRPr lang="es-ES" sz="1200" kern="1200" dirty="0"/>
        </a:p>
      </dsp:txBody>
      <dsp:txXfrm>
        <a:off x="1673904" y="2191"/>
        <a:ext cx="2044586" cy="851904"/>
      </dsp:txXfrm>
    </dsp:sp>
    <dsp:sp modelId="{7EBE8E8F-9FC5-4A72-8FE1-F1EEA5EAFFE1}">
      <dsp:nvSpPr>
        <dsp:cNvPr id="0" name=""/>
        <dsp:cNvSpPr/>
      </dsp:nvSpPr>
      <dsp:spPr>
        <a:xfrm>
          <a:off x="1814589" y="1170649"/>
          <a:ext cx="1763215" cy="8519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14589" y="1170649"/>
        <a:ext cx="1763215" cy="851904"/>
      </dsp:txXfrm>
    </dsp:sp>
    <dsp:sp modelId="{B7D99E16-442B-4BEE-93F5-740D4EB2B8FD}">
      <dsp:nvSpPr>
        <dsp:cNvPr id="0" name=""/>
        <dsp:cNvSpPr/>
      </dsp:nvSpPr>
      <dsp:spPr>
        <a:xfrm>
          <a:off x="879182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879182" y="3411549"/>
        <a:ext cx="1661737" cy="912622"/>
      </dsp:txXfrm>
    </dsp:sp>
    <dsp:sp modelId="{3F458B82-820E-4967-9255-CBCA7F03FD7E}">
      <dsp:nvSpPr>
        <dsp:cNvPr id="0" name=""/>
        <dsp:cNvSpPr/>
      </dsp:nvSpPr>
      <dsp:spPr>
        <a:xfrm>
          <a:off x="2857473" y="3411549"/>
          <a:ext cx="1661737" cy="912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Vigilantes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2857473" y="3411549"/>
        <a:ext cx="1661737" cy="912622"/>
      </dsp:txXfrm>
    </dsp:sp>
    <dsp:sp modelId="{AEA21AD5-A041-401A-AB0B-7561A463D652}">
      <dsp:nvSpPr>
        <dsp:cNvPr id="0" name=""/>
        <dsp:cNvSpPr/>
      </dsp:nvSpPr>
      <dsp:spPr>
        <a:xfrm>
          <a:off x="1198841" y="2318553"/>
          <a:ext cx="1259986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Secretaria(o)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rPr>
            <a:t>E</a:t>
          </a:r>
          <a:endParaRPr lang="es-ES" sz="1200" b="0" i="0" u="none" strike="noStrike" kern="1200" cap="none" dirty="0">
            <a:solidFill>
              <a:schemeClr val="tx1"/>
            </a:solidFill>
            <a:sym typeface="Arial"/>
          </a:endParaRPr>
        </a:p>
      </dsp:txBody>
      <dsp:txXfrm>
        <a:off x="1198841" y="2318553"/>
        <a:ext cx="1259986" cy="683995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024497" y="1536532"/>
          <a:ext cx="201539" cy="610045"/>
        </a:xfrm>
        <a:custGeom>
          <a:avLst/>
          <a:gdLst/>
          <a:ahLst/>
          <a:cxnLst/>
          <a:rect l="0" t="0" r="0" b="0"/>
          <a:pathLst>
            <a:path>
              <a:moveTo>
                <a:pt x="201539" y="0"/>
              </a:moveTo>
              <a:lnTo>
                <a:pt x="201539" y="610045"/>
              </a:lnTo>
              <a:lnTo>
                <a:pt x="0" y="6100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7C0A22-F3A4-47D0-B058-FF2BF0E3C0E8}">
      <dsp:nvSpPr>
        <dsp:cNvPr id="0" name=""/>
        <dsp:cNvSpPr/>
      </dsp:nvSpPr>
      <dsp:spPr>
        <a:xfrm>
          <a:off x="3226037" y="1536532"/>
          <a:ext cx="2520584" cy="152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583"/>
              </a:lnTo>
              <a:lnTo>
                <a:pt x="2520584" y="1393583"/>
              </a:lnTo>
              <a:lnTo>
                <a:pt x="2520584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7503F-66A7-444A-BAF4-8AD9055B7049}">
      <dsp:nvSpPr>
        <dsp:cNvPr id="0" name=""/>
        <dsp:cNvSpPr/>
      </dsp:nvSpPr>
      <dsp:spPr>
        <a:xfrm>
          <a:off x="3226037" y="1536532"/>
          <a:ext cx="842385" cy="1527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93583"/>
              </a:lnTo>
              <a:lnTo>
                <a:pt x="842385" y="1393583"/>
              </a:lnTo>
              <a:lnTo>
                <a:pt x="842385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30A83-5C42-462A-A4A9-81BD9E274AA2}">
      <dsp:nvSpPr>
        <dsp:cNvPr id="0" name=""/>
        <dsp:cNvSpPr/>
      </dsp:nvSpPr>
      <dsp:spPr>
        <a:xfrm>
          <a:off x="2388745" y="1536532"/>
          <a:ext cx="837291" cy="1527968"/>
        </a:xfrm>
        <a:custGeom>
          <a:avLst/>
          <a:gdLst/>
          <a:ahLst/>
          <a:cxnLst/>
          <a:rect l="0" t="0" r="0" b="0"/>
          <a:pathLst>
            <a:path>
              <a:moveTo>
                <a:pt x="837291" y="0"/>
              </a:moveTo>
              <a:lnTo>
                <a:pt x="837291" y="1393583"/>
              </a:lnTo>
              <a:lnTo>
                <a:pt x="0" y="1393583"/>
              </a:lnTo>
              <a:lnTo>
                <a:pt x="0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96A487-096E-421D-ACB3-7833B30BE00B}">
      <dsp:nvSpPr>
        <dsp:cNvPr id="0" name=""/>
        <dsp:cNvSpPr/>
      </dsp:nvSpPr>
      <dsp:spPr>
        <a:xfrm>
          <a:off x="709069" y="1536532"/>
          <a:ext cx="2516968" cy="1527968"/>
        </a:xfrm>
        <a:custGeom>
          <a:avLst/>
          <a:gdLst/>
          <a:ahLst/>
          <a:cxnLst/>
          <a:rect l="0" t="0" r="0" b="0"/>
          <a:pathLst>
            <a:path>
              <a:moveTo>
                <a:pt x="2516968" y="0"/>
              </a:moveTo>
              <a:lnTo>
                <a:pt x="2516968" y="1393583"/>
              </a:lnTo>
              <a:lnTo>
                <a:pt x="0" y="1393583"/>
              </a:lnTo>
              <a:lnTo>
                <a:pt x="0" y="1527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9F036F-5F58-4A0A-8192-B829BC4901E3}">
      <dsp:nvSpPr>
        <dsp:cNvPr id="0" name=""/>
        <dsp:cNvSpPr/>
      </dsp:nvSpPr>
      <dsp:spPr>
        <a:xfrm>
          <a:off x="2312728" y="664384"/>
          <a:ext cx="1826617" cy="8721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Villa Alegre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12728" y="664384"/>
        <a:ext cx="1826617" cy="872148"/>
      </dsp:txXfrm>
    </dsp:sp>
    <dsp:sp modelId="{B7D99E16-442B-4BEE-93F5-740D4EB2B8FD}">
      <dsp:nvSpPr>
        <dsp:cNvPr id="0" name=""/>
        <dsp:cNvSpPr/>
      </dsp:nvSpPr>
      <dsp:spPr>
        <a:xfrm>
          <a:off x="3616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616" y="3064501"/>
        <a:ext cx="1410906" cy="774866"/>
      </dsp:txXfrm>
    </dsp:sp>
    <dsp:sp modelId="{3F458B82-820E-4967-9255-CBCA7F03FD7E}">
      <dsp:nvSpPr>
        <dsp:cNvPr id="0" name=""/>
        <dsp:cNvSpPr/>
      </dsp:nvSpPr>
      <dsp:spPr>
        <a:xfrm>
          <a:off x="1683292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683292" y="3064501"/>
        <a:ext cx="1410906" cy="774866"/>
      </dsp:txXfrm>
    </dsp:sp>
    <dsp:sp modelId="{24096921-F29D-4119-9BF8-0466927AA2F9}">
      <dsp:nvSpPr>
        <dsp:cNvPr id="0" name=""/>
        <dsp:cNvSpPr/>
      </dsp:nvSpPr>
      <dsp:spPr>
        <a:xfrm>
          <a:off x="3362969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62969" y="3064501"/>
        <a:ext cx="1410906" cy="774866"/>
      </dsp:txXfrm>
    </dsp:sp>
    <dsp:sp modelId="{722D029B-A9A9-4AF0-85B9-A4456D6986E3}">
      <dsp:nvSpPr>
        <dsp:cNvPr id="0" name=""/>
        <dsp:cNvSpPr/>
      </dsp:nvSpPr>
      <dsp:spPr>
        <a:xfrm>
          <a:off x="5041168" y="3064501"/>
          <a:ext cx="1410906" cy="774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041168" y="3064501"/>
        <a:ext cx="1410906" cy="774866"/>
      </dsp:txXfrm>
    </dsp:sp>
    <dsp:sp modelId="{AEA21AD5-A041-401A-AB0B-7561A463D652}">
      <dsp:nvSpPr>
        <dsp:cNvPr id="0" name=""/>
        <dsp:cNvSpPr/>
      </dsp:nvSpPr>
      <dsp:spPr>
        <a:xfrm>
          <a:off x="1954700" y="1856203"/>
          <a:ext cx="1069797" cy="5807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954700" y="1856203"/>
        <a:ext cx="1069797" cy="580749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Jorge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Instructor(a)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5EE68-B62D-4740-97B6-8D75B5B5EC7B}">
      <dsp:nvSpPr>
        <dsp:cNvPr id="0" name=""/>
        <dsp:cNvSpPr/>
      </dsp:nvSpPr>
      <dsp:spPr>
        <a:xfrm>
          <a:off x="1184873" y="1583029"/>
          <a:ext cx="91440" cy="4316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6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1966" y="559180"/>
          <a:ext cx="2457255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INDECO Naranjo</a:t>
          </a:r>
          <a:endParaRPr lang="es-ES" sz="1200" kern="1200" dirty="0"/>
        </a:p>
      </dsp:txBody>
      <dsp:txXfrm>
        <a:off x="1966" y="559180"/>
        <a:ext cx="2457255" cy="1023848"/>
      </dsp:txXfrm>
    </dsp:sp>
    <dsp:sp modelId="{7EBE8E8F-9FC5-4A72-8FE1-F1EEA5EAFFE1}">
      <dsp:nvSpPr>
        <dsp:cNvPr id="0" name=""/>
        <dsp:cNvSpPr/>
      </dsp:nvSpPr>
      <dsp:spPr>
        <a:xfrm>
          <a:off x="186590" y="2014725"/>
          <a:ext cx="2088006" cy="102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86590" y="2014725"/>
        <a:ext cx="2088006" cy="1023848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69E07-8103-4889-BDD2-0F8943B687BE}">
      <dsp:nvSpPr>
        <dsp:cNvPr id="0" name=""/>
        <dsp:cNvSpPr/>
      </dsp:nvSpPr>
      <dsp:spPr>
        <a:xfrm>
          <a:off x="3226037" y="1942482"/>
          <a:ext cx="953839" cy="1333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1219"/>
              </a:lnTo>
              <a:lnTo>
                <a:pt x="953839" y="1181219"/>
              </a:lnTo>
              <a:lnTo>
                <a:pt x="953839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2277965" y="1942482"/>
          <a:ext cx="948071" cy="1333385"/>
        </a:xfrm>
        <a:custGeom>
          <a:avLst/>
          <a:gdLst/>
          <a:ahLst/>
          <a:cxnLst/>
          <a:rect l="0" t="0" r="0" b="0"/>
          <a:pathLst>
            <a:path>
              <a:moveTo>
                <a:pt x="948071" y="0"/>
              </a:moveTo>
              <a:lnTo>
                <a:pt x="948071" y="1181219"/>
              </a:lnTo>
              <a:lnTo>
                <a:pt x="0" y="1181219"/>
              </a:lnTo>
              <a:lnTo>
                <a:pt x="0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Valle de </a:t>
          </a:r>
          <a:r>
            <a:rPr lang="es-ES" sz="1200" b="0" i="0" u="none" strike="noStrike" kern="1200" cap="none" dirty="0" err="1">
              <a:solidFill>
                <a:schemeClr val="dk1"/>
              </a:solidFill>
              <a:latin typeface="+mn-lt"/>
              <a:cs typeface="Arial"/>
              <a:sym typeface="Arial"/>
            </a:rPr>
            <a:t>Infonavit</a:t>
          </a:r>
          <a:endParaRPr lang="es-ES" sz="1200" kern="1200" dirty="0"/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Profesional Especialista 1 </a:t>
          </a: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1479175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Maestro(a)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Aerobics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479175" y="3275867"/>
        <a:ext cx="1597579" cy="877387"/>
      </dsp:txXfrm>
    </dsp:sp>
    <dsp:sp modelId="{3F458B82-820E-4967-9255-CBCA7F03FD7E}">
      <dsp:nvSpPr>
        <dsp:cNvPr id="0" name=""/>
        <dsp:cNvSpPr/>
      </dsp:nvSpPr>
      <dsp:spPr>
        <a:xfrm>
          <a:off x="3381087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General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381087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Encargado(a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8D2623-4EA1-445A-A278-A5E492469D60}">
      <dsp:nvSpPr>
        <dsp:cNvPr id="0" name=""/>
        <dsp:cNvSpPr/>
      </dsp:nvSpPr>
      <dsp:spPr>
        <a:xfrm>
          <a:off x="1526176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936"/>
              </a:lnTo>
              <a:lnTo>
                <a:pt x="844878" y="454936"/>
              </a:lnTo>
              <a:lnTo>
                <a:pt x="844878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681297" y="1597248"/>
          <a:ext cx="844878" cy="620036"/>
        </a:xfrm>
        <a:custGeom>
          <a:avLst/>
          <a:gdLst/>
          <a:ahLst/>
          <a:cxnLst/>
          <a:rect l="0" t="0" r="0" b="0"/>
          <a:pathLst>
            <a:path>
              <a:moveTo>
                <a:pt x="844878" y="0"/>
              </a:moveTo>
              <a:lnTo>
                <a:pt x="844878" y="454936"/>
              </a:lnTo>
              <a:lnTo>
                <a:pt x="0" y="454936"/>
              </a:lnTo>
              <a:lnTo>
                <a:pt x="0" y="6200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608174" y="697250"/>
          <a:ext cx="1836004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Encargado(a) de Almacén</a:t>
          </a:r>
        </a:p>
      </dsp:txBody>
      <dsp:txXfrm>
        <a:off x="608174" y="697250"/>
        <a:ext cx="1836004" cy="899998"/>
      </dsp:txXfrm>
    </dsp:sp>
    <dsp:sp modelId="{37AEF8C9-F153-4456-B4E8-AFD354C090D5}">
      <dsp:nvSpPr>
        <dsp:cNvPr id="0" name=""/>
        <dsp:cNvSpPr/>
      </dsp:nvSpPr>
      <dsp:spPr>
        <a:xfrm>
          <a:off x="1519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19" y="2217284"/>
        <a:ext cx="1359557" cy="658866"/>
      </dsp:txXfrm>
    </dsp:sp>
    <dsp:sp modelId="{CA6171A1-21D0-4C7B-AA70-BAF001E5CE21}">
      <dsp:nvSpPr>
        <dsp:cNvPr id="0" name=""/>
        <dsp:cNvSpPr/>
      </dsp:nvSpPr>
      <dsp:spPr>
        <a:xfrm>
          <a:off x="1691276" y="2217284"/>
          <a:ext cx="1359557" cy="6588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91276" y="2217284"/>
        <a:ext cx="1359557" cy="658866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2F537-5066-466E-A1BF-3AB25F421033}">
      <dsp:nvSpPr>
        <dsp:cNvPr id="0" name=""/>
        <dsp:cNvSpPr/>
      </dsp:nvSpPr>
      <dsp:spPr>
        <a:xfrm>
          <a:off x="2563909" y="1017247"/>
          <a:ext cx="180560" cy="3240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0023"/>
              </a:lnTo>
              <a:lnTo>
                <a:pt x="18056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8CF3-12A2-4D9B-8288-296A35AECEFA}">
      <dsp:nvSpPr>
        <dsp:cNvPr id="0" name=""/>
        <dsp:cNvSpPr/>
      </dsp:nvSpPr>
      <dsp:spPr>
        <a:xfrm>
          <a:off x="2383005" y="1017247"/>
          <a:ext cx="180904" cy="3240023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3240023"/>
              </a:lnTo>
              <a:lnTo>
                <a:pt x="0" y="3240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27929-D805-46CF-A899-1D2FC4DB23DB}">
      <dsp:nvSpPr>
        <dsp:cNvPr id="0" name=""/>
        <dsp:cNvSpPr/>
      </dsp:nvSpPr>
      <dsp:spPr>
        <a:xfrm>
          <a:off x="2563909" y="1017247"/>
          <a:ext cx="180560" cy="2017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929"/>
              </a:lnTo>
              <a:lnTo>
                <a:pt x="18056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46F0A5-1A54-49A8-A81C-AA0F5ECCBC31}">
      <dsp:nvSpPr>
        <dsp:cNvPr id="0" name=""/>
        <dsp:cNvSpPr/>
      </dsp:nvSpPr>
      <dsp:spPr>
        <a:xfrm>
          <a:off x="2383005" y="1017247"/>
          <a:ext cx="180904" cy="2017929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2017929"/>
              </a:lnTo>
              <a:lnTo>
                <a:pt x="0" y="20179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EBD482-DE73-44D1-8D36-5E22107FC274}">
      <dsp:nvSpPr>
        <dsp:cNvPr id="0" name=""/>
        <dsp:cNvSpPr/>
      </dsp:nvSpPr>
      <dsp:spPr>
        <a:xfrm>
          <a:off x="2563909" y="1017247"/>
          <a:ext cx="180560" cy="79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35"/>
              </a:lnTo>
              <a:lnTo>
                <a:pt x="18056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A5072-30DA-4F94-97FB-E3D2B98CDF06}">
      <dsp:nvSpPr>
        <dsp:cNvPr id="0" name=""/>
        <dsp:cNvSpPr/>
      </dsp:nvSpPr>
      <dsp:spPr>
        <a:xfrm>
          <a:off x="2383005" y="1017247"/>
          <a:ext cx="180904" cy="795835"/>
        </a:xfrm>
        <a:custGeom>
          <a:avLst/>
          <a:gdLst/>
          <a:ahLst/>
          <a:cxnLst/>
          <a:rect l="0" t="0" r="0" b="0"/>
          <a:pathLst>
            <a:path>
              <a:moveTo>
                <a:pt x="180904" y="0"/>
              </a:moveTo>
              <a:lnTo>
                <a:pt x="180904" y="795835"/>
              </a:lnTo>
              <a:lnTo>
                <a:pt x="0" y="7958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355120" y="0"/>
          <a:ext cx="2417577" cy="10172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Zona Norte</a:t>
          </a:r>
        </a:p>
      </dsp:txBody>
      <dsp:txXfrm>
        <a:off x="1355120" y="0"/>
        <a:ext cx="2417577" cy="1017247"/>
      </dsp:txXfrm>
    </dsp:sp>
    <dsp:sp modelId="{7B766DDA-33D9-4AA8-A1E6-5C724954BE31}">
      <dsp:nvSpPr>
        <dsp:cNvPr id="0" name=""/>
        <dsp:cNvSpPr/>
      </dsp:nvSpPr>
      <dsp:spPr>
        <a:xfrm>
          <a:off x="278817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</a:p>
      </dsp:txBody>
      <dsp:txXfrm>
        <a:off x="278817" y="1382767"/>
        <a:ext cx="2104187" cy="860629"/>
      </dsp:txXfrm>
    </dsp:sp>
    <dsp:sp modelId="{65E5BC13-276C-40EC-A281-38EF92355F21}">
      <dsp:nvSpPr>
        <dsp:cNvPr id="0" name=""/>
        <dsp:cNvSpPr/>
      </dsp:nvSpPr>
      <dsp:spPr>
        <a:xfrm>
          <a:off x="2744469" y="1382767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1382767"/>
        <a:ext cx="2104187" cy="860629"/>
      </dsp:txXfrm>
    </dsp:sp>
    <dsp:sp modelId="{EA684BF9-A032-4BCF-9D25-3AE2100D0670}">
      <dsp:nvSpPr>
        <dsp:cNvPr id="0" name=""/>
        <dsp:cNvSpPr/>
      </dsp:nvSpPr>
      <dsp:spPr>
        <a:xfrm>
          <a:off x="278817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</a:p>
      </dsp:txBody>
      <dsp:txXfrm>
        <a:off x="278817" y="2604861"/>
        <a:ext cx="2104187" cy="860629"/>
      </dsp:txXfrm>
    </dsp:sp>
    <dsp:sp modelId="{4D922593-B556-4B70-99B5-D530E33189F5}">
      <dsp:nvSpPr>
        <dsp:cNvPr id="0" name=""/>
        <dsp:cNvSpPr/>
      </dsp:nvSpPr>
      <dsp:spPr>
        <a:xfrm>
          <a:off x="2744469" y="2604861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2604861"/>
        <a:ext cx="2104187" cy="860629"/>
      </dsp:txXfrm>
    </dsp:sp>
    <dsp:sp modelId="{675C5643-349B-44DD-B845-5B6B73464734}">
      <dsp:nvSpPr>
        <dsp:cNvPr id="0" name=""/>
        <dsp:cNvSpPr/>
      </dsp:nvSpPr>
      <dsp:spPr>
        <a:xfrm>
          <a:off x="278817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</a:p>
      </dsp:txBody>
      <dsp:txXfrm>
        <a:off x="278817" y="3826956"/>
        <a:ext cx="2104187" cy="860629"/>
      </dsp:txXfrm>
    </dsp:sp>
    <dsp:sp modelId="{95DC891A-3015-471F-8353-23E7DEDC0A3A}">
      <dsp:nvSpPr>
        <dsp:cNvPr id="0" name=""/>
        <dsp:cNvSpPr/>
      </dsp:nvSpPr>
      <dsp:spPr>
        <a:xfrm>
          <a:off x="2744469" y="3826956"/>
          <a:ext cx="2104187" cy="8606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744469" y="3826956"/>
        <a:ext cx="2104187" cy="860629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69E07-8103-4889-BDD2-0F8943B687BE}">
      <dsp:nvSpPr>
        <dsp:cNvPr id="0" name=""/>
        <dsp:cNvSpPr/>
      </dsp:nvSpPr>
      <dsp:spPr>
        <a:xfrm>
          <a:off x="1939895" y="2497974"/>
          <a:ext cx="1054936" cy="6832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664"/>
              </a:lnTo>
              <a:lnTo>
                <a:pt x="1054936" y="514664"/>
              </a:lnTo>
              <a:lnTo>
                <a:pt x="1054936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889550" y="2497974"/>
          <a:ext cx="1050345" cy="683244"/>
        </a:xfrm>
        <a:custGeom>
          <a:avLst/>
          <a:gdLst/>
          <a:ahLst/>
          <a:cxnLst/>
          <a:rect l="0" t="0" r="0" b="0"/>
          <a:pathLst>
            <a:path>
              <a:moveTo>
                <a:pt x="1050345" y="0"/>
              </a:moveTo>
              <a:lnTo>
                <a:pt x="1050345" y="514664"/>
              </a:lnTo>
              <a:lnTo>
                <a:pt x="0" y="514664"/>
              </a:lnTo>
              <a:lnTo>
                <a:pt x="0" y="68324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1894175" y="1253448"/>
          <a:ext cx="91440" cy="337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71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851050" y="346083"/>
          <a:ext cx="2177691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Raúl González</a:t>
          </a:r>
          <a:endParaRPr lang="es-ES" sz="1200" kern="1200" dirty="0"/>
        </a:p>
      </dsp:txBody>
      <dsp:txXfrm>
        <a:off x="851050" y="346083"/>
        <a:ext cx="2177691" cy="907364"/>
      </dsp:txXfrm>
    </dsp:sp>
    <dsp:sp modelId="{7EBE8E8F-9FC5-4A72-8FE1-F1EEA5EAFFE1}">
      <dsp:nvSpPr>
        <dsp:cNvPr id="0" name=""/>
        <dsp:cNvSpPr/>
      </dsp:nvSpPr>
      <dsp:spPr>
        <a:xfrm>
          <a:off x="856043" y="1590609"/>
          <a:ext cx="2167705" cy="907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56043" y="1590609"/>
        <a:ext cx="2167705" cy="907364"/>
      </dsp:txXfrm>
    </dsp:sp>
    <dsp:sp modelId="{B7D99E16-442B-4BEE-93F5-740D4EB2B8FD}">
      <dsp:nvSpPr>
        <dsp:cNvPr id="0" name=""/>
        <dsp:cNvSpPr/>
      </dsp:nvSpPr>
      <dsp:spPr>
        <a:xfrm>
          <a:off x="4591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591" y="3181219"/>
        <a:ext cx="1769919" cy="972035"/>
      </dsp:txXfrm>
    </dsp:sp>
    <dsp:sp modelId="{3F458B82-820E-4967-9255-CBCA7F03FD7E}">
      <dsp:nvSpPr>
        <dsp:cNvPr id="0" name=""/>
        <dsp:cNvSpPr/>
      </dsp:nvSpPr>
      <dsp:spPr>
        <a:xfrm>
          <a:off x="2109872" y="3181219"/>
          <a:ext cx="1769919" cy="972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109872" y="3181219"/>
        <a:ext cx="1769919" cy="972035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0EC8F-256F-4005-97D2-2FCE33E6AF8D}">
      <dsp:nvSpPr>
        <dsp:cNvPr id="0" name=""/>
        <dsp:cNvSpPr/>
      </dsp:nvSpPr>
      <dsp:spPr>
        <a:xfrm>
          <a:off x="3226037" y="1803659"/>
          <a:ext cx="2272047" cy="8374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5709"/>
              </a:lnTo>
              <a:lnTo>
                <a:pt x="2272047" y="655709"/>
              </a:lnTo>
              <a:lnTo>
                <a:pt x="2272047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DACA5-0135-47BC-BADD-23A0C95A136C}">
      <dsp:nvSpPr>
        <dsp:cNvPr id="0" name=""/>
        <dsp:cNvSpPr/>
      </dsp:nvSpPr>
      <dsp:spPr>
        <a:xfrm>
          <a:off x="3180317" y="1803659"/>
          <a:ext cx="91440" cy="837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5709"/>
              </a:lnTo>
              <a:lnTo>
                <a:pt x="49164" y="655709"/>
              </a:lnTo>
              <a:lnTo>
                <a:pt x="49164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E6854-A7AA-467C-9888-0F759BBDF77F}">
      <dsp:nvSpPr>
        <dsp:cNvPr id="0" name=""/>
        <dsp:cNvSpPr/>
      </dsp:nvSpPr>
      <dsp:spPr>
        <a:xfrm>
          <a:off x="958041" y="1803659"/>
          <a:ext cx="2267995" cy="837439"/>
        </a:xfrm>
        <a:custGeom>
          <a:avLst/>
          <a:gdLst/>
          <a:ahLst/>
          <a:cxnLst/>
          <a:rect l="0" t="0" r="0" b="0"/>
          <a:pathLst>
            <a:path>
              <a:moveTo>
                <a:pt x="2267995" y="0"/>
              </a:moveTo>
              <a:lnTo>
                <a:pt x="2267995" y="655709"/>
              </a:lnTo>
              <a:lnTo>
                <a:pt x="0" y="655709"/>
              </a:lnTo>
              <a:lnTo>
                <a:pt x="0" y="8374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A7547-39BD-497D-ACF0-BBAD7D8AAA5B}">
      <dsp:nvSpPr>
        <dsp:cNvPr id="0" name=""/>
        <dsp:cNvSpPr/>
      </dsp:nvSpPr>
      <dsp:spPr>
        <a:xfrm>
          <a:off x="2360654" y="938276"/>
          <a:ext cx="1730765" cy="8653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Gimnasio San Bernabé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360654" y="938276"/>
        <a:ext cx="1730765" cy="865382"/>
      </dsp:txXfrm>
    </dsp:sp>
    <dsp:sp modelId="{B7D99E16-442B-4BEE-93F5-740D4EB2B8FD}">
      <dsp:nvSpPr>
        <dsp:cNvPr id="0" name=""/>
        <dsp:cNvSpPr/>
      </dsp:nvSpPr>
      <dsp:spPr>
        <a:xfrm>
          <a:off x="405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</a:p>
      </dsp:txBody>
      <dsp:txXfrm>
        <a:off x="4052" y="2641099"/>
        <a:ext cx="1907979" cy="1047857"/>
      </dsp:txXfrm>
    </dsp:sp>
    <dsp:sp modelId="{3F458B82-820E-4967-9255-CBCA7F03FD7E}">
      <dsp:nvSpPr>
        <dsp:cNvPr id="0" name=""/>
        <dsp:cNvSpPr/>
      </dsp:nvSpPr>
      <dsp:spPr>
        <a:xfrm>
          <a:off x="2275492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Cajero(a)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275492" y="2641099"/>
        <a:ext cx="1907979" cy="1047857"/>
      </dsp:txXfrm>
    </dsp:sp>
    <dsp:sp modelId="{43242EB5-9846-495C-8312-5BA550E3CF4F}">
      <dsp:nvSpPr>
        <dsp:cNvPr id="0" name=""/>
        <dsp:cNvSpPr/>
      </dsp:nvSpPr>
      <dsp:spPr>
        <a:xfrm>
          <a:off x="4544095" y="2641099"/>
          <a:ext cx="1907979" cy="10478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544095" y="2641099"/>
        <a:ext cx="1907979" cy="1047857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922728" y="1805513"/>
          <a:ext cx="226396" cy="607720"/>
        </a:xfrm>
        <a:custGeom>
          <a:avLst/>
          <a:gdLst/>
          <a:ahLst/>
          <a:cxnLst/>
          <a:rect l="0" t="0" r="0" b="0"/>
          <a:pathLst>
            <a:path>
              <a:moveTo>
                <a:pt x="226396" y="0"/>
              </a:moveTo>
              <a:lnTo>
                <a:pt x="226396" y="607720"/>
              </a:lnTo>
              <a:lnTo>
                <a:pt x="0" y="60772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24A37-3671-4F5A-A602-67C48868F774}">
      <dsp:nvSpPr>
        <dsp:cNvPr id="0" name=""/>
        <dsp:cNvSpPr/>
      </dsp:nvSpPr>
      <dsp:spPr>
        <a:xfrm>
          <a:off x="3149125" y="1805513"/>
          <a:ext cx="1889698" cy="1322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1813"/>
              </a:lnTo>
              <a:lnTo>
                <a:pt x="1889698" y="1171813"/>
              </a:lnTo>
              <a:lnTo>
                <a:pt x="1889698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020593-6A6B-4047-918F-13CD4C8D8964}">
      <dsp:nvSpPr>
        <dsp:cNvPr id="0" name=""/>
        <dsp:cNvSpPr/>
      </dsp:nvSpPr>
      <dsp:spPr>
        <a:xfrm>
          <a:off x="3103405" y="1805513"/>
          <a:ext cx="91440" cy="13227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1813"/>
              </a:lnTo>
              <a:lnTo>
                <a:pt x="48581" y="1171813"/>
              </a:lnTo>
              <a:lnTo>
                <a:pt x="48581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2BED6-0D92-46C0-A5ED-9F07C8BB474B}">
      <dsp:nvSpPr>
        <dsp:cNvPr id="0" name=""/>
        <dsp:cNvSpPr/>
      </dsp:nvSpPr>
      <dsp:spPr>
        <a:xfrm>
          <a:off x="1265148" y="1805513"/>
          <a:ext cx="1883976" cy="1322772"/>
        </a:xfrm>
        <a:custGeom>
          <a:avLst/>
          <a:gdLst/>
          <a:ahLst/>
          <a:cxnLst/>
          <a:rect l="0" t="0" r="0" b="0"/>
          <a:pathLst>
            <a:path>
              <a:moveTo>
                <a:pt x="1883976" y="0"/>
              </a:moveTo>
              <a:lnTo>
                <a:pt x="1883976" y="1171813"/>
              </a:lnTo>
              <a:lnTo>
                <a:pt x="0" y="1171813"/>
              </a:lnTo>
              <a:lnTo>
                <a:pt x="0" y="132277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46223-B791-4B3D-BB8C-1865E8022B98}">
      <dsp:nvSpPr>
        <dsp:cNvPr id="0" name=""/>
        <dsp:cNvSpPr/>
      </dsp:nvSpPr>
      <dsp:spPr>
        <a:xfrm>
          <a:off x="3103405" y="784738"/>
          <a:ext cx="91440" cy="3019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1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325B7A-47DC-4AD2-B963-0795EE16F89D}">
      <dsp:nvSpPr>
        <dsp:cNvPr id="0" name=""/>
        <dsp:cNvSpPr/>
      </dsp:nvSpPr>
      <dsp:spPr>
        <a:xfrm>
          <a:off x="2334201" y="78"/>
          <a:ext cx="1629846" cy="784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Gimnasio Camino Real</a:t>
          </a:r>
          <a:endParaRPr lang="es-ES" sz="1200" kern="1200" dirty="0"/>
        </a:p>
      </dsp:txBody>
      <dsp:txXfrm>
        <a:off x="2334201" y="78"/>
        <a:ext cx="1629846" cy="784659"/>
      </dsp:txXfrm>
    </dsp:sp>
    <dsp:sp modelId="{EFC2D72A-4ED1-448B-853C-DC661B7AB9DA}">
      <dsp:nvSpPr>
        <dsp:cNvPr id="0" name=""/>
        <dsp:cNvSpPr/>
      </dsp:nvSpPr>
      <dsp:spPr>
        <a:xfrm>
          <a:off x="2430269" y="1086657"/>
          <a:ext cx="1437710" cy="7188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Auxiliar</a:t>
          </a:r>
          <a:endParaRPr lang="es-ES" sz="1200" b="0" i="0" u="none" strike="noStrike" kern="1200" cap="none" dirty="0">
            <a:solidFill>
              <a:schemeClr val="dk1"/>
            </a:solidFill>
            <a:latin typeface="+mn-lt"/>
            <a:cs typeface="Arial"/>
            <a:sym typeface="Arial"/>
          </a:endParaRPr>
        </a:p>
      </dsp:txBody>
      <dsp:txXfrm>
        <a:off x="2430269" y="1086657"/>
        <a:ext cx="1437710" cy="718855"/>
      </dsp:txXfrm>
    </dsp:sp>
    <dsp:sp modelId="{B7D99E16-442B-4BEE-93F5-740D4EB2B8FD}">
      <dsp:nvSpPr>
        <dsp:cNvPr id="0" name=""/>
        <dsp:cNvSpPr/>
      </dsp:nvSpPr>
      <dsp:spPr>
        <a:xfrm>
          <a:off x="472689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Instructor(a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72689" y="3128286"/>
        <a:ext cx="1584918" cy="751505"/>
      </dsp:txXfrm>
    </dsp:sp>
    <dsp:sp modelId="{3F458B82-820E-4967-9255-CBCA7F03FD7E}">
      <dsp:nvSpPr>
        <dsp:cNvPr id="0" name=""/>
        <dsp:cNvSpPr/>
      </dsp:nvSpPr>
      <dsp:spPr>
        <a:xfrm>
          <a:off x="2359526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359526" y="3128286"/>
        <a:ext cx="1584918" cy="751505"/>
      </dsp:txXfrm>
    </dsp:sp>
    <dsp:sp modelId="{BD433CE8-4E50-4132-8419-2345E989E073}">
      <dsp:nvSpPr>
        <dsp:cNvPr id="0" name=""/>
        <dsp:cNvSpPr/>
      </dsp:nvSpPr>
      <dsp:spPr>
        <a:xfrm>
          <a:off x="4246364" y="3128286"/>
          <a:ext cx="1584918" cy="7515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Vigilante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246364" y="3128286"/>
        <a:ext cx="1584918" cy="751505"/>
      </dsp:txXfrm>
    </dsp:sp>
    <dsp:sp modelId="{AEA21AD5-A041-401A-AB0B-7561A463D652}">
      <dsp:nvSpPr>
        <dsp:cNvPr id="0" name=""/>
        <dsp:cNvSpPr/>
      </dsp:nvSpPr>
      <dsp:spPr>
        <a:xfrm>
          <a:off x="1720989" y="2087045"/>
          <a:ext cx="1201739" cy="652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20989" y="2087045"/>
        <a:ext cx="1201739" cy="652375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278215" y="1942482"/>
          <a:ext cx="197626" cy="690759"/>
        </a:xfrm>
        <a:custGeom>
          <a:avLst/>
          <a:gdLst/>
          <a:ahLst/>
          <a:cxnLst/>
          <a:rect l="0" t="0" r="0" b="0"/>
          <a:pathLst>
            <a:path>
              <a:moveTo>
                <a:pt x="197626" y="0"/>
              </a:moveTo>
              <a:lnTo>
                <a:pt x="197626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430122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430122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493019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Fomerrey 113</a:t>
          </a:r>
        </a:p>
      </dsp:txBody>
      <dsp:txXfrm>
        <a:off x="2493019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497526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Gimnasia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497526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679936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679936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2066875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066875" y="2304448"/>
        <a:ext cx="1211339" cy="657587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4B97C-F75F-4D39-A62C-81D77A4D488F}">
      <dsp:nvSpPr>
        <dsp:cNvPr id="0" name=""/>
        <dsp:cNvSpPr/>
      </dsp:nvSpPr>
      <dsp:spPr>
        <a:xfrm>
          <a:off x="3226037" y="1942482"/>
          <a:ext cx="195054" cy="690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0759"/>
              </a:lnTo>
              <a:lnTo>
                <a:pt x="195054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2997832" y="1942482"/>
          <a:ext cx="228204" cy="690759"/>
        </a:xfrm>
        <a:custGeom>
          <a:avLst/>
          <a:gdLst/>
          <a:ahLst/>
          <a:cxnLst/>
          <a:rect l="0" t="0" r="0" b="0"/>
          <a:pathLst>
            <a:path>
              <a:moveTo>
                <a:pt x="228204" y="0"/>
              </a:moveTo>
              <a:lnTo>
                <a:pt x="228204" y="690759"/>
              </a:lnTo>
              <a:lnTo>
                <a:pt x="0" y="69075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C31D6-13C2-4957-92AF-90C6A1C4DB5C}">
      <dsp:nvSpPr>
        <dsp:cNvPr id="0" name=""/>
        <dsp:cNvSpPr/>
      </dsp:nvSpPr>
      <dsp:spPr>
        <a:xfrm>
          <a:off x="3180317" y="1942482"/>
          <a:ext cx="91440" cy="13333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81219"/>
              </a:lnTo>
              <a:lnTo>
                <a:pt x="48603" y="1181219"/>
              </a:lnTo>
              <a:lnTo>
                <a:pt x="48603" y="13333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5EE68-B62D-4740-97B6-8D75B5B5EC7B}">
      <dsp:nvSpPr>
        <dsp:cNvPr id="0" name=""/>
        <dsp:cNvSpPr/>
      </dsp:nvSpPr>
      <dsp:spPr>
        <a:xfrm>
          <a:off x="3180317" y="819137"/>
          <a:ext cx="91440" cy="3043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3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764F0-AB86-4852-86C2-21F448EC9F3B}">
      <dsp:nvSpPr>
        <dsp:cNvPr id="0" name=""/>
        <dsp:cNvSpPr/>
      </dsp:nvSpPr>
      <dsp:spPr>
        <a:xfrm>
          <a:off x="2243214" y="124"/>
          <a:ext cx="1965646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Bicentenario </a:t>
          </a:r>
          <a:br>
            <a:rPr lang="es-ES" sz="1200" kern="1200" dirty="0"/>
          </a:br>
          <a:r>
            <a:rPr lang="es-ES" sz="1200" kern="1200" dirty="0"/>
            <a:t>Diego de Montemayor</a:t>
          </a:r>
        </a:p>
      </dsp:txBody>
      <dsp:txXfrm>
        <a:off x="2243214" y="124"/>
        <a:ext cx="1965646" cy="819013"/>
      </dsp:txXfrm>
    </dsp:sp>
    <dsp:sp modelId="{7EBE8E8F-9FC5-4A72-8FE1-F1EEA5EAFFE1}">
      <dsp:nvSpPr>
        <dsp:cNvPr id="0" name=""/>
        <dsp:cNvSpPr/>
      </dsp:nvSpPr>
      <dsp:spPr>
        <a:xfrm>
          <a:off x="2247721" y="1123469"/>
          <a:ext cx="1956632" cy="8190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7721" y="1123469"/>
        <a:ext cx="1956632" cy="819013"/>
      </dsp:txXfrm>
    </dsp:sp>
    <dsp:sp modelId="{B7D99E16-442B-4BEE-93F5-740D4EB2B8FD}">
      <dsp:nvSpPr>
        <dsp:cNvPr id="0" name=""/>
        <dsp:cNvSpPr/>
      </dsp:nvSpPr>
      <dsp:spPr>
        <a:xfrm>
          <a:off x="2430131" y="3275867"/>
          <a:ext cx="1597579" cy="877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30131" y="3275867"/>
        <a:ext cx="1597579" cy="877387"/>
      </dsp:txXfrm>
    </dsp:sp>
    <dsp:sp modelId="{AEA21AD5-A041-401A-AB0B-7561A463D652}">
      <dsp:nvSpPr>
        <dsp:cNvPr id="0" name=""/>
        <dsp:cNvSpPr/>
      </dsp:nvSpPr>
      <dsp:spPr>
        <a:xfrm>
          <a:off x="17864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86492" y="2304448"/>
        <a:ext cx="1211339" cy="657587"/>
      </dsp:txXfrm>
    </dsp:sp>
    <dsp:sp modelId="{25648417-2032-48C2-A4AB-384827F3438C}">
      <dsp:nvSpPr>
        <dsp:cNvPr id="0" name=""/>
        <dsp:cNvSpPr/>
      </dsp:nvSpPr>
      <dsp:spPr>
        <a:xfrm>
          <a:off x="3421092" y="2304448"/>
          <a:ext cx="1211339" cy="657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Administrador(a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421092" y="2304448"/>
        <a:ext cx="1211339" cy="657587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2467895" y="1032907"/>
          <a:ext cx="245549" cy="659542"/>
        </a:xfrm>
        <a:custGeom>
          <a:avLst/>
          <a:gdLst/>
          <a:ahLst/>
          <a:cxnLst/>
          <a:rect l="0" t="0" r="0" b="0"/>
          <a:pathLst>
            <a:path>
              <a:moveTo>
                <a:pt x="245549" y="0"/>
              </a:moveTo>
              <a:lnTo>
                <a:pt x="245549" y="659542"/>
              </a:lnTo>
              <a:lnTo>
                <a:pt x="0" y="6595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CB336-774C-49AD-AEF1-369B69CF79A3}">
      <dsp:nvSpPr>
        <dsp:cNvPr id="0" name=""/>
        <dsp:cNvSpPr/>
      </dsp:nvSpPr>
      <dsp:spPr>
        <a:xfrm>
          <a:off x="2713445" y="1032907"/>
          <a:ext cx="1025528" cy="14353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711"/>
              </a:lnTo>
              <a:lnTo>
                <a:pt x="1025528" y="1271711"/>
              </a:lnTo>
              <a:lnTo>
                <a:pt x="1025528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A1EF4-1B6B-4302-8DB1-FAD3B7EC4233}">
      <dsp:nvSpPr>
        <dsp:cNvPr id="0" name=""/>
        <dsp:cNvSpPr/>
      </dsp:nvSpPr>
      <dsp:spPr>
        <a:xfrm>
          <a:off x="1693807" y="1032907"/>
          <a:ext cx="1019638" cy="1435338"/>
        </a:xfrm>
        <a:custGeom>
          <a:avLst/>
          <a:gdLst/>
          <a:ahLst/>
          <a:cxnLst/>
          <a:rect l="0" t="0" r="0" b="0"/>
          <a:pathLst>
            <a:path>
              <a:moveTo>
                <a:pt x="1019638" y="0"/>
              </a:moveTo>
              <a:lnTo>
                <a:pt x="1019638" y="1271711"/>
              </a:lnTo>
              <a:lnTo>
                <a:pt x="0" y="1271711"/>
              </a:lnTo>
              <a:lnTo>
                <a:pt x="0" y="14353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1707731" y="0"/>
          <a:ext cx="2011428" cy="1032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Gimnasio Los Campeones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707731" y="0"/>
        <a:ext cx="2011428" cy="1032907"/>
      </dsp:txXfrm>
    </dsp:sp>
    <dsp:sp modelId="{3F458B82-820E-4967-9255-CBCA7F03FD7E}">
      <dsp:nvSpPr>
        <dsp:cNvPr id="0" name=""/>
        <dsp:cNvSpPr/>
      </dsp:nvSpPr>
      <dsp:spPr>
        <a:xfrm>
          <a:off x="834850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 </a:t>
          </a:r>
        </a:p>
      </dsp:txBody>
      <dsp:txXfrm>
        <a:off x="834850" y="2468245"/>
        <a:ext cx="1717912" cy="779153"/>
      </dsp:txXfrm>
    </dsp:sp>
    <dsp:sp modelId="{BD433CE8-4E50-4132-8419-2345E989E073}">
      <dsp:nvSpPr>
        <dsp:cNvPr id="0" name=""/>
        <dsp:cNvSpPr/>
      </dsp:nvSpPr>
      <dsp:spPr>
        <a:xfrm>
          <a:off x="2880017" y="2468245"/>
          <a:ext cx="1717912" cy="779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880017" y="2468245"/>
        <a:ext cx="1717912" cy="779153"/>
      </dsp:txXfrm>
    </dsp:sp>
    <dsp:sp modelId="{AEA21AD5-A041-401A-AB0B-7561A463D652}">
      <dsp:nvSpPr>
        <dsp:cNvPr id="0" name=""/>
        <dsp:cNvSpPr/>
      </dsp:nvSpPr>
      <dsp:spPr>
        <a:xfrm>
          <a:off x="1165315" y="1338891"/>
          <a:ext cx="1302580" cy="7071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165315" y="1338891"/>
        <a:ext cx="1302580" cy="707118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4E19B-8905-41EA-9784-852EACD33B35}">
      <dsp:nvSpPr>
        <dsp:cNvPr id="0" name=""/>
        <dsp:cNvSpPr/>
      </dsp:nvSpPr>
      <dsp:spPr>
        <a:xfrm>
          <a:off x="3270111" y="1300869"/>
          <a:ext cx="195209" cy="973492"/>
        </a:xfrm>
        <a:custGeom>
          <a:avLst/>
          <a:gdLst/>
          <a:ahLst/>
          <a:cxnLst/>
          <a:rect l="0" t="0" r="0" b="0"/>
          <a:pathLst>
            <a:path>
              <a:moveTo>
                <a:pt x="195209" y="0"/>
              </a:moveTo>
              <a:lnTo>
                <a:pt x="195209" y="973492"/>
              </a:lnTo>
              <a:lnTo>
                <a:pt x="0" y="9734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6069E-7660-40F7-966D-43BCD859BE30}">
      <dsp:nvSpPr>
        <dsp:cNvPr id="0" name=""/>
        <dsp:cNvSpPr/>
      </dsp:nvSpPr>
      <dsp:spPr>
        <a:xfrm>
          <a:off x="3465321" y="1300869"/>
          <a:ext cx="2440571" cy="2174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9270"/>
              </a:lnTo>
              <a:lnTo>
                <a:pt x="2440571" y="1979270"/>
              </a:lnTo>
              <a:lnTo>
                <a:pt x="2440571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16E102-54DA-462C-8EE9-524BDC366BB8}">
      <dsp:nvSpPr>
        <dsp:cNvPr id="0" name=""/>
        <dsp:cNvSpPr/>
      </dsp:nvSpPr>
      <dsp:spPr>
        <a:xfrm>
          <a:off x="3419601" y="1300869"/>
          <a:ext cx="91440" cy="21744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9270"/>
              </a:lnTo>
              <a:lnTo>
                <a:pt x="49419" y="1979270"/>
              </a:lnTo>
              <a:lnTo>
                <a:pt x="49419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75F1B-9CCE-4E57-ACEC-370224132B48}">
      <dsp:nvSpPr>
        <dsp:cNvPr id="0" name=""/>
        <dsp:cNvSpPr/>
      </dsp:nvSpPr>
      <dsp:spPr>
        <a:xfrm>
          <a:off x="1029102" y="1300869"/>
          <a:ext cx="2436218" cy="2174480"/>
        </a:xfrm>
        <a:custGeom>
          <a:avLst/>
          <a:gdLst/>
          <a:ahLst/>
          <a:cxnLst/>
          <a:rect l="0" t="0" r="0" b="0"/>
          <a:pathLst>
            <a:path>
              <a:moveTo>
                <a:pt x="2436218" y="0"/>
              </a:moveTo>
              <a:lnTo>
                <a:pt x="2436218" y="1979270"/>
              </a:lnTo>
              <a:lnTo>
                <a:pt x="0" y="1979270"/>
              </a:lnTo>
              <a:lnTo>
                <a:pt x="0" y="2174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BC0D-0FC3-432D-9560-B04ADC4D841F}">
      <dsp:nvSpPr>
        <dsp:cNvPr id="0" name=""/>
        <dsp:cNvSpPr/>
      </dsp:nvSpPr>
      <dsp:spPr>
        <a:xfrm>
          <a:off x="2535750" y="371299"/>
          <a:ext cx="1859141" cy="9295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Jefe(a) 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535750" y="371299"/>
        <a:ext cx="1859141" cy="929570"/>
      </dsp:txXfrm>
    </dsp:sp>
    <dsp:sp modelId="{3F458B82-820E-4967-9255-CBCA7F03FD7E}">
      <dsp:nvSpPr>
        <dsp:cNvPr id="0" name=""/>
        <dsp:cNvSpPr/>
      </dsp:nvSpPr>
      <dsp:spPr>
        <a:xfrm>
          <a:off x="4352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Auxiliares Administrativos(as</a:t>
          </a:r>
          <a:r>
            <a:rPr lang="pt-BR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pt-BR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352" y="3475350"/>
        <a:ext cx="2049498" cy="1168395"/>
      </dsp:txXfrm>
    </dsp:sp>
    <dsp:sp modelId="{4E43877D-5C35-4042-87DF-2C0CC543CF38}">
      <dsp:nvSpPr>
        <dsp:cNvPr id="0" name=""/>
        <dsp:cNvSpPr/>
      </dsp:nvSpPr>
      <dsp:spPr>
        <a:xfrm>
          <a:off x="2444271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Almacenistas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2444271" y="3475350"/>
        <a:ext cx="2049498" cy="1168395"/>
      </dsp:txXfrm>
    </dsp:sp>
    <dsp:sp modelId="{AD6E7F58-F1C9-4519-ADBE-3245B2ACC761}">
      <dsp:nvSpPr>
        <dsp:cNvPr id="0" name=""/>
        <dsp:cNvSpPr/>
      </dsp:nvSpPr>
      <dsp:spPr>
        <a:xfrm>
          <a:off x="4881143" y="3475350"/>
          <a:ext cx="2049498" cy="11683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Promotor(a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4881143" y="3475350"/>
        <a:ext cx="2049498" cy="1168395"/>
      </dsp:txXfrm>
    </dsp:sp>
    <dsp:sp modelId="{CD485283-A32C-436F-AA5F-1EA137E4C084}">
      <dsp:nvSpPr>
        <dsp:cNvPr id="0" name=""/>
        <dsp:cNvSpPr/>
      </dsp:nvSpPr>
      <dsp:spPr>
        <a:xfrm>
          <a:off x="1410969" y="1763191"/>
          <a:ext cx="1859141" cy="10223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MX" sz="1200" kern="1200" dirty="0"/>
        </a:p>
      </dsp:txBody>
      <dsp:txXfrm>
        <a:off x="1410969" y="1763191"/>
        <a:ext cx="1859141" cy="1022341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9100F-0193-45AD-B1B5-D3E6F55A8E49}">
      <dsp:nvSpPr>
        <dsp:cNvPr id="0" name=""/>
        <dsp:cNvSpPr/>
      </dsp:nvSpPr>
      <dsp:spPr>
        <a:xfrm>
          <a:off x="4508161" y="1648418"/>
          <a:ext cx="3703415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3703415" y="308455"/>
              </a:lnTo>
              <a:lnTo>
                <a:pt x="3703415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C73A5-10A1-464C-9018-29900E22BB05}">
      <dsp:nvSpPr>
        <dsp:cNvPr id="0" name=""/>
        <dsp:cNvSpPr/>
      </dsp:nvSpPr>
      <dsp:spPr>
        <a:xfrm>
          <a:off x="4508161" y="1648418"/>
          <a:ext cx="1852308" cy="43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455"/>
              </a:lnTo>
              <a:lnTo>
                <a:pt x="1852308" y="308455"/>
              </a:lnTo>
              <a:lnTo>
                <a:pt x="1852308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76C2D7-03F2-44E1-8705-0801E3C94E89}">
      <dsp:nvSpPr>
        <dsp:cNvPr id="0" name=""/>
        <dsp:cNvSpPr/>
      </dsp:nvSpPr>
      <dsp:spPr>
        <a:xfrm>
          <a:off x="4462441" y="1648418"/>
          <a:ext cx="91440" cy="4643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0652"/>
              </a:lnTo>
              <a:lnTo>
                <a:pt x="48063" y="340652"/>
              </a:lnTo>
              <a:lnTo>
                <a:pt x="48063" y="4643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7F277E-27E1-49BE-8C95-005F8E11824C}">
      <dsp:nvSpPr>
        <dsp:cNvPr id="0" name=""/>
        <dsp:cNvSpPr/>
      </dsp:nvSpPr>
      <dsp:spPr>
        <a:xfrm>
          <a:off x="2659397" y="1648418"/>
          <a:ext cx="1848763" cy="432110"/>
        </a:xfrm>
        <a:custGeom>
          <a:avLst/>
          <a:gdLst/>
          <a:ahLst/>
          <a:cxnLst/>
          <a:rect l="0" t="0" r="0" b="0"/>
          <a:pathLst>
            <a:path>
              <a:moveTo>
                <a:pt x="1848763" y="0"/>
              </a:moveTo>
              <a:lnTo>
                <a:pt x="1848763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CDF54-D790-4E3D-9AE7-B321ED543BC0}">
      <dsp:nvSpPr>
        <dsp:cNvPr id="0" name=""/>
        <dsp:cNvSpPr/>
      </dsp:nvSpPr>
      <dsp:spPr>
        <a:xfrm>
          <a:off x="808290" y="1648418"/>
          <a:ext cx="3699870" cy="432110"/>
        </a:xfrm>
        <a:custGeom>
          <a:avLst/>
          <a:gdLst/>
          <a:ahLst/>
          <a:cxnLst/>
          <a:rect l="0" t="0" r="0" b="0"/>
          <a:pathLst>
            <a:path>
              <a:moveTo>
                <a:pt x="3699870" y="0"/>
              </a:moveTo>
              <a:lnTo>
                <a:pt x="3699870" y="308455"/>
              </a:lnTo>
              <a:lnTo>
                <a:pt x="0" y="308455"/>
              </a:lnTo>
              <a:lnTo>
                <a:pt x="0" y="4321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40628-28B2-433E-AAFF-6B42F9F61299}">
      <dsp:nvSpPr>
        <dsp:cNvPr id="0" name=""/>
        <dsp:cNvSpPr/>
      </dsp:nvSpPr>
      <dsp:spPr>
        <a:xfrm>
          <a:off x="3739661" y="950166"/>
          <a:ext cx="1536999" cy="6982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dk1"/>
              </a:solidFill>
              <a:latin typeface="+mn-lt"/>
              <a:cs typeface="Arial"/>
              <a:sym typeface="Arial"/>
            </a:rPr>
            <a:t>Área de Infraestructura y Mantenimiento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739661" y="950166"/>
        <a:ext cx="1536999" cy="698251"/>
      </dsp:txXfrm>
    </dsp:sp>
    <dsp:sp modelId="{B7D99E16-442B-4BEE-93F5-740D4EB2B8FD}">
      <dsp:nvSpPr>
        <dsp:cNvPr id="0" name=""/>
        <dsp:cNvSpPr/>
      </dsp:nvSpPr>
      <dsp:spPr>
        <a:xfrm>
          <a:off x="639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Encargado(a)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Sección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6391" y="2080529"/>
        <a:ext cx="1603796" cy="795014"/>
      </dsp:txXfrm>
    </dsp:sp>
    <dsp:sp modelId="{3F458B82-820E-4967-9255-CBCA7F03FD7E}">
      <dsp:nvSpPr>
        <dsp:cNvPr id="0" name=""/>
        <dsp:cNvSpPr/>
      </dsp:nvSpPr>
      <dsp:spPr>
        <a:xfrm>
          <a:off x="185749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Oficial de 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1857498" y="2080529"/>
        <a:ext cx="1603796" cy="795014"/>
      </dsp:txXfrm>
    </dsp:sp>
    <dsp:sp modelId="{4E43877D-5C35-4042-87DF-2C0CC543CF38}">
      <dsp:nvSpPr>
        <dsp:cNvPr id="0" name=""/>
        <dsp:cNvSpPr/>
      </dsp:nvSpPr>
      <dsp:spPr>
        <a:xfrm>
          <a:off x="3708606" y="2112726"/>
          <a:ext cx="1603796" cy="26711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Mayordomo(a)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Auxiliar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Soldador(a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)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Ayudante </a:t>
          </a: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  <a:t>de Mantenimiento</a:t>
          </a:r>
          <a:br>
            <a:rPr lang="es-ES" sz="1200" b="0" i="0" u="none" strike="noStrike" kern="1200" cap="none" dirty="0">
              <a:solidFill>
                <a:schemeClr val="tx1"/>
              </a:solidFill>
              <a:latin typeface="+mn-lt"/>
              <a:cs typeface="Arial"/>
              <a:sym typeface="Arial"/>
            </a:rPr>
          </a:b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Chofer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3708606" y="2112726"/>
        <a:ext cx="1603796" cy="2671135"/>
      </dsp:txXfrm>
    </dsp:sp>
    <dsp:sp modelId="{AD6E7F58-F1C9-4519-ADBE-3245B2ACC761}">
      <dsp:nvSpPr>
        <dsp:cNvPr id="0" name=""/>
        <dsp:cNvSpPr/>
      </dsp:nvSpPr>
      <dsp:spPr>
        <a:xfrm>
          <a:off x="5558571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5558571" y="2080529"/>
        <a:ext cx="1603796" cy="795014"/>
      </dsp:txXfrm>
    </dsp:sp>
    <dsp:sp modelId="{2C14DA0E-1552-4088-9F2E-205A2DB70367}">
      <dsp:nvSpPr>
        <dsp:cNvPr id="0" name=""/>
        <dsp:cNvSpPr/>
      </dsp:nvSpPr>
      <dsp:spPr>
        <a:xfrm>
          <a:off x="7409678" y="2080529"/>
          <a:ext cx="1603796" cy="7950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cs typeface="Arial"/>
              <a:sym typeface="Arial"/>
            </a:rPr>
            <a:t>Promotor</a:t>
          </a:r>
          <a:endParaRPr lang="es-ES" sz="1200" b="0" i="0" u="none" strike="noStrike" kern="1200" cap="none" dirty="0" smtClean="0">
            <a:solidFill>
              <a:schemeClr val="tx1"/>
            </a:solidFill>
            <a:latin typeface="+mn-lt"/>
            <a:cs typeface="Arial"/>
            <a:sym typeface="Arial"/>
          </a:endParaRPr>
        </a:p>
      </dsp:txBody>
      <dsp:txXfrm>
        <a:off x="7409678" y="2080529"/>
        <a:ext cx="1603796" cy="795014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256F30-7DD9-49E4-BA08-0E327416C084}">
      <dsp:nvSpPr>
        <dsp:cNvPr id="0" name=""/>
        <dsp:cNvSpPr/>
      </dsp:nvSpPr>
      <dsp:spPr>
        <a:xfrm>
          <a:off x="3939327" y="1819644"/>
          <a:ext cx="97734" cy="903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20"/>
              </a:lnTo>
              <a:lnTo>
                <a:pt x="97734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2C5241-5504-4390-AD8C-2D5B158C7D65}">
      <dsp:nvSpPr>
        <dsp:cNvPr id="0" name=""/>
        <dsp:cNvSpPr/>
      </dsp:nvSpPr>
      <dsp:spPr>
        <a:xfrm>
          <a:off x="3841750" y="1819644"/>
          <a:ext cx="97576" cy="903120"/>
        </a:xfrm>
        <a:custGeom>
          <a:avLst/>
          <a:gdLst/>
          <a:ahLst/>
          <a:cxnLst/>
          <a:rect l="0" t="0" r="0" b="0"/>
          <a:pathLst>
            <a:path>
              <a:moveTo>
                <a:pt x="97576" y="0"/>
              </a:moveTo>
              <a:lnTo>
                <a:pt x="97576" y="903120"/>
              </a:lnTo>
              <a:lnTo>
                <a:pt x="0" y="9031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AD8A0-B9A0-47DF-8420-ADE1CAC4B09F}">
      <dsp:nvSpPr>
        <dsp:cNvPr id="0" name=""/>
        <dsp:cNvSpPr/>
      </dsp:nvSpPr>
      <dsp:spPr>
        <a:xfrm>
          <a:off x="3939327" y="1819644"/>
          <a:ext cx="3053423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3053423" y="1763188"/>
              </a:lnTo>
              <a:lnTo>
                <a:pt x="3053423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3ECFDA-6E6D-4D0D-8849-1435C10201A3}">
      <dsp:nvSpPr>
        <dsp:cNvPr id="0" name=""/>
        <dsp:cNvSpPr/>
      </dsp:nvSpPr>
      <dsp:spPr>
        <a:xfrm>
          <a:off x="3939327" y="1819644"/>
          <a:ext cx="1017860" cy="1901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3188"/>
              </a:lnTo>
              <a:lnTo>
                <a:pt x="1017860" y="1763188"/>
              </a:lnTo>
              <a:lnTo>
                <a:pt x="101786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4CD0B6-47F5-4EDC-978B-E653779B6CE9}">
      <dsp:nvSpPr>
        <dsp:cNvPr id="0" name=""/>
        <dsp:cNvSpPr/>
      </dsp:nvSpPr>
      <dsp:spPr>
        <a:xfrm>
          <a:off x="2921625" y="1819644"/>
          <a:ext cx="1017702" cy="1901790"/>
        </a:xfrm>
        <a:custGeom>
          <a:avLst/>
          <a:gdLst/>
          <a:ahLst/>
          <a:cxnLst/>
          <a:rect l="0" t="0" r="0" b="0"/>
          <a:pathLst>
            <a:path>
              <a:moveTo>
                <a:pt x="1017702" y="0"/>
              </a:moveTo>
              <a:lnTo>
                <a:pt x="1017702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886062" y="1819644"/>
          <a:ext cx="3053264" cy="1901790"/>
        </a:xfrm>
        <a:custGeom>
          <a:avLst/>
          <a:gdLst/>
          <a:ahLst/>
          <a:cxnLst/>
          <a:rect l="0" t="0" r="0" b="0"/>
          <a:pathLst>
            <a:path>
              <a:moveTo>
                <a:pt x="3053264" y="0"/>
              </a:moveTo>
              <a:lnTo>
                <a:pt x="3053264" y="1763188"/>
              </a:lnTo>
              <a:lnTo>
                <a:pt x="0" y="1763188"/>
              </a:lnTo>
              <a:lnTo>
                <a:pt x="0" y="19017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705305" y="703646"/>
          <a:ext cx="2468043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5305" y="703646"/>
        <a:ext cx="2468043" cy="1115998"/>
      </dsp:txXfrm>
    </dsp:sp>
    <dsp:sp modelId="{4B4F1CB0-111F-45A6-8CE4-718773F58A96}">
      <dsp:nvSpPr>
        <dsp:cNvPr id="0" name=""/>
        <dsp:cNvSpPr/>
      </dsp:nvSpPr>
      <dsp:spPr>
        <a:xfrm>
          <a:off x="6884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884" y="3721435"/>
        <a:ext cx="1758356" cy="887072"/>
      </dsp:txXfrm>
    </dsp:sp>
    <dsp:sp modelId="{2AC13491-3974-4276-BE73-BC264C5CF330}">
      <dsp:nvSpPr>
        <dsp:cNvPr id="0" name=""/>
        <dsp:cNvSpPr/>
      </dsp:nvSpPr>
      <dsp:spPr>
        <a:xfrm>
          <a:off x="2042446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2446" y="3721435"/>
        <a:ext cx="1758356" cy="887072"/>
      </dsp:txXfrm>
    </dsp:sp>
    <dsp:sp modelId="{A0C2D673-ED0C-4589-A72D-6682BB5EF7CC}">
      <dsp:nvSpPr>
        <dsp:cNvPr id="0" name=""/>
        <dsp:cNvSpPr/>
      </dsp:nvSpPr>
      <dsp:spPr>
        <a:xfrm>
          <a:off x="4078009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78009" y="3721435"/>
        <a:ext cx="1758356" cy="887072"/>
      </dsp:txXfrm>
    </dsp:sp>
    <dsp:sp modelId="{EEEFAC17-1452-4E7E-9D1C-F3736AF13DB6}">
      <dsp:nvSpPr>
        <dsp:cNvPr id="0" name=""/>
        <dsp:cNvSpPr/>
      </dsp:nvSpPr>
      <dsp:spPr>
        <a:xfrm>
          <a:off x="6113572" y="3721435"/>
          <a:ext cx="1758356" cy="88707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la Ciudad de la Niñez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113572" y="3721435"/>
        <a:ext cx="1758356" cy="887072"/>
      </dsp:txXfrm>
    </dsp:sp>
    <dsp:sp modelId="{154EA661-14DB-4AEA-937A-09A7B5873AED}">
      <dsp:nvSpPr>
        <dsp:cNvPr id="0" name=""/>
        <dsp:cNvSpPr/>
      </dsp:nvSpPr>
      <dsp:spPr>
        <a:xfrm>
          <a:off x="2221746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21746" y="2362763"/>
        <a:ext cx="1620004" cy="720002"/>
      </dsp:txXfrm>
    </dsp:sp>
    <dsp:sp modelId="{B2AFAE77-45D5-4C33-9AF6-6D2CE1113F11}">
      <dsp:nvSpPr>
        <dsp:cNvPr id="0" name=""/>
        <dsp:cNvSpPr/>
      </dsp:nvSpPr>
      <dsp:spPr>
        <a:xfrm>
          <a:off x="4037062" y="2362763"/>
          <a:ext cx="1620004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37062" y="2362763"/>
        <a:ext cx="1620004" cy="720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A98A2-2674-4FFA-B173-A03ED2E8A00D}">
      <dsp:nvSpPr>
        <dsp:cNvPr id="0" name=""/>
        <dsp:cNvSpPr/>
      </dsp:nvSpPr>
      <dsp:spPr>
        <a:xfrm>
          <a:off x="264088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10"/>
              </a:lnTo>
              <a:lnTo>
                <a:pt x="1149849" y="232410"/>
              </a:lnTo>
              <a:lnTo>
                <a:pt x="1149849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F0A12C-17C3-4751-94EE-8566F3DD6AE3}">
      <dsp:nvSpPr>
        <dsp:cNvPr id="0" name=""/>
        <dsp:cNvSpPr/>
      </dsp:nvSpPr>
      <dsp:spPr>
        <a:xfrm>
          <a:off x="1445314" y="2546186"/>
          <a:ext cx="91440" cy="4636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6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A3A09A-0C5A-480E-A7D3-74E0102E3BEA}">
      <dsp:nvSpPr>
        <dsp:cNvPr id="0" name=""/>
        <dsp:cNvSpPr/>
      </dsp:nvSpPr>
      <dsp:spPr>
        <a:xfrm>
          <a:off x="1491034" y="1161817"/>
          <a:ext cx="1149849" cy="464254"/>
        </a:xfrm>
        <a:custGeom>
          <a:avLst/>
          <a:gdLst/>
          <a:ahLst/>
          <a:cxnLst/>
          <a:rect l="0" t="0" r="0" b="0"/>
          <a:pathLst>
            <a:path>
              <a:moveTo>
                <a:pt x="1149849" y="0"/>
              </a:moveTo>
              <a:lnTo>
                <a:pt x="1149849" y="232410"/>
              </a:lnTo>
              <a:lnTo>
                <a:pt x="0" y="232410"/>
              </a:lnTo>
              <a:lnTo>
                <a:pt x="0" y="4642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459592" y="0"/>
          <a:ext cx="2362584" cy="11618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Sexualidad</a:t>
          </a:r>
        </a:p>
      </dsp:txBody>
      <dsp:txXfrm>
        <a:off x="1459592" y="0"/>
        <a:ext cx="2362584" cy="1161817"/>
      </dsp:txXfrm>
    </dsp:sp>
    <dsp:sp modelId="{53DFBC99-97AC-4FEF-BF7A-29A8BA9B07ED}">
      <dsp:nvSpPr>
        <dsp:cNvPr id="0" name=""/>
        <dsp:cNvSpPr/>
      </dsp:nvSpPr>
      <dsp:spPr>
        <a:xfrm>
          <a:off x="573029" y="1626072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1626072"/>
        <a:ext cx="1836010" cy="920113"/>
      </dsp:txXfrm>
    </dsp:sp>
    <dsp:sp modelId="{24111A75-77FE-490A-9716-287ED4E567FB}">
      <dsp:nvSpPr>
        <dsp:cNvPr id="0" name=""/>
        <dsp:cNvSpPr/>
      </dsp:nvSpPr>
      <dsp:spPr>
        <a:xfrm>
          <a:off x="573029" y="3009875"/>
          <a:ext cx="1836010" cy="9201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Oficial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573029" y="3009875"/>
        <a:ext cx="1836010" cy="920113"/>
      </dsp:txXfrm>
    </dsp:sp>
    <dsp:sp modelId="{07A34D63-6B2D-4E46-AAE4-66D61BECFDD8}">
      <dsp:nvSpPr>
        <dsp:cNvPr id="0" name=""/>
        <dsp:cNvSpPr/>
      </dsp:nvSpPr>
      <dsp:spPr>
        <a:xfrm>
          <a:off x="2872729" y="1626072"/>
          <a:ext cx="1836010" cy="920113"/>
        </a:xfrm>
        <a:prstGeom prst="rect">
          <a:avLst/>
        </a:prstGeom>
        <a:gradFill rotWithShape="0">
          <a:gsLst>
            <a:gs pos="0">
              <a:prstClr val="white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prstClr>
            </a:gs>
            <a:gs pos="50000">
              <a:prstClr val="white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prstClr>
            </a:gs>
            <a:gs pos="100000">
              <a:prstClr val="white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prst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  <a:sym typeface="Arial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  <a:ea typeface="+mn-ea"/>
            <a:cs typeface="+mn-cs"/>
          </a:endParaRPr>
        </a:p>
      </dsp:txBody>
      <dsp:txXfrm>
        <a:off x="2872729" y="1626072"/>
        <a:ext cx="1836010" cy="920113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506A0-ADEA-41B1-BD7F-0EDFAB874D10}">
      <dsp:nvSpPr>
        <dsp:cNvPr id="0" name=""/>
        <dsp:cNvSpPr/>
      </dsp:nvSpPr>
      <dsp:spPr>
        <a:xfrm>
          <a:off x="3584416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049"/>
              </a:lnTo>
              <a:lnTo>
                <a:pt x="2585273" y="685049"/>
              </a:lnTo>
              <a:lnTo>
                <a:pt x="2585273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5ED83-40E6-4342-82C9-CE3ADE617599}">
      <dsp:nvSpPr>
        <dsp:cNvPr id="0" name=""/>
        <dsp:cNvSpPr/>
      </dsp:nvSpPr>
      <dsp:spPr>
        <a:xfrm>
          <a:off x="3538696" y="1624519"/>
          <a:ext cx="91440" cy="9818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99143" y="1624519"/>
          <a:ext cx="2585273" cy="981839"/>
        </a:xfrm>
        <a:custGeom>
          <a:avLst/>
          <a:gdLst/>
          <a:ahLst/>
          <a:cxnLst/>
          <a:rect l="0" t="0" r="0" b="0"/>
          <a:pathLst>
            <a:path>
              <a:moveTo>
                <a:pt x="2585273" y="0"/>
              </a:moveTo>
              <a:lnTo>
                <a:pt x="2585273" y="685049"/>
              </a:lnTo>
              <a:lnTo>
                <a:pt x="0" y="685049"/>
              </a:lnTo>
              <a:lnTo>
                <a:pt x="0" y="981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196142" y="236245"/>
          <a:ext cx="2776548" cy="13882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96142" y="236245"/>
        <a:ext cx="2776548" cy="1388274"/>
      </dsp:txXfrm>
    </dsp:sp>
    <dsp:sp modelId="{82766838-1E1C-4551-B391-E5701106A789}">
      <dsp:nvSpPr>
        <dsp:cNvPr id="0" name=""/>
        <dsp:cNvSpPr/>
      </dsp:nvSpPr>
      <dsp:spPr>
        <a:xfrm>
          <a:off x="3297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3297" y="2606359"/>
        <a:ext cx="1991691" cy="1174287"/>
      </dsp:txXfrm>
    </dsp:sp>
    <dsp:sp modelId="{DCF042F5-EBE8-4A75-AF48-673287DB546F}">
      <dsp:nvSpPr>
        <dsp:cNvPr id="0" name=""/>
        <dsp:cNvSpPr/>
      </dsp:nvSpPr>
      <dsp:spPr>
        <a:xfrm>
          <a:off x="2588570" y="2606359"/>
          <a:ext cx="1991691" cy="11742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Analista de Perspectiva de </a:t>
          </a:r>
          <a:r>
            <a:rPr lang="es-ES" sz="1200" kern="1200" dirty="0" smtClean="0"/>
            <a:t>Genero</a:t>
          </a:r>
          <a:endParaRPr lang="es-ES" sz="1200" kern="1200" dirty="0"/>
        </a:p>
      </dsp:txBody>
      <dsp:txXfrm>
        <a:off x="2588570" y="2606359"/>
        <a:ext cx="1991691" cy="1174287"/>
      </dsp:txXfrm>
    </dsp:sp>
    <dsp:sp modelId="{317D1BA0-50F6-457B-A513-0CC11FE0DF90}">
      <dsp:nvSpPr>
        <dsp:cNvPr id="0" name=""/>
        <dsp:cNvSpPr/>
      </dsp:nvSpPr>
      <dsp:spPr>
        <a:xfrm>
          <a:off x="5173843" y="2606359"/>
          <a:ext cx="1991691" cy="11742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173843" y="2606359"/>
        <a:ext cx="1991691" cy="117428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7767B-5435-4AA2-90A3-992830FF5041}">
      <dsp:nvSpPr>
        <dsp:cNvPr id="0" name=""/>
        <dsp:cNvSpPr/>
      </dsp:nvSpPr>
      <dsp:spPr>
        <a:xfrm>
          <a:off x="3000752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393"/>
              </a:lnTo>
              <a:lnTo>
                <a:pt x="2111580" y="572393"/>
              </a:lnTo>
              <a:lnTo>
                <a:pt x="211158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D08BB-8B4D-455F-ACC0-EE7A29A74888}">
      <dsp:nvSpPr>
        <dsp:cNvPr id="0" name=""/>
        <dsp:cNvSpPr/>
      </dsp:nvSpPr>
      <dsp:spPr>
        <a:xfrm>
          <a:off x="2955032" y="2228684"/>
          <a:ext cx="91440" cy="7422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FEF12-FC17-4C27-95BD-E98DD443A315}">
      <dsp:nvSpPr>
        <dsp:cNvPr id="0" name=""/>
        <dsp:cNvSpPr/>
      </dsp:nvSpPr>
      <dsp:spPr>
        <a:xfrm>
          <a:off x="889171" y="2228684"/>
          <a:ext cx="2111580" cy="742201"/>
        </a:xfrm>
        <a:custGeom>
          <a:avLst/>
          <a:gdLst/>
          <a:ahLst/>
          <a:cxnLst/>
          <a:rect l="0" t="0" r="0" b="0"/>
          <a:pathLst>
            <a:path>
              <a:moveTo>
                <a:pt x="2111580" y="0"/>
              </a:moveTo>
              <a:lnTo>
                <a:pt x="2111580" y="572393"/>
              </a:lnTo>
              <a:lnTo>
                <a:pt x="0" y="572393"/>
              </a:lnTo>
              <a:lnTo>
                <a:pt x="0" y="7422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54793" y="1083550"/>
          <a:ext cx="2291917" cy="1145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</a:t>
          </a:r>
          <a:r>
            <a:rPr lang="es-ES" sz="1200" kern="1200" dirty="0" smtClean="0">
              <a:solidFill>
                <a:schemeClr val="tx1"/>
              </a:solidFill>
            </a:rPr>
            <a:t>General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54793" y="1083550"/>
        <a:ext cx="2291917" cy="1145133"/>
      </dsp:txXfrm>
    </dsp:sp>
    <dsp:sp modelId="{9F4CE660-0320-4E31-AF76-5FD4C539D780}">
      <dsp:nvSpPr>
        <dsp:cNvPr id="0" name=""/>
        <dsp:cNvSpPr/>
      </dsp:nvSpPr>
      <dsp:spPr>
        <a:xfrm>
          <a:off x="319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90" y="2970886"/>
        <a:ext cx="1771962" cy="880612"/>
      </dsp:txXfrm>
    </dsp:sp>
    <dsp:sp modelId="{38967297-36B4-4EFA-8D39-17A8278761BD}">
      <dsp:nvSpPr>
        <dsp:cNvPr id="0" name=""/>
        <dsp:cNvSpPr/>
      </dsp:nvSpPr>
      <dsp:spPr>
        <a:xfrm>
          <a:off x="2114770" y="2970886"/>
          <a:ext cx="1771962" cy="8806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114770" y="2970886"/>
        <a:ext cx="1771962" cy="880612"/>
      </dsp:txXfrm>
    </dsp:sp>
    <dsp:sp modelId="{7A48E13E-03D8-401F-9683-36F49BE8B22F}">
      <dsp:nvSpPr>
        <dsp:cNvPr id="0" name=""/>
        <dsp:cNvSpPr/>
      </dsp:nvSpPr>
      <dsp:spPr>
        <a:xfrm>
          <a:off x="4226350" y="2970886"/>
          <a:ext cx="1771962" cy="8806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Jefe(a) de Proyectos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Estratégicos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4226350" y="2970886"/>
        <a:ext cx="1771962" cy="880612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F4FF5-A61C-48D5-B5F5-CC3ED9D92BE0}">
      <dsp:nvSpPr>
        <dsp:cNvPr id="0" name=""/>
        <dsp:cNvSpPr/>
      </dsp:nvSpPr>
      <dsp:spPr>
        <a:xfrm>
          <a:off x="2204400" y="2896569"/>
          <a:ext cx="91440" cy="413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36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04400" y="1266415"/>
          <a:ext cx="91440" cy="5748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48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66118" y="0"/>
          <a:ext cx="2568004" cy="12664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Coordinador(a) de Promoción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Igualdad Sustantiva </a:t>
          </a:r>
        </a:p>
      </dsp:txBody>
      <dsp:txXfrm>
        <a:off x="966118" y="0"/>
        <a:ext cx="2568004" cy="1266415"/>
      </dsp:txXfrm>
    </dsp:sp>
    <dsp:sp modelId="{317D1BA0-50F6-457B-A513-0CC11FE0DF90}">
      <dsp:nvSpPr>
        <dsp:cNvPr id="0" name=""/>
        <dsp:cNvSpPr/>
      </dsp:nvSpPr>
      <dsp:spPr>
        <a:xfrm>
          <a:off x="1241267" y="1841221"/>
          <a:ext cx="2017705" cy="105534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MX" sz="1200" kern="1200" dirty="0">
              <a:solidFill>
                <a:schemeClr val="tx1"/>
              </a:solidFill>
            </a:rPr>
            <a:t>Atención a Personas </a:t>
          </a:r>
          <a:r>
            <a:rPr lang="es-MX" sz="1200" kern="1200" dirty="0" smtClean="0">
              <a:solidFill>
                <a:schemeClr val="tx1"/>
              </a:solidFill>
            </a:rPr>
            <a:t>Vulnerables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241267" y="1841221"/>
        <a:ext cx="2017705" cy="1055347"/>
      </dsp:txXfrm>
    </dsp:sp>
    <dsp:sp modelId="{FA5A5402-F301-4FB6-A902-6AD67800125C}">
      <dsp:nvSpPr>
        <dsp:cNvPr id="0" name=""/>
        <dsp:cNvSpPr/>
      </dsp:nvSpPr>
      <dsp:spPr>
        <a:xfrm>
          <a:off x="1231721" y="3310192"/>
          <a:ext cx="2036797" cy="9742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chemeClr val="tx1"/>
              </a:solidFill>
              <a:latin typeface="+mn-lt"/>
            </a:rPr>
            <a:t>Encargados(as) de Centro Monterrey Me </a:t>
          </a: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Cuida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1231721" y="3310192"/>
        <a:ext cx="2036797" cy="974278"/>
      </dsp:txXfrm>
    </dsp:sp>
  </dsp:spTree>
</dsp:drawing>
</file>

<file path=ppt/diagrams/drawing8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A0F84-01DF-4C73-99C1-74392C340FB1}">
      <dsp:nvSpPr>
        <dsp:cNvPr id="0" name=""/>
        <dsp:cNvSpPr/>
      </dsp:nvSpPr>
      <dsp:spPr>
        <a:xfrm>
          <a:off x="1997304" y="1426853"/>
          <a:ext cx="91440" cy="5006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466681" y="0"/>
          <a:ext cx="3152686" cy="1426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Protección de la </a:t>
          </a:r>
          <a:r>
            <a:rPr lang="es-ES" sz="1200" kern="1200" dirty="0" smtClean="0"/>
            <a:t>Mujer</a:t>
          </a:r>
          <a:endParaRPr lang="es-ES" sz="1200" kern="1200" dirty="0"/>
        </a:p>
      </dsp:txBody>
      <dsp:txXfrm>
        <a:off x="466681" y="0"/>
        <a:ext cx="3152686" cy="1426853"/>
      </dsp:txXfrm>
    </dsp:sp>
    <dsp:sp modelId="{82766838-1E1C-4551-B391-E5701106A789}">
      <dsp:nvSpPr>
        <dsp:cNvPr id="0" name=""/>
        <dsp:cNvSpPr/>
      </dsp:nvSpPr>
      <dsp:spPr>
        <a:xfrm>
          <a:off x="838177" y="1927477"/>
          <a:ext cx="2409695" cy="11569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838177" y="1927477"/>
        <a:ext cx="2409695" cy="1156915"/>
      </dsp:txXfrm>
    </dsp:sp>
  </dsp:spTree>
</dsp:drawing>
</file>

<file path=ppt/diagrams/drawing8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7A481-5BC1-4303-9DAA-00D9116E8973}">
      <dsp:nvSpPr>
        <dsp:cNvPr id="0" name=""/>
        <dsp:cNvSpPr/>
      </dsp:nvSpPr>
      <dsp:spPr>
        <a:xfrm>
          <a:off x="3625473" y="1043996"/>
          <a:ext cx="233140" cy="1729360"/>
        </a:xfrm>
        <a:custGeom>
          <a:avLst/>
          <a:gdLst/>
          <a:ahLst/>
          <a:cxnLst/>
          <a:rect l="0" t="0" r="0" b="0"/>
          <a:pathLst>
            <a:path>
              <a:moveTo>
                <a:pt x="233140" y="0"/>
              </a:moveTo>
              <a:lnTo>
                <a:pt x="233140" y="1729360"/>
              </a:lnTo>
              <a:lnTo>
                <a:pt x="0" y="17293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37F304-338C-4EA0-A865-87EEF4F345D4}">
      <dsp:nvSpPr>
        <dsp:cNvPr id="0" name=""/>
        <dsp:cNvSpPr/>
      </dsp:nvSpPr>
      <dsp:spPr>
        <a:xfrm>
          <a:off x="3858614" y="1043996"/>
          <a:ext cx="201872" cy="718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8749"/>
              </a:lnTo>
              <a:lnTo>
                <a:pt x="201872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1043996"/>
          <a:ext cx="221477" cy="718749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18749"/>
              </a:lnTo>
              <a:lnTo>
                <a:pt x="0" y="718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002977-ADC3-4F5B-956E-3DE6B80BD00D}">
      <dsp:nvSpPr>
        <dsp:cNvPr id="0" name=""/>
        <dsp:cNvSpPr/>
      </dsp:nvSpPr>
      <dsp:spPr>
        <a:xfrm>
          <a:off x="3858614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3196698" y="2578544"/>
              </a:lnTo>
              <a:lnTo>
                <a:pt x="3196698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50900-0E98-43F7-9E82-7C2CAC4A1C4C}">
      <dsp:nvSpPr>
        <dsp:cNvPr id="0" name=""/>
        <dsp:cNvSpPr/>
      </dsp:nvSpPr>
      <dsp:spPr>
        <a:xfrm>
          <a:off x="5411229" y="4482013"/>
          <a:ext cx="91440" cy="2763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639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8544"/>
              </a:lnTo>
              <a:lnTo>
                <a:pt x="1598335" y="2578544"/>
              </a:lnTo>
              <a:lnTo>
                <a:pt x="1598335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1043996"/>
          <a:ext cx="91440" cy="27107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1285"/>
              </a:lnTo>
              <a:lnTo>
                <a:pt x="46291" y="2571285"/>
              </a:lnTo>
              <a:lnTo>
                <a:pt x="46291" y="27107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1043996"/>
          <a:ext cx="1598335" cy="2718014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61915" y="1043996"/>
          <a:ext cx="3196698" cy="2718014"/>
        </a:xfrm>
        <a:custGeom>
          <a:avLst/>
          <a:gdLst/>
          <a:ahLst/>
          <a:cxnLst/>
          <a:rect l="0" t="0" r="0" b="0"/>
          <a:pathLst>
            <a:path>
              <a:moveTo>
                <a:pt x="3196698" y="0"/>
              </a:moveTo>
              <a:lnTo>
                <a:pt x="3196698" y="2578544"/>
              </a:lnTo>
              <a:lnTo>
                <a:pt x="0" y="2578544"/>
              </a:lnTo>
              <a:lnTo>
                <a:pt x="0" y="271801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796612" y="0"/>
          <a:ext cx="2124003" cy="1043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Director(a) de Enlace </a:t>
          </a:r>
          <a:r>
            <a:rPr lang="es-ES" sz="1200" kern="1200" dirty="0" smtClean="0">
              <a:solidFill>
                <a:schemeClr val="tx1"/>
              </a:solidFill>
            </a:rPr>
            <a:t>Municipal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96612" y="0"/>
        <a:ext cx="2124003" cy="1043996"/>
      </dsp:txXfrm>
    </dsp:sp>
    <dsp:sp modelId="{14C9FC1D-03CC-4AC0-A8E1-17255F744385}">
      <dsp:nvSpPr>
        <dsp:cNvPr id="0" name=""/>
        <dsp:cNvSpPr/>
      </dsp:nvSpPr>
      <dsp:spPr>
        <a:xfrm>
          <a:off x="2217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Transparencia</a:t>
          </a:r>
        </a:p>
      </dsp:txBody>
      <dsp:txXfrm>
        <a:off x="2217" y="3762011"/>
        <a:ext cx="1319396" cy="720002"/>
      </dsp:txXfrm>
    </dsp:sp>
    <dsp:sp modelId="{C9AB137D-F17A-4F25-9DCB-004ACB880B95}">
      <dsp:nvSpPr>
        <dsp:cNvPr id="0" name=""/>
        <dsp:cNvSpPr/>
      </dsp:nvSpPr>
      <dsp:spPr>
        <a:xfrm>
          <a:off x="1600579" y="376201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Comunicación</a:t>
          </a:r>
        </a:p>
      </dsp:txBody>
      <dsp:txXfrm>
        <a:off x="1600579" y="3762011"/>
        <a:ext cx="1319396" cy="720002"/>
      </dsp:txXfrm>
    </dsp:sp>
    <dsp:sp modelId="{B5FF97B9-0585-4891-A353-FA06C42D20CE}">
      <dsp:nvSpPr>
        <dsp:cNvPr id="0" name=""/>
        <dsp:cNvSpPr/>
      </dsp:nvSpPr>
      <dsp:spPr>
        <a:xfrm>
          <a:off x="3199486" y="3754751"/>
          <a:ext cx="1319396" cy="720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Administrativo(a)</a:t>
          </a:r>
        </a:p>
      </dsp:txBody>
      <dsp:txXfrm>
        <a:off x="3199486" y="3754751"/>
        <a:ext cx="1319396" cy="720002"/>
      </dsp:txXfrm>
    </dsp:sp>
    <dsp:sp modelId="{FFAAD1A6-794D-4333-BCC0-3BBEA06A9FA3}">
      <dsp:nvSpPr>
        <dsp:cNvPr id="0" name=""/>
        <dsp:cNvSpPr/>
      </dsp:nvSpPr>
      <dsp:spPr>
        <a:xfrm>
          <a:off x="4797251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797251" y="3762011"/>
        <a:ext cx="1319396" cy="720002"/>
      </dsp:txXfrm>
    </dsp:sp>
    <dsp:sp modelId="{FA214EAA-6178-4C82-B639-2812581B7944}">
      <dsp:nvSpPr>
        <dsp:cNvPr id="0" name=""/>
        <dsp:cNvSpPr/>
      </dsp:nvSpPr>
      <dsp:spPr>
        <a:xfrm>
          <a:off x="4792808" y="4758404"/>
          <a:ext cx="1328282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de Atención </a:t>
          </a:r>
          <a:r>
            <a:rPr lang="es-ES" sz="1200" kern="1200" dirty="0" smtClean="0"/>
            <a:t>Ciudadana</a:t>
          </a:r>
          <a:endParaRPr lang="es-ES" sz="1200" kern="1200" dirty="0"/>
        </a:p>
      </dsp:txBody>
      <dsp:txXfrm>
        <a:off x="4792808" y="4758404"/>
        <a:ext cx="1328282" cy="720002"/>
      </dsp:txXfrm>
    </dsp:sp>
    <dsp:sp modelId="{2A02469A-8C6A-4BDD-87FC-BEA2111B6260}">
      <dsp:nvSpPr>
        <dsp:cNvPr id="0" name=""/>
        <dsp:cNvSpPr/>
      </dsp:nvSpPr>
      <dsp:spPr>
        <a:xfrm>
          <a:off x="6395613" y="3762011"/>
          <a:ext cx="1319396" cy="72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</a:t>
          </a: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6395613" y="3762011"/>
        <a:ext cx="1319396" cy="720002"/>
      </dsp:txXfrm>
    </dsp:sp>
    <dsp:sp modelId="{7D28F5B0-2742-4384-8800-C73BF3B6CAFB}">
      <dsp:nvSpPr>
        <dsp:cNvPr id="0" name=""/>
        <dsp:cNvSpPr/>
      </dsp:nvSpPr>
      <dsp:spPr>
        <a:xfrm>
          <a:off x="2269137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69137" y="1396246"/>
        <a:ext cx="1367998" cy="732999"/>
      </dsp:txXfrm>
    </dsp:sp>
    <dsp:sp modelId="{3BB84AB0-E216-4BB3-B791-A21D4E33E647}">
      <dsp:nvSpPr>
        <dsp:cNvPr id="0" name=""/>
        <dsp:cNvSpPr/>
      </dsp:nvSpPr>
      <dsp:spPr>
        <a:xfrm>
          <a:off x="4060486" y="1396246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/>
              </a:solidFill>
            </a:rPr>
            <a:t>Auxiliar</a:t>
          </a:r>
          <a:endParaRPr lang="es-ES" sz="1400" kern="1200" dirty="0" smtClean="0">
            <a:solidFill>
              <a:schemeClr val="tx1"/>
            </a:solidFill>
          </a:endParaRPr>
        </a:p>
      </dsp:txBody>
      <dsp:txXfrm>
        <a:off x="4060486" y="1396246"/>
        <a:ext cx="1367998" cy="732999"/>
      </dsp:txXfrm>
    </dsp:sp>
    <dsp:sp modelId="{2F7E3D2A-172C-4A47-BF99-DE88413F2626}">
      <dsp:nvSpPr>
        <dsp:cNvPr id="0" name=""/>
        <dsp:cNvSpPr/>
      </dsp:nvSpPr>
      <dsp:spPr>
        <a:xfrm>
          <a:off x="2257475" y="2406857"/>
          <a:ext cx="1367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57475" y="2406857"/>
        <a:ext cx="1367998" cy="732999"/>
      </dsp:txXfrm>
    </dsp:sp>
  </dsp:spTree>
</dsp:drawing>
</file>

<file path=ppt/diagrams/drawing8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</a:rPr>
            <a:t>Supervisor(a</a:t>
          </a:r>
          <a:r>
            <a:rPr lang="es-MX" sz="1200" kern="1200" dirty="0" smtClean="0">
              <a:solidFill>
                <a:schemeClr val="tx1"/>
              </a:solidFill>
            </a:rPr>
            <a:t>)</a:t>
          </a:r>
          <a:endParaRPr lang="es-MX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Oficina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Analista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779408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6347" y="0"/>
              </a:moveTo>
              <a:lnTo>
                <a:pt x="46347" y="255459"/>
              </a:lnTo>
              <a:lnTo>
                <a:pt x="45720" y="255459"/>
              </a:lnTo>
              <a:lnTo>
                <a:pt x="4572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Jefe(a)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09C30681-D194-4860-A018-9E6687C50D74}">
      <dsp:nvSpPr>
        <dsp:cNvPr id="0" name=""/>
        <dsp:cNvSpPr/>
      </dsp:nvSpPr>
      <dsp:spPr>
        <a:xfrm>
          <a:off x="2049587" y="1555415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Administrativo(a</a:t>
          </a:r>
          <a:r>
            <a:rPr lang="es-ES" sz="1200" kern="1200">
              <a:solidFill>
                <a:schemeClr val="tx1"/>
              </a:solidFill>
            </a:rPr>
            <a:t>) 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9587" y="1555415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8C72E-C8AF-47B1-BCDC-580E61615414}">
      <dsp:nvSpPr>
        <dsp:cNvPr id="0" name=""/>
        <dsp:cNvSpPr/>
      </dsp:nvSpPr>
      <dsp:spPr>
        <a:xfrm>
          <a:off x="4476465" y="1570488"/>
          <a:ext cx="3710078" cy="64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199"/>
              </a:lnTo>
              <a:lnTo>
                <a:pt x="3710078" y="483199"/>
              </a:lnTo>
              <a:lnTo>
                <a:pt x="3710078" y="644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9E5-5406-4DFF-9359-E28B71EE5939}">
      <dsp:nvSpPr>
        <dsp:cNvPr id="0" name=""/>
        <dsp:cNvSpPr/>
      </dsp:nvSpPr>
      <dsp:spPr>
        <a:xfrm>
          <a:off x="4476465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3207"/>
              </a:lnTo>
              <a:lnTo>
                <a:pt x="1854656" y="483207"/>
              </a:lnTo>
              <a:lnTo>
                <a:pt x="1854656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004FE-BAE1-4892-90E3-AFAF8F02C0EE}">
      <dsp:nvSpPr>
        <dsp:cNvPr id="0" name=""/>
        <dsp:cNvSpPr/>
      </dsp:nvSpPr>
      <dsp:spPr>
        <a:xfrm>
          <a:off x="4430745" y="1570488"/>
          <a:ext cx="91440" cy="644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34A5A-15D4-4C11-AD14-8AF0F70D36E4}">
      <dsp:nvSpPr>
        <dsp:cNvPr id="0" name=""/>
        <dsp:cNvSpPr/>
      </dsp:nvSpPr>
      <dsp:spPr>
        <a:xfrm>
          <a:off x="2621809" y="1570488"/>
          <a:ext cx="1854656" cy="644148"/>
        </a:xfrm>
        <a:custGeom>
          <a:avLst/>
          <a:gdLst/>
          <a:ahLst/>
          <a:cxnLst/>
          <a:rect l="0" t="0" r="0" b="0"/>
          <a:pathLst>
            <a:path>
              <a:moveTo>
                <a:pt x="1854656" y="0"/>
              </a:moveTo>
              <a:lnTo>
                <a:pt x="1854656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88143-AE53-48C6-9540-B7C9314B29E6}">
      <dsp:nvSpPr>
        <dsp:cNvPr id="0" name=""/>
        <dsp:cNvSpPr/>
      </dsp:nvSpPr>
      <dsp:spPr>
        <a:xfrm>
          <a:off x="767152" y="1570488"/>
          <a:ext cx="3709313" cy="644148"/>
        </a:xfrm>
        <a:custGeom>
          <a:avLst/>
          <a:gdLst/>
          <a:ahLst/>
          <a:cxnLst/>
          <a:rect l="0" t="0" r="0" b="0"/>
          <a:pathLst>
            <a:path>
              <a:moveTo>
                <a:pt x="3709313" y="0"/>
              </a:moveTo>
              <a:lnTo>
                <a:pt x="3709313" y="483207"/>
              </a:lnTo>
              <a:lnTo>
                <a:pt x="0" y="483207"/>
              </a:lnTo>
              <a:lnTo>
                <a:pt x="0" y="6441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50474" y="543269"/>
          <a:ext cx="2251982" cy="1027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  <a:latin typeface="+mn-lt"/>
            </a:rPr>
            <a:t>Coordinador(a) de Salud de la </a:t>
          </a:r>
          <a:br>
            <a:rPr lang="es-ES" sz="1200" kern="1200" dirty="0">
              <a:solidFill>
                <a:schemeClr val="tx1"/>
              </a:solidFill>
              <a:latin typeface="+mn-lt"/>
            </a:rPr>
          </a:br>
          <a:r>
            <a:rPr lang="es-ES" sz="1200" kern="1200" dirty="0">
              <a:solidFill>
                <a:schemeClr val="tx1"/>
              </a:solidFill>
              <a:latin typeface="+mn-lt"/>
            </a:rPr>
            <a:t>Mujer y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Sexualidad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Fomerrey 45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350474" y="543269"/>
        <a:ext cx="2251982" cy="1027219"/>
      </dsp:txXfrm>
    </dsp:sp>
    <dsp:sp modelId="{8F5B2E4E-160D-47F6-A400-23B0B720DA1F}">
      <dsp:nvSpPr>
        <dsp:cNvPr id="0" name=""/>
        <dsp:cNvSpPr/>
      </dsp:nvSpPr>
      <dsp:spPr>
        <a:xfrm>
          <a:off x="76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MX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</a:t>
          </a:r>
          <a:r>
            <a:rPr lang="es-MX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General</a:t>
          </a:r>
          <a:endParaRPr lang="es-MX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65" y="2214637"/>
        <a:ext cx="1532774" cy="908697"/>
      </dsp:txXfrm>
    </dsp:sp>
    <dsp:sp modelId="{0F208D80-7B63-45AB-9BEA-98729158C394}">
      <dsp:nvSpPr>
        <dsp:cNvPr id="0" name=""/>
        <dsp:cNvSpPr/>
      </dsp:nvSpPr>
      <dsp:spPr>
        <a:xfrm>
          <a:off x="1855421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4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Médico(a) Radiólogo(a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1855421" y="2214637"/>
        <a:ext cx="1532774" cy="908697"/>
      </dsp:txXfrm>
    </dsp:sp>
    <dsp:sp modelId="{252EB0D3-0FDE-4969-AE04-72CBF88DC8D1}">
      <dsp:nvSpPr>
        <dsp:cNvPr id="0" name=""/>
        <dsp:cNvSpPr/>
      </dsp:nvSpPr>
      <dsp:spPr>
        <a:xfrm>
          <a:off x="3710078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Enfermera(o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3710078" y="2214637"/>
        <a:ext cx="1532774" cy="908697"/>
      </dsp:txXfrm>
    </dsp:sp>
    <dsp:sp modelId="{A44354D8-AE71-438E-92F3-9B16D66F8435}">
      <dsp:nvSpPr>
        <dsp:cNvPr id="0" name=""/>
        <dsp:cNvSpPr/>
      </dsp:nvSpPr>
      <dsp:spPr>
        <a:xfrm>
          <a:off x="5564735" y="2214637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Odontólogo(a</a:t>
          </a: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)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5564735" y="2214637"/>
        <a:ext cx="1532774" cy="908697"/>
      </dsp:txXfrm>
    </dsp:sp>
    <dsp:sp modelId="{13CD0773-ACC7-490F-921B-846BA977E95E}">
      <dsp:nvSpPr>
        <dsp:cNvPr id="0" name=""/>
        <dsp:cNvSpPr/>
      </dsp:nvSpPr>
      <dsp:spPr>
        <a:xfrm>
          <a:off x="7420157" y="2214629"/>
          <a:ext cx="1532774" cy="9086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200"/>
            <a:buFont typeface="Arial"/>
            <a:buNone/>
          </a:pPr>
          <a:r>
            <a:rPr lang="es-ES" sz="1200" b="0" i="0" u="none" strike="noStrike" kern="1200" cap="none" dirty="0" smtClean="0">
              <a:solidFill>
                <a:schemeClr val="tx1"/>
              </a:solidFill>
              <a:latin typeface="+mn-lt"/>
              <a:ea typeface="Calibri"/>
              <a:cs typeface="Calibri"/>
              <a:sym typeface="Calibri"/>
            </a:rPr>
            <a:t>Intendente</a:t>
          </a:r>
          <a:endParaRPr lang="es-ES" sz="1200" b="0" i="0" u="none" strike="noStrike" kern="1200" cap="none" dirty="0">
            <a:solidFill>
              <a:schemeClr val="tx1"/>
            </a:solidFill>
            <a:latin typeface="+mn-lt"/>
            <a:ea typeface="Arial"/>
            <a:cs typeface="Arial"/>
            <a:sym typeface="Arial"/>
          </a:endParaRPr>
        </a:p>
      </dsp:txBody>
      <dsp:txXfrm>
        <a:off x="7420157" y="2214629"/>
        <a:ext cx="1532774" cy="908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5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7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03/12/2025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grpSp>
        <p:nvGrpSpPr>
          <p:cNvPr id="9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0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1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3.xml"/><Relationship Id="rId2" Type="http://schemas.openxmlformats.org/officeDocument/2006/relationships/diagramData" Target="../diagrams/data8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3.xml"/><Relationship Id="rId5" Type="http://schemas.openxmlformats.org/officeDocument/2006/relationships/diagramColors" Target="../diagrams/colors83.xml"/><Relationship Id="rId4" Type="http://schemas.openxmlformats.org/officeDocument/2006/relationships/diagramQuickStyle" Target="../diagrams/quickStyle8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4.xml"/><Relationship Id="rId2" Type="http://schemas.openxmlformats.org/officeDocument/2006/relationships/diagramData" Target="../diagrams/data8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4.xml"/><Relationship Id="rId5" Type="http://schemas.openxmlformats.org/officeDocument/2006/relationships/diagramColors" Target="../diagrams/colors84.xml"/><Relationship Id="rId4" Type="http://schemas.openxmlformats.org/officeDocument/2006/relationships/diagramQuickStyle" Target="../diagrams/quickStyle8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5.xml"/><Relationship Id="rId2" Type="http://schemas.openxmlformats.org/officeDocument/2006/relationships/diagramData" Target="../diagrams/data8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5.xml"/><Relationship Id="rId5" Type="http://schemas.openxmlformats.org/officeDocument/2006/relationships/diagramColors" Target="../diagrams/colors85.xml"/><Relationship Id="rId4" Type="http://schemas.openxmlformats.org/officeDocument/2006/relationships/diagramQuickStyle" Target="../diagrams/quickStyle8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6.xml"/><Relationship Id="rId2" Type="http://schemas.openxmlformats.org/officeDocument/2006/relationships/diagramData" Target="../diagrams/data8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6.xml"/><Relationship Id="rId5" Type="http://schemas.openxmlformats.org/officeDocument/2006/relationships/diagramColors" Target="../diagrams/colors86.xml"/><Relationship Id="rId4" Type="http://schemas.openxmlformats.org/officeDocument/2006/relationships/diagramQuickStyle" Target="../diagrams/quickStyle8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7.xml"/><Relationship Id="rId2" Type="http://schemas.openxmlformats.org/officeDocument/2006/relationships/diagramData" Target="../diagrams/data8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7.xml"/><Relationship Id="rId5" Type="http://schemas.openxmlformats.org/officeDocument/2006/relationships/diagramColors" Target="../diagrams/colors87.xml"/><Relationship Id="rId4" Type="http://schemas.openxmlformats.org/officeDocument/2006/relationships/diagramQuickStyle" Target="../diagrams/quickStyle8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0" y="2258184"/>
            <a:ext cx="8734926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srgbClr val="0A1D7A"/>
                </a:solidFill>
                <a:latin typeface="Gabarito" pitchFamily="2" charset="0"/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83750738"/>
              </p:ext>
            </p:extLst>
          </p:nvPr>
        </p:nvGraphicFramePr>
        <p:xfrm>
          <a:off x="179512" y="1323475"/>
          <a:ext cx="8964488" cy="4913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417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773260942"/>
              </p:ext>
            </p:extLst>
          </p:nvPr>
        </p:nvGraphicFramePr>
        <p:xfrm>
          <a:off x="3040798" y="1883249"/>
          <a:ext cx="305235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Almacén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25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006987442"/>
              </p:ext>
            </p:extLst>
          </p:nvPr>
        </p:nvGraphicFramePr>
        <p:xfrm>
          <a:off x="1960963" y="1837491"/>
          <a:ext cx="5273555" cy="3930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</a:t>
            </a:r>
          </a:p>
        </p:txBody>
      </p:sp>
    </p:spTree>
    <p:extLst>
      <p:ext uri="{BB962C8B-B14F-4D97-AF65-F5344CB8AC3E}">
        <p14:creationId xmlns:p14="http://schemas.microsoft.com/office/powerpoint/2010/main" val="221757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767680929"/>
              </p:ext>
            </p:extLst>
          </p:nvPr>
        </p:nvGraphicFramePr>
        <p:xfrm>
          <a:off x="191068" y="1990825"/>
          <a:ext cx="8952932" cy="398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</a:t>
            </a: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Salud de la Mujer y Sexualidad 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Fomerrey 45</a:t>
            </a:r>
          </a:p>
        </p:txBody>
      </p:sp>
    </p:spTree>
    <p:extLst>
      <p:ext uri="{BB962C8B-B14F-4D97-AF65-F5344CB8AC3E}">
        <p14:creationId xmlns:p14="http://schemas.microsoft.com/office/powerpoint/2010/main" val="144288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15602130"/>
              </p:ext>
            </p:extLst>
          </p:nvPr>
        </p:nvGraphicFramePr>
        <p:xfrm>
          <a:off x="777665" y="1616300"/>
          <a:ext cx="7682669" cy="471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Cercana y Brigadas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925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60764078"/>
              </p:ext>
            </p:extLst>
          </p:nvPr>
        </p:nvGraphicFramePr>
        <p:xfrm>
          <a:off x="764275" y="1358782"/>
          <a:ext cx="7833815" cy="51274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Mental y Adicciones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75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26283847"/>
              </p:ext>
            </p:extLst>
          </p:nvPr>
        </p:nvGraphicFramePr>
        <p:xfrm>
          <a:off x="1556610" y="1495514"/>
          <a:ext cx="6185880" cy="4960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74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20076876"/>
              </p:ext>
            </p:extLst>
          </p:nvPr>
        </p:nvGraphicFramePr>
        <p:xfrm>
          <a:off x="760573" y="1394104"/>
          <a:ext cx="7682669" cy="5134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Salud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835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48274928"/>
              </p:ext>
            </p:extLst>
          </p:nvPr>
        </p:nvGraphicFramePr>
        <p:xfrm>
          <a:off x="367470" y="1153682"/>
          <a:ext cx="8511611" cy="5640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Centro de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5977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437229909"/>
              </p:ext>
            </p:extLst>
          </p:nvPr>
        </p:nvGraphicFramePr>
        <p:xfrm>
          <a:off x="1544400" y="1965531"/>
          <a:ext cx="6059681" cy="4042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27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Secretaría de 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05142943"/>
              </p:ext>
            </p:extLst>
          </p:nvPr>
        </p:nvGraphicFramePr>
        <p:xfrm>
          <a:off x="752428" y="1534365"/>
          <a:ext cx="7235631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556610" y="1354590"/>
          <a:ext cx="6185880" cy="511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 y Centros de 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037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548625893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1. C.S.M. Filiberto Sagrero</a:t>
            </a:r>
          </a:p>
        </p:txBody>
      </p:sp>
    </p:spTree>
    <p:extLst>
      <p:ext uri="{BB962C8B-B14F-4D97-AF65-F5344CB8AC3E}">
        <p14:creationId xmlns:p14="http://schemas.microsoft.com/office/powerpoint/2010/main" val="176620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203318685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2. Francisco I. Madero</a:t>
            </a:r>
          </a:p>
        </p:txBody>
      </p:sp>
    </p:spTree>
    <p:extLst>
      <p:ext uri="{BB962C8B-B14F-4D97-AF65-F5344CB8AC3E}">
        <p14:creationId xmlns:p14="http://schemas.microsoft.com/office/powerpoint/2010/main" val="15172731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709913137"/>
              </p:ext>
            </p:extLst>
          </p:nvPr>
        </p:nvGraphicFramePr>
        <p:xfrm>
          <a:off x="2186221" y="1877386"/>
          <a:ext cx="484696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3. Lucio Blanco</a:t>
            </a:r>
          </a:p>
        </p:txBody>
      </p:sp>
    </p:spTree>
    <p:extLst>
      <p:ext uri="{BB962C8B-B14F-4D97-AF65-F5344CB8AC3E}">
        <p14:creationId xmlns:p14="http://schemas.microsoft.com/office/powerpoint/2010/main" val="2154899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482120977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4. Hogares Ferrocarrileros</a:t>
            </a:r>
          </a:p>
        </p:txBody>
      </p:sp>
    </p:spTree>
    <p:extLst>
      <p:ext uri="{BB962C8B-B14F-4D97-AF65-F5344CB8AC3E}">
        <p14:creationId xmlns:p14="http://schemas.microsoft.com/office/powerpoint/2010/main" val="689642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834930576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5. Tierra  y Libertad</a:t>
            </a:r>
          </a:p>
        </p:txBody>
      </p:sp>
    </p:spTree>
    <p:extLst>
      <p:ext uri="{BB962C8B-B14F-4D97-AF65-F5344CB8AC3E}">
        <p14:creationId xmlns:p14="http://schemas.microsoft.com/office/powerpoint/2010/main" val="3196644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281053543"/>
              </p:ext>
            </p:extLst>
          </p:nvPr>
        </p:nvGraphicFramePr>
        <p:xfrm>
          <a:off x="1331640" y="1811532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6. Unidad Pedreras</a:t>
            </a:r>
          </a:p>
        </p:txBody>
      </p:sp>
    </p:spTree>
    <p:extLst>
      <p:ext uri="{BB962C8B-B14F-4D97-AF65-F5344CB8AC3E}">
        <p14:creationId xmlns:p14="http://schemas.microsoft.com/office/powerpoint/2010/main" val="404868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03407783"/>
              </p:ext>
            </p:extLst>
          </p:nvPr>
        </p:nvGraphicFramePr>
        <p:xfrm>
          <a:off x="2963215" y="1865318"/>
          <a:ext cx="324036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7. CEDECO 8</a:t>
            </a:r>
          </a:p>
        </p:txBody>
      </p:sp>
    </p:spTree>
    <p:extLst>
      <p:ext uri="{BB962C8B-B14F-4D97-AF65-F5344CB8AC3E}">
        <p14:creationId xmlns:p14="http://schemas.microsoft.com/office/powerpoint/2010/main" val="1526067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818613282"/>
              </p:ext>
            </p:extLst>
          </p:nvPr>
        </p:nvGraphicFramePr>
        <p:xfrm>
          <a:off x="1331640" y="1757744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8. Fomerrey 124</a:t>
            </a:r>
          </a:p>
        </p:txBody>
      </p:sp>
    </p:spTree>
    <p:extLst>
      <p:ext uri="{BB962C8B-B14F-4D97-AF65-F5344CB8AC3E}">
        <p14:creationId xmlns:p14="http://schemas.microsoft.com/office/powerpoint/2010/main" val="409058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500232993"/>
              </p:ext>
            </p:extLst>
          </p:nvPr>
        </p:nvGraphicFramePr>
        <p:xfrm>
          <a:off x="2335685" y="1972895"/>
          <a:ext cx="4495419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9. Fomerrey 105</a:t>
            </a:r>
          </a:p>
        </p:txBody>
      </p:sp>
    </p:spTree>
    <p:extLst>
      <p:ext uri="{BB962C8B-B14F-4D97-AF65-F5344CB8AC3E}">
        <p14:creationId xmlns:p14="http://schemas.microsoft.com/office/powerpoint/2010/main" val="415330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MX" dirty="0"/>
              <a:t>Oficina de la Secretaría de 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776664491"/>
              </p:ext>
            </p:extLst>
          </p:nvPr>
        </p:nvGraphicFramePr>
        <p:xfrm>
          <a:off x="2260121" y="1954966"/>
          <a:ext cx="4586081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10. Infonavit Valle Verde</a:t>
            </a:r>
          </a:p>
        </p:txBody>
      </p:sp>
    </p:spTree>
    <p:extLst>
      <p:ext uri="{BB962C8B-B14F-4D97-AF65-F5344CB8AC3E}">
        <p14:creationId xmlns:p14="http://schemas.microsoft.com/office/powerpoint/2010/main" val="388949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938877542"/>
              </p:ext>
            </p:extLst>
          </p:nvPr>
        </p:nvGraphicFramePr>
        <p:xfrm>
          <a:off x="2972181" y="1972894"/>
          <a:ext cx="3186573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11. Valle Verde </a:t>
            </a:r>
            <a:r>
              <a:rPr kumimoji="0" lang="es-ES_tradnl" sz="2400" b="1" i="0" u="none" strike="noStrike" kern="1400" cap="none" spc="-150" normalizeH="0" baseline="0" noProof="0" dirty="0" err="1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Camvio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091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786623260"/>
              </p:ext>
            </p:extLst>
          </p:nvPr>
        </p:nvGraphicFramePr>
        <p:xfrm>
          <a:off x="2317757" y="2008752"/>
          <a:ext cx="4531278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12. Edad De Oro</a:t>
            </a:r>
          </a:p>
        </p:txBody>
      </p:sp>
    </p:spTree>
    <p:extLst>
      <p:ext uri="{BB962C8B-B14F-4D97-AF65-F5344CB8AC3E}">
        <p14:creationId xmlns:p14="http://schemas.microsoft.com/office/powerpoint/2010/main" val="40908000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512651674"/>
              </p:ext>
            </p:extLst>
          </p:nvPr>
        </p:nvGraphicFramePr>
        <p:xfrm>
          <a:off x="1331640" y="2008755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13. Antonio I. Villarreal</a:t>
            </a:r>
          </a:p>
        </p:txBody>
      </p:sp>
    </p:spTree>
    <p:extLst>
      <p:ext uri="{BB962C8B-B14F-4D97-AF65-F5344CB8AC3E}">
        <p14:creationId xmlns:p14="http://schemas.microsoft.com/office/powerpoint/2010/main" val="299847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223931065"/>
              </p:ext>
            </p:extLst>
          </p:nvPr>
        </p:nvGraphicFramePr>
        <p:xfrm>
          <a:off x="1331640" y="1034881"/>
          <a:ext cx="6480720" cy="5590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14. CROC</a:t>
            </a:r>
          </a:p>
        </p:txBody>
      </p:sp>
    </p:spTree>
    <p:extLst>
      <p:ext uri="{BB962C8B-B14F-4D97-AF65-F5344CB8AC3E}">
        <p14:creationId xmlns:p14="http://schemas.microsoft.com/office/powerpoint/2010/main" val="1417621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Educación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91544" y="0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43219117"/>
              </p:ext>
            </p:extLst>
          </p:nvPr>
        </p:nvGraphicFramePr>
        <p:xfrm>
          <a:off x="335416" y="1498178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215407" y="0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096804989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25162294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67481" y="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55814048"/>
              </p:ext>
            </p:extLst>
          </p:nvPr>
        </p:nvGraphicFramePr>
        <p:xfrm>
          <a:off x="1431644" y="1102040"/>
          <a:ext cx="6141464" cy="552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3575" y="0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endParaRPr lang="es-ES_tradnl" sz="2400" b="1" kern="1400" spc="-150" dirty="0">
              <a:solidFill>
                <a:srgbClr val="0A1D7A"/>
              </a:solidFill>
              <a:latin typeface="Gabarito" pitchFamily="2" charset="0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126104664"/>
              </p:ext>
            </p:extLst>
          </p:nvPr>
        </p:nvGraphicFramePr>
        <p:xfrm>
          <a:off x="261401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92209913"/>
              </p:ext>
            </p:extLst>
          </p:nvPr>
        </p:nvGraphicFramePr>
        <p:xfrm>
          <a:off x="425128" y="1620292"/>
          <a:ext cx="8496751" cy="45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91544" y="107740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15608278"/>
              </p:ext>
            </p:extLst>
          </p:nvPr>
        </p:nvGraphicFramePr>
        <p:xfrm>
          <a:off x="179513" y="1600200"/>
          <a:ext cx="8964488" cy="4993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48464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215607" y="65213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563846691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32207015"/>
              </p:ext>
            </p:extLst>
          </p:nvPr>
        </p:nvGraphicFramePr>
        <p:xfrm>
          <a:off x="1820627" y="2194474"/>
          <a:ext cx="5890358" cy="3155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62106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7480" y="0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Coordinación </a:t>
            </a:r>
            <a:r>
              <a:rPr lang="es-ES_tradnl" sz="2400" b="1" kern="1400" spc="-113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956022834"/>
              </p:ext>
            </p:extLst>
          </p:nvPr>
        </p:nvGraphicFramePr>
        <p:xfrm>
          <a:off x="1666045" y="2194474"/>
          <a:ext cx="5890358" cy="35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3052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0" y="2659360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Cultura Física y Deporte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8046139"/>
              </p:ext>
            </p:extLst>
          </p:nvPr>
        </p:nvGraphicFramePr>
        <p:xfrm>
          <a:off x="1066365" y="1205871"/>
          <a:ext cx="6983777" cy="5411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41326" y="107740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1652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2196084"/>
              </p:ext>
            </p:extLst>
          </p:nvPr>
        </p:nvGraphicFramePr>
        <p:xfrm>
          <a:off x="809987" y="1529698"/>
          <a:ext cx="7487979" cy="4785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07009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51436389"/>
              </p:ext>
            </p:extLst>
          </p:nvPr>
        </p:nvGraphicFramePr>
        <p:xfrm>
          <a:off x="3118452" y="1777524"/>
          <a:ext cx="2897787" cy="421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89623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General</a:t>
            </a:r>
          </a:p>
        </p:txBody>
      </p:sp>
    </p:spTree>
    <p:extLst>
      <p:ext uri="{BB962C8B-B14F-4D97-AF65-F5344CB8AC3E}">
        <p14:creationId xmlns:p14="http://schemas.microsoft.com/office/powerpoint/2010/main" val="25208142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60679279"/>
              </p:ext>
            </p:extLst>
          </p:nvPr>
        </p:nvGraphicFramePr>
        <p:xfrm>
          <a:off x="1274787" y="1996789"/>
          <a:ext cx="6666056" cy="4115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7724" y="0"/>
            <a:ext cx="6185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393859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91072" y="115888"/>
            <a:ext cx="6664325" cy="1035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100000"/>
              </a:lnSpc>
              <a:spcBef>
                <a:spcPts val="0"/>
              </a:spcBef>
              <a:buClrTx/>
              <a:buFontTx/>
              <a:defRPr/>
            </a:pPr>
            <a: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Oficina de la Secretaría de Desarrollo Humano e Igualdad Sustantiva</a:t>
            </a:r>
            <a:br>
              <a:rPr lang="es-ES_tradnl" sz="28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Coordinación General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79232182"/>
              </p:ext>
            </p:extLst>
          </p:nvPr>
        </p:nvGraphicFramePr>
        <p:xfrm>
          <a:off x="1331640" y="2139883"/>
          <a:ext cx="6480720" cy="378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932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0095477"/>
              </p:ext>
            </p:extLst>
          </p:nvPr>
        </p:nvGraphicFramePr>
        <p:xfrm>
          <a:off x="2427946" y="1585053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03818" y="0"/>
            <a:ext cx="66874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Cultura Física</a:t>
            </a:r>
          </a:p>
        </p:txBody>
      </p:sp>
    </p:spTree>
    <p:extLst>
      <p:ext uri="{BB962C8B-B14F-4D97-AF65-F5344CB8AC3E}">
        <p14:creationId xmlns:p14="http://schemas.microsoft.com/office/powerpoint/2010/main" val="14714609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03615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6909358"/>
              </p:ext>
            </p:extLst>
          </p:nvPr>
        </p:nvGraphicFramePr>
        <p:xfrm>
          <a:off x="470019" y="2085173"/>
          <a:ext cx="8340695" cy="399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69309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03709389"/>
              </p:ext>
            </p:extLst>
          </p:nvPr>
        </p:nvGraphicFramePr>
        <p:xfrm>
          <a:off x="211014" y="1184030"/>
          <a:ext cx="8760097" cy="5439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7288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Ligas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157610064"/>
              </p:ext>
            </p:extLst>
          </p:nvPr>
        </p:nvGraphicFramePr>
        <p:xfrm>
          <a:off x="1085317" y="2038081"/>
          <a:ext cx="6999005" cy="4097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735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Coordinación de Eventos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65820678"/>
              </p:ext>
            </p:extLst>
          </p:nvPr>
        </p:nvGraphicFramePr>
        <p:xfrm>
          <a:off x="897748" y="1498820"/>
          <a:ext cx="7460806" cy="442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70629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</a:t>
            </a: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de Unidades Deportivas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71234171"/>
              </p:ext>
            </p:extLst>
          </p:nvPr>
        </p:nvGraphicFramePr>
        <p:xfrm>
          <a:off x="1220004" y="2139063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770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99715"/>
          <a:ext cx="5127475" cy="4238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37935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058310178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116864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90360277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454524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10024761"/>
              </p:ext>
            </p:extLst>
          </p:nvPr>
        </p:nvGraphicFramePr>
        <p:xfrm>
          <a:off x="1068225" y="2397006"/>
          <a:ext cx="6999005" cy="3550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508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General de Promoción del Bienestar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82813727"/>
              </p:ext>
            </p:extLst>
          </p:nvPr>
        </p:nvGraphicFramePr>
        <p:xfrm>
          <a:off x="541421" y="1961148"/>
          <a:ext cx="8301789" cy="4608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56193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2120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Ciudad Deportiva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83772612"/>
              </p:ext>
            </p:extLst>
          </p:nvPr>
        </p:nvGraphicFramePr>
        <p:xfrm>
          <a:off x="1046746" y="2006411"/>
          <a:ext cx="7267075" cy="46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2329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914256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545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13642235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76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04839638"/>
              </p:ext>
            </p:extLst>
          </p:nvPr>
        </p:nvGraphicFramePr>
        <p:xfrm>
          <a:off x="2640653" y="1854435"/>
          <a:ext cx="3931064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9704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3414234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419216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938092350"/>
              </p:ext>
            </p:extLst>
          </p:nvPr>
        </p:nvGraphicFramePr>
        <p:xfrm>
          <a:off x="2640653" y="2213361"/>
          <a:ext cx="3931064" cy="4050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45583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71799734"/>
              </p:ext>
            </p:extLst>
          </p:nvPr>
        </p:nvGraphicFramePr>
        <p:xfrm>
          <a:off x="2162087" y="2281726"/>
          <a:ext cx="4854012" cy="4033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6419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75805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Sur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57821312"/>
              </p:ext>
            </p:extLst>
          </p:nvPr>
        </p:nvGraphicFramePr>
        <p:xfrm>
          <a:off x="1999717" y="2042443"/>
          <a:ext cx="5187297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0580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200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4801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Bienestar</a:t>
            </a:r>
            <a:endParaRPr lang="es-ES" sz="28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732438504"/>
              </p:ext>
            </p:extLst>
          </p:nvPr>
        </p:nvGraphicFramePr>
        <p:xfrm>
          <a:off x="261400" y="1613815"/>
          <a:ext cx="8568703" cy="3616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09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53111541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88594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59043103"/>
              </p:ext>
            </p:extLst>
          </p:nvPr>
        </p:nvGraphicFramePr>
        <p:xfrm>
          <a:off x="1897167" y="2110811"/>
          <a:ext cx="5392395" cy="432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44069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1564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77065877"/>
              </p:ext>
            </p:extLst>
          </p:nvPr>
        </p:nvGraphicFramePr>
        <p:xfrm>
          <a:off x="1358779" y="210226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583707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3971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85725752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63759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4444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11195882"/>
              </p:ext>
            </p:extLst>
          </p:nvPr>
        </p:nvGraphicFramePr>
        <p:xfrm>
          <a:off x="3384135" y="2162085"/>
          <a:ext cx="2461188" cy="354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16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Zona Centro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99146278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07677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1" y="0"/>
            <a:ext cx="66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</p:txBody>
      </p:sp>
      <p:graphicFrame>
        <p:nvGraphicFramePr>
          <p:cNvPr id="6" name="Diagrama 5"/>
          <p:cNvGraphicFramePr/>
          <p:nvPr/>
        </p:nvGraphicFramePr>
        <p:xfrm>
          <a:off x="2059538" y="1897164"/>
          <a:ext cx="5127475" cy="4691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626738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91238199"/>
              </p:ext>
            </p:extLst>
          </p:nvPr>
        </p:nvGraphicFramePr>
        <p:xfrm>
          <a:off x="2640649" y="2153539"/>
          <a:ext cx="3879792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08955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99867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8145339"/>
              </p:ext>
            </p:extLst>
          </p:nvPr>
        </p:nvGraphicFramePr>
        <p:xfrm>
          <a:off x="1405671" y="1513152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545007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63773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19448446"/>
              </p:ext>
            </p:extLst>
          </p:nvPr>
        </p:nvGraphicFramePr>
        <p:xfrm>
          <a:off x="1452785" y="2358638"/>
          <a:ext cx="6298250" cy="3879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552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72270836"/>
              </p:ext>
            </p:extLst>
          </p:nvPr>
        </p:nvGraphicFramePr>
        <p:xfrm>
          <a:off x="564866" y="1441363"/>
          <a:ext cx="8325853" cy="469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7141770" cy="812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rgbClr val="0A1D7A"/>
                </a:solidFill>
                <a:latin typeface="Gabarito" pitchFamily="2" charset="0"/>
              </a:rPr>
              <a:t>Dirección General de Promoción del </a:t>
            </a:r>
            <a:r>
              <a:rPr lang="es-ES_tradnl" sz="2800" b="1" kern="1200" spc="-105" dirty="0" smtClean="0">
                <a:solidFill>
                  <a:srgbClr val="0A1D7A"/>
                </a:solidFill>
                <a:latin typeface="Gabarito" pitchFamily="2" charset="0"/>
              </a:rPr>
              <a:t>Bienestar</a:t>
            </a:r>
          </a:p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400" b="1" kern="1200" spc="-105" dirty="0" smtClean="0">
                <a:solidFill>
                  <a:srgbClr val="0A1D7A"/>
                </a:solidFill>
                <a:latin typeface="Gabarito" pitchFamily="2" charset="0"/>
              </a:rPr>
              <a:t>Proyecto Transformando</a:t>
            </a:r>
            <a:endParaRPr lang="es-ES" sz="2400" b="1" kern="1200" spc="-105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33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05185107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9061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87836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059842854"/>
              </p:ext>
            </p:extLst>
          </p:nvPr>
        </p:nvGraphicFramePr>
        <p:xfrm>
          <a:off x="1358779" y="2204814"/>
          <a:ext cx="6452075" cy="41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431763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211900" y="0"/>
            <a:ext cx="65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lvl="0"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Jefatura</a:t>
            </a:r>
            <a:r>
              <a:rPr lang="es-ES_tradnl" sz="2400" b="1" kern="1400" spc="-150" dirty="0" smtClean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 </a:t>
            </a: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de Unidades Deportivas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Zona Norte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9727082"/>
              </p:ext>
            </p:extLst>
          </p:nvPr>
        </p:nvGraphicFramePr>
        <p:xfrm>
          <a:off x="1854438" y="2495372"/>
          <a:ext cx="5426579" cy="3247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77508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51742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cs typeface="Arial" pitchFamily="34" charset="0"/>
              <a:sym typeface="Arial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23011416"/>
              </p:ext>
            </p:extLst>
          </p:nvPr>
        </p:nvGraphicFramePr>
        <p:xfrm>
          <a:off x="1102405" y="1820850"/>
          <a:ext cx="6930642" cy="4643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83214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/>
          <p:nvPr/>
        </p:nvSpPr>
        <p:spPr>
          <a:xfrm>
            <a:off x="127678" y="0"/>
            <a:ext cx="659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MX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  <a:sym typeface="Arial"/>
              </a:rPr>
              <a:t>Área de Infraestructura y Mantenimiento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277237775"/>
              </p:ext>
            </p:extLst>
          </p:nvPr>
        </p:nvGraphicFramePr>
        <p:xfrm>
          <a:off x="127678" y="872045"/>
          <a:ext cx="9016322" cy="55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5371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Igualdad Sustantiva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67480" y="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97465843"/>
              </p:ext>
            </p:extLst>
          </p:nvPr>
        </p:nvGraphicFramePr>
        <p:xfrm>
          <a:off x="842105" y="1184190"/>
          <a:ext cx="7878813" cy="529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357904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Perspectiva de Género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256861240"/>
              </p:ext>
            </p:extLst>
          </p:nvPr>
        </p:nvGraphicFramePr>
        <p:xfrm>
          <a:off x="1340986" y="2074462"/>
          <a:ext cx="7168833" cy="3780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91544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General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543513768"/>
              </p:ext>
            </p:extLst>
          </p:nvPr>
        </p:nvGraphicFramePr>
        <p:xfrm>
          <a:off x="1627591" y="1501253"/>
          <a:ext cx="6001504" cy="5063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14384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234103" y="-3900"/>
            <a:ext cx="6644365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</a:p>
          <a:p>
            <a:pPr>
              <a:buClrTx/>
              <a:defRPr/>
            </a:pPr>
            <a:r>
              <a:rPr lang="es-ES_tradnl" sz="24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 panose="020B0604020202020204" pitchFamily="34" charset="0"/>
              </a:rPr>
              <a:t>Coordinación de Promoción de Igualdad Sustantiva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2588456101"/>
              </p:ext>
            </p:extLst>
          </p:nvPr>
        </p:nvGraphicFramePr>
        <p:xfrm>
          <a:off x="2378227" y="1951632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" dirty="0"/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0"/>
            <a:ext cx="714177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Igualdad Sustantiva</a:t>
            </a:r>
            <a:endParaRPr lang="es-ES" sz="2800" kern="1200" dirty="0">
              <a:solidFill>
                <a:srgbClr val="0A1D7A"/>
              </a:solidFill>
              <a:latin typeface="Gabarito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Coordinación</a:t>
            </a:r>
            <a:r>
              <a:rPr kumimoji="0" lang="es-ES" sz="2400" b="1" i="0" u="none" strike="noStrike" kern="12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 de </a:t>
            </a:r>
            <a:r>
              <a:rPr kumimoji="0" lang="es-ES" sz="2400" b="1" i="0" u="none" strike="noStrike" kern="1200" cap="none" spc="-150" normalizeH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+mn-ea"/>
                <a:cs typeface="Arial" panose="020B0604020202020204" pitchFamily="34" charset="0"/>
              </a:rPr>
              <a:t>Protección de la Mujer</a:t>
            </a:r>
            <a:endParaRPr kumimoji="0" lang="es-ES_tradnl" sz="28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710287071"/>
              </p:ext>
            </p:extLst>
          </p:nvPr>
        </p:nvGraphicFramePr>
        <p:xfrm>
          <a:off x="2463605" y="2238237"/>
          <a:ext cx="4086050" cy="308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6069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 defTabSz="457200">
              <a:lnSpc>
                <a:spcPct val="90000"/>
              </a:lnSpc>
              <a:buSzPts val="4900"/>
              <a:defRPr sz="5400" b="1" kern="1200" spc="-150">
                <a:solidFill>
                  <a:srgbClr val="0A1D7A"/>
                </a:solidFill>
                <a:latin typeface="Gabarito" pitchFamily="2" charset="0"/>
                <a:ea typeface="+mn-ea"/>
              </a:defRPr>
            </a:lvl1pPr>
          </a:lstStyle>
          <a:p>
            <a:r>
              <a:rPr lang="es-ES_tradnl" dirty="0"/>
              <a:t>Dirección de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95569171"/>
              </p:ext>
            </p:extLst>
          </p:nvPr>
        </p:nvGraphicFramePr>
        <p:xfrm>
          <a:off x="744762" y="10939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73504012"/>
              </p:ext>
            </p:extLst>
          </p:nvPr>
        </p:nvGraphicFramePr>
        <p:xfrm>
          <a:off x="1609169" y="25417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2563031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0715851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18785</TotalTime>
  <Words>2508</Words>
  <Application>Microsoft Office PowerPoint</Application>
  <PresentationFormat>Presentación en pantalla (4:3)</PresentationFormat>
  <Paragraphs>707</Paragraphs>
  <Slides>95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95</vt:i4>
      </vt:variant>
    </vt:vector>
  </HeadingPairs>
  <TitlesOfParts>
    <vt:vector size="102" baseType="lpstr">
      <vt:lpstr>MS Gothic</vt:lpstr>
      <vt:lpstr>Arial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Angela Daniela Saucedo Rodriguez</cp:lastModifiedBy>
  <cp:revision>889</cp:revision>
  <cp:lastPrinted>2025-09-24T19:06:15Z</cp:lastPrinted>
  <dcterms:created xsi:type="dcterms:W3CDTF">2018-05-18T00:47:28Z</dcterms:created>
  <dcterms:modified xsi:type="dcterms:W3CDTF">2025-12-03T21:47:38Z</dcterms:modified>
</cp:coreProperties>
</file>