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/>
        </a:p>
      </dgm:t>
    </dgm:pt>
    <dgm:pt modelId="{ABF3FF34-9F41-446F-B68E-55345C12403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</dgm:t>
    </dgm:pt>
    <dgm:pt modelId="{458AC458-4659-458D-A7A2-DD7260198913}" type="parTrans" cxnId="{C01EE31B-D47E-4308-BB7C-6381FB4589B6}">
      <dgm:prSet/>
      <dgm:spPr/>
      <dgm:t>
        <a:bodyPr/>
        <a:lstStyle/>
        <a:p>
          <a:endParaRPr lang="es-ES"/>
        </a:p>
      </dgm:t>
    </dgm:pt>
    <dgm:pt modelId="{E11B07C9-47DE-465A-BC1B-564AD494A32B}" type="sibTrans" cxnId="{C01EE31B-D47E-4308-BB7C-6381FB4589B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4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  <dgm:pt modelId="{46A98FFD-1D55-460F-AFCA-143BFAA49D8B}" type="pres">
      <dgm:prSet presAssocID="{458AC458-4659-458D-A7A2-DD72601989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5A05573-E0A6-45CD-B9B8-73C08665A225}" type="pres">
      <dgm:prSet presAssocID="{ABF3FF34-9F41-446F-B68E-55345C12403A}" presName="hierRoot3" presStyleCnt="0">
        <dgm:presLayoutVars>
          <dgm:hierBranch val="init"/>
        </dgm:presLayoutVars>
      </dgm:prSet>
      <dgm:spPr/>
    </dgm:pt>
    <dgm:pt modelId="{27387D37-5A6D-4E65-95CF-475147375936}" type="pres">
      <dgm:prSet presAssocID="{ABF3FF34-9F41-446F-B68E-55345C12403A}" presName="rootComposite3" presStyleCnt="0"/>
      <dgm:spPr/>
    </dgm:pt>
    <dgm:pt modelId="{C9CAF551-ECDA-482B-A791-E23095E6F1DC}" type="pres">
      <dgm:prSet presAssocID="{ABF3FF34-9F41-446F-B68E-55345C12403A}" presName="rootText3" presStyleLbl="asst1" presStyleIdx="3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296C2C-3ABF-48B9-857F-A1ECC9B8B840}" type="pres">
      <dgm:prSet presAssocID="{ABF3FF34-9F41-446F-B68E-55345C1240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E5D88F56-940A-4623-BB11-97FFB0503D7B}" type="pres">
      <dgm:prSet presAssocID="{ABF3FF34-9F41-446F-B68E-55345C12403A}" presName="hierChild6" presStyleCnt="0"/>
      <dgm:spPr/>
    </dgm:pt>
    <dgm:pt modelId="{C317E0EA-F81A-4108-BA9C-D37F99CFE2F4}" type="pres">
      <dgm:prSet presAssocID="{ABF3FF34-9F41-446F-B68E-55345C12403A}" presName="hierChild7" presStyleCnt="0"/>
      <dgm:spPr/>
    </dgm:pt>
  </dgm:ptLst>
  <dgm:cxnLst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AC447BF9-2D35-4A4C-A4B7-5577FC4E9F3F}" type="presOf" srcId="{458AC458-4659-458D-A7A2-DD7260198913}" destId="{46A98FFD-1D55-460F-AFCA-143BFAA49D8B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D081032A-7180-438C-AEC0-5B8F6A893493}" type="presOf" srcId="{ABF3FF34-9F41-446F-B68E-55345C12403A}" destId="{C9CAF551-ECDA-482B-A791-E23095E6F1DC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C01EE31B-D47E-4308-BB7C-6381FB4589B6}" srcId="{E09942D3-8D92-4571-939D-F9AE19EE063A}" destId="{ABF3FF34-9F41-446F-B68E-55345C12403A}" srcOrd="4" destOrd="0" parTransId="{458AC458-4659-458D-A7A2-DD7260198913}" sibTransId="{E11B07C9-47DE-465A-BC1B-564AD494A32B}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A4E43AE1-4926-4B60-9D81-CAC4E92397FC}" type="presOf" srcId="{ABF3FF34-9F41-446F-B68E-55345C12403A}" destId="{F8296C2C-3ABF-48B9-857F-A1ECC9B8B840}" srcOrd="1" destOrd="0" presId="urn:microsoft.com/office/officeart/2005/8/layout/orgChart1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  <dgm:cxn modelId="{E3FAB44E-5239-4FCF-B22D-EA7027DD0B55}" type="presParOf" srcId="{289EA48A-6C1C-405E-8A93-03D3FB5CE012}" destId="{46A98FFD-1D55-460F-AFCA-143BFAA49D8B}" srcOrd="6" destOrd="0" presId="urn:microsoft.com/office/officeart/2005/8/layout/orgChart1"/>
    <dgm:cxn modelId="{0E1D181C-CCAA-4802-8FFD-963258977194}" type="presParOf" srcId="{289EA48A-6C1C-405E-8A93-03D3FB5CE012}" destId="{45A05573-E0A6-45CD-B9B8-73C08665A225}" srcOrd="7" destOrd="0" presId="urn:microsoft.com/office/officeart/2005/8/layout/orgChart1"/>
    <dgm:cxn modelId="{DE8BE236-733A-4D4C-8717-F59923B3AA63}" type="presParOf" srcId="{45A05573-E0A6-45CD-B9B8-73C08665A225}" destId="{27387D37-5A6D-4E65-95CF-475147375936}" srcOrd="0" destOrd="0" presId="urn:microsoft.com/office/officeart/2005/8/layout/orgChart1"/>
    <dgm:cxn modelId="{49563570-C791-47EA-9AE0-E1C0017A43F9}" type="presParOf" srcId="{27387D37-5A6D-4E65-95CF-475147375936}" destId="{C9CAF551-ECDA-482B-A791-E23095E6F1DC}" srcOrd="0" destOrd="0" presId="urn:microsoft.com/office/officeart/2005/8/layout/orgChart1"/>
    <dgm:cxn modelId="{FA7625F2-32AD-4812-9725-198F0C31E53B}" type="presParOf" srcId="{27387D37-5A6D-4E65-95CF-475147375936}" destId="{F8296C2C-3ABF-48B9-857F-A1ECC9B8B840}" srcOrd="1" destOrd="0" presId="urn:microsoft.com/office/officeart/2005/8/layout/orgChart1"/>
    <dgm:cxn modelId="{983B1CD6-3F25-4232-B6D6-F98B72A4EF6D}" type="presParOf" srcId="{45A05573-E0A6-45CD-B9B8-73C08665A225}" destId="{E5D88F56-940A-4623-BB11-97FFB0503D7B}" srcOrd="1" destOrd="0" presId="urn:microsoft.com/office/officeart/2005/8/layout/orgChart1"/>
    <dgm:cxn modelId="{18514B7E-9A8E-4CA6-8DB6-485221E44068}" type="presParOf" srcId="{45A05573-E0A6-45CD-B9B8-73C08665A225}" destId="{C317E0EA-F81A-4108-BA9C-D37F99CFE2F4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</a:t>
          </a:r>
          <a:r>
            <a:rPr lang="es-ES" sz="1200" dirty="0" smtClean="0">
              <a:solidFill>
                <a:schemeClr val="tx1"/>
              </a:solidFill>
            </a:rPr>
            <a:t>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Medico(a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DEB9FD24-7019-47CD-885C-7C537FC93DFB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 </a:t>
          </a:r>
        </a:p>
      </dgm:t>
    </dgm:pt>
    <dgm:pt modelId="{9029339F-444A-4551-8D4C-D4C6A9182FCE}" type="parTrans" cxnId="{74B1A4F8-7C4B-4EE8-B743-ACCCEAC82830}">
      <dgm:prSet/>
      <dgm:spPr/>
      <dgm:t>
        <a:bodyPr/>
        <a:lstStyle/>
        <a:p>
          <a:endParaRPr lang="es-ES"/>
        </a:p>
      </dgm:t>
    </dgm:pt>
    <dgm:pt modelId="{0A3405FC-B618-4AA7-B08B-C329E02A8D07}" type="sibTrans" cxnId="{74B1A4F8-7C4B-4EE8-B743-ACCCEAC82830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6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6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6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6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10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6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10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6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6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14E08939-3EB1-42DB-8459-EE7CE1791FBF}" type="pres">
      <dgm:prSet presAssocID="{9029339F-444A-4551-8D4C-D4C6A9182FCE}" presName="Name35" presStyleLbl="parChTrans1D2" presStyleIdx="5" presStyleCnt="10" custSzY="759601"/>
      <dgm:spPr/>
      <dgm:t>
        <a:bodyPr/>
        <a:lstStyle/>
        <a:p>
          <a:endParaRPr lang="es-ES"/>
        </a:p>
      </dgm:t>
    </dgm:pt>
    <dgm:pt modelId="{7D79D1BE-CC02-4FA6-8E39-21723D8C0FBC}" type="pres">
      <dgm:prSet presAssocID="{DEB9FD24-7019-47CD-885C-7C537FC93DFB}" presName="hierRoot2" presStyleCnt="0">
        <dgm:presLayoutVars>
          <dgm:hierBranch val="init"/>
        </dgm:presLayoutVars>
      </dgm:prSet>
      <dgm:spPr/>
    </dgm:pt>
    <dgm:pt modelId="{3F8E6334-6F6A-4690-A604-2BD5F1109C15}" type="pres">
      <dgm:prSet presAssocID="{DEB9FD24-7019-47CD-885C-7C537FC93DFB}" presName="rootComposite" presStyleCnt="0"/>
      <dgm:spPr/>
    </dgm:pt>
    <dgm:pt modelId="{F4AE2F2C-3C14-4E76-A46F-CA98713292E5}" type="pres">
      <dgm:prSet presAssocID="{DEB9FD24-7019-47CD-885C-7C537FC93DFB}" presName="rootText" presStyleLbl="node2" presStyleIdx="5" presStyleCnt="6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B3F358-F032-44F6-812E-35004A6CB5DE}" type="pres">
      <dgm:prSet presAssocID="{DEB9FD24-7019-47CD-885C-7C537FC93DF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FE4B8E6-C830-4906-969C-5B0BB74EB3B2}" type="pres">
      <dgm:prSet presAssocID="{DEB9FD24-7019-47CD-885C-7C537FC93DFB}" presName="hierChild4" presStyleCnt="0"/>
      <dgm:spPr/>
    </dgm:pt>
    <dgm:pt modelId="{4EA979DE-ADD6-4207-BE1D-DB33618BD7E0}" type="pres">
      <dgm:prSet presAssocID="{DEB9FD24-7019-47CD-885C-7C537FC93DF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4518071-8ACC-4887-B0A7-B3D1BC8D5599}" type="presOf" srcId="{DEB9FD24-7019-47CD-885C-7C537FC93DFB}" destId="{F4AE2F2C-3C14-4E76-A46F-CA98713292E5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4B1A4F8-7C4B-4EE8-B743-ACCCEAC82830}" srcId="{FC1BE685-0EFF-4131-BF2F-336945B2318F}" destId="{DEB9FD24-7019-47CD-885C-7C537FC93DFB}" srcOrd="9" destOrd="0" parTransId="{9029339F-444A-4551-8D4C-D4C6A9182FCE}" sibTransId="{0A3405FC-B618-4AA7-B08B-C329E02A8D07}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15A669A7-D009-413E-B560-5E42D16DE79D}" type="presOf" srcId="{DEB9FD24-7019-47CD-885C-7C537FC93DFB}" destId="{0FB3F358-F032-44F6-812E-35004A6CB5DE}" srcOrd="1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DA710DA5-2A5D-4A95-96C1-143A175BB73F}" type="presOf" srcId="{9029339F-444A-4551-8D4C-D4C6A9182FCE}" destId="{14E08939-3EB1-42DB-8459-EE7CE1791FBF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3888B7E0-7532-4CA2-8543-AD6C959458C5}" type="presParOf" srcId="{685020D4-75FD-4FBF-997E-7DCBEB7B36FC}" destId="{14E08939-3EB1-42DB-8459-EE7CE1791FBF}" srcOrd="10" destOrd="0" presId="urn:microsoft.com/office/officeart/2005/8/layout/orgChart1"/>
    <dgm:cxn modelId="{EC7BD83D-9059-4BD4-B829-C914985DFF29}" type="presParOf" srcId="{685020D4-75FD-4FBF-997E-7DCBEB7B36FC}" destId="{7D79D1BE-CC02-4FA6-8E39-21723D8C0FBC}" srcOrd="11" destOrd="0" presId="urn:microsoft.com/office/officeart/2005/8/layout/orgChart1"/>
    <dgm:cxn modelId="{8167816C-86A3-416E-A89B-C4E4B8FF4991}" type="presParOf" srcId="{7D79D1BE-CC02-4FA6-8E39-21723D8C0FBC}" destId="{3F8E6334-6F6A-4690-A604-2BD5F1109C15}" srcOrd="0" destOrd="0" presId="urn:microsoft.com/office/officeart/2005/8/layout/orgChart1"/>
    <dgm:cxn modelId="{6E17328D-06CC-48A5-8866-93B52C9CC9C9}" type="presParOf" srcId="{3F8E6334-6F6A-4690-A604-2BD5F1109C15}" destId="{F4AE2F2C-3C14-4E76-A46F-CA98713292E5}" srcOrd="0" destOrd="0" presId="urn:microsoft.com/office/officeart/2005/8/layout/orgChart1"/>
    <dgm:cxn modelId="{5685A141-3802-4DB6-94CD-1BFEABC82CC2}" type="presParOf" srcId="{3F8E6334-6F6A-4690-A604-2BD5F1109C15}" destId="{0FB3F358-F032-44F6-812E-35004A6CB5DE}" srcOrd="1" destOrd="0" presId="urn:microsoft.com/office/officeart/2005/8/layout/orgChart1"/>
    <dgm:cxn modelId="{7C6E0309-411D-427F-A46C-0D621A8D4A17}" type="presParOf" srcId="{7D79D1BE-CC02-4FA6-8E39-21723D8C0FBC}" destId="{EFE4B8E6-C830-4906-969C-5B0BB74EB3B2}" srcOrd="1" destOrd="0" presId="urn:microsoft.com/office/officeart/2005/8/layout/orgChart1"/>
    <dgm:cxn modelId="{252D4C3C-4C88-421E-9F43-27B6C3A59D7E}" type="presParOf" srcId="{7D79D1BE-CC02-4FA6-8E39-21723D8C0FBC}" destId="{4EA979DE-ADD6-4207-BE1D-DB33618BD7E0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5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5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98E7D71-FD1F-4C7D-94B3-AE8CDE256096}" srcId="{8F3A5752-0B5D-4641-8E32-CCA038B23664}" destId="{DDB9F9B5-A8DD-40DD-B7AB-04EF6E590A64}" srcOrd="4" destOrd="0" parTransId="{DA4A1007-9E0D-44A0-B9EF-40FD29CC5839}" sibTransId="{A585F6E7-27F3-4F8C-8609-68870CA02ADB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4405CC-5E84-4634-B466-B936C7361FE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6FFAF3F-32E5-4073-85C5-7BCA575941AF}" type="parTrans" cxnId="{7638C421-BB76-463D-A6DA-6778A3CC2B58}">
      <dgm:prSet/>
      <dgm:spPr/>
      <dgm:t>
        <a:bodyPr/>
        <a:lstStyle/>
        <a:p>
          <a:endParaRPr lang="es-ES"/>
        </a:p>
      </dgm:t>
    </dgm:pt>
    <dgm:pt modelId="{DEB740B8-1F16-487D-8AC5-010302CA0F03}" type="sibTrans" cxnId="{7638C421-BB76-463D-A6DA-6778A3CC2B58}">
      <dgm:prSet/>
      <dgm:spPr/>
      <dgm:t>
        <a:bodyPr/>
        <a:lstStyle/>
        <a:p>
          <a:endParaRPr lang="es-ES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NeighborX="-4955" custLinFactNeighborY="6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937" custLinFactNeighborY="17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5770" custLinFactNeighborY="3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7651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6446" custLinFactNeighborY="-1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7" custScaleX="141058" custScaleY="87410" custLinFactNeighborX="6156" custLinFactNeighborY="-1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61DEBC97-1549-4363-B2F6-9BE8B8EB8713}" type="pres">
      <dgm:prSet presAssocID="{86FFAF3F-32E5-4073-85C5-7BCA575941AF}" presName="Name48" presStyleLbl="parChTrans1D2" presStyleIdx="6" presStyleCnt="7"/>
      <dgm:spPr/>
      <dgm:t>
        <a:bodyPr/>
        <a:lstStyle/>
        <a:p>
          <a:endParaRPr lang="es-ES"/>
        </a:p>
      </dgm:t>
    </dgm:pt>
    <dgm:pt modelId="{04EA231F-F8FE-4060-B98D-BC28B0D57B95}" type="pres">
      <dgm:prSet presAssocID="{0F4405CC-5E84-4634-B466-B936C7361FEE}" presName="hierRoot2" presStyleCnt="0">
        <dgm:presLayoutVars>
          <dgm:hierBranch val="init"/>
        </dgm:presLayoutVars>
      </dgm:prSet>
      <dgm:spPr/>
    </dgm:pt>
    <dgm:pt modelId="{88D450DB-9672-49AA-9AC8-514B4A7448DE}" type="pres">
      <dgm:prSet presAssocID="{0F4405CC-5E84-4634-B466-B936C7361FEE}" presName="rootComposite" presStyleCnt="0"/>
      <dgm:spPr/>
    </dgm:pt>
    <dgm:pt modelId="{FC25FE69-E7A2-489D-8E50-2B06DDA13A13}" type="pres">
      <dgm:prSet presAssocID="{0F4405CC-5E84-4634-B466-B936C7361FEE}" presName="rootText" presStyleLbl="node2" presStyleIdx="6" presStyleCnt="7" custScaleX="141058" custScaleY="87410" custLinFactNeighborX="-8347" custLinFactNeighborY="-41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2D454-7AC8-4842-88F8-90A1B7B29B51}" type="pres">
      <dgm:prSet presAssocID="{0F4405CC-5E84-4634-B466-B936C7361FEE}" presName="rootConnector" presStyleLbl="node2" presStyleIdx="6" presStyleCnt="7"/>
      <dgm:spPr/>
      <dgm:t>
        <a:bodyPr/>
        <a:lstStyle/>
        <a:p>
          <a:endParaRPr lang="es-ES"/>
        </a:p>
      </dgm:t>
    </dgm:pt>
    <dgm:pt modelId="{3544CB28-23FD-4C3A-9CA3-751E20316361}" type="pres">
      <dgm:prSet presAssocID="{0F4405CC-5E84-4634-B466-B936C7361FEE}" presName="hierChild4" presStyleCnt="0"/>
      <dgm:spPr/>
    </dgm:pt>
    <dgm:pt modelId="{861D0F0F-8250-4F59-9465-4F6BDB56E709}" type="pres">
      <dgm:prSet presAssocID="{0F4405CC-5E84-4634-B466-B936C7361FEE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731E1248-C275-48CE-BC82-D92FE9A29292}" type="presOf" srcId="{0F4405CC-5E84-4634-B466-B936C7361FEE}" destId="{A392D454-7AC8-4842-88F8-90A1B7B29B51}" srcOrd="1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CC33BE0-6C39-4721-8038-58EC06B07CE2}" type="presOf" srcId="{0F4405CC-5E84-4634-B466-B936C7361FEE}" destId="{FC25FE69-E7A2-489D-8E50-2B06DDA13A13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2320F8A9-5692-4C3C-847E-7A9A4079E466}" type="presOf" srcId="{86FFAF3F-32E5-4073-85C5-7BCA575941AF}" destId="{61DEBC97-1549-4363-B2F6-9BE8B8EB8713}" srcOrd="0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7638C421-BB76-463D-A6DA-6778A3CC2B58}" srcId="{97526780-917F-4B95-87C2-DEBA4340DFFD}" destId="{0F4405CC-5E84-4634-B466-B936C7361FEE}" srcOrd="6" destOrd="0" parTransId="{86FFAF3F-32E5-4073-85C5-7BCA575941AF}" sibTransId="{DEB740B8-1F16-487D-8AC5-010302CA0F03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10" destOrd="0" presId="urn:microsoft.com/office/officeart/2005/8/layout/orgChart1"/>
    <dgm:cxn modelId="{B5D82106-C97A-4E68-AF9A-C1609FF8F554}" type="presParOf" srcId="{572A18B2-335C-4529-87B1-8CF99C8A0E96}" destId="{785E6BC8-3BF5-4E84-9639-703A6648AA99}" srcOrd="11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5067CF7E-E142-419B-9FB3-77B375BA5A18}" type="presParOf" srcId="{572A18B2-335C-4529-87B1-8CF99C8A0E96}" destId="{61DEBC97-1549-4363-B2F6-9BE8B8EB8713}" srcOrd="12" destOrd="0" presId="urn:microsoft.com/office/officeart/2005/8/layout/orgChart1"/>
    <dgm:cxn modelId="{C4525778-B595-4647-A155-5C6C896BD411}" type="presParOf" srcId="{572A18B2-335C-4529-87B1-8CF99C8A0E96}" destId="{04EA231F-F8FE-4060-B98D-BC28B0D57B95}" srcOrd="13" destOrd="0" presId="urn:microsoft.com/office/officeart/2005/8/layout/orgChart1"/>
    <dgm:cxn modelId="{CCABB9B9-5D07-4D8A-AE0A-36A74BF05EDD}" type="presParOf" srcId="{04EA231F-F8FE-4060-B98D-BC28B0D57B95}" destId="{88D450DB-9672-49AA-9AC8-514B4A7448DE}" srcOrd="0" destOrd="0" presId="urn:microsoft.com/office/officeart/2005/8/layout/orgChart1"/>
    <dgm:cxn modelId="{377A0901-42D6-4EF4-9FD5-7D8FC6FA880E}" type="presParOf" srcId="{88D450DB-9672-49AA-9AC8-514B4A7448DE}" destId="{FC25FE69-E7A2-489D-8E50-2B06DDA13A13}" srcOrd="0" destOrd="0" presId="urn:microsoft.com/office/officeart/2005/8/layout/orgChart1"/>
    <dgm:cxn modelId="{BAE126BF-5939-4C4E-A17C-E72EB45227A7}" type="presParOf" srcId="{88D450DB-9672-49AA-9AC8-514B4A7448DE}" destId="{A392D454-7AC8-4842-88F8-90A1B7B29B51}" srcOrd="1" destOrd="0" presId="urn:microsoft.com/office/officeart/2005/8/layout/orgChart1"/>
    <dgm:cxn modelId="{240AAE41-4EF1-4BCB-9F92-104FDC814BB6}" type="presParOf" srcId="{04EA231F-F8FE-4060-B98D-BC28B0D57B95}" destId="{3544CB28-23FD-4C3A-9CA3-751E20316361}" srcOrd="1" destOrd="0" presId="urn:microsoft.com/office/officeart/2005/8/layout/orgChart1"/>
    <dgm:cxn modelId="{97F48E0E-E10B-4E08-9008-35F08EFF9C58}" type="presParOf" srcId="{04EA231F-F8FE-4060-B98D-BC28B0D57B95}" destId="{861D0F0F-8250-4F59-9465-4F6BDB56E709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400" dirty="0" smtClean="0">
              <a:solidFill>
                <a:schemeClr val="tx1"/>
              </a:solidFill>
            </a:rPr>
            <a:t>Auxiliar</a:t>
          </a:r>
          <a:endParaRPr kumimoji="1" lang="es-MX" sz="1400" dirty="0" smtClean="0">
            <a:solidFill>
              <a:schemeClr val="tx1"/>
            </a:solidFill>
          </a:endParaRP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162817" custScaleY="313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119206" custScaleY="171180" custLinFactNeighborX="-5620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</a:t>
          </a:r>
          <a:r>
            <a:rPr lang="es-ES" sz="1200" dirty="0" smtClean="0"/>
            <a:t>Infancia</a:t>
          </a:r>
          <a:endParaRPr lang="es-ES" sz="1200" dirty="0" smtClean="0"/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  <a:p>
          <a:endParaRPr lang="es-MX" sz="1200" b="0" i="0" u="none" dirty="0" smtClean="0"/>
        </a:p>
        <a:p>
          <a:r>
            <a:rPr lang="es-MX" sz="1200" b="0" i="0" u="none" dirty="0" smtClean="0"/>
            <a:t>Auxiliar</a:t>
          </a:r>
          <a:endParaRPr lang="es-MX" sz="1200" b="0" i="0" u="none" dirty="0" smtClean="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6169C8-8CCF-42C5-BAD1-DF0CB96BCDE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D38F035-1DF9-45F9-822E-59508C8110FD}" type="pres">
      <dgm:prSet presAssocID="{CACFBD39-24F5-40E9-B188-7FFE7F20256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5769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250D2949-4038-4872-9D41-4CDFD0E89770}" type="presOf" srcId="{908D28EF-2A78-4EF5-AB91-F1EB33459B81}" destId="{08BDBD92-92FC-4F5B-9040-3B49B9C8787E}" srcOrd="1" destOrd="0" presId="urn:microsoft.com/office/officeart/2005/8/layout/orgChart1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88E5C7DD-FC38-4705-A1E8-8663F4FCE131}" srcId="{84579AF0-4408-438F-970E-BE007F0381A1}" destId="{908D28EF-2A78-4EF5-AB91-F1EB33459B81}" srcOrd="5" destOrd="0" parTransId="{CACFBD39-24F5-40E9-B188-7FFE7F202563}" sibTransId="{4EF09F20-55E7-40EA-8B27-12029A63F1BB}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4086E37E-EA64-449F-B8EA-F9A0EAD083E0}" type="presOf" srcId="{908D28EF-2A78-4EF5-AB91-F1EB33459B81}" destId="{76EE64AC-A46E-4D32-B919-1A7AE6A321AF}" srcOrd="0" destOrd="0" presId="urn:microsoft.com/office/officeart/2005/8/layout/orgChart1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C51E72AB-17C2-4F8F-9F36-CBCD9091AEC5}" type="presOf" srcId="{CACFBD39-24F5-40E9-B188-7FFE7F202563}" destId="{7D38F035-1DF9-45F9-822E-59508C8110FD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2CB649D3-C826-4D46-A9D6-F1FBDC39DC6A}" type="presParOf" srcId="{C212D9BA-6797-4225-A692-A814A4696490}" destId="{7D38F035-1DF9-45F9-822E-59508C8110FD}" srcOrd="6" destOrd="0" presId="urn:microsoft.com/office/officeart/2005/8/layout/orgChart1"/>
    <dgm:cxn modelId="{4482C1A2-E8FE-400E-A74F-E84B4A3F0661}" type="presParOf" srcId="{C212D9BA-6797-4225-A692-A814A4696490}" destId="{C3004D0D-A1DF-40B0-AF38-E26B8129AF3D}" srcOrd="7" destOrd="0" presId="urn:microsoft.com/office/officeart/2005/8/layout/orgChart1"/>
    <dgm:cxn modelId="{3198BBAB-1169-4428-95B1-D541885B428E}" type="presParOf" srcId="{C3004D0D-A1DF-40B0-AF38-E26B8129AF3D}" destId="{DF0FC549-3056-4649-8FFB-CE50262E2FD5}" srcOrd="0" destOrd="0" presId="urn:microsoft.com/office/officeart/2005/8/layout/orgChart1"/>
    <dgm:cxn modelId="{BEEF523A-9D29-471A-92EC-6C3508FB1EA2}" type="presParOf" srcId="{DF0FC549-3056-4649-8FFB-CE50262E2FD5}" destId="{76EE64AC-A46E-4D32-B919-1A7AE6A321AF}" srcOrd="0" destOrd="0" presId="urn:microsoft.com/office/officeart/2005/8/layout/orgChart1"/>
    <dgm:cxn modelId="{4CD56FD9-78AE-4436-8044-FFFC12DC0C68}" type="presParOf" srcId="{DF0FC549-3056-4649-8FFB-CE50262E2FD5}" destId="{08BDBD92-92FC-4F5B-9040-3B49B9C8787E}" srcOrd="1" destOrd="0" presId="urn:microsoft.com/office/officeart/2005/8/layout/orgChart1"/>
    <dgm:cxn modelId="{83240D5F-69EC-42EC-BE00-0FD4F24E0820}" type="presParOf" srcId="{C3004D0D-A1DF-40B0-AF38-E26B8129AF3D}" destId="{772E2D0B-44DC-422E-8852-8EF17A2B2AC3}" srcOrd="1" destOrd="0" presId="urn:microsoft.com/office/officeart/2005/8/layout/orgChart1"/>
    <dgm:cxn modelId="{7E8F144A-4EFA-4603-988B-EA04BED82B0B}" type="presParOf" srcId="{C3004D0D-A1DF-40B0-AF38-E26B8129AF3D}" destId="{0FE17CF1-DD0F-4399-B3EF-C1785B08B495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</a:t>
          </a:r>
          <a:r>
            <a:rPr lang="es-MX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E1F07C8C-5473-4F6F-8C4E-3939EA94A3FB}" type="presParOf" srcId="{5E12C4FD-0F5E-4911-AC30-E420FB8D05EB}" destId="{FF6BECF4-75A3-4CA1-BD71-5A0D3A4EDF89}" srcOrd="6" destOrd="0" presId="urn:microsoft.com/office/officeart/2005/8/layout/orgChart1"/>
    <dgm:cxn modelId="{5220E245-6174-42E3-80DA-4A51DE6FA5C6}" type="presParOf" srcId="{5E12C4FD-0F5E-4911-AC30-E420FB8D05EB}" destId="{26808509-107F-4CDC-95A3-B7B52E1322DF}" srcOrd="7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de Basquetbol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549355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653160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1" custScaleX="165161" custScaleY="175059" custLinFactNeighborX="-8846" custLinFactNeighborY="-25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D700E815-F027-43C5-9796-37DAAC37EE2D}" srcId="{615C18A7-B4D5-4C96-8973-7167612FEE29}" destId="{22E2D21C-3EB1-43EF-982D-8D8B9575D5FD}" srcOrd="4" destOrd="0" parTransId="{4AB6A23B-09AD-4D1B-9FD4-35DAB6120B0F}" sibTransId="{0319539F-4076-411B-AD35-F6F3E2E3FD9C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>
              <a:solidFill>
                <a:schemeClr val="tx1"/>
              </a:solidFill>
              <a:latin typeface="+mn-lt"/>
            </a:rPr>
            <a:t>de Eventos Especiales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 custScaleX="113988" custScaleY="93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ScaleX="123008" custScaleY="152793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81C0D4D0-1CFD-475F-B2F0-75017E364CE3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A49E0A4-85DB-429D-B55D-AC83FC14495E}" type="parTrans" cxnId="{1811DEF8-7747-4354-80B9-D7AE8B22DFD5}">
      <dgm:prSet/>
      <dgm:spPr/>
      <dgm:t>
        <a:bodyPr/>
        <a:lstStyle/>
        <a:p>
          <a:endParaRPr lang="es-ES"/>
        </a:p>
      </dgm:t>
    </dgm:pt>
    <dgm:pt modelId="{83A7CF5D-64E2-4754-B577-91415DC66EF6}" type="sibTrans" cxnId="{1811DEF8-7747-4354-80B9-D7AE8B22DFD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CD846813-01D3-4E6C-BEE2-4885D8BEA9FB}" type="pres">
      <dgm:prSet presAssocID="{7A49E0A4-85DB-429D-B55D-AC83FC14495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F66C74B-AD9D-4F9B-BB28-F6CD472D9C34}" type="pres">
      <dgm:prSet presAssocID="{81C0D4D0-1CFD-475F-B2F0-75017E364CE3}" presName="hierRoot2" presStyleCnt="0">
        <dgm:presLayoutVars>
          <dgm:hierBranch val="init"/>
        </dgm:presLayoutVars>
      </dgm:prSet>
      <dgm:spPr/>
    </dgm:pt>
    <dgm:pt modelId="{3F4D05DB-C7CF-4F84-A9DC-9C27F52A5380}" type="pres">
      <dgm:prSet presAssocID="{81C0D4D0-1CFD-475F-B2F0-75017E364CE3}" presName="rootComposite" presStyleCnt="0"/>
      <dgm:spPr/>
    </dgm:pt>
    <dgm:pt modelId="{BD163CE2-794F-42E2-A190-93CA7240AF37}" type="pres">
      <dgm:prSet presAssocID="{81C0D4D0-1CFD-475F-B2F0-75017E364CE3}" presName="rootText" presStyleLbl="node2" presStyleIdx="2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9E16F-2C61-4677-95AC-EF5DF443D7AD}" type="pres">
      <dgm:prSet presAssocID="{81C0D4D0-1CFD-475F-B2F0-75017E364CE3}" presName="rootConnector" presStyleLbl="node2" presStyleIdx="2" presStyleCnt="5"/>
      <dgm:spPr/>
      <dgm:t>
        <a:bodyPr/>
        <a:lstStyle/>
        <a:p>
          <a:endParaRPr lang="es-ES"/>
        </a:p>
      </dgm:t>
    </dgm:pt>
    <dgm:pt modelId="{80CEAFDD-B24A-478C-A173-9F729A000A5E}" type="pres">
      <dgm:prSet presAssocID="{81C0D4D0-1CFD-475F-B2F0-75017E364CE3}" presName="hierChild4" presStyleCnt="0"/>
      <dgm:spPr/>
    </dgm:pt>
    <dgm:pt modelId="{EA9A303C-63CF-46BC-AE29-E6444E007303}" type="pres">
      <dgm:prSet presAssocID="{81C0D4D0-1CFD-475F-B2F0-75017E364CE3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3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4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4" presStyleCnt="5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1811DEF8-7747-4354-80B9-D7AE8B22DFD5}" srcId="{615C18A7-B4D5-4C96-8973-7167612FEE29}" destId="{81C0D4D0-1CFD-475F-B2F0-75017E364CE3}" srcOrd="2" destOrd="0" parTransId="{7A49E0A4-85DB-429D-B55D-AC83FC14495E}" sibTransId="{83A7CF5D-64E2-4754-B577-91415DC66EF6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4" destOrd="0" parTransId="{64B9BD72-C046-46C1-BB5C-67D692982F97}" sibTransId="{A605C46C-C98F-40C7-BE1D-B409B282B879}"/>
    <dgm:cxn modelId="{B791ACFD-48D0-41A7-98E2-6CE88F53F421}" type="presOf" srcId="{81C0D4D0-1CFD-475F-B2F0-75017E364CE3}" destId="{1F29E16F-2C61-4677-95AC-EF5DF443D7AD}" srcOrd="1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E3C79EE-844B-4ACD-B08A-C57D89DBD2AF}" type="presOf" srcId="{81C0D4D0-1CFD-475F-B2F0-75017E364CE3}" destId="{BD163CE2-794F-42E2-A190-93CA7240AF37}" srcOrd="0" destOrd="0" presId="urn:microsoft.com/office/officeart/2005/8/layout/orgChart1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F7BB1E06-BC00-4E16-8610-5D9549701133}" type="presOf" srcId="{7A49E0A4-85DB-429D-B55D-AC83FC14495E}" destId="{CD846813-01D3-4E6C-BEE2-4885D8BEA9FB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BAA654D7-B7DE-464F-A776-A3A0B15A9469}" type="presParOf" srcId="{5E12C4FD-0F5E-4911-AC30-E420FB8D05EB}" destId="{CD846813-01D3-4E6C-BEE2-4885D8BEA9FB}" srcOrd="4" destOrd="0" presId="urn:microsoft.com/office/officeart/2005/8/layout/orgChart1"/>
    <dgm:cxn modelId="{A4D6B0F7-5415-45EC-B5E8-D1E2E6AC7F40}" type="presParOf" srcId="{5E12C4FD-0F5E-4911-AC30-E420FB8D05EB}" destId="{4F66C74B-AD9D-4F9B-BB28-F6CD472D9C34}" srcOrd="5" destOrd="0" presId="urn:microsoft.com/office/officeart/2005/8/layout/orgChart1"/>
    <dgm:cxn modelId="{E28E033E-76C7-47E7-B706-C101C5ED6672}" type="presParOf" srcId="{4F66C74B-AD9D-4F9B-BB28-F6CD472D9C34}" destId="{3F4D05DB-C7CF-4F84-A9DC-9C27F52A5380}" srcOrd="0" destOrd="0" presId="urn:microsoft.com/office/officeart/2005/8/layout/orgChart1"/>
    <dgm:cxn modelId="{1DDE3F61-3016-4192-84C8-BD4C2C5C77A7}" type="presParOf" srcId="{3F4D05DB-C7CF-4F84-A9DC-9C27F52A5380}" destId="{BD163CE2-794F-42E2-A190-93CA7240AF37}" srcOrd="0" destOrd="0" presId="urn:microsoft.com/office/officeart/2005/8/layout/orgChart1"/>
    <dgm:cxn modelId="{C55C755D-2C81-4938-8BDD-582775FE79DF}" type="presParOf" srcId="{3F4D05DB-C7CF-4F84-A9DC-9C27F52A5380}" destId="{1F29E16F-2C61-4677-95AC-EF5DF443D7AD}" srcOrd="1" destOrd="0" presId="urn:microsoft.com/office/officeart/2005/8/layout/orgChart1"/>
    <dgm:cxn modelId="{59CF1A39-BF54-49FD-84DF-E9C1DB8C8730}" type="presParOf" srcId="{4F66C74B-AD9D-4F9B-BB28-F6CD472D9C34}" destId="{80CEAFDD-B24A-478C-A173-9F729A000A5E}" srcOrd="1" destOrd="0" presId="urn:microsoft.com/office/officeart/2005/8/layout/orgChart1"/>
    <dgm:cxn modelId="{18237971-CA0F-47E5-A2AB-E3655A1EA262}" type="presParOf" srcId="{4F66C74B-AD9D-4F9B-BB28-F6CD472D9C34}" destId="{EA9A303C-63CF-46BC-AE29-E6444E007303}" srcOrd="2" destOrd="0" presId="urn:microsoft.com/office/officeart/2005/8/layout/orgChart1"/>
    <dgm:cxn modelId="{09B7CCFD-8D7C-46C3-B877-E5032BC291EC}" type="presParOf" srcId="{5E12C4FD-0F5E-4911-AC30-E420FB8D05EB}" destId="{DBB5C405-2C27-4863-888C-4E7FAB861F66}" srcOrd="6" destOrd="0" presId="urn:microsoft.com/office/officeart/2005/8/layout/orgChart1"/>
    <dgm:cxn modelId="{E2E54124-D012-4EBB-857F-A005AAFC56B8}" type="presParOf" srcId="{5E12C4FD-0F5E-4911-AC30-E420FB8D05EB}" destId="{B5CCF99E-B351-4A6E-BB5A-6469DF8729DF}" srcOrd="7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8" destOrd="0" presId="urn:microsoft.com/office/officeart/2005/8/layout/orgChart1"/>
    <dgm:cxn modelId="{CEF96484-8D74-4F5D-B06A-B44C63A69885}" type="presParOf" srcId="{5E12C4FD-0F5E-4911-AC30-E420FB8D05EB}" destId="{10DAA774-357A-451D-B31B-D4E6038F4A79}" srcOrd="9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33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52130A83-5C42-462A-A4A9-81BD9E274AA2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1CB91591-760B-4382-9E68-3FD6F0BC5DF3}" type="presOf" srcId="{26CBE087-5EDB-44C1-AB9C-5E442DCB6272}" destId="{E77A8F94-5C55-49D3-85FA-1C2333662F5C}" srcOrd="1" destOrd="0" presId="urn:microsoft.com/office/officeart/2005/8/layout/orgChart1"/>
    <dgm:cxn modelId="{2058487A-AED8-46DC-BDB8-118297BC4D7F}" type="presOf" srcId="{56D997DC-68B8-400D-A120-D9DECC144E98}" destId="{52130A83-5C42-462A-A4A9-81BD9E274AA2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8492B4-97C4-4E69-9317-F56D71D9FEFD}" type="presOf" srcId="{26CBE087-5EDB-44C1-AB9C-5E442DCB6272}" destId="{3F458B82-820E-4967-9255-CBCA7F03FD7E}" srcOrd="0" destOrd="0" presId="urn:microsoft.com/office/officeart/2005/8/layout/orgChart1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7B8D133-5BCE-4DC2-B41E-527840399B7A}" type="presParOf" srcId="{9568F9C0-535C-4D8A-B096-9B85CB5D42D4}" destId="{52130A83-5C42-462A-A4A9-81BD9E274AA2}" srcOrd="2" destOrd="0" presId="urn:microsoft.com/office/officeart/2005/8/layout/orgChart1"/>
    <dgm:cxn modelId="{BB1F9745-0223-40C5-95EA-94B0F2B4C746}" type="presParOf" srcId="{9568F9C0-535C-4D8A-B096-9B85CB5D42D4}" destId="{C707D0D9-5AFE-4363-856B-3BDADF6FC139}" srcOrd="3" destOrd="0" presId="urn:microsoft.com/office/officeart/2005/8/layout/orgChart1"/>
    <dgm:cxn modelId="{EDF1DAFA-2DC4-4D61-97BA-11091A420848}" type="presParOf" srcId="{C707D0D9-5AFE-4363-856B-3BDADF6FC139}" destId="{1FAA2663-C9DE-4C2E-843A-34F51D621341}" srcOrd="0" destOrd="0" presId="urn:microsoft.com/office/officeart/2005/8/layout/orgChart1"/>
    <dgm:cxn modelId="{1F232451-2A82-4FBF-A8EE-DAB0F0BAF58B}" type="presParOf" srcId="{1FAA2663-C9DE-4C2E-843A-34F51D621341}" destId="{3F458B82-820E-4967-9255-CBCA7F03FD7E}" srcOrd="0" destOrd="0" presId="urn:microsoft.com/office/officeart/2005/8/layout/orgChart1"/>
    <dgm:cxn modelId="{823ACD1C-0C53-446A-BB78-0F7FD73C603A}" type="presParOf" srcId="{1FAA2663-C9DE-4C2E-843A-34F51D621341}" destId="{E77A8F94-5C55-49D3-85FA-1C2333662F5C}" srcOrd="1" destOrd="0" presId="urn:microsoft.com/office/officeart/2005/8/layout/orgChart1"/>
    <dgm:cxn modelId="{391EF3EF-ADC9-4A1E-B084-46D0C61009AC}" type="presParOf" srcId="{C707D0D9-5AFE-4363-856B-3BDADF6FC139}" destId="{4613D29D-E624-48C5-A759-6F292DBA0F87}" srcOrd="1" destOrd="0" presId="urn:microsoft.com/office/officeart/2005/8/layout/orgChart1"/>
    <dgm:cxn modelId="{F45D8AF0-5F70-4DDC-9B59-26826DE9567F}" type="presParOf" srcId="{C707D0D9-5AFE-4363-856B-3BDADF6FC139}" destId="{1754669E-BC41-4D7B-B4A1-2A8FB283E790}" srcOrd="2" destOrd="0" presId="urn:microsoft.com/office/officeart/2005/8/layout/orgChart1"/>
    <dgm:cxn modelId="{6E715EC7-7A2D-4AC4-97EF-D55677E10D46}" type="presParOf" srcId="{9568F9C0-535C-4D8A-B096-9B85CB5D42D4}" destId="{C767503F-66A7-444A-BAF4-8AD9055B7049}" srcOrd="4" destOrd="0" presId="urn:microsoft.com/office/officeart/2005/8/layout/orgChart1"/>
    <dgm:cxn modelId="{6ABC49DF-68BD-4D47-B16A-988150B30210}" type="presParOf" srcId="{9568F9C0-535C-4D8A-B096-9B85CB5D42D4}" destId="{A007531E-CAC8-4796-AA20-BB04AD2E128C}" srcOrd="5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6" destOrd="0" presId="urn:microsoft.com/office/officeart/2005/8/layout/orgChart1"/>
    <dgm:cxn modelId="{4326A155-3FF1-4272-8E05-08707427EFCE}" type="presParOf" srcId="{9568F9C0-535C-4D8A-B096-9B85CB5D42D4}" destId="{A31DC412-260B-43C9-9CDA-CC4F1342C762}" srcOrd="7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9B8A1EF4-1B6B-4302-8DB1-FAD3B7EC4233}" type="pres">
      <dgm:prSet presAssocID="{56D997DC-68B8-400D-A120-D9DECC144E9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1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1" presStyleCnt="2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2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CA38B344-B71F-425C-9CCC-9BF7F5B237DD}" type="presParOf" srcId="{5E12C4FD-0F5E-4911-AC30-E420FB8D05EB}" destId="{9B8A1EF4-1B6B-4302-8DB1-FAD3B7EC4233}" srcOrd="0" destOrd="0" presId="urn:microsoft.com/office/officeart/2005/8/layout/orgChart1"/>
    <dgm:cxn modelId="{C0342719-969E-40FA-AC17-BE08ADF61042}" type="presParOf" srcId="{5E12C4FD-0F5E-4911-AC30-E420FB8D05EB}" destId="{C707D0D9-5AFE-4363-856B-3BDADF6FC139}" srcOrd="1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2" destOrd="0" presId="urn:microsoft.com/office/officeart/2005/8/layout/orgChart1"/>
    <dgm:cxn modelId="{2B522933-E968-4065-BCA1-2BEAE7783E7E}" type="presParOf" srcId="{5E12C4FD-0F5E-4911-AC30-E420FB8D05EB}" destId="{02EE4878-E4D3-4B30-9BA7-4EC89F06EB86}" srcOrd="3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Sustantiva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Protección de la </a:t>
          </a:r>
          <a:r>
            <a:rPr lang="es-ES" sz="1200" dirty="0" smtClean="0"/>
            <a:t>Mujer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</a:t>
          </a:r>
          <a:r>
            <a:rPr lang="es-ES" sz="1200" dirty="0" smtClean="0"/>
            <a:t>Atención Ciudadana</a:t>
          </a:r>
          <a:br>
            <a:rPr lang="es-ES" sz="1200" dirty="0" smtClean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Auxiliar</a:t>
          </a:r>
          <a:endParaRPr lang="es-ES" sz="14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3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3" custScaleX="102990" custScaleY="110368" custLinFactNeighborX="-7052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A0CFCF40-6136-408F-B1F2-39952FBAD88B}" srcId="{38D466A1-BA08-4A61-967E-A5EB0E0CCF80}" destId="{F863C563-FC01-4028-A423-B1B7B320599C}" srcOrd="7" destOrd="0" parTransId="{6287B1B2-EC06-4736-A349-1EC728EDF3CF}" sibTransId="{05E5F007-9862-4EE9-9FC8-5E050FB72A11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8FFD-1D55-460F-AFCA-143BFAA49D8B}">
      <dsp:nvSpPr>
        <dsp:cNvPr id="0" name=""/>
        <dsp:cNvSpPr/>
      </dsp:nvSpPr>
      <dsp:spPr>
        <a:xfrm>
          <a:off x="3841334" y="950679"/>
          <a:ext cx="155639" cy="135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89"/>
              </a:lnTo>
              <a:lnTo>
                <a:pt x="155639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2263864" y="242963"/>
              </a:lnTo>
              <a:lnTo>
                <a:pt x="2263864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754621" y="242963"/>
              </a:lnTo>
              <a:lnTo>
                <a:pt x="754621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86712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754621" y="0"/>
              </a:moveTo>
              <a:lnTo>
                <a:pt x="754621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577469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2263864" y="0"/>
              </a:moveTo>
              <a:lnTo>
                <a:pt x="2263864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953815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53815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2463058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63058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972301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72301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548154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81544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87730" y="1988941"/>
        <a:ext cx="1247308" cy="623654"/>
      </dsp:txXfrm>
    </dsp:sp>
    <dsp:sp modelId="{C9CAF551-ECDA-482B-A791-E23095E6F1DC}">
      <dsp:nvSpPr>
        <dsp:cNvPr id="0" name=""/>
        <dsp:cNvSpPr/>
      </dsp:nvSpPr>
      <dsp:spPr>
        <a:xfrm>
          <a:off x="3996973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</dsp:txBody>
      <dsp:txXfrm>
        <a:off x="3996973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Medico(a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</a:t>
          </a:r>
          <a:r>
            <a:rPr lang="es-ES" sz="1200" kern="1200" dirty="0" smtClean="0">
              <a:solidFill>
                <a:schemeClr val="tx1"/>
              </a:solidFill>
            </a:rPr>
            <a:t>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6" y="1819708"/>
          <a:ext cx="242570" cy="1480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828"/>
              </a:lnTo>
              <a:lnTo>
                <a:pt x="242570" y="1480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72379" y="1819708"/>
          <a:ext cx="207506" cy="1480828"/>
        </a:xfrm>
        <a:custGeom>
          <a:avLst/>
          <a:gdLst/>
          <a:ahLst/>
          <a:cxnLst/>
          <a:rect l="0" t="0" r="0" b="0"/>
          <a:pathLst>
            <a:path>
              <a:moveTo>
                <a:pt x="207506" y="0"/>
              </a:moveTo>
              <a:lnTo>
                <a:pt x="207506" y="1480828"/>
              </a:lnTo>
              <a:lnTo>
                <a:pt x="0" y="1480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819708"/>
          <a:ext cx="203749" cy="656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21"/>
              </a:lnTo>
              <a:lnTo>
                <a:pt x="203749" y="656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800" y="1819708"/>
          <a:ext cx="233085" cy="660977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660977"/>
              </a:lnTo>
              <a:lnTo>
                <a:pt x="0" y="660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08939-3EB1-42DB-8459-EE7CE1791FBF}">
      <dsp:nvSpPr>
        <dsp:cNvPr id="0" name=""/>
        <dsp:cNvSpPr/>
      </dsp:nvSpPr>
      <dsp:spPr>
        <a:xfrm>
          <a:off x="4379886" y="1819708"/>
          <a:ext cx="3750412" cy="226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68"/>
              </a:lnTo>
              <a:lnTo>
                <a:pt x="3750412" y="2142868"/>
              </a:lnTo>
              <a:lnTo>
                <a:pt x="3750412" y="2263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6" y="1819708"/>
          <a:ext cx="2251324" cy="226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68"/>
              </a:lnTo>
              <a:lnTo>
                <a:pt x="2251324" y="2142868"/>
              </a:lnTo>
              <a:lnTo>
                <a:pt x="2251324" y="2263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819708"/>
          <a:ext cx="752235" cy="226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868"/>
              </a:lnTo>
              <a:lnTo>
                <a:pt x="752235" y="2142868"/>
              </a:lnTo>
              <a:lnTo>
                <a:pt x="752235" y="2263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3659368" y="1819708"/>
          <a:ext cx="720517" cy="2269921"/>
        </a:xfrm>
        <a:custGeom>
          <a:avLst/>
          <a:gdLst/>
          <a:ahLst/>
          <a:cxnLst/>
          <a:rect l="0" t="0" r="0" b="0"/>
          <a:pathLst>
            <a:path>
              <a:moveTo>
                <a:pt x="720517" y="0"/>
              </a:moveTo>
              <a:lnTo>
                <a:pt x="720517" y="2149644"/>
              </a:lnTo>
              <a:lnTo>
                <a:pt x="0" y="2149644"/>
              </a:lnTo>
              <a:lnTo>
                <a:pt x="0" y="2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160280" y="1819708"/>
          <a:ext cx="2219605" cy="2269921"/>
        </a:xfrm>
        <a:custGeom>
          <a:avLst/>
          <a:gdLst/>
          <a:ahLst/>
          <a:cxnLst/>
          <a:rect l="0" t="0" r="0" b="0"/>
          <a:pathLst>
            <a:path>
              <a:moveTo>
                <a:pt x="2219605" y="0"/>
              </a:moveTo>
              <a:lnTo>
                <a:pt x="2219605" y="2149644"/>
              </a:lnTo>
              <a:lnTo>
                <a:pt x="0" y="2149644"/>
              </a:lnTo>
              <a:lnTo>
                <a:pt x="0" y="2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661192" y="1819708"/>
          <a:ext cx="3718693" cy="2269921"/>
        </a:xfrm>
        <a:custGeom>
          <a:avLst/>
          <a:gdLst/>
          <a:ahLst/>
          <a:cxnLst/>
          <a:rect l="0" t="0" r="0" b="0"/>
          <a:pathLst>
            <a:path>
              <a:moveTo>
                <a:pt x="3718693" y="0"/>
              </a:moveTo>
              <a:lnTo>
                <a:pt x="3718693" y="2149644"/>
              </a:lnTo>
              <a:lnTo>
                <a:pt x="0" y="2149644"/>
              </a:lnTo>
              <a:lnTo>
                <a:pt x="0" y="2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143" y="775393"/>
          <a:ext cx="2157485" cy="10443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143" y="775393"/>
        <a:ext cx="2157485" cy="1044314"/>
      </dsp:txXfrm>
    </dsp:sp>
    <dsp:sp modelId="{14141957-0A00-4A87-867B-0312D78A39FB}">
      <dsp:nvSpPr>
        <dsp:cNvPr id="0" name=""/>
        <dsp:cNvSpPr/>
      </dsp:nvSpPr>
      <dsp:spPr>
        <a:xfrm>
          <a:off x="31925" y="4089629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25" y="4089629"/>
        <a:ext cx="1258533" cy="791079"/>
      </dsp:txXfrm>
    </dsp:sp>
    <dsp:sp modelId="{30F118B5-AA97-46CD-B12A-5146FCD2897F}">
      <dsp:nvSpPr>
        <dsp:cNvPr id="0" name=""/>
        <dsp:cNvSpPr/>
      </dsp:nvSpPr>
      <dsp:spPr>
        <a:xfrm>
          <a:off x="1531013" y="4089629"/>
          <a:ext cx="1258533" cy="791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1013" y="4089629"/>
        <a:ext cx="1258533" cy="791079"/>
      </dsp:txXfrm>
    </dsp:sp>
    <dsp:sp modelId="{E887C11E-490F-4D62-A06E-9D8EA7E5559C}">
      <dsp:nvSpPr>
        <dsp:cNvPr id="0" name=""/>
        <dsp:cNvSpPr/>
      </dsp:nvSpPr>
      <dsp:spPr>
        <a:xfrm>
          <a:off x="3030101" y="4089629"/>
          <a:ext cx="1258533" cy="791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0101" y="4089629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4502855" y="4082853"/>
          <a:ext cx="1258533" cy="7910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2855" y="4082853"/>
        <a:ext cx="1258533" cy="791079"/>
      </dsp:txXfrm>
    </dsp:sp>
    <dsp:sp modelId="{EF47D36F-6C40-47F0-A3C5-6BB186F62898}">
      <dsp:nvSpPr>
        <dsp:cNvPr id="0" name=""/>
        <dsp:cNvSpPr/>
      </dsp:nvSpPr>
      <dsp:spPr>
        <a:xfrm>
          <a:off x="6001943" y="4082853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1943" y="4082853"/>
        <a:ext cx="1258533" cy="791079"/>
      </dsp:txXfrm>
    </dsp:sp>
    <dsp:sp modelId="{F4AE2F2C-3C14-4E76-A46F-CA98713292E5}">
      <dsp:nvSpPr>
        <dsp:cNvPr id="0" name=""/>
        <dsp:cNvSpPr/>
      </dsp:nvSpPr>
      <dsp:spPr>
        <a:xfrm>
          <a:off x="7501031" y="4082853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 </a:t>
          </a:r>
        </a:p>
      </dsp:txBody>
      <dsp:txXfrm>
        <a:off x="7501031" y="4082853"/>
        <a:ext cx="1258533" cy="791079"/>
      </dsp:txXfrm>
    </dsp:sp>
    <dsp:sp modelId="{657EABCF-5CE2-4E95-AAE5-69C8D5DF0820}">
      <dsp:nvSpPr>
        <dsp:cNvPr id="0" name=""/>
        <dsp:cNvSpPr/>
      </dsp:nvSpPr>
      <dsp:spPr>
        <a:xfrm>
          <a:off x="2708480" y="2193019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8480" y="2193019"/>
        <a:ext cx="1438319" cy="575331"/>
      </dsp:txXfrm>
    </dsp:sp>
    <dsp:sp modelId="{CDA17DE8-B9EC-447D-AC84-5C7899DE6DA9}">
      <dsp:nvSpPr>
        <dsp:cNvPr id="0" name=""/>
        <dsp:cNvSpPr/>
      </dsp:nvSpPr>
      <dsp:spPr>
        <a:xfrm>
          <a:off x="4583635" y="2188563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3635" y="2188563"/>
        <a:ext cx="1438319" cy="575331"/>
      </dsp:txXfrm>
    </dsp:sp>
    <dsp:sp modelId="{B83EF9E1-8BE7-4E34-959F-F886882C8EF6}">
      <dsp:nvSpPr>
        <dsp:cNvPr id="0" name=""/>
        <dsp:cNvSpPr/>
      </dsp:nvSpPr>
      <dsp:spPr>
        <a:xfrm>
          <a:off x="2734059" y="3074965"/>
          <a:ext cx="1438319" cy="4511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34059" y="3074965"/>
        <a:ext cx="1438319" cy="451142"/>
      </dsp:txXfrm>
    </dsp:sp>
    <dsp:sp modelId="{F347EB31-F265-4B0C-B574-4088162511E8}">
      <dsp:nvSpPr>
        <dsp:cNvPr id="0" name=""/>
        <dsp:cNvSpPr/>
      </dsp:nvSpPr>
      <dsp:spPr>
        <a:xfrm>
          <a:off x="4622456" y="3074965"/>
          <a:ext cx="1438319" cy="45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2456" y="3074965"/>
        <a:ext cx="1438319" cy="4511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067255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5807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8595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5807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5807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1853" y="0"/>
          <a:ext cx="1787907" cy="89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11853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7205" y="2357908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7205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2978" y="3256622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62978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70584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0584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30395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530395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4061" y="2351122"/>
          <a:ext cx="1393194" cy="66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4061" y="2351122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EBC97-1549-4363-B2F6-9BE8B8EB8713}">
      <dsp:nvSpPr>
        <dsp:cNvPr id="0" name=""/>
        <dsp:cNvSpPr/>
      </dsp:nvSpPr>
      <dsp:spPr>
        <a:xfrm>
          <a:off x="2774367" y="1044005"/>
          <a:ext cx="296364" cy="3805623"/>
        </a:xfrm>
        <a:custGeom>
          <a:avLst/>
          <a:gdLst/>
          <a:ahLst/>
          <a:cxnLst/>
          <a:rect l="0" t="0" r="0" b="0"/>
          <a:pathLst>
            <a:path>
              <a:moveTo>
                <a:pt x="296364" y="0"/>
              </a:moveTo>
              <a:lnTo>
                <a:pt x="296364" y="3805623"/>
              </a:lnTo>
              <a:lnTo>
                <a:pt x="0" y="38056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70731" y="1044005"/>
          <a:ext cx="261911" cy="297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088"/>
              </a:lnTo>
              <a:lnTo>
                <a:pt x="261911" y="29700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804260" y="1044005"/>
          <a:ext cx="266471" cy="2969435"/>
        </a:xfrm>
        <a:custGeom>
          <a:avLst/>
          <a:gdLst/>
          <a:ahLst/>
          <a:cxnLst/>
          <a:rect l="0" t="0" r="0" b="0"/>
          <a:pathLst>
            <a:path>
              <a:moveTo>
                <a:pt x="266471" y="0"/>
              </a:moveTo>
              <a:lnTo>
                <a:pt x="266471" y="2969435"/>
              </a:lnTo>
              <a:lnTo>
                <a:pt x="0" y="2969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3070731" y="1044005"/>
          <a:ext cx="285420" cy="212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01"/>
              </a:lnTo>
              <a:lnTo>
                <a:pt x="285420" y="2125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14890" y="1044005"/>
          <a:ext cx="255841" cy="2122264"/>
        </a:xfrm>
        <a:custGeom>
          <a:avLst/>
          <a:gdLst/>
          <a:ahLst/>
          <a:cxnLst/>
          <a:rect l="0" t="0" r="0" b="0"/>
          <a:pathLst>
            <a:path>
              <a:moveTo>
                <a:pt x="255841" y="0"/>
              </a:moveTo>
              <a:lnTo>
                <a:pt x="255841" y="2122264"/>
              </a:lnTo>
              <a:lnTo>
                <a:pt x="0" y="2122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70731" y="1044005"/>
          <a:ext cx="289917" cy="101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683"/>
              </a:lnTo>
              <a:lnTo>
                <a:pt x="289917" y="1014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27705" y="1044005"/>
          <a:ext cx="243026" cy="1211840"/>
        </a:xfrm>
        <a:custGeom>
          <a:avLst/>
          <a:gdLst/>
          <a:ahLst/>
          <a:cxnLst/>
          <a:rect l="0" t="0" r="0" b="0"/>
          <a:pathLst>
            <a:path>
              <a:moveTo>
                <a:pt x="243026" y="0"/>
              </a:moveTo>
              <a:lnTo>
                <a:pt x="243026" y="1211840"/>
              </a:lnTo>
              <a:lnTo>
                <a:pt x="0" y="121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74361" y="0"/>
          <a:ext cx="2392741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874361" y="0"/>
        <a:ext cx="2392741" cy="1044005"/>
      </dsp:txXfrm>
    </dsp:sp>
    <dsp:sp modelId="{907B92F7-AFBA-4A50-B054-4F4BE3C5BD64}">
      <dsp:nvSpPr>
        <dsp:cNvPr id="0" name=""/>
        <dsp:cNvSpPr/>
      </dsp:nvSpPr>
      <dsp:spPr>
        <a:xfrm>
          <a:off x="609603" y="1912220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9603" y="1912220"/>
        <a:ext cx="2218102" cy="687250"/>
      </dsp:txXfrm>
    </dsp:sp>
    <dsp:sp modelId="{2CEB68AE-346B-4F99-9443-D3AF8E3F845E}">
      <dsp:nvSpPr>
        <dsp:cNvPr id="0" name=""/>
        <dsp:cNvSpPr/>
      </dsp:nvSpPr>
      <dsp:spPr>
        <a:xfrm>
          <a:off x="3360649" y="1513252"/>
          <a:ext cx="2218102" cy="1090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60649" y="1513252"/>
        <a:ext cx="2218102" cy="1090873"/>
      </dsp:txXfrm>
    </dsp:sp>
    <dsp:sp modelId="{9F4699FF-5008-4F8A-A4AA-F268A7531ADD}">
      <dsp:nvSpPr>
        <dsp:cNvPr id="0" name=""/>
        <dsp:cNvSpPr/>
      </dsp:nvSpPr>
      <dsp:spPr>
        <a:xfrm>
          <a:off x="596787" y="2822645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96787" y="2822645"/>
        <a:ext cx="2218102" cy="687250"/>
      </dsp:txXfrm>
    </dsp:sp>
    <dsp:sp modelId="{9619E9DC-5DC6-412E-A318-941EEB04D18A}">
      <dsp:nvSpPr>
        <dsp:cNvPr id="0" name=""/>
        <dsp:cNvSpPr/>
      </dsp:nvSpPr>
      <dsp:spPr>
        <a:xfrm>
          <a:off x="3356152" y="2825782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6152" y="2825782"/>
        <a:ext cx="2218102" cy="687250"/>
      </dsp:txXfrm>
    </dsp:sp>
    <dsp:sp modelId="{E88BB908-2DA5-4A10-8A8A-663536CE506E}">
      <dsp:nvSpPr>
        <dsp:cNvPr id="0" name=""/>
        <dsp:cNvSpPr/>
      </dsp:nvSpPr>
      <dsp:spPr>
        <a:xfrm>
          <a:off x="586157" y="3669816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586157" y="3669816"/>
        <a:ext cx="2218102" cy="687250"/>
      </dsp:txXfrm>
    </dsp:sp>
    <dsp:sp modelId="{68DBA4D7-5E1A-43FE-99B5-255978C69DF9}">
      <dsp:nvSpPr>
        <dsp:cNvPr id="0" name=""/>
        <dsp:cNvSpPr/>
      </dsp:nvSpPr>
      <dsp:spPr>
        <a:xfrm>
          <a:off x="3332643" y="3670468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3332643" y="3670468"/>
        <a:ext cx="2218102" cy="687250"/>
      </dsp:txXfrm>
    </dsp:sp>
    <dsp:sp modelId="{FC25FE69-E7A2-489D-8E50-2B06DDA13A13}">
      <dsp:nvSpPr>
        <dsp:cNvPr id="0" name=""/>
        <dsp:cNvSpPr/>
      </dsp:nvSpPr>
      <dsp:spPr>
        <a:xfrm>
          <a:off x="556264" y="4506003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6264" y="4506003"/>
        <a:ext cx="2218102" cy="6872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482244" y="1342828"/>
          <a:ext cx="3562383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3562383" y="291710"/>
              </a:lnTo>
              <a:lnTo>
                <a:pt x="3562383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482244" y="1342828"/>
          <a:ext cx="1410568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1410568" y="291710"/>
              </a:lnTo>
              <a:lnTo>
                <a:pt x="1410568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3654743" y="1342828"/>
          <a:ext cx="827500" cy="459965"/>
        </a:xfrm>
        <a:custGeom>
          <a:avLst/>
          <a:gdLst/>
          <a:ahLst/>
          <a:cxnLst/>
          <a:rect l="0" t="0" r="0" b="0"/>
          <a:pathLst>
            <a:path>
              <a:moveTo>
                <a:pt x="827500" y="0"/>
              </a:moveTo>
              <a:lnTo>
                <a:pt x="827500" y="298816"/>
              </a:lnTo>
              <a:lnTo>
                <a:pt x="0" y="298816"/>
              </a:lnTo>
              <a:lnTo>
                <a:pt x="0" y="459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254520" y="1342828"/>
          <a:ext cx="3227723" cy="452859"/>
        </a:xfrm>
        <a:custGeom>
          <a:avLst/>
          <a:gdLst/>
          <a:ahLst/>
          <a:cxnLst/>
          <a:rect l="0" t="0" r="0" b="0"/>
          <a:pathLst>
            <a:path>
              <a:moveTo>
                <a:pt x="3227723" y="0"/>
              </a:moveTo>
              <a:lnTo>
                <a:pt x="3227723" y="291710"/>
              </a:lnTo>
              <a:lnTo>
                <a:pt x="0" y="291710"/>
              </a:lnTo>
              <a:lnTo>
                <a:pt x="0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819338" y="664138"/>
          <a:ext cx="1325811" cy="67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819338" y="664138"/>
        <a:ext cx="1325811" cy="678690"/>
      </dsp:txXfrm>
    </dsp:sp>
    <dsp:sp modelId="{E4500AE6-F970-4C15-AEF7-7D9D80CAD4BF}">
      <dsp:nvSpPr>
        <dsp:cNvPr id="0" name=""/>
        <dsp:cNvSpPr/>
      </dsp:nvSpPr>
      <dsp:spPr>
        <a:xfrm>
          <a:off x="5101" y="1795688"/>
          <a:ext cx="2498838" cy="2402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" y="1795688"/>
        <a:ext cx="2498838" cy="2402716"/>
      </dsp:txXfrm>
    </dsp:sp>
    <dsp:sp modelId="{472B191D-FD46-491D-88B4-A757D9704653}">
      <dsp:nvSpPr>
        <dsp:cNvPr id="0" name=""/>
        <dsp:cNvSpPr/>
      </dsp:nvSpPr>
      <dsp:spPr>
        <a:xfrm>
          <a:off x="2739985" y="1802794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400" kern="1200" dirty="0" smtClean="0">
              <a:solidFill>
                <a:schemeClr val="tx1"/>
              </a:solidFill>
            </a:rPr>
            <a:t>Auxiliar</a:t>
          </a:r>
          <a:endParaRPr kumimoji="1" lang="es-MX" sz="1400" kern="1200" dirty="0" smtClean="0">
            <a:solidFill>
              <a:schemeClr val="tx1"/>
            </a:solidFill>
          </a:endParaRPr>
        </a:p>
      </dsp:txBody>
      <dsp:txXfrm>
        <a:off x="2739985" y="1802794"/>
        <a:ext cx="1829517" cy="1313594"/>
      </dsp:txXfrm>
    </dsp:sp>
    <dsp:sp modelId="{C1AB1745-0E2B-419A-A767-8341E429DDDD}">
      <dsp:nvSpPr>
        <dsp:cNvPr id="0" name=""/>
        <dsp:cNvSpPr/>
      </dsp:nvSpPr>
      <dsp:spPr>
        <a:xfrm>
          <a:off x="4978053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78053" y="1795688"/>
        <a:ext cx="1829517" cy="1313594"/>
      </dsp:txXfrm>
    </dsp:sp>
    <dsp:sp modelId="{0D5F7D2D-C138-43AE-BF8D-2BCCBCEC44AC}">
      <dsp:nvSpPr>
        <dsp:cNvPr id="0" name=""/>
        <dsp:cNvSpPr/>
      </dsp:nvSpPr>
      <dsp:spPr>
        <a:xfrm>
          <a:off x="7129868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29868" y="1795688"/>
        <a:ext cx="1829517" cy="13135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MX" sz="1200" b="0" i="0" u="none" kern="1200" dirty="0" smtClean="0"/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</a:t>
          </a:r>
          <a:r>
            <a:rPr lang="es-ES" sz="1200" kern="1200" dirty="0" smtClean="0"/>
            <a:t>Infancia</a:t>
          </a:r>
          <a:endParaRPr lang="es-ES" sz="1200" kern="1200" dirty="0" smtClean="0"/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3042" y="1112166"/>
          <a:ext cx="448216" cy="674300"/>
        </a:xfrm>
        <a:custGeom>
          <a:avLst/>
          <a:gdLst/>
          <a:ahLst/>
          <a:cxnLst/>
          <a:rect l="0" t="0" r="0" b="0"/>
          <a:pathLst>
            <a:path>
              <a:moveTo>
                <a:pt x="448216" y="0"/>
              </a:moveTo>
              <a:lnTo>
                <a:pt x="448216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F035-1DF9-45F9-822E-59508C8110FD}">
      <dsp:nvSpPr>
        <dsp:cNvPr id="0" name=""/>
        <dsp:cNvSpPr/>
      </dsp:nvSpPr>
      <dsp:spPr>
        <a:xfrm>
          <a:off x="4281259" y="1112166"/>
          <a:ext cx="2754593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4593" y="1401190"/>
              </a:lnTo>
              <a:lnTo>
                <a:pt x="2754593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76EE64AC-A46E-4D32-B919-1A7AE6A321AF}">
      <dsp:nvSpPr>
        <dsp:cNvPr id="0" name=""/>
        <dsp:cNvSpPr/>
      </dsp:nvSpPr>
      <dsp:spPr>
        <a:xfrm>
          <a:off x="6297881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97881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96739" y="1390465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739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MX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512" y="1227597"/>
          <a:ext cx="298276" cy="73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235"/>
              </a:lnTo>
              <a:lnTo>
                <a:pt x="298276" y="73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30723" y="1227597"/>
          <a:ext cx="339789" cy="735243"/>
        </a:xfrm>
        <a:custGeom>
          <a:avLst/>
          <a:gdLst/>
          <a:ahLst/>
          <a:cxnLst/>
          <a:rect l="0" t="0" r="0" b="0"/>
          <a:pathLst>
            <a:path>
              <a:moveTo>
                <a:pt x="339789" y="0"/>
              </a:moveTo>
              <a:lnTo>
                <a:pt x="339789" y="735243"/>
              </a:lnTo>
              <a:lnTo>
                <a:pt x="0" y="735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512" y="1227597"/>
          <a:ext cx="2855173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2855173" y="1435597"/>
              </a:lnTo>
              <a:lnTo>
                <a:pt x="2855173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70512" y="1227597"/>
          <a:ext cx="954901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954901" y="1435597"/>
              </a:lnTo>
              <a:lnTo>
                <a:pt x="954901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218568" y="1227597"/>
          <a:ext cx="951944" cy="1609052"/>
        </a:xfrm>
        <a:custGeom>
          <a:avLst/>
          <a:gdLst/>
          <a:ahLst/>
          <a:cxnLst/>
          <a:rect l="0" t="0" r="0" b="0"/>
          <a:pathLst>
            <a:path>
              <a:moveTo>
                <a:pt x="951944" y="0"/>
              </a:moveTo>
              <a:lnTo>
                <a:pt x="951944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310829" y="1227597"/>
          <a:ext cx="2859683" cy="1609052"/>
        </a:xfrm>
        <a:custGeom>
          <a:avLst/>
          <a:gdLst/>
          <a:ahLst/>
          <a:cxnLst/>
          <a:rect l="0" t="0" r="0" b="0"/>
          <a:pathLst>
            <a:path>
              <a:moveTo>
                <a:pt x="2859683" y="0"/>
              </a:moveTo>
              <a:lnTo>
                <a:pt x="2859683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42915" y="0"/>
          <a:ext cx="2455194" cy="122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2942915" y="0"/>
        <a:ext cx="2455194" cy="1227597"/>
      </dsp:txXfrm>
    </dsp:sp>
    <dsp:sp modelId="{67F1DC44-2E3B-4303-A402-930E7F58F13F}">
      <dsp:nvSpPr>
        <dsp:cNvPr id="0" name=""/>
        <dsp:cNvSpPr/>
      </dsp:nvSpPr>
      <dsp:spPr>
        <a:xfrm>
          <a:off x="532504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2504" y="2836649"/>
        <a:ext cx="1556649" cy="1162783"/>
      </dsp:txXfrm>
    </dsp:sp>
    <dsp:sp modelId="{52D1BCD9-9409-4F5E-AB20-7B45056AEE70}">
      <dsp:nvSpPr>
        <dsp:cNvPr id="0" name=""/>
        <dsp:cNvSpPr/>
      </dsp:nvSpPr>
      <dsp:spPr>
        <a:xfrm>
          <a:off x="2440243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40243" y="2836649"/>
        <a:ext cx="1556649" cy="1162783"/>
      </dsp:txXfrm>
    </dsp:sp>
    <dsp:sp modelId="{25340010-7394-4D6D-A6E2-A29771F6F7FD}">
      <dsp:nvSpPr>
        <dsp:cNvPr id="0" name=""/>
        <dsp:cNvSpPr/>
      </dsp:nvSpPr>
      <dsp:spPr>
        <a:xfrm>
          <a:off x="4347089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47089" y="2836649"/>
        <a:ext cx="1556649" cy="1162783"/>
      </dsp:txXfrm>
    </dsp:sp>
    <dsp:sp modelId="{63736A68-6555-4361-93D1-234F43698563}">
      <dsp:nvSpPr>
        <dsp:cNvPr id="0" name=""/>
        <dsp:cNvSpPr/>
      </dsp:nvSpPr>
      <dsp:spPr>
        <a:xfrm>
          <a:off x="6247361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247361" y="2836649"/>
        <a:ext cx="1556649" cy="1162783"/>
      </dsp:txXfrm>
    </dsp:sp>
    <dsp:sp modelId="{C350CF7E-40B9-4AAF-9FE4-BB8B7F464189}">
      <dsp:nvSpPr>
        <dsp:cNvPr id="0" name=""/>
        <dsp:cNvSpPr/>
      </dsp:nvSpPr>
      <dsp:spPr>
        <a:xfrm>
          <a:off x="2127925" y="1507439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27925" y="1507439"/>
        <a:ext cx="1702797" cy="910802"/>
      </dsp:txXfrm>
    </dsp:sp>
    <dsp:sp modelId="{38172675-A956-4C1A-B809-C1929CBB18DC}">
      <dsp:nvSpPr>
        <dsp:cNvPr id="0" name=""/>
        <dsp:cNvSpPr/>
      </dsp:nvSpPr>
      <dsp:spPr>
        <a:xfrm>
          <a:off x="4468788" y="1507431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468788" y="1507431"/>
        <a:ext cx="1702797" cy="9108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4483-261A-4E01-839C-44DD8A385C2E}">
      <dsp:nvSpPr>
        <dsp:cNvPr id="0" name=""/>
        <dsp:cNvSpPr/>
      </dsp:nvSpPr>
      <dsp:spPr>
        <a:xfrm>
          <a:off x="4182999" y="790260"/>
          <a:ext cx="197151" cy="531220"/>
        </a:xfrm>
        <a:custGeom>
          <a:avLst/>
          <a:gdLst/>
          <a:ahLst/>
          <a:cxnLst/>
          <a:rect l="0" t="0" r="0" b="0"/>
          <a:pathLst>
            <a:path>
              <a:moveTo>
                <a:pt x="197151" y="0"/>
              </a:moveTo>
              <a:lnTo>
                <a:pt x="197151" y="531220"/>
              </a:lnTo>
              <a:lnTo>
                <a:pt x="0" y="531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E3743-B367-488B-B34E-09E076D3808E}">
      <dsp:nvSpPr>
        <dsp:cNvPr id="0" name=""/>
        <dsp:cNvSpPr/>
      </dsp:nvSpPr>
      <dsp:spPr>
        <a:xfrm>
          <a:off x="4380150" y="790260"/>
          <a:ext cx="3271915" cy="132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49"/>
              </a:lnTo>
              <a:lnTo>
                <a:pt x="3271915" y="1214749"/>
              </a:lnTo>
              <a:lnTo>
                <a:pt x="3271915" y="13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0" y="790260"/>
          <a:ext cx="1069710" cy="132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49"/>
              </a:lnTo>
              <a:lnTo>
                <a:pt x="1069710" y="1214749"/>
              </a:lnTo>
              <a:lnTo>
                <a:pt x="1069710" y="13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71602" y="790260"/>
          <a:ext cx="1108548" cy="1313798"/>
        </a:xfrm>
        <a:custGeom>
          <a:avLst/>
          <a:gdLst/>
          <a:ahLst/>
          <a:cxnLst/>
          <a:rect l="0" t="0" r="0" b="0"/>
          <a:pathLst>
            <a:path>
              <a:moveTo>
                <a:pt x="1108548" y="0"/>
              </a:moveTo>
              <a:lnTo>
                <a:pt x="1108548" y="1206850"/>
              </a:lnTo>
              <a:lnTo>
                <a:pt x="0" y="1206850"/>
              </a:lnTo>
              <a:lnTo>
                <a:pt x="0" y="1313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125000" y="790260"/>
          <a:ext cx="3255150" cy="1321697"/>
        </a:xfrm>
        <a:custGeom>
          <a:avLst/>
          <a:gdLst/>
          <a:ahLst/>
          <a:cxnLst/>
          <a:rect l="0" t="0" r="0" b="0"/>
          <a:pathLst>
            <a:path>
              <a:moveTo>
                <a:pt x="3255150" y="0"/>
              </a:moveTo>
              <a:lnTo>
                <a:pt x="3255150" y="1214749"/>
              </a:lnTo>
              <a:lnTo>
                <a:pt x="0" y="1214749"/>
              </a:lnTo>
              <a:lnTo>
                <a:pt x="0" y="13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533503" y="0"/>
          <a:ext cx="1693294" cy="790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533503" y="0"/>
        <a:ext cx="1693294" cy="790260"/>
      </dsp:txXfrm>
    </dsp:sp>
    <dsp:sp modelId="{25340010-7394-4D6D-A6E2-A29771F6F7FD}">
      <dsp:nvSpPr>
        <dsp:cNvPr id="0" name=""/>
        <dsp:cNvSpPr/>
      </dsp:nvSpPr>
      <dsp:spPr>
        <a:xfrm>
          <a:off x="187273" y="2111957"/>
          <a:ext cx="1875452" cy="2466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273" y="2111957"/>
        <a:ext cx="1875452" cy="2466392"/>
      </dsp:txXfrm>
    </dsp:sp>
    <dsp:sp modelId="{045D9CF3-BCD1-4E16-8C87-1E2620CB8C3B}">
      <dsp:nvSpPr>
        <dsp:cNvPr id="0" name=""/>
        <dsp:cNvSpPr/>
      </dsp:nvSpPr>
      <dsp:spPr>
        <a:xfrm>
          <a:off x="2333875" y="2104058"/>
          <a:ext cx="1875452" cy="2797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Basquetbol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33875" y="2104058"/>
        <a:ext cx="1875452" cy="2797738"/>
      </dsp:txXfrm>
    </dsp:sp>
    <dsp:sp modelId="{63736A68-6555-4361-93D1-234F43698563}">
      <dsp:nvSpPr>
        <dsp:cNvPr id="0" name=""/>
        <dsp:cNvSpPr/>
      </dsp:nvSpPr>
      <dsp:spPr>
        <a:xfrm>
          <a:off x="4455706" y="2111957"/>
          <a:ext cx="1988308" cy="2764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5706" y="2111957"/>
        <a:ext cx="1988308" cy="2764329"/>
      </dsp:txXfrm>
    </dsp:sp>
    <dsp:sp modelId="{EB84E445-8C60-4F24-BA30-07E43F0612B7}">
      <dsp:nvSpPr>
        <dsp:cNvPr id="0" name=""/>
        <dsp:cNvSpPr/>
      </dsp:nvSpPr>
      <dsp:spPr>
        <a:xfrm>
          <a:off x="6657911" y="2111957"/>
          <a:ext cx="1988308" cy="3326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657911" y="2111957"/>
        <a:ext cx="1988308" cy="3326392"/>
      </dsp:txXfrm>
    </dsp:sp>
    <dsp:sp modelId="{C3DF5805-8BD3-4175-BE18-B4D8CA7681AC}">
      <dsp:nvSpPr>
        <dsp:cNvPr id="0" name=""/>
        <dsp:cNvSpPr/>
      </dsp:nvSpPr>
      <dsp:spPr>
        <a:xfrm>
          <a:off x="2500745" y="875713"/>
          <a:ext cx="1682253" cy="891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2500745" y="875713"/>
        <a:ext cx="1682253" cy="89153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de Eventos Especiales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2064" y="2702657"/>
          <a:ext cx="91440" cy="429228"/>
        </a:xfrm>
        <a:custGeom>
          <a:avLst/>
          <a:gdLst/>
          <a:ahLst/>
          <a:cxnLst/>
          <a:rect l="0" t="0" r="0" b="0"/>
          <a:pathLst>
            <a:path>
              <a:moveTo>
                <a:pt x="50861" y="0"/>
              </a:moveTo>
              <a:lnTo>
                <a:pt x="50861" y="214996"/>
              </a:lnTo>
              <a:lnTo>
                <a:pt x="45720" y="214996"/>
              </a:lnTo>
              <a:lnTo>
                <a:pt x="45720" y="4292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533" y="1320789"/>
          <a:ext cx="91440" cy="42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22"/>
              </a:lnTo>
              <a:lnTo>
                <a:pt x="49392" y="215122"/>
              </a:lnTo>
              <a:lnTo>
                <a:pt x="49392" y="4293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838464" y="0"/>
          <a:ext cx="2641578" cy="13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38464" y="0"/>
        <a:ext cx="2641578" cy="1320789"/>
      </dsp:txXfrm>
    </dsp:sp>
    <dsp:sp modelId="{D5ACBB26-5B67-4602-B467-8D512B0184B9}">
      <dsp:nvSpPr>
        <dsp:cNvPr id="0" name=""/>
        <dsp:cNvSpPr/>
      </dsp:nvSpPr>
      <dsp:spPr>
        <a:xfrm>
          <a:off x="3000077" y="1750143"/>
          <a:ext cx="2325698" cy="952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000077" y="1750143"/>
        <a:ext cx="2325698" cy="952514"/>
      </dsp:txXfrm>
    </dsp:sp>
    <dsp:sp modelId="{0AE56E35-46F1-4EAA-BE38-7BF1547416E3}">
      <dsp:nvSpPr>
        <dsp:cNvPr id="0" name=""/>
        <dsp:cNvSpPr/>
      </dsp:nvSpPr>
      <dsp:spPr>
        <a:xfrm>
          <a:off x="2902917" y="3131886"/>
          <a:ext cx="2509734" cy="1558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02917" y="3131886"/>
        <a:ext cx="2509734" cy="15587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10" y="1730237"/>
          <a:ext cx="3050243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3050243" y="1158452"/>
              </a:lnTo>
              <a:lnTo>
                <a:pt x="3050243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10" y="1730237"/>
          <a:ext cx="1525035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1525035" y="1158452"/>
              </a:lnTo>
              <a:lnTo>
                <a:pt x="1525035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6813-01D3-4E6C-BEE2-4885D8BEA9FB}">
      <dsp:nvSpPr>
        <dsp:cNvPr id="0" name=""/>
        <dsp:cNvSpPr/>
      </dsp:nvSpPr>
      <dsp:spPr>
        <a:xfrm>
          <a:off x="3583446" y="1730237"/>
          <a:ext cx="91440" cy="1339852"/>
        </a:xfrm>
        <a:custGeom>
          <a:avLst/>
          <a:gdLst/>
          <a:ahLst/>
          <a:cxnLst/>
          <a:rect l="0" t="0" r="0" b="0"/>
          <a:pathLst>
            <a:path>
              <a:moveTo>
                <a:pt x="50263" y="0"/>
              </a:moveTo>
              <a:lnTo>
                <a:pt x="50263" y="1158452"/>
              </a:lnTo>
              <a:lnTo>
                <a:pt x="45720" y="1158452"/>
              </a:lnTo>
              <a:lnTo>
                <a:pt x="4572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103958" y="1730237"/>
          <a:ext cx="1529751" cy="1339852"/>
        </a:xfrm>
        <a:custGeom>
          <a:avLst/>
          <a:gdLst/>
          <a:ahLst/>
          <a:cxnLst/>
          <a:rect l="0" t="0" r="0" b="0"/>
          <a:pathLst>
            <a:path>
              <a:moveTo>
                <a:pt x="1529751" y="0"/>
              </a:moveTo>
              <a:lnTo>
                <a:pt x="1529751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581204" y="1730237"/>
          <a:ext cx="3052505" cy="1339852"/>
        </a:xfrm>
        <a:custGeom>
          <a:avLst/>
          <a:gdLst/>
          <a:ahLst/>
          <a:cxnLst/>
          <a:rect l="0" t="0" r="0" b="0"/>
          <a:pathLst>
            <a:path>
              <a:moveTo>
                <a:pt x="3052505" y="0"/>
              </a:moveTo>
              <a:lnTo>
                <a:pt x="3052505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16784" y="980642"/>
          <a:ext cx="1433852" cy="74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916784" y="980642"/>
        <a:ext cx="1433852" cy="749595"/>
      </dsp:txXfrm>
    </dsp:sp>
    <dsp:sp modelId="{67F1DC44-2E3B-4303-A402-930E7F58F13F}">
      <dsp:nvSpPr>
        <dsp:cNvPr id="0" name=""/>
        <dsp:cNvSpPr/>
      </dsp:nvSpPr>
      <dsp:spPr>
        <a:xfrm>
          <a:off x="0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070089"/>
        <a:ext cx="1162409" cy="576099"/>
      </dsp:txXfrm>
    </dsp:sp>
    <dsp:sp modelId="{22506F6A-4323-42DE-9DBA-50B8F47A68D9}">
      <dsp:nvSpPr>
        <dsp:cNvPr id="0" name=""/>
        <dsp:cNvSpPr/>
      </dsp:nvSpPr>
      <dsp:spPr>
        <a:xfrm>
          <a:off x="1522753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22753" y="3070089"/>
        <a:ext cx="1162409" cy="576099"/>
      </dsp:txXfrm>
    </dsp:sp>
    <dsp:sp modelId="{BD163CE2-794F-42E2-A190-93CA7240AF37}">
      <dsp:nvSpPr>
        <dsp:cNvPr id="0" name=""/>
        <dsp:cNvSpPr/>
      </dsp:nvSpPr>
      <dsp:spPr>
        <a:xfrm>
          <a:off x="3047962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047962" y="3070089"/>
        <a:ext cx="1162409" cy="576099"/>
      </dsp:txXfrm>
    </dsp:sp>
    <dsp:sp modelId="{52D1BCD9-9409-4F5E-AB20-7B45056AEE70}">
      <dsp:nvSpPr>
        <dsp:cNvPr id="0" name=""/>
        <dsp:cNvSpPr/>
      </dsp:nvSpPr>
      <dsp:spPr>
        <a:xfrm>
          <a:off x="4577541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77541" y="3070089"/>
        <a:ext cx="1162409" cy="576099"/>
      </dsp:txXfrm>
    </dsp:sp>
    <dsp:sp modelId="{60BA7AF4-7091-4D04-BC76-910F2C9E021B}">
      <dsp:nvSpPr>
        <dsp:cNvPr id="0" name=""/>
        <dsp:cNvSpPr/>
      </dsp:nvSpPr>
      <dsp:spPr>
        <a:xfrm>
          <a:off x="6102749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6102749" y="3070089"/>
        <a:ext cx="1162409" cy="5760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547928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1765098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765098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830858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536532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536532"/>
          <a:ext cx="2520584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2520584" y="1393583"/>
              </a:lnTo>
              <a:lnTo>
                <a:pt x="2520584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226037" y="1536532"/>
          <a:ext cx="842385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842385" y="1393583"/>
              </a:lnTo>
              <a:lnTo>
                <a:pt x="842385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30A83-5C42-462A-A4A9-81BD9E274AA2}">
      <dsp:nvSpPr>
        <dsp:cNvPr id="0" name=""/>
        <dsp:cNvSpPr/>
      </dsp:nvSpPr>
      <dsp:spPr>
        <a:xfrm>
          <a:off x="2388745" y="1536532"/>
          <a:ext cx="837291" cy="1527968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709069" y="1536532"/>
          <a:ext cx="2516968" cy="1527968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2312728" y="664384"/>
          <a:ext cx="1826617" cy="872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2728" y="664384"/>
        <a:ext cx="1826617" cy="872148"/>
      </dsp:txXfrm>
    </dsp:sp>
    <dsp:sp modelId="{B7D99E16-442B-4BEE-93F5-740D4EB2B8FD}">
      <dsp:nvSpPr>
        <dsp:cNvPr id="0" name=""/>
        <dsp:cNvSpPr/>
      </dsp:nvSpPr>
      <dsp:spPr>
        <a:xfrm>
          <a:off x="3616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064501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064501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064501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064501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1856203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4700" y="1856203"/>
        <a:ext cx="1069797" cy="58074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09872" y="3181219"/>
        <a:ext cx="1769919" cy="9720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44095" y="2641099"/>
        <a:ext cx="1907979" cy="104785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789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45" y="1032907"/>
          <a:ext cx="1025528" cy="143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11"/>
              </a:lnTo>
              <a:lnTo>
                <a:pt x="1025528" y="1271711"/>
              </a:lnTo>
              <a:lnTo>
                <a:pt x="1025528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1693807" y="1032907"/>
          <a:ext cx="1019638" cy="1435338"/>
        </a:xfrm>
        <a:custGeom>
          <a:avLst/>
          <a:gdLst/>
          <a:ahLst/>
          <a:cxnLst/>
          <a:rect l="0" t="0" r="0" b="0"/>
          <a:pathLst>
            <a:path>
              <a:moveTo>
                <a:pt x="1019638" y="0"/>
              </a:moveTo>
              <a:lnTo>
                <a:pt x="1019638" y="1271711"/>
              </a:lnTo>
              <a:lnTo>
                <a:pt x="0" y="1271711"/>
              </a:lnTo>
              <a:lnTo>
                <a:pt x="0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07731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07731" y="0"/>
        <a:ext cx="2011428" cy="1032907"/>
      </dsp:txXfrm>
    </dsp:sp>
    <dsp:sp modelId="{3F458B82-820E-4967-9255-CBCA7F03FD7E}">
      <dsp:nvSpPr>
        <dsp:cNvPr id="0" name=""/>
        <dsp:cNvSpPr/>
      </dsp:nvSpPr>
      <dsp:spPr>
        <a:xfrm>
          <a:off x="834850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834850" y="2468245"/>
        <a:ext cx="1717912" cy="779153"/>
      </dsp:txXfrm>
    </dsp:sp>
    <dsp:sp modelId="{BD433CE8-4E50-4132-8419-2345E989E073}">
      <dsp:nvSpPr>
        <dsp:cNvPr id="0" name=""/>
        <dsp:cNvSpPr/>
      </dsp:nvSpPr>
      <dsp:spPr>
        <a:xfrm>
          <a:off x="2880017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80017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165315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165315" y="1338891"/>
        <a:ext cx="1302580" cy="7071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409678" y="2080529"/>
        <a:ext cx="1603796" cy="79501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Sustantiva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Protección de la </a:t>
          </a:r>
          <a:r>
            <a:rPr lang="es-ES" sz="1200" kern="1200" dirty="0" smtClean="0"/>
            <a:t>Mujer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625473" y="1043996"/>
          <a:ext cx="233140" cy="1729360"/>
        </a:xfrm>
        <a:custGeom>
          <a:avLst/>
          <a:gdLst/>
          <a:ahLst/>
          <a:cxnLst/>
          <a:rect l="0" t="0" r="0" b="0"/>
          <a:pathLst>
            <a:path>
              <a:moveTo>
                <a:pt x="233140" y="0"/>
              </a:moveTo>
              <a:lnTo>
                <a:pt x="233140" y="1729360"/>
              </a:lnTo>
              <a:lnTo>
                <a:pt x="0" y="1729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F304-338C-4EA0-A865-87EEF4F345D4}">
      <dsp:nvSpPr>
        <dsp:cNvPr id="0" name=""/>
        <dsp:cNvSpPr/>
      </dsp:nvSpPr>
      <dsp:spPr>
        <a:xfrm>
          <a:off x="3858614" y="1043996"/>
          <a:ext cx="201872" cy="7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49"/>
              </a:lnTo>
              <a:lnTo>
                <a:pt x="201872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043996"/>
          <a:ext cx="221477" cy="718749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18749"/>
              </a:lnTo>
              <a:lnTo>
                <a:pt x="0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3196698" y="2578544"/>
              </a:lnTo>
              <a:lnTo>
                <a:pt x="3196698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4482013"/>
          <a:ext cx="91440" cy="27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1598335" y="2578544"/>
              </a:lnTo>
              <a:lnTo>
                <a:pt x="1598335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043996"/>
          <a:ext cx="91440" cy="2710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285"/>
              </a:lnTo>
              <a:lnTo>
                <a:pt x="46291" y="2571285"/>
              </a:lnTo>
              <a:lnTo>
                <a:pt x="46291" y="2710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0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0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76201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76201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75475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754751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76201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758404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</a:t>
          </a:r>
          <a:r>
            <a:rPr lang="es-ES" sz="1200" kern="1200" dirty="0" smtClean="0"/>
            <a:t>Atención Ciudadana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4792808" y="4758404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76201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396246"/>
        <a:ext cx="1367998" cy="732999"/>
      </dsp:txXfrm>
    </dsp:sp>
    <dsp:sp modelId="{3BB84AB0-E216-4BB3-B791-A21D4E33E647}">
      <dsp:nvSpPr>
        <dsp:cNvPr id="0" name=""/>
        <dsp:cNvSpPr/>
      </dsp:nvSpPr>
      <dsp:spPr>
        <a:xfrm>
          <a:off x="4060486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Auxiliar</a:t>
          </a:r>
          <a:endParaRPr lang="es-ES" sz="1400" kern="1200" dirty="0" smtClean="0">
            <a:solidFill>
              <a:schemeClr val="tx1"/>
            </a:solidFill>
          </a:endParaRPr>
        </a:p>
      </dsp:txBody>
      <dsp:txXfrm>
        <a:off x="4060486" y="139624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2257475" y="240685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7475" y="2406857"/>
        <a:ext cx="1367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16/12/2025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3169734"/>
              </p:ext>
            </p:extLst>
          </p:nvPr>
        </p:nvGraphicFramePr>
        <p:xfrm>
          <a:off x="246014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9721735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1947457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37271736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8641864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6822141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0300467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0107360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936797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33085544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85837335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972638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85998389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3763589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5290290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76615989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17185715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7458528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3246073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94299637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3689972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985133754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146963411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781077720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9553295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12318297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254565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4697206"/>
              </p:ext>
            </p:extLst>
          </p:nvPr>
        </p:nvGraphicFramePr>
        <p:xfrm>
          <a:off x="1431644" y="1102040"/>
          <a:ext cx="6141464" cy="55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283988285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540678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4804934"/>
              </p:ext>
            </p:extLst>
          </p:nvPr>
        </p:nvGraphicFramePr>
        <p:xfrm>
          <a:off x="179513" y="1600200"/>
          <a:ext cx="8964488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71086286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8081508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90550742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276763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9375900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4265312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3952901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15729578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0727405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12984529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16840441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49385793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8214796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9001442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57284398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2277774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23205115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8540914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64049723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26130291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35833712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80623137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41827124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62245886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43553420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41366775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2852425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8170197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2523841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60541853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4271951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68283099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11338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87102913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53912336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1613061"/>
              </p:ext>
            </p:extLst>
          </p:nvPr>
        </p:nvGraphicFramePr>
        <p:xfrm>
          <a:off x="564866" y="14413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41085461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572138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8623936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48480000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24750756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170146985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173159780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99902798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346601308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69904725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132403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0050937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1730208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1253811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18751</TotalTime>
  <Words>2515</Words>
  <Application>Microsoft Office PowerPoint</Application>
  <PresentationFormat>Presentación en pantalla (4:3)</PresentationFormat>
  <Paragraphs>709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Angela Daniela Saucedo Rodriguez</cp:lastModifiedBy>
  <cp:revision>890</cp:revision>
  <cp:lastPrinted>2025-09-24T19:06:15Z</cp:lastPrinted>
  <dcterms:created xsi:type="dcterms:W3CDTF">2018-05-18T00:47:28Z</dcterms:created>
  <dcterms:modified xsi:type="dcterms:W3CDTF">2025-12-16T18:49:53Z</dcterms:modified>
</cp:coreProperties>
</file>