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8"/>
  </p:notesMasterIdLst>
  <p:sldIdLst>
    <p:sldId id="390" r:id="rId3"/>
    <p:sldId id="381" r:id="rId4"/>
    <p:sldId id="391" r:id="rId5"/>
    <p:sldId id="382" r:id="rId6"/>
    <p:sldId id="488" r:id="rId7"/>
    <p:sldId id="392" r:id="rId8"/>
    <p:sldId id="558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8" r:id="rId93"/>
    <p:sldId id="556" r:id="rId94"/>
    <p:sldId id="460" r:id="rId95"/>
    <p:sldId id="475" r:id="rId96"/>
    <p:sldId id="466" r:id="rId9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FF"/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68" y="108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625BD-9651-4F14-9385-D7DB6B4F267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DA97CF4-B688-4E93-82F1-25515D92BD17}" type="parTrans" cxnId="{89EEF05C-F4D9-4C33-A3FE-F861E5240F61}">
      <dgm:prSet/>
      <dgm:spPr/>
      <dgm:t>
        <a:bodyPr/>
        <a:lstStyle/>
        <a:p>
          <a:endParaRPr lang="es-ES" sz="1200"/>
        </a:p>
      </dgm:t>
    </dgm:pt>
    <dgm:pt modelId="{3DA4F37B-A119-4D75-8366-C672898AE8B4}" type="sibTrans" cxnId="{89EEF05C-F4D9-4C33-A3FE-F861E5240F61}">
      <dgm:prSet/>
      <dgm:spPr/>
      <dgm:t>
        <a:bodyPr/>
        <a:lstStyle/>
        <a:p>
          <a:endParaRPr lang="es-ES" sz="1200"/>
        </a:p>
      </dgm:t>
    </dgm:pt>
    <dgm:pt modelId="{6F991A5D-93D1-4735-ADAE-871D17AF58D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68F6C925-000B-47D6-9D10-77221E19E28A}" type="parTrans" cxnId="{5A9F6F97-4F73-4A21-A60A-1469FAC42EDF}">
      <dgm:prSet/>
      <dgm:spPr/>
      <dgm:t>
        <a:bodyPr/>
        <a:lstStyle/>
        <a:p>
          <a:endParaRPr lang="es-ES" sz="1200"/>
        </a:p>
      </dgm:t>
    </dgm:pt>
    <dgm:pt modelId="{93845BAE-6F48-4B7F-9E90-432C306116FD}" type="sibTrans" cxnId="{5A9F6F97-4F73-4A21-A60A-1469FAC42EDF}">
      <dgm:prSet/>
      <dgm:spPr/>
      <dgm:t>
        <a:bodyPr/>
        <a:lstStyle/>
        <a:p>
          <a:endParaRPr lang="es-ES" sz="1200"/>
        </a:p>
      </dgm:t>
    </dgm:pt>
    <dgm:pt modelId="{ABF3FF34-9F41-446F-B68E-55345C12403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8AC458-4659-458D-A7A2-DD7260198913}" type="parTrans" cxnId="{C01EE31B-D47E-4308-BB7C-6381FB4589B6}">
      <dgm:prSet/>
      <dgm:spPr/>
      <dgm:t>
        <a:bodyPr/>
        <a:lstStyle/>
        <a:p>
          <a:endParaRPr lang="es-ES" sz="1200"/>
        </a:p>
      </dgm:t>
    </dgm:pt>
    <dgm:pt modelId="{E11B07C9-47DE-465A-BC1B-564AD494A32B}" type="sibTrans" cxnId="{C01EE31B-D47E-4308-BB7C-6381FB4589B6}">
      <dgm:prSet/>
      <dgm:spPr/>
      <dgm:t>
        <a:bodyPr/>
        <a:lstStyle/>
        <a:p>
          <a:endParaRPr lang="es-ES" sz="1200"/>
        </a:p>
      </dgm:t>
    </dgm:pt>
    <dgm:pt modelId="{5A9F78F0-73C1-432D-9890-9AB90F72A89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875659F-DC49-454E-BB17-CCB3DBC20FEA}" type="parTrans" cxnId="{D8BA65E3-B97E-49EA-AD60-E413170D45F1}">
      <dgm:prSet/>
      <dgm:spPr/>
      <dgm:t>
        <a:bodyPr/>
        <a:lstStyle/>
        <a:p>
          <a:endParaRPr lang="es-ES" sz="1200"/>
        </a:p>
      </dgm:t>
    </dgm:pt>
    <dgm:pt modelId="{F67ADC2C-01CA-4DFC-82AF-7EF6400C0961}" type="sibTrans" cxnId="{D8BA65E3-B97E-49EA-AD60-E413170D45F1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9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603B9A07-1EEB-445F-B072-0ECA86FF5E4A}" type="pres">
      <dgm:prSet presAssocID="{2875659F-DC49-454E-BB17-CCB3DBC20FEA}" presName="Name35" presStyleLbl="parChTrans1D3" presStyleIdx="4" presStyleCnt="5"/>
      <dgm:spPr/>
      <dgm:t>
        <a:bodyPr/>
        <a:lstStyle/>
        <a:p>
          <a:endParaRPr lang="es-ES"/>
        </a:p>
      </dgm:t>
    </dgm:pt>
    <dgm:pt modelId="{909E8B6B-168A-4F06-8A1C-AFB0DF6BC2BA}" type="pres">
      <dgm:prSet presAssocID="{5A9F78F0-73C1-432D-9890-9AB90F72A894}" presName="hierRoot2" presStyleCnt="0">
        <dgm:presLayoutVars>
          <dgm:hierBranch val="init"/>
        </dgm:presLayoutVars>
      </dgm:prSet>
      <dgm:spPr/>
    </dgm:pt>
    <dgm:pt modelId="{412EBD03-AE4F-405D-990E-3EB448CA479E}" type="pres">
      <dgm:prSet presAssocID="{5A9F78F0-73C1-432D-9890-9AB90F72A894}" presName="rootComposite" presStyleCnt="0"/>
      <dgm:spPr/>
    </dgm:pt>
    <dgm:pt modelId="{E8FCB74D-B866-414B-BA0B-0B7D1D387CCE}" type="pres">
      <dgm:prSet presAssocID="{5A9F78F0-73C1-432D-9890-9AB90F72A894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CEC5E8-ADE3-4D89-B138-42814C2195F5}" type="pres">
      <dgm:prSet presAssocID="{5A9F78F0-73C1-432D-9890-9AB90F72A894}" presName="rootConnector" presStyleLbl="node3" presStyleIdx="4" presStyleCnt="5"/>
      <dgm:spPr/>
      <dgm:t>
        <a:bodyPr/>
        <a:lstStyle/>
        <a:p>
          <a:endParaRPr lang="es-ES"/>
        </a:p>
      </dgm:t>
    </dgm:pt>
    <dgm:pt modelId="{A26EFCC4-E1B5-4A9F-A358-4D1288C78D6F}" type="pres">
      <dgm:prSet presAssocID="{5A9F78F0-73C1-432D-9890-9AB90F72A894}" presName="hierChild4" presStyleCnt="0"/>
      <dgm:spPr/>
    </dgm:pt>
    <dgm:pt modelId="{02D6751F-BE7E-4B7B-A2E4-7288B348F49C}" type="pres">
      <dgm:prSet presAssocID="{5A9F78F0-73C1-432D-9890-9AB90F72A894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71FBAD0C-763B-453A-8410-ADC9FD962DE1}" type="pres">
      <dgm:prSet presAssocID="{68F6C925-000B-47D6-9D10-77221E19E28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E2BBCEA2-8B42-42E3-B96E-D84A5635D2EA}" type="pres">
      <dgm:prSet presAssocID="{6F991A5D-93D1-4735-ADAE-871D17AF58D6}" presName="hierRoot3" presStyleCnt="0">
        <dgm:presLayoutVars>
          <dgm:hierBranch val="init"/>
        </dgm:presLayoutVars>
      </dgm:prSet>
      <dgm:spPr/>
    </dgm:pt>
    <dgm:pt modelId="{1487D528-CF73-4072-8389-FA1BB8CE244E}" type="pres">
      <dgm:prSet presAssocID="{6F991A5D-93D1-4735-ADAE-871D17AF58D6}" presName="rootComposite3" presStyleCnt="0"/>
      <dgm:spPr/>
    </dgm:pt>
    <dgm:pt modelId="{B96447AE-9E7F-478F-B1D7-4AC10E80A6FC}" type="pres">
      <dgm:prSet presAssocID="{6F991A5D-93D1-4735-ADAE-871D17AF58D6}" presName="rootText3" presStyleLbl="asst1" presStyleIdx="1" presStyleCnt="4" custLinFactNeighborX="22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7988D-0774-4F39-9041-17A99BE00A9F}" type="pres">
      <dgm:prSet presAssocID="{6F991A5D-93D1-4735-ADAE-871D17AF58D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BFF037-2D34-4EF0-BD37-0985BD94850F}" type="pres">
      <dgm:prSet presAssocID="{6F991A5D-93D1-4735-ADAE-871D17AF58D6}" presName="hierChild6" presStyleCnt="0"/>
      <dgm:spPr/>
    </dgm:pt>
    <dgm:pt modelId="{24C9C1DB-A963-4460-A7CA-32027AA80651}" type="pres">
      <dgm:prSet presAssocID="{6F991A5D-93D1-4735-ADAE-871D17AF58D6}" presName="hierChild7" presStyleCnt="0"/>
      <dgm:spPr/>
    </dgm:pt>
    <dgm:pt modelId="{4DF973C3-2E75-42E0-A135-CAD86FD80414}" type="pres">
      <dgm:prSet presAssocID="{5DA97CF4-B688-4E93-82F1-25515D92BD17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90E2E44-443E-4069-A07B-FCAF055923EE}" type="pres">
      <dgm:prSet presAssocID="{976625BD-9651-4F14-9385-D7DB6B4F2672}" presName="hierRoot3" presStyleCnt="0">
        <dgm:presLayoutVars>
          <dgm:hierBranch val="init"/>
        </dgm:presLayoutVars>
      </dgm:prSet>
      <dgm:spPr/>
    </dgm:pt>
    <dgm:pt modelId="{A0D6B4CD-7D91-4518-B2D4-054F1C135ADA}" type="pres">
      <dgm:prSet presAssocID="{976625BD-9651-4F14-9385-D7DB6B4F2672}" presName="rootComposite3" presStyleCnt="0"/>
      <dgm:spPr/>
    </dgm:pt>
    <dgm:pt modelId="{7D7FFADB-E3BC-4CEE-BD05-E1646952E5BC}" type="pres">
      <dgm:prSet presAssocID="{976625BD-9651-4F14-9385-D7DB6B4F2672}" presName="rootText3" presStyleLbl="asst1" presStyleIdx="2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1BA6F4-75B7-492F-B458-6BC1122DA5A5}" type="pres">
      <dgm:prSet presAssocID="{976625BD-9651-4F14-9385-D7DB6B4F267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6F16917-A056-4D25-8243-22215079CA4A}" type="pres">
      <dgm:prSet presAssocID="{976625BD-9651-4F14-9385-D7DB6B4F2672}" presName="hierChild6" presStyleCnt="0"/>
      <dgm:spPr/>
    </dgm:pt>
    <dgm:pt modelId="{313402FC-3793-4089-B4B1-2CD252F28521}" type="pres">
      <dgm:prSet presAssocID="{976625BD-9651-4F14-9385-D7DB6B4F2672}" presName="hierChild7" presStyleCnt="0"/>
      <dgm:spPr/>
    </dgm:pt>
    <dgm:pt modelId="{46A98FFD-1D55-460F-AFCA-143BFAA49D8B}" type="pres">
      <dgm:prSet presAssocID="{458AC458-4659-458D-A7A2-DD72601989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5A05573-E0A6-45CD-B9B8-73C08665A225}" type="pres">
      <dgm:prSet presAssocID="{ABF3FF34-9F41-446F-B68E-55345C12403A}" presName="hierRoot3" presStyleCnt="0">
        <dgm:presLayoutVars>
          <dgm:hierBranch val="init"/>
        </dgm:presLayoutVars>
      </dgm:prSet>
      <dgm:spPr/>
    </dgm:pt>
    <dgm:pt modelId="{27387D37-5A6D-4E65-95CF-475147375936}" type="pres">
      <dgm:prSet presAssocID="{ABF3FF34-9F41-446F-B68E-55345C12403A}" presName="rootComposite3" presStyleCnt="0"/>
      <dgm:spPr/>
    </dgm:pt>
    <dgm:pt modelId="{C9CAF551-ECDA-482B-A791-E23095E6F1DC}" type="pres">
      <dgm:prSet presAssocID="{ABF3FF34-9F41-446F-B68E-55345C12403A}" presName="rootText3" presStyleLbl="asst1" presStyleIdx="3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296C2C-3ABF-48B9-857F-A1ECC9B8B840}" type="pres">
      <dgm:prSet presAssocID="{ABF3FF34-9F41-446F-B68E-55345C12403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E5D88F56-940A-4623-BB11-97FFB0503D7B}" type="pres">
      <dgm:prSet presAssocID="{ABF3FF34-9F41-446F-B68E-55345C12403A}" presName="hierChild6" presStyleCnt="0"/>
      <dgm:spPr/>
    </dgm:pt>
    <dgm:pt modelId="{C317E0EA-F81A-4108-BA9C-D37F99CFE2F4}" type="pres">
      <dgm:prSet presAssocID="{ABF3FF34-9F41-446F-B68E-55345C12403A}" presName="hierChild7" presStyleCnt="0"/>
      <dgm:spPr/>
    </dgm:pt>
  </dgm:ptLst>
  <dgm:cxnLst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14B75C33-567C-42B2-8411-66CD2B375D49}" type="presOf" srcId="{2875659F-DC49-454E-BB17-CCB3DBC20FEA}" destId="{603B9A07-1EEB-445F-B072-0ECA86FF5E4A}" srcOrd="0" destOrd="0" presId="urn:microsoft.com/office/officeart/2005/8/layout/orgChart1"/>
    <dgm:cxn modelId="{EE4174AF-218A-446E-AF8B-025152C5F5AA}" type="presOf" srcId="{68F6C925-000B-47D6-9D10-77221E19E28A}" destId="{71FBAD0C-763B-453A-8410-ADC9FD962DE1}" srcOrd="0" destOrd="0" presId="urn:microsoft.com/office/officeart/2005/8/layout/orgChart1"/>
    <dgm:cxn modelId="{A4E43AE1-4926-4B60-9D81-CAC4E92397FC}" type="presOf" srcId="{ABF3FF34-9F41-446F-B68E-55345C12403A}" destId="{F8296C2C-3ABF-48B9-857F-A1ECC9B8B840}" srcOrd="1" destOrd="0" presId="urn:microsoft.com/office/officeart/2005/8/layout/orgChart1"/>
    <dgm:cxn modelId="{2C07EC08-2E3B-4454-B5E0-042ADD51645F}" type="presOf" srcId="{976625BD-9651-4F14-9385-D7DB6B4F2672}" destId="{7D7FFADB-E3BC-4CEE-BD05-E1646952E5BC}" srcOrd="0" destOrd="0" presId="urn:microsoft.com/office/officeart/2005/8/layout/orgChart1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60A29880-4B8F-4377-8D96-E40013DB4D7D}" type="presOf" srcId="{976625BD-9651-4F14-9385-D7DB6B4F2672}" destId="{3C1BA6F4-75B7-492F-B458-6BC1122DA5A5}" srcOrd="1" destOrd="0" presId="urn:microsoft.com/office/officeart/2005/8/layout/orgChart1"/>
    <dgm:cxn modelId="{AC447BF9-2D35-4A4C-A4B7-5577FC4E9F3F}" type="presOf" srcId="{458AC458-4659-458D-A7A2-DD7260198913}" destId="{46A98FFD-1D55-460F-AFCA-143BFAA49D8B}" srcOrd="0" destOrd="0" presId="urn:microsoft.com/office/officeart/2005/8/layout/orgChart1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0C43806-252F-4D1D-9D8B-C23E7A21EA21}" type="presOf" srcId="{6F991A5D-93D1-4735-ADAE-871D17AF58D6}" destId="{8667988D-0774-4F39-9041-17A99BE00A9F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8D65113-0344-4562-B86B-81D0A660E08D}" type="presOf" srcId="{5DA97CF4-B688-4E93-82F1-25515D92BD17}" destId="{4DF973C3-2E75-42E0-A135-CAD86FD80414}" srcOrd="0" destOrd="0" presId="urn:microsoft.com/office/officeart/2005/8/layout/orgChart1"/>
    <dgm:cxn modelId="{B518966B-67EA-456B-AB45-9A8397971D39}" type="presOf" srcId="{5A9F78F0-73C1-432D-9890-9AB90F72A894}" destId="{20CEC5E8-ADE3-4D89-B138-42814C2195F5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5A9F6F97-4F73-4A21-A60A-1469FAC42EDF}" srcId="{E09942D3-8D92-4571-939D-F9AE19EE063A}" destId="{6F991A5D-93D1-4735-ADAE-871D17AF58D6}" srcOrd="2" destOrd="0" parTransId="{68F6C925-000B-47D6-9D10-77221E19E28A}" sibTransId="{93845BAE-6F48-4B7F-9E90-432C306116FD}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D081032A-7180-438C-AEC0-5B8F6A893493}" type="presOf" srcId="{ABF3FF34-9F41-446F-B68E-55345C12403A}" destId="{C9CAF551-ECDA-482B-A791-E23095E6F1DC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F5A165C-3CEC-4F63-9BB4-23E87DC12CE4}" type="presOf" srcId="{6F991A5D-93D1-4735-ADAE-871D17AF58D6}" destId="{B96447AE-9E7F-478F-B1D7-4AC10E80A6FC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89EEF05C-F4D9-4C33-A3FE-F861E5240F61}" srcId="{E09942D3-8D92-4571-939D-F9AE19EE063A}" destId="{976625BD-9651-4F14-9385-D7DB6B4F2672}" srcOrd="3" destOrd="0" parTransId="{5DA97CF4-B688-4E93-82F1-25515D92BD17}" sibTransId="{3DA4F37B-A119-4D75-8366-C672898AE8B4}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E8DB1BD1-ECD4-4668-B39A-33D5D687C18D}" type="presOf" srcId="{5A9F78F0-73C1-432D-9890-9AB90F72A894}" destId="{E8FCB74D-B866-414B-BA0B-0B7D1D387CCE}" srcOrd="0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D8BA65E3-B97E-49EA-AD60-E413170D45F1}" srcId="{9BD5A0E8-0EB5-483E-B803-E68DBDAB6B14}" destId="{5A9F78F0-73C1-432D-9890-9AB90F72A894}" srcOrd="4" destOrd="0" parTransId="{2875659F-DC49-454E-BB17-CCB3DBC20FEA}" sibTransId="{F67ADC2C-01CA-4DFC-82AF-7EF6400C0961}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01EE31B-D47E-4308-BB7C-6381FB4589B6}" srcId="{E09942D3-8D92-4571-939D-F9AE19EE063A}" destId="{ABF3FF34-9F41-446F-B68E-55345C12403A}" srcOrd="4" destOrd="0" parTransId="{458AC458-4659-458D-A7A2-DD7260198913}" sibTransId="{E11B07C9-47DE-465A-BC1B-564AD494A32B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AEFF52E7-1E9A-4666-A033-568FB2BB501F}" type="presParOf" srcId="{AED7D6A3-7BFA-458A-A913-A2C2937BDCA0}" destId="{603B9A07-1EEB-445F-B072-0ECA86FF5E4A}" srcOrd="8" destOrd="0" presId="urn:microsoft.com/office/officeart/2005/8/layout/orgChart1"/>
    <dgm:cxn modelId="{4F2241D0-9438-4D03-9289-AB577AD829D5}" type="presParOf" srcId="{AED7D6A3-7BFA-458A-A913-A2C2937BDCA0}" destId="{909E8B6B-168A-4F06-8A1C-AFB0DF6BC2BA}" srcOrd="9" destOrd="0" presId="urn:microsoft.com/office/officeart/2005/8/layout/orgChart1"/>
    <dgm:cxn modelId="{1EB07CC8-8D6F-4174-BABB-09F5FEC51344}" type="presParOf" srcId="{909E8B6B-168A-4F06-8A1C-AFB0DF6BC2BA}" destId="{412EBD03-AE4F-405D-990E-3EB448CA479E}" srcOrd="0" destOrd="0" presId="urn:microsoft.com/office/officeart/2005/8/layout/orgChart1"/>
    <dgm:cxn modelId="{FF2EF239-18F3-4009-B629-944483C4E53D}" type="presParOf" srcId="{412EBD03-AE4F-405D-990E-3EB448CA479E}" destId="{E8FCB74D-B866-414B-BA0B-0B7D1D387CCE}" srcOrd="0" destOrd="0" presId="urn:microsoft.com/office/officeart/2005/8/layout/orgChart1"/>
    <dgm:cxn modelId="{2E606AFF-28D7-4968-AC81-3E755B1F2FF0}" type="presParOf" srcId="{412EBD03-AE4F-405D-990E-3EB448CA479E}" destId="{20CEC5E8-ADE3-4D89-B138-42814C2195F5}" srcOrd="1" destOrd="0" presId="urn:microsoft.com/office/officeart/2005/8/layout/orgChart1"/>
    <dgm:cxn modelId="{58EBB5B5-1960-4B15-B23A-6B52F2DCC55B}" type="presParOf" srcId="{909E8B6B-168A-4F06-8A1C-AFB0DF6BC2BA}" destId="{A26EFCC4-E1B5-4A9F-A358-4D1288C78D6F}" srcOrd="1" destOrd="0" presId="urn:microsoft.com/office/officeart/2005/8/layout/orgChart1"/>
    <dgm:cxn modelId="{7CE15D6B-0C25-46F0-9E69-46267457DA7F}" type="presParOf" srcId="{909E8B6B-168A-4F06-8A1C-AFB0DF6BC2BA}" destId="{02D6751F-BE7E-4B7B-A2E4-7288B348F49C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  <dgm:cxn modelId="{DE382887-4D62-4E8F-B890-2F2C51055408}" type="presParOf" srcId="{289EA48A-6C1C-405E-8A93-03D3FB5CE012}" destId="{71FBAD0C-763B-453A-8410-ADC9FD962DE1}" srcOrd="2" destOrd="0" presId="urn:microsoft.com/office/officeart/2005/8/layout/orgChart1"/>
    <dgm:cxn modelId="{BA261ED2-A3D3-4F5A-8B28-06553EBC8DC4}" type="presParOf" srcId="{289EA48A-6C1C-405E-8A93-03D3FB5CE012}" destId="{E2BBCEA2-8B42-42E3-B96E-D84A5635D2EA}" srcOrd="3" destOrd="0" presId="urn:microsoft.com/office/officeart/2005/8/layout/orgChart1"/>
    <dgm:cxn modelId="{7464A5BD-CEC0-4FA4-8933-FA44B012F29B}" type="presParOf" srcId="{E2BBCEA2-8B42-42E3-B96E-D84A5635D2EA}" destId="{1487D528-CF73-4072-8389-FA1BB8CE244E}" srcOrd="0" destOrd="0" presId="urn:microsoft.com/office/officeart/2005/8/layout/orgChart1"/>
    <dgm:cxn modelId="{4E2706B1-CD32-4FA6-AF40-39D68E7C3AD2}" type="presParOf" srcId="{1487D528-CF73-4072-8389-FA1BB8CE244E}" destId="{B96447AE-9E7F-478F-B1D7-4AC10E80A6FC}" srcOrd="0" destOrd="0" presId="urn:microsoft.com/office/officeart/2005/8/layout/orgChart1"/>
    <dgm:cxn modelId="{A894D550-E40E-4442-8DD2-1E276F8BD37D}" type="presParOf" srcId="{1487D528-CF73-4072-8389-FA1BB8CE244E}" destId="{8667988D-0774-4F39-9041-17A99BE00A9F}" srcOrd="1" destOrd="0" presId="urn:microsoft.com/office/officeart/2005/8/layout/orgChart1"/>
    <dgm:cxn modelId="{0ACD9CBF-D7E2-420F-8B23-F1192B5AA0FA}" type="presParOf" srcId="{E2BBCEA2-8B42-42E3-B96E-D84A5635D2EA}" destId="{54BFF037-2D34-4EF0-BD37-0985BD94850F}" srcOrd="1" destOrd="0" presId="urn:microsoft.com/office/officeart/2005/8/layout/orgChart1"/>
    <dgm:cxn modelId="{54D1FC69-606D-481D-A641-40EFF70D2171}" type="presParOf" srcId="{E2BBCEA2-8B42-42E3-B96E-D84A5635D2EA}" destId="{24C9C1DB-A963-4460-A7CA-32027AA80651}" srcOrd="2" destOrd="0" presId="urn:microsoft.com/office/officeart/2005/8/layout/orgChart1"/>
    <dgm:cxn modelId="{664EF2D4-E782-4634-954B-B7B00B8762A8}" type="presParOf" srcId="{289EA48A-6C1C-405E-8A93-03D3FB5CE012}" destId="{4DF973C3-2E75-42E0-A135-CAD86FD80414}" srcOrd="4" destOrd="0" presId="urn:microsoft.com/office/officeart/2005/8/layout/orgChart1"/>
    <dgm:cxn modelId="{0417687C-796E-42B3-8160-75E333996AB4}" type="presParOf" srcId="{289EA48A-6C1C-405E-8A93-03D3FB5CE012}" destId="{590E2E44-443E-4069-A07B-FCAF055923EE}" srcOrd="5" destOrd="0" presId="urn:microsoft.com/office/officeart/2005/8/layout/orgChart1"/>
    <dgm:cxn modelId="{90EA88B6-E2AA-4F2A-B1C3-C292D8B92D3E}" type="presParOf" srcId="{590E2E44-443E-4069-A07B-FCAF055923EE}" destId="{A0D6B4CD-7D91-4518-B2D4-054F1C135ADA}" srcOrd="0" destOrd="0" presId="urn:microsoft.com/office/officeart/2005/8/layout/orgChart1"/>
    <dgm:cxn modelId="{47E0322F-F8EE-4224-987F-C14C8BB026BB}" type="presParOf" srcId="{A0D6B4CD-7D91-4518-B2D4-054F1C135ADA}" destId="{7D7FFADB-E3BC-4CEE-BD05-E1646952E5BC}" srcOrd="0" destOrd="0" presId="urn:microsoft.com/office/officeart/2005/8/layout/orgChart1"/>
    <dgm:cxn modelId="{8308DAF1-9900-4966-ACDB-E1FC9E394E90}" type="presParOf" srcId="{A0D6B4CD-7D91-4518-B2D4-054F1C135ADA}" destId="{3C1BA6F4-75B7-492F-B458-6BC1122DA5A5}" srcOrd="1" destOrd="0" presId="urn:microsoft.com/office/officeart/2005/8/layout/orgChart1"/>
    <dgm:cxn modelId="{BE85EF09-35F6-408E-9A59-953198FE8C2F}" type="presParOf" srcId="{590E2E44-443E-4069-A07B-FCAF055923EE}" destId="{46F16917-A056-4D25-8243-22215079CA4A}" srcOrd="1" destOrd="0" presId="urn:microsoft.com/office/officeart/2005/8/layout/orgChart1"/>
    <dgm:cxn modelId="{5CF7E07A-21D3-4458-8BB2-DBC4668CDEDD}" type="presParOf" srcId="{590E2E44-443E-4069-A07B-FCAF055923EE}" destId="{313402FC-3793-4089-B4B1-2CD252F28521}" srcOrd="2" destOrd="0" presId="urn:microsoft.com/office/officeart/2005/8/layout/orgChart1"/>
    <dgm:cxn modelId="{E3FAB44E-5239-4FCF-B22D-EA7027DD0B55}" type="presParOf" srcId="{289EA48A-6C1C-405E-8A93-03D3FB5CE012}" destId="{46A98FFD-1D55-460F-AFCA-143BFAA49D8B}" srcOrd="6" destOrd="0" presId="urn:microsoft.com/office/officeart/2005/8/layout/orgChart1"/>
    <dgm:cxn modelId="{0E1D181C-CCAA-4802-8FFD-963258977194}" type="presParOf" srcId="{289EA48A-6C1C-405E-8A93-03D3FB5CE012}" destId="{45A05573-E0A6-45CD-B9B8-73C08665A225}" srcOrd="7" destOrd="0" presId="urn:microsoft.com/office/officeart/2005/8/layout/orgChart1"/>
    <dgm:cxn modelId="{DE8BE236-733A-4D4C-8717-F59923B3AA63}" type="presParOf" srcId="{45A05573-E0A6-45CD-B9B8-73C08665A225}" destId="{27387D37-5A6D-4E65-95CF-475147375936}" srcOrd="0" destOrd="0" presId="urn:microsoft.com/office/officeart/2005/8/layout/orgChart1"/>
    <dgm:cxn modelId="{49563570-C791-47EA-9AE0-E1C0017A43F9}" type="presParOf" srcId="{27387D37-5A6D-4E65-95CF-475147375936}" destId="{C9CAF551-ECDA-482B-A791-E23095E6F1DC}" srcOrd="0" destOrd="0" presId="urn:microsoft.com/office/officeart/2005/8/layout/orgChart1"/>
    <dgm:cxn modelId="{FA7625F2-32AD-4812-9725-198F0C31E53B}" type="presParOf" srcId="{27387D37-5A6D-4E65-95CF-475147375936}" destId="{F8296C2C-3ABF-48B9-857F-A1ECC9B8B840}" srcOrd="1" destOrd="0" presId="urn:microsoft.com/office/officeart/2005/8/layout/orgChart1"/>
    <dgm:cxn modelId="{983B1CD6-3F25-4232-B6D6-F98B72A4EF6D}" type="presParOf" srcId="{45A05573-E0A6-45CD-B9B8-73C08665A225}" destId="{E5D88F56-940A-4623-BB11-97FFB0503D7B}" srcOrd="1" destOrd="0" presId="urn:microsoft.com/office/officeart/2005/8/layout/orgChart1"/>
    <dgm:cxn modelId="{18514B7E-9A8E-4CA6-8DB6-485221E44068}" type="presParOf" srcId="{45A05573-E0A6-45CD-B9B8-73C08665A225}" destId="{C317E0EA-F81A-4108-BA9C-D37F99CFE2F4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FDF3A26-F820-45DE-8C48-F45FB3EE2B2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AC73158-EE09-4FB2-9109-CB3E641AC0C5}" type="parTrans" cxnId="{B03BE6A4-261C-4A7C-AB42-AD8F00C99E69}">
      <dgm:prSet/>
      <dgm:spPr/>
      <dgm:t>
        <a:bodyPr/>
        <a:lstStyle/>
        <a:p>
          <a:endParaRPr lang="es-ES"/>
        </a:p>
      </dgm:t>
    </dgm:pt>
    <dgm:pt modelId="{0A10CE4E-83F0-4804-9B98-45197129C771}" type="sibTrans" cxnId="{B03BE6A4-261C-4A7C-AB42-AD8F00C99E6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8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8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8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2" presStyleCnt="8" custScaleX="97043" custScaleY="100088" custLinFactNeighborX="-9226" custLinFactNeighborY="-26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2" presStyleCnt="8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3" presStyleCnt="8" custScaleX="97043" custScaleY="100088" custLinFactNeighborX="9843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3" presStyleCnt="8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4" presStyleCnt="8" custScaleX="97043" custScaleY="100088" custLinFactNeighborX="-8387" custLinFactNeighborY="-3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4" presStyleCnt="8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5" presStyleCnt="8" custScaleX="97043" custScaleY="100088" custLinFactNeighborX="11897" custLinFactNeighborY="-32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5" presStyleCnt="8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A1195096-4DE3-4F8E-8B63-BBF3F7816680}" type="pres">
      <dgm:prSet presAssocID="{CAC73158-EE09-4FB2-9109-CB3E641AC0C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0B17F9FD-8D15-43B4-AE1E-8583D118D772}" type="pres">
      <dgm:prSet presAssocID="{3FDF3A26-F820-45DE-8C48-F45FB3EE2B25}" presName="hierRoot3" presStyleCnt="0">
        <dgm:presLayoutVars>
          <dgm:hierBranch val="init"/>
        </dgm:presLayoutVars>
      </dgm:prSet>
      <dgm:spPr/>
    </dgm:pt>
    <dgm:pt modelId="{3D9010A4-1065-4F97-BFE2-4086455DEFCD}" type="pres">
      <dgm:prSet presAssocID="{3FDF3A26-F820-45DE-8C48-F45FB3EE2B25}" presName="rootComposite3" presStyleCnt="0"/>
      <dgm:spPr/>
    </dgm:pt>
    <dgm:pt modelId="{67A8F4D3-8C43-48BA-A9B8-E3E41E9DA1FF}" type="pres">
      <dgm:prSet presAssocID="{3FDF3A26-F820-45DE-8C48-F45FB3EE2B25}" presName="rootText3" presStyleLbl="asst1" presStyleIdx="6" presStyleCnt="8" custScaleX="97043" custScaleY="100088" custLinFactNeighborX="-9917" custLinFactNeighborY="-379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7BAD4-208C-4E3D-9E89-0C373B01365D}" type="pres">
      <dgm:prSet presAssocID="{3FDF3A26-F820-45DE-8C48-F45FB3EE2B25}" presName="rootConnector3" presStyleLbl="asst1" presStyleIdx="6" presStyleCnt="8"/>
      <dgm:spPr/>
      <dgm:t>
        <a:bodyPr/>
        <a:lstStyle/>
        <a:p>
          <a:endParaRPr lang="es-ES"/>
        </a:p>
      </dgm:t>
    </dgm:pt>
    <dgm:pt modelId="{07B0A7AF-3A5E-4029-8E56-B5B91FF03A17}" type="pres">
      <dgm:prSet presAssocID="{3FDF3A26-F820-45DE-8C48-F45FB3EE2B25}" presName="hierChild6" presStyleCnt="0"/>
      <dgm:spPr/>
    </dgm:pt>
    <dgm:pt modelId="{CAFBE98B-102D-414A-A343-F80E8F031928}" type="pres">
      <dgm:prSet presAssocID="{3FDF3A26-F820-45DE-8C48-F45FB3EE2B2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7" presStyleCnt="8" custScaleX="97043" custScaleY="100088" custLinFactNeighborX="10311" custLinFactNeighborY="-3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7" presStyleCnt="8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0ADFAC61-D0C5-429F-BCCC-1A27683D006C}" srcId="{E09942D3-8D92-4571-939D-F9AE19EE063A}" destId="{0CA011A9-A805-4F1E-BC75-060B3E996665}" srcOrd="2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FE241AEA-44A6-440F-92F7-71FB8166B38D}" srcId="{E09942D3-8D92-4571-939D-F9AE19EE063A}" destId="{BBD97DC4-EC75-4E61-9C72-3F6122E6C677}" srcOrd="4" destOrd="0" parTransId="{C9273C92-5D6F-4B2F-BED4-8E1D8518DFF6}" sibTransId="{33A3AE94-C744-41EC-83EA-BF20FED80BDB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B0BE9FFF-91CF-4F30-A935-112499BEC462}" srcId="{E09942D3-8D92-4571-939D-F9AE19EE063A}" destId="{B895E8F8-9032-41F0-9408-B47DE9B67B06}" srcOrd="3" destOrd="0" parTransId="{B0CF33F6-4EC4-4504-BD8F-CF763337EBC4}" sibTransId="{52FC597A-DB77-47C4-907C-A2F3DB9818DD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B03BE6A4-261C-4A7C-AB42-AD8F00C99E69}" srcId="{E09942D3-8D92-4571-939D-F9AE19EE063A}" destId="{3FDF3A26-F820-45DE-8C48-F45FB3EE2B25}" srcOrd="6" destOrd="0" parTransId="{CAC73158-EE09-4FB2-9109-CB3E641AC0C5}" sibTransId="{0A10CE4E-83F0-4804-9B98-45197129C771}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DCCC4E6D-CA49-4FBC-BFCC-9D624181FBFB}" type="presOf" srcId="{CAC73158-EE09-4FB2-9109-CB3E641AC0C5}" destId="{A1195096-4DE3-4F8E-8B63-BBF3F7816680}" srcOrd="0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E9927E9E-C0AB-475A-BA8F-39690B096627}" srcId="{E09942D3-8D92-4571-939D-F9AE19EE063A}" destId="{4B1A2646-7F65-4960-A2D4-0A13331A8D15}" srcOrd="5" destOrd="0" parTransId="{FB7B9703-89CA-4D59-B464-9AB79E4C2714}" sibTransId="{D0C0053A-B08C-4C31-9068-217E50C22CB7}"/>
    <dgm:cxn modelId="{40CB4F9B-114D-4792-9EA4-657974E05431}" type="presOf" srcId="{3FDF3A26-F820-45DE-8C48-F45FB3EE2B25}" destId="{0CB7BAD4-208C-4E3D-9E89-0C373B01365D}" srcOrd="1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733A6C89-5F15-4C3A-8302-48C69468297E}" srcId="{E09942D3-8D92-4571-939D-F9AE19EE063A}" destId="{87C0486E-20A9-43C5-B7AF-8D1F2C919771}" srcOrd="7" destOrd="0" parTransId="{EE4DA74B-D4A0-4C2B-8305-CAB02B95DEE0}" sibTransId="{D261F33D-657A-4621-A0A1-7939BCFA1653}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3BF66B27-338A-43A4-B0BE-AE49EA830023}" type="presOf" srcId="{3FDF3A26-F820-45DE-8C48-F45FB3EE2B25}" destId="{67A8F4D3-8C43-48BA-A9B8-E3E41E9DA1FF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7AED544A-640D-4575-BAAE-00AC2FA48821}" type="presParOf" srcId="{289EA48A-6C1C-405E-8A93-03D3FB5CE012}" destId="{7D0D170E-4EF9-47D2-AFB8-047E8D6E3434}" srcOrd="4" destOrd="0" presId="urn:microsoft.com/office/officeart/2005/8/layout/orgChart1"/>
    <dgm:cxn modelId="{19C04F55-B9DA-42C4-BF71-69F1F9DD44B7}" type="presParOf" srcId="{289EA48A-6C1C-405E-8A93-03D3FB5CE012}" destId="{2375876E-1628-402F-8016-67B024E76050}" srcOrd="5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6" destOrd="0" presId="urn:microsoft.com/office/officeart/2005/8/layout/orgChart1"/>
    <dgm:cxn modelId="{81DC6B86-630B-43C2-9C14-0A93C6443189}" type="presParOf" srcId="{289EA48A-6C1C-405E-8A93-03D3FB5CE012}" destId="{8B05F1DD-CEBD-4643-A0FD-29D9C8C99D62}" srcOrd="7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8" destOrd="0" presId="urn:microsoft.com/office/officeart/2005/8/layout/orgChart1"/>
    <dgm:cxn modelId="{4438473F-658C-49AC-A968-88B42453F23E}" type="presParOf" srcId="{289EA48A-6C1C-405E-8A93-03D3FB5CE012}" destId="{86A6A004-4721-4567-818B-1B49213E2A84}" srcOrd="9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0" destOrd="0" presId="urn:microsoft.com/office/officeart/2005/8/layout/orgChart1"/>
    <dgm:cxn modelId="{473D94CF-B851-492E-AEF9-37169C95F025}" type="presParOf" srcId="{289EA48A-6C1C-405E-8A93-03D3FB5CE012}" destId="{B6B5D005-3803-4EB9-927B-1ECD3A18469A}" srcOrd="11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796D7470-A91C-414A-A7EB-615F25BB816A}" type="presParOf" srcId="{289EA48A-6C1C-405E-8A93-03D3FB5CE012}" destId="{A1195096-4DE3-4F8E-8B63-BBF3F7816680}" srcOrd="12" destOrd="0" presId="urn:microsoft.com/office/officeart/2005/8/layout/orgChart1"/>
    <dgm:cxn modelId="{79E01F31-46CD-4F98-90B2-03E121A37C06}" type="presParOf" srcId="{289EA48A-6C1C-405E-8A93-03D3FB5CE012}" destId="{0B17F9FD-8D15-43B4-AE1E-8583D118D772}" srcOrd="13" destOrd="0" presId="urn:microsoft.com/office/officeart/2005/8/layout/orgChart1"/>
    <dgm:cxn modelId="{B47E57EF-E74D-44E0-AB20-0454DCE0E91B}" type="presParOf" srcId="{0B17F9FD-8D15-43B4-AE1E-8583D118D772}" destId="{3D9010A4-1065-4F97-BFE2-4086455DEFCD}" srcOrd="0" destOrd="0" presId="urn:microsoft.com/office/officeart/2005/8/layout/orgChart1"/>
    <dgm:cxn modelId="{9DC8A621-7387-4733-B901-0573A1F0E212}" type="presParOf" srcId="{3D9010A4-1065-4F97-BFE2-4086455DEFCD}" destId="{67A8F4D3-8C43-48BA-A9B8-E3E41E9DA1FF}" srcOrd="0" destOrd="0" presId="urn:microsoft.com/office/officeart/2005/8/layout/orgChart1"/>
    <dgm:cxn modelId="{A3A48BC1-8D1D-4DDB-8EB8-4ACFC135EC19}" type="presParOf" srcId="{3D9010A4-1065-4F97-BFE2-4086455DEFCD}" destId="{0CB7BAD4-208C-4E3D-9E89-0C373B01365D}" srcOrd="1" destOrd="0" presId="urn:microsoft.com/office/officeart/2005/8/layout/orgChart1"/>
    <dgm:cxn modelId="{89B8C858-42E9-4A5E-8521-1E1ED1F0F2AD}" type="presParOf" srcId="{0B17F9FD-8D15-43B4-AE1E-8583D118D772}" destId="{07B0A7AF-3A5E-4029-8E56-B5B91FF03A17}" srcOrd="1" destOrd="0" presId="urn:microsoft.com/office/officeart/2005/8/layout/orgChart1"/>
    <dgm:cxn modelId="{32E983FE-935E-4B5E-B902-DBC3B56A45A7}" type="presParOf" srcId="{0B17F9FD-8D15-43B4-AE1E-8583D118D772}" destId="{CAFBE98B-102D-414A-A343-F80E8F031928}" srcOrd="2" destOrd="0" presId="urn:microsoft.com/office/officeart/2005/8/layout/orgChart1"/>
    <dgm:cxn modelId="{CE0F9A53-D68F-4475-BA24-B02A4527E70A}" type="presParOf" srcId="{289EA48A-6C1C-405E-8A93-03D3FB5CE012}" destId="{0160E30E-E32E-4860-A24B-F3240E1E414B}" srcOrd="14" destOrd="0" presId="urn:microsoft.com/office/officeart/2005/8/layout/orgChart1"/>
    <dgm:cxn modelId="{93CF6517-D74C-4E24-921F-2E443F125263}" type="presParOf" srcId="{289EA48A-6C1C-405E-8A93-03D3FB5CE012}" destId="{BF4793B5-6D22-4873-AE06-B43966738DB2}" srcOrd="15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</a:t>
          </a:r>
          <a:r>
            <a:rPr lang="es-ES" sz="1200" dirty="0" smtClean="0">
              <a:solidFill>
                <a:schemeClr val="tx1"/>
              </a:solidFill>
            </a:rPr>
            <a:t>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3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1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1" presStyleCnt="3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2" presStyleCnt="3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2" presStyleCnt="3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2" destOrd="0" parTransId="{673EBB76-8396-452C-A2BE-6EB4CDAEF447}" sibTransId="{9DB50D8A-EC14-4FB8-83BD-483D6C01C1EB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1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33E32AB8-EB70-4EED-8AB1-B80F3E025441}" type="presParOf" srcId="{AED7D6A3-7BFA-458A-A913-A2C2937BDCA0}" destId="{7E369E7F-9398-4A85-A392-7244D9869EC7}" srcOrd="2" destOrd="0" presId="urn:microsoft.com/office/officeart/2005/8/layout/orgChart1"/>
    <dgm:cxn modelId="{CA99ABE0-BBBA-49CF-B3EF-F36AA8EBB956}" type="presParOf" srcId="{AED7D6A3-7BFA-458A-A913-A2C2937BDCA0}" destId="{356A69AB-9964-4A17-B5F6-EB4E5416C718}" srcOrd="3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4" destOrd="0" presId="urn:microsoft.com/office/officeart/2005/8/layout/orgChart1"/>
    <dgm:cxn modelId="{79E25C44-8D2E-4373-8C60-C4EC767D6E5A}" type="presParOf" srcId="{AED7D6A3-7BFA-458A-A913-A2C2937BDCA0}" destId="{B4B0F474-9BA6-4E1D-A97F-EF7325E296E9}" srcOrd="5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647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4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8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4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4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4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4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1" presStyleCnt="2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1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1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2" destOrd="0" presId="urn:microsoft.com/office/officeart/2005/8/layout/orgChart1"/>
    <dgm:cxn modelId="{2BAD5EED-F319-42AB-BE16-AF3973A587CF}" type="presParOf" srcId="{8EFE8F77-C5C0-48AA-B8C2-DD712621EB61}" destId="{1511A95A-E13A-4D49-B997-1CDE51B9B04E}" srcOrd="3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807C732D-A3D8-4DEA-9DEC-33E867DEEB0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gm:t>
    </dgm:pt>
    <dgm:pt modelId="{399651D7-7317-48CD-971C-EED2F2592FF0}" type="parTrans" cxnId="{8F11DDB4-46FD-469E-91FF-657E91868E34}">
      <dgm:prSet/>
      <dgm:spPr/>
      <dgm:t>
        <a:bodyPr/>
        <a:lstStyle/>
        <a:p>
          <a:endParaRPr lang="es-ES"/>
        </a:p>
      </dgm:t>
    </dgm:pt>
    <dgm:pt modelId="{EE27FE1C-E797-4377-B221-EFC337EE0E81}" type="sibTrans" cxnId="{8F11DDB4-46FD-469E-91FF-657E91868E34}">
      <dgm:prSet/>
      <dgm:spPr/>
      <dgm:t>
        <a:bodyPr/>
        <a:lstStyle/>
        <a:p>
          <a:endParaRPr lang="es-ES"/>
        </a:p>
      </dgm:t>
    </dgm:pt>
    <dgm:pt modelId="{BD04CDB6-C7F0-467D-89C3-210E84AC181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gm:t>
    </dgm:pt>
    <dgm:pt modelId="{107AA86A-8ACC-4A53-9EA1-A2281935D1F7}" type="parTrans" cxnId="{C6C6E777-A868-4B89-BE4B-60B9AAB92F62}">
      <dgm:prSet/>
      <dgm:spPr/>
      <dgm:t>
        <a:bodyPr/>
        <a:lstStyle/>
        <a:p>
          <a:endParaRPr lang="es-ES"/>
        </a:p>
      </dgm:t>
    </dgm:pt>
    <dgm:pt modelId="{4C5D9AB2-F0EA-448A-BB2A-EDF15110B7A8}" type="sibTrans" cxnId="{C6C6E777-A868-4B89-BE4B-60B9AAB92F6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D97AE825-211B-41BC-80AA-CC3F359871EE}" type="pres">
      <dgm:prSet presAssocID="{399651D7-7317-48CD-971C-EED2F2592FF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73E86D0-BFBC-4DCD-A483-912443C15E1D}" type="pres">
      <dgm:prSet presAssocID="{807C732D-A3D8-4DEA-9DEC-33E867DEEB09}" presName="hierRoot2" presStyleCnt="0">
        <dgm:presLayoutVars>
          <dgm:hierBranch val="init"/>
        </dgm:presLayoutVars>
      </dgm:prSet>
      <dgm:spPr/>
    </dgm:pt>
    <dgm:pt modelId="{BDCC39F1-DBA2-46D1-AFD5-BEE70E9BB15C}" type="pres">
      <dgm:prSet presAssocID="{807C732D-A3D8-4DEA-9DEC-33E867DEEB09}" presName="rootComposite" presStyleCnt="0"/>
      <dgm:spPr/>
    </dgm:pt>
    <dgm:pt modelId="{F0735695-A698-491C-BC19-55A34E04E4C3}" type="pres">
      <dgm:prSet presAssocID="{807C732D-A3D8-4DEA-9DEC-33E867DEEB09}" presName="rootText" presStyleLbl="node2" presStyleIdx="2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B3641-72F5-44DC-9524-A87CBA4325CD}" type="pres">
      <dgm:prSet presAssocID="{807C732D-A3D8-4DEA-9DEC-33E867DEEB09}" presName="rootConnector" presStyleLbl="node2" presStyleIdx="2" presStyleCnt="4"/>
      <dgm:spPr/>
      <dgm:t>
        <a:bodyPr/>
        <a:lstStyle/>
        <a:p>
          <a:endParaRPr lang="es-ES"/>
        </a:p>
      </dgm:t>
    </dgm:pt>
    <dgm:pt modelId="{D9B68C69-5B5A-4542-AFB9-75FB30B214B4}" type="pres">
      <dgm:prSet presAssocID="{807C732D-A3D8-4DEA-9DEC-33E867DEEB09}" presName="hierChild4" presStyleCnt="0"/>
      <dgm:spPr/>
    </dgm:pt>
    <dgm:pt modelId="{1F0D9E88-94FA-4B81-BCA2-F39CE8638202}" type="pres">
      <dgm:prSet presAssocID="{807C732D-A3D8-4DEA-9DEC-33E867DEEB09}" presName="hierChild5" presStyleCnt="0"/>
      <dgm:spPr/>
    </dgm:pt>
    <dgm:pt modelId="{676AFAB0-B0A5-40BC-94A5-B1052CF5B7F2}" type="pres">
      <dgm:prSet presAssocID="{107AA86A-8ACC-4A53-9EA1-A2281935D1F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C9ED7BF-C247-4A7B-9A04-1E5E74B89F4B}" type="pres">
      <dgm:prSet presAssocID="{BD04CDB6-C7F0-467D-89C3-210E84AC1818}" presName="hierRoot2" presStyleCnt="0">
        <dgm:presLayoutVars>
          <dgm:hierBranch val="init"/>
        </dgm:presLayoutVars>
      </dgm:prSet>
      <dgm:spPr/>
    </dgm:pt>
    <dgm:pt modelId="{EE03EDEA-B290-432B-9322-A62691880793}" type="pres">
      <dgm:prSet presAssocID="{BD04CDB6-C7F0-467D-89C3-210E84AC1818}" presName="rootComposite" presStyleCnt="0"/>
      <dgm:spPr/>
    </dgm:pt>
    <dgm:pt modelId="{A15ECC18-3FC3-4CBB-843C-C8ABD1EE2302}" type="pres">
      <dgm:prSet presAssocID="{BD04CDB6-C7F0-467D-89C3-210E84AC1818}" presName="rootText" presStyleLbl="node2" presStyleIdx="3" presStyleCnt="4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839E3-F469-490D-99B8-6338CCAA4D05}" type="pres">
      <dgm:prSet presAssocID="{BD04CDB6-C7F0-467D-89C3-210E84AC1818}" presName="rootConnector" presStyleLbl="node2" presStyleIdx="3" presStyleCnt="4"/>
      <dgm:spPr/>
      <dgm:t>
        <a:bodyPr/>
        <a:lstStyle/>
        <a:p>
          <a:endParaRPr lang="es-ES"/>
        </a:p>
      </dgm:t>
    </dgm:pt>
    <dgm:pt modelId="{7041BC8A-1754-4C66-B6B2-F71E688EDE98}" type="pres">
      <dgm:prSet presAssocID="{BD04CDB6-C7F0-467D-89C3-210E84AC1818}" presName="hierChild4" presStyleCnt="0"/>
      <dgm:spPr/>
    </dgm:pt>
    <dgm:pt modelId="{FA66B281-74B8-4418-AE5B-F9C68FAD4192}" type="pres">
      <dgm:prSet presAssocID="{BD04CDB6-C7F0-467D-89C3-210E84AC1818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D7750636-F932-4196-943B-567EA9A4D616}" type="presOf" srcId="{807C732D-A3D8-4DEA-9DEC-33E867DEEB09}" destId="{F0735695-A698-491C-BC19-55A34E04E4C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C6E777-A868-4B89-BE4B-60B9AAB92F62}" srcId="{E09942D3-8D92-4571-939D-F9AE19EE063A}" destId="{BD04CDB6-C7F0-467D-89C3-210E84AC1818}" srcOrd="3" destOrd="0" parTransId="{107AA86A-8ACC-4A53-9EA1-A2281935D1F7}" sibTransId="{4C5D9AB2-F0EA-448A-BB2A-EDF15110B7A8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8F11DDB4-46FD-469E-91FF-657E91868E34}" srcId="{E09942D3-8D92-4571-939D-F9AE19EE063A}" destId="{807C732D-A3D8-4DEA-9DEC-33E867DEEB09}" srcOrd="2" destOrd="0" parTransId="{399651D7-7317-48CD-971C-EED2F2592FF0}" sibTransId="{EE27FE1C-E797-4377-B221-EFC337EE0E8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40CC7C2B-980E-411B-9188-67BAAAFD0A05}" type="presOf" srcId="{BD04CDB6-C7F0-467D-89C3-210E84AC1818}" destId="{E50839E3-F469-490D-99B8-6338CCAA4D05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58FF7FBD-6D5F-47BB-BAB6-C113E249DC2E}" type="presOf" srcId="{399651D7-7317-48CD-971C-EED2F2592FF0}" destId="{D97AE825-211B-41BC-80AA-CC3F359871EE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033B2C41-5B45-4CFC-9035-CE5F814656B6}" type="presOf" srcId="{807C732D-A3D8-4DEA-9DEC-33E867DEEB09}" destId="{937B3641-72F5-44DC-9524-A87CBA4325CD}" srcOrd="1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06321B3A-B641-497A-B5CC-3EC77000BFF7}" type="presOf" srcId="{107AA86A-8ACC-4A53-9EA1-A2281935D1F7}" destId="{676AFAB0-B0A5-40BC-94A5-B1052CF5B7F2}" srcOrd="0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A5CB42A3-4C0D-4547-A7C4-A8E38239D659}" type="presOf" srcId="{BD04CDB6-C7F0-467D-89C3-210E84AC1818}" destId="{A15ECC18-3FC3-4CBB-843C-C8ABD1EE2302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BA6EE815-D0FD-4190-8F35-AEF7C1F82EA8}" type="presParOf" srcId="{8EFE8F77-C5C0-48AA-B8C2-DD712621EB61}" destId="{D97AE825-211B-41BC-80AA-CC3F359871EE}" srcOrd="4" destOrd="0" presId="urn:microsoft.com/office/officeart/2005/8/layout/orgChart1"/>
    <dgm:cxn modelId="{9582D11B-0878-4E1D-B5B7-01E18759532A}" type="presParOf" srcId="{8EFE8F77-C5C0-48AA-B8C2-DD712621EB61}" destId="{D73E86D0-BFBC-4DCD-A483-912443C15E1D}" srcOrd="5" destOrd="0" presId="urn:microsoft.com/office/officeart/2005/8/layout/orgChart1"/>
    <dgm:cxn modelId="{4FC104C8-288B-469C-9B34-CF114F1E5A1F}" type="presParOf" srcId="{D73E86D0-BFBC-4DCD-A483-912443C15E1D}" destId="{BDCC39F1-DBA2-46D1-AFD5-BEE70E9BB15C}" srcOrd="0" destOrd="0" presId="urn:microsoft.com/office/officeart/2005/8/layout/orgChart1"/>
    <dgm:cxn modelId="{29487DFE-C8C5-4C2A-A1E1-334D67B97860}" type="presParOf" srcId="{BDCC39F1-DBA2-46D1-AFD5-BEE70E9BB15C}" destId="{F0735695-A698-491C-BC19-55A34E04E4C3}" srcOrd="0" destOrd="0" presId="urn:microsoft.com/office/officeart/2005/8/layout/orgChart1"/>
    <dgm:cxn modelId="{0A4DC257-53AC-4D82-8357-97B37D5FA2C1}" type="presParOf" srcId="{BDCC39F1-DBA2-46D1-AFD5-BEE70E9BB15C}" destId="{937B3641-72F5-44DC-9524-A87CBA4325CD}" srcOrd="1" destOrd="0" presId="urn:microsoft.com/office/officeart/2005/8/layout/orgChart1"/>
    <dgm:cxn modelId="{4C0DED6F-D7AE-4E9D-88A8-05B466B30B47}" type="presParOf" srcId="{D73E86D0-BFBC-4DCD-A483-912443C15E1D}" destId="{D9B68C69-5B5A-4542-AFB9-75FB30B214B4}" srcOrd="1" destOrd="0" presId="urn:microsoft.com/office/officeart/2005/8/layout/orgChart1"/>
    <dgm:cxn modelId="{DD070095-8CF7-4235-9572-C532D330C45C}" type="presParOf" srcId="{D73E86D0-BFBC-4DCD-A483-912443C15E1D}" destId="{1F0D9E88-94FA-4B81-BCA2-F39CE8638202}" srcOrd="2" destOrd="0" presId="urn:microsoft.com/office/officeart/2005/8/layout/orgChart1"/>
    <dgm:cxn modelId="{5676311A-C154-4C98-B131-EBD33C1E4DCC}" type="presParOf" srcId="{8EFE8F77-C5C0-48AA-B8C2-DD712621EB61}" destId="{676AFAB0-B0A5-40BC-94A5-B1052CF5B7F2}" srcOrd="6" destOrd="0" presId="urn:microsoft.com/office/officeart/2005/8/layout/orgChart1"/>
    <dgm:cxn modelId="{B157C0C1-37E0-43D9-BD17-56ABB8885377}" type="presParOf" srcId="{8EFE8F77-C5C0-48AA-B8C2-DD712621EB61}" destId="{CC9ED7BF-C247-4A7B-9A04-1E5E74B89F4B}" srcOrd="7" destOrd="0" presId="urn:microsoft.com/office/officeart/2005/8/layout/orgChart1"/>
    <dgm:cxn modelId="{60F7CF0B-2C11-4539-AD62-FE475E0A39C6}" type="presParOf" srcId="{CC9ED7BF-C247-4A7B-9A04-1E5E74B89F4B}" destId="{EE03EDEA-B290-432B-9322-A62691880793}" srcOrd="0" destOrd="0" presId="urn:microsoft.com/office/officeart/2005/8/layout/orgChart1"/>
    <dgm:cxn modelId="{6F0C6A65-BC9B-4F2F-BEFD-7406FC1C809B}" type="presParOf" srcId="{EE03EDEA-B290-432B-9322-A62691880793}" destId="{A15ECC18-3FC3-4CBB-843C-C8ABD1EE2302}" srcOrd="0" destOrd="0" presId="urn:microsoft.com/office/officeart/2005/8/layout/orgChart1"/>
    <dgm:cxn modelId="{8425BD2B-C9C5-475C-A03E-8B3CDE96D141}" type="presParOf" srcId="{EE03EDEA-B290-432B-9322-A62691880793}" destId="{E50839E3-F469-490D-99B8-6338CCAA4D05}" srcOrd="1" destOrd="0" presId="urn:microsoft.com/office/officeart/2005/8/layout/orgChart1"/>
    <dgm:cxn modelId="{802BE7A8-9858-486A-9DBF-85A1A0632716}" type="presParOf" srcId="{CC9ED7BF-C247-4A7B-9A04-1E5E74B89F4B}" destId="{7041BC8A-1754-4C66-B6B2-F71E688EDE98}" srcOrd="1" destOrd="0" presId="urn:microsoft.com/office/officeart/2005/8/layout/orgChart1"/>
    <dgm:cxn modelId="{46EE8EA1-316D-4FD5-9A56-29D8310E11AF}" type="presParOf" srcId="{CC9ED7BF-C247-4A7B-9A04-1E5E74B89F4B}" destId="{FA66B281-74B8-4418-AE5B-F9C68FAD4192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5" custScaleX="129666" custScaleY="158887" custLinFactY="342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5" custScaleX="129666" custScaleY="158887" custLinFactY="33066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4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4" presStyleCnt="5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2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2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5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4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3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4FBFEF50-9695-4793-8D02-DD1B021237B0}" type="presParOf" srcId="{24392372-3E5C-4E83-A7A2-75B2D5C4B789}" destId="{72C907A5-2E73-4DEF-A8AE-7DE3647573E3}" srcOrd="8" destOrd="0" presId="urn:microsoft.com/office/officeart/2005/8/layout/orgChart1"/>
    <dgm:cxn modelId="{D98CB3DC-11F3-483E-94F0-CDAA1BCFD1EE}" type="presParOf" srcId="{24392372-3E5C-4E83-A7A2-75B2D5C4B789}" destId="{9F4E358E-9DB2-4ECC-88BC-5522E1B80718}" srcOrd="9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</a:t>
          </a:r>
          <a:r>
            <a:rPr lang="es-MX" sz="1200" b="0" dirty="0" smtClean="0">
              <a:solidFill>
                <a:schemeClr val="tx1"/>
              </a:solidFill>
            </a:rPr>
            <a:t>Área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DDB9F9B5-A8DD-40DD-B7AB-04EF6E590A64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A4A1007-9E0D-44A0-B9EF-40FD29CC5839}" type="parTrans" cxnId="{998E7D71-FD1F-4C7D-94B3-AE8CDE256096}">
      <dgm:prSet/>
      <dgm:spPr/>
      <dgm:t>
        <a:bodyPr/>
        <a:lstStyle/>
        <a:p>
          <a:endParaRPr lang="es-ES"/>
        </a:p>
      </dgm:t>
    </dgm:pt>
    <dgm:pt modelId="{A585F6E7-27F3-4F8C-8609-68870CA02ADB}" type="sibTrans" cxnId="{998E7D71-FD1F-4C7D-94B3-AE8CDE256096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5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2" custScaleX="87355" custScaleY="83528" custLinFactX="12380" custLinFactY="-4269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2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73CA28C7-F39F-481D-837A-3DC72383E192}" type="pres">
      <dgm:prSet presAssocID="{DA4A1007-9E0D-44A0-B9EF-40FD29CC5839}" presName="Name48" presStyleLbl="parChTrans1D2" presStyleIdx="1" presStyleCnt="5"/>
      <dgm:spPr/>
      <dgm:t>
        <a:bodyPr/>
        <a:lstStyle/>
        <a:p>
          <a:endParaRPr lang="es-ES"/>
        </a:p>
      </dgm:t>
    </dgm:pt>
    <dgm:pt modelId="{F598B4A2-7520-4BC9-845B-F0FEB63A088F}" type="pres">
      <dgm:prSet presAssocID="{DDB9F9B5-A8DD-40DD-B7AB-04EF6E590A64}" presName="hierRoot2" presStyleCnt="0">
        <dgm:presLayoutVars>
          <dgm:hierBranch val="init"/>
        </dgm:presLayoutVars>
      </dgm:prSet>
      <dgm:spPr/>
    </dgm:pt>
    <dgm:pt modelId="{322CD2B2-93C2-4563-BC51-78874C76CC12}" type="pres">
      <dgm:prSet presAssocID="{DDB9F9B5-A8DD-40DD-B7AB-04EF6E590A64}" presName="rootComposite" presStyleCnt="0"/>
      <dgm:spPr/>
    </dgm:pt>
    <dgm:pt modelId="{073B7EFB-DEA8-4E8E-9654-4DDE3F8F659F}" type="pres">
      <dgm:prSet presAssocID="{DDB9F9B5-A8DD-40DD-B7AB-04EF6E590A64}" presName="rootText" presStyleLbl="node2" presStyleIdx="1" presStyleCnt="2" custScaleX="87355" custScaleY="83528" custLinFactNeighborX="5641" custLinFactNeighborY="-29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99C97E-9662-42D1-8E32-6A470F47EC3E}" type="pres">
      <dgm:prSet presAssocID="{DDB9F9B5-A8DD-40DD-B7AB-04EF6E590A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2072A62-C12D-4B21-AC9A-8798963E1F1C}" type="pres">
      <dgm:prSet presAssocID="{DDB9F9B5-A8DD-40DD-B7AB-04EF6E590A64}" presName="hierChild4" presStyleCnt="0"/>
      <dgm:spPr/>
    </dgm:pt>
    <dgm:pt modelId="{5E8AA7C4-241A-4BC6-AE9C-7057463CE6FE}" type="pres">
      <dgm:prSet presAssocID="{DDB9F9B5-A8DD-40DD-B7AB-04EF6E590A6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3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3" custScaleX="87355" custScaleY="83528" custLinFactNeighborX="1881" custLinFactNeighborY="-9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DB979FD-8394-4426-9489-AF54E5A15D0F}" type="presOf" srcId="{DDB9F9B5-A8DD-40DD-B7AB-04EF6E590A64}" destId="{073B7EFB-DEA8-4E8E-9654-4DDE3F8F659F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98E7D71-FD1F-4C7D-94B3-AE8CDE256096}" srcId="{8F3A5752-0B5D-4641-8E32-CCA038B23664}" destId="{DDB9F9B5-A8DD-40DD-B7AB-04EF6E590A64}" srcOrd="4" destOrd="0" parTransId="{DA4A1007-9E0D-44A0-B9EF-40FD29CC5839}" sibTransId="{A585F6E7-27F3-4F8C-8609-68870CA02ADB}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3" destOrd="0" parTransId="{45038F4B-658B-4224-9EF9-BC9D34464E17}" sibTransId="{5A050931-1ADA-4B91-9954-51C78883C505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034B27F6-46A7-4C26-A659-A5CF4F801B87}" type="presOf" srcId="{DA4A1007-9E0D-44A0-B9EF-40FD29CC5839}" destId="{73CA28C7-F39F-481D-837A-3DC72383E192}" srcOrd="0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EC52033A-1FB6-43E8-B19D-DD2CE65EB434}" type="presOf" srcId="{DDB9F9B5-A8DD-40DD-B7AB-04EF6E590A64}" destId="{CE99C97E-9662-42D1-8E32-6A470F47EC3E}" srcOrd="1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38E0D87F-0895-43B0-B4AD-C9185999E4DE}" type="presParOf" srcId="{24392372-3E5C-4E83-A7A2-75B2D5C4B789}" destId="{73CA28C7-F39F-481D-837A-3DC72383E192}" srcOrd="2" destOrd="0" presId="urn:microsoft.com/office/officeart/2005/8/layout/orgChart1"/>
    <dgm:cxn modelId="{E4EB1856-8443-4D76-910C-EA203C2614DC}" type="presParOf" srcId="{24392372-3E5C-4E83-A7A2-75B2D5C4B789}" destId="{F598B4A2-7520-4BC9-845B-F0FEB63A088F}" srcOrd="3" destOrd="0" presId="urn:microsoft.com/office/officeart/2005/8/layout/orgChart1"/>
    <dgm:cxn modelId="{D64068BE-7EC2-4803-9364-5E4CDB8A3F23}" type="presParOf" srcId="{F598B4A2-7520-4BC9-845B-F0FEB63A088F}" destId="{322CD2B2-93C2-4563-BC51-78874C76CC12}" srcOrd="0" destOrd="0" presId="urn:microsoft.com/office/officeart/2005/8/layout/orgChart1"/>
    <dgm:cxn modelId="{AABDF453-B14D-43EC-A23F-FBDCBCAD9B56}" type="presParOf" srcId="{322CD2B2-93C2-4563-BC51-78874C76CC12}" destId="{073B7EFB-DEA8-4E8E-9654-4DDE3F8F659F}" srcOrd="0" destOrd="0" presId="urn:microsoft.com/office/officeart/2005/8/layout/orgChart1"/>
    <dgm:cxn modelId="{00B5A9C0-F96B-419B-B3A7-552AA13D893C}" type="presParOf" srcId="{322CD2B2-93C2-4563-BC51-78874C76CC12}" destId="{CE99C97E-9662-42D1-8E32-6A470F47EC3E}" srcOrd="1" destOrd="0" presId="urn:microsoft.com/office/officeart/2005/8/layout/orgChart1"/>
    <dgm:cxn modelId="{CA27E3DD-EF6D-4337-9FD5-07597D1279B7}" type="presParOf" srcId="{F598B4A2-7520-4BC9-845B-F0FEB63A088F}" destId="{E2072A62-C12D-4B21-AC9A-8798963E1F1C}" srcOrd="1" destOrd="0" presId="urn:microsoft.com/office/officeart/2005/8/layout/orgChart1"/>
    <dgm:cxn modelId="{C3552C75-D771-4F69-A4C2-47BC244D68F0}" type="presParOf" srcId="{F598B4A2-7520-4BC9-845B-F0FEB63A088F}" destId="{5E8AA7C4-241A-4BC6-AE9C-7057463CE6F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NeighborX="10465" custLinFactNeighborY="-14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Clasificador(a)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6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6" custScaleX="141058" custScaleY="87410" custLinFactNeighborX="-4955" custLinFactNeighborY="43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6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6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6" custScaleX="141058" custScaleY="138746" custLinFactNeighborX="7937" custLinFactNeighborY="17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6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6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6" custScaleX="141058" custScaleY="87410" custLinFactNeighborX="-5770" custLinFactNeighborY="3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6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6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6" custScaleX="141058" custScaleY="87410" custLinFactNeighborX="7651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6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6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6" custScaleX="141058" custScaleY="87410" custLinFactNeighborX="-6446" custLinFactNeighborY="-1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5" presStyleCnt="6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5" presStyleCnt="6" custScaleX="141058" custScaleY="87410" custLinFactNeighborX="6156" custLinFactNeighborY="-1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5" presStyleCnt="6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5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ABB30CAC-037B-45C1-A274-5174982840AF}" type="presParOf" srcId="{572A18B2-335C-4529-87B1-8CF99C8A0E96}" destId="{BBA46624-36E5-4C84-B76D-8D773C833F4B}" srcOrd="10" destOrd="0" presId="urn:microsoft.com/office/officeart/2005/8/layout/orgChart1"/>
    <dgm:cxn modelId="{B5D82106-C97A-4E68-AF9A-C1609FF8F554}" type="presParOf" srcId="{572A18B2-335C-4529-87B1-8CF99C8A0E96}" destId="{785E6BC8-3BF5-4E84-9639-703A6648AA99}" srcOrd="11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D3E4DC-41C5-4EFF-91D3-836241B3A380}">
      <dgm:prSet phldrT="[Texto]" custT="1"/>
      <dgm:spPr/>
      <dgm:t>
        <a:bodyPr/>
        <a:lstStyle/>
        <a:p>
          <a:r>
            <a:rPr kumimoji="1" lang="es-MX" sz="1200" dirty="0" smtClean="0">
              <a:solidFill>
                <a:schemeClr val="tx1"/>
              </a:solidFill>
            </a:rPr>
            <a:t>Auxiliar</a:t>
          </a:r>
          <a:endParaRPr kumimoji="1" lang="es-MX" sz="1200" dirty="0" smtClean="0">
            <a:solidFill>
              <a:schemeClr val="tx1"/>
            </a:solidFill>
          </a:endParaRPr>
        </a:p>
      </dgm:t>
    </dgm:pt>
    <dgm:pt modelId="{2F08E013-2454-4C2C-AFB4-586E8A90D6C1}" type="parTrans" cxnId="{0450B7F9-1B27-4986-9DB4-CECB267E01B1}">
      <dgm:prSet/>
      <dgm:spPr/>
      <dgm:t>
        <a:bodyPr/>
        <a:lstStyle/>
        <a:p>
          <a:endParaRPr lang="es-ES"/>
        </a:p>
      </dgm:t>
    </dgm:pt>
    <dgm:pt modelId="{268DAE26-650E-4587-BC0A-AF4DFFB5C84D}" type="sibTrans" cxnId="{0450B7F9-1B27-4986-9DB4-CECB267E01B1}">
      <dgm:prSet/>
      <dgm:spPr/>
      <dgm:t>
        <a:bodyPr/>
        <a:lstStyle/>
        <a:p>
          <a:endParaRPr lang="es-ES"/>
        </a:p>
      </dgm:t>
    </dgm:pt>
    <dgm:pt modelId="{018E1A48-3B8B-4DE0-B716-A9E0516D272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4" custScaleX="162817" custScaleY="313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4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2DAE83DF-9573-478D-9B96-0A50F2BE2E5B}" type="pres">
      <dgm:prSet presAssocID="{2F08E013-2454-4C2C-AFB4-586E8A90D6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3F6044F-B41B-4FA3-B1FF-13171BEB3B04}" type="pres">
      <dgm:prSet presAssocID="{54D3E4DC-41C5-4EFF-91D3-836241B3A380}" presName="hierRoot2" presStyleCnt="0">
        <dgm:presLayoutVars>
          <dgm:hierBranch/>
        </dgm:presLayoutVars>
      </dgm:prSet>
      <dgm:spPr/>
    </dgm:pt>
    <dgm:pt modelId="{A7C04D58-9C66-4F92-A3E1-9383521A3E9E}" type="pres">
      <dgm:prSet presAssocID="{54D3E4DC-41C5-4EFF-91D3-836241B3A380}" presName="rootComposite" presStyleCnt="0"/>
      <dgm:spPr/>
    </dgm:pt>
    <dgm:pt modelId="{472B191D-FD46-491D-88B4-A757D9704653}" type="pres">
      <dgm:prSet presAssocID="{54D3E4DC-41C5-4EFF-91D3-836241B3A380}" presName="rootText" presStyleLbl="node2" presStyleIdx="1" presStyleCnt="4" custScaleX="119206" custScaleY="171180" custLinFactNeighborX="-5620" custLinFactNeighborY="9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A439B-0911-4326-94A6-65D4AAB6498F}" type="pres">
      <dgm:prSet presAssocID="{54D3E4DC-41C5-4EFF-91D3-836241B3A380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BAB816-EB70-4C10-A3FF-3A6F2CC9B024}" type="pres">
      <dgm:prSet presAssocID="{54D3E4DC-41C5-4EFF-91D3-836241B3A380}" presName="hierChild4" presStyleCnt="0"/>
      <dgm:spPr/>
    </dgm:pt>
    <dgm:pt modelId="{6C473F5D-74FB-4A19-B018-FAB71794EA90}" type="pres">
      <dgm:prSet presAssocID="{54D3E4DC-41C5-4EFF-91D3-836241B3A380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2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3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B41098A4-3179-4746-BA9A-9B49B18BB7A7}" srcId="{F47F91A0-03C3-4D55-814E-9F37A87A31D1}" destId="{018E1A48-3B8B-4DE0-B716-A9E0516D2723}" srcOrd="3" destOrd="0" parTransId="{4E04AE37-B625-4413-BB6C-DDF3D724F97B}" sibTransId="{65C3F2EF-90CF-41A3-9474-ECA873B18502}"/>
    <dgm:cxn modelId="{2DF63E1D-57BA-41C0-B2D1-0A745933892D}" type="presOf" srcId="{2F08E013-2454-4C2C-AFB4-586E8A90D6C1}" destId="{2DAE83DF-9573-478D-9B96-0A50F2BE2E5B}" srcOrd="0" destOrd="0" presId="urn:microsoft.com/office/officeart/2005/8/layout/orgChart1"/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22FE1B26-BB58-4DB1-944C-C1DF12252B69}" type="presOf" srcId="{54D3E4DC-41C5-4EFF-91D3-836241B3A380}" destId="{472B191D-FD46-491D-88B4-A757D9704653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15D353E3-0384-4E51-B6FB-3D694BECA718}" srcId="{F47F91A0-03C3-4D55-814E-9F37A87A31D1}" destId="{C59FA5DE-73A5-47F0-ABE2-55BFCF4AD86D}" srcOrd="2" destOrd="0" parTransId="{A831C621-AB53-4D3F-B01A-6BFB83432697}" sibTransId="{09F73F14-F699-468A-AE63-F22EEA3DCA51}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4CA1532F-B557-4156-927E-4475F95CA5CF}" type="presOf" srcId="{54D3E4DC-41C5-4EFF-91D3-836241B3A380}" destId="{99EA439B-0911-4326-94A6-65D4AAB6498F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0450B7F9-1B27-4986-9DB4-CECB267E01B1}" srcId="{F47F91A0-03C3-4D55-814E-9F37A87A31D1}" destId="{54D3E4DC-41C5-4EFF-91D3-836241B3A380}" srcOrd="1" destOrd="0" parTransId="{2F08E013-2454-4C2C-AFB4-586E8A90D6C1}" sibTransId="{268DAE26-650E-4587-BC0A-AF4DFFB5C84D}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EE2B3424-0EF6-4E22-8EE6-DC0C3B8CDB82}" type="presParOf" srcId="{54B9A03A-8A57-4F0B-9AC3-BC1230A408BB}" destId="{2DAE83DF-9573-478D-9B96-0A50F2BE2E5B}" srcOrd="2" destOrd="0" presId="urn:microsoft.com/office/officeart/2005/8/layout/orgChart1"/>
    <dgm:cxn modelId="{B03C4DE8-087E-44BB-AC60-17F1E15743CC}" type="presParOf" srcId="{54B9A03A-8A57-4F0B-9AC3-BC1230A408BB}" destId="{C3F6044F-B41B-4FA3-B1FF-13171BEB3B04}" srcOrd="3" destOrd="0" presId="urn:microsoft.com/office/officeart/2005/8/layout/orgChart1"/>
    <dgm:cxn modelId="{21595139-01F0-4593-8699-3B621FEF1C25}" type="presParOf" srcId="{C3F6044F-B41B-4FA3-B1FF-13171BEB3B04}" destId="{A7C04D58-9C66-4F92-A3E1-9383521A3E9E}" srcOrd="0" destOrd="0" presId="urn:microsoft.com/office/officeart/2005/8/layout/orgChart1"/>
    <dgm:cxn modelId="{973E5E56-F716-46CC-8177-D074FF6E42B6}" type="presParOf" srcId="{A7C04D58-9C66-4F92-A3E1-9383521A3E9E}" destId="{472B191D-FD46-491D-88B4-A757D9704653}" srcOrd="0" destOrd="0" presId="urn:microsoft.com/office/officeart/2005/8/layout/orgChart1"/>
    <dgm:cxn modelId="{D4FC4052-FB08-45B9-A562-43CF7F6AB793}" type="presParOf" srcId="{A7C04D58-9C66-4F92-A3E1-9383521A3E9E}" destId="{99EA439B-0911-4326-94A6-65D4AAB6498F}" srcOrd="1" destOrd="0" presId="urn:microsoft.com/office/officeart/2005/8/layout/orgChart1"/>
    <dgm:cxn modelId="{8A4DC9C4-2CBF-49BB-A098-E0AA81E6AF4A}" type="presParOf" srcId="{C3F6044F-B41B-4FA3-B1FF-13171BEB3B04}" destId="{61BAB816-EB70-4C10-A3FF-3A6F2CC9B024}" srcOrd="1" destOrd="0" presId="urn:microsoft.com/office/officeart/2005/8/layout/orgChart1"/>
    <dgm:cxn modelId="{F0FA6AFA-05C9-4A1E-B2FE-CC5C5F46AF5A}" type="presParOf" srcId="{C3F6044F-B41B-4FA3-B1FF-13171BEB3B04}" destId="{6C473F5D-74FB-4A19-B018-FAB71794EA90}" srcOrd="2" destOrd="0" presId="urn:microsoft.com/office/officeart/2005/8/layout/orgChart1"/>
    <dgm:cxn modelId="{75D04AE0-EA61-48AF-87EE-1487AE200252}" type="presParOf" srcId="{54B9A03A-8A57-4F0B-9AC3-BC1230A408BB}" destId="{5D219903-F92B-403A-9996-321DA6A457C9}" srcOrd="4" destOrd="0" presId="urn:microsoft.com/office/officeart/2005/8/layout/orgChart1"/>
    <dgm:cxn modelId="{C150E0C0-77E4-446F-93FD-E3EE52605CC5}" type="presParOf" srcId="{54B9A03A-8A57-4F0B-9AC3-BC1230A408BB}" destId="{1BCED0DA-EC3F-46A9-9A83-1524A05BD9D1}" srcOrd="5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6" destOrd="0" presId="urn:microsoft.com/office/officeart/2005/8/layout/orgChart1"/>
    <dgm:cxn modelId="{C1819987-8597-4CCB-9992-F6242E4ACE96}" type="presParOf" srcId="{54B9A03A-8A57-4F0B-9AC3-BC1230A408BB}" destId="{F559E593-C36E-415A-9D07-8E1BB8235B81}" srcOrd="7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Auxiliar</a:t>
          </a:r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29934573-5876-492C-87D9-62D0606A0FAA}">
      <dgm:prSet custT="1"/>
      <dgm:spPr/>
      <dgm:t>
        <a:bodyPr/>
        <a:lstStyle/>
        <a:p>
          <a:r>
            <a:rPr lang="es-ES" sz="1200" dirty="0" smtClean="0"/>
            <a:t>Espacios “Cero Cinco”</a:t>
          </a:r>
        </a:p>
        <a:p>
          <a:r>
            <a:rPr lang="es-ES" sz="1200" dirty="0" smtClean="0"/>
            <a:t>Analistas de Primera </a:t>
          </a:r>
          <a:r>
            <a:rPr lang="es-ES" sz="1200" dirty="0" smtClean="0"/>
            <a:t>Infancia</a:t>
          </a:r>
          <a:endParaRPr lang="es-ES" sz="1200" dirty="0" smtClean="0"/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1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36CBC35F-5290-4A65-95BD-4101334DC330}" srcId="{8F3A5752-0B5D-4641-8E32-CCA038B23664}" destId="{29934573-5876-492C-87D9-62D0606A0FAA}" srcOrd="1" destOrd="0" parTransId="{6D2ED2BB-A00C-48B0-9CA4-C6441C305F7D}" sibTransId="{695C1991-7C3F-4186-AE99-BCC2B998B141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6854B185-3D62-416B-8DD4-296D5B3AB9F0}" type="presParOf" srcId="{24392372-3E5C-4E83-A7A2-75B2D5C4B789}" destId="{7259EFD3-267B-4E59-8140-380A04146C02}" srcOrd="2" destOrd="0" presId="urn:microsoft.com/office/officeart/2005/8/layout/orgChart1"/>
    <dgm:cxn modelId="{0B8B6B6B-FE82-4F61-BA75-F93434C21B6E}" type="presParOf" srcId="{24392372-3E5C-4E83-A7A2-75B2D5C4B789}" destId="{58994D58-9462-4477-B946-D319A95DB6BF}" srcOrd="3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Vinculación y Estrategia de </a:t>
          </a:r>
          <a:r>
            <a:rPr lang="es-ES" sz="1200" dirty="0" smtClean="0">
              <a:solidFill>
                <a:schemeClr val="tx1"/>
              </a:solidFill>
            </a:rPr>
            <a:t>Programa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1C817D-9450-49CE-9B62-5F633BF06DE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DCC5D7E0-9642-4DF0-937C-78762E3C39D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045111-6F31-4BD5-A34B-E6C7293FB655}" type="parTrans" cxnId="{9E764C42-2A7F-45BB-BDCB-241EA659EF20}">
      <dgm:prSet/>
      <dgm:spPr/>
      <dgm:t>
        <a:bodyPr/>
        <a:lstStyle/>
        <a:p>
          <a:endParaRPr lang="es-ES"/>
        </a:p>
      </dgm:t>
    </dgm:pt>
    <dgm:pt modelId="{B994382A-C444-492D-9ED4-4AA2DBA2861E}" type="sibTrans" cxnId="{9E764C42-2A7F-45BB-BDCB-241EA659EF20}">
      <dgm:prSet/>
      <dgm:spPr/>
      <dgm:t>
        <a:bodyPr/>
        <a:lstStyle/>
        <a:p>
          <a:endParaRPr lang="es-ES"/>
        </a:p>
      </dgm:t>
    </dgm:pt>
    <dgm:pt modelId="{44605120-7187-44E3-A30E-95E4E2409C6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B07024-DE58-4F41-A67C-2CE9A190E546}" type="parTrans" cxnId="{1FCE0618-F774-41DF-9515-FC1A55CEBA7D}">
      <dgm:prSet/>
      <dgm:spPr/>
      <dgm:t>
        <a:bodyPr/>
        <a:lstStyle/>
        <a:p>
          <a:endParaRPr lang="es-ES"/>
        </a:p>
      </dgm:t>
    </dgm:pt>
    <dgm:pt modelId="{596E47D2-B8AC-47AD-AAFE-0BA6E215E1F7}" type="sibTrans" cxnId="{1FCE0618-F774-41DF-9515-FC1A55CEBA7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4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72310" custScaleY="79027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4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72310" custScaleY="79027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D942E1FA-7122-4A13-8C74-BDB7236F873A}" type="pres">
      <dgm:prSet presAssocID="{60045111-6F31-4BD5-A34B-E6C7293FB655}" presName="Name111" presStyleLbl="parChTrans1D3" presStyleIdx="0" presStyleCnt="2"/>
      <dgm:spPr/>
      <dgm:t>
        <a:bodyPr/>
        <a:lstStyle/>
        <a:p>
          <a:endParaRPr lang="es-ES"/>
        </a:p>
      </dgm:t>
    </dgm:pt>
    <dgm:pt modelId="{265F8F61-6F76-4CF8-BB1F-E6A062C02A66}" type="pres">
      <dgm:prSet presAssocID="{DCC5D7E0-9642-4DF0-937C-78762E3C39D8}" presName="hierRoot3" presStyleCnt="0">
        <dgm:presLayoutVars>
          <dgm:hierBranch val="init"/>
        </dgm:presLayoutVars>
      </dgm:prSet>
      <dgm:spPr/>
    </dgm:pt>
    <dgm:pt modelId="{1ACE2E1A-BDF4-4436-96E7-E528ED8D0E12}" type="pres">
      <dgm:prSet presAssocID="{DCC5D7E0-9642-4DF0-937C-78762E3C39D8}" presName="rootComposite3" presStyleCnt="0"/>
      <dgm:spPr/>
    </dgm:pt>
    <dgm:pt modelId="{0B16E954-D147-48AE-8154-3D35003F8A93}" type="pres">
      <dgm:prSet presAssocID="{DCC5D7E0-9642-4DF0-937C-78762E3C39D8}" presName="rootText3" presStyleLbl="asst2" presStyleIdx="0" presStyleCnt="2" custScaleX="51304" custScaleY="684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F9622B-99B0-47D8-8D10-67ACE6F34E85}" type="pres">
      <dgm:prSet presAssocID="{DCC5D7E0-9642-4DF0-937C-78762E3C39D8}" presName="rootConnector3" presStyleLbl="asst2" presStyleIdx="0" presStyleCnt="2"/>
      <dgm:spPr/>
      <dgm:t>
        <a:bodyPr/>
        <a:lstStyle/>
        <a:p>
          <a:endParaRPr lang="es-ES"/>
        </a:p>
      </dgm:t>
    </dgm:pt>
    <dgm:pt modelId="{3492311E-DA16-465B-B63A-F8EEA8C53526}" type="pres">
      <dgm:prSet presAssocID="{DCC5D7E0-9642-4DF0-937C-78762E3C39D8}" presName="hierChild6" presStyleCnt="0"/>
      <dgm:spPr/>
    </dgm:pt>
    <dgm:pt modelId="{79C7BCBD-70BC-4B78-82D7-F0D8A4C723B0}" type="pres">
      <dgm:prSet presAssocID="{DCC5D7E0-9642-4DF0-937C-78762E3C39D8}" presName="hierChild7" presStyleCnt="0"/>
      <dgm:spPr/>
    </dgm:pt>
    <dgm:pt modelId="{E3782A3A-54D5-46D8-9751-F558C16F4C86}" type="pres">
      <dgm:prSet presAssocID="{81CE74A5-7112-46C9-99D5-4AD6CEF6545F}" presName="Name35" presStyleLbl="parChTrans1D2" presStyleIdx="2" presStyleCnt="4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72310" custScaleY="79027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3CE8F0D9-B68E-4D4F-9490-22E1DC56D5D1}" type="pres">
      <dgm:prSet presAssocID="{0BB07024-DE58-4F41-A67C-2CE9A190E546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23652B51-E481-487A-A2F7-05B47B9B588A}" type="pres">
      <dgm:prSet presAssocID="{44605120-7187-44E3-A30E-95E4E2409C68}" presName="hierRoot3" presStyleCnt="0">
        <dgm:presLayoutVars>
          <dgm:hierBranch val="init"/>
        </dgm:presLayoutVars>
      </dgm:prSet>
      <dgm:spPr/>
    </dgm:pt>
    <dgm:pt modelId="{A1117F89-A20D-40A8-B2F5-FB64DF0672CE}" type="pres">
      <dgm:prSet presAssocID="{44605120-7187-44E3-A30E-95E4E2409C68}" presName="rootComposite3" presStyleCnt="0"/>
      <dgm:spPr/>
    </dgm:pt>
    <dgm:pt modelId="{E9E842A7-8303-414E-95B4-81347913CF29}" type="pres">
      <dgm:prSet presAssocID="{44605120-7187-44E3-A30E-95E4E2409C68}" presName="rootText3" presStyleLbl="asst2" presStyleIdx="1" presStyleCnt="2" custScaleX="51292" custScaleY="6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D7BD27-A539-47FD-8660-48A5DACC95D4}" type="pres">
      <dgm:prSet presAssocID="{44605120-7187-44E3-A30E-95E4E2409C68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8AE5381-0AE8-46C7-AA4A-04F0D5F2BA7C}" type="pres">
      <dgm:prSet presAssocID="{44605120-7187-44E3-A30E-95E4E2409C68}" presName="hierChild6" presStyleCnt="0"/>
      <dgm:spPr/>
    </dgm:pt>
    <dgm:pt modelId="{7FAC811A-75BD-420A-AB77-7C1F161F472B}" type="pres">
      <dgm:prSet presAssocID="{44605120-7187-44E3-A30E-95E4E2409C68}" presName="hierChild7" presStyleCnt="0"/>
      <dgm:spPr/>
    </dgm:pt>
    <dgm:pt modelId="{7D38F035-1DF9-45F9-822E-59508C8110FD}" type="pres">
      <dgm:prSet presAssocID="{CACFBD39-24F5-40E9-B188-7FFE7F202563}" presName="Name35" presStyleLbl="parChTrans1D2" presStyleIdx="3" presStyleCnt="4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72310" custScaleY="79027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4D99AAF7-D0FD-4F7F-9BB0-91E629CF88A1}" type="presOf" srcId="{DCC5D7E0-9642-4DF0-937C-78762E3C39D8}" destId="{0B16E954-D147-48AE-8154-3D35003F8A93}" srcOrd="0" destOrd="0" presId="urn:microsoft.com/office/officeart/2005/8/layout/orgChart1"/>
    <dgm:cxn modelId="{4F3705CB-6529-4D65-8580-76E3F5703526}" type="presOf" srcId="{F92AD708-E8E4-4E72-AA78-C95346ECD644}" destId="{3341C3AD-6F61-47BB-9AA6-53DAEC862A74}" srcOrd="1" destOrd="0" presId="urn:microsoft.com/office/officeart/2005/8/layout/orgChart1"/>
    <dgm:cxn modelId="{D530E522-6A5E-4915-8D55-4921CF2F5557}" type="presOf" srcId="{4FDC2CCA-D4CC-4919-9356-1F693D72A5DE}" destId="{80210B2D-4925-4174-A95C-08845E5F68A7}" srcOrd="0" destOrd="0" presId="urn:microsoft.com/office/officeart/2005/8/layout/orgChart1"/>
    <dgm:cxn modelId="{0B1AC5B1-D63C-4FC7-BC14-23E923784D03}" type="presOf" srcId="{CA1C817D-9450-49CE-9B62-5F633BF06DE9}" destId="{46D947F9-F3DD-497D-A9C4-4C92C5AD9141}" srcOrd="1" destOrd="0" presId="urn:microsoft.com/office/officeart/2005/8/layout/orgChart1"/>
    <dgm:cxn modelId="{E53BDDA8-67DB-4A0C-BAB7-C2BB755DA9CB}" type="presOf" srcId="{D7DDA57E-2046-4B04-A085-B4E34FDD7260}" destId="{B581282C-D634-4D8A-8E14-626AA3529337}" srcOrd="0" destOrd="0" presId="urn:microsoft.com/office/officeart/2005/8/layout/orgChart1"/>
    <dgm:cxn modelId="{97AEBF3A-D01E-4B54-BEEB-ED78FAAE3818}" type="presOf" srcId="{B8BC6FAC-0063-438A-8840-86E4B536BEE7}" destId="{56E6A7AD-0DF2-4A3C-8F82-A10D7DFF8B7C}" srcOrd="0" destOrd="0" presId="urn:microsoft.com/office/officeart/2005/8/layout/orgChart1"/>
    <dgm:cxn modelId="{AD9FDEAF-146D-4810-A69B-ADD694280D14}" type="presOf" srcId="{DCC5D7E0-9642-4DF0-937C-78762E3C39D8}" destId="{FFF9622B-99B0-47D8-8D10-67ACE6F34E85}" srcOrd="1" destOrd="0" presId="urn:microsoft.com/office/officeart/2005/8/layout/orgChart1"/>
    <dgm:cxn modelId="{463230FA-474D-453E-B488-712E949BE65E}" type="presOf" srcId="{908D28EF-2A78-4EF5-AB91-F1EB33459B81}" destId="{76EE64AC-A46E-4D32-B919-1A7AE6A321AF}" srcOrd="0" destOrd="0" presId="urn:microsoft.com/office/officeart/2005/8/layout/orgChart1"/>
    <dgm:cxn modelId="{624606AB-25C7-44F4-85F0-C70B885061BC}" type="presOf" srcId="{0BB07024-DE58-4F41-A67C-2CE9A190E546}" destId="{3CE8F0D9-B68E-4D4F-9490-22E1DC56D5D1}" srcOrd="0" destOrd="0" presId="urn:microsoft.com/office/officeart/2005/8/layout/orgChart1"/>
    <dgm:cxn modelId="{6BC79B52-E67E-4A56-81E0-B5148970C71A}" srcId="{84579AF0-4408-438F-970E-BE007F0381A1}" destId="{F92AD708-E8E4-4E72-AA78-C95346ECD644}" srcOrd="2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67E404AD-B550-4BBC-A54E-67AA23D9CC9A}" type="presOf" srcId="{84579AF0-4408-438F-970E-BE007F0381A1}" destId="{2CF73766-5A72-44CC-BB20-6F89F54B9753}" srcOrd="1" destOrd="0" presId="urn:microsoft.com/office/officeart/2005/8/layout/orgChart1"/>
    <dgm:cxn modelId="{88E5C7DD-FC38-4705-A1E8-8663F4FCE131}" srcId="{84579AF0-4408-438F-970E-BE007F0381A1}" destId="{908D28EF-2A78-4EF5-AB91-F1EB33459B81}" srcOrd="3" destOrd="0" parTransId="{CACFBD39-24F5-40E9-B188-7FFE7F202563}" sibTransId="{4EF09F20-55E7-40EA-8B27-12029A63F1BB}"/>
    <dgm:cxn modelId="{FF237AB3-A434-46C0-B443-DD2F7289FC6A}" type="presOf" srcId="{44605120-7187-44E3-A30E-95E4E2409C68}" destId="{E9E842A7-8303-414E-95B4-81347913CF29}" srcOrd="0" destOrd="0" presId="urn:microsoft.com/office/officeart/2005/8/layout/orgChart1"/>
    <dgm:cxn modelId="{1FCE0618-F774-41DF-9515-FC1A55CEBA7D}" srcId="{F92AD708-E8E4-4E72-AA78-C95346ECD644}" destId="{44605120-7187-44E3-A30E-95E4E2409C68}" srcOrd="0" destOrd="0" parTransId="{0BB07024-DE58-4F41-A67C-2CE9A190E546}" sibTransId="{596E47D2-B8AC-47AD-AAFE-0BA6E215E1F7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38A0BAC2-23A3-4E6C-9B13-DFFF2F8BAB92}" type="presOf" srcId="{CACFBD39-24F5-40E9-B188-7FFE7F202563}" destId="{7D38F035-1DF9-45F9-822E-59508C8110FD}" srcOrd="0" destOrd="0" presId="urn:microsoft.com/office/officeart/2005/8/layout/orgChart1"/>
    <dgm:cxn modelId="{6984FFEB-939B-419A-AAB8-BEC893FF91B8}" type="presOf" srcId="{F92AD708-E8E4-4E72-AA78-C95346ECD644}" destId="{FC74B5C8-FA7D-4472-8EDA-B13A79EFD391}" srcOrd="0" destOrd="0" presId="urn:microsoft.com/office/officeart/2005/8/layout/orgChart1"/>
    <dgm:cxn modelId="{919E4AEC-6266-44AB-B7F9-C64C870FC82A}" type="presOf" srcId="{84579AF0-4408-438F-970E-BE007F0381A1}" destId="{88C3740B-43DF-4CEF-A40A-0E65F47E286C}" srcOrd="0" destOrd="0" presId="urn:microsoft.com/office/officeart/2005/8/layout/orgChart1"/>
    <dgm:cxn modelId="{D0590DBF-4CDC-4809-B557-15DBE839A2F1}" srcId="{84579AF0-4408-438F-970E-BE007F0381A1}" destId="{CA1C817D-9450-49CE-9B62-5F633BF06DE9}" srcOrd="1" destOrd="0" parTransId="{4FDC2CCA-D4CC-4919-9356-1F693D72A5DE}" sibTransId="{518E95E3-D78D-45DD-923A-45EC1B8663E5}"/>
    <dgm:cxn modelId="{8C3FCD07-59E9-4695-AE51-CC9FFF7130D2}" type="presOf" srcId="{60045111-6F31-4BD5-A34B-E6C7293FB655}" destId="{D942E1FA-7122-4A13-8C74-BDB7236F873A}" srcOrd="0" destOrd="0" presId="urn:microsoft.com/office/officeart/2005/8/layout/orgChart1"/>
    <dgm:cxn modelId="{9E764C42-2A7F-45BB-BDCB-241EA659EF20}" srcId="{CA1C817D-9450-49CE-9B62-5F633BF06DE9}" destId="{DCC5D7E0-9642-4DF0-937C-78762E3C39D8}" srcOrd="0" destOrd="0" parTransId="{60045111-6F31-4BD5-A34B-E6C7293FB655}" sibTransId="{B994382A-C444-492D-9ED4-4AA2DBA2861E}"/>
    <dgm:cxn modelId="{8EC980A0-820E-4B09-84F8-6967166AC0D8}" type="presOf" srcId="{CA1C817D-9450-49CE-9B62-5F633BF06DE9}" destId="{84E60349-C374-4BDD-ACA9-6C98D9AEA296}" srcOrd="0" destOrd="0" presId="urn:microsoft.com/office/officeart/2005/8/layout/orgChart1"/>
    <dgm:cxn modelId="{8B0C041E-EBA1-491D-82E5-077B6B9EE5D0}" type="presOf" srcId="{B8BC6FAC-0063-438A-8840-86E4B536BEE7}" destId="{130779A8-2992-41CB-BD76-F1A6E53FE6E6}" srcOrd="1" destOrd="0" presId="urn:microsoft.com/office/officeart/2005/8/layout/orgChart1"/>
    <dgm:cxn modelId="{960D78BB-6FD3-4D59-A6F5-93CAF42C1F44}" type="presOf" srcId="{44605120-7187-44E3-A30E-95E4E2409C68}" destId="{D5D7BD27-A539-47FD-8660-48A5DACC95D4}" srcOrd="1" destOrd="0" presId="urn:microsoft.com/office/officeart/2005/8/layout/orgChart1"/>
    <dgm:cxn modelId="{1C869B2B-3CE6-4EBD-838F-51DBB6A5D89D}" type="presOf" srcId="{908D28EF-2A78-4EF5-AB91-F1EB33459B81}" destId="{08BDBD92-92FC-4F5B-9040-3B49B9C8787E}" srcOrd="1" destOrd="0" presId="urn:microsoft.com/office/officeart/2005/8/layout/orgChart1"/>
    <dgm:cxn modelId="{DA5F3F26-EB88-40CC-A4B5-C8AAD4A6EFB4}" type="presOf" srcId="{81CE74A5-7112-46C9-99D5-4AD6CEF6545F}" destId="{E3782A3A-54D5-46D8-9751-F558C16F4C86}" srcOrd="0" destOrd="0" presId="urn:microsoft.com/office/officeart/2005/8/layout/orgChart1"/>
    <dgm:cxn modelId="{2C716304-563F-4627-AAF4-378D327AFFD3}" srcId="{84579AF0-4408-438F-970E-BE007F0381A1}" destId="{B8BC6FAC-0063-438A-8840-86E4B536BEE7}" srcOrd="0" destOrd="0" parTransId="{D7DDA57E-2046-4B04-A085-B4E34FDD7260}" sibTransId="{843CE55F-91BE-4567-AA77-F90384DBE68D}"/>
    <dgm:cxn modelId="{472C0189-6DA1-4910-AF68-CAD3F85BBF2E}" type="presParOf" srcId="{563E5A01-76E3-4A9A-80FB-C20B46C08D87}" destId="{688A9FE0-A722-4F5F-9C0B-8B7802CE866E}" srcOrd="0" destOrd="0" presId="urn:microsoft.com/office/officeart/2005/8/layout/orgChart1"/>
    <dgm:cxn modelId="{8C2FB4F6-6845-4506-9459-3C0460EA9719}" type="presParOf" srcId="{688A9FE0-A722-4F5F-9C0B-8B7802CE866E}" destId="{B07F23F3-C4C7-44BC-815C-877AEFA01D09}" srcOrd="0" destOrd="0" presId="urn:microsoft.com/office/officeart/2005/8/layout/orgChart1"/>
    <dgm:cxn modelId="{F97573AB-07D4-4AD7-ABDC-65D94F96F66B}" type="presParOf" srcId="{B07F23F3-C4C7-44BC-815C-877AEFA01D09}" destId="{88C3740B-43DF-4CEF-A40A-0E65F47E286C}" srcOrd="0" destOrd="0" presId="urn:microsoft.com/office/officeart/2005/8/layout/orgChart1"/>
    <dgm:cxn modelId="{E8D34BDF-EC0C-4BFA-8133-7157FE01A75D}" type="presParOf" srcId="{B07F23F3-C4C7-44BC-815C-877AEFA01D09}" destId="{2CF73766-5A72-44CC-BB20-6F89F54B9753}" srcOrd="1" destOrd="0" presId="urn:microsoft.com/office/officeart/2005/8/layout/orgChart1"/>
    <dgm:cxn modelId="{5FCB18E2-A301-4D21-8776-A89DC3BDFD10}" type="presParOf" srcId="{688A9FE0-A722-4F5F-9C0B-8B7802CE866E}" destId="{C212D9BA-6797-4225-A692-A814A4696490}" srcOrd="1" destOrd="0" presId="urn:microsoft.com/office/officeart/2005/8/layout/orgChart1"/>
    <dgm:cxn modelId="{11ACBFA4-0C4E-4942-B288-40BA962A8AD7}" type="presParOf" srcId="{C212D9BA-6797-4225-A692-A814A4696490}" destId="{B581282C-D634-4D8A-8E14-626AA3529337}" srcOrd="0" destOrd="0" presId="urn:microsoft.com/office/officeart/2005/8/layout/orgChart1"/>
    <dgm:cxn modelId="{F60C428F-1B93-4552-BD03-FD5ED70448BD}" type="presParOf" srcId="{C212D9BA-6797-4225-A692-A814A4696490}" destId="{C011CEE9-C15C-4AAA-869F-C26FD646E5ED}" srcOrd="1" destOrd="0" presId="urn:microsoft.com/office/officeart/2005/8/layout/orgChart1"/>
    <dgm:cxn modelId="{618A2CAB-CFA8-4158-A509-804B7E3EFEA7}" type="presParOf" srcId="{C011CEE9-C15C-4AAA-869F-C26FD646E5ED}" destId="{64248B0D-9B43-4567-887C-9BFB0D30273E}" srcOrd="0" destOrd="0" presId="urn:microsoft.com/office/officeart/2005/8/layout/orgChart1"/>
    <dgm:cxn modelId="{E6B39FCA-FB7F-4FE6-BEA4-EEF512290900}" type="presParOf" srcId="{64248B0D-9B43-4567-887C-9BFB0D30273E}" destId="{56E6A7AD-0DF2-4A3C-8F82-A10D7DFF8B7C}" srcOrd="0" destOrd="0" presId="urn:microsoft.com/office/officeart/2005/8/layout/orgChart1"/>
    <dgm:cxn modelId="{2CB64584-24DA-4DF3-AC4F-B7AE8EDBDC20}" type="presParOf" srcId="{64248B0D-9B43-4567-887C-9BFB0D30273E}" destId="{130779A8-2992-41CB-BD76-F1A6E53FE6E6}" srcOrd="1" destOrd="0" presId="urn:microsoft.com/office/officeart/2005/8/layout/orgChart1"/>
    <dgm:cxn modelId="{6CA07420-10B5-4B41-921C-215E0C86A96F}" type="presParOf" srcId="{C011CEE9-C15C-4AAA-869F-C26FD646E5ED}" destId="{7787021F-BEB0-4121-97DE-C6329EACDEF0}" srcOrd="1" destOrd="0" presId="urn:microsoft.com/office/officeart/2005/8/layout/orgChart1"/>
    <dgm:cxn modelId="{4C8E9BDD-0D11-4154-950D-812FBF79E07E}" type="presParOf" srcId="{C011CEE9-C15C-4AAA-869F-C26FD646E5ED}" destId="{32B58D15-0FAC-49C6-953A-586FC8C78FF9}" srcOrd="2" destOrd="0" presId="urn:microsoft.com/office/officeart/2005/8/layout/orgChart1"/>
    <dgm:cxn modelId="{7BCFD378-1D2A-40D6-A1BF-A4866FE8BCC2}" type="presParOf" srcId="{C212D9BA-6797-4225-A692-A814A4696490}" destId="{80210B2D-4925-4174-A95C-08845E5F68A7}" srcOrd="2" destOrd="0" presId="urn:microsoft.com/office/officeart/2005/8/layout/orgChart1"/>
    <dgm:cxn modelId="{CF0D29C0-0F23-493B-A869-81ABCADAE9EB}" type="presParOf" srcId="{C212D9BA-6797-4225-A692-A814A4696490}" destId="{A8306813-B67B-49F0-8F5B-36F453A43162}" srcOrd="3" destOrd="0" presId="urn:microsoft.com/office/officeart/2005/8/layout/orgChart1"/>
    <dgm:cxn modelId="{7B8D3688-2C70-442F-A1FE-5C8593700306}" type="presParOf" srcId="{A8306813-B67B-49F0-8F5B-36F453A43162}" destId="{94628B50-7743-4B8D-984E-50BF1C97710C}" srcOrd="0" destOrd="0" presId="urn:microsoft.com/office/officeart/2005/8/layout/orgChart1"/>
    <dgm:cxn modelId="{B06CE60F-198B-4B4F-9D2A-CF9F2A7526EC}" type="presParOf" srcId="{94628B50-7743-4B8D-984E-50BF1C97710C}" destId="{84E60349-C374-4BDD-ACA9-6C98D9AEA296}" srcOrd="0" destOrd="0" presId="urn:microsoft.com/office/officeart/2005/8/layout/orgChart1"/>
    <dgm:cxn modelId="{2559D484-CD86-4C51-B88D-A56597A4056E}" type="presParOf" srcId="{94628B50-7743-4B8D-984E-50BF1C97710C}" destId="{46D947F9-F3DD-497D-A9C4-4C92C5AD9141}" srcOrd="1" destOrd="0" presId="urn:microsoft.com/office/officeart/2005/8/layout/orgChart1"/>
    <dgm:cxn modelId="{8EE8E735-0C8A-457F-8E73-8E05D26923F7}" type="presParOf" srcId="{A8306813-B67B-49F0-8F5B-36F453A43162}" destId="{8A61F356-8569-4CED-8BC9-EDADABFDEB05}" srcOrd="1" destOrd="0" presId="urn:microsoft.com/office/officeart/2005/8/layout/orgChart1"/>
    <dgm:cxn modelId="{BD7A53D6-65FC-4CC8-819A-42DA2FF01E10}" type="presParOf" srcId="{A8306813-B67B-49F0-8F5B-36F453A43162}" destId="{7EF92863-4DBB-4B6F-8093-9AA0D3AD8238}" srcOrd="2" destOrd="0" presId="urn:microsoft.com/office/officeart/2005/8/layout/orgChart1"/>
    <dgm:cxn modelId="{F9CF4DCC-79D1-422E-A115-95E7312DEFBF}" type="presParOf" srcId="{7EF92863-4DBB-4B6F-8093-9AA0D3AD8238}" destId="{D942E1FA-7122-4A13-8C74-BDB7236F873A}" srcOrd="0" destOrd="0" presId="urn:microsoft.com/office/officeart/2005/8/layout/orgChart1"/>
    <dgm:cxn modelId="{C03AEB67-B4A2-46C9-8BBC-6E3F7890FB4D}" type="presParOf" srcId="{7EF92863-4DBB-4B6F-8093-9AA0D3AD8238}" destId="{265F8F61-6F76-4CF8-BB1F-E6A062C02A66}" srcOrd="1" destOrd="0" presId="urn:microsoft.com/office/officeart/2005/8/layout/orgChart1"/>
    <dgm:cxn modelId="{68C7039C-4CA0-4D64-852F-E65CA693BBF6}" type="presParOf" srcId="{265F8F61-6F76-4CF8-BB1F-E6A062C02A66}" destId="{1ACE2E1A-BDF4-4436-96E7-E528ED8D0E12}" srcOrd="0" destOrd="0" presId="urn:microsoft.com/office/officeart/2005/8/layout/orgChart1"/>
    <dgm:cxn modelId="{4ADF529D-2BB9-4BE9-9F0D-E8E66D86594B}" type="presParOf" srcId="{1ACE2E1A-BDF4-4436-96E7-E528ED8D0E12}" destId="{0B16E954-D147-48AE-8154-3D35003F8A93}" srcOrd="0" destOrd="0" presId="urn:microsoft.com/office/officeart/2005/8/layout/orgChart1"/>
    <dgm:cxn modelId="{3244C982-AE29-4623-8B37-8D7CDF898DD0}" type="presParOf" srcId="{1ACE2E1A-BDF4-4436-96E7-E528ED8D0E12}" destId="{FFF9622B-99B0-47D8-8D10-67ACE6F34E85}" srcOrd="1" destOrd="0" presId="urn:microsoft.com/office/officeart/2005/8/layout/orgChart1"/>
    <dgm:cxn modelId="{74EE268D-3415-46E1-8D03-856F854C08F9}" type="presParOf" srcId="{265F8F61-6F76-4CF8-BB1F-E6A062C02A66}" destId="{3492311E-DA16-465B-B63A-F8EEA8C53526}" srcOrd="1" destOrd="0" presId="urn:microsoft.com/office/officeart/2005/8/layout/orgChart1"/>
    <dgm:cxn modelId="{E5024CC3-F99F-4272-AE24-773E3BBAED0C}" type="presParOf" srcId="{265F8F61-6F76-4CF8-BB1F-E6A062C02A66}" destId="{79C7BCBD-70BC-4B78-82D7-F0D8A4C723B0}" srcOrd="2" destOrd="0" presId="urn:microsoft.com/office/officeart/2005/8/layout/orgChart1"/>
    <dgm:cxn modelId="{47215129-1241-4A47-BF0B-65195EC2E353}" type="presParOf" srcId="{C212D9BA-6797-4225-A692-A814A4696490}" destId="{E3782A3A-54D5-46D8-9751-F558C16F4C86}" srcOrd="4" destOrd="0" presId="urn:microsoft.com/office/officeart/2005/8/layout/orgChart1"/>
    <dgm:cxn modelId="{723D996C-5A04-46E7-B05E-2AECE267156B}" type="presParOf" srcId="{C212D9BA-6797-4225-A692-A814A4696490}" destId="{22C4E399-B079-419B-B4D4-C8D8E80A8C8C}" srcOrd="5" destOrd="0" presId="urn:microsoft.com/office/officeart/2005/8/layout/orgChart1"/>
    <dgm:cxn modelId="{45C47328-61C1-42CB-9373-93FBF3211631}" type="presParOf" srcId="{22C4E399-B079-419B-B4D4-C8D8E80A8C8C}" destId="{6D58F428-0281-442B-AA71-4D80030EC748}" srcOrd="0" destOrd="0" presId="urn:microsoft.com/office/officeart/2005/8/layout/orgChart1"/>
    <dgm:cxn modelId="{1746E11F-17CE-45FD-BB27-F556926FA7BC}" type="presParOf" srcId="{6D58F428-0281-442B-AA71-4D80030EC748}" destId="{FC74B5C8-FA7D-4472-8EDA-B13A79EFD391}" srcOrd="0" destOrd="0" presId="urn:microsoft.com/office/officeart/2005/8/layout/orgChart1"/>
    <dgm:cxn modelId="{A8429F7D-C4AB-44E9-B6C3-9FEFC6B101A6}" type="presParOf" srcId="{6D58F428-0281-442B-AA71-4D80030EC748}" destId="{3341C3AD-6F61-47BB-9AA6-53DAEC862A74}" srcOrd="1" destOrd="0" presId="urn:microsoft.com/office/officeart/2005/8/layout/orgChart1"/>
    <dgm:cxn modelId="{AC05E5C5-296E-4853-AA5B-91259B13C5EE}" type="presParOf" srcId="{22C4E399-B079-419B-B4D4-C8D8E80A8C8C}" destId="{8F5C9C5F-EA93-411D-A6E5-EA89CBBDE876}" srcOrd="1" destOrd="0" presId="urn:microsoft.com/office/officeart/2005/8/layout/orgChart1"/>
    <dgm:cxn modelId="{F555F574-6665-4260-8285-EF4B668D1AD5}" type="presParOf" srcId="{22C4E399-B079-419B-B4D4-C8D8E80A8C8C}" destId="{21339E80-F91E-48CE-82D9-14E06FA0459E}" srcOrd="2" destOrd="0" presId="urn:microsoft.com/office/officeart/2005/8/layout/orgChart1"/>
    <dgm:cxn modelId="{B6C700E6-3B85-4734-B236-7DC51CCD5D75}" type="presParOf" srcId="{21339E80-F91E-48CE-82D9-14E06FA0459E}" destId="{3CE8F0D9-B68E-4D4F-9490-22E1DC56D5D1}" srcOrd="0" destOrd="0" presId="urn:microsoft.com/office/officeart/2005/8/layout/orgChart1"/>
    <dgm:cxn modelId="{8D79052F-7386-44A2-8D9E-239EEAE44A2E}" type="presParOf" srcId="{21339E80-F91E-48CE-82D9-14E06FA0459E}" destId="{23652B51-E481-487A-A2F7-05B47B9B588A}" srcOrd="1" destOrd="0" presId="urn:microsoft.com/office/officeart/2005/8/layout/orgChart1"/>
    <dgm:cxn modelId="{A11D1441-CE37-4FBA-AB04-27659C8E7A3E}" type="presParOf" srcId="{23652B51-E481-487A-A2F7-05B47B9B588A}" destId="{A1117F89-A20D-40A8-B2F5-FB64DF0672CE}" srcOrd="0" destOrd="0" presId="urn:microsoft.com/office/officeart/2005/8/layout/orgChart1"/>
    <dgm:cxn modelId="{CCFA2389-FB17-4B17-B0E6-7F049FE479F6}" type="presParOf" srcId="{A1117F89-A20D-40A8-B2F5-FB64DF0672CE}" destId="{E9E842A7-8303-414E-95B4-81347913CF29}" srcOrd="0" destOrd="0" presId="urn:microsoft.com/office/officeart/2005/8/layout/orgChart1"/>
    <dgm:cxn modelId="{3BAE5B22-802D-460C-8EC3-34AC7CD4647E}" type="presParOf" srcId="{A1117F89-A20D-40A8-B2F5-FB64DF0672CE}" destId="{D5D7BD27-A539-47FD-8660-48A5DACC95D4}" srcOrd="1" destOrd="0" presId="urn:microsoft.com/office/officeart/2005/8/layout/orgChart1"/>
    <dgm:cxn modelId="{D91ECBD4-FAFD-4A3D-AC6A-37A6FCC43DBB}" type="presParOf" srcId="{23652B51-E481-487A-A2F7-05B47B9B588A}" destId="{E8AE5381-0AE8-46C7-AA4A-04F0D5F2BA7C}" srcOrd="1" destOrd="0" presId="urn:microsoft.com/office/officeart/2005/8/layout/orgChart1"/>
    <dgm:cxn modelId="{247B60A3-E7E3-4D8F-950A-824C63A0C852}" type="presParOf" srcId="{23652B51-E481-487A-A2F7-05B47B9B588A}" destId="{7FAC811A-75BD-420A-AB77-7C1F161F472B}" srcOrd="2" destOrd="0" presId="urn:microsoft.com/office/officeart/2005/8/layout/orgChart1"/>
    <dgm:cxn modelId="{1E802326-3A7B-4800-8A9B-58F9B35BAB9E}" type="presParOf" srcId="{C212D9BA-6797-4225-A692-A814A4696490}" destId="{7D38F035-1DF9-45F9-822E-59508C8110FD}" srcOrd="6" destOrd="0" presId="urn:microsoft.com/office/officeart/2005/8/layout/orgChart1"/>
    <dgm:cxn modelId="{671E1091-AF87-43EE-B800-F49BF54FBA63}" type="presParOf" srcId="{C212D9BA-6797-4225-A692-A814A4696490}" destId="{C3004D0D-A1DF-40B0-AF38-E26B8129AF3D}" srcOrd="7" destOrd="0" presId="urn:microsoft.com/office/officeart/2005/8/layout/orgChart1"/>
    <dgm:cxn modelId="{31B1DEE4-F353-4119-88D1-376F3482C4BB}" type="presParOf" srcId="{C3004D0D-A1DF-40B0-AF38-E26B8129AF3D}" destId="{DF0FC549-3056-4649-8FFB-CE50262E2FD5}" srcOrd="0" destOrd="0" presId="urn:microsoft.com/office/officeart/2005/8/layout/orgChart1"/>
    <dgm:cxn modelId="{73551465-22F2-4390-A871-856B1E5EB89D}" type="presParOf" srcId="{DF0FC549-3056-4649-8FFB-CE50262E2FD5}" destId="{76EE64AC-A46E-4D32-B919-1A7AE6A321AF}" srcOrd="0" destOrd="0" presId="urn:microsoft.com/office/officeart/2005/8/layout/orgChart1"/>
    <dgm:cxn modelId="{7809C813-BC75-42BB-A41A-E55DC3180E8B}" type="presParOf" srcId="{DF0FC549-3056-4649-8FFB-CE50262E2FD5}" destId="{08BDBD92-92FC-4F5B-9040-3B49B9C8787E}" srcOrd="1" destOrd="0" presId="urn:microsoft.com/office/officeart/2005/8/layout/orgChart1"/>
    <dgm:cxn modelId="{DFFC864E-AAAC-4C33-811B-6781449D1E5D}" type="presParOf" srcId="{C3004D0D-A1DF-40B0-AF38-E26B8129AF3D}" destId="{772E2D0B-44DC-422E-8852-8EF17A2B2AC3}" srcOrd="1" destOrd="0" presId="urn:microsoft.com/office/officeart/2005/8/layout/orgChart1"/>
    <dgm:cxn modelId="{31FD27CA-B1EB-47A4-A6E0-2BB08EAAFF17}" type="presParOf" srcId="{C3004D0D-A1DF-40B0-AF38-E26B8129AF3D}" destId="{0FE17CF1-DD0F-4399-B3EF-C1785B08B495}" srcOrd="2" destOrd="0" presId="urn:microsoft.com/office/officeart/2005/8/layout/orgChart1"/>
    <dgm:cxn modelId="{4FE6D7B3-6954-4F6B-9220-E837911A8D4F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82D1A3-5B64-4433-96A7-BC68222A4D9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209236A-B04F-4A58-8400-C2CE8C46A12D}" type="parTrans" cxnId="{9E988FD3-9079-4DEA-A121-1A1DC279A44F}">
      <dgm:prSet/>
      <dgm:spPr/>
      <dgm:t>
        <a:bodyPr/>
        <a:lstStyle/>
        <a:p>
          <a:endParaRPr lang="es-ES"/>
        </a:p>
      </dgm:t>
    </dgm:pt>
    <dgm:pt modelId="{BBA78B5A-7CC0-49E8-B08E-3956F5BB19A6}" type="sibTrans" cxnId="{9E988FD3-9079-4DEA-A121-1A1DC279A44F}">
      <dgm:prSet/>
      <dgm:spPr/>
      <dgm:t>
        <a:bodyPr/>
        <a:lstStyle/>
        <a:p>
          <a:endParaRPr lang="es-ES"/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Desarrollo </a:t>
          </a:r>
          <a:r>
            <a:rPr lang="es-MX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14BB5-1678-44F2-A1F1-C77033FA328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A998A2C-3FC3-4C89-861E-5E8E3925E6B2}" type="parTrans" cxnId="{E99B0F3D-854A-4085-A242-032CB76B1FFC}">
      <dgm:prSet/>
      <dgm:spPr/>
      <dgm:t>
        <a:bodyPr/>
        <a:lstStyle/>
        <a:p>
          <a:endParaRPr lang="es-ES"/>
        </a:p>
      </dgm:t>
    </dgm:pt>
    <dgm:pt modelId="{4AC28327-C453-4B8D-9AC3-0AF7A85176BD}" type="sibTrans" cxnId="{E99B0F3D-854A-4085-A242-032CB76B1FF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4" presStyleCnt="8" custScaleX="180375" custScaleY="133089" custLinFactNeighborX="-61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4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7CF5D704-2773-435C-9AE4-108BA6BD9C04}" type="pres">
      <dgm:prSet presAssocID="{D209236A-B04F-4A58-8400-C2CE8C46A12D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EF0B45F-D84B-40C0-81BB-284AB603CDC8}" type="pres">
      <dgm:prSet presAssocID="{0282D1A3-5B64-4433-96A7-BC68222A4D99}" presName="hierRoot2" presStyleCnt="0">
        <dgm:presLayoutVars>
          <dgm:hierBranch val="init"/>
        </dgm:presLayoutVars>
      </dgm:prSet>
      <dgm:spPr/>
    </dgm:pt>
    <dgm:pt modelId="{6247F01C-5145-45CB-A780-62F9E9900897}" type="pres">
      <dgm:prSet presAssocID="{0282D1A3-5B64-4433-96A7-BC68222A4D99}" presName="rootComposite" presStyleCnt="0"/>
      <dgm:spPr/>
    </dgm:pt>
    <dgm:pt modelId="{B9497D1A-44F6-480C-A626-D073C3EEF42B}" type="pres">
      <dgm:prSet presAssocID="{0282D1A3-5B64-4433-96A7-BC68222A4D99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40574-2B77-48D1-931D-579F5EDB4663}" type="pres">
      <dgm:prSet presAssocID="{0282D1A3-5B64-4433-96A7-BC68222A4D99}" presName="rootConnector" presStyleLbl="node2" presStyleIdx="5" presStyleCnt="8"/>
      <dgm:spPr/>
      <dgm:t>
        <a:bodyPr/>
        <a:lstStyle/>
        <a:p>
          <a:endParaRPr lang="es-ES"/>
        </a:p>
      </dgm:t>
    </dgm:pt>
    <dgm:pt modelId="{9C1B0B42-BFF9-4F79-9331-913CF2CA6D93}" type="pres">
      <dgm:prSet presAssocID="{0282D1A3-5B64-4433-96A7-BC68222A4D99}" presName="hierChild4" presStyleCnt="0"/>
      <dgm:spPr/>
    </dgm:pt>
    <dgm:pt modelId="{28CFBB2A-79AA-4120-A05C-92F132EB8D8C}" type="pres">
      <dgm:prSet presAssocID="{0282D1A3-5B64-4433-96A7-BC68222A4D99}" presName="hierChild5" presStyleCnt="0"/>
      <dgm:spPr/>
    </dgm:pt>
    <dgm:pt modelId="{DA2C989E-487F-418B-848E-9E0FE76D04AE}" type="pres">
      <dgm:prSet presAssocID="{0A998A2C-3FC3-4C89-861E-5E8E3925E6B2}" presName="Name48" presStyleLbl="parChTrans1D2" presStyleIdx="6" presStyleCnt="8"/>
      <dgm:spPr/>
      <dgm:t>
        <a:bodyPr/>
        <a:lstStyle/>
        <a:p>
          <a:endParaRPr lang="es-ES"/>
        </a:p>
      </dgm:t>
    </dgm:pt>
    <dgm:pt modelId="{2A4E52BF-5669-4A3F-9548-DDA4C71BF5F7}" type="pres">
      <dgm:prSet presAssocID="{5CD14BB5-1678-44F2-A1F1-C77033FA3281}" presName="hierRoot2" presStyleCnt="0">
        <dgm:presLayoutVars>
          <dgm:hierBranch val="init"/>
        </dgm:presLayoutVars>
      </dgm:prSet>
      <dgm:spPr/>
    </dgm:pt>
    <dgm:pt modelId="{7F7E2FD7-2229-4DFB-BA09-E7B394116285}" type="pres">
      <dgm:prSet presAssocID="{5CD14BB5-1678-44F2-A1F1-C77033FA3281}" presName="rootComposite" presStyleCnt="0"/>
      <dgm:spPr/>
    </dgm:pt>
    <dgm:pt modelId="{A08FDC8F-1CFE-49E8-A358-BA2E4CE71AF8}" type="pres">
      <dgm:prSet presAssocID="{5CD14BB5-1678-44F2-A1F1-C77033FA3281}" presName="rootText" presStyleLbl="node2" presStyleIdx="6" presStyleCnt="8" custScaleX="180375" custScaleY="133089" custLinFactNeighborX="-616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C97F4-0D70-46D0-8F5F-F00D479E186D}" type="pres">
      <dgm:prSet presAssocID="{5CD14BB5-1678-44F2-A1F1-C77033FA3281}" presName="rootConnector" presStyleLbl="node2" presStyleIdx="6" presStyleCnt="8"/>
      <dgm:spPr/>
      <dgm:t>
        <a:bodyPr/>
        <a:lstStyle/>
        <a:p>
          <a:endParaRPr lang="es-ES"/>
        </a:p>
      </dgm:t>
    </dgm:pt>
    <dgm:pt modelId="{8BF9A88C-67A9-4406-88FA-281D4EE10E5B}" type="pres">
      <dgm:prSet presAssocID="{5CD14BB5-1678-44F2-A1F1-C77033FA3281}" presName="hierChild4" presStyleCnt="0"/>
      <dgm:spPr/>
    </dgm:pt>
    <dgm:pt modelId="{EDCD7E4D-0209-4363-A08F-9B7CB42A2F81}" type="pres">
      <dgm:prSet presAssocID="{5CD14BB5-1678-44F2-A1F1-C77033FA328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7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7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BF106508-6366-460D-8722-18BB924441C2}" type="presOf" srcId="{5CD14BB5-1678-44F2-A1F1-C77033FA3281}" destId="{9E5C97F4-0D70-46D0-8F5F-F00D479E186D}" srcOrd="1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67505F3E-6D76-49CA-B9D9-AFD628952415}" srcId="{9460999F-411C-4C31-B047-C664E61C4334}" destId="{5752D4F7-F977-4DF4-BA7B-0D40A2BE58E2}" srcOrd="7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DB7B1E40-5A8E-497C-8209-21B301AB44AB}" type="presOf" srcId="{0A998A2C-3FC3-4C89-861E-5E8E3925E6B2}" destId="{DA2C989E-487F-418B-848E-9E0FE76D04AE}" srcOrd="0" destOrd="0" presId="urn:microsoft.com/office/officeart/2005/8/layout/orgChart1"/>
    <dgm:cxn modelId="{EBDFA6DD-C4BA-4824-A2EE-F4E88232487C}" type="presOf" srcId="{D209236A-B04F-4A58-8400-C2CE8C46A12D}" destId="{7CF5D704-2773-435C-9AE4-108BA6BD9C04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CD50FAEE-5109-45AF-BE1B-A5CC8F796AF0}" type="presOf" srcId="{5CD14BB5-1678-44F2-A1F1-C77033FA3281}" destId="{A08FDC8F-1CFE-49E8-A358-BA2E4CE71AF8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E99B0F3D-854A-4085-A242-032CB76B1FFC}" srcId="{9460999F-411C-4C31-B047-C664E61C4334}" destId="{5CD14BB5-1678-44F2-A1F1-C77033FA3281}" srcOrd="6" destOrd="0" parTransId="{0A998A2C-3FC3-4C89-861E-5E8E3925E6B2}" sibTransId="{4AC28327-C453-4B8D-9AC3-0AF7A85176BD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8E0B7C1B-F20D-428C-B1ED-3C7D804A9CAC}" type="presOf" srcId="{0282D1A3-5B64-4433-96A7-BC68222A4D99}" destId="{74840574-2B77-48D1-931D-579F5EDB4663}" srcOrd="1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4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9E16F7F0-003B-4380-9972-C5F96059B8BC}" type="presOf" srcId="{0282D1A3-5B64-4433-96A7-BC68222A4D99}" destId="{B9497D1A-44F6-480C-A626-D073C3EEF42B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9E988FD3-9079-4DEA-A121-1A1DC279A44F}" srcId="{9460999F-411C-4C31-B047-C664E61C4334}" destId="{0282D1A3-5B64-4433-96A7-BC68222A4D99}" srcOrd="5" destOrd="0" parTransId="{D209236A-B04F-4A58-8400-C2CE8C46A12D}" sibTransId="{BBA78B5A-7CC0-49E8-B08E-3956F5BB19A6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2EBBE601-B5CE-4B86-8672-77E939C59E37}" type="presParOf" srcId="{192A4A43-5DC6-4E48-A7A3-07390C05F084}" destId="{28AB863A-311D-4D54-A405-F5D6FA291222}" srcOrd="8" destOrd="0" presId="urn:microsoft.com/office/officeart/2005/8/layout/orgChart1"/>
    <dgm:cxn modelId="{EC4AAC1B-DDD9-4362-ADE0-AD986B113482}" type="presParOf" srcId="{192A4A43-5DC6-4E48-A7A3-07390C05F084}" destId="{B0D6FA3F-7C1D-441B-AA99-DE040A3C8A63}" srcOrd="9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A3DD1EF9-ACCB-42FE-989F-980DB11B65EA}" type="presParOf" srcId="{192A4A43-5DC6-4E48-A7A3-07390C05F084}" destId="{7CF5D704-2773-435C-9AE4-108BA6BD9C04}" srcOrd="10" destOrd="0" presId="urn:microsoft.com/office/officeart/2005/8/layout/orgChart1"/>
    <dgm:cxn modelId="{CBFF6624-B425-4E14-96EC-3F17B34DBDED}" type="presParOf" srcId="{192A4A43-5DC6-4E48-A7A3-07390C05F084}" destId="{BEF0B45F-D84B-40C0-81BB-284AB603CDC8}" srcOrd="11" destOrd="0" presId="urn:microsoft.com/office/officeart/2005/8/layout/orgChart1"/>
    <dgm:cxn modelId="{9897C5B7-557C-4D4F-8794-DF60BB00FF46}" type="presParOf" srcId="{BEF0B45F-D84B-40C0-81BB-284AB603CDC8}" destId="{6247F01C-5145-45CB-A780-62F9E9900897}" srcOrd="0" destOrd="0" presId="urn:microsoft.com/office/officeart/2005/8/layout/orgChart1"/>
    <dgm:cxn modelId="{658EB5AB-DEC1-48EC-8B08-877FDE162DC6}" type="presParOf" srcId="{6247F01C-5145-45CB-A780-62F9E9900897}" destId="{B9497D1A-44F6-480C-A626-D073C3EEF42B}" srcOrd="0" destOrd="0" presId="urn:microsoft.com/office/officeart/2005/8/layout/orgChart1"/>
    <dgm:cxn modelId="{345B9E48-00E3-4872-89F2-601B2D170152}" type="presParOf" srcId="{6247F01C-5145-45CB-A780-62F9E9900897}" destId="{74840574-2B77-48D1-931D-579F5EDB4663}" srcOrd="1" destOrd="0" presId="urn:microsoft.com/office/officeart/2005/8/layout/orgChart1"/>
    <dgm:cxn modelId="{314974C5-4FEE-4040-B03E-EC796068284E}" type="presParOf" srcId="{BEF0B45F-D84B-40C0-81BB-284AB603CDC8}" destId="{9C1B0B42-BFF9-4F79-9331-913CF2CA6D93}" srcOrd="1" destOrd="0" presId="urn:microsoft.com/office/officeart/2005/8/layout/orgChart1"/>
    <dgm:cxn modelId="{6604BD8F-EC7B-4918-B218-2A54B31ECDBB}" type="presParOf" srcId="{BEF0B45F-D84B-40C0-81BB-284AB603CDC8}" destId="{28CFBB2A-79AA-4120-A05C-92F132EB8D8C}" srcOrd="2" destOrd="0" presId="urn:microsoft.com/office/officeart/2005/8/layout/orgChart1"/>
    <dgm:cxn modelId="{77473395-436A-47C0-A1B5-3F88244D331B}" type="presParOf" srcId="{192A4A43-5DC6-4E48-A7A3-07390C05F084}" destId="{DA2C989E-487F-418B-848E-9E0FE76D04AE}" srcOrd="12" destOrd="0" presId="urn:microsoft.com/office/officeart/2005/8/layout/orgChart1"/>
    <dgm:cxn modelId="{F75D15A7-5A65-49B3-B59B-6E06CED43737}" type="presParOf" srcId="{192A4A43-5DC6-4E48-A7A3-07390C05F084}" destId="{2A4E52BF-5669-4A3F-9548-DDA4C71BF5F7}" srcOrd="13" destOrd="0" presId="urn:microsoft.com/office/officeart/2005/8/layout/orgChart1"/>
    <dgm:cxn modelId="{6C119B60-D7E6-4B07-A79A-76686385E6D4}" type="presParOf" srcId="{2A4E52BF-5669-4A3F-9548-DDA4C71BF5F7}" destId="{7F7E2FD7-2229-4DFB-BA09-E7B394116285}" srcOrd="0" destOrd="0" presId="urn:microsoft.com/office/officeart/2005/8/layout/orgChart1"/>
    <dgm:cxn modelId="{9C8B35CD-AE87-4AA7-9C4F-287D7060063D}" type="presParOf" srcId="{7F7E2FD7-2229-4DFB-BA09-E7B394116285}" destId="{A08FDC8F-1CFE-49E8-A358-BA2E4CE71AF8}" srcOrd="0" destOrd="0" presId="urn:microsoft.com/office/officeart/2005/8/layout/orgChart1"/>
    <dgm:cxn modelId="{8DC06689-FA3E-4F57-A2F9-30A198AA8AB2}" type="presParOf" srcId="{7F7E2FD7-2229-4DFB-BA09-E7B394116285}" destId="{9E5C97F4-0D70-46D0-8F5F-F00D479E186D}" srcOrd="1" destOrd="0" presId="urn:microsoft.com/office/officeart/2005/8/layout/orgChart1"/>
    <dgm:cxn modelId="{24974853-0DDC-4D0B-8222-D0EE844703C8}" type="presParOf" srcId="{2A4E52BF-5669-4A3F-9548-DDA4C71BF5F7}" destId="{8BF9A88C-67A9-4406-88FA-281D4EE10E5B}" srcOrd="1" destOrd="0" presId="urn:microsoft.com/office/officeart/2005/8/layout/orgChart1"/>
    <dgm:cxn modelId="{DAB30D4F-178D-49A9-8B61-75F290FD6DE7}" type="presParOf" srcId="{2A4E52BF-5669-4A3F-9548-DDA4C71BF5F7}" destId="{EDCD7E4D-0209-4363-A08F-9B7CB42A2F81}" srcOrd="2" destOrd="0" presId="urn:microsoft.com/office/officeart/2005/8/layout/orgChart1"/>
    <dgm:cxn modelId="{B3254AA9-23B2-4D42-B8CF-BDAEF637192B}" type="presParOf" srcId="{192A4A43-5DC6-4E48-A7A3-07390C05F084}" destId="{07BEC8F6-F6B4-4F73-9157-E64063C899BB}" srcOrd="14" destOrd="0" presId="urn:microsoft.com/office/officeart/2005/8/layout/orgChart1"/>
    <dgm:cxn modelId="{E28CB7DE-6082-4FFC-97E6-45CFEC03C7CD}" type="presParOf" srcId="{192A4A43-5DC6-4E48-A7A3-07390C05F084}" destId="{65858037-06C9-4BEF-8BEB-8FD0892E41F7}" srcOrd="15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07DCC439-1273-4789-BF51-201ECD86F16B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90413F-6863-40B2-B73E-100F11CE2F24}" type="parTrans" cxnId="{BA623D6B-B844-4165-BA8D-21F5F18D51F5}">
      <dgm:prSet/>
      <dgm:spPr/>
      <dgm:t>
        <a:bodyPr/>
        <a:lstStyle/>
        <a:p>
          <a:endParaRPr lang="es-ES"/>
        </a:p>
      </dgm:t>
    </dgm:pt>
    <dgm:pt modelId="{72EC4AC0-5440-4C54-8A11-F362F21DAC73}" type="sibTrans" cxnId="{BA623D6B-B844-4165-BA8D-21F5F18D51F5}">
      <dgm:prSet/>
      <dgm:spPr/>
      <dgm:t>
        <a:bodyPr/>
        <a:lstStyle/>
        <a:p>
          <a:endParaRPr lang="es-ES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4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4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4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EACD3954-4AD2-4CC1-A13F-D3E6728670A4}" type="pres">
      <dgm:prSet presAssocID="{7890413F-6863-40B2-B73E-100F11CE2F2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0C95C2D-300D-4D79-8F41-527627D6349C}" type="pres">
      <dgm:prSet presAssocID="{07DCC439-1273-4789-BF51-201ECD86F16B}" presName="hierRoot2" presStyleCnt="0">
        <dgm:presLayoutVars>
          <dgm:hierBranch val="init"/>
        </dgm:presLayoutVars>
      </dgm:prSet>
      <dgm:spPr/>
    </dgm:pt>
    <dgm:pt modelId="{231ABA5E-A5EC-477B-959C-70BC74EF73C6}" type="pres">
      <dgm:prSet presAssocID="{07DCC439-1273-4789-BF51-201ECD86F16B}" presName="rootComposite" presStyleCnt="0"/>
      <dgm:spPr/>
    </dgm:pt>
    <dgm:pt modelId="{032B8807-A0D3-4CEA-9977-BBBE43E7721E}" type="pres">
      <dgm:prSet presAssocID="{07DCC439-1273-4789-BF51-201ECD86F16B}" presName="rootText" presStyleLbl="node2" presStyleIdx="3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520E61-541E-4FD4-A0DC-F331075D8BA1}" type="pres">
      <dgm:prSet presAssocID="{07DCC439-1273-4789-BF51-201ECD86F16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67B1644-67CC-4036-BE17-C21F7EFA5366}" type="pres">
      <dgm:prSet presAssocID="{07DCC439-1273-4789-BF51-201ECD86F16B}" presName="hierChild4" presStyleCnt="0"/>
      <dgm:spPr/>
    </dgm:pt>
    <dgm:pt modelId="{26419F57-7470-445E-AAF0-A8731603DB3E}" type="pres">
      <dgm:prSet presAssocID="{07DCC439-1273-4789-BF51-201ECD86F16B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73E616A-927C-4471-A444-C99075AE3D3D}" type="presOf" srcId="{7890413F-6863-40B2-B73E-100F11CE2F24}" destId="{EACD3954-4AD2-4CC1-A13F-D3E6728670A4}" srcOrd="0" destOrd="0" presId="urn:microsoft.com/office/officeart/2005/8/layout/orgChart1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9D3D9230-8222-4067-AC4D-9A703685104C}" type="presOf" srcId="{07DCC439-1273-4789-BF51-201ECD86F16B}" destId="{D4520E61-541E-4FD4-A0DC-F331075D8BA1}" srcOrd="1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A623D6B-B844-4165-BA8D-21F5F18D51F5}" srcId="{A5567314-55D4-4305-9B0E-66562ADE4F73}" destId="{07DCC439-1273-4789-BF51-201ECD86F16B}" srcOrd="3" destOrd="0" parTransId="{7890413F-6863-40B2-B73E-100F11CE2F24}" sibTransId="{72EC4AC0-5440-4C54-8A11-F362F21DAC73}"/>
    <dgm:cxn modelId="{65B72E78-AF8A-41DE-8259-734B824043F7}" type="presOf" srcId="{07DCC439-1273-4789-BF51-201ECD86F16B}" destId="{032B8807-A0D3-4CEA-9977-BBBE43E7721E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BE680372-1B33-4EE5-9199-48BD6D9C5901}" type="presParOf" srcId="{AF220E45-7649-4E3F-9F3D-C357E4F8DB56}" destId="{EACD3954-4AD2-4CC1-A13F-D3E6728670A4}" srcOrd="6" destOrd="0" presId="urn:microsoft.com/office/officeart/2005/8/layout/orgChart1"/>
    <dgm:cxn modelId="{DCC3A8A1-6AC6-4D38-B4F2-B8C79065AC2E}" type="presParOf" srcId="{AF220E45-7649-4E3F-9F3D-C357E4F8DB56}" destId="{10C95C2D-300D-4D79-8F41-527627D6349C}" srcOrd="7" destOrd="0" presId="urn:microsoft.com/office/officeart/2005/8/layout/orgChart1"/>
    <dgm:cxn modelId="{2E9027E9-DF8A-4E98-AAE1-67CC72F4D924}" type="presParOf" srcId="{10C95C2D-300D-4D79-8F41-527627D6349C}" destId="{231ABA5E-A5EC-477B-959C-70BC74EF73C6}" srcOrd="0" destOrd="0" presId="urn:microsoft.com/office/officeart/2005/8/layout/orgChart1"/>
    <dgm:cxn modelId="{E22BEF46-0F1B-412B-84BC-3BD22BF07AAF}" type="presParOf" srcId="{231ABA5E-A5EC-477B-959C-70BC74EF73C6}" destId="{032B8807-A0D3-4CEA-9977-BBBE43E7721E}" srcOrd="0" destOrd="0" presId="urn:microsoft.com/office/officeart/2005/8/layout/orgChart1"/>
    <dgm:cxn modelId="{522BF6E9-8942-44EB-8A29-47B1A1D54506}" type="presParOf" srcId="{231ABA5E-A5EC-477B-959C-70BC74EF73C6}" destId="{D4520E61-541E-4FD4-A0DC-F331075D8BA1}" srcOrd="1" destOrd="0" presId="urn:microsoft.com/office/officeart/2005/8/layout/orgChart1"/>
    <dgm:cxn modelId="{3AB12F38-A2BD-4D4C-9B38-D9C8C5AD780A}" type="presParOf" srcId="{10C95C2D-300D-4D79-8F41-527627D6349C}" destId="{D67B1644-67CC-4036-BE17-C21F7EFA5366}" srcOrd="1" destOrd="0" presId="urn:microsoft.com/office/officeart/2005/8/layout/orgChart1"/>
    <dgm:cxn modelId="{63075BA8-CF89-4923-943D-687553F17B32}" type="presParOf" srcId="{10C95C2D-300D-4D79-8F41-527627D6349C}" destId="{26419F57-7470-445E-AAF0-A8731603DB3E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51C2CA-8322-4B44-8F44-2A27E6D922F8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FEFCA54-0D77-45EB-815B-D874CF327854}" type="parTrans" cxnId="{0A59D10E-A06D-4D71-BDD0-9E47034F1934}">
      <dgm:prSet/>
      <dgm:spPr/>
      <dgm:t>
        <a:bodyPr/>
        <a:lstStyle/>
        <a:p>
          <a:endParaRPr lang="es-ES"/>
        </a:p>
      </dgm:t>
    </dgm:pt>
    <dgm:pt modelId="{2710292F-8F98-4B42-9D96-1D18F71B387F}" type="sibTrans" cxnId="{0A59D10E-A06D-4D71-BDD0-9E47034F1934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5" custScaleX="104945" custScaleY="95512" custLinFactNeighborX="-91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5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5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5" custScaleX="104945" custScaleY="95512" custLinFactNeighborX="-98" custLinFactNeighborY="-3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5" custScaleX="104945" custScaleY="95512" custLinFactNeighborX="-91" custLinFactNeighborY="-38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  <dgm:pt modelId="{8F1FAFD2-FD47-44B5-9C4D-ADD97E447B6C}" type="pres">
      <dgm:prSet presAssocID="{4FEFCA54-0D77-45EB-815B-D874CF32785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956D5D-7B60-4F71-B960-08FD618EBE4F}" type="pres">
      <dgm:prSet presAssocID="{1651C2CA-8322-4B44-8F44-2A27E6D922F8}" presName="hierRoot3" presStyleCnt="0">
        <dgm:presLayoutVars>
          <dgm:hierBranch val="init"/>
        </dgm:presLayoutVars>
      </dgm:prSet>
      <dgm:spPr/>
    </dgm:pt>
    <dgm:pt modelId="{775A3939-981A-4A9E-9009-DD7379CFE50F}" type="pres">
      <dgm:prSet presAssocID="{1651C2CA-8322-4B44-8F44-2A27E6D922F8}" presName="rootComposite3" presStyleCnt="0"/>
      <dgm:spPr/>
    </dgm:pt>
    <dgm:pt modelId="{701CD784-7BD5-4B43-9B97-FDDF0A3A1CD3}" type="pres">
      <dgm:prSet presAssocID="{1651C2CA-8322-4B44-8F44-2A27E6D922F8}" presName="rootText3" presStyleLbl="asst1" presStyleIdx="4" presStyleCnt="5" custScaleX="104945" custScaleY="95512" custLinFactNeighborX="-91" custLinFactNeighborY="-7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DEFA4A-4BA5-43DF-A183-4730C25A1532}" type="pres">
      <dgm:prSet presAssocID="{1651C2CA-8322-4B44-8F44-2A27E6D922F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F4DA4D6-A8EB-44C2-AABC-F72807C817A2}" type="pres">
      <dgm:prSet presAssocID="{1651C2CA-8322-4B44-8F44-2A27E6D922F8}" presName="hierChild6" presStyleCnt="0"/>
      <dgm:spPr/>
    </dgm:pt>
    <dgm:pt modelId="{EB9A55EC-104B-4722-B91C-A3C2F96A89DB}" type="pres">
      <dgm:prSet presAssocID="{1651C2CA-8322-4B44-8F44-2A27E6D922F8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54088687-C860-4BD1-8387-3A8E963880C3}" type="presOf" srcId="{4FEFCA54-0D77-45EB-815B-D874CF327854}" destId="{8F1FAFD2-FD47-44B5-9C4D-ADD97E447B6C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0A59D10E-A06D-4D71-BDD0-9E47034F1934}" srcId="{A5567314-55D4-4305-9B0E-66562ADE4F73}" destId="{1651C2CA-8322-4B44-8F44-2A27E6D922F8}" srcOrd="4" destOrd="0" parTransId="{4FEFCA54-0D77-45EB-815B-D874CF327854}" sibTransId="{2710292F-8F98-4B42-9D96-1D18F71B387F}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5FBB6249-49F3-4353-B1AD-7334B88C6C48}" type="presOf" srcId="{1651C2CA-8322-4B44-8F44-2A27E6D922F8}" destId="{701CD784-7BD5-4B43-9B97-FDDF0A3A1CD3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F55C6AA-7AED-46D6-AF33-4F92DB48C393}" type="presOf" srcId="{1651C2CA-8322-4B44-8F44-2A27E6D922F8}" destId="{D1DEFA4A-4BA5-43DF-A183-4730C25A1532}" srcOrd="1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  <dgm:cxn modelId="{E276DCE3-8063-42F7-810A-EC4B912AD7CA}" type="presParOf" srcId="{24C0CD19-D32E-42F6-8362-77BB2BC49B5B}" destId="{8F1FAFD2-FD47-44B5-9C4D-ADD97E447B6C}" srcOrd="8" destOrd="0" presId="urn:microsoft.com/office/officeart/2005/8/layout/orgChart1"/>
    <dgm:cxn modelId="{82BFB65C-48FB-4D20-81B6-0943705C7B41}" type="presParOf" srcId="{24C0CD19-D32E-42F6-8362-77BB2BC49B5B}" destId="{C3956D5D-7B60-4F71-B960-08FD618EBE4F}" srcOrd="9" destOrd="0" presId="urn:microsoft.com/office/officeart/2005/8/layout/orgChart1"/>
    <dgm:cxn modelId="{1322D034-1294-40F2-A1E4-7B4B5DFA4A47}" type="presParOf" srcId="{C3956D5D-7B60-4F71-B960-08FD618EBE4F}" destId="{775A3939-981A-4A9E-9009-DD7379CFE50F}" srcOrd="0" destOrd="0" presId="urn:microsoft.com/office/officeart/2005/8/layout/orgChart1"/>
    <dgm:cxn modelId="{8F9568CC-0C75-47C8-B4CF-8497CAE197DD}" type="presParOf" srcId="{775A3939-981A-4A9E-9009-DD7379CFE50F}" destId="{701CD784-7BD5-4B43-9B97-FDDF0A3A1CD3}" srcOrd="0" destOrd="0" presId="urn:microsoft.com/office/officeart/2005/8/layout/orgChart1"/>
    <dgm:cxn modelId="{6E4C3C9D-E428-46FE-8D62-E4517E9B605E}" type="presParOf" srcId="{775A3939-981A-4A9E-9009-DD7379CFE50F}" destId="{D1DEFA4A-4BA5-43DF-A183-4730C25A1532}" srcOrd="1" destOrd="0" presId="urn:microsoft.com/office/officeart/2005/8/layout/orgChart1"/>
    <dgm:cxn modelId="{527B0CA3-F7BC-4D3C-8D89-237CACAAD626}" type="presParOf" srcId="{C3956D5D-7B60-4F71-B960-08FD618EBE4F}" destId="{FF4DA4D6-A8EB-44C2-AABC-F72807C817A2}" srcOrd="1" destOrd="0" presId="urn:microsoft.com/office/officeart/2005/8/layout/orgChart1"/>
    <dgm:cxn modelId="{7993917A-8577-4E46-B504-AD0910DE0AE3}" type="presParOf" srcId="{C3956D5D-7B60-4F71-B960-08FD618EBE4F}" destId="{EB9A55EC-104B-4722-B91C-A3C2F96A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E1F07C8C-5473-4F6F-8C4E-3939EA94A3FB}" type="presParOf" srcId="{5E12C4FD-0F5E-4911-AC30-E420FB8D05EB}" destId="{FF6BECF4-75A3-4CA1-BD71-5A0D3A4EDF89}" srcOrd="6" destOrd="0" presId="urn:microsoft.com/office/officeart/2005/8/layout/orgChart1"/>
    <dgm:cxn modelId="{5220E245-6174-42E3-80DA-4A51DE6FA5C6}" type="presParOf" srcId="{5E12C4FD-0F5E-4911-AC30-E420FB8D05EB}" destId="{26808509-107F-4CDC-95A3-B7B52E1322DF}" srcOrd="7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Judo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>
              <a:solidFill>
                <a:schemeClr val="tx1"/>
              </a:solidFill>
              <a:latin typeface="+mn-lt"/>
            </a:rPr>
            <a:t/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de Basquetbol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Luchas Asociadas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rtl="0"/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484293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549355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653160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11FB55-18A9-45D8-B684-AAC2D632EEA5}">
      <dgm:prSet custT="1"/>
      <dgm:spPr/>
      <dgm:t>
        <a:bodyPr/>
        <a:lstStyle/>
        <a:p>
          <a:r>
            <a:rPr lang="es-ES" sz="1200" dirty="0" smtClean="0"/>
            <a:t>Entrenador(a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0C64637-7592-419A-9EC2-314BCA684C38}" type="parTrans" cxnId="{E3569668-CB67-457D-B2CC-5F6081D97A0F}">
      <dgm:prSet/>
      <dgm:spPr/>
      <dgm:t>
        <a:bodyPr/>
        <a:lstStyle/>
        <a:p>
          <a:endParaRPr lang="es-ES"/>
        </a:p>
      </dgm:t>
    </dgm:pt>
    <dgm:pt modelId="{B08F9377-C9BC-4A59-AD70-710FCA80551E}" type="sibTrans" cxnId="{E3569668-CB67-457D-B2CC-5F6081D97A0F}">
      <dgm:prSet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28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28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C107D675-B209-49F1-819B-4C056CB82745}" type="pres">
      <dgm:prSet presAssocID="{70C64637-7592-419A-9EC2-314BCA684C3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7806297-D297-421B-BB8A-DD313B764F06}" type="pres">
      <dgm:prSet presAssocID="{3711FB55-18A9-45D8-B684-AAC2D632EEA5}" presName="hierRoot2" presStyleCnt="0">
        <dgm:presLayoutVars>
          <dgm:hierBranch val="init"/>
        </dgm:presLayoutVars>
      </dgm:prSet>
      <dgm:spPr/>
    </dgm:pt>
    <dgm:pt modelId="{C73B3F4F-47C0-485B-A2EC-D15535AA979F}" type="pres">
      <dgm:prSet presAssocID="{3711FB55-18A9-45D8-B684-AAC2D632EEA5}" presName="rootComposite" presStyleCnt="0"/>
      <dgm:spPr/>
    </dgm:pt>
    <dgm:pt modelId="{60EEC474-B5E4-4BF4-93F5-756AA5473CEE}" type="pres">
      <dgm:prSet presAssocID="{3711FB55-18A9-45D8-B684-AAC2D632EEA5}" presName="rootText" presStyleLbl="node3" presStyleIdx="0" presStyleCnt="1" custScaleX="72418" custScaleY="70453" custLinFactNeighborX="-196" custLinFactNeighborY="2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C1161D-2A00-4A13-BE6F-7337468104DF}" type="pres">
      <dgm:prSet presAssocID="{3711FB55-18A9-45D8-B684-AAC2D632EEA5}" presName="rootConnector" presStyleLbl="node3" presStyleIdx="0" presStyleCnt="1"/>
      <dgm:spPr/>
      <dgm:t>
        <a:bodyPr/>
        <a:lstStyle/>
        <a:p>
          <a:endParaRPr lang="es-ES"/>
        </a:p>
      </dgm:t>
    </dgm:pt>
    <dgm:pt modelId="{825AF84B-4AFE-4042-9587-631A41501481}" type="pres">
      <dgm:prSet presAssocID="{3711FB55-18A9-45D8-B684-AAC2D632EEA5}" presName="hierChild4" presStyleCnt="0"/>
      <dgm:spPr/>
    </dgm:pt>
    <dgm:pt modelId="{F4F249B0-E8CF-4486-9EB4-5CD4FB2BB99E}" type="pres">
      <dgm:prSet presAssocID="{3711FB55-18A9-45D8-B684-AAC2D632EEA5}" presName="hierChild5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12540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4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BB2746CF-5E51-4999-8591-466060E02E0C}" type="presOf" srcId="{3711FB55-18A9-45D8-B684-AAC2D632EEA5}" destId="{60EEC474-B5E4-4BF4-93F5-756AA5473CEE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C48BD8A-1EC5-4312-9F22-A67FF14DE2B5}" type="presOf" srcId="{3711FB55-18A9-45D8-B684-AAC2D632EEA5}" destId="{CDC1161D-2A00-4A13-BE6F-7337468104DF}" srcOrd="1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8F23449C-E58C-4229-9E14-488E68D9FA3C}" type="presOf" srcId="{70C64637-7592-419A-9EC2-314BCA684C38}" destId="{C107D675-B209-49F1-819B-4C056CB82745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E3569668-CB67-457D-B2CC-5F6081D97A0F}" srcId="{8A512F73-792C-4FD9-AB9E-3632D925465C}" destId="{3711FB55-18A9-45D8-B684-AAC2D632EEA5}" srcOrd="0" destOrd="0" parTransId="{70C64637-7592-419A-9EC2-314BCA684C38}" sibTransId="{B08F9377-C9BC-4A59-AD70-710FCA80551E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237AD0BC-5620-4824-A75F-888D00F164C0}" type="presParOf" srcId="{7333E22A-1C6A-471E-97AA-60C7AEC7E47B}" destId="{C107D675-B209-49F1-819B-4C056CB82745}" srcOrd="0" destOrd="0" presId="urn:microsoft.com/office/officeart/2005/8/layout/orgChart1"/>
    <dgm:cxn modelId="{D59E137E-AB05-41A4-9BC3-4DF9272B311F}" type="presParOf" srcId="{7333E22A-1C6A-471E-97AA-60C7AEC7E47B}" destId="{07806297-D297-421B-BB8A-DD313B764F06}" srcOrd="1" destOrd="0" presId="urn:microsoft.com/office/officeart/2005/8/layout/orgChart1"/>
    <dgm:cxn modelId="{85D2E0AE-8427-47F7-8601-C13C666A6C67}" type="presParOf" srcId="{07806297-D297-421B-BB8A-DD313B764F06}" destId="{C73B3F4F-47C0-485B-A2EC-D15535AA979F}" srcOrd="0" destOrd="0" presId="urn:microsoft.com/office/officeart/2005/8/layout/orgChart1"/>
    <dgm:cxn modelId="{6965B8F0-469D-4AD2-B211-666B76187B8B}" type="presParOf" srcId="{C73B3F4F-47C0-485B-A2EC-D15535AA979F}" destId="{60EEC474-B5E4-4BF4-93F5-756AA5473CEE}" srcOrd="0" destOrd="0" presId="urn:microsoft.com/office/officeart/2005/8/layout/orgChart1"/>
    <dgm:cxn modelId="{C02EC741-3809-452A-9EB0-0D58D4CB8B50}" type="presParOf" srcId="{C73B3F4F-47C0-485B-A2EC-D15535AA979F}" destId="{CDC1161D-2A00-4A13-BE6F-7337468104DF}" srcOrd="1" destOrd="0" presId="urn:microsoft.com/office/officeart/2005/8/layout/orgChart1"/>
    <dgm:cxn modelId="{26A8AF53-7DEF-46AA-B3F6-E8458059000D}" type="presParOf" srcId="{07806297-D297-421B-BB8A-DD313B764F06}" destId="{825AF84B-4AFE-4042-9587-631A41501481}" srcOrd="1" destOrd="0" presId="urn:microsoft.com/office/officeart/2005/8/layout/orgChart1"/>
    <dgm:cxn modelId="{58731A16-7691-4FC1-BEB1-156A6CA6588B}" type="presParOf" srcId="{07806297-D297-421B-BB8A-DD313B764F06}" destId="{F4F249B0-E8CF-4486-9EB4-5CD4FB2BB99E}" srcOrd="2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 custScaleX="113988" custScaleY="93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ScaleX="123008" custScaleY="152793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4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4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3" presStyleCnt="4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3" presStyleCnt="4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3" destOrd="0" parTransId="{64B9BD72-C046-46C1-BB5C-67D692982F97}" sibTransId="{A605C46C-C98F-40C7-BE1D-B409B282B879}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09B7CCFD-8D7C-46C3-B877-E5032BC291EC}" type="presParOf" srcId="{5E12C4FD-0F5E-4911-AC30-E420FB8D05EB}" destId="{DBB5C405-2C27-4863-888C-4E7FAB861F66}" srcOrd="4" destOrd="0" presId="urn:microsoft.com/office/officeart/2005/8/layout/orgChart1"/>
    <dgm:cxn modelId="{E2E54124-D012-4EBB-857F-A005AAFC56B8}" type="presParOf" srcId="{5E12C4FD-0F5E-4911-AC30-E420FB8D05EB}" destId="{B5CCF99E-B351-4A6E-BB5A-6469DF8729DF}" srcOrd="5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6" destOrd="0" presId="urn:microsoft.com/office/officeart/2005/8/layout/orgChart1"/>
    <dgm:cxn modelId="{CEF96484-8D74-4F5D-B06A-B44C63A69885}" type="presParOf" srcId="{5E12C4FD-0F5E-4911-AC30-E420FB8D05EB}" destId="{10DAA774-357A-451D-B31B-D4E6038F4A79}" srcOrd="7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001694D-02EE-4BC4-B084-7BF87B00A255}" type="pres">
      <dgm:prSet presAssocID="{781FFD81-4FC2-4CAA-B040-3C8EA25DE205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0" presStyleCnt="1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C6708BFB-357B-4570-B907-E2F2745454BB}" srcId="{615C18A7-B4D5-4C96-8973-7167612FEE29}" destId="{D791E56D-A6C4-4698-928C-4AA0FD59FDAF}" srcOrd="0" destOrd="0" parTransId="{781FFD81-4FC2-4CAA-B040-3C8EA25DE205}" sibTransId="{EF525682-14B1-4B26-ADC7-67AF6F2F5789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A72D9EF-1BBD-4024-A175-2CC6F5FAE783}" type="presParOf" srcId="{8F8FB7A2-E076-406B-8FA9-9C9034D5F1E8}" destId="{2001694D-02EE-4BC4-B084-7BF87B00A255}" srcOrd="0" destOrd="0" presId="urn:microsoft.com/office/officeart/2005/8/layout/orgChart1"/>
    <dgm:cxn modelId="{D2F5F328-3F93-44F9-AC89-0B8DDAB33247}" type="presParOf" srcId="{8F8FB7A2-E076-406B-8FA9-9C9034D5F1E8}" destId="{83D7A895-77D6-431F-9FC0-00F8AD08C776}" srcOrd="1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0305DB-6AAF-44F2-8B76-604C59A0A55C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867D0EA9-D378-4916-9358-F531FC8BF8EE}" type="pres">
      <dgm:prSet presAssocID="{615C18A7-B4D5-4C96-8973-7167612FEE29}" presName="rootComposite1" presStyleCnt="0"/>
      <dgm:spPr/>
    </dgm:pt>
    <dgm:pt modelId="{419F036F-5F58-4A0A-8192-B829BC4901E3}" type="pres">
      <dgm:prSet presAssocID="{615C18A7-B4D5-4C96-8973-7167612FEE29}" presName="rootText1" presStyleLbl="node0" presStyleIdx="0" presStyleCnt="1" custScaleX="142720" custScaleY="13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FF351-E26E-4617-A380-E11252DAF55E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68F9C0-535C-4D8A-B096-9B85CB5D42D4}" type="pres">
      <dgm:prSet presAssocID="{615C18A7-B4D5-4C96-8973-7167612FEE29}" presName="hierChild2" presStyleCnt="0"/>
      <dgm:spPr/>
    </dgm:pt>
    <dgm:pt modelId="{D096A487-096E-421D-ACB3-7833B30BE00B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C767503F-66A7-444A-BAF4-8AD9055B7049}" type="pres">
      <dgm:prSet presAssocID="{707C038A-5EB7-4566-AE9E-1B193F49C78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2" presStyleIdx="1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B07C0A22-F3A4-47D0-B058-FF2BF0E3C0E8}" type="pres">
      <dgm:prSet presAssocID="{4CF39F56-42C6-4101-8445-E0C1B22552F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2" presStyleIdx="2" presStyleCnt="3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322FCB35-1F2B-4A98-AD1A-E0811D783144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D6267420-DEEA-42CD-BD71-519573E5E12E}" type="presOf" srcId="{615C18A7-B4D5-4C96-8973-7167612FEE29}" destId="{5BBFF351-E26E-4617-A380-E11252DAF55E}" srcOrd="1" destOrd="0" presId="urn:microsoft.com/office/officeart/2005/8/layout/orgChart1"/>
    <dgm:cxn modelId="{8C243D85-DC34-42DA-BD5D-7717657615EC}" type="presOf" srcId="{0BF2E5EC-560C-4FDD-9115-0C87DA3CD194}" destId="{D096A487-096E-421D-ACB3-7833B30BE00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2" destOrd="0" parTransId="{707C038A-5EB7-4566-AE9E-1B193F49C780}" sibTransId="{D3736182-D809-4CFD-ACE8-844D8EC0C299}"/>
    <dgm:cxn modelId="{B058A263-8F3E-4C94-99B0-6E85D4F106E5}" type="presOf" srcId="{D9C9E83D-1FDA-4DD2-AC5A-D93146D53E89}" destId="{AAEB47E0-7F6D-48E4-9C9B-B109E698E7E8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1995D37-A280-4734-A1BC-CC1D3D40A1BC}" type="presOf" srcId="{626D58DC-3C57-4C5A-A453-30C3F3C933EA}" destId="{722D029B-A9A9-4AF0-85B9-A4456D6986E3}" srcOrd="0" destOrd="0" presId="urn:microsoft.com/office/officeart/2005/8/layout/orgChart1"/>
    <dgm:cxn modelId="{7C4D6652-9D5F-4AE5-B9DA-81DFE7D223B6}" type="presOf" srcId="{DCD7C5E5-FF9D-4C01-A076-B4DD93266BF4}" destId="{11EE91C2-36F3-40E9-A49C-61AAE58C492E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8A4D44-5F8E-4C3E-9796-875ACCDC1F20}" type="presOf" srcId="{DCD7C5E5-FF9D-4C01-A076-B4DD93266BF4}" destId="{24096921-F29D-4119-9BF8-0466927AA2F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86F8C80-A5C3-4697-A69A-ED0BE4B1B2CD}" type="presOf" srcId="{707C038A-5EB7-4566-AE9E-1B193F49C780}" destId="{C767503F-66A7-444A-BAF4-8AD9055B7049}" srcOrd="0" destOrd="0" presId="urn:microsoft.com/office/officeart/2005/8/layout/orgChart1"/>
    <dgm:cxn modelId="{9C7AE35F-CF76-41D8-80E7-CD99500A18FF}" type="presOf" srcId="{D9C9E83D-1FDA-4DD2-AC5A-D93146D53E89}" destId="{AEA21AD5-A041-401A-AB0B-7561A463D652}" srcOrd="0" destOrd="0" presId="urn:microsoft.com/office/officeart/2005/8/layout/orgChart1"/>
    <dgm:cxn modelId="{6DE83824-5D6D-469C-ABCE-8078C03EB4AF}" type="presOf" srcId="{33904D8A-B9DB-4001-87BD-1018D7FAAC13}" destId="{25EFB543-A3F5-4765-B70A-C6921BF2923F}" srcOrd="0" destOrd="0" presId="urn:microsoft.com/office/officeart/2005/8/layout/orgChart1"/>
    <dgm:cxn modelId="{7FB5C9E2-D2D0-40CE-9D76-353AAC2D488A}" type="presOf" srcId="{615C18A7-B4D5-4C96-8973-7167612FEE29}" destId="{419F036F-5F58-4A0A-8192-B829BC4901E3}" srcOrd="0" destOrd="0" presId="urn:microsoft.com/office/officeart/2005/8/layout/orgChart1"/>
    <dgm:cxn modelId="{2BC38D23-37D3-4AA4-BD82-81FB23D4DFA7}" type="presOf" srcId="{626D58DC-3C57-4C5A-A453-30C3F3C933EA}" destId="{37F1C9F7-B07B-4B55-A3F4-E0DC2A62073C}" srcOrd="1" destOrd="0" presId="urn:microsoft.com/office/officeart/2005/8/layout/orgChart1"/>
    <dgm:cxn modelId="{EC76A3FF-FCE6-42F9-B60E-21D84926DEA0}" srcId="{615C18A7-B4D5-4C96-8973-7167612FEE29}" destId="{626D58DC-3C57-4C5A-A453-30C3F3C933EA}" srcOrd="3" destOrd="0" parTransId="{4CF39F56-42C6-4101-8445-E0C1B22552FD}" sibTransId="{BAFF92FE-2E6B-45F1-8ED6-F707F1441492}"/>
    <dgm:cxn modelId="{BD6F1B7F-734B-41C9-8EE9-D90B27FFE71E}" type="presOf" srcId="{4CF39F56-42C6-4101-8445-E0C1B22552FD}" destId="{B07C0A22-F3A4-47D0-B058-FF2BF0E3C0E8}" srcOrd="0" destOrd="0" presId="urn:microsoft.com/office/officeart/2005/8/layout/orgChart1"/>
    <dgm:cxn modelId="{76CA9056-5C6B-40AC-A5C5-152DE29F3BC2}" type="presOf" srcId="{8BAE6477-6996-4C0F-9A64-E6F9A09D6816}" destId="{0DD4089F-7C45-49AE-8C22-F73DF72EA6C0}" srcOrd="1" destOrd="0" presId="urn:microsoft.com/office/officeart/2005/8/layout/orgChart1"/>
    <dgm:cxn modelId="{C0DAFAD0-74E4-4F1A-9028-162764CA82C9}" type="presOf" srcId="{8BAE6477-6996-4C0F-9A64-E6F9A09D6816}" destId="{B7D99E16-442B-4BEE-93F5-740D4EB2B8FD}" srcOrd="0" destOrd="0" presId="urn:microsoft.com/office/officeart/2005/8/layout/orgChart1"/>
    <dgm:cxn modelId="{46299FCE-EBF5-4953-984A-9FB352EB38E6}" type="presParOf" srcId="{152DA3CB-F33C-4F00-A08B-BF4911CED871}" destId="{FD0305DB-6AAF-44F2-8B76-604C59A0A55C}" srcOrd="0" destOrd="0" presId="urn:microsoft.com/office/officeart/2005/8/layout/orgChart1"/>
    <dgm:cxn modelId="{97C877F5-E0F0-4130-A3B6-D93AADB4F8A0}" type="presParOf" srcId="{FD0305DB-6AAF-44F2-8B76-604C59A0A55C}" destId="{867D0EA9-D378-4916-9358-F531FC8BF8EE}" srcOrd="0" destOrd="0" presId="urn:microsoft.com/office/officeart/2005/8/layout/orgChart1"/>
    <dgm:cxn modelId="{3A5CDA33-B4EC-4724-8015-12E6AF8000B9}" type="presParOf" srcId="{867D0EA9-D378-4916-9358-F531FC8BF8EE}" destId="{419F036F-5F58-4A0A-8192-B829BC4901E3}" srcOrd="0" destOrd="0" presId="urn:microsoft.com/office/officeart/2005/8/layout/orgChart1"/>
    <dgm:cxn modelId="{27A1FD33-8FFB-44D1-9181-D102EAD38225}" type="presParOf" srcId="{867D0EA9-D378-4916-9358-F531FC8BF8EE}" destId="{5BBFF351-E26E-4617-A380-E11252DAF55E}" srcOrd="1" destOrd="0" presId="urn:microsoft.com/office/officeart/2005/8/layout/orgChart1"/>
    <dgm:cxn modelId="{B30D5BF3-C0C6-4387-993C-4EB35651B52F}" type="presParOf" srcId="{FD0305DB-6AAF-44F2-8B76-604C59A0A55C}" destId="{9568F9C0-535C-4D8A-B096-9B85CB5D42D4}" srcOrd="1" destOrd="0" presId="urn:microsoft.com/office/officeart/2005/8/layout/orgChart1"/>
    <dgm:cxn modelId="{46BDBB40-DA72-42ED-A12A-A0ABC0A15DB4}" type="presParOf" srcId="{9568F9C0-535C-4D8A-B096-9B85CB5D42D4}" destId="{D096A487-096E-421D-ACB3-7833B30BE00B}" srcOrd="0" destOrd="0" presId="urn:microsoft.com/office/officeart/2005/8/layout/orgChart1"/>
    <dgm:cxn modelId="{FD49F6FD-6F2F-4813-BF22-BAA968B104BE}" type="presParOf" srcId="{9568F9C0-535C-4D8A-B096-9B85CB5D42D4}" destId="{964FDEF0-77F4-4573-9DE9-9E797B05E95D}" srcOrd="1" destOrd="0" presId="urn:microsoft.com/office/officeart/2005/8/layout/orgChart1"/>
    <dgm:cxn modelId="{39F53C9C-3524-41EA-86A6-26B5028B49BD}" type="presParOf" srcId="{964FDEF0-77F4-4573-9DE9-9E797B05E95D}" destId="{496B668D-B9A8-430F-9BD8-4989A5DCC460}" srcOrd="0" destOrd="0" presId="urn:microsoft.com/office/officeart/2005/8/layout/orgChart1"/>
    <dgm:cxn modelId="{C5063C64-1BF5-43EA-AA4B-6786683CFAC5}" type="presParOf" srcId="{496B668D-B9A8-430F-9BD8-4989A5DCC460}" destId="{B7D99E16-442B-4BEE-93F5-740D4EB2B8FD}" srcOrd="0" destOrd="0" presId="urn:microsoft.com/office/officeart/2005/8/layout/orgChart1"/>
    <dgm:cxn modelId="{AF1F3ABC-740B-4003-97EB-E3C97B73A532}" type="presParOf" srcId="{496B668D-B9A8-430F-9BD8-4989A5DCC460}" destId="{0DD4089F-7C45-49AE-8C22-F73DF72EA6C0}" srcOrd="1" destOrd="0" presId="urn:microsoft.com/office/officeart/2005/8/layout/orgChart1"/>
    <dgm:cxn modelId="{89C6F623-700E-4E62-B49E-830F60DEB3FC}" type="presParOf" srcId="{964FDEF0-77F4-4573-9DE9-9E797B05E95D}" destId="{71F177A4-9BC3-4939-A36B-FC68B62BEC99}" srcOrd="1" destOrd="0" presId="urn:microsoft.com/office/officeart/2005/8/layout/orgChart1"/>
    <dgm:cxn modelId="{8142B5B8-FAA8-4DC1-AF77-841F4E6FFA27}" type="presParOf" srcId="{964FDEF0-77F4-4573-9DE9-9E797B05E95D}" destId="{2D5AB82C-18F1-4F16-8243-2F05DE81BD80}" srcOrd="2" destOrd="0" presId="urn:microsoft.com/office/officeart/2005/8/layout/orgChart1"/>
    <dgm:cxn modelId="{6E715EC7-7A2D-4AC4-97EF-D55677E10D46}" type="presParOf" srcId="{9568F9C0-535C-4D8A-B096-9B85CB5D42D4}" destId="{C767503F-66A7-444A-BAF4-8AD9055B7049}" srcOrd="2" destOrd="0" presId="urn:microsoft.com/office/officeart/2005/8/layout/orgChart1"/>
    <dgm:cxn modelId="{6ABC49DF-68BD-4D47-B16A-988150B30210}" type="presParOf" srcId="{9568F9C0-535C-4D8A-B096-9B85CB5D42D4}" destId="{A007531E-CAC8-4796-AA20-BB04AD2E128C}" srcOrd="3" destOrd="0" presId="urn:microsoft.com/office/officeart/2005/8/layout/orgChart1"/>
    <dgm:cxn modelId="{2C7301E0-166D-438B-BD9C-E1A49F2951FD}" type="presParOf" srcId="{A007531E-CAC8-4796-AA20-BB04AD2E128C}" destId="{07E53754-96CC-48E1-A91C-D454C510A09C}" srcOrd="0" destOrd="0" presId="urn:microsoft.com/office/officeart/2005/8/layout/orgChart1"/>
    <dgm:cxn modelId="{B73C062A-CB48-41FD-B88F-BE2AF2D90FCA}" type="presParOf" srcId="{07E53754-96CC-48E1-A91C-D454C510A09C}" destId="{24096921-F29D-4119-9BF8-0466927AA2F9}" srcOrd="0" destOrd="0" presId="urn:microsoft.com/office/officeart/2005/8/layout/orgChart1"/>
    <dgm:cxn modelId="{D72C74C9-26B1-4E93-B893-72EBCF145ABA}" type="presParOf" srcId="{07E53754-96CC-48E1-A91C-D454C510A09C}" destId="{11EE91C2-36F3-40E9-A49C-61AAE58C492E}" srcOrd="1" destOrd="0" presId="urn:microsoft.com/office/officeart/2005/8/layout/orgChart1"/>
    <dgm:cxn modelId="{578867A6-5ADD-4F0F-88F8-73096D5502F6}" type="presParOf" srcId="{A007531E-CAC8-4796-AA20-BB04AD2E128C}" destId="{9A30F527-5D0C-4948-9BCE-DDB2A3F04A8A}" srcOrd="1" destOrd="0" presId="urn:microsoft.com/office/officeart/2005/8/layout/orgChart1"/>
    <dgm:cxn modelId="{6112F809-0E90-4933-BA73-288B50A3F07A}" type="presParOf" srcId="{A007531E-CAC8-4796-AA20-BB04AD2E128C}" destId="{3F320941-B086-4914-A6FF-2ED391938795}" srcOrd="2" destOrd="0" presId="urn:microsoft.com/office/officeart/2005/8/layout/orgChart1"/>
    <dgm:cxn modelId="{04B52262-BDF8-4314-AD0A-5AE168D27802}" type="presParOf" srcId="{9568F9C0-535C-4D8A-B096-9B85CB5D42D4}" destId="{B07C0A22-F3A4-47D0-B058-FF2BF0E3C0E8}" srcOrd="4" destOrd="0" presId="urn:microsoft.com/office/officeart/2005/8/layout/orgChart1"/>
    <dgm:cxn modelId="{4326A155-3FF1-4272-8E05-08707427EFCE}" type="presParOf" srcId="{9568F9C0-535C-4D8A-B096-9B85CB5D42D4}" destId="{A31DC412-260B-43C9-9CDA-CC4F1342C762}" srcOrd="5" destOrd="0" presId="urn:microsoft.com/office/officeart/2005/8/layout/orgChart1"/>
    <dgm:cxn modelId="{DBA47D5E-032A-4F6B-A1B3-F0AE48F41BC4}" type="presParOf" srcId="{A31DC412-260B-43C9-9CDA-CC4F1342C762}" destId="{A7DF9E15-E0FF-47DB-9912-5FC0EA080D97}" srcOrd="0" destOrd="0" presId="urn:microsoft.com/office/officeart/2005/8/layout/orgChart1"/>
    <dgm:cxn modelId="{3C5DB8DA-BE16-4C7E-8BBA-D8DCE27C4BA9}" type="presParOf" srcId="{A7DF9E15-E0FF-47DB-9912-5FC0EA080D97}" destId="{722D029B-A9A9-4AF0-85B9-A4456D6986E3}" srcOrd="0" destOrd="0" presId="urn:microsoft.com/office/officeart/2005/8/layout/orgChart1"/>
    <dgm:cxn modelId="{D8AA6852-8416-42A2-8548-E60F78731AD1}" type="presParOf" srcId="{A7DF9E15-E0FF-47DB-9912-5FC0EA080D97}" destId="{37F1C9F7-B07B-4B55-A3F4-E0DC2A62073C}" srcOrd="1" destOrd="0" presId="urn:microsoft.com/office/officeart/2005/8/layout/orgChart1"/>
    <dgm:cxn modelId="{EFC635E1-131B-49ED-99CD-AEC38AEDB84C}" type="presParOf" srcId="{A31DC412-260B-43C9-9CDA-CC4F1342C762}" destId="{77D7CEE0-71E3-492A-9E9A-14FA8B5F3586}" srcOrd="1" destOrd="0" presId="urn:microsoft.com/office/officeart/2005/8/layout/orgChart1"/>
    <dgm:cxn modelId="{3A9580C2-09DC-4F80-B645-33EA02521160}" type="presParOf" srcId="{A31DC412-260B-43C9-9CDA-CC4F1342C762}" destId="{18F38AFF-CE84-4892-B87E-4307F17DAD41}" srcOrd="2" destOrd="0" presId="urn:microsoft.com/office/officeart/2005/8/layout/orgChart1"/>
    <dgm:cxn modelId="{43FF76DC-6AE7-4ADD-AEFC-43C2DE4EF1D4}" type="presParOf" srcId="{FD0305DB-6AAF-44F2-8B76-604C59A0A55C}" destId="{322FCB35-1F2B-4A98-AD1A-E0811D783144}" srcOrd="2" destOrd="0" presId="urn:microsoft.com/office/officeart/2005/8/layout/orgChart1"/>
    <dgm:cxn modelId="{47D2E298-D591-45E4-806B-7D60840879CD}" type="presParOf" srcId="{322FCB35-1F2B-4A98-AD1A-E0811D783144}" destId="{25EFB543-A3F5-4765-B70A-C6921BF2923F}" srcOrd="0" destOrd="0" presId="urn:microsoft.com/office/officeart/2005/8/layout/orgChart1"/>
    <dgm:cxn modelId="{60E63F39-F4A3-46CD-AAED-B221B290CEFC}" type="presParOf" srcId="{322FCB35-1F2B-4A98-AD1A-E0811D783144}" destId="{A8586B4D-1078-4A24-8395-1F600F2D81D5}" srcOrd="1" destOrd="0" presId="urn:microsoft.com/office/officeart/2005/8/layout/orgChart1"/>
    <dgm:cxn modelId="{E1C7DFB9-01BD-4FB7-A196-4AC5DA129C49}" type="presParOf" srcId="{A8586B4D-1078-4A24-8395-1F600F2D81D5}" destId="{91A3FDCF-BB20-4AF3-A3C0-5A34C7CC3CCB}" srcOrd="0" destOrd="0" presId="urn:microsoft.com/office/officeart/2005/8/layout/orgChart1"/>
    <dgm:cxn modelId="{C9876ACA-E67F-40BC-AA83-92C7E961C607}" type="presParOf" srcId="{91A3FDCF-BB20-4AF3-A3C0-5A34C7CC3CCB}" destId="{AEA21AD5-A041-401A-AB0B-7561A463D652}" srcOrd="0" destOrd="0" presId="urn:microsoft.com/office/officeart/2005/8/layout/orgChart1"/>
    <dgm:cxn modelId="{A4B9CB50-DCE6-463A-9EF4-34CDDAE812E5}" type="presParOf" srcId="{91A3FDCF-BB20-4AF3-A3C0-5A34C7CC3CCB}" destId="{AAEB47E0-7F6D-48E4-9C9B-B109E698E7E8}" srcOrd="1" destOrd="0" presId="urn:microsoft.com/office/officeart/2005/8/layout/orgChart1"/>
    <dgm:cxn modelId="{443EAF81-3F9F-48DF-B097-C6CBDA8C98EA}" type="presParOf" srcId="{A8586B4D-1078-4A24-8395-1F600F2D81D5}" destId="{B4AFB8A2-2315-4AB1-AAB1-68FD2FF95A2D}" srcOrd="1" destOrd="0" presId="urn:microsoft.com/office/officeart/2005/8/layout/orgChart1"/>
    <dgm:cxn modelId="{35D67478-1BC7-4E22-88A4-F0331BC58EE0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69769E07-8103-4889-BDD2-0F8943B687BE}" type="pres">
      <dgm:prSet presAssocID="{56D997DC-68B8-400D-A120-D9DECC144E9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0" presStyleCnt="1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4FB5A291-D6B1-4239-907C-F768B2476C2F}" type="presParOf" srcId="{37810B22-06F8-434F-B3BA-5D82624A2D0E}" destId="{69769E07-8103-4889-BDD2-0F8943B687BE}" srcOrd="0" destOrd="0" presId="urn:microsoft.com/office/officeart/2005/8/layout/orgChart1"/>
    <dgm:cxn modelId="{BF420848-BDC8-43FF-9FA8-732780CBBF05}" type="presParOf" srcId="{37810B22-06F8-434F-B3BA-5D82624A2D0E}" destId="{C707D0D9-5AFE-4363-856B-3BDADF6FC139}" srcOrd="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B165976F-DF03-4607-8A3C-57AEB24244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0565D49-AB13-4264-9896-B45C2CE30215}" type="parTrans" cxnId="{C01CCF93-A674-40BD-80CF-35F6D4F4CB86}">
      <dgm:prSet/>
      <dgm:spPr/>
      <dgm:t>
        <a:bodyPr/>
        <a:lstStyle/>
        <a:p>
          <a:endParaRPr lang="es-ES"/>
        </a:p>
      </dgm:t>
    </dgm:pt>
    <dgm:pt modelId="{D2D3332F-2CE6-4EC4-821C-02231CFBECC3}" type="sibTrans" cxnId="{C01CCF93-A674-40BD-80CF-35F6D4F4CB8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8740EE-FAD1-4BF8-A840-B23E28E9E930}" type="pres">
      <dgm:prSet presAssocID="{D9C9E83D-1FDA-4DD2-AC5A-D93146D53E89}" presName="hierRoot1" presStyleCnt="0">
        <dgm:presLayoutVars>
          <dgm:hierBranch val="init"/>
        </dgm:presLayoutVars>
      </dgm:prSet>
      <dgm:spPr/>
    </dgm:pt>
    <dgm:pt modelId="{8C3200B6-B3C9-4A58-888C-40B7B3C5B05C}" type="pres">
      <dgm:prSet presAssocID="{D9C9E83D-1FDA-4DD2-AC5A-D93146D53E89}" presName="rootComposite1" presStyleCnt="0"/>
      <dgm:spPr/>
    </dgm:pt>
    <dgm:pt modelId="{C1FA7547-39BD-497D-ACF0-BBAD7D8AAA5B}" type="pres">
      <dgm:prSet presAssocID="{D9C9E83D-1FDA-4DD2-AC5A-D93146D53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DE6AC-8C95-42BD-B64A-D2654098A0BE}" type="pres">
      <dgm:prSet presAssocID="{D9C9E83D-1FDA-4DD2-AC5A-D93146D53E89}" presName="rootConnector1" presStyleLbl="asst0" presStyleIdx="0" presStyleCnt="0"/>
      <dgm:spPr/>
      <dgm:t>
        <a:bodyPr/>
        <a:lstStyle/>
        <a:p>
          <a:endParaRPr lang="es-ES"/>
        </a:p>
      </dgm:t>
    </dgm:pt>
    <dgm:pt modelId="{A17600B6-7A7D-48DB-8E9D-D8AADE38D066}" type="pres">
      <dgm:prSet presAssocID="{D9C9E83D-1FDA-4DD2-AC5A-D93146D53E89}" presName="hierChild2" presStyleCnt="0"/>
      <dgm:spPr/>
    </dgm:pt>
    <dgm:pt modelId="{362E6854-A7AA-467C-9888-0F759BBDF77F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0FDACA5-0135-47BC-BADD-23A0C95A136C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210EC8F-256F-4005-97D2-2FCE33E6AF8D}" type="pres">
      <dgm:prSet presAssocID="{40565D49-AB13-4264-9896-B45C2CE302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7359635-BF31-4C9B-9A47-2431A82F4E9E}" type="pres">
      <dgm:prSet presAssocID="{B165976F-DF03-4607-8A3C-57AEB242448D}" presName="hierRoot2" presStyleCnt="0">
        <dgm:presLayoutVars>
          <dgm:hierBranch val="init"/>
        </dgm:presLayoutVars>
      </dgm:prSet>
      <dgm:spPr/>
    </dgm:pt>
    <dgm:pt modelId="{4451BF52-53E6-4414-9F39-A9F8AFD4B5FD}" type="pres">
      <dgm:prSet presAssocID="{B165976F-DF03-4607-8A3C-57AEB242448D}" presName="rootComposite" presStyleCnt="0"/>
      <dgm:spPr/>
    </dgm:pt>
    <dgm:pt modelId="{43242EB5-9846-495C-8312-5BA550E3CF4F}" type="pres">
      <dgm:prSet presAssocID="{B165976F-DF03-4607-8A3C-57AEB242448D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02E3A3-BEF9-4D69-8F9D-3DB0A43429F5}" type="pres">
      <dgm:prSet presAssocID="{B165976F-DF03-4607-8A3C-57AEB242448D}" presName="rootConnector" presStyleLbl="node2" presStyleIdx="2" presStyleCnt="3"/>
      <dgm:spPr/>
      <dgm:t>
        <a:bodyPr/>
        <a:lstStyle/>
        <a:p>
          <a:endParaRPr lang="es-ES"/>
        </a:p>
      </dgm:t>
    </dgm:pt>
    <dgm:pt modelId="{ECF82CD4-49AA-49DB-9DC6-29891D4AE6FA}" type="pres">
      <dgm:prSet presAssocID="{B165976F-DF03-4607-8A3C-57AEB242448D}" presName="hierChild4" presStyleCnt="0"/>
      <dgm:spPr/>
    </dgm:pt>
    <dgm:pt modelId="{B6AFC9E3-C468-4BC1-954D-6EC6DD87D3EE}" type="pres">
      <dgm:prSet presAssocID="{B165976F-DF03-4607-8A3C-57AEB242448D}" presName="hierChild5" presStyleCnt="0"/>
      <dgm:spPr/>
    </dgm:pt>
    <dgm:pt modelId="{E7F90CFE-A2DB-493F-9AC9-1EA64CB6DDC3}" type="pres">
      <dgm:prSet presAssocID="{D9C9E83D-1FDA-4DD2-AC5A-D93146D53E89}" presName="hierChild3" presStyleCnt="0"/>
      <dgm:spPr/>
    </dgm:pt>
  </dgm:ptLst>
  <dgm:cxnLst>
    <dgm:cxn modelId="{095745E2-3D9F-45C2-B589-5B2E15D60C4F}" srcId="{D9C9E83D-1FDA-4DD2-AC5A-D93146D53E89}" destId="{26CBE087-5EDB-44C1-AB9C-5E442DCB6272}" srcOrd="1" destOrd="0" parTransId="{56D997DC-68B8-400D-A120-D9DECC144E98}" sibTransId="{5340D763-9E21-4727-BA04-FD9810B26C8C}"/>
    <dgm:cxn modelId="{BDA332AE-5A9D-4924-A626-082C7DC6E0BD}" type="presOf" srcId="{56D997DC-68B8-400D-A120-D9DECC144E98}" destId="{E0FDACA5-0135-47BC-BADD-23A0C95A136C}" srcOrd="0" destOrd="0" presId="urn:microsoft.com/office/officeart/2005/8/layout/orgChart1"/>
    <dgm:cxn modelId="{F07ADB54-8850-4368-9FFE-DD462EA1613F}" type="presOf" srcId="{B165976F-DF03-4607-8A3C-57AEB242448D}" destId="{43242EB5-9846-495C-8312-5BA550E3CF4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3F845FD-DF2F-4073-AFE9-A78DCCFC0543}" type="presOf" srcId="{8BAE6477-6996-4C0F-9A64-E6F9A09D6816}" destId="{B7D99E16-442B-4BEE-93F5-740D4EB2B8FD}" srcOrd="0" destOrd="0" presId="urn:microsoft.com/office/officeart/2005/8/layout/orgChart1"/>
    <dgm:cxn modelId="{A9C4F140-6F4A-477F-BB5C-5D3FE99B8BD2}" srcId="{1F4C54C9-D051-48AD-98BF-5605156B3CDE}" destId="{D9C9E83D-1FDA-4DD2-AC5A-D93146D53E89}" srcOrd="0" destOrd="0" parTransId="{33904D8A-B9DB-4001-87BD-1018D7FAAC13}" sibTransId="{BF6ACD91-FA46-4E4E-8CFF-F50196CA14C4}"/>
    <dgm:cxn modelId="{19D96408-2076-4DB8-B462-E76E930FD77C}" srcId="{D9C9E83D-1FDA-4DD2-AC5A-D93146D53E89}" destId="{8BAE6477-6996-4C0F-9A64-E6F9A09D6816}" srcOrd="0" destOrd="0" parTransId="{0BF2E5EC-560C-4FDD-9115-0C87DA3CD194}" sibTransId="{9B225DFE-05EE-4DD5-B850-036E6F01829D}"/>
    <dgm:cxn modelId="{E19DFE92-CE16-46B9-99E4-CC28687E66A1}" type="presOf" srcId="{40565D49-AB13-4264-9896-B45C2CE30215}" destId="{0210EC8F-256F-4005-97D2-2FCE33E6AF8D}" srcOrd="0" destOrd="0" presId="urn:microsoft.com/office/officeart/2005/8/layout/orgChart1"/>
    <dgm:cxn modelId="{ECD654C0-1F0D-4CD0-B93D-DC72B0F21C84}" type="presOf" srcId="{B165976F-DF03-4607-8A3C-57AEB242448D}" destId="{5102E3A3-BEF9-4D69-8F9D-3DB0A43429F5}" srcOrd="1" destOrd="0" presId="urn:microsoft.com/office/officeart/2005/8/layout/orgChart1"/>
    <dgm:cxn modelId="{85438AA8-64B8-487B-BA04-B259E0CC6EA5}" type="presOf" srcId="{26CBE087-5EDB-44C1-AB9C-5E442DCB6272}" destId="{3F458B82-820E-4967-9255-CBCA7F03FD7E}" srcOrd="0" destOrd="0" presId="urn:microsoft.com/office/officeart/2005/8/layout/orgChart1"/>
    <dgm:cxn modelId="{8DD13E86-6098-437F-9DE2-74CAFD9F82A5}" type="presOf" srcId="{D9C9E83D-1FDA-4DD2-AC5A-D93146D53E89}" destId="{C1FA7547-39BD-497D-ACF0-BBAD7D8AAA5B}" srcOrd="0" destOrd="0" presId="urn:microsoft.com/office/officeart/2005/8/layout/orgChart1"/>
    <dgm:cxn modelId="{C01CCF93-A674-40BD-80CF-35F6D4F4CB86}" srcId="{D9C9E83D-1FDA-4DD2-AC5A-D93146D53E89}" destId="{B165976F-DF03-4607-8A3C-57AEB242448D}" srcOrd="2" destOrd="0" parTransId="{40565D49-AB13-4264-9896-B45C2CE30215}" sibTransId="{D2D3332F-2CE6-4EC4-821C-02231CFBECC3}"/>
    <dgm:cxn modelId="{97BBF892-DC93-4921-9FF0-832E78042499}" type="presOf" srcId="{0BF2E5EC-560C-4FDD-9115-0C87DA3CD194}" destId="{362E6854-A7AA-467C-9888-0F759BBDF77F}" srcOrd="0" destOrd="0" presId="urn:microsoft.com/office/officeart/2005/8/layout/orgChart1"/>
    <dgm:cxn modelId="{7B2EC393-4FB5-4A81-B2F0-4DB57F49F89C}" type="presOf" srcId="{8BAE6477-6996-4C0F-9A64-E6F9A09D6816}" destId="{0DD4089F-7C45-49AE-8C22-F73DF72EA6C0}" srcOrd="1" destOrd="0" presId="urn:microsoft.com/office/officeart/2005/8/layout/orgChart1"/>
    <dgm:cxn modelId="{A890D3FD-F3F9-446B-BC86-65BA91747681}" type="presOf" srcId="{D9C9E83D-1FDA-4DD2-AC5A-D93146D53E89}" destId="{1ABDE6AC-8C95-42BD-B64A-D2654098A0BE}" srcOrd="1" destOrd="0" presId="urn:microsoft.com/office/officeart/2005/8/layout/orgChart1"/>
    <dgm:cxn modelId="{C39C39F2-7CB9-421E-A2B3-83DB5BA37A83}" type="presOf" srcId="{26CBE087-5EDB-44C1-AB9C-5E442DCB6272}" destId="{E77A8F94-5C55-49D3-85FA-1C2333662F5C}" srcOrd="1" destOrd="0" presId="urn:microsoft.com/office/officeart/2005/8/layout/orgChart1"/>
    <dgm:cxn modelId="{A10C9F1E-9B16-40C0-B050-E52C700201F3}" type="presParOf" srcId="{152DA3CB-F33C-4F00-A08B-BF4911CED871}" destId="{BF8740EE-FAD1-4BF8-A840-B23E28E9E930}" srcOrd="0" destOrd="0" presId="urn:microsoft.com/office/officeart/2005/8/layout/orgChart1"/>
    <dgm:cxn modelId="{8F5AD503-2A82-4835-B333-FCBE3C8CA51F}" type="presParOf" srcId="{BF8740EE-FAD1-4BF8-A840-B23E28E9E930}" destId="{8C3200B6-B3C9-4A58-888C-40B7B3C5B05C}" srcOrd="0" destOrd="0" presId="urn:microsoft.com/office/officeart/2005/8/layout/orgChart1"/>
    <dgm:cxn modelId="{F0FBF631-391E-43A4-909B-01C0F167912D}" type="presParOf" srcId="{8C3200B6-B3C9-4A58-888C-40B7B3C5B05C}" destId="{C1FA7547-39BD-497D-ACF0-BBAD7D8AAA5B}" srcOrd="0" destOrd="0" presId="urn:microsoft.com/office/officeart/2005/8/layout/orgChart1"/>
    <dgm:cxn modelId="{57AC020B-F5E0-448B-88EB-6669B4BAC464}" type="presParOf" srcId="{8C3200B6-B3C9-4A58-888C-40B7B3C5B05C}" destId="{1ABDE6AC-8C95-42BD-B64A-D2654098A0BE}" srcOrd="1" destOrd="0" presId="urn:microsoft.com/office/officeart/2005/8/layout/orgChart1"/>
    <dgm:cxn modelId="{08725310-1498-4D46-B477-744EAC488F71}" type="presParOf" srcId="{BF8740EE-FAD1-4BF8-A840-B23E28E9E930}" destId="{A17600B6-7A7D-48DB-8E9D-D8AADE38D066}" srcOrd="1" destOrd="0" presId="urn:microsoft.com/office/officeart/2005/8/layout/orgChart1"/>
    <dgm:cxn modelId="{08E89D46-0B48-4195-A102-1AF9F8B7EC76}" type="presParOf" srcId="{A17600B6-7A7D-48DB-8E9D-D8AADE38D066}" destId="{362E6854-A7AA-467C-9888-0F759BBDF77F}" srcOrd="0" destOrd="0" presId="urn:microsoft.com/office/officeart/2005/8/layout/orgChart1"/>
    <dgm:cxn modelId="{07025676-7E5C-4113-AC22-5C0E2B485F77}" type="presParOf" srcId="{A17600B6-7A7D-48DB-8E9D-D8AADE38D066}" destId="{964FDEF0-77F4-4573-9DE9-9E797B05E95D}" srcOrd="1" destOrd="0" presId="urn:microsoft.com/office/officeart/2005/8/layout/orgChart1"/>
    <dgm:cxn modelId="{F84362C1-B974-43DB-8F46-561321C067A1}" type="presParOf" srcId="{964FDEF0-77F4-4573-9DE9-9E797B05E95D}" destId="{496B668D-B9A8-430F-9BD8-4989A5DCC460}" srcOrd="0" destOrd="0" presId="urn:microsoft.com/office/officeart/2005/8/layout/orgChart1"/>
    <dgm:cxn modelId="{FD8DE541-91DC-4CBB-BAE6-928722CAD70D}" type="presParOf" srcId="{496B668D-B9A8-430F-9BD8-4989A5DCC460}" destId="{B7D99E16-442B-4BEE-93F5-740D4EB2B8FD}" srcOrd="0" destOrd="0" presId="urn:microsoft.com/office/officeart/2005/8/layout/orgChart1"/>
    <dgm:cxn modelId="{39D7AEFB-AC83-4B01-A4AE-8CDB45072516}" type="presParOf" srcId="{496B668D-B9A8-430F-9BD8-4989A5DCC460}" destId="{0DD4089F-7C45-49AE-8C22-F73DF72EA6C0}" srcOrd="1" destOrd="0" presId="urn:microsoft.com/office/officeart/2005/8/layout/orgChart1"/>
    <dgm:cxn modelId="{6AADAB1F-EC85-4BAA-8B24-34C665B364BC}" type="presParOf" srcId="{964FDEF0-77F4-4573-9DE9-9E797B05E95D}" destId="{71F177A4-9BC3-4939-A36B-FC68B62BEC99}" srcOrd="1" destOrd="0" presId="urn:microsoft.com/office/officeart/2005/8/layout/orgChart1"/>
    <dgm:cxn modelId="{D7F182B1-CA94-403A-8492-F03D5AA496B0}" type="presParOf" srcId="{964FDEF0-77F4-4573-9DE9-9E797B05E95D}" destId="{2D5AB82C-18F1-4F16-8243-2F05DE81BD80}" srcOrd="2" destOrd="0" presId="urn:microsoft.com/office/officeart/2005/8/layout/orgChart1"/>
    <dgm:cxn modelId="{4C90E06F-54BE-45AE-A0DB-2E6E8D49CEC6}" type="presParOf" srcId="{A17600B6-7A7D-48DB-8E9D-D8AADE38D066}" destId="{E0FDACA5-0135-47BC-BADD-23A0C95A136C}" srcOrd="2" destOrd="0" presId="urn:microsoft.com/office/officeart/2005/8/layout/orgChart1"/>
    <dgm:cxn modelId="{FDAE8A6F-BED4-4C3F-B43A-5EA73F760346}" type="presParOf" srcId="{A17600B6-7A7D-48DB-8E9D-D8AADE38D066}" destId="{C707D0D9-5AFE-4363-856B-3BDADF6FC139}" srcOrd="3" destOrd="0" presId="urn:microsoft.com/office/officeart/2005/8/layout/orgChart1"/>
    <dgm:cxn modelId="{60E02472-5CEF-4F8F-9C77-58056EADEA47}" type="presParOf" srcId="{C707D0D9-5AFE-4363-856B-3BDADF6FC139}" destId="{1FAA2663-C9DE-4C2E-843A-34F51D621341}" srcOrd="0" destOrd="0" presId="urn:microsoft.com/office/officeart/2005/8/layout/orgChart1"/>
    <dgm:cxn modelId="{A2B91FF4-3F6F-4B21-AF0E-3CDAF0303CD2}" type="presParOf" srcId="{1FAA2663-C9DE-4C2E-843A-34F51D621341}" destId="{3F458B82-820E-4967-9255-CBCA7F03FD7E}" srcOrd="0" destOrd="0" presId="urn:microsoft.com/office/officeart/2005/8/layout/orgChart1"/>
    <dgm:cxn modelId="{85FDC0F0-9C4B-47B2-BAC0-38C6AD39176C}" type="presParOf" srcId="{1FAA2663-C9DE-4C2E-843A-34F51D621341}" destId="{E77A8F94-5C55-49D3-85FA-1C2333662F5C}" srcOrd="1" destOrd="0" presId="urn:microsoft.com/office/officeart/2005/8/layout/orgChart1"/>
    <dgm:cxn modelId="{214545D1-2266-46D8-B822-2BAE50B7E1D3}" type="presParOf" srcId="{C707D0D9-5AFE-4363-856B-3BDADF6FC139}" destId="{4613D29D-E624-48C5-A759-6F292DBA0F87}" srcOrd="1" destOrd="0" presId="urn:microsoft.com/office/officeart/2005/8/layout/orgChart1"/>
    <dgm:cxn modelId="{098CE09A-28CC-4502-93E7-9F4E99C36A5C}" type="presParOf" srcId="{C707D0D9-5AFE-4363-856B-3BDADF6FC139}" destId="{1754669E-BC41-4D7B-B4A1-2A8FB283E790}" srcOrd="2" destOrd="0" presId="urn:microsoft.com/office/officeart/2005/8/layout/orgChart1"/>
    <dgm:cxn modelId="{B8AA004F-BD10-4F6C-B296-4DA97DE9E869}" type="presParOf" srcId="{A17600B6-7A7D-48DB-8E9D-D8AADE38D066}" destId="{0210EC8F-256F-4005-97D2-2FCE33E6AF8D}" srcOrd="4" destOrd="0" presId="urn:microsoft.com/office/officeart/2005/8/layout/orgChart1"/>
    <dgm:cxn modelId="{ECCC5F7E-2445-4C08-9D28-F4B1D2EE97A0}" type="presParOf" srcId="{A17600B6-7A7D-48DB-8E9D-D8AADE38D066}" destId="{87359635-BF31-4C9B-9A47-2431A82F4E9E}" srcOrd="5" destOrd="0" presId="urn:microsoft.com/office/officeart/2005/8/layout/orgChart1"/>
    <dgm:cxn modelId="{75DED437-3A55-4CF8-9341-497FE4D9EC9A}" type="presParOf" srcId="{87359635-BF31-4C9B-9A47-2431A82F4E9E}" destId="{4451BF52-53E6-4414-9F39-A9F8AFD4B5FD}" srcOrd="0" destOrd="0" presId="urn:microsoft.com/office/officeart/2005/8/layout/orgChart1"/>
    <dgm:cxn modelId="{A6DAD311-FB22-436C-ACDE-1EE17BD41A55}" type="presParOf" srcId="{4451BF52-53E6-4414-9F39-A9F8AFD4B5FD}" destId="{43242EB5-9846-495C-8312-5BA550E3CF4F}" srcOrd="0" destOrd="0" presId="urn:microsoft.com/office/officeart/2005/8/layout/orgChart1"/>
    <dgm:cxn modelId="{C4A7F50A-3459-4AF9-8CCB-A4138F013428}" type="presParOf" srcId="{4451BF52-53E6-4414-9F39-A9F8AFD4B5FD}" destId="{5102E3A3-BEF9-4D69-8F9D-3DB0A43429F5}" srcOrd="1" destOrd="0" presId="urn:microsoft.com/office/officeart/2005/8/layout/orgChart1"/>
    <dgm:cxn modelId="{05D39BFD-9179-46D5-8DC3-A80D031B0BFA}" type="presParOf" srcId="{87359635-BF31-4C9B-9A47-2431A82F4E9E}" destId="{ECF82CD4-49AA-49DB-9DC6-29891D4AE6FA}" srcOrd="1" destOrd="0" presId="urn:microsoft.com/office/officeart/2005/8/layout/orgChart1"/>
    <dgm:cxn modelId="{52713BD9-7464-4D81-83AE-A21AE081A8DC}" type="presParOf" srcId="{87359635-BF31-4C9B-9A47-2431A82F4E9E}" destId="{B6AFC9E3-C468-4BC1-954D-6EC6DD87D3EE}" srcOrd="2" destOrd="0" presId="urn:microsoft.com/office/officeart/2005/8/layout/orgChart1"/>
    <dgm:cxn modelId="{8D89880E-CC97-4C8A-95A9-A7A3281EEDDF}" type="presParOf" srcId="{BF8740EE-FAD1-4BF8-A840-B23E28E9E930}" destId="{E7F90CFE-A2DB-493F-9AC9-1EA64CB6DD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378CB336-774C-49AD-AEF1-369B69CF79A3}" type="pres">
      <dgm:prSet presAssocID="{8060F64D-9E23-4EBB-97B5-374ACB503F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0" presStyleCnt="1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F5DB2FB2-8F35-4A65-B91E-9AF540F68761}" srcId="{615C18A7-B4D5-4C96-8973-7167612FEE29}" destId="{804E44CB-133E-4496-8F7E-EF13CD74A5D0}" srcOrd="1" destOrd="0" parTransId="{8060F64D-9E23-4EBB-97B5-374ACB503F70}" sibTransId="{BFD9138D-25FC-4169-AE38-B438D7A1B435}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BB4DEFBD-2FCF-4626-BD4A-871393749B93}" type="presParOf" srcId="{5E12C4FD-0F5E-4911-AC30-E420FB8D05EB}" destId="{378CB336-774C-49AD-AEF1-369B69CF79A3}" srcOrd="0" destOrd="0" presId="urn:microsoft.com/office/officeart/2005/8/layout/orgChart1"/>
    <dgm:cxn modelId="{2B522933-E968-4065-BCA1-2BEAE7783E7E}" type="presParOf" srcId="{5E12C4FD-0F5E-4911-AC30-E420FB8D05EB}" destId="{02EE4878-E4D3-4B30-9BA7-4EC89F06EB86}" srcOrd="1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36B75F1B-9CCE-4E57-ACEC-370224132B48}" type="pres">
      <dgm:prSet presAssocID="{56D997DC-68B8-400D-A120-D9DECC144E9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1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2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1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04D0FE27-3008-425D-8C9B-EBB5CDCD1F87}" srcId="{615C18A7-B4D5-4C96-8973-7167612FEE29}" destId="{540D300A-58D4-4DCA-BA3B-BE857815513C}" srcOrd="2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3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F6E9A6B8-7087-4E62-B6CD-D2FE8570A275}" type="presParOf" srcId="{BCDA6DB4-9EBB-4CDC-8995-A2C5D5BC978E}" destId="{36B75F1B-9CCE-4E57-ACEC-370224132B48}" srcOrd="0" destOrd="0" presId="urn:microsoft.com/office/officeart/2005/8/layout/orgChart1"/>
    <dgm:cxn modelId="{46E692FE-990E-4DD0-953C-AAB6BAF2E554}" type="presParOf" srcId="{BCDA6DB4-9EBB-4CDC-8995-A2C5D5BC978E}" destId="{C707D0D9-5AFE-4363-856B-3BDADF6FC139}" srcOrd="1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2" destOrd="0" presId="urn:microsoft.com/office/officeart/2005/8/layout/orgChart1"/>
    <dgm:cxn modelId="{6A56039E-784A-48C3-8F99-58B5962E5EEE}" type="presParOf" srcId="{BCDA6DB4-9EBB-4CDC-8995-A2C5D5BC978E}" destId="{A0C09043-F9E8-41CC-8985-898B0860AA24}" srcOrd="3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4" destOrd="0" presId="urn:microsoft.com/office/officeart/2005/8/layout/orgChart1"/>
    <dgm:cxn modelId="{F35A142E-1B34-4335-A57B-A21D5D058D61}" type="presParOf" srcId="{BCDA6DB4-9EBB-4CDC-8995-A2C5D5BC978E}" destId="{85B883C3-A0F8-4969-8EEC-137723E3EE21}" srcOrd="5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0D7AFC0D-7FFA-4E69-B167-4DFC069EBA0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4E5961C-D370-4D38-807D-C84EA29BF1DE}" type="parTrans" cxnId="{81E5504C-9255-4A42-B2CC-C2C36F1E9299}">
      <dgm:prSet/>
      <dgm:spPr/>
      <dgm:t>
        <a:bodyPr/>
        <a:lstStyle/>
        <a:p>
          <a:endParaRPr lang="es-ES"/>
        </a:p>
      </dgm:t>
    </dgm:pt>
    <dgm:pt modelId="{FF1C8DF5-AEE5-4584-8113-EFE894F79526}" type="sibTrans" cxnId="{81E5504C-9255-4A42-B2CC-C2C36F1E9299}">
      <dgm:prSet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FAD1B8-B315-4391-B525-7D70F5565FB6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A1184EEE-E5B9-42C0-9553-0C5680A7B1F1}" type="pres">
      <dgm:prSet presAssocID="{615C18A7-B4D5-4C96-8973-7167612FEE29}" presName="rootComposite1" presStyleCnt="0"/>
      <dgm:spPr/>
    </dgm:pt>
    <dgm:pt modelId="{C0840628-28B2-433E-AAFF-6B42F9F61299}" type="pres">
      <dgm:prSet presAssocID="{615C18A7-B4D5-4C96-8973-7167612FEE29}" presName="rootText1" presStyleLbl="node0" presStyleIdx="0" presStyleCnt="1" custScaleX="130512" custScaleY="118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11DC31-7D47-4FFC-A8C1-F53D284AAE06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E4A72E3-E34C-4664-A4C2-063C355DC312}" type="pres">
      <dgm:prSet presAssocID="{615C18A7-B4D5-4C96-8973-7167612FEE29}" presName="hierChild2" presStyleCnt="0"/>
      <dgm:spPr/>
    </dgm:pt>
    <dgm:pt modelId="{CC9CDF54-D790-4E3D-9AE7-B321ED543BC0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007F277E-27E1-49BE-8C95-005F8E11824C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5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976C2D7-03F2-44E1-8705-0801E3C94E89}" type="pres">
      <dgm:prSet presAssocID="{1D510305-A827-49E2-9E8F-4EE591B2E5C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2" presStyleCnt="5" custScaleX="136184" custScaleY="453631" custLinFactNeighborX="199" custLinFactNeighborY="36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2" presStyleCnt="5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BB7C73A5-10A1-464C-9018-29900E22BB05}" type="pres">
      <dgm:prSet presAssocID="{0FA7C246-1C08-44EB-8B00-2B4E1F0299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3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3" presStyleCnt="5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FD19100F-0193-45AD-B1B5-D3E6F55A8E49}" type="pres">
      <dgm:prSet presAssocID="{14E5961C-D370-4D38-807D-C84EA29BF1D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D7D0049-EABF-4589-A93B-C28624A90FE5}" type="pres">
      <dgm:prSet presAssocID="{0D7AFC0D-7FFA-4E69-B167-4DFC069EBA0C}" presName="hierRoot2" presStyleCnt="0">
        <dgm:presLayoutVars>
          <dgm:hierBranch val="init"/>
        </dgm:presLayoutVars>
      </dgm:prSet>
      <dgm:spPr/>
    </dgm:pt>
    <dgm:pt modelId="{6492CDA0-B2B9-4364-9985-20C5B38D1FC9}" type="pres">
      <dgm:prSet presAssocID="{0D7AFC0D-7FFA-4E69-B167-4DFC069EBA0C}" presName="rootComposite" presStyleCnt="0"/>
      <dgm:spPr/>
    </dgm:pt>
    <dgm:pt modelId="{2C14DA0E-1552-4088-9F2E-205A2DB70367}" type="pres">
      <dgm:prSet presAssocID="{0D7AFC0D-7FFA-4E69-B167-4DFC069EBA0C}" presName="rootText" presStyleLbl="node2" presStyleIdx="4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4D01-96EB-407B-90EB-EFFFA1D8E456}" type="pres">
      <dgm:prSet presAssocID="{0D7AFC0D-7FFA-4E69-B167-4DFC069EBA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8166C120-084E-4DEC-9F21-058D25A07C33}" type="pres">
      <dgm:prSet presAssocID="{0D7AFC0D-7FFA-4E69-B167-4DFC069EBA0C}" presName="hierChild4" presStyleCnt="0"/>
      <dgm:spPr/>
    </dgm:pt>
    <dgm:pt modelId="{2007F8A6-7D1C-4480-A6F9-F442AC3641C4}" type="pres">
      <dgm:prSet presAssocID="{0D7AFC0D-7FFA-4E69-B167-4DFC069EBA0C}" presName="hierChild5" presStyleCnt="0"/>
      <dgm:spPr/>
    </dgm:pt>
    <dgm:pt modelId="{2EB175AD-EE67-42EE-9224-C63FA187FBF8}" type="pres">
      <dgm:prSet presAssocID="{615C18A7-B4D5-4C96-8973-7167612FEE29}" presName="hierChild3" presStyleCnt="0"/>
      <dgm:spPr/>
    </dgm:pt>
  </dgm:ptLst>
  <dgm:cxnLst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0B39552-BC0C-4D43-B956-DAAE70A9E6E7}" type="presOf" srcId="{615C18A7-B4D5-4C96-8973-7167612FEE29}" destId="{C0840628-28B2-433E-AAFF-6B42F9F61299}" srcOrd="0" destOrd="0" presId="urn:microsoft.com/office/officeart/2005/8/layout/orgChart1"/>
    <dgm:cxn modelId="{E4871E4B-70FB-4C8B-9B39-5C414003BD1C}" type="presOf" srcId="{0FA7C246-1C08-44EB-8B00-2B4E1F02991A}" destId="{BB7C73A5-10A1-464C-9018-29900E22BB05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DA049346-109D-433C-A852-69B24790A986}" type="presOf" srcId="{02C4A82E-CC23-409F-922F-1D88FC4F0D6F}" destId="{4E43877D-5C35-4042-87DF-2C0CC543CF38}" srcOrd="0" destOrd="0" presId="urn:microsoft.com/office/officeart/2005/8/layout/orgChart1"/>
    <dgm:cxn modelId="{A8B81FB0-5605-421F-A0A5-8AA5470E20EE}" type="presOf" srcId="{8BAE6477-6996-4C0F-9A64-E6F9A09D6816}" destId="{B7D99E16-442B-4BEE-93F5-740D4EB2B8FD}" srcOrd="0" destOrd="0" presId="urn:microsoft.com/office/officeart/2005/8/layout/orgChart1"/>
    <dgm:cxn modelId="{7DDB6E5E-59D8-4E54-8DFA-A48BD3247F53}" type="presOf" srcId="{26CBE087-5EDB-44C1-AB9C-5E442DCB6272}" destId="{3F458B82-820E-4967-9255-CBCA7F03FD7E}" srcOrd="0" destOrd="0" presId="urn:microsoft.com/office/officeart/2005/8/layout/orgChart1"/>
    <dgm:cxn modelId="{0E592579-663C-45F2-9254-24E5B0E10827}" type="presOf" srcId="{0D7AFC0D-7FFA-4E69-B167-4DFC069EBA0C}" destId="{CB8A4D01-96EB-407B-90EB-EFFFA1D8E456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2713123-8167-4BE3-B43F-F1C0A064A4FA}" type="presOf" srcId="{540D300A-58D4-4DCA-BA3B-BE857815513C}" destId="{48E4CBBF-8D92-4ED4-819A-8715392E3CE9}" srcOrd="1" destOrd="0" presId="urn:microsoft.com/office/officeart/2005/8/layout/orgChart1"/>
    <dgm:cxn modelId="{96342253-B981-4E7E-BB70-55139AE3D6D2}" type="presOf" srcId="{0D7AFC0D-7FFA-4E69-B167-4DFC069EBA0C}" destId="{2C14DA0E-1552-4088-9F2E-205A2DB70367}" srcOrd="0" destOrd="0" presId="urn:microsoft.com/office/officeart/2005/8/layout/orgChart1"/>
    <dgm:cxn modelId="{67C6B29F-60D9-4FA3-8271-7803CC1E6BBD}" type="presOf" srcId="{1D510305-A827-49E2-9E8F-4EE591B2E5C5}" destId="{8976C2D7-03F2-44E1-8705-0801E3C94E89}" srcOrd="0" destOrd="0" presId="urn:microsoft.com/office/officeart/2005/8/layout/orgChart1"/>
    <dgm:cxn modelId="{22051891-3862-4F4D-964C-C01E24203A50}" type="presOf" srcId="{540D300A-58D4-4DCA-BA3B-BE857815513C}" destId="{AD6E7F58-F1C9-4519-ADBE-3245B2ACC761}" srcOrd="0" destOrd="0" presId="urn:microsoft.com/office/officeart/2005/8/layout/orgChart1"/>
    <dgm:cxn modelId="{B421B408-7465-4530-8422-0C2D1A10791A}" type="presOf" srcId="{56D997DC-68B8-400D-A120-D9DECC144E98}" destId="{007F277E-27E1-49BE-8C95-005F8E11824C}" srcOrd="0" destOrd="0" presId="urn:microsoft.com/office/officeart/2005/8/layout/orgChart1"/>
    <dgm:cxn modelId="{81E5504C-9255-4A42-B2CC-C2C36F1E9299}" srcId="{615C18A7-B4D5-4C96-8973-7167612FEE29}" destId="{0D7AFC0D-7FFA-4E69-B167-4DFC069EBA0C}" srcOrd="4" destOrd="0" parTransId="{14E5961C-D370-4D38-807D-C84EA29BF1DE}" sibTransId="{FF1C8DF5-AEE5-4584-8113-EFE894F79526}"/>
    <dgm:cxn modelId="{4AB469D3-C716-43E2-9ECE-E4068C40D16A}" type="presOf" srcId="{615C18A7-B4D5-4C96-8973-7167612FEE29}" destId="{D611DC31-7D47-4FFC-A8C1-F53D284AAE06}" srcOrd="1" destOrd="0" presId="urn:microsoft.com/office/officeart/2005/8/layout/orgChart1"/>
    <dgm:cxn modelId="{198F91F0-315D-41D3-A073-7E7BDD2711B5}" type="presOf" srcId="{26CBE087-5EDB-44C1-AB9C-5E442DCB6272}" destId="{E77A8F94-5C55-49D3-85FA-1C2333662F5C}" srcOrd="1" destOrd="0" presId="urn:microsoft.com/office/officeart/2005/8/layout/orgChart1"/>
    <dgm:cxn modelId="{DD1C88FF-D738-4AEE-A67E-981E27875D22}" type="presOf" srcId="{0BF2E5EC-560C-4FDD-9115-0C87DA3CD194}" destId="{CC9CDF54-D790-4E3D-9AE7-B321ED543BC0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85388A56-4613-4E25-A48E-CE2961E02C0B}" type="presOf" srcId="{14E5961C-D370-4D38-807D-C84EA29BF1DE}" destId="{FD19100F-0193-45AD-B1B5-D3E6F55A8E49}" srcOrd="0" destOrd="0" presId="urn:microsoft.com/office/officeart/2005/8/layout/orgChart1"/>
    <dgm:cxn modelId="{E4901923-7C11-431B-B812-EF7B39707D45}" type="presOf" srcId="{02C4A82E-CC23-409F-922F-1D88FC4F0D6F}" destId="{0A7E3275-5931-4DB6-89B8-FDADB0D2951D}" srcOrd="1" destOrd="0" presId="urn:microsoft.com/office/officeart/2005/8/layout/orgChart1"/>
    <dgm:cxn modelId="{DB7313C1-6BF8-4A4B-8D87-D0E7E68EA87C}" type="presOf" srcId="{8BAE6477-6996-4C0F-9A64-E6F9A09D6816}" destId="{0DD4089F-7C45-49AE-8C22-F73DF72EA6C0}" srcOrd="1" destOrd="0" presId="urn:microsoft.com/office/officeart/2005/8/layout/orgChart1"/>
    <dgm:cxn modelId="{AF8088A9-2824-455D-9C7C-287C6ACAD513}" type="presParOf" srcId="{152DA3CB-F33C-4F00-A08B-BF4911CED871}" destId="{90FAD1B8-B315-4391-B525-7D70F5565FB6}" srcOrd="0" destOrd="0" presId="urn:microsoft.com/office/officeart/2005/8/layout/orgChart1"/>
    <dgm:cxn modelId="{76697E1B-14D5-4065-92E5-64647237C064}" type="presParOf" srcId="{90FAD1B8-B315-4391-B525-7D70F5565FB6}" destId="{A1184EEE-E5B9-42C0-9553-0C5680A7B1F1}" srcOrd="0" destOrd="0" presId="urn:microsoft.com/office/officeart/2005/8/layout/orgChart1"/>
    <dgm:cxn modelId="{7CF1779A-EA8A-4399-8573-B2193A172BB9}" type="presParOf" srcId="{A1184EEE-E5B9-42C0-9553-0C5680A7B1F1}" destId="{C0840628-28B2-433E-AAFF-6B42F9F61299}" srcOrd="0" destOrd="0" presId="urn:microsoft.com/office/officeart/2005/8/layout/orgChart1"/>
    <dgm:cxn modelId="{3A9FDFDB-E4E6-4557-A374-13D5AE2C66D6}" type="presParOf" srcId="{A1184EEE-E5B9-42C0-9553-0C5680A7B1F1}" destId="{D611DC31-7D47-4FFC-A8C1-F53D284AAE06}" srcOrd="1" destOrd="0" presId="urn:microsoft.com/office/officeart/2005/8/layout/orgChart1"/>
    <dgm:cxn modelId="{85252795-7E49-428D-AB9D-65F603291C9E}" type="presParOf" srcId="{90FAD1B8-B315-4391-B525-7D70F5565FB6}" destId="{0E4A72E3-E34C-4664-A4C2-063C355DC312}" srcOrd="1" destOrd="0" presId="urn:microsoft.com/office/officeart/2005/8/layout/orgChart1"/>
    <dgm:cxn modelId="{B6FA4C1E-C449-4AAB-A177-33997E4C6F18}" type="presParOf" srcId="{0E4A72E3-E34C-4664-A4C2-063C355DC312}" destId="{CC9CDF54-D790-4E3D-9AE7-B321ED543BC0}" srcOrd="0" destOrd="0" presId="urn:microsoft.com/office/officeart/2005/8/layout/orgChart1"/>
    <dgm:cxn modelId="{A2B830BB-51E8-4605-8F70-A777C0B94A24}" type="presParOf" srcId="{0E4A72E3-E34C-4664-A4C2-063C355DC312}" destId="{964FDEF0-77F4-4573-9DE9-9E797B05E95D}" srcOrd="1" destOrd="0" presId="urn:microsoft.com/office/officeart/2005/8/layout/orgChart1"/>
    <dgm:cxn modelId="{9B14068A-8135-401A-9F59-15EDE648FB0A}" type="presParOf" srcId="{964FDEF0-77F4-4573-9DE9-9E797B05E95D}" destId="{496B668D-B9A8-430F-9BD8-4989A5DCC460}" srcOrd="0" destOrd="0" presId="urn:microsoft.com/office/officeart/2005/8/layout/orgChart1"/>
    <dgm:cxn modelId="{EB10E599-00DA-43DC-971C-CC4D1BC905D9}" type="presParOf" srcId="{496B668D-B9A8-430F-9BD8-4989A5DCC460}" destId="{B7D99E16-442B-4BEE-93F5-740D4EB2B8FD}" srcOrd="0" destOrd="0" presId="urn:microsoft.com/office/officeart/2005/8/layout/orgChart1"/>
    <dgm:cxn modelId="{2EBD5086-90CC-45B3-8E01-E161F9BE47E0}" type="presParOf" srcId="{496B668D-B9A8-430F-9BD8-4989A5DCC460}" destId="{0DD4089F-7C45-49AE-8C22-F73DF72EA6C0}" srcOrd="1" destOrd="0" presId="urn:microsoft.com/office/officeart/2005/8/layout/orgChart1"/>
    <dgm:cxn modelId="{A9E0F125-DF6C-4AA1-80AC-337603B6DE91}" type="presParOf" srcId="{964FDEF0-77F4-4573-9DE9-9E797B05E95D}" destId="{71F177A4-9BC3-4939-A36B-FC68B62BEC99}" srcOrd="1" destOrd="0" presId="urn:microsoft.com/office/officeart/2005/8/layout/orgChart1"/>
    <dgm:cxn modelId="{14F17754-9CDE-4AED-8E1B-1A6E3E1D99CD}" type="presParOf" srcId="{964FDEF0-77F4-4573-9DE9-9E797B05E95D}" destId="{2D5AB82C-18F1-4F16-8243-2F05DE81BD80}" srcOrd="2" destOrd="0" presId="urn:microsoft.com/office/officeart/2005/8/layout/orgChart1"/>
    <dgm:cxn modelId="{A1AF3EBE-612D-4B86-988F-7152BC31AAE8}" type="presParOf" srcId="{0E4A72E3-E34C-4664-A4C2-063C355DC312}" destId="{007F277E-27E1-49BE-8C95-005F8E11824C}" srcOrd="2" destOrd="0" presId="urn:microsoft.com/office/officeart/2005/8/layout/orgChart1"/>
    <dgm:cxn modelId="{EB9F8158-A755-4D24-A7C2-7CB71BB1109C}" type="presParOf" srcId="{0E4A72E3-E34C-4664-A4C2-063C355DC312}" destId="{C707D0D9-5AFE-4363-856B-3BDADF6FC139}" srcOrd="3" destOrd="0" presId="urn:microsoft.com/office/officeart/2005/8/layout/orgChart1"/>
    <dgm:cxn modelId="{909E997F-C6B1-47AB-9FD1-49C53539DE3F}" type="presParOf" srcId="{C707D0D9-5AFE-4363-856B-3BDADF6FC139}" destId="{1FAA2663-C9DE-4C2E-843A-34F51D621341}" srcOrd="0" destOrd="0" presId="urn:microsoft.com/office/officeart/2005/8/layout/orgChart1"/>
    <dgm:cxn modelId="{560C1D22-6AB2-49BB-8584-B6C97D47EB20}" type="presParOf" srcId="{1FAA2663-C9DE-4C2E-843A-34F51D621341}" destId="{3F458B82-820E-4967-9255-CBCA7F03FD7E}" srcOrd="0" destOrd="0" presId="urn:microsoft.com/office/officeart/2005/8/layout/orgChart1"/>
    <dgm:cxn modelId="{A08AC729-EA69-45BC-9314-4B660811D486}" type="presParOf" srcId="{1FAA2663-C9DE-4C2E-843A-34F51D621341}" destId="{E77A8F94-5C55-49D3-85FA-1C2333662F5C}" srcOrd="1" destOrd="0" presId="urn:microsoft.com/office/officeart/2005/8/layout/orgChart1"/>
    <dgm:cxn modelId="{D12C1920-FD25-4714-8B97-69CB86C8F6A5}" type="presParOf" srcId="{C707D0D9-5AFE-4363-856B-3BDADF6FC139}" destId="{4613D29D-E624-48C5-A759-6F292DBA0F87}" srcOrd="1" destOrd="0" presId="urn:microsoft.com/office/officeart/2005/8/layout/orgChart1"/>
    <dgm:cxn modelId="{6408C04D-6105-486D-8DD7-809F8CAE0666}" type="presParOf" srcId="{C707D0D9-5AFE-4363-856B-3BDADF6FC139}" destId="{1754669E-BC41-4D7B-B4A1-2A8FB283E790}" srcOrd="2" destOrd="0" presId="urn:microsoft.com/office/officeart/2005/8/layout/orgChart1"/>
    <dgm:cxn modelId="{D71ADE71-1588-4F2F-A687-57505F54B961}" type="presParOf" srcId="{0E4A72E3-E34C-4664-A4C2-063C355DC312}" destId="{8976C2D7-03F2-44E1-8705-0801E3C94E89}" srcOrd="4" destOrd="0" presId="urn:microsoft.com/office/officeart/2005/8/layout/orgChart1"/>
    <dgm:cxn modelId="{5161444D-59DC-466E-97F2-9170C20ACCF8}" type="presParOf" srcId="{0E4A72E3-E34C-4664-A4C2-063C355DC312}" destId="{A0C09043-F9E8-41CC-8985-898B0860AA24}" srcOrd="5" destOrd="0" presId="urn:microsoft.com/office/officeart/2005/8/layout/orgChart1"/>
    <dgm:cxn modelId="{64024B2A-DEFF-4EB3-B138-D5AEC99E07B5}" type="presParOf" srcId="{A0C09043-F9E8-41CC-8985-898B0860AA24}" destId="{4082C233-5112-4B56-B0A2-32F5C8491B52}" srcOrd="0" destOrd="0" presId="urn:microsoft.com/office/officeart/2005/8/layout/orgChart1"/>
    <dgm:cxn modelId="{E662B72F-0145-45E7-93B5-EFD20A1E9230}" type="presParOf" srcId="{4082C233-5112-4B56-B0A2-32F5C8491B52}" destId="{4E43877D-5C35-4042-87DF-2C0CC543CF38}" srcOrd="0" destOrd="0" presId="urn:microsoft.com/office/officeart/2005/8/layout/orgChart1"/>
    <dgm:cxn modelId="{243383BB-E491-480D-BE21-E4133E7581A5}" type="presParOf" srcId="{4082C233-5112-4B56-B0A2-32F5C8491B52}" destId="{0A7E3275-5931-4DB6-89B8-FDADB0D2951D}" srcOrd="1" destOrd="0" presId="urn:microsoft.com/office/officeart/2005/8/layout/orgChart1"/>
    <dgm:cxn modelId="{2D65C19C-72E5-4377-BBB8-FD2C452260C5}" type="presParOf" srcId="{A0C09043-F9E8-41CC-8985-898B0860AA24}" destId="{0C6A920F-DF87-426F-81D9-1DE223741705}" srcOrd="1" destOrd="0" presId="urn:microsoft.com/office/officeart/2005/8/layout/orgChart1"/>
    <dgm:cxn modelId="{40F8888A-48CD-4543-BEC2-E047A686DE0F}" type="presParOf" srcId="{A0C09043-F9E8-41CC-8985-898B0860AA24}" destId="{CBF06458-E357-4107-AF31-97737D5E45BB}" srcOrd="2" destOrd="0" presId="urn:microsoft.com/office/officeart/2005/8/layout/orgChart1"/>
    <dgm:cxn modelId="{BEA89A5A-19D4-426F-BA4B-E74ED7D34E13}" type="presParOf" srcId="{0E4A72E3-E34C-4664-A4C2-063C355DC312}" destId="{BB7C73A5-10A1-464C-9018-29900E22BB05}" srcOrd="6" destOrd="0" presId="urn:microsoft.com/office/officeart/2005/8/layout/orgChart1"/>
    <dgm:cxn modelId="{4C612705-55C1-4ACD-B0D6-36B6F55FC67C}" type="presParOf" srcId="{0E4A72E3-E34C-4664-A4C2-063C355DC312}" destId="{85B883C3-A0F8-4969-8EEC-137723E3EE21}" srcOrd="7" destOrd="0" presId="urn:microsoft.com/office/officeart/2005/8/layout/orgChart1"/>
    <dgm:cxn modelId="{5FF36AA0-5682-45FF-BB41-51BC6C9912E6}" type="presParOf" srcId="{85B883C3-A0F8-4969-8EEC-137723E3EE21}" destId="{8897DD72-8AB1-4C52-B8F1-29E5D22489C3}" srcOrd="0" destOrd="0" presId="urn:microsoft.com/office/officeart/2005/8/layout/orgChart1"/>
    <dgm:cxn modelId="{95946E38-4723-452E-99FC-FCE58F428138}" type="presParOf" srcId="{8897DD72-8AB1-4C52-B8F1-29E5D22489C3}" destId="{AD6E7F58-F1C9-4519-ADBE-3245B2ACC761}" srcOrd="0" destOrd="0" presId="urn:microsoft.com/office/officeart/2005/8/layout/orgChart1"/>
    <dgm:cxn modelId="{1A7355DF-B5CF-438F-910E-7638ECFE6480}" type="presParOf" srcId="{8897DD72-8AB1-4C52-B8F1-29E5D22489C3}" destId="{48E4CBBF-8D92-4ED4-819A-8715392E3CE9}" srcOrd="1" destOrd="0" presId="urn:microsoft.com/office/officeart/2005/8/layout/orgChart1"/>
    <dgm:cxn modelId="{291F128C-88D0-4869-B1FF-A92DE989D9C1}" type="presParOf" srcId="{85B883C3-A0F8-4969-8EEC-137723E3EE21}" destId="{F6852BCC-15AC-4615-9142-D5576A867F2A}" srcOrd="1" destOrd="0" presId="urn:microsoft.com/office/officeart/2005/8/layout/orgChart1"/>
    <dgm:cxn modelId="{091944A7-5F8B-469E-908C-97B2A22F97C9}" type="presParOf" srcId="{85B883C3-A0F8-4969-8EEC-137723E3EE21}" destId="{B0AAE6DE-AD5D-442E-83FE-28A92C3364A9}" srcOrd="2" destOrd="0" presId="urn:microsoft.com/office/officeart/2005/8/layout/orgChart1"/>
    <dgm:cxn modelId="{EE3796C3-807F-476B-BD89-C9670EF4BD8C}" type="presParOf" srcId="{0E4A72E3-E34C-4664-A4C2-063C355DC312}" destId="{FD19100F-0193-45AD-B1B5-D3E6F55A8E49}" srcOrd="8" destOrd="0" presId="urn:microsoft.com/office/officeart/2005/8/layout/orgChart1"/>
    <dgm:cxn modelId="{356C77F6-B753-4A52-9D5B-AA81673270FB}" type="presParOf" srcId="{0E4A72E3-E34C-4664-A4C2-063C355DC312}" destId="{2D7D0049-EABF-4589-A93B-C28624A90FE5}" srcOrd="9" destOrd="0" presId="urn:microsoft.com/office/officeart/2005/8/layout/orgChart1"/>
    <dgm:cxn modelId="{C920CE67-8D50-466D-86B2-29ED75A625B8}" type="presParOf" srcId="{2D7D0049-EABF-4589-A93B-C28624A90FE5}" destId="{6492CDA0-B2B9-4364-9985-20C5B38D1FC9}" srcOrd="0" destOrd="0" presId="urn:microsoft.com/office/officeart/2005/8/layout/orgChart1"/>
    <dgm:cxn modelId="{E507A157-3DCD-4378-9FA7-7DCA1E53470B}" type="presParOf" srcId="{6492CDA0-B2B9-4364-9985-20C5B38D1FC9}" destId="{2C14DA0E-1552-4088-9F2E-205A2DB70367}" srcOrd="0" destOrd="0" presId="urn:microsoft.com/office/officeart/2005/8/layout/orgChart1"/>
    <dgm:cxn modelId="{CE567796-C02F-424B-8537-5866DD549BC3}" type="presParOf" srcId="{6492CDA0-B2B9-4364-9985-20C5B38D1FC9}" destId="{CB8A4D01-96EB-407B-90EB-EFFFA1D8E456}" srcOrd="1" destOrd="0" presId="urn:microsoft.com/office/officeart/2005/8/layout/orgChart1"/>
    <dgm:cxn modelId="{FF28167E-489E-4E3F-A22D-5987141C0D09}" type="presParOf" srcId="{2D7D0049-EABF-4589-A93B-C28624A90FE5}" destId="{8166C120-084E-4DEC-9F21-058D25A07C33}" srcOrd="1" destOrd="0" presId="urn:microsoft.com/office/officeart/2005/8/layout/orgChart1"/>
    <dgm:cxn modelId="{2DD38B3D-1375-45B1-9CD2-FBED17128FAA}" type="presParOf" srcId="{2D7D0049-EABF-4589-A93B-C28624A90FE5}" destId="{2007F8A6-7D1C-4480-A6F9-F442AC3641C4}" srcOrd="2" destOrd="0" presId="urn:microsoft.com/office/officeart/2005/8/layout/orgChart1"/>
    <dgm:cxn modelId="{BEC443E9-2AFE-40D8-B981-CABACFC2D416}" type="presParOf" srcId="{90FAD1B8-B315-4391-B525-7D70F5565FB6}" destId="{2EB175AD-EE67-42EE-9224-C63FA187FB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>
            <a:solidFill>
              <a:schemeClr val="tx1"/>
            </a:solidFill>
          </a:endParaRP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A9025-EDCB-4838-A0F6-B17BF0F3D88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  <a:endParaRPr lang="es-ES" sz="1200" dirty="0">
            <a:solidFill>
              <a:schemeClr val="tx1"/>
            </a:solidFill>
          </a:endParaRP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dirty="0">
            <a:solidFill>
              <a:schemeClr val="tx1"/>
            </a:solidFill>
          </a:endParaRP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2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2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/>
            <a:t>Analista de Perspectiva de </a:t>
          </a:r>
          <a:r>
            <a:rPr lang="es-ES" sz="1200" dirty="0" smtClean="0"/>
            <a:t>Genero</a:t>
          </a:r>
          <a:endParaRPr lang="es-ES" sz="1200" dirty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  <a:p>
          <a:r>
            <a:rPr lang="es-ES" sz="1200" dirty="0" smtClean="0">
              <a:solidFill>
                <a:schemeClr val="tx1"/>
              </a:solidFill>
            </a:rPr>
            <a:t>240598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1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Protección de la </a:t>
          </a:r>
          <a:r>
            <a:rPr lang="es-ES" sz="1200" dirty="0" smtClean="0"/>
            <a:t>Mujer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4E0E00-AF49-47D9-859A-9D1AC85F955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1D185422-8BFB-4386-BD30-0C3E6B954F28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A1736BB-D569-43EF-85F5-C9F83948ADED}" type="parTrans" cxnId="{E6483B62-EF33-4593-8780-A4FCE2FAC0FB}">
      <dgm:prSet/>
      <dgm:spPr/>
      <dgm:t>
        <a:bodyPr/>
        <a:lstStyle/>
        <a:p>
          <a:endParaRPr lang="es-ES"/>
        </a:p>
      </dgm:t>
    </dgm:pt>
    <dgm:pt modelId="{E1F1B6A6-5B0A-4FD8-8DE0-93CB5DD0D1EC}" type="sibTrans" cxnId="{E6483B62-EF33-4593-8780-A4FCE2FAC0FB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</a:t>
          </a:r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643" custScaleY="108603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643" custScaleY="108603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643" custScaleY="108603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643" custScaleY="108603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X="99643" custScaleY="108603" custLinFactNeighborY="37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643" custScaleY="108603" custLinFactNeighborX="2" custLinFactNeighborY="30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87ABF8CF-4A9B-467E-BF74-370C88128618}" type="pres">
      <dgm:prSet presAssocID="{5A1736BB-D569-43EF-85F5-C9F83948ADE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47A5BAF-6271-4E66-9F47-2A66D9FA4110}" type="pres">
      <dgm:prSet presAssocID="{1D185422-8BFB-4386-BD30-0C3E6B954F28}" presName="hierRoot2" presStyleCnt="0">
        <dgm:presLayoutVars>
          <dgm:hierBranch val="init"/>
        </dgm:presLayoutVars>
      </dgm:prSet>
      <dgm:spPr/>
    </dgm:pt>
    <dgm:pt modelId="{603B632E-D98A-403D-B89D-93A75BF766A5}" type="pres">
      <dgm:prSet presAssocID="{1D185422-8BFB-4386-BD30-0C3E6B954F28}" presName="rootComposite" presStyleCnt="0"/>
      <dgm:spPr/>
    </dgm:pt>
    <dgm:pt modelId="{8B4357ED-44F8-4D29-A2FE-9739017A9077}" type="pres">
      <dgm:prSet presAssocID="{1D185422-8BFB-4386-BD30-0C3E6B954F28}" presName="rootText" presStyleLbl="node3" presStyleIdx="1" presStyleCnt="2" custScaleX="99643" custScaleY="108603" custLinFactNeighborY="34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CBEB4-5308-4B2A-8A75-49CDDE290C78}" type="pres">
      <dgm:prSet presAssocID="{1D185422-8BFB-4386-BD30-0C3E6B954F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01FFD30F-4F5E-4986-AFE7-54229745AC80}" type="pres">
      <dgm:prSet presAssocID="{1D185422-8BFB-4386-BD30-0C3E6B954F28}" presName="hierChild4" presStyleCnt="0"/>
      <dgm:spPr/>
    </dgm:pt>
    <dgm:pt modelId="{404B1349-17DC-416C-8BA4-48D3BE03CF24}" type="pres">
      <dgm:prSet presAssocID="{1D185422-8BFB-4386-BD30-0C3E6B954F28}" presName="hierChild5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2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6B3E6213-03E4-46AD-87F8-9D795E97C357}" type="presOf" srcId="{5A1736BB-D569-43EF-85F5-C9F83948ADED}" destId="{87ABF8CF-4A9B-467E-BF74-370C88128618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EAE4FB27-F75A-457A-9FD0-C875A986E494}" type="presOf" srcId="{1D185422-8BFB-4386-BD30-0C3E6B954F28}" destId="{2F0CBEB4-5308-4B2A-8A75-49CDDE290C78}" srcOrd="1" destOrd="0" presId="urn:microsoft.com/office/officeart/2005/8/layout/orgChart1"/>
    <dgm:cxn modelId="{64449A83-ABAB-4469-A917-4A37B43E61D9}" type="presOf" srcId="{1D185422-8BFB-4386-BD30-0C3E6B954F28}" destId="{8B4357ED-44F8-4D29-A2FE-9739017A9077}" srcOrd="0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E6483B62-EF33-4593-8780-A4FCE2FAC0FB}" srcId="{361D36A4-5676-457E-B1CA-A7C560A4D0A2}" destId="{1D185422-8BFB-4386-BD30-0C3E6B954F28}" srcOrd="0" destOrd="0" parTransId="{5A1736BB-D569-43EF-85F5-C9F83948ADED}" sibTransId="{E1F1B6A6-5B0A-4FD8-8DE0-93CB5DD0D1EC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4DCD8F43-9CE6-4494-B19E-C7E73F07E149}" type="presParOf" srcId="{936BED6B-E15D-46CA-870C-135846CA92A1}" destId="{87ABF8CF-4A9B-467E-BF74-370C88128618}" srcOrd="0" destOrd="0" presId="urn:microsoft.com/office/officeart/2005/8/layout/orgChart1"/>
    <dgm:cxn modelId="{3259B5D1-50FE-4D84-B24C-41BF4B54E5B6}" type="presParOf" srcId="{936BED6B-E15D-46CA-870C-135846CA92A1}" destId="{447A5BAF-6271-4E66-9F47-2A66D9FA4110}" srcOrd="1" destOrd="0" presId="urn:microsoft.com/office/officeart/2005/8/layout/orgChart1"/>
    <dgm:cxn modelId="{4C252DE5-E766-474A-9D31-84CB11E97BD4}" type="presParOf" srcId="{447A5BAF-6271-4E66-9F47-2A66D9FA4110}" destId="{603B632E-D98A-403D-B89D-93A75BF766A5}" srcOrd="0" destOrd="0" presId="urn:microsoft.com/office/officeart/2005/8/layout/orgChart1"/>
    <dgm:cxn modelId="{C8CBF2E3-CD5E-4A5F-A727-DD53351A9CAD}" type="presParOf" srcId="{603B632E-D98A-403D-B89D-93A75BF766A5}" destId="{8B4357ED-44F8-4D29-A2FE-9739017A9077}" srcOrd="0" destOrd="0" presId="urn:microsoft.com/office/officeart/2005/8/layout/orgChart1"/>
    <dgm:cxn modelId="{D991F6F5-3369-4F41-90C3-17445C99BAA3}" type="presParOf" srcId="{603B632E-D98A-403D-B89D-93A75BF766A5}" destId="{2F0CBEB4-5308-4B2A-8A75-49CDDE290C78}" srcOrd="1" destOrd="0" presId="urn:microsoft.com/office/officeart/2005/8/layout/orgChart1"/>
    <dgm:cxn modelId="{BD4B79F8-3953-49F7-BD42-A4BDC386A413}" type="presParOf" srcId="{447A5BAF-6271-4E66-9F47-2A66D9FA4110}" destId="{01FFD30F-4F5E-4986-AFE7-54229745AC80}" srcOrd="1" destOrd="0" presId="urn:microsoft.com/office/officeart/2005/8/layout/orgChart1"/>
    <dgm:cxn modelId="{14FBA332-5A77-4ACE-A9A7-03404B422FD4}" type="presParOf" srcId="{447A5BAF-6271-4E66-9F47-2A66D9FA4110}" destId="{404B1349-17DC-416C-8BA4-48D3BE03CF24}" srcOrd="2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>
              <a:solidFill>
                <a:schemeClr val="tx1"/>
              </a:solidFill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8FFD-1D55-460F-AFCA-143BFAA49D8B}">
      <dsp:nvSpPr>
        <dsp:cNvPr id="0" name=""/>
        <dsp:cNvSpPr/>
      </dsp:nvSpPr>
      <dsp:spPr>
        <a:xfrm>
          <a:off x="3841334" y="950679"/>
          <a:ext cx="155639" cy="135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89"/>
              </a:lnTo>
              <a:lnTo>
                <a:pt x="155639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973C3-2E75-42E0-A135-CAD86FD80414}">
      <dsp:nvSpPr>
        <dsp:cNvPr id="0" name=""/>
        <dsp:cNvSpPr/>
      </dsp:nvSpPr>
      <dsp:spPr>
        <a:xfrm>
          <a:off x="3735038" y="950679"/>
          <a:ext cx="106295" cy="1350089"/>
        </a:xfrm>
        <a:custGeom>
          <a:avLst/>
          <a:gdLst/>
          <a:ahLst/>
          <a:cxnLst/>
          <a:rect l="0" t="0" r="0" b="0"/>
          <a:pathLst>
            <a:path>
              <a:moveTo>
                <a:pt x="106295" y="0"/>
              </a:moveTo>
              <a:lnTo>
                <a:pt x="106295" y="1350089"/>
              </a:lnTo>
              <a:lnTo>
                <a:pt x="0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BAD0C-763B-453A-8410-ADC9FD962DE1}">
      <dsp:nvSpPr>
        <dsp:cNvPr id="0" name=""/>
        <dsp:cNvSpPr/>
      </dsp:nvSpPr>
      <dsp:spPr>
        <a:xfrm>
          <a:off x="3841334" y="950679"/>
          <a:ext cx="133711" cy="46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00"/>
              </a:lnTo>
              <a:lnTo>
                <a:pt x="133711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3677937" y="950679"/>
          <a:ext cx="163397" cy="464500"/>
        </a:xfrm>
        <a:custGeom>
          <a:avLst/>
          <a:gdLst/>
          <a:ahLst/>
          <a:cxnLst/>
          <a:rect l="0" t="0" r="0" b="0"/>
          <a:pathLst>
            <a:path>
              <a:moveTo>
                <a:pt x="163397" y="0"/>
              </a:moveTo>
              <a:lnTo>
                <a:pt x="163397" y="464500"/>
              </a:lnTo>
              <a:lnTo>
                <a:pt x="0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B9A07-1EEB-445F-B072-0ECA86FF5E4A}">
      <dsp:nvSpPr>
        <dsp:cNvPr id="0" name=""/>
        <dsp:cNvSpPr/>
      </dsp:nvSpPr>
      <dsp:spPr>
        <a:xfrm>
          <a:off x="3841334" y="3589930"/>
          <a:ext cx="3018486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3018486" y="242963"/>
              </a:lnTo>
              <a:lnTo>
                <a:pt x="3018486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589930"/>
          <a:ext cx="1509243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1509243" y="242963"/>
              </a:lnTo>
              <a:lnTo>
                <a:pt x="1509243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589930"/>
          <a:ext cx="91440" cy="373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332091" y="3589930"/>
          <a:ext cx="1509243" cy="373930"/>
        </a:xfrm>
        <a:custGeom>
          <a:avLst/>
          <a:gdLst/>
          <a:ahLst/>
          <a:cxnLst/>
          <a:rect l="0" t="0" r="0" b="0"/>
          <a:pathLst>
            <a:path>
              <a:moveTo>
                <a:pt x="1509243" y="0"/>
              </a:moveTo>
              <a:lnTo>
                <a:pt x="1509243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822848" y="3589930"/>
          <a:ext cx="3018486" cy="373930"/>
        </a:xfrm>
        <a:custGeom>
          <a:avLst/>
          <a:gdLst/>
          <a:ahLst/>
          <a:cxnLst/>
          <a:rect l="0" t="0" r="0" b="0"/>
          <a:pathLst>
            <a:path>
              <a:moveTo>
                <a:pt x="3018486" y="0"/>
              </a:moveTo>
              <a:lnTo>
                <a:pt x="3018486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950679"/>
          <a:ext cx="91440" cy="192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09888" y="0"/>
          <a:ext cx="1862892" cy="950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909888" y="0"/>
        <a:ext cx="1862892" cy="950679"/>
      </dsp:txXfrm>
    </dsp:sp>
    <dsp:sp modelId="{35BB5E74-0F2B-40C4-8FE2-43D641402863}">
      <dsp:nvSpPr>
        <dsp:cNvPr id="0" name=""/>
        <dsp:cNvSpPr/>
      </dsp:nvSpPr>
      <dsp:spPr>
        <a:xfrm>
          <a:off x="3107343" y="2873008"/>
          <a:ext cx="1467982" cy="716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7343" y="2873008"/>
        <a:ext cx="1467982" cy="716921"/>
      </dsp:txXfrm>
    </dsp:sp>
    <dsp:sp modelId="{8C55213E-848D-4909-ABFB-0D1ECDFF3A84}">
      <dsp:nvSpPr>
        <dsp:cNvPr id="0" name=""/>
        <dsp:cNvSpPr/>
      </dsp:nvSpPr>
      <dsp:spPr>
        <a:xfrm>
          <a:off x="199194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194" y="3963861"/>
        <a:ext cx="1247308" cy="751060"/>
      </dsp:txXfrm>
    </dsp:sp>
    <dsp:sp modelId="{65B6B8C0-1DFC-4B30-B78B-60D2FD9F0BF9}">
      <dsp:nvSpPr>
        <dsp:cNvPr id="0" name=""/>
        <dsp:cNvSpPr/>
      </dsp:nvSpPr>
      <dsp:spPr>
        <a:xfrm>
          <a:off x="1708437" y="3963861"/>
          <a:ext cx="1247308" cy="7510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08437" y="3963861"/>
        <a:ext cx="1247308" cy="751060"/>
      </dsp:txXfrm>
    </dsp:sp>
    <dsp:sp modelId="{21BF1648-D448-46F7-922A-BA72A4E7B302}">
      <dsp:nvSpPr>
        <dsp:cNvPr id="0" name=""/>
        <dsp:cNvSpPr/>
      </dsp:nvSpPr>
      <dsp:spPr>
        <a:xfrm>
          <a:off x="3217680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17680" y="3963861"/>
        <a:ext cx="1247308" cy="751060"/>
      </dsp:txXfrm>
    </dsp:sp>
    <dsp:sp modelId="{7A5B57C5-5E73-4BC2-8A0A-0A5532B2F291}">
      <dsp:nvSpPr>
        <dsp:cNvPr id="0" name=""/>
        <dsp:cNvSpPr/>
      </dsp:nvSpPr>
      <dsp:spPr>
        <a:xfrm>
          <a:off x="4726923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26923" y="3963861"/>
        <a:ext cx="1247308" cy="751060"/>
      </dsp:txXfrm>
    </dsp:sp>
    <dsp:sp modelId="{E8FCB74D-B866-414B-BA0B-0B7D1D387CCE}">
      <dsp:nvSpPr>
        <dsp:cNvPr id="0" name=""/>
        <dsp:cNvSpPr/>
      </dsp:nvSpPr>
      <dsp:spPr>
        <a:xfrm>
          <a:off x="6236166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166" y="3963861"/>
        <a:ext cx="1247308" cy="751060"/>
      </dsp:txXfrm>
    </dsp:sp>
    <dsp:sp modelId="{0631F3B6-8772-43EC-B147-82C89A8174B0}">
      <dsp:nvSpPr>
        <dsp:cNvPr id="0" name=""/>
        <dsp:cNvSpPr/>
      </dsp:nvSpPr>
      <dsp:spPr>
        <a:xfrm>
          <a:off x="2430628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0628" y="1103352"/>
        <a:ext cx="1247308" cy="623654"/>
      </dsp:txXfrm>
    </dsp:sp>
    <dsp:sp modelId="{B96447AE-9E7F-478F-B1D7-4AC10E80A6FC}">
      <dsp:nvSpPr>
        <dsp:cNvPr id="0" name=""/>
        <dsp:cNvSpPr/>
      </dsp:nvSpPr>
      <dsp:spPr>
        <a:xfrm>
          <a:off x="3975045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3975045" y="1103352"/>
        <a:ext cx="1247308" cy="623654"/>
      </dsp:txXfrm>
    </dsp:sp>
    <dsp:sp modelId="{7D7FFADB-E3BC-4CEE-BD05-E1646952E5BC}">
      <dsp:nvSpPr>
        <dsp:cNvPr id="0" name=""/>
        <dsp:cNvSpPr/>
      </dsp:nvSpPr>
      <dsp:spPr>
        <a:xfrm>
          <a:off x="2487730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87730" y="1988941"/>
        <a:ext cx="1247308" cy="623654"/>
      </dsp:txXfrm>
    </dsp:sp>
    <dsp:sp modelId="{C9CAF551-ECDA-482B-A791-E23095E6F1DC}">
      <dsp:nvSpPr>
        <dsp:cNvPr id="0" name=""/>
        <dsp:cNvSpPr/>
      </dsp:nvSpPr>
      <dsp:spPr>
        <a:xfrm>
          <a:off x="3996973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96973" y="1988941"/>
        <a:ext cx="1247308" cy="623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3092940" y="988822"/>
          <a:ext cx="311374" cy="335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393"/>
              </a:lnTo>
              <a:lnTo>
                <a:pt x="311374" y="3356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95096-4DE3-4F8E-8B63-BBF3F7816680}">
      <dsp:nvSpPr>
        <dsp:cNvPr id="0" name=""/>
        <dsp:cNvSpPr/>
      </dsp:nvSpPr>
      <dsp:spPr>
        <a:xfrm>
          <a:off x="2807723" y="988822"/>
          <a:ext cx="285216" cy="3356407"/>
        </a:xfrm>
        <a:custGeom>
          <a:avLst/>
          <a:gdLst/>
          <a:ahLst/>
          <a:cxnLst/>
          <a:rect l="0" t="0" r="0" b="0"/>
          <a:pathLst>
            <a:path>
              <a:moveTo>
                <a:pt x="285216" y="0"/>
              </a:moveTo>
              <a:lnTo>
                <a:pt x="285216" y="3356407"/>
              </a:lnTo>
              <a:lnTo>
                <a:pt x="0" y="33564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3092940" y="988822"/>
          <a:ext cx="333530" cy="239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14"/>
              </a:lnTo>
              <a:lnTo>
                <a:pt x="333530" y="239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2829096" y="988822"/>
          <a:ext cx="263843" cy="2400657"/>
        </a:xfrm>
        <a:custGeom>
          <a:avLst/>
          <a:gdLst/>
          <a:ahLst/>
          <a:cxnLst/>
          <a:rect l="0" t="0" r="0" b="0"/>
          <a:pathLst>
            <a:path>
              <a:moveTo>
                <a:pt x="263843" y="0"/>
              </a:moveTo>
              <a:lnTo>
                <a:pt x="263843" y="2400657"/>
              </a:lnTo>
              <a:lnTo>
                <a:pt x="0" y="2400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3092940" y="988822"/>
          <a:ext cx="304837" cy="14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84"/>
              </a:lnTo>
              <a:lnTo>
                <a:pt x="304837" y="1455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2817376" y="988822"/>
          <a:ext cx="275563" cy="1450915"/>
        </a:xfrm>
        <a:custGeom>
          <a:avLst/>
          <a:gdLst/>
          <a:ahLst/>
          <a:cxnLst/>
          <a:rect l="0" t="0" r="0" b="0"/>
          <a:pathLst>
            <a:path>
              <a:moveTo>
                <a:pt x="275563" y="0"/>
              </a:moveTo>
              <a:lnTo>
                <a:pt x="275563" y="1450915"/>
              </a:lnTo>
              <a:lnTo>
                <a:pt x="0" y="14509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1461726" y="209019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1726" y="2090190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3397777" y="209436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777" y="2094360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1473446" y="303993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73446" y="3039933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3426470" y="303838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426470" y="3038389"/>
        <a:ext cx="1355649" cy="699093"/>
      </dsp:txXfrm>
    </dsp:sp>
    <dsp:sp modelId="{67A8F4D3-8C43-48BA-A9B8-E3E41E9DA1FF}">
      <dsp:nvSpPr>
        <dsp:cNvPr id="0" name=""/>
        <dsp:cNvSpPr/>
      </dsp:nvSpPr>
      <dsp:spPr>
        <a:xfrm>
          <a:off x="1452073" y="399568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452073" y="3995683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3404314" y="399566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04314" y="3995669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1642578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1642578" y="264427"/>
              </a:lnTo>
              <a:lnTo>
                <a:pt x="1642578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2944307"/>
          <a:ext cx="91440" cy="406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215303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2198756" y="2944307"/>
          <a:ext cx="1642578" cy="406965"/>
        </a:xfrm>
        <a:custGeom>
          <a:avLst/>
          <a:gdLst/>
          <a:ahLst/>
          <a:cxnLst/>
          <a:rect l="0" t="0" r="0" b="0"/>
          <a:pathLst>
            <a:path>
              <a:moveTo>
                <a:pt x="1642578" y="0"/>
              </a:moveTo>
              <a:lnTo>
                <a:pt x="1642578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1520004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20004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1520004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1520004" y="4453762"/>
        <a:ext cx="1357502" cy="678751"/>
      </dsp:txXfrm>
    </dsp:sp>
    <dsp:sp modelId="{21BF1648-D448-46F7-922A-BA72A4E7B302}">
      <dsp:nvSpPr>
        <dsp:cNvPr id="0" name=""/>
        <dsp:cNvSpPr/>
      </dsp:nvSpPr>
      <dsp:spPr>
        <a:xfrm>
          <a:off x="316258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</a:t>
          </a:r>
          <a:r>
            <a:rPr lang="es-ES" sz="1200" kern="1200" dirty="0" smtClean="0">
              <a:solidFill>
                <a:schemeClr val="tx1"/>
              </a:solidFill>
            </a:rPr>
            <a:t>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2583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4805161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05161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55805" y="877455"/>
          <a:ext cx="204776" cy="149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7"/>
              </a:lnTo>
              <a:lnTo>
                <a:pt x="204776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460582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0582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5" y="1574392"/>
          <a:ext cx="365695" cy="1982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940"/>
              </a:lnTo>
              <a:lnTo>
                <a:pt x="365695" y="1982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067052" y="1574392"/>
          <a:ext cx="312833" cy="1982940"/>
        </a:xfrm>
        <a:custGeom>
          <a:avLst/>
          <a:gdLst/>
          <a:ahLst/>
          <a:cxnLst/>
          <a:rect l="0" t="0" r="0" b="0"/>
          <a:pathLst>
            <a:path>
              <a:moveTo>
                <a:pt x="312833" y="0"/>
              </a:moveTo>
              <a:lnTo>
                <a:pt x="312833" y="1982940"/>
              </a:lnTo>
              <a:lnTo>
                <a:pt x="0" y="1982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74392"/>
          <a:ext cx="307169" cy="740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26"/>
              </a:lnTo>
              <a:lnTo>
                <a:pt x="307169" y="7402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28489" y="1574392"/>
          <a:ext cx="351396" cy="746944"/>
        </a:xfrm>
        <a:custGeom>
          <a:avLst/>
          <a:gdLst/>
          <a:ahLst/>
          <a:cxnLst/>
          <a:rect l="0" t="0" r="0" b="0"/>
          <a:pathLst>
            <a:path>
              <a:moveTo>
                <a:pt x="351396" y="0"/>
              </a:moveTo>
              <a:lnTo>
                <a:pt x="351396" y="746944"/>
              </a:lnTo>
              <a:lnTo>
                <a:pt x="0" y="7469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74392"/>
          <a:ext cx="3394061" cy="282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899"/>
              </a:lnTo>
              <a:lnTo>
                <a:pt x="3394061" y="2640899"/>
              </a:lnTo>
              <a:lnTo>
                <a:pt x="3394061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79885" y="1574392"/>
          <a:ext cx="1173761" cy="2822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899"/>
              </a:lnTo>
              <a:lnTo>
                <a:pt x="1173761" y="2640899"/>
              </a:lnTo>
              <a:lnTo>
                <a:pt x="1173761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3293645" y="1574392"/>
          <a:ext cx="1086240" cy="2822227"/>
        </a:xfrm>
        <a:custGeom>
          <a:avLst/>
          <a:gdLst/>
          <a:ahLst/>
          <a:cxnLst/>
          <a:rect l="0" t="0" r="0" b="0"/>
          <a:pathLst>
            <a:path>
              <a:moveTo>
                <a:pt x="1086240" y="0"/>
              </a:moveTo>
              <a:lnTo>
                <a:pt x="1086240" y="2640899"/>
              </a:lnTo>
              <a:lnTo>
                <a:pt x="0" y="2640899"/>
              </a:lnTo>
              <a:lnTo>
                <a:pt x="0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1033643" y="1574392"/>
          <a:ext cx="3346242" cy="2822227"/>
        </a:xfrm>
        <a:custGeom>
          <a:avLst/>
          <a:gdLst/>
          <a:ahLst/>
          <a:cxnLst/>
          <a:rect l="0" t="0" r="0" b="0"/>
          <a:pathLst>
            <a:path>
              <a:moveTo>
                <a:pt x="3346242" y="0"/>
              </a:moveTo>
              <a:lnTo>
                <a:pt x="3346242" y="2640899"/>
              </a:lnTo>
              <a:lnTo>
                <a:pt x="0" y="2640899"/>
              </a:lnTo>
              <a:lnTo>
                <a:pt x="0" y="28222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753590" y="0"/>
          <a:ext cx="3252591" cy="15743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53590" y="0"/>
        <a:ext cx="3252591" cy="1574392"/>
      </dsp:txXfrm>
    </dsp:sp>
    <dsp:sp modelId="{14141957-0A00-4A87-867B-0312D78A39FB}">
      <dsp:nvSpPr>
        <dsp:cNvPr id="0" name=""/>
        <dsp:cNvSpPr/>
      </dsp:nvSpPr>
      <dsp:spPr>
        <a:xfrm>
          <a:off x="84970" y="4396620"/>
          <a:ext cx="1897346" cy="1192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</a:p>
      </dsp:txBody>
      <dsp:txXfrm>
        <a:off x="84970" y="4396620"/>
        <a:ext cx="1897346" cy="1192619"/>
      </dsp:txXfrm>
    </dsp:sp>
    <dsp:sp modelId="{30F118B5-AA97-46CD-B12A-5146FCD2897F}">
      <dsp:nvSpPr>
        <dsp:cNvPr id="0" name=""/>
        <dsp:cNvSpPr/>
      </dsp:nvSpPr>
      <dsp:spPr>
        <a:xfrm>
          <a:off x="2344972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4972" y="4396620"/>
        <a:ext cx="1897346" cy="1192619"/>
      </dsp:txXfrm>
    </dsp:sp>
    <dsp:sp modelId="{E887C11E-490F-4D62-A06E-9D8EA7E5559C}">
      <dsp:nvSpPr>
        <dsp:cNvPr id="0" name=""/>
        <dsp:cNvSpPr/>
      </dsp:nvSpPr>
      <dsp:spPr>
        <a:xfrm>
          <a:off x="4604974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4974" y="4396620"/>
        <a:ext cx="1897346" cy="1192619"/>
      </dsp:txXfrm>
    </dsp:sp>
    <dsp:sp modelId="{FF8DBD52-941E-4813-8E95-68EC47031E15}">
      <dsp:nvSpPr>
        <dsp:cNvPr id="0" name=""/>
        <dsp:cNvSpPr/>
      </dsp:nvSpPr>
      <dsp:spPr>
        <a:xfrm>
          <a:off x="6825274" y="4396620"/>
          <a:ext cx="1897346" cy="11926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25274" y="4396620"/>
        <a:ext cx="1897346" cy="1192619"/>
      </dsp:txXfrm>
    </dsp:sp>
    <dsp:sp modelId="{657EABCF-5CE2-4E95-AAE5-69C8D5DF0820}">
      <dsp:nvSpPr>
        <dsp:cNvPr id="0" name=""/>
        <dsp:cNvSpPr/>
      </dsp:nvSpPr>
      <dsp:spPr>
        <a:xfrm>
          <a:off x="1860101" y="1887656"/>
          <a:ext cx="2168388" cy="867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60101" y="1887656"/>
        <a:ext cx="2168388" cy="867360"/>
      </dsp:txXfrm>
    </dsp:sp>
    <dsp:sp modelId="{CDA17DE8-B9EC-447D-AC84-5C7899DE6DA9}">
      <dsp:nvSpPr>
        <dsp:cNvPr id="0" name=""/>
        <dsp:cNvSpPr/>
      </dsp:nvSpPr>
      <dsp:spPr>
        <a:xfrm>
          <a:off x="4687055" y="1880938"/>
          <a:ext cx="2168388" cy="867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87055" y="1880938"/>
        <a:ext cx="2168388" cy="867360"/>
      </dsp:txXfrm>
    </dsp:sp>
    <dsp:sp modelId="{B83EF9E1-8BE7-4E34-959F-F886882C8EF6}">
      <dsp:nvSpPr>
        <dsp:cNvPr id="0" name=""/>
        <dsp:cNvSpPr/>
      </dsp:nvSpPr>
      <dsp:spPr>
        <a:xfrm>
          <a:off x="1898663" y="3217265"/>
          <a:ext cx="2168388" cy="6801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98663" y="3217265"/>
        <a:ext cx="2168388" cy="680135"/>
      </dsp:txXfrm>
    </dsp:sp>
    <dsp:sp modelId="{F347EB31-F265-4B0C-B574-4088162511E8}">
      <dsp:nvSpPr>
        <dsp:cNvPr id="0" name=""/>
        <dsp:cNvSpPr/>
      </dsp:nvSpPr>
      <dsp:spPr>
        <a:xfrm>
          <a:off x="4745581" y="3217265"/>
          <a:ext cx="2168388" cy="680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5581" y="3217265"/>
        <a:ext cx="2168388" cy="6801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7"/>
              </a:lnTo>
              <a:lnTo>
                <a:pt x="1526790" y="267297"/>
              </a:lnTo>
              <a:lnTo>
                <a:pt x="152679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713569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1526790" y="0"/>
              </a:moveTo>
              <a:lnTo>
                <a:pt x="1526790" y="267297"/>
              </a:lnTo>
              <a:lnTo>
                <a:pt x="0" y="267297"/>
              </a:lnTo>
              <a:lnTo>
                <a:pt x="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21107" y="0"/>
          <a:ext cx="3638505" cy="1819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421107" y="0"/>
        <a:ext cx="3638505" cy="1819252"/>
      </dsp:txXfrm>
    </dsp:sp>
    <dsp:sp modelId="{0F208D80-7B63-45AB-9BEA-98729158C394}">
      <dsp:nvSpPr>
        <dsp:cNvPr id="0" name=""/>
        <dsp:cNvSpPr/>
      </dsp:nvSpPr>
      <dsp:spPr>
        <a:xfrm>
          <a:off x="451759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1759" y="2351530"/>
        <a:ext cx="2523620" cy="1429403"/>
      </dsp:txXfrm>
    </dsp:sp>
    <dsp:sp modelId="{A44354D8-AE71-438E-92F3-9B16D66F8435}">
      <dsp:nvSpPr>
        <dsp:cNvPr id="0" name=""/>
        <dsp:cNvSpPr/>
      </dsp:nvSpPr>
      <dsp:spPr>
        <a:xfrm>
          <a:off x="3505340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505340" y="2351530"/>
        <a:ext cx="2523620" cy="14294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AFAB0-B0A5-40BC-94A5-B1052CF5B7F2}">
      <dsp:nvSpPr>
        <dsp:cNvPr id="0" name=""/>
        <dsp:cNvSpPr/>
      </dsp:nvSpPr>
      <dsp:spPr>
        <a:xfrm>
          <a:off x="4618882" y="1234462"/>
          <a:ext cx="2882435" cy="74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282"/>
              </a:lnTo>
              <a:lnTo>
                <a:pt x="2882435" y="559282"/>
              </a:lnTo>
              <a:lnTo>
                <a:pt x="2882435" y="744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E825-211B-41BC-80AA-CC3F359871EE}">
      <dsp:nvSpPr>
        <dsp:cNvPr id="0" name=""/>
        <dsp:cNvSpPr/>
      </dsp:nvSpPr>
      <dsp:spPr>
        <a:xfrm>
          <a:off x="4618882" y="1234462"/>
          <a:ext cx="960811" cy="74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282"/>
              </a:lnTo>
              <a:lnTo>
                <a:pt x="960811" y="559282"/>
              </a:lnTo>
              <a:lnTo>
                <a:pt x="960811" y="744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658071" y="1234462"/>
          <a:ext cx="960811" cy="744938"/>
        </a:xfrm>
        <a:custGeom>
          <a:avLst/>
          <a:gdLst/>
          <a:ahLst/>
          <a:cxnLst/>
          <a:rect l="0" t="0" r="0" b="0"/>
          <a:pathLst>
            <a:path>
              <a:moveTo>
                <a:pt x="960811" y="0"/>
              </a:moveTo>
              <a:lnTo>
                <a:pt x="960811" y="559282"/>
              </a:lnTo>
              <a:lnTo>
                <a:pt x="0" y="559282"/>
              </a:lnTo>
              <a:lnTo>
                <a:pt x="0" y="744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1704355" y="2720298"/>
          <a:ext cx="960811" cy="27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78"/>
              </a:lnTo>
              <a:lnTo>
                <a:pt x="960811" y="92978"/>
              </a:lnTo>
              <a:lnTo>
                <a:pt x="960811" y="2786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775156" y="2720298"/>
          <a:ext cx="929199" cy="278633"/>
        </a:xfrm>
        <a:custGeom>
          <a:avLst/>
          <a:gdLst/>
          <a:ahLst/>
          <a:cxnLst/>
          <a:rect l="0" t="0" r="0" b="0"/>
          <a:pathLst>
            <a:path>
              <a:moveTo>
                <a:pt x="929199" y="0"/>
              </a:moveTo>
              <a:lnTo>
                <a:pt x="929199" y="92978"/>
              </a:lnTo>
              <a:lnTo>
                <a:pt x="0" y="92978"/>
              </a:lnTo>
              <a:lnTo>
                <a:pt x="0" y="2786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704355" y="1234462"/>
          <a:ext cx="2914526" cy="744938"/>
        </a:xfrm>
        <a:custGeom>
          <a:avLst/>
          <a:gdLst/>
          <a:ahLst/>
          <a:cxnLst/>
          <a:rect l="0" t="0" r="0" b="0"/>
          <a:pathLst>
            <a:path>
              <a:moveTo>
                <a:pt x="2914526" y="0"/>
              </a:moveTo>
              <a:lnTo>
                <a:pt x="2914526" y="559282"/>
              </a:lnTo>
              <a:lnTo>
                <a:pt x="0" y="559282"/>
              </a:lnTo>
              <a:lnTo>
                <a:pt x="0" y="744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564942" y="201456"/>
          <a:ext cx="2107880" cy="10330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64942" y="201456"/>
        <a:ext cx="2107880" cy="1033005"/>
      </dsp:txXfrm>
    </dsp:sp>
    <dsp:sp modelId="{F0C4384C-AAF6-4E1D-B697-D90ED7D85EDE}">
      <dsp:nvSpPr>
        <dsp:cNvPr id="0" name=""/>
        <dsp:cNvSpPr/>
      </dsp:nvSpPr>
      <dsp:spPr>
        <a:xfrm>
          <a:off x="929199" y="1979400"/>
          <a:ext cx="1550312" cy="7408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29199" y="1979400"/>
        <a:ext cx="1550312" cy="740898"/>
      </dsp:txXfrm>
    </dsp:sp>
    <dsp:sp modelId="{296FEBB9-ED68-4477-B1B0-E8C6D9D56B2F}">
      <dsp:nvSpPr>
        <dsp:cNvPr id="0" name=""/>
        <dsp:cNvSpPr/>
      </dsp:nvSpPr>
      <dsp:spPr>
        <a:xfrm>
          <a:off x="0" y="2998932"/>
          <a:ext cx="1550312" cy="7888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0" y="2998932"/>
        <a:ext cx="1550312" cy="788841"/>
      </dsp:txXfrm>
    </dsp:sp>
    <dsp:sp modelId="{3298AF5C-3D3A-4081-8AE2-FF0715189F3F}">
      <dsp:nvSpPr>
        <dsp:cNvPr id="0" name=""/>
        <dsp:cNvSpPr/>
      </dsp:nvSpPr>
      <dsp:spPr>
        <a:xfrm>
          <a:off x="1890011" y="2998932"/>
          <a:ext cx="1550312" cy="78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890011" y="2998932"/>
        <a:ext cx="1550312" cy="788841"/>
      </dsp:txXfrm>
    </dsp:sp>
    <dsp:sp modelId="{37AEF8C9-F153-4456-B4E8-AFD354C090D5}">
      <dsp:nvSpPr>
        <dsp:cNvPr id="0" name=""/>
        <dsp:cNvSpPr/>
      </dsp:nvSpPr>
      <dsp:spPr>
        <a:xfrm>
          <a:off x="2882915" y="1979400"/>
          <a:ext cx="1550312" cy="740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82915" y="1979400"/>
        <a:ext cx="1550312" cy="740898"/>
      </dsp:txXfrm>
    </dsp:sp>
    <dsp:sp modelId="{F0735695-A698-491C-BC19-55A34E04E4C3}">
      <dsp:nvSpPr>
        <dsp:cNvPr id="0" name=""/>
        <dsp:cNvSpPr/>
      </dsp:nvSpPr>
      <dsp:spPr>
        <a:xfrm>
          <a:off x="4804538" y="1979400"/>
          <a:ext cx="1550312" cy="740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sp:txBody>
      <dsp:txXfrm>
        <a:off x="4804538" y="1979400"/>
        <a:ext cx="1550312" cy="740898"/>
      </dsp:txXfrm>
    </dsp:sp>
    <dsp:sp modelId="{A15ECC18-3FC3-4CBB-843C-C8ABD1EE2302}">
      <dsp:nvSpPr>
        <dsp:cNvPr id="0" name=""/>
        <dsp:cNvSpPr/>
      </dsp:nvSpPr>
      <dsp:spPr>
        <a:xfrm>
          <a:off x="6726161" y="1979400"/>
          <a:ext cx="1550312" cy="740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</a:t>
          </a:r>
        </a:p>
      </dsp:txBody>
      <dsp:txXfrm>
        <a:off x="6726161" y="1979400"/>
        <a:ext cx="1550312" cy="7408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318341" y="1010278"/>
          <a:ext cx="283638" cy="134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47"/>
              </a:lnTo>
              <a:lnTo>
                <a:pt x="283638" y="1343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1010278"/>
          <a:ext cx="243167" cy="1346498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1346498"/>
              </a:lnTo>
              <a:lnTo>
                <a:pt x="0" y="1346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318341" y="1010278"/>
          <a:ext cx="3550411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3550411" y="2641562"/>
              </a:lnTo>
              <a:lnTo>
                <a:pt x="3550411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1010278"/>
          <a:ext cx="1775270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1775270" y="2641562"/>
              </a:lnTo>
              <a:lnTo>
                <a:pt x="1775270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272621" y="1010278"/>
          <a:ext cx="91440" cy="276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1562"/>
              </a:lnTo>
              <a:lnTo>
                <a:pt x="46768" y="2641562"/>
              </a:lnTo>
              <a:lnTo>
                <a:pt x="46768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2554522" y="1010278"/>
          <a:ext cx="1763818" cy="2758563"/>
        </a:xfrm>
        <a:custGeom>
          <a:avLst/>
          <a:gdLst/>
          <a:ahLst/>
          <a:cxnLst/>
          <a:rect l="0" t="0" r="0" b="0"/>
          <a:pathLst>
            <a:path>
              <a:moveTo>
                <a:pt x="1763818" y="0"/>
              </a:moveTo>
              <a:lnTo>
                <a:pt x="1763818" y="2634853"/>
              </a:lnTo>
              <a:lnTo>
                <a:pt x="0" y="2634853"/>
              </a:lnTo>
              <a:lnTo>
                <a:pt x="0" y="2758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768189" y="1010278"/>
          <a:ext cx="3550152" cy="2765267"/>
        </a:xfrm>
        <a:custGeom>
          <a:avLst/>
          <a:gdLst/>
          <a:ahLst/>
          <a:cxnLst/>
          <a:rect l="0" t="0" r="0" b="0"/>
          <a:pathLst>
            <a:path>
              <a:moveTo>
                <a:pt x="3550152" y="0"/>
              </a:moveTo>
              <a:lnTo>
                <a:pt x="3550152" y="2641556"/>
              </a:lnTo>
              <a:lnTo>
                <a:pt x="0" y="2641556"/>
              </a:lnTo>
              <a:lnTo>
                <a:pt x="0" y="276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30767"/>
          <a:ext cx="2075651" cy="9795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80515" y="30767"/>
        <a:ext cx="2075651" cy="979511"/>
      </dsp:txXfrm>
    </dsp:sp>
    <dsp:sp modelId="{BF8DD503-79E9-4153-A9A7-D98611AA346B}">
      <dsp:nvSpPr>
        <dsp:cNvPr id="0" name=""/>
        <dsp:cNvSpPr/>
      </dsp:nvSpPr>
      <dsp:spPr>
        <a:xfrm>
          <a:off x="4329" y="3775546"/>
          <a:ext cx="1527719" cy="936000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4329" y="3775546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1790662" y="3768842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90662" y="3768842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355553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55530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5329752" y="3775551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29752" y="3775551"/>
        <a:ext cx="1527719" cy="936000"/>
      </dsp:txXfrm>
    </dsp:sp>
    <dsp:sp modelId="{E82ABA23-B37E-4514-B2A0-874DBDB07F3D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996776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996776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4601980" y="1993925"/>
          <a:ext cx="1800000" cy="72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1980" y="1993925"/>
        <a:ext cx="1800000" cy="72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067255" y="892653"/>
          <a:ext cx="238551" cy="1791508"/>
        </a:xfrm>
        <a:custGeom>
          <a:avLst/>
          <a:gdLst/>
          <a:ahLst/>
          <a:cxnLst/>
          <a:rect l="0" t="0" r="0" b="0"/>
          <a:pathLst>
            <a:path>
              <a:moveTo>
                <a:pt x="238551" y="0"/>
              </a:moveTo>
              <a:lnTo>
                <a:pt x="238551" y="1791508"/>
              </a:lnTo>
              <a:lnTo>
                <a:pt x="0" y="1791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05807" y="892653"/>
          <a:ext cx="224588" cy="83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158"/>
              </a:lnTo>
              <a:lnTo>
                <a:pt x="224588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58595" y="892653"/>
          <a:ext cx="247212" cy="834158"/>
        </a:xfrm>
        <a:custGeom>
          <a:avLst/>
          <a:gdLst/>
          <a:ahLst/>
          <a:cxnLst/>
          <a:rect l="0" t="0" r="0" b="0"/>
          <a:pathLst>
            <a:path>
              <a:moveTo>
                <a:pt x="247212" y="0"/>
              </a:moveTo>
              <a:lnTo>
                <a:pt x="247212" y="834158"/>
              </a:lnTo>
              <a:lnTo>
                <a:pt x="0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28C7-F39F-481D-837A-3DC72383E192}">
      <dsp:nvSpPr>
        <dsp:cNvPr id="0" name=""/>
        <dsp:cNvSpPr/>
      </dsp:nvSpPr>
      <dsp:spPr>
        <a:xfrm>
          <a:off x="2305807" y="892653"/>
          <a:ext cx="257171" cy="269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08"/>
              </a:lnTo>
              <a:lnTo>
                <a:pt x="257171" y="2697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05807" y="892653"/>
          <a:ext cx="231398" cy="179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94"/>
              </a:lnTo>
              <a:lnTo>
                <a:pt x="231398" y="1798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11853" y="0"/>
          <a:ext cx="1787907" cy="89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411853" y="0"/>
        <a:ext cx="1787907" cy="892653"/>
      </dsp:txXfrm>
    </dsp:sp>
    <dsp:sp modelId="{6CBF51A8-6E1C-4B40-9064-D7420454B299}">
      <dsp:nvSpPr>
        <dsp:cNvPr id="0" name=""/>
        <dsp:cNvSpPr/>
      </dsp:nvSpPr>
      <dsp:spPr>
        <a:xfrm>
          <a:off x="2537205" y="2357908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537205" y="2357908"/>
        <a:ext cx="1393194" cy="666079"/>
      </dsp:txXfrm>
    </dsp:sp>
    <dsp:sp modelId="{073B7EFB-DEA8-4E8E-9654-4DDE3F8F659F}">
      <dsp:nvSpPr>
        <dsp:cNvPr id="0" name=""/>
        <dsp:cNvSpPr/>
      </dsp:nvSpPr>
      <dsp:spPr>
        <a:xfrm>
          <a:off x="2562978" y="3256622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62978" y="3256622"/>
        <a:ext cx="1393194" cy="666079"/>
      </dsp:txXfrm>
    </dsp:sp>
    <dsp:sp modelId="{8152EA35-9CDF-40B9-A284-B90D945FE2BB}">
      <dsp:nvSpPr>
        <dsp:cNvPr id="0" name=""/>
        <dsp:cNvSpPr/>
      </dsp:nvSpPr>
      <dsp:spPr>
        <a:xfrm>
          <a:off x="670584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0584" y="1392795"/>
        <a:ext cx="1388010" cy="668032"/>
      </dsp:txXfrm>
    </dsp:sp>
    <dsp:sp modelId="{845E0179-804C-4F82-8359-65A0562847EE}">
      <dsp:nvSpPr>
        <dsp:cNvPr id="0" name=""/>
        <dsp:cNvSpPr/>
      </dsp:nvSpPr>
      <dsp:spPr>
        <a:xfrm>
          <a:off x="2530395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</a:rPr>
            <a:t>Área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2530395" y="1392795"/>
        <a:ext cx="1388010" cy="668032"/>
      </dsp:txXfrm>
    </dsp:sp>
    <dsp:sp modelId="{1010ADA0-FBE6-43F8-A34B-DB3F073225DF}">
      <dsp:nvSpPr>
        <dsp:cNvPr id="0" name=""/>
        <dsp:cNvSpPr/>
      </dsp:nvSpPr>
      <dsp:spPr>
        <a:xfrm>
          <a:off x="674061" y="2351122"/>
          <a:ext cx="1393194" cy="66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674061" y="2351122"/>
        <a:ext cx="1393194" cy="66607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77089"/>
          <a:ext cx="91440" cy="589877"/>
        </a:xfrm>
        <a:custGeom>
          <a:avLst/>
          <a:gdLst/>
          <a:ahLst/>
          <a:cxnLst/>
          <a:rect l="0" t="0" r="0" b="0"/>
          <a:pathLst>
            <a:path>
              <a:moveTo>
                <a:pt x="45801" y="0"/>
              </a:moveTo>
              <a:lnTo>
                <a:pt x="45801" y="418389"/>
              </a:lnTo>
              <a:lnTo>
                <a:pt x="45720" y="418389"/>
              </a:lnTo>
              <a:lnTo>
                <a:pt x="45720" y="589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163" y="1709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3" y="1709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3070731" y="1279187"/>
          <a:ext cx="320911" cy="3640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0582"/>
              </a:lnTo>
              <a:lnTo>
                <a:pt x="320911" y="36405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744232" y="1279187"/>
          <a:ext cx="326499" cy="3639783"/>
        </a:xfrm>
        <a:custGeom>
          <a:avLst/>
          <a:gdLst/>
          <a:ahLst/>
          <a:cxnLst/>
          <a:rect l="0" t="0" r="0" b="0"/>
          <a:pathLst>
            <a:path>
              <a:moveTo>
                <a:pt x="326499" y="0"/>
              </a:moveTo>
              <a:lnTo>
                <a:pt x="326499" y="3639783"/>
              </a:lnTo>
              <a:lnTo>
                <a:pt x="0" y="36397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3070731" y="1279187"/>
          <a:ext cx="349716" cy="2605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615"/>
              </a:lnTo>
              <a:lnTo>
                <a:pt x="349716" y="2605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757257" y="1279187"/>
          <a:ext cx="313474" cy="2601771"/>
        </a:xfrm>
        <a:custGeom>
          <a:avLst/>
          <a:gdLst/>
          <a:ahLst/>
          <a:cxnLst/>
          <a:rect l="0" t="0" r="0" b="0"/>
          <a:pathLst>
            <a:path>
              <a:moveTo>
                <a:pt x="313474" y="0"/>
              </a:moveTo>
              <a:lnTo>
                <a:pt x="313474" y="2601771"/>
              </a:lnTo>
              <a:lnTo>
                <a:pt x="0" y="2601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70731" y="1279187"/>
          <a:ext cx="352961" cy="1244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687"/>
              </a:lnTo>
              <a:lnTo>
                <a:pt x="352961" y="12446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772959" y="1279187"/>
          <a:ext cx="297772" cy="1244812"/>
        </a:xfrm>
        <a:custGeom>
          <a:avLst/>
          <a:gdLst/>
          <a:ahLst/>
          <a:cxnLst/>
          <a:rect l="0" t="0" r="0" b="0"/>
          <a:pathLst>
            <a:path>
              <a:moveTo>
                <a:pt x="297772" y="0"/>
              </a:moveTo>
              <a:lnTo>
                <a:pt x="297772" y="1244812"/>
              </a:lnTo>
              <a:lnTo>
                <a:pt x="0" y="1244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604856" y="0"/>
          <a:ext cx="2931750" cy="12791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604856" y="0"/>
        <a:ext cx="2931750" cy="1279187"/>
      </dsp:txXfrm>
    </dsp:sp>
    <dsp:sp modelId="{907B92F7-AFBA-4A50-B054-4F4BE3C5BD64}">
      <dsp:nvSpPr>
        <dsp:cNvPr id="0" name=""/>
        <dsp:cNvSpPr/>
      </dsp:nvSpPr>
      <dsp:spPr>
        <a:xfrm>
          <a:off x="55189" y="2102966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189" y="2102966"/>
        <a:ext cx="2717770" cy="842066"/>
      </dsp:txXfrm>
    </dsp:sp>
    <dsp:sp modelId="{2CEB68AE-346B-4F99-9443-D3AF8E3F845E}">
      <dsp:nvSpPr>
        <dsp:cNvPr id="0" name=""/>
        <dsp:cNvSpPr/>
      </dsp:nvSpPr>
      <dsp:spPr>
        <a:xfrm>
          <a:off x="3423693" y="1855568"/>
          <a:ext cx="2717770" cy="1336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23693" y="1855568"/>
        <a:ext cx="2717770" cy="1336612"/>
      </dsp:txXfrm>
    </dsp:sp>
    <dsp:sp modelId="{9F4699FF-5008-4F8A-A4AA-F268A7531ADD}">
      <dsp:nvSpPr>
        <dsp:cNvPr id="0" name=""/>
        <dsp:cNvSpPr/>
      </dsp:nvSpPr>
      <dsp:spPr>
        <a:xfrm>
          <a:off x="39486" y="3459925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486" y="3459925"/>
        <a:ext cx="2717770" cy="842066"/>
      </dsp:txXfrm>
    </dsp:sp>
    <dsp:sp modelId="{9619E9DC-5DC6-412E-A318-941EEB04D18A}">
      <dsp:nvSpPr>
        <dsp:cNvPr id="0" name=""/>
        <dsp:cNvSpPr/>
      </dsp:nvSpPr>
      <dsp:spPr>
        <a:xfrm>
          <a:off x="3420448" y="3463769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20448" y="3463769"/>
        <a:ext cx="2717770" cy="842066"/>
      </dsp:txXfrm>
    </dsp:sp>
    <dsp:sp modelId="{E88BB908-2DA5-4A10-8A8A-663536CE506E}">
      <dsp:nvSpPr>
        <dsp:cNvPr id="0" name=""/>
        <dsp:cNvSpPr/>
      </dsp:nvSpPr>
      <dsp:spPr>
        <a:xfrm>
          <a:off x="26461" y="4497937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Clasificador(a) </a:t>
          </a:r>
        </a:p>
      </dsp:txBody>
      <dsp:txXfrm>
        <a:off x="26461" y="4497937"/>
        <a:ext cx="2717770" cy="842066"/>
      </dsp:txXfrm>
    </dsp:sp>
    <dsp:sp modelId="{68DBA4D7-5E1A-43FE-99B5-255978C69DF9}">
      <dsp:nvSpPr>
        <dsp:cNvPr id="0" name=""/>
        <dsp:cNvSpPr/>
      </dsp:nvSpPr>
      <dsp:spPr>
        <a:xfrm>
          <a:off x="3391643" y="4498737"/>
          <a:ext cx="2717770" cy="842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3391643" y="4498737"/>
        <a:ext cx="2717770" cy="84206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4482244" y="1342828"/>
          <a:ext cx="3562383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3562383" y="291710"/>
              </a:lnTo>
              <a:lnTo>
                <a:pt x="3562383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4482244" y="1342828"/>
          <a:ext cx="1410568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1410568" y="291710"/>
              </a:lnTo>
              <a:lnTo>
                <a:pt x="1410568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83DF-9573-478D-9B96-0A50F2BE2E5B}">
      <dsp:nvSpPr>
        <dsp:cNvPr id="0" name=""/>
        <dsp:cNvSpPr/>
      </dsp:nvSpPr>
      <dsp:spPr>
        <a:xfrm>
          <a:off x="3654743" y="1342828"/>
          <a:ext cx="827500" cy="459965"/>
        </a:xfrm>
        <a:custGeom>
          <a:avLst/>
          <a:gdLst/>
          <a:ahLst/>
          <a:cxnLst/>
          <a:rect l="0" t="0" r="0" b="0"/>
          <a:pathLst>
            <a:path>
              <a:moveTo>
                <a:pt x="827500" y="0"/>
              </a:moveTo>
              <a:lnTo>
                <a:pt x="827500" y="298816"/>
              </a:lnTo>
              <a:lnTo>
                <a:pt x="0" y="298816"/>
              </a:lnTo>
              <a:lnTo>
                <a:pt x="0" y="4599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254520" y="1342828"/>
          <a:ext cx="3227723" cy="452859"/>
        </a:xfrm>
        <a:custGeom>
          <a:avLst/>
          <a:gdLst/>
          <a:ahLst/>
          <a:cxnLst/>
          <a:rect l="0" t="0" r="0" b="0"/>
          <a:pathLst>
            <a:path>
              <a:moveTo>
                <a:pt x="3227723" y="0"/>
              </a:moveTo>
              <a:lnTo>
                <a:pt x="3227723" y="291710"/>
              </a:lnTo>
              <a:lnTo>
                <a:pt x="0" y="291710"/>
              </a:lnTo>
              <a:lnTo>
                <a:pt x="0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3819338" y="664138"/>
          <a:ext cx="1325811" cy="67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819338" y="664138"/>
        <a:ext cx="1325811" cy="678690"/>
      </dsp:txXfrm>
    </dsp:sp>
    <dsp:sp modelId="{E4500AE6-F970-4C15-AEF7-7D9D80CAD4BF}">
      <dsp:nvSpPr>
        <dsp:cNvPr id="0" name=""/>
        <dsp:cNvSpPr/>
      </dsp:nvSpPr>
      <dsp:spPr>
        <a:xfrm>
          <a:off x="5101" y="1795688"/>
          <a:ext cx="2498838" cy="2402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" y="1795688"/>
        <a:ext cx="2498838" cy="2402716"/>
      </dsp:txXfrm>
    </dsp:sp>
    <dsp:sp modelId="{472B191D-FD46-491D-88B4-A757D9704653}">
      <dsp:nvSpPr>
        <dsp:cNvPr id="0" name=""/>
        <dsp:cNvSpPr/>
      </dsp:nvSpPr>
      <dsp:spPr>
        <a:xfrm>
          <a:off x="2739985" y="1802794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Auxiliar</a:t>
          </a:r>
          <a:endParaRPr kumimoji="1" lang="es-MX" sz="1200" kern="1200" dirty="0" smtClean="0">
            <a:solidFill>
              <a:schemeClr val="tx1"/>
            </a:solidFill>
          </a:endParaRPr>
        </a:p>
      </dsp:txBody>
      <dsp:txXfrm>
        <a:off x="2739985" y="1802794"/>
        <a:ext cx="1829517" cy="1313594"/>
      </dsp:txXfrm>
    </dsp:sp>
    <dsp:sp modelId="{C1AB1745-0E2B-419A-A767-8341E429DDDD}">
      <dsp:nvSpPr>
        <dsp:cNvPr id="0" name=""/>
        <dsp:cNvSpPr/>
      </dsp:nvSpPr>
      <dsp:spPr>
        <a:xfrm>
          <a:off x="4978053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78053" y="1795688"/>
        <a:ext cx="1829517" cy="1313594"/>
      </dsp:txXfrm>
    </dsp:sp>
    <dsp:sp modelId="{0D5F7D2D-C138-43AE-BF8D-2BCCBCEC44AC}">
      <dsp:nvSpPr>
        <dsp:cNvPr id="0" name=""/>
        <dsp:cNvSpPr/>
      </dsp:nvSpPr>
      <dsp:spPr>
        <a:xfrm>
          <a:off x="7129868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29868" y="1795688"/>
        <a:ext cx="1829517" cy="13135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2936081" y="1552688"/>
          <a:ext cx="1382261" cy="45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8"/>
              </a:lnTo>
              <a:lnTo>
                <a:pt x="1382261" y="228248"/>
              </a:lnTo>
              <a:lnTo>
                <a:pt x="1382261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1569323" y="1552688"/>
          <a:ext cx="1366757" cy="452480"/>
        </a:xfrm>
        <a:custGeom>
          <a:avLst/>
          <a:gdLst/>
          <a:ahLst/>
          <a:cxnLst/>
          <a:rect l="0" t="0" r="0" b="0"/>
          <a:pathLst>
            <a:path>
              <a:moveTo>
                <a:pt x="1366757" y="0"/>
              </a:moveTo>
              <a:lnTo>
                <a:pt x="1366757" y="228248"/>
              </a:lnTo>
              <a:lnTo>
                <a:pt x="0" y="228248"/>
              </a:lnTo>
              <a:lnTo>
                <a:pt x="0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41904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</a:p>
      </dsp:txBody>
      <dsp:txXfrm>
        <a:off x="419045" y="2005169"/>
        <a:ext cx="2300555" cy="1150277"/>
      </dsp:txXfrm>
    </dsp:sp>
    <dsp:sp modelId="{A3ED718A-1898-459F-AFE2-BCCF9A12C2F0}">
      <dsp:nvSpPr>
        <dsp:cNvPr id="0" name=""/>
        <dsp:cNvSpPr/>
      </dsp:nvSpPr>
      <dsp:spPr>
        <a:xfrm>
          <a:off x="316806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de Primera </a:t>
          </a:r>
          <a:r>
            <a:rPr lang="es-ES" sz="1200" kern="1200" dirty="0" smtClean="0"/>
            <a:t>Infancia</a:t>
          </a:r>
          <a:endParaRPr lang="es-ES" sz="1200" kern="1200" dirty="0" smtClean="0"/>
        </a:p>
      </dsp:txBody>
      <dsp:txXfrm>
        <a:off x="3168065" y="2005169"/>
        <a:ext cx="2300555" cy="11502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9856" y="2716205"/>
        <a:ext cx="1610644" cy="80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8F035-1DF9-45F9-822E-59508C8110FD}">
      <dsp:nvSpPr>
        <dsp:cNvPr id="0" name=""/>
        <dsp:cNvSpPr/>
      </dsp:nvSpPr>
      <dsp:spPr>
        <a:xfrm>
          <a:off x="3704854" y="1349552"/>
          <a:ext cx="2952066" cy="99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475"/>
              </a:lnTo>
              <a:lnTo>
                <a:pt x="2952066" y="780475"/>
              </a:lnTo>
              <a:lnTo>
                <a:pt x="2952066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8F0D9-B68E-4D4F-9490-22E1DC56D5D1}">
      <dsp:nvSpPr>
        <dsp:cNvPr id="0" name=""/>
        <dsp:cNvSpPr/>
      </dsp:nvSpPr>
      <dsp:spPr>
        <a:xfrm>
          <a:off x="4497116" y="3172676"/>
          <a:ext cx="214539" cy="570841"/>
        </a:xfrm>
        <a:custGeom>
          <a:avLst/>
          <a:gdLst/>
          <a:ahLst/>
          <a:cxnLst/>
          <a:rect l="0" t="0" r="0" b="0"/>
          <a:pathLst>
            <a:path>
              <a:moveTo>
                <a:pt x="214539" y="0"/>
              </a:moveTo>
              <a:lnTo>
                <a:pt x="214539" y="570841"/>
              </a:lnTo>
              <a:lnTo>
                <a:pt x="0" y="5708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3704854" y="1349552"/>
          <a:ext cx="1006801" cy="999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475"/>
              </a:lnTo>
              <a:lnTo>
                <a:pt x="1006801" y="780475"/>
              </a:lnTo>
              <a:lnTo>
                <a:pt x="1006801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2E1FA-7122-4A13-8C74-BDB7236F873A}">
      <dsp:nvSpPr>
        <dsp:cNvPr id="0" name=""/>
        <dsp:cNvSpPr/>
      </dsp:nvSpPr>
      <dsp:spPr>
        <a:xfrm>
          <a:off x="2482304" y="3172676"/>
          <a:ext cx="218897" cy="570841"/>
        </a:xfrm>
        <a:custGeom>
          <a:avLst/>
          <a:gdLst/>
          <a:ahLst/>
          <a:cxnLst/>
          <a:rect l="0" t="0" r="0" b="0"/>
          <a:pathLst>
            <a:path>
              <a:moveTo>
                <a:pt x="218897" y="0"/>
              </a:moveTo>
              <a:lnTo>
                <a:pt x="218897" y="570841"/>
              </a:lnTo>
              <a:lnTo>
                <a:pt x="0" y="5708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2701201" y="1349552"/>
          <a:ext cx="1003653" cy="999372"/>
        </a:xfrm>
        <a:custGeom>
          <a:avLst/>
          <a:gdLst/>
          <a:ahLst/>
          <a:cxnLst/>
          <a:rect l="0" t="0" r="0" b="0"/>
          <a:pathLst>
            <a:path>
              <a:moveTo>
                <a:pt x="1003653" y="0"/>
              </a:moveTo>
              <a:lnTo>
                <a:pt x="1003653" y="780475"/>
              </a:lnTo>
              <a:lnTo>
                <a:pt x="0" y="780475"/>
              </a:lnTo>
              <a:lnTo>
                <a:pt x="0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755936" y="1349552"/>
          <a:ext cx="2948918" cy="999372"/>
        </a:xfrm>
        <a:custGeom>
          <a:avLst/>
          <a:gdLst/>
          <a:ahLst/>
          <a:cxnLst/>
          <a:rect l="0" t="0" r="0" b="0"/>
          <a:pathLst>
            <a:path>
              <a:moveTo>
                <a:pt x="2948918" y="0"/>
              </a:moveTo>
              <a:lnTo>
                <a:pt x="2948918" y="780475"/>
              </a:lnTo>
              <a:lnTo>
                <a:pt x="0" y="780475"/>
              </a:lnTo>
              <a:lnTo>
                <a:pt x="0" y="9993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55302" y="0"/>
          <a:ext cx="2699104" cy="13495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2355302" y="0"/>
        <a:ext cx="2699104" cy="1349552"/>
      </dsp:txXfrm>
    </dsp:sp>
    <dsp:sp modelId="{56E6A7AD-0DF2-4A3C-8F82-A10D7DFF8B7C}">
      <dsp:nvSpPr>
        <dsp:cNvPr id="0" name=""/>
        <dsp:cNvSpPr/>
      </dsp:nvSpPr>
      <dsp:spPr>
        <a:xfrm>
          <a:off x="2201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1" y="2348924"/>
        <a:ext cx="1507470" cy="823751"/>
      </dsp:txXfrm>
    </dsp:sp>
    <dsp:sp modelId="{84E60349-C374-4BDD-ACA9-6C98D9AEA296}">
      <dsp:nvSpPr>
        <dsp:cNvPr id="0" name=""/>
        <dsp:cNvSpPr/>
      </dsp:nvSpPr>
      <dsp:spPr>
        <a:xfrm>
          <a:off x="1947466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47466" y="2348924"/>
        <a:ext cx="1507470" cy="823751"/>
      </dsp:txXfrm>
    </dsp:sp>
    <dsp:sp modelId="{0B16E954-D147-48AE-8154-3D35003F8A93}">
      <dsp:nvSpPr>
        <dsp:cNvPr id="0" name=""/>
        <dsp:cNvSpPr/>
      </dsp:nvSpPr>
      <dsp:spPr>
        <a:xfrm>
          <a:off x="1412752" y="3387002"/>
          <a:ext cx="1069551" cy="7130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12752" y="3387002"/>
        <a:ext cx="1069551" cy="713031"/>
      </dsp:txXfrm>
    </dsp:sp>
    <dsp:sp modelId="{FC74B5C8-FA7D-4472-8EDA-B13A79EFD391}">
      <dsp:nvSpPr>
        <dsp:cNvPr id="0" name=""/>
        <dsp:cNvSpPr/>
      </dsp:nvSpPr>
      <dsp:spPr>
        <a:xfrm>
          <a:off x="3957920" y="2348924"/>
          <a:ext cx="1507470" cy="8237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Vinculación y Estrategia de </a:t>
          </a:r>
          <a:r>
            <a:rPr lang="es-ES" sz="1200" kern="1200" dirty="0" smtClean="0">
              <a:solidFill>
                <a:schemeClr val="tx1"/>
              </a:solidFill>
            </a:rPr>
            <a:t>Programa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57920" y="2348924"/>
        <a:ext cx="1507470" cy="823751"/>
      </dsp:txXfrm>
    </dsp:sp>
    <dsp:sp modelId="{E9E842A7-8303-414E-95B4-81347913CF29}">
      <dsp:nvSpPr>
        <dsp:cNvPr id="0" name=""/>
        <dsp:cNvSpPr/>
      </dsp:nvSpPr>
      <dsp:spPr>
        <a:xfrm>
          <a:off x="3427814" y="3387116"/>
          <a:ext cx="1069301" cy="7128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27814" y="3387116"/>
        <a:ext cx="1069301" cy="712801"/>
      </dsp:txXfrm>
    </dsp:sp>
    <dsp:sp modelId="{76EE64AC-A46E-4D32-B919-1A7AE6A321AF}">
      <dsp:nvSpPr>
        <dsp:cNvPr id="0" name=""/>
        <dsp:cNvSpPr/>
      </dsp:nvSpPr>
      <dsp:spPr>
        <a:xfrm>
          <a:off x="5903185" y="2348924"/>
          <a:ext cx="1507470" cy="823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903185" y="2348924"/>
        <a:ext cx="1507470" cy="82375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497536" y="1116725"/>
          <a:ext cx="100080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0008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989E-487F-418B-848E-9E0FE76D04AE}">
      <dsp:nvSpPr>
        <dsp:cNvPr id="0" name=""/>
        <dsp:cNvSpPr/>
      </dsp:nvSpPr>
      <dsp:spPr>
        <a:xfrm>
          <a:off x="3353294" y="1116725"/>
          <a:ext cx="144242" cy="3743734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3743734"/>
              </a:lnTo>
              <a:lnTo>
                <a:pt x="0" y="3743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D704-2773-435C-9AE4-108BA6BD9C04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353294" y="1116725"/>
          <a:ext cx="144242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110438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MX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3447877"/>
        <a:ext cx="2248912" cy="829675"/>
      </dsp:txXfrm>
    </dsp:sp>
    <dsp:sp modelId="{B9497D1A-44F6-480C-A626-D073C3EEF42B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A08FDC8F-1CFE-49E8-A358-BA2E4CE71AF8}">
      <dsp:nvSpPr>
        <dsp:cNvPr id="0" name=""/>
        <dsp:cNvSpPr/>
      </dsp:nvSpPr>
      <dsp:spPr>
        <a:xfrm>
          <a:off x="1104381" y="4445621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4445621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3597617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7617" y="4445253"/>
        <a:ext cx="2248912" cy="82967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3954-4AD2-4CC1-A13F-D3E6728670A4}">
      <dsp:nvSpPr>
        <dsp:cNvPr id="0" name=""/>
        <dsp:cNvSpPr/>
      </dsp:nvSpPr>
      <dsp:spPr>
        <a:xfrm>
          <a:off x="3334696" y="2039587"/>
          <a:ext cx="2608779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2608779" y="261914"/>
              </a:lnTo>
              <a:lnTo>
                <a:pt x="2608779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2A2B-6F8F-48FA-A983-7816F6F7A02F}">
      <dsp:nvSpPr>
        <dsp:cNvPr id="0" name=""/>
        <dsp:cNvSpPr/>
      </dsp:nvSpPr>
      <dsp:spPr>
        <a:xfrm>
          <a:off x="3334696" y="2039587"/>
          <a:ext cx="868480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868480" y="261914"/>
              </a:lnTo>
              <a:lnTo>
                <a:pt x="86848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2462878" y="2039587"/>
          <a:ext cx="871817" cy="412932"/>
        </a:xfrm>
        <a:custGeom>
          <a:avLst/>
          <a:gdLst/>
          <a:ahLst/>
          <a:cxnLst/>
          <a:rect l="0" t="0" r="0" b="0"/>
          <a:pathLst>
            <a:path>
              <a:moveTo>
                <a:pt x="871817" y="0"/>
              </a:moveTo>
              <a:lnTo>
                <a:pt x="871817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722579" y="2039587"/>
          <a:ext cx="2612116" cy="412932"/>
        </a:xfrm>
        <a:custGeom>
          <a:avLst/>
          <a:gdLst/>
          <a:ahLst/>
          <a:cxnLst/>
          <a:rect l="0" t="0" r="0" b="0"/>
          <a:pathLst>
            <a:path>
              <a:moveTo>
                <a:pt x="2612116" y="0"/>
              </a:moveTo>
              <a:lnTo>
                <a:pt x="2612116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375187" y="1040648"/>
          <a:ext cx="1919017" cy="9989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375187" y="1040648"/>
        <a:ext cx="1919017" cy="998938"/>
      </dsp:txXfrm>
    </dsp:sp>
    <dsp:sp modelId="{BE998E07-11C6-4B5C-A913-7522DFBCFBF5}">
      <dsp:nvSpPr>
        <dsp:cNvPr id="0" name=""/>
        <dsp:cNvSpPr/>
      </dsp:nvSpPr>
      <dsp:spPr>
        <a:xfrm>
          <a:off x="3448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3448" y="2452520"/>
        <a:ext cx="1438263" cy="719131"/>
      </dsp:txXfrm>
    </dsp:sp>
    <dsp:sp modelId="{BDC3093E-262A-4F07-9093-C9D2812C23D5}">
      <dsp:nvSpPr>
        <dsp:cNvPr id="0" name=""/>
        <dsp:cNvSpPr/>
      </dsp:nvSpPr>
      <dsp:spPr>
        <a:xfrm>
          <a:off x="1743746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1743746" y="2452520"/>
        <a:ext cx="1438263" cy="719131"/>
      </dsp:txXfrm>
    </dsp:sp>
    <dsp:sp modelId="{94691B6B-CAD2-4446-947D-DBB89E2170ED}">
      <dsp:nvSpPr>
        <dsp:cNvPr id="0" name=""/>
        <dsp:cNvSpPr/>
      </dsp:nvSpPr>
      <dsp:spPr>
        <a:xfrm>
          <a:off x="3484045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84045" y="2452520"/>
        <a:ext cx="1438263" cy="719131"/>
      </dsp:txXfrm>
    </dsp:sp>
    <dsp:sp modelId="{032B8807-A0D3-4CEA-9977-BBBE43E7721E}">
      <dsp:nvSpPr>
        <dsp:cNvPr id="0" name=""/>
        <dsp:cNvSpPr/>
      </dsp:nvSpPr>
      <dsp:spPr>
        <a:xfrm>
          <a:off x="5224344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24344" y="2452520"/>
        <a:ext cx="1438263" cy="7191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AFD2-FD47-44B5-9C4D-ADD97E447B6C}">
      <dsp:nvSpPr>
        <dsp:cNvPr id="0" name=""/>
        <dsp:cNvSpPr/>
      </dsp:nvSpPr>
      <dsp:spPr>
        <a:xfrm>
          <a:off x="1984938" y="1200303"/>
          <a:ext cx="197357" cy="2671005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2671005"/>
              </a:lnTo>
              <a:lnTo>
                <a:pt x="0" y="2671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85A8-E834-4462-990F-01D69B9A6EF9}">
      <dsp:nvSpPr>
        <dsp:cNvPr id="0" name=""/>
        <dsp:cNvSpPr/>
      </dsp:nvSpPr>
      <dsp:spPr>
        <a:xfrm>
          <a:off x="2182295" y="1200303"/>
          <a:ext cx="184448" cy="16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3"/>
              </a:lnTo>
              <a:lnTo>
                <a:pt x="184448" y="1693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1984810" y="1200303"/>
          <a:ext cx="197484" cy="1692918"/>
        </a:xfrm>
        <a:custGeom>
          <a:avLst/>
          <a:gdLst/>
          <a:ahLst/>
          <a:cxnLst/>
          <a:rect l="0" t="0" r="0" b="0"/>
          <a:pathLst>
            <a:path>
              <a:moveTo>
                <a:pt x="197484" y="0"/>
              </a:moveTo>
              <a:lnTo>
                <a:pt x="197484" y="1692918"/>
              </a:lnTo>
              <a:lnTo>
                <a:pt x="0" y="16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295" y="1200303"/>
          <a:ext cx="187884" cy="74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30"/>
              </a:lnTo>
              <a:lnTo>
                <a:pt x="187884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84938" y="1200303"/>
          <a:ext cx="197357" cy="744930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744930"/>
              </a:lnTo>
              <a:lnTo>
                <a:pt x="0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49362" y="88921"/>
          <a:ext cx="2465866" cy="111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49362" y="88921"/>
        <a:ext cx="2465866" cy="1111382"/>
      </dsp:txXfrm>
    </dsp:sp>
    <dsp:sp modelId="{B942DF9C-BA00-42B3-AF71-148728147FCE}">
      <dsp:nvSpPr>
        <dsp:cNvPr id="0" name=""/>
        <dsp:cNvSpPr/>
      </dsp:nvSpPr>
      <dsp:spPr>
        <a:xfrm>
          <a:off x="76908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76908" y="1511102"/>
        <a:ext cx="1908029" cy="868263"/>
      </dsp:txXfrm>
    </dsp:sp>
    <dsp:sp modelId="{B277CEB9-CD22-4D45-8CC0-6CDCD3DE2D25}">
      <dsp:nvSpPr>
        <dsp:cNvPr id="0" name=""/>
        <dsp:cNvSpPr/>
      </dsp:nvSpPr>
      <dsp:spPr>
        <a:xfrm>
          <a:off x="2370180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70180" y="1511102"/>
        <a:ext cx="1908029" cy="868263"/>
      </dsp:txXfrm>
    </dsp:sp>
    <dsp:sp modelId="{CE951814-180D-4DB7-AB5A-0A5121004604}">
      <dsp:nvSpPr>
        <dsp:cNvPr id="0" name=""/>
        <dsp:cNvSpPr/>
      </dsp:nvSpPr>
      <dsp:spPr>
        <a:xfrm>
          <a:off x="76780" y="2459090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780" y="2459090"/>
        <a:ext cx="1908029" cy="868263"/>
      </dsp:txXfrm>
    </dsp:sp>
    <dsp:sp modelId="{6300D749-A550-4302-9AEA-9F8CCBCA1CFD}">
      <dsp:nvSpPr>
        <dsp:cNvPr id="0" name=""/>
        <dsp:cNvSpPr/>
      </dsp:nvSpPr>
      <dsp:spPr>
        <a:xfrm>
          <a:off x="2366743" y="2459245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66743" y="2459245"/>
        <a:ext cx="1908029" cy="868263"/>
      </dsp:txXfrm>
    </dsp:sp>
    <dsp:sp modelId="{701CD784-7BD5-4B43-9B97-FDDF0A3A1CD3}">
      <dsp:nvSpPr>
        <dsp:cNvPr id="0" name=""/>
        <dsp:cNvSpPr/>
      </dsp:nvSpPr>
      <dsp:spPr>
        <a:xfrm>
          <a:off x="76908" y="3437177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908" y="3437177"/>
        <a:ext cx="1908029" cy="86826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512" y="1227597"/>
          <a:ext cx="298276" cy="73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235"/>
              </a:lnTo>
              <a:lnTo>
                <a:pt x="298276" y="73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30723" y="1227597"/>
          <a:ext cx="339789" cy="735243"/>
        </a:xfrm>
        <a:custGeom>
          <a:avLst/>
          <a:gdLst/>
          <a:ahLst/>
          <a:cxnLst/>
          <a:rect l="0" t="0" r="0" b="0"/>
          <a:pathLst>
            <a:path>
              <a:moveTo>
                <a:pt x="339789" y="0"/>
              </a:moveTo>
              <a:lnTo>
                <a:pt x="339789" y="735243"/>
              </a:lnTo>
              <a:lnTo>
                <a:pt x="0" y="735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512" y="1227597"/>
          <a:ext cx="2855173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2855173" y="1435597"/>
              </a:lnTo>
              <a:lnTo>
                <a:pt x="2855173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70512" y="1227597"/>
          <a:ext cx="954901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954901" y="1435597"/>
              </a:lnTo>
              <a:lnTo>
                <a:pt x="954901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218568" y="1227597"/>
          <a:ext cx="951944" cy="1609052"/>
        </a:xfrm>
        <a:custGeom>
          <a:avLst/>
          <a:gdLst/>
          <a:ahLst/>
          <a:cxnLst/>
          <a:rect l="0" t="0" r="0" b="0"/>
          <a:pathLst>
            <a:path>
              <a:moveTo>
                <a:pt x="951944" y="0"/>
              </a:moveTo>
              <a:lnTo>
                <a:pt x="951944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310829" y="1227597"/>
          <a:ext cx="2859683" cy="1609052"/>
        </a:xfrm>
        <a:custGeom>
          <a:avLst/>
          <a:gdLst/>
          <a:ahLst/>
          <a:cxnLst/>
          <a:rect l="0" t="0" r="0" b="0"/>
          <a:pathLst>
            <a:path>
              <a:moveTo>
                <a:pt x="2859683" y="0"/>
              </a:moveTo>
              <a:lnTo>
                <a:pt x="2859683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42915" y="0"/>
          <a:ext cx="2455194" cy="122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2942915" y="0"/>
        <a:ext cx="2455194" cy="1227597"/>
      </dsp:txXfrm>
    </dsp:sp>
    <dsp:sp modelId="{67F1DC44-2E3B-4303-A402-930E7F58F13F}">
      <dsp:nvSpPr>
        <dsp:cNvPr id="0" name=""/>
        <dsp:cNvSpPr/>
      </dsp:nvSpPr>
      <dsp:spPr>
        <a:xfrm>
          <a:off x="532504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2504" y="2836649"/>
        <a:ext cx="1556649" cy="1162783"/>
      </dsp:txXfrm>
    </dsp:sp>
    <dsp:sp modelId="{52D1BCD9-9409-4F5E-AB20-7B45056AEE70}">
      <dsp:nvSpPr>
        <dsp:cNvPr id="0" name=""/>
        <dsp:cNvSpPr/>
      </dsp:nvSpPr>
      <dsp:spPr>
        <a:xfrm>
          <a:off x="2440243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40243" y="2836649"/>
        <a:ext cx="1556649" cy="1162783"/>
      </dsp:txXfrm>
    </dsp:sp>
    <dsp:sp modelId="{25340010-7394-4D6D-A6E2-A29771F6F7FD}">
      <dsp:nvSpPr>
        <dsp:cNvPr id="0" name=""/>
        <dsp:cNvSpPr/>
      </dsp:nvSpPr>
      <dsp:spPr>
        <a:xfrm>
          <a:off x="4347089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47089" y="2836649"/>
        <a:ext cx="1556649" cy="1162783"/>
      </dsp:txXfrm>
    </dsp:sp>
    <dsp:sp modelId="{63736A68-6555-4361-93D1-234F43698563}">
      <dsp:nvSpPr>
        <dsp:cNvPr id="0" name=""/>
        <dsp:cNvSpPr/>
      </dsp:nvSpPr>
      <dsp:spPr>
        <a:xfrm>
          <a:off x="6247361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247361" y="2836649"/>
        <a:ext cx="1556649" cy="1162783"/>
      </dsp:txXfrm>
    </dsp:sp>
    <dsp:sp modelId="{C350CF7E-40B9-4AAF-9FE4-BB8B7F464189}">
      <dsp:nvSpPr>
        <dsp:cNvPr id="0" name=""/>
        <dsp:cNvSpPr/>
      </dsp:nvSpPr>
      <dsp:spPr>
        <a:xfrm>
          <a:off x="2127925" y="1507439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27925" y="1507439"/>
        <a:ext cx="1702797" cy="910802"/>
      </dsp:txXfrm>
    </dsp:sp>
    <dsp:sp modelId="{38172675-A956-4C1A-B809-C1929CBB18DC}">
      <dsp:nvSpPr>
        <dsp:cNvPr id="0" name=""/>
        <dsp:cNvSpPr/>
      </dsp:nvSpPr>
      <dsp:spPr>
        <a:xfrm>
          <a:off x="4468788" y="1507431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468788" y="1507431"/>
        <a:ext cx="1702797" cy="9108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E3743-B367-488B-B34E-09E076D3808E}">
      <dsp:nvSpPr>
        <dsp:cNvPr id="0" name=""/>
        <dsp:cNvSpPr/>
      </dsp:nvSpPr>
      <dsp:spPr>
        <a:xfrm>
          <a:off x="4380155" y="970829"/>
          <a:ext cx="3340124" cy="53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248"/>
              </a:lnTo>
              <a:lnTo>
                <a:pt x="3340124" y="423248"/>
              </a:lnTo>
              <a:lnTo>
                <a:pt x="3340124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380155" y="970829"/>
          <a:ext cx="1118844" cy="53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248"/>
              </a:lnTo>
              <a:lnTo>
                <a:pt x="1118844" y="423248"/>
              </a:lnTo>
              <a:lnTo>
                <a:pt x="1118844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220689" y="970829"/>
          <a:ext cx="1159465" cy="526846"/>
        </a:xfrm>
        <a:custGeom>
          <a:avLst/>
          <a:gdLst/>
          <a:ahLst/>
          <a:cxnLst/>
          <a:rect l="0" t="0" r="0" b="0"/>
          <a:pathLst>
            <a:path>
              <a:moveTo>
                <a:pt x="1159465" y="0"/>
              </a:moveTo>
              <a:lnTo>
                <a:pt x="1159465" y="414986"/>
              </a:lnTo>
              <a:lnTo>
                <a:pt x="0" y="414986"/>
              </a:lnTo>
              <a:lnTo>
                <a:pt x="0" y="52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980797" y="970829"/>
          <a:ext cx="3399357" cy="535108"/>
        </a:xfrm>
        <a:custGeom>
          <a:avLst/>
          <a:gdLst/>
          <a:ahLst/>
          <a:cxnLst/>
          <a:rect l="0" t="0" r="0" b="0"/>
          <a:pathLst>
            <a:path>
              <a:moveTo>
                <a:pt x="3399357" y="0"/>
              </a:moveTo>
              <a:lnTo>
                <a:pt x="3399357" y="423248"/>
              </a:lnTo>
              <a:lnTo>
                <a:pt x="0" y="423248"/>
              </a:lnTo>
              <a:lnTo>
                <a:pt x="0" y="535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494619" y="144270"/>
          <a:ext cx="1771070" cy="826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494619" y="144270"/>
        <a:ext cx="1771070" cy="826558"/>
      </dsp:txXfrm>
    </dsp:sp>
    <dsp:sp modelId="{25340010-7394-4D6D-A6E2-A29771F6F7FD}">
      <dsp:nvSpPr>
        <dsp:cNvPr id="0" name=""/>
        <dsp:cNvSpPr/>
      </dsp:nvSpPr>
      <dsp:spPr>
        <a:xfrm>
          <a:off x="0" y="1505937"/>
          <a:ext cx="1961595" cy="2579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1505937"/>
        <a:ext cx="1961595" cy="2579678"/>
      </dsp:txXfrm>
    </dsp:sp>
    <dsp:sp modelId="{045D9CF3-BCD1-4E16-8C87-1E2620CB8C3B}">
      <dsp:nvSpPr>
        <dsp:cNvPr id="0" name=""/>
        <dsp:cNvSpPr/>
      </dsp:nvSpPr>
      <dsp:spPr>
        <a:xfrm>
          <a:off x="2239891" y="1497675"/>
          <a:ext cx="1961595" cy="29262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Judo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Basquetbol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Luchas Asociadas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39891" y="1497675"/>
        <a:ext cx="1961595" cy="2926243"/>
      </dsp:txXfrm>
    </dsp:sp>
    <dsp:sp modelId="{63736A68-6555-4361-93D1-234F43698563}">
      <dsp:nvSpPr>
        <dsp:cNvPr id="0" name=""/>
        <dsp:cNvSpPr/>
      </dsp:nvSpPr>
      <dsp:spPr>
        <a:xfrm>
          <a:off x="4459181" y="1505937"/>
          <a:ext cx="2079635" cy="2891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Fútbol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459181" y="1505937"/>
        <a:ext cx="2079635" cy="2891299"/>
      </dsp:txXfrm>
    </dsp:sp>
    <dsp:sp modelId="{EB84E445-8C60-4F24-BA30-07E43F0612B7}">
      <dsp:nvSpPr>
        <dsp:cNvPr id="0" name=""/>
        <dsp:cNvSpPr/>
      </dsp:nvSpPr>
      <dsp:spPr>
        <a:xfrm>
          <a:off x="6680461" y="1505937"/>
          <a:ext cx="2079635" cy="3479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680461" y="1505937"/>
        <a:ext cx="2079635" cy="347917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65394" y="1304325"/>
          <a:ext cx="319999" cy="105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9348"/>
              </a:lnTo>
              <a:lnTo>
                <a:pt x="319999" y="10593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537311" y="1304325"/>
          <a:ext cx="328082" cy="1071972"/>
        </a:xfrm>
        <a:custGeom>
          <a:avLst/>
          <a:gdLst/>
          <a:ahLst/>
          <a:cxnLst/>
          <a:rect l="0" t="0" r="0" b="0"/>
          <a:pathLst>
            <a:path>
              <a:moveTo>
                <a:pt x="328082" y="0"/>
              </a:moveTo>
              <a:lnTo>
                <a:pt x="328082" y="1071972"/>
              </a:lnTo>
              <a:lnTo>
                <a:pt x="0" y="107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7D675-B209-49F1-819B-4C056CB82745}">
      <dsp:nvSpPr>
        <dsp:cNvPr id="0" name=""/>
        <dsp:cNvSpPr/>
      </dsp:nvSpPr>
      <dsp:spPr>
        <a:xfrm>
          <a:off x="6849863" y="4634632"/>
          <a:ext cx="91440" cy="334441"/>
        </a:xfrm>
        <a:custGeom>
          <a:avLst/>
          <a:gdLst/>
          <a:ahLst/>
          <a:cxnLst/>
          <a:rect l="0" t="0" r="0" b="0"/>
          <a:pathLst>
            <a:path>
              <a:moveTo>
                <a:pt x="49160" y="0"/>
              </a:moveTo>
              <a:lnTo>
                <a:pt x="49160" y="150144"/>
              </a:lnTo>
              <a:lnTo>
                <a:pt x="45720" y="150144"/>
              </a:lnTo>
              <a:lnTo>
                <a:pt x="45720" y="3344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865394" y="1304325"/>
          <a:ext cx="3033629" cy="229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661"/>
              </a:lnTo>
              <a:lnTo>
                <a:pt x="3033629" y="2111661"/>
              </a:lnTo>
              <a:lnTo>
                <a:pt x="3033629" y="229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865394" y="1304325"/>
          <a:ext cx="1014585" cy="229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661"/>
              </a:lnTo>
              <a:lnTo>
                <a:pt x="1014585" y="2111661"/>
              </a:lnTo>
              <a:lnTo>
                <a:pt x="1014585" y="229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853950" y="1304325"/>
          <a:ext cx="1011443" cy="2295958"/>
        </a:xfrm>
        <a:custGeom>
          <a:avLst/>
          <a:gdLst/>
          <a:ahLst/>
          <a:cxnLst/>
          <a:rect l="0" t="0" r="0" b="0"/>
          <a:pathLst>
            <a:path>
              <a:moveTo>
                <a:pt x="1011443" y="0"/>
              </a:moveTo>
              <a:lnTo>
                <a:pt x="1011443" y="2111661"/>
              </a:lnTo>
              <a:lnTo>
                <a:pt x="0" y="2111661"/>
              </a:lnTo>
              <a:lnTo>
                <a:pt x="0" y="229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26973" y="1304325"/>
          <a:ext cx="3038420" cy="2295966"/>
        </a:xfrm>
        <a:custGeom>
          <a:avLst/>
          <a:gdLst/>
          <a:ahLst/>
          <a:cxnLst/>
          <a:rect l="0" t="0" r="0" b="0"/>
          <a:pathLst>
            <a:path>
              <a:moveTo>
                <a:pt x="3038420" y="0"/>
              </a:moveTo>
              <a:lnTo>
                <a:pt x="3038420" y="2111670"/>
              </a:lnTo>
              <a:lnTo>
                <a:pt x="0" y="2111670"/>
              </a:lnTo>
              <a:lnTo>
                <a:pt x="0" y="2295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561068" y="0"/>
          <a:ext cx="2608651" cy="1304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561068" y="0"/>
        <a:ext cx="2608651" cy="1304325"/>
      </dsp:txXfrm>
    </dsp:sp>
    <dsp:sp modelId="{67F1DC44-2E3B-4303-A402-930E7F58F13F}">
      <dsp:nvSpPr>
        <dsp:cNvPr id="0" name=""/>
        <dsp:cNvSpPr/>
      </dsp:nvSpPr>
      <dsp:spPr>
        <a:xfrm>
          <a:off x="0" y="3600292"/>
          <a:ext cx="1653944" cy="1034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600292"/>
        <a:ext cx="1653944" cy="1034349"/>
      </dsp:txXfrm>
    </dsp:sp>
    <dsp:sp modelId="{52D1BCD9-9409-4F5E-AB20-7B45056AEE70}">
      <dsp:nvSpPr>
        <dsp:cNvPr id="0" name=""/>
        <dsp:cNvSpPr/>
      </dsp:nvSpPr>
      <dsp:spPr>
        <a:xfrm>
          <a:off x="2026978" y="3600283"/>
          <a:ext cx="1653944" cy="1034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26978" y="3600283"/>
        <a:ext cx="1653944" cy="1034349"/>
      </dsp:txXfrm>
    </dsp:sp>
    <dsp:sp modelId="{25340010-7394-4D6D-A6E2-A29771F6F7FD}">
      <dsp:nvSpPr>
        <dsp:cNvPr id="0" name=""/>
        <dsp:cNvSpPr/>
      </dsp:nvSpPr>
      <dsp:spPr>
        <a:xfrm>
          <a:off x="4053007" y="3600283"/>
          <a:ext cx="1653944" cy="1034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3007" y="3600283"/>
        <a:ext cx="1653944" cy="1034349"/>
      </dsp:txXfrm>
    </dsp:sp>
    <dsp:sp modelId="{045D9CF3-BCD1-4E16-8C87-1E2620CB8C3B}">
      <dsp:nvSpPr>
        <dsp:cNvPr id="0" name=""/>
        <dsp:cNvSpPr/>
      </dsp:nvSpPr>
      <dsp:spPr>
        <a:xfrm>
          <a:off x="6072051" y="3600283"/>
          <a:ext cx="1653944" cy="10343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072051" y="3600283"/>
        <a:ext cx="1653944" cy="1034349"/>
      </dsp:txXfrm>
    </dsp:sp>
    <dsp:sp modelId="{60EEC474-B5E4-4BF4-93F5-756AA5473CEE}">
      <dsp:nvSpPr>
        <dsp:cNvPr id="0" name=""/>
        <dsp:cNvSpPr/>
      </dsp:nvSpPr>
      <dsp:spPr>
        <a:xfrm>
          <a:off x="6260042" y="4969073"/>
          <a:ext cx="1271082" cy="618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Entrenador(a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260042" y="4969073"/>
        <a:ext cx="1271082" cy="618296"/>
      </dsp:txXfrm>
    </dsp:sp>
    <dsp:sp modelId="{AEA21AD5-A041-401A-AB0B-7561A463D652}">
      <dsp:nvSpPr>
        <dsp:cNvPr id="0" name=""/>
        <dsp:cNvSpPr/>
      </dsp:nvSpPr>
      <dsp:spPr>
        <a:xfrm>
          <a:off x="1787779" y="1826011"/>
          <a:ext cx="1749532" cy="1100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87779" y="1826011"/>
        <a:ext cx="1749532" cy="1100572"/>
      </dsp:txXfrm>
    </dsp:sp>
    <dsp:sp modelId="{C350CF7E-40B9-4AAF-9FE4-BB8B7F464189}">
      <dsp:nvSpPr>
        <dsp:cNvPr id="0" name=""/>
        <dsp:cNvSpPr/>
      </dsp:nvSpPr>
      <dsp:spPr>
        <a:xfrm>
          <a:off x="4185393" y="1926290"/>
          <a:ext cx="1749532" cy="874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185393" y="1926290"/>
        <a:ext cx="1749532" cy="87476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C8633-055D-4229-9005-10A94EC4E306}">
      <dsp:nvSpPr>
        <dsp:cNvPr id="0" name=""/>
        <dsp:cNvSpPr/>
      </dsp:nvSpPr>
      <dsp:spPr>
        <a:xfrm>
          <a:off x="3499718" y="1428476"/>
          <a:ext cx="2483877" cy="947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651"/>
              </a:lnTo>
              <a:lnTo>
                <a:pt x="2483877" y="721651"/>
              </a:lnTo>
              <a:lnTo>
                <a:pt x="2483877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428476"/>
          <a:ext cx="91440" cy="947942"/>
        </a:xfrm>
        <a:custGeom>
          <a:avLst/>
          <a:gdLst/>
          <a:ahLst/>
          <a:cxnLst/>
          <a:rect l="0" t="0" r="0" b="0"/>
          <a:pathLst>
            <a:path>
              <a:moveTo>
                <a:pt x="45935" y="0"/>
              </a:moveTo>
              <a:lnTo>
                <a:pt x="45935" y="721651"/>
              </a:lnTo>
              <a:lnTo>
                <a:pt x="45720" y="721651"/>
              </a:lnTo>
              <a:lnTo>
                <a:pt x="45720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015409" y="1428476"/>
          <a:ext cx="2484308" cy="947942"/>
        </a:xfrm>
        <a:custGeom>
          <a:avLst/>
          <a:gdLst/>
          <a:ahLst/>
          <a:cxnLst/>
          <a:rect l="0" t="0" r="0" b="0"/>
          <a:pathLst>
            <a:path>
              <a:moveTo>
                <a:pt x="2484308" y="0"/>
              </a:moveTo>
              <a:lnTo>
                <a:pt x="2484308" y="721651"/>
              </a:lnTo>
              <a:lnTo>
                <a:pt x="0" y="721651"/>
              </a:lnTo>
              <a:lnTo>
                <a:pt x="0" y="947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108848" y="0"/>
          <a:ext cx="2781738" cy="14284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108848" y="0"/>
        <a:ext cx="2781738" cy="1428476"/>
      </dsp:txXfrm>
    </dsp:sp>
    <dsp:sp modelId="{67F1DC44-2E3B-4303-A402-930E7F58F13F}">
      <dsp:nvSpPr>
        <dsp:cNvPr id="0" name=""/>
        <dsp:cNvSpPr/>
      </dsp:nvSpPr>
      <dsp:spPr>
        <a:xfrm>
          <a:off x="0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376418"/>
        <a:ext cx="2030819" cy="1174449"/>
      </dsp:txXfrm>
    </dsp:sp>
    <dsp:sp modelId="{52D1BCD9-9409-4F5E-AB20-7B45056AEE70}">
      <dsp:nvSpPr>
        <dsp:cNvPr id="0" name=""/>
        <dsp:cNvSpPr/>
      </dsp:nvSpPr>
      <dsp:spPr>
        <a:xfrm>
          <a:off x="2484092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2484092" y="2376418"/>
        <a:ext cx="2030819" cy="1174449"/>
      </dsp:txXfrm>
    </dsp:sp>
    <dsp:sp modelId="{25340010-7394-4D6D-A6E2-A29771F6F7FD}">
      <dsp:nvSpPr>
        <dsp:cNvPr id="0" name=""/>
        <dsp:cNvSpPr/>
      </dsp:nvSpPr>
      <dsp:spPr>
        <a:xfrm>
          <a:off x="4968185" y="2376418"/>
          <a:ext cx="2030819" cy="11744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4968185" y="2376418"/>
        <a:ext cx="2030819" cy="11744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2064" y="2702657"/>
          <a:ext cx="91440" cy="429228"/>
        </a:xfrm>
        <a:custGeom>
          <a:avLst/>
          <a:gdLst/>
          <a:ahLst/>
          <a:cxnLst/>
          <a:rect l="0" t="0" r="0" b="0"/>
          <a:pathLst>
            <a:path>
              <a:moveTo>
                <a:pt x="50861" y="0"/>
              </a:moveTo>
              <a:lnTo>
                <a:pt x="50861" y="214996"/>
              </a:lnTo>
              <a:lnTo>
                <a:pt x="45720" y="214996"/>
              </a:lnTo>
              <a:lnTo>
                <a:pt x="45720" y="4292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533" y="1320789"/>
          <a:ext cx="91440" cy="429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22"/>
              </a:lnTo>
              <a:lnTo>
                <a:pt x="49392" y="215122"/>
              </a:lnTo>
              <a:lnTo>
                <a:pt x="49392" y="4293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838464" y="0"/>
          <a:ext cx="2641578" cy="13207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2838464" y="0"/>
        <a:ext cx="2641578" cy="1320789"/>
      </dsp:txXfrm>
    </dsp:sp>
    <dsp:sp modelId="{D5ACBB26-5B67-4602-B467-8D512B0184B9}">
      <dsp:nvSpPr>
        <dsp:cNvPr id="0" name=""/>
        <dsp:cNvSpPr/>
      </dsp:nvSpPr>
      <dsp:spPr>
        <a:xfrm>
          <a:off x="3000077" y="1750143"/>
          <a:ext cx="2325698" cy="9525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000077" y="1750143"/>
        <a:ext cx="2325698" cy="952514"/>
      </dsp:txXfrm>
    </dsp:sp>
    <dsp:sp modelId="{0AE56E35-46F1-4EAA-BE38-7BF1547416E3}">
      <dsp:nvSpPr>
        <dsp:cNvPr id="0" name=""/>
        <dsp:cNvSpPr/>
      </dsp:nvSpPr>
      <dsp:spPr>
        <a:xfrm>
          <a:off x="2902917" y="3131886"/>
          <a:ext cx="2509734" cy="15587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02917" y="3131886"/>
        <a:ext cx="2509734" cy="15587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Natación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56" y="1571177"/>
          <a:ext cx="2895523" cy="16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282"/>
              </a:lnTo>
              <a:lnTo>
                <a:pt x="2895523" y="1466282"/>
              </a:lnTo>
              <a:lnTo>
                <a:pt x="2895523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56" y="1571177"/>
          <a:ext cx="965028" cy="16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282"/>
              </a:lnTo>
              <a:lnTo>
                <a:pt x="965028" y="1466282"/>
              </a:lnTo>
              <a:lnTo>
                <a:pt x="965028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662757" y="1571177"/>
          <a:ext cx="970998" cy="1695885"/>
        </a:xfrm>
        <a:custGeom>
          <a:avLst/>
          <a:gdLst/>
          <a:ahLst/>
          <a:cxnLst/>
          <a:rect l="0" t="0" r="0" b="0"/>
          <a:pathLst>
            <a:path>
              <a:moveTo>
                <a:pt x="970998" y="0"/>
              </a:moveTo>
              <a:lnTo>
                <a:pt x="970998" y="1466282"/>
              </a:lnTo>
              <a:lnTo>
                <a:pt x="0" y="1466282"/>
              </a:lnTo>
              <a:lnTo>
                <a:pt x="0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35645" y="1571177"/>
          <a:ext cx="2898110" cy="1695885"/>
        </a:xfrm>
        <a:custGeom>
          <a:avLst/>
          <a:gdLst/>
          <a:ahLst/>
          <a:cxnLst/>
          <a:rect l="0" t="0" r="0" b="0"/>
          <a:pathLst>
            <a:path>
              <a:moveTo>
                <a:pt x="2898110" y="0"/>
              </a:moveTo>
              <a:lnTo>
                <a:pt x="2898110" y="1466282"/>
              </a:lnTo>
              <a:lnTo>
                <a:pt x="0" y="1466282"/>
              </a:lnTo>
              <a:lnTo>
                <a:pt x="0" y="16958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726324" y="622395"/>
          <a:ext cx="1814862" cy="9487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726324" y="622395"/>
        <a:ext cx="1814862" cy="948781"/>
      </dsp:txXfrm>
    </dsp:sp>
    <dsp:sp modelId="{67F1DC44-2E3B-4303-A402-930E7F58F13F}">
      <dsp:nvSpPr>
        <dsp:cNvPr id="0" name=""/>
        <dsp:cNvSpPr/>
      </dsp:nvSpPr>
      <dsp:spPr>
        <a:xfrm>
          <a:off x="0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67062"/>
        <a:ext cx="1471290" cy="729183"/>
      </dsp:txXfrm>
    </dsp:sp>
    <dsp:sp modelId="{22506F6A-4323-42DE-9DBA-50B8F47A68D9}">
      <dsp:nvSpPr>
        <dsp:cNvPr id="0" name=""/>
        <dsp:cNvSpPr/>
      </dsp:nvSpPr>
      <dsp:spPr>
        <a:xfrm>
          <a:off x="1927112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27112" y="3267062"/>
        <a:ext cx="1471290" cy="729183"/>
      </dsp:txXfrm>
    </dsp:sp>
    <dsp:sp modelId="{52D1BCD9-9409-4F5E-AB20-7B45056AEE70}">
      <dsp:nvSpPr>
        <dsp:cNvPr id="0" name=""/>
        <dsp:cNvSpPr/>
      </dsp:nvSpPr>
      <dsp:spPr>
        <a:xfrm>
          <a:off x="3863139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863139" y="3267062"/>
        <a:ext cx="1471290" cy="729183"/>
      </dsp:txXfrm>
    </dsp:sp>
    <dsp:sp modelId="{60BA7AF4-7091-4D04-BC76-910F2C9E021B}">
      <dsp:nvSpPr>
        <dsp:cNvPr id="0" name=""/>
        <dsp:cNvSpPr/>
      </dsp:nvSpPr>
      <dsp:spPr>
        <a:xfrm>
          <a:off x="5793634" y="3267062"/>
          <a:ext cx="1471290" cy="729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5793634" y="3267062"/>
        <a:ext cx="1471290" cy="729183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650290" y="2022439"/>
          <a:ext cx="203409" cy="638522"/>
        </a:xfrm>
        <a:custGeom>
          <a:avLst/>
          <a:gdLst/>
          <a:ahLst/>
          <a:cxnLst/>
          <a:rect l="0" t="0" r="0" b="0"/>
          <a:pathLst>
            <a:path>
              <a:moveTo>
                <a:pt x="203409" y="0"/>
              </a:moveTo>
              <a:lnTo>
                <a:pt x="203409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807979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807979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830566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830566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2007702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07702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2025149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25149" y="3410799"/>
        <a:ext cx="1663103" cy="913372"/>
      </dsp:txXfrm>
    </dsp:sp>
    <dsp:sp modelId="{654E7514-0E47-452F-A0BF-DD50490C8344}">
      <dsp:nvSpPr>
        <dsp:cNvPr id="0" name=""/>
        <dsp:cNvSpPr/>
      </dsp:nvSpPr>
      <dsp:spPr>
        <a:xfrm>
          <a:off x="1389267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389267" y="2318682"/>
        <a:ext cx="1261022" cy="684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</a:t>
          </a: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53493" y="1346252"/>
          <a:ext cx="272543" cy="824969"/>
        </a:xfrm>
        <a:custGeom>
          <a:avLst/>
          <a:gdLst/>
          <a:ahLst/>
          <a:cxnLst/>
          <a:rect l="0" t="0" r="0" b="0"/>
          <a:pathLst>
            <a:path>
              <a:moveTo>
                <a:pt x="272543" y="0"/>
              </a:moveTo>
              <a:lnTo>
                <a:pt x="272543" y="824969"/>
              </a:lnTo>
              <a:lnTo>
                <a:pt x="0" y="8249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C0A22-F3A4-47D0-B058-FF2BF0E3C0E8}">
      <dsp:nvSpPr>
        <dsp:cNvPr id="0" name=""/>
        <dsp:cNvSpPr/>
      </dsp:nvSpPr>
      <dsp:spPr>
        <a:xfrm>
          <a:off x="3226037" y="1346252"/>
          <a:ext cx="2272047" cy="1759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414"/>
              </a:lnTo>
              <a:lnTo>
                <a:pt x="2272047" y="1577414"/>
              </a:lnTo>
              <a:lnTo>
                <a:pt x="2272047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7503F-66A7-444A-BAF4-8AD9055B7049}">
      <dsp:nvSpPr>
        <dsp:cNvPr id="0" name=""/>
        <dsp:cNvSpPr/>
      </dsp:nvSpPr>
      <dsp:spPr>
        <a:xfrm>
          <a:off x="3180317" y="1346252"/>
          <a:ext cx="91440" cy="1759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7414"/>
              </a:lnTo>
              <a:lnTo>
                <a:pt x="49164" y="1577414"/>
              </a:lnTo>
              <a:lnTo>
                <a:pt x="49164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6A487-096E-421D-ACB3-7833B30BE00B}">
      <dsp:nvSpPr>
        <dsp:cNvPr id="0" name=""/>
        <dsp:cNvSpPr/>
      </dsp:nvSpPr>
      <dsp:spPr>
        <a:xfrm>
          <a:off x="958041" y="1346252"/>
          <a:ext cx="2267995" cy="1759144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1577414"/>
              </a:lnTo>
              <a:lnTo>
                <a:pt x="0" y="1577414"/>
              </a:lnTo>
              <a:lnTo>
                <a:pt x="0" y="17591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F036F-5F58-4A0A-8192-B829BC4901E3}">
      <dsp:nvSpPr>
        <dsp:cNvPr id="0" name=""/>
        <dsp:cNvSpPr/>
      </dsp:nvSpPr>
      <dsp:spPr>
        <a:xfrm>
          <a:off x="1990962" y="166839"/>
          <a:ext cx="2470149" cy="1179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0962" y="166839"/>
        <a:ext cx="2470149" cy="1179413"/>
      </dsp:txXfrm>
    </dsp:sp>
    <dsp:sp modelId="{B7D99E16-442B-4BEE-93F5-740D4EB2B8FD}">
      <dsp:nvSpPr>
        <dsp:cNvPr id="0" name=""/>
        <dsp:cNvSpPr/>
      </dsp:nvSpPr>
      <dsp:spPr>
        <a:xfrm>
          <a:off x="4052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3105397"/>
        <a:ext cx="1907979" cy="1047857"/>
      </dsp:txXfrm>
    </dsp:sp>
    <dsp:sp modelId="{24096921-F29D-4119-9BF8-0466927AA2F9}">
      <dsp:nvSpPr>
        <dsp:cNvPr id="0" name=""/>
        <dsp:cNvSpPr/>
      </dsp:nvSpPr>
      <dsp:spPr>
        <a:xfrm>
          <a:off x="2275492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3105397"/>
        <a:ext cx="1907979" cy="1047857"/>
      </dsp:txXfrm>
    </dsp:sp>
    <dsp:sp modelId="{722D029B-A9A9-4AF0-85B9-A4456D6986E3}">
      <dsp:nvSpPr>
        <dsp:cNvPr id="0" name=""/>
        <dsp:cNvSpPr/>
      </dsp:nvSpPr>
      <dsp:spPr>
        <a:xfrm>
          <a:off x="4544095" y="3105397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44095" y="3105397"/>
        <a:ext cx="1907979" cy="1047857"/>
      </dsp:txXfrm>
    </dsp:sp>
    <dsp:sp modelId="{AEA21AD5-A041-401A-AB0B-7561A463D652}">
      <dsp:nvSpPr>
        <dsp:cNvPr id="0" name=""/>
        <dsp:cNvSpPr/>
      </dsp:nvSpPr>
      <dsp:spPr>
        <a:xfrm>
          <a:off x="1506798" y="1778546"/>
          <a:ext cx="1446695" cy="785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06798" y="1778546"/>
        <a:ext cx="1446695" cy="785352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894176" y="2581871"/>
          <a:ext cx="91440" cy="4058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654"/>
              </a:lnTo>
              <a:lnTo>
                <a:pt x="49551" y="203654"/>
              </a:lnTo>
              <a:lnTo>
                <a:pt x="49551" y="40580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6" y="1089541"/>
          <a:ext cx="91440" cy="404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34244" y="1506"/>
          <a:ext cx="2611302" cy="108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634244" y="1506"/>
        <a:ext cx="2611302" cy="1088034"/>
      </dsp:txXfrm>
    </dsp:sp>
    <dsp:sp modelId="{7EBE8E8F-9FC5-4A72-8FE1-F1EEA5EAFFE1}">
      <dsp:nvSpPr>
        <dsp:cNvPr id="0" name=""/>
        <dsp:cNvSpPr/>
      </dsp:nvSpPr>
      <dsp:spPr>
        <a:xfrm>
          <a:off x="640232" y="1493836"/>
          <a:ext cx="2599327" cy="10880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0232" y="1493836"/>
        <a:ext cx="2599327" cy="1088034"/>
      </dsp:txXfrm>
    </dsp:sp>
    <dsp:sp modelId="{3F458B82-820E-4967-9255-CBCA7F03FD7E}">
      <dsp:nvSpPr>
        <dsp:cNvPr id="0" name=""/>
        <dsp:cNvSpPr/>
      </dsp:nvSpPr>
      <dsp:spPr>
        <a:xfrm>
          <a:off x="882558" y="2987672"/>
          <a:ext cx="2122336" cy="116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882558" y="2987672"/>
        <a:ext cx="2122336" cy="116558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EC8F-256F-4005-97D2-2FCE33E6AF8D}">
      <dsp:nvSpPr>
        <dsp:cNvPr id="0" name=""/>
        <dsp:cNvSpPr/>
      </dsp:nvSpPr>
      <dsp:spPr>
        <a:xfrm>
          <a:off x="3226037" y="1803659"/>
          <a:ext cx="2272047" cy="8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09"/>
              </a:lnTo>
              <a:lnTo>
                <a:pt x="2272047" y="655709"/>
              </a:lnTo>
              <a:lnTo>
                <a:pt x="2272047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ACA5-0135-47BC-BADD-23A0C95A136C}">
      <dsp:nvSpPr>
        <dsp:cNvPr id="0" name=""/>
        <dsp:cNvSpPr/>
      </dsp:nvSpPr>
      <dsp:spPr>
        <a:xfrm>
          <a:off x="3180317" y="1803659"/>
          <a:ext cx="91440" cy="83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09"/>
              </a:lnTo>
              <a:lnTo>
                <a:pt x="49164" y="655709"/>
              </a:lnTo>
              <a:lnTo>
                <a:pt x="49164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854-A7AA-467C-9888-0F759BBDF77F}">
      <dsp:nvSpPr>
        <dsp:cNvPr id="0" name=""/>
        <dsp:cNvSpPr/>
      </dsp:nvSpPr>
      <dsp:spPr>
        <a:xfrm>
          <a:off x="958041" y="1803659"/>
          <a:ext cx="2267995" cy="837439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655709"/>
              </a:lnTo>
              <a:lnTo>
                <a:pt x="0" y="655709"/>
              </a:lnTo>
              <a:lnTo>
                <a:pt x="0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7547-39BD-497D-ACF0-BBAD7D8AAA5B}">
      <dsp:nvSpPr>
        <dsp:cNvPr id="0" name=""/>
        <dsp:cNvSpPr/>
      </dsp:nvSpPr>
      <dsp:spPr>
        <a:xfrm>
          <a:off x="2360654" y="938276"/>
          <a:ext cx="1730765" cy="865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0654" y="938276"/>
        <a:ext cx="1730765" cy="865382"/>
      </dsp:txXfrm>
    </dsp:sp>
    <dsp:sp modelId="{B7D99E16-442B-4BEE-93F5-740D4EB2B8FD}">
      <dsp:nvSpPr>
        <dsp:cNvPr id="0" name=""/>
        <dsp:cNvSpPr/>
      </dsp:nvSpPr>
      <dsp:spPr>
        <a:xfrm>
          <a:off x="405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052" y="2641099"/>
        <a:ext cx="1907979" cy="1047857"/>
      </dsp:txXfrm>
    </dsp:sp>
    <dsp:sp modelId="{3F458B82-820E-4967-9255-CBCA7F03FD7E}">
      <dsp:nvSpPr>
        <dsp:cNvPr id="0" name=""/>
        <dsp:cNvSpPr/>
      </dsp:nvSpPr>
      <dsp:spPr>
        <a:xfrm>
          <a:off x="227549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Cajero(a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2641099"/>
        <a:ext cx="1907979" cy="1047857"/>
      </dsp:txXfrm>
    </dsp:sp>
    <dsp:sp modelId="{43242EB5-9846-495C-8312-5BA550E3CF4F}">
      <dsp:nvSpPr>
        <dsp:cNvPr id="0" name=""/>
        <dsp:cNvSpPr/>
      </dsp:nvSpPr>
      <dsp:spPr>
        <a:xfrm>
          <a:off x="4544095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44095" y="2641099"/>
        <a:ext cx="1907979" cy="104785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22728" y="1805513"/>
          <a:ext cx="226396" cy="607720"/>
        </a:xfrm>
        <a:custGeom>
          <a:avLst/>
          <a:gdLst/>
          <a:ahLst/>
          <a:cxnLst/>
          <a:rect l="0" t="0" r="0" b="0"/>
          <a:pathLst>
            <a:path>
              <a:moveTo>
                <a:pt x="226396" y="0"/>
              </a:moveTo>
              <a:lnTo>
                <a:pt x="226396" y="607720"/>
              </a:lnTo>
              <a:lnTo>
                <a:pt x="0" y="607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720989" y="208704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0989" y="2087045"/>
        <a:ext cx="1201739" cy="6523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3180317" y="2581998"/>
          <a:ext cx="91440" cy="405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182"/>
              </a:lnTo>
              <a:lnTo>
                <a:pt x="49552" y="203182"/>
              </a:lnTo>
              <a:lnTo>
                <a:pt x="49552" y="4053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1089292"/>
          <a:ext cx="91440" cy="40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20057" y="984"/>
          <a:ext cx="2611959" cy="1088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1920057" y="984"/>
        <a:ext cx="2611959" cy="1088308"/>
      </dsp:txXfrm>
    </dsp:sp>
    <dsp:sp modelId="{7EBE8E8F-9FC5-4A72-8FE1-F1EEA5EAFFE1}">
      <dsp:nvSpPr>
        <dsp:cNvPr id="0" name=""/>
        <dsp:cNvSpPr/>
      </dsp:nvSpPr>
      <dsp:spPr>
        <a:xfrm>
          <a:off x="1926046" y="1493689"/>
          <a:ext cx="2599982" cy="1088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26046" y="1493689"/>
        <a:ext cx="2599982" cy="1088308"/>
      </dsp:txXfrm>
    </dsp:sp>
    <dsp:sp modelId="{B7D99E16-442B-4BEE-93F5-740D4EB2B8FD}">
      <dsp:nvSpPr>
        <dsp:cNvPr id="0" name=""/>
        <dsp:cNvSpPr/>
      </dsp:nvSpPr>
      <dsp:spPr>
        <a:xfrm>
          <a:off x="2168434" y="2987379"/>
          <a:ext cx="2122870" cy="1165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68434" y="2987379"/>
        <a:ext cx="2122870" cy="116587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762085" y="1032907"/>
          <a:ext cx="245549" cy="659542"/>
        </a:xfrm>
        <a:custGeom>
          <a:avLst/>
          <a:gdLst/>
          <a:ahLst/>
          <a:cxnLst/>
          <a:rect l="0" t="0" r="0" b="0"/>
          <a:pathLst>
            <a:path>
              <a:moveTo>
                <a:pt x="245549" y="0"/>
              </a:moveTo>
              <a:lnTo>
                <a:pt x="245549" y="659542"/>
              </a:lnTo>
              <a:lnTo>
                <a:pt x="0" y="6595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961915" y="1032907"/>
          <a:ext cx="91440" cy="14353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1711"/>
              </a:lnTo>
              <a:lnTo>
                <a:pt x="48665" y="1271711"/>
              </a:lnTo>
              <a:lnTo>
                <a:pt x="48665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001920" y="0"/>
          <a:ext cx="2011428" cy="103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01920" y="0"/>
        <a:ext cx="2011428" cy="1032907"/>
      </dsp:txXfrm>
    </dsp:sp>
    <dsp:sp modelId="{BD433CE8-4E50-4132-8419-2345E989E073}">
      <dsp:nvSpPr>
        <dsp:cNvPr id="0" name=""/>
        <dsp:cNvSpPr/>
      </dsp:nvSpPr>
      <dsp:spPr>
        <a:xfrm>
          <a:off x="2151624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51624" y="2468245"/>
        <a:ext cx="1717912" cy="779153"/>
      </dsp:txXfrm>
    </dsp:sp>
    <dsp:sp modelId="{AEA21AD5-A041-401A-AB0B-7561A463D652}">
      <dsp:nvSpPr>
        <dsp:cNvPr id="0" name=""/>
        <dsp:cNvSpPr/>
      </dsp:nvSpPr>
      <dsp:spPr>
        <a:xfrm>
          <a:off x="1459504" y="1338891"/>
          <a:ext cx="1302580" cy="7071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59504" y="1338891"/>
        <a:ext cx="1302580" cy="70711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270111" y="1300869"/>
          <a:ext cx="195209" cy="973492"/>
        </a:xfrm>
        <a:custGeom>
          <a:avLst/>
          <a:gdLst/>
          <a:ahLst/>
          <a:cxnLst/>
          <a:rect l="0" t="0" r="0" b="0"/>
          <a:pathLst>
            <a:path>
              <a:moveTo>
                <a:pt x="195209" y="0"/>
              </a:moveTo>
              <a:lnTo>
                <a:pt x="195209" y="973492"/>
              </a:lnTo>
              <a:lnTo>
                <a:pt x="0" y="973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300869"/>
          <a:ext cx="2440571" cy="21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70"/>
              </a:lnTo>
              <a:lnTo>
                <a:pt x="2440571" y="1979270"/>
              </a:lnTo>
              <a:lnTo>
                <a:pt x="2440571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19601" y="1300869"/>
          <a:ext cx="91440" cy="2174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9270"/>
              </a:lnTo>
              <a:lnTo>
                <a:pt x="49419" y="1979270"/>
              </a:lnTo>
              <a:lnTo>
                <a:pt x="49419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1029102" y="1300869"/>
          <a:ext cx="2436218" cy="2174480"/>
        </a:xfrm>
        <a:custGeom>
          <a:avLst/>
          <a:gdLst/>
          <a:ahLst/>
          <a:cxnLst/>
          <a:rect l="0" t="0" r="0" b="0"/>
          <a:pathLst>
            <a:path>
              <a:moveTo>
                <a:pt x="2436218" y="0"/>
              </a:moveTo>
              <a:lnTo>
                <a:pt x="2436218" y="1979270"/>
              </a:lnTo>
              <a:lnTo>
                <a:pt x="0" y="1979270"/>
              </a:lnTo>
              <a:lnTo>
                <a:pt x="0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535750" y="371299"/>
          <a:ext cx="1859141" cy="92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5750" y="371299"/>
        <a:ext cx="1859141" cy="929570"/>
      </dsp:txXfrm>
    </dsp:sp>
    <dsp:sp modelId="{3F458B82-820E-4967-9255-CBCA7F03FD7E}">
      <dsp:nvSpPr>
        <dsp:cNvPr id="0" name=""/>
        <dsp:cNvSpPr/>
      </dsp:nvSpPr>
      <dsp:spPr>
        <a:xfrm>
          <a:off x="4352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52" y="3475350"/>
        <a:ext cx="2049498" cy="1168395"/>
      </dsp:txXfrm>
    </dsp:sp>
    <dsp:sp modelId="{4E43877D-5C35-4042-87DF-2C0CC543CF38}">
      <dsp:nvSpPr>
        <dsp:cNvPr id="0" name=""/>
        <dsp:cNvSpPr/>
      </dsp:nvSpPr>
      <dsp:spPr>
        <a:xfrm>
          <a:off x="2444271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44271" y="3475350"/>
        <a:ext cx="2049498" cy="1168395"/>
      </dsp:txXfrm>
    </dsp:sp>
    <dsp:sp modelId="{AD6E7F58-F1C9-4519-ADBE-3245B2ACC761}">
      <dsp:nvSpPr>
        <dsp:cNvPr id="0" name=""/>
        <dsp:cNvSpPr/>
      </dsp:nvSpPr>
      <dsp:spPr>
        <a:xfrm>
          <a:off x="4881143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81143" y="3475350"/>
        <a:ext cx="2049498" cy="1168395"/>
      </dsp:txXfrm>
    </dsp:sp>
    <dsp:sp modelId="{CD485283-A32C-436F-AA5F-1EA137E4C084}">
      <dsp:nvSpPr>
        <dsp:cNvPr id="0" name=""/>
        <dsp:cNvSpPr/>
      </dsp:nvSpPr>
      <dsp:spPr>
        <a:xfrm>
          <a:off x="1410969" y="1763191"/>
          <a:ext cx="1859141" cy="1022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410969" y="1763191"/>
        <a:ext cx="1859141" cy="102234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9100F-0193-45AD-B1B5-D3E6F55A8E49}">
      <dsp:nvSpPr>
        <dsp:cNvPr id="0" name=""/>
        <dsp:cNvSpPr/>
      </dsp:nvSpPr>
      <dsp:spPr>
        <a:xfrm>
          <a:off x="4508161" y="1648418"/>
          <a:ext cx="3703415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3703415" y="308455"/>
              </a:lnTo>
              <a:lnTo>
                <a:pt x="3703415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C73A5-10A1-464C-9018-29900E22BB05}">
      <dsp:nvSpPr>
        <dsp:cNvPr id="0" name=""/>
        <dsp:cNvSpPr/>
      </dsp:nvSpPr>
      <dsp:spPr>
        <a:xfrm>
          <a:off x="4508161" y="1648418"/>
          <a:ext cx="1852308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1852308" y="308455"/>
              </a:lnTo>
              <a:lnTo>
                <a:pt x="1852308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6C2D7-03F2-44E1-8705-0801E3C94E89}">
      <dsp:nvSpPr>
        <dsp:cNvPr id="0" name=""/>
        <dsp:cNvSpPr/>
      </dsp:nvSpPr>
      <dsp:spPr>
        <a:xfrm>
          <a:off x="4462441" y="1648418"/>
          <a:ext cx="91440" cy="464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52"/>
              </a:lnTo>
              <a:lnTo>
                <a:pt x="48063" y="340652"/>
              </a:lnTo>
              <a:lnTo>
                <a:pt x="48063" y="4643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F277E-27E1-49BE-8C95-005F8E11824C}">
      <dsp:nvSpPr>
        <dsp:cNvPr id="0" name=""/>
        <dsp:cNvSpPr/>
      </dsp:nvSpPr>
      <dsp:spPr>
        <a:xfrm>
          <a:off x="2659397" y="1648418"/>
          <a:ext cx="1848763" cy="432110"/>
        </a:xfrm>
        <a:custGeom>
          <a:avLst/>
          <a:gdLst/>
          <a:ahLst/>
          <a:cxnLst/>
          <a:rect l="0" t="0" r="0" b="0"/>
          <a:pathLst>
            <a:path>
              <a:moveTo>
                <a:pt x="1848763" y="0"/>
              </a:moveTo>
              <a:lnTo>
                <a:pt x="1848763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DF54-D790-4E3D-9AE7-B321ED543BC0}">
      <dsp:nvSpPr>
        <dsp:cNvPr id="0" name=""/>
        <dsp:cNvSpPr/>
      </dsp:nvSpPr>
      <dsp:spPr>
        <a:xfrm>
          <a:off x="808290" y="1648418"/>
          <a:ext cx="3699870" cy="432110"/>
        </a:xfrm>
        <a:custGeom>
          <a:avLst/>
          <a:gdLst/>
          <a:ahLst/>
          <a:cxnLst/>
          <a:rect l="0" t="0" r="0" b="0"/>
          <a:pathLst>
            <a:path>
              <a:moveTo>
                <a:pt x="3699870" y="0"/>
              </a:moveTo>
              <a:lnTo>
                <a:pt x="3699870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40628-28B2-433E-AAFF-6B42F9F61299}">
      <dsp:nvSpPr>
        <dsp:cNvPr id="0" name=""/>
        <dsp:cNvSpPr/>
      </dsp:nvSpPr>
      <dsp:spPr>
        <a:xfrm>
          <a:off x="3739661" y="950166"/>
          <a:ext cx="1536999" cy="698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39661" y="950166"/>
        <a:ext cx="1536999" cy="698251"/>
      </dsp:txXfrm>
    </dsp:sp>
    <dsp:sp modelId="{B7D99E16-442B-4BEE-93F5-740D4EB2B8FD}">
      <dsp:nvSpPr>
        <dsp:cNvPr id="0" name=""/>
        <dsp:cNvSpPr/>
      </dsp:nvSpPr>
      <dsp:spPr>
        <a:xfrm>
          <a:off x="639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391" y="2080529"/>
        <a:ext cx="1603796" cy="795014"/>
      </dsp:txXfrm>
    </dsp:sp>
    <dsp:sp modelId="{3F458B82-820E-4967-9255-CBCA7F03FD7E}">
      <dsp:nvSpPr>
        <dsp:cNvPr id="0" name=""/>
        <dsp:cNvSpPr/>
      </dsp:nvSpPr>
      <dsp:spPr>
        <a:xfrm>
          <a:off x="185749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57498" y="2080529"/>
        <a:ext cx="1603796" cy="795014"/>
      </dsp:txXfrm>
    </dsp:sp>
    <dsp:sp modelId="{4E43877D-5C35-4042-87DF-2C0CC543CF38}">
      <dsp:nvSpPr>
        <dsp:cNvPr id="0" name=""/>
        <dsp:cNvSpPr/>
      </dsp:nvSpPr>
      <dsp:spPr>
        <a:xfrm>
          <a:off x="3708606" y="2112726"/>
          <a:ext cx="1603796" cy="2671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08606" y="2112726"/>
        <a:ext cx="1603796" cy="2671135"/>
      </dsp:txXfrm>
    </dsp:sp>
    <dsp:sp modelId="{AD6E7F58-F1C9-4519-ADBE-3245B2ACC761}">
      <dsp:nvSpPr>
        <dsp:cNvPr id="0" name=""/>
        <dsp:cNvSpPr/>
      </dsp:nvSpPr>
      <dsp:spPr>
        <a:xfrm>
          <a:off x="555857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58571" y="2080529"/>
        <a:ext cx="1603796" cy="795014"/>
      </dsp:txXfrm>
    </dsp:sp>
    <dsp:sp modelId="{2C14DA0E-1552-4088-9F2E-205A2DB70367}">
      <dsp:nvSpPr>
        <dsp:cNvPr id="0" name=""/>
        <dsp:cNvSpPr/>
      </dsp:nvSpPr>
      <dsp:spPr>
        <a:xfrm>
          <a:off x="740967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409678" y="2080529"/>
        <a:ext cx="1603796" cy="795014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6F30-7DD9-49E4-BA08-0E327416C084}">
      <dsp:nvSpPr>
        <dsp:cNvPr id="0" name=""/>
        <dsp:cNvSpPr/>
      </dsp:nvSpPr>
      <dsp:spPr>
        <a:xfrm>
          <a:off x="3939327" y="1819644"/>
          <a:ext cx="97734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97734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41750" y="1819644"/>
          <a:ext cx="97576" cy="903120"/>
        </a:xfrm>
        <a:custGeom>
          <a:avLst/>
          <a:gdLst/>
          <a:ahLst/>
          <a:cxnLst/>
          <a:rect l="0" t="0" r="0" b="0"/>
          <a:pathLst>
            <a:path>
              <a:moveTo>
                <a:pt x="97576" y="0"/>
              </a:moveTo>
              <a:lnTo>
                <a:pt x="97576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819644"/>
          <a:ext cx="3053423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3053423" y="1763188"/>
              </a:lnTo>
              <a:lnTo>
                <a:pt x="3053423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819644"/>
          <a:ext cx="1017860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1017860" y="1763188"/>
              </a:lnTo>
              <a:lnTo>
                <a:pt x="101786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819644"/>
          <a:ext cx="1017702" cy="1901790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819644"/>
          <a:ext cx="3053264" cy="1901790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703646"/>
          <a:ext cx="2468043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703646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4" y="372143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372143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78009" y="3721435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13572" y="3721435"/>
        <a:ext cx="1758356" cy="887072"/>
      </dsp:txXfrm>
    </dsp:sp>
    <dsp:sp modelId="{154EA661-14DB-4AEA-937A-09A7B5873AED}">
      <dsp:nvSpPr>
        <dsp:cNvPr id="0" name=""/>
        <dsp:cNvSpPr/>
      </dsp:nvSpPr>
      <dsp:spPr>
        <a:xfrm>
          <a:off x="2221746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1746" y="2362763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4037062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37062" y="2362763"/>
        <a:ext cx="1620004" cy="72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Perspectiva de </a:t>
          </a:r>
          <a:r>
            <a:rPr lang="es-ES" sz="1200" kern="1200" dirty="0" smtClean="0"/>
            <a:t>Genero</a:t>
          </a:r>
          <a:endParaRPr lang="es-ES" sz="1200" kern="1200" dirty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73843" y="2606359"/>
        <a:ext cx="1991691" cy="117428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7767B-5435-4AA2-90A3-992830FF5041}">
      <dsp:nvSpPr>
        <dsp:cNvPr id="0" name=""/>
        <dsp:cNvSpPr/>
      </dsp:nvSpPr>
      <dsp:spPr>
        <a:xfrm>
          <a:off x="3000752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2228684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1083550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240598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1083550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970886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2970886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970886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226350" y="2970886"/>
        <a:ext cx="1771962" cy="88061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4FF5-A61C-48D5-B5F5-CC3ED9D92BE0}">
      <dsp:nvSpPr>
        <dsp:cNvPr id="0" name=""/>
        <dsp:cNvSpPr/>
      </dsp:nvSpPr>
      <dsp:spPr>
        <a:xfrm>
          <a:off x="2204400" y="2896569"/>
          <a:ext cx="91440" cy="413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66415"/>
          <a:ext cx="91440" cy="574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66118" y="0"/>
          <a:ext cx="2568004" cy="126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66118" y="0"/>
        <a:ext cx="2568004" cy="1266415"/>
      </dsp:txXfrm>
    </dsp:sp>
    <dsp:sp modelId="{317D1BA0-50F6-457B-A513-0CC11FE0DF90}">
      <dsp:nvSpPr>
        <dsp:cNvPr id="0" name=""/>
        <dsp:cNvSpPr/>
      </dsp:nvSpPr>
      <dsp:spPr>
        <a:xfrm>
          <a:off x="1241267" y="1841221"/>
          <a:ext cx="2017705" cy="10553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41267" y="1841221"/>
        <a:ext cx="2017705" cy="1055347"/>
      </dsp:txXfrm>
    </dsp:sp>
    <dsp:sp modelId="{FA5A5402-F301-4FB6-A902-6AD67800125C}">
      <dsp:nvSpPr>
        <dsp:cNvPr id="0" name=""/>
        <dsp:cNvSpPr/>
      </dsp:nvSpPr>
      <dsp:spPr>
        <a:xfrm>
          <a:off x="1231721" y="3310192"/>
          <a:ext cx="2036797" cy="974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1231721" y="3310192"/>
        <a:ext cx="2036797" cy="974278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Protección de la </a:t>
          </a:r>
          <a:r>
            <a:rPr lang="es-ES" sz="1200" kern="1200" dirty="0" smtClean="0"/>
            <a:t>Mujer</a:t>
          </a:r>
          <a:endParaRPr lang="es-ES" sz="1200" kern="1200" dirty="0"/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38177" y="1927477"/>
        <a:ext cx="2409695" cy="1156915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7F304-338C-4EA0-A865-87EEF4F345D4}">
      <dsp:nvSpPr>
        <dsp:cNvPr id="0" name=""/>
        <dsp:cNvSpPr/>
      </dsp:nvSpPr>
      <dsp:spPr>
        <a:xfrm>
          <a:off x="3858614" y="1460437"/>
          <a:ext cx="201156" cy="80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676"/>
              </a:lnTo>
              <a:lnTo>
                <a:pt x="201156" y="80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921" y="1460437"/>
          <a:ext cx="220692" cy="808676"/>
        </a:xfrm>
        <a:custGeom>
          <a:avLst/>
          <a:gdLst/>
          <a:ahLst/>
          <a:cxnLst/>
          <a:rect l="0" t="0" r="0" b="0"/>
          <a:pathLst>
            <a:path>
              <a:moveTo>
                <a:pt x="220692" y="0"/>
              </a:moveTo>
              <a:lnTo>
                <a:pt x="220692" y="808676"/>
              </a:lnTo>
              <a:lnTo>
                <a:pt x="0" y="808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BF8CF-4A9B-467E-BF74-370C88128618}">
      <dsp:nvSpPr>
        <dsp:cNvPr id="0" name=""/>
        <dsp:cNvSpPr/>
      </dsp:nvSpPr>
      <dsp:spPr>
        <a:xfrm>
          <a:off x="7006488" y="3963299"/>
          <a:ext cx="91440" cy="304209"/>
        </a:xfrm>
        <a:custGeom>
          <a:avLst/>
          <a:gdLst/>
          <a:ahLst/>
          <a:cxnLst/>
          <a:rect l="0" t="0" r="0" b="0"/>
          <a:pathLst>
            <a:path>
              <a:moveTo>
                <a:pt x="45746" y="0"/>
              </a:moveTo>
              <a:lnTo>
                <a:pt x="45746" y="165234"/>
              </a:lnTo>
              <a:lnTo>
                <a:pt x="45720" y="165234"/>
              </a:lnTo>
              <a:lnTo>
                <a:pt x="45720" y="30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60437"/>
          <a:ext cx="3193621" cy="1784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167"/>
              </a:lnTo>
              <a:lnTo>
                <a:pt x="3193621" y="1645167"/>
              </a:lnTo>
              <a:lnTo>
                <a:pt x="3193621" y="17841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691" y="3971657"/>
          <a:ext cx="91440" cy="320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60437"/>
          <a:ext cx="1596797" cy="1792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525"/>
              </a:lnTo>
              <a:lnTo>
                <a:pt x="1596797" y="1653525"/>
              </a:lnTo>
              <a:lnTo>
                <a:pt x="1596797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60437"/>
          <a:ext cx="91440" cy="1785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6292"/>
              </a:lnTo>
              <a:lnTo>
                <a:pt x="46289" y="1646292"/>
              </a:lnTo>
              <a:lnTo>
                <a:pt x="46289" y="178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1816" y="1460437"/>
          <a:ext cx="1596797" cy="1792500"/>
        </a:xfrm>
        <a:custGeom>
          <a:avLst/>
          <a:gdLst/>
          <a:ahLst/>
          <a:cxnLst/>
          <a:rect l="0" t="0" r="0" b="0"/>
          <a:pathLst>
            <a:path>
              <a:moveTo>
                <a:pt x="1596797" y="0"/>
              </a:moveTo>
              <a:lnTo>
                <a:pt x="1596797" y="1653525"/>
              </a:lnTo>
              <a:lnTo>
                <a:pt x="0" y="1653525"/>
              </a:lnTo>
              <a:lnTo>
                <a:pt x="0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4992" y="1460437"/>
          <a:ext cx="3193621" cy="1792500"/>
        </a:xfrm>
        <a:custGeom>
          <a:avLst/>
          <a:gdLst/>
          <a:ahLst/>
          <a:cxnLst/>
          <a:rect l="0" t="0" r="0" b="0"/>
          <a:pathLst>
            <a:path>
              <a:moveTo>
                <a:pt x="3193621" y="0"/>
              </a:moveTo>
              <a:lnTo>
                <a:pt x="3193621" y="1653525"/>
              </a:lnTo>
              <a:lnTo>
                <a:pt x="0" y="1653525"/>
              </a:lnTo>
              <a:lnTo>
                <a:pt x="0" y="179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00378" y="420142"/>
          <a:ext cx="2116471" cy="10402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00378" y="420142"/>
        <a:ext cx="2116471" cy="1040294"/>
      </dsp:txXfrm>
    </dsp:sp>
    <dsp:sp modelId="{14C9FC1D-03CC-4AC0-A8E1-17255F744385}">
      <dsp:nvSpPr>
        <dsp:cNvPr id="0" name=""/>
        <dsp:cNvSpPr/>
      </dsp:nvSpPr>
      <dsp:spPr>
        <a:xfrm>
          <a:off x="5568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68" y="3252938"/>
        <a:ext cx="1318847" cy="718719"/>
      </dsp:txXfrm>
    </dsp:sp>
    <dsp:sp modelId="{C9AB137D-F17A-4F25-9DCB-004ACB880B95}">
      <dsp:nvSpPr>
        <dsp:cNvPr id="0" name=""/>
        <dsp:cNvSpPr/>
      </dsp:nvSpPr>
      <dsp:spPr>
        <a:xfrm>
          <a:off x="1602392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2392" y="3252938"/>
        <a:ext cx="1318847" cy="718719"/>
      </dsp:txXfrm>
    </dsp:sp>
    <dsp:sp modelId="{B5FF97B9-0585-4891-A353-FA06C42D20CE}">
      <dsp:nvSpPr>
        <dsp:cNvPr id="0" name=""/>
        <dsp:cNvSpPr/>
      </dsp:nvSpPr>
      <dsp:spPr>
        <a:xfrm>
          <a:off x="3199759" y="3245704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9759" y="3245704"/>
        <a:ext cx="1318847" cy="718719"/>
      </dsp:txXfrm>
    </dsp:sp>
    <dsp:sp modelId="{FFAAD1A6-794D-4333-BCC0-3BBEA06A9FA3}">
      <dsp:nvSpPr>
        <dsp:cNvPr id="0" name=""/>
        <dsp:cNvSpPr/>
      </dsp:nvSpPr>
      <dsp:spPr>
        <a:xfrm>
          <a:off x="4795987" y="3252938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5987" y="3252938"/>
        <a:ext cx="1318847" cy="718719"/>
      </dsp:txXfrm>
    </dsp:sp>
    <dsp:sp modelId="{FA214EAA-6178-4C82-B639-2812581B7944}">
      <dsp:nvSpPr>
        <dsp:cNvPr id="0" name=""/>
        <dsp:cNvSpPr/>
      </dsp:nvSpPr>
      <dsp:spPr>
        <a:xfrm>
          <a:off x="4795987" y="4292180"/>
          <a:ext cx="1318847" cy="718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</a:t>
          </a:r>
        </a:p>
      </dsp:txBody>
      <dsp:txXfrm>
        <a:off x="4795987" y="4292180"/>
        <a:ext cx="1318847" cy="718719"/>
      </dsp:txXfrm>
    </dsp:sp>
    <dsp:sp modelId="{2A02469A-8C6A-4BDD-87FC-BEA2111B6260}">
      <dsp:nvSpPr>
        <dsp:cNvPr id="0" name=""/>
        <dsp:cNvSpPr/>
      </dsp:nvSpPr>
      <dsp:spPr>
        <a:xfrm>
          <a:off x="6392811" y="3244579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392811" y="3244579"/>
        <a:ext cx="1318847" cy="718719"/>
      </dsp:txXfrm>
    </dsp:sp>
    <dsp:sp modelId="{8B4357ED-44F8-4D29-A2FE-9739017A9077}">
      <dsp:nvSpPr>
        <dsp:cNvPr id="0" name=""/>
        <dsp:cNvSpPr/>
      </dsp:nvSpPr>
      <dsp:spPr>
        <a:xfrm>
          <a:off x="6392785" y="4267509"/>
          <a:ext cx="1318847" cy="7187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2785" y="4267509"/>
        <a:ext cx="1318847" cy="718719"/>
      </dsp:txXfrm>
    </dsp:sp>
    <dsp:sp modelId="{7D28F5B0-2742-4384-8800-C73BF3B6CAFB}">
      <dsp:nvSpPr>
        <dsp:cNvPr id="0" name=""/>
        <dsp:cNvSpPr/>
      </dsp:nvSpPr>
      <dsp:spPr>
        <a:xfrm>
          <a:off x="2274774" y="1903913"/>
          <a:ext cx="1363147" cy="7304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4774" y="1903913"/>
        <a:ext cx="1363147" cy="730400"/>
      </dsp:txXfrm>
    </dsp:sp>
    <dsp:sp modelId="{3BB84AB0-E216-4BB3-B791-A21D4E33E647}">
      <dsp:nvSpPr>
        <dsp:cNvPr id="0" name=""/>
        <dsp:cNvSpPr/>
      </dsp:nvSpPr>
      <dsp:spPr>
        <a:xfrm>
          <a:off x="4059770" y="1903913"/>
          <a:ext cx="1363147" cy="7304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59770" y="1903913"/>
        <a:ext cx="1363147" cy="730400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>
              <a:solidFill>
                <a:schemeClr val="tx1"/>
              </a:solidFill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3709313" y="483207"/>
              </a:lnTo>
              <a:lnTo>
                <a:pt x="3709313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19392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7419392" y="2214637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06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03/03/2026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1150748"/>
              </p:ext>
            </p:extLst>
          </p:nvPr>
        </p:nvGraphicFramePr>
        <p:xfrm>
          <a:off x="179512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3267460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66559582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6137187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76074529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87967919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5219640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8985166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0911254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46240695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506797735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556591837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453864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446412459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7500618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715502909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05120884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09015911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34591072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537355886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485648580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11029073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774420914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929895063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12619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9821205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6928782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49103033"/>
              </p:ext>
            </p:extLst>
          </p:nvPr>
        </p:nvGraphicFramePr>
        <p:xfrm>
          <a:off x="1431644" y="1102040"/>
          <a:ext cx="6141464" cy="552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664397556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7630396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13728343"/>
              </p:ext>
            </p:extLst>
          </p:nvPr>
        </p:nvGraphicFramePr>
        <p:xfrm>
          <a:off x="179513" y="1600200"/>
          <a:ext cx="8964488" cy="499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48464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79512" y="6550223"/>
            <a:ext cx="2110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Personal Suspendido*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8241239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9930544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31620204"/>
              </p:ext>
            </p:extLst>
          </p:nvPr>
        </p:nvGraphicFramePr>
        <p:xfrm>
          <a:off x="1666045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5524409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61479539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12763331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91435090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9228387"/>
              </p:ext>
            </p:extLst>
          </p:nvPr>
        </p:nvGraphicFramePr>
        <p:xfrm>
          <a:off x="316061" y="1793631"/>
          <a:ext cx="8276954" cy="427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5351349"/>
              </p:ext>
            </p:extLst>
          </p:nvPr>
        </p:nvGraphicFramePr>
        <p:xfrm>
          <a:off x="2427946" y="1585053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5630057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93866019"/>
              </p:ext>
            </p:extLst>
          </p:nvPr>
        </p:nvGraphicFramePr>
        <p:xfrm>
          <a:off x="211014" y="1184030"/>
          <a:ext cx="8760097" cy="543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89750422"/>
              </p:ext>
            </p:extLst>
          </p:nvPr>
        </p:nvGraphicFramePr>
        <p:xfrm>
          <a:off x="850855" y="954107"/>
          <a:ext cx="7730437" cy="558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31903564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66779160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15177133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59668304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70997746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662961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80026253"/>
              </p:ext>
            </p:extLst>
          </p:nvPr>
        </p:nvGraphicFramePr>
        <p:xfrm>
          <a:off x="1046746" y="2006411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87486799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096191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3043919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17152682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5648061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13413117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63187172"/>
              </p:ext>
            </p:extLst>
          </p:nvPr>
        </p:nvGraphicFramePr>
        <p:xfrm>
          <a:off x="1011677" y="1594338"/>
          <a:ext cx="7417215" cy="4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6750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50513617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97991579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55495016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33590700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48899049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81785950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28618507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92980650"/>
              </p:ext>
            </p:extLst>
          </p:nvPr>
        </p:nvGraphicFramePr>
        <p:xfrm>
          <a:off x="1405671" y="1513152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55238301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0901709"/>
              </p:ext>
            </p:extLst>
          </p:nvPr>
        </p:nvGraphicFramePr>
        <p:xfrm>
          <a:off x="564866" y="14413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0878323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49626719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24118642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82119609"/>
              </p:ext>
            </p:extLst>
          </p:nvPr>
        </p:nvGraphicFramePr>
        <p:xfrm>
          <a:off x="1102405" y="1820850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0852897"/>
              </p:ext>
            </p:extLst>
          </p:nvPr>
        </p:nvGraphicFramePr>
        <p:xfrm>
          <a:off x="127678" y="872045"/>
          <a:ext cx="9016322" cy="55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009353900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52650364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066674597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130388159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Protección de la Mujer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28723258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3204810"/>
              </p:ext>
            </p:extLst>
          </p:nvPr>
        </p:nvGraphicFramePr>
        <p:xfrm>
          <a:off x="744762" y="1127504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3882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6920377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7688782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68206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0084251"/>
              </p:ext>
            </p:extLst>
          </p:nvPr>
        </p:nvGraphicFramePr>
        <p:xfrm>
          <a:off x="1710769" y="2390283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19133</TotalTime>
  <Words>2482</Words>
  <Application>Microsoft Office PowerPoint</Application>
  <PresentationFormat>Presentación en pantalla (4:3)</PresentationFormat>
  <Paragraphs>702</Paragraphs>
  <Slides>95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2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Angela Daniela Saucedo Rodriguez</cp:lastModifiedBy>
  <cp:revision>927</cp:revision>
  <cp:lastPrinted>2025-09-24T19:06:15Z</cp:lastPrinted>
  <dcterms:created xsi:type="dcterms:W3CDTF">2018-05-18T00:47:28Z</dcterms:created>
  <dcterms:modified xsi:type="dcterms:W3CDTF">2026-03-03T20:02:11Z</dcterms:modified>
</cp:coreProperties>
</file>