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7"/>
  </p:notesMasterIdLst>
  <p:sldIdLst>
    <p:sldId id="390" r:id="rId3"/>
    <p:sldId id="381" r:id="rId4"/>
    <p:sldId id="391" r:id="rId5"/>
    <p:sldId id="382" r:id="rId6"/>
    <p:sldId id="488" r:id="rId7"/>
    <p:sldId id="392" r:id="rId8"/>
    <p:sldId id="558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2" r:id="rId43"/>
    <p:sldId id="397" r:id="rId44"/>
    <p:sldId id="490" r:id="rId45"/>
    <p:sldId id="413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24" r:id="rId55"/>
    <p:sldId id="525" r:id="rId56"/>
    <p:sldId id="526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37" r:id="rId68"/>
    <p:sldId id="538" r:id="rId69"/>
    <p:sldId id="539" r:id="rId70"/>
    <p:sldId id="540" r:id="rId71"/>
    <p:sldId id="541" r:id="rId72"/>
    <p:sldId id="542" r:id="rId73"/>
    <p:sldId id="543" r:id="rId74"/>
    <p:sldId id="544" r:id="rId75"/>
    <p:sldId id="545" r:id="rId76"/>
    <p:sldId id="546" r:id="rId77"/>
    <p:sldId id="547" r:id="rId78"/>
    <p:sldId id="548" r:id="rId79"/>
    <p:sldId id="549" r:id="rId80"/>
    <p:sldId id="550" r:id="rId81"/>
    <p:sldId id="551" r:id="rId82"/>
    <p:sldId id="552" r:id="rId83"/>
    <p:sldId id="553" r:id="rId84"/>
    <p:sldId id="554" r:id="rId85"/>
    <p:sldId id="448" r:id="rId86"/>
    <p:sldId id="476" r:id="rId87"/>
    <p:sldId id="469" r:id="rId88"/>
    <p:sldId id="481" r:id="rId89"/>
    <p:sldId id="467" r:id="rId90"/>
    <p:sldId id="483" r:id="rId91"/>
    <p:sldId id="458" r:id="rId92"/>
    <p:sldId id="556" r:id="rId93"/>
    <p:sldId id="460" r:id="rId94"/>
    <p:sldId id="475" r:id="rId95"/>
    <p:sldId id="466" r:id="rId9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FF"/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625BD-9651-4F14-9385-D7DB6B4F267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DA97CF4-B688-4E93-82F1-25515D92BD17}" type="parTrans" cxnId="{89EEF05C-F4D9-4C33-A3FE-F861E5240F61}">
      <dgm:prSet/>
      <dgm:spPr/>
      <dgm:t>
        <a:bodyPr/>
        <a:lstStyle/>
        <a:p>
          <a:endParaRPr lang="es-ES" sz="1200"/>
        </a:p>
      </dgm:t>
    </dgm:pt>
    <dgm:pt modelId="{3DA4F37B-A119-4D75-8366-C672898AE8B4}" type="sibTrans" cxnId="{89EEF05C-F4D9-4C33-A3FE-F861E5240F61}">
      <dgm:prSet/>
      <dgm:spPr/>
      <dgm:t>
        <a:bodyPr/>
        <a:lstStyle/>
        <a:p>
          <a:endParaRPr lang="es-ES" sz="1200"/>
        </a:p>
      </dgm:t>
    </dgm:pt>
    <dgm:pt modelId="{6F991A5D-93D1-4735-ADAE-871D17AF58D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68F6C925-000B-47D6-9D10-77221E19E28A}" type="parTrans" cxnId="{5A9F6F97-4F73-4A21-A60A-1469FAC42EDF}">
      <dgm:prSet/>
      <dgm:spPr/>
      <dgm:t>
        <a:bodyPr/>
        <a:lstStyle/>
        <a:p>
          <a:endParaRPr lang="es-ES" sz="1200"/>
        </a:p>
      </dgm:t>
    </dgm:pt>
    <dgm:pt modelId="{93845BAE-6F48-4B7F-9E90-432C306116FD}" type="sibTrans" cxnId="{5A9F6F97-4F73-4A21-A60A-1469FAC42EDF}">
      <dgm:prSet/>
      <dgm:spPr/>
      <dgm:t>
        <a:bodyPr/>
        <a:lstStyle/>
        <a:p>
          <a:endParaRPr lang="es-ES" sz="1200"/>
        </a:p>
      </dgm:t>
    </dgm:pt>
    <dgm:pt modelId="{ABF3FF34-9F41-446F-B68E-55345C12403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8AC458-4659-458D-A7A2-DD7260198913}" type="parTrans" cxnId="{C01EE31B-D47E-4308-BB7C-6381FB4589B6}">
      <dgm:prSet/>
      <dgm:spPr/>
      <dgm:t>
        <a:bodyPr/>
        <a:lstStyle/>
        <a:p>
          <a:endParaRPr lang="es-ES" sz="1200"/>
        </a:p>
      </dgm:t>
    </dgm:pt>
    <dgm:pt modelId="{E11B07C9-47DE-465A-BC1B-564AD494A32B}" type="sibTrans" cxnId="{C01EE31B-D47E-4308-BB7C-6381FB4589B6}">
      <dgm:prSet/>
      <dgm:spPr/>
      <dgm:t>
        <a:bodyPr/>
        <a:lstStyle/>
        <a:p>
          <a:endParaRPr lang="es-ES" sz="1200"/>
        </a:p>
      </dgm:t>
    </dgm:pt>
    <dgm:pt modelId="{5A9F78F0-73C1-432D-9890-9AB90F72A89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875659F-DC49-454E-BB17-CCB3DBC20FEA}" type="parTrans" cxnId="{D8BA65E3-B97E-49EA-AD60-E413170D45F1}">
      <dgm:prSet/>
      <dgm:spPr/>
      <dgm:t>
        <a:bodyPr/>
        <a:lstStyle/>
        <a:p>
          <a:endParaRPr lang="es-ES" sz="1200"/>
        </a:p>
      </dgm:t>
    </dgm:pt>
    <dgm:pt modelId="{F67ADC2C-01CA-4DFC-82AF-7EF6400C0961}" type="sibTrans" cxnId="{D8BA65E3-B97E-49EA-AD60-E413170D45F1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603B9A07-1EEB-445F-B072-0ECA86FF5E4A}" type="pres">
      <dgm:prSet presAssocID="{2875659F-DC49-454E-BB17-CCB3DBC20FEA}" presName="Name35" presStyleLbl="parChTrans1D3" presStyleIdx="4" presStyleCnt="5"/>
      <dgm:spPr/>
      <dgm:t>
        <a:bodyPr/>
        <a:lstStyle/>
        <a:p>
          <a:endParaRPr lang="es-ES"/>
        </a:p>
      </dgm:t>
    </dgm:pt>
    <dgm:pt modelId="{909E8B6B-168A-4F06-8A1C-AFB0DF6BC2BA}" type="pres">
      <dgm:prSet presAssocID="{5A9F78F0-73C1-432D-9890-9AB90F72A894}" presName="hierRoot2" presStyleCnt="0">
        <dgm:presLayoutVars>
          <dgm:hierBranch val="init"/>
        </dgm:presLayoutVars>
      </dgm:prSet>
      <dgm:spPr/>
    </dgm:pt>
    <dgm:pt modelId="{412EBD03-AE4F-405D-990E-3EB448CA479E}" type="pres">
      <dgm:prSet presAssocID="{5A9F78F0-73C1-432D-9890-9AB90F72A894}" presName="rootComposite" presStyleCnt="0"/>
      <dgm:spPr/>
    </dgm:pt>
    <dgm:pt modelId="{E8FCB74D-B866-414B-BA0B-0B7D1D387CCE}" type="pres">
      <dgm:prSet presAssocID="{5A9F78F0-73C1-432D-9890-9AB90F72A894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CEC5E8-ADE3-4D89-B138-42814C2195F5}" type="pres">
      <dgm:prSet presAssocID="{5A9F78F0-73C1-432D-9890-9AB90F72A894}" presName="rootConnector" presStyleLbl="node3" presStyleIdx="4" presStyleCnt="5"/>
      <dgm:spPr/>
      <dgm:t>
        <a:bodyPr/>
        <a:lstStyle/>
        <a:p>
          <a:endParaRPr lang="es-ES"/>
        </a:p>
      </dgm:t>
    </dgm:pt>
    <dgm:pt modelId="{A26EFCC4-E1B5-4A9F-A358-4D1288C78D6F}" type="pres">
      <dgm:prSet presAssocID="{5A9F78F0-73C1-432D-9890-9AB90F72A894}" presName="hierChild4" presStyleCnt="0"/>
      <dgm:spPr/>
    </dgm:pt>
    <dgm:pt modelId="{02D6751F-BE7E-4B7B-A2E4-7288B348F49C}" type="pres">
      <dgm:prSet presAssocID="{5A9F78F0-73C1-432D-9890-9AB90F72A894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71FBAD0C-763B-453A-8410-ADC9FD962DE1}" type="pres">
      <dgm:prSet presAssocID="{68F6C925-000B-47D6-9D10-77221E19E28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E2BBCEA2-8B42-42E3-B96E-D84A5635D2EA}" type="pres">
      <dgm:prSet presAssocID="{6F991A5D-93D1-4735-ADAE-871D17AF58D6}" presName="hierRoot3" presStyleCnt="0">
        <dgm:presLayoutVars>
          <dgm:hierBranch val="init"/>
        </dgm:presLayoutVars>
      </dgm:prSet>
      <dgm:spPr/>
    </dgm:pt>
    <dgm:pt modelId="{1487D528-CF73-4072-8389-FA1BB8CE244E}" type="pres">
      <dgm:prSet presAssocID="{6F991A5D-93D1-4735-ADAE-871D17AF58D6}" presName="rootComposite3" presStyleCnt="0"/>
      <dgm:spPr/>
    </dgm:pt>
    <dgm:pt modelId="{B96447AE-9E7F-478F-B1D7-4AC10E80A6FC}" type="pres">
      <dgm:prSet presAssocID="{6F991A5D-93D1-4735-ADAE-871D17AF58D6}" presName="rootText3" presStyleLbl="asst1" presStyleIdx="1" presStyleCnt="4" custLinFactNeighborX="22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7988D-0774-4F39-9041-17A99BE00A9F}" type="pres">
      <dgm:prSet presAssocID="{6F991A5D-93D1-4735-ADAE-871D17AF58D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BFF037-2D34-4EF0-BD37-0985BD94850F}" type="pres">
      <dgm:prSet presAssocID="{6F991A5D-93D1-4735-ADAE-871D17AF58D6}" presName="hierChild6" presStyleCnt="0"/>
      <dgm:spPr/>
    </dgm:pt>
    <dgm:pt modelId="{24C9C1DB-A963-4460-A7CA-32027AA80651}" type="pres">
      <dgm:prSet presAssocID="{6F991A5D-93D1-4735-ADAE-871D17AF58D6}" presName="hierChild7" presStyleCnt="0"/>
      <dgm:spPr/>
    </dgm:pt>
    <dgm:pt modelId="{4DF973C3-2E75-42E0-A135-CAD86FD80414}" type="pres">
      <dgm:prSet presAssocID="{5DA97CF4-B688-4E93-82F1-25515D92BD17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90E2E44-443E-4069-A07B-FCAF055923EE}" type="pres">
      <dgm:prSet presAssocID="{976625BD-9651-4F14-9385-D7DB6B4F2672}" presName="hierRoot3" presStyleCnt="0">
        <dgm:presLayoutVars>
          <dgm:hierBranch val="init"/>
        </dgm:presLayoutVars>
      </dgm:prSet>
      <dgm:spPr/>
    </dgm:pt>
    <dgm:pt modelId="{A0D6B4CD-7D91-4518-B2D4-054F1C135ADA}" type="pres">
      <dgm:prSet presAssocID="{976625BD-9651-4F14-9385-D7DB6B4F2672}" presName="rootComposite3" presStyleCnt="0"/>
      <dgm:spPr/>
    </dgm:pt>
    <dgm:pt modelId="{7D7FFADB-E3BC-4CEE-BD05-E1646952E5BC}" type="pres">
      <dgm:prSet presAssocID="{976625BD-9651-4F14-9385-D7DB6B4F2672}" presName="rootText3" presStyleLbl="asst1" presStyleIdx="2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BA6F4-75B7-492F-B458-6BC1122DA5A5}" type="pres">
      <dgm:prSet presAssocID="{976625BD-9651-4F14-9385-D7DB6B4F267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6F16917-A056-4D25-8243-22215079CA4A}" type="pres">
      <dgm:prSet presAssocID="{976625BD-9651-4F14-9385-D7DB6B4F2672}" presName="hierChild6" presStyleCnt="0"/>
      <dgm:spPr/>
    </dgm:pt>
    <dgm:pt modelId="{313402FC-3793-4089-B4B1-2CD252F28521}" type="pres">
      <dgm:prSet presAssocID="{976625BD-9651-4F14-9385-D7DB6B4F2672}" presName="hierChild7" presStyleCnt="0"/>
      <dgm:spPr/>
    </dgm:pt>
    <dgm:pt modelId="{46A98FFD-1D55-460F-AFCA-143BFAA49D8B}" type="pres">
      <dgm:prSet presAssocID="{458AC458-4659-458D-A7A2-DD72601989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5A05573-E0A6-45CD-B9B8-73C08665A225}" type="pres">
      <dgm:prSet presAssocID="{ABF3FF34-9F41-446F-B68E-55345C12403A}" presName="hierRoot3" presStyleCnt="0">
        <dgm:presLayoutVars>
          <dgm:hierBranch val="init"/>
        </dgm:presLayoutVars>
      </dgm:prSet>
      <dgm:spPr/>
    </dgm:pt>
    <dgm:pt modelId="{27387D37-5A6D-4E65-95CF-475147375936}" type="pres">
      <dgm:prSet presAssocID="{ABF3FF34-9F41-446F-B68E-55345C12403A}" presName="rootComposite3" presStyleCnt="0"/>
      <dgm:spPr/>
    </dgm:pt>
    <dgm:pt modelId="{C9CAF551-ECDA-482B-A791-E23095E6F1DC}" type="pres">
      <dgm:prSet presAssocID="{ABF3FF34-9F41-446F-B68E-55345C12403A}" presName="rootText3" presStyleLbl="asst1" presStyleIdx="3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296C2C-3ABF-48B9-857F-A1ECC9B8B840}" type="pres">
      <dgm:prSet presAssocID="{ABF3FF34-9F41-446F-B68E-55345C12403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E5D88F56-940A-4623-BB11-97FFB0503D7B}" type="pres">
      <dgm:prSet presAssocID="{ABF3FF34-9F41-446F-B68E-55345C12403A}" presName="hierChild6" presStyleCnt="0"/>
      <dgm:spPr/>
    </dgm:pt>
    <dgm:pt modelId="{C317E0EA-F81A-4108-BA9C-D37F99CFE2F4}" type="pres">
      <dgm:prSet presAssocID="{ABF3FF34-9F41-446F-B68E-55345C12403A}" presName="hierChild7" presStyleCnt="0"/>
      <dgm:spPr/>
    </dgm:pt>
  </dgm:ptLst>
  <dgm:cxnLst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14B75C33-567C-42B2-8411-66CD2B375D49}" type="presOf" srcId="{2875659F-DC49-454E-BB17-CCB3DBC20FEA}" destId="{603B9A07-1EEB-445F-B072-0ECA86FF5E4A}" srcOrd="0" destOrd="0" presId="urn:microsoft.com/office/officeart/2005/8/layout/orgChart1"/>
    <dgm:cxn modelId="{EE4174AF-218A-446E-AF8B-025152C5F5AA}" type="presOf" srcId="{68F6C925-000B-47D6-9D10-77221E19E28A}" destId="{71FBAD0C-763B-453A-8410-ADC9FD962DE1}" srcOrd="0" destOrd="0" presId="urn:microsoft.com/office/officeart/2005/8/layout/orgChart1"/>
    <dgm:cxn modelId="{A4E43AE1-4926-4B60-9D81-CAC4E92397FC}" type="presOf" srcId="{ABF3FF34-9F41-446F-B68E-55345C12403A}" destId="{F8296C2C-3ABF-48B9-857F-A1ECC9B8B840}" srcOrd="1" destOrd="0" presId="urn:microsoft.com/office/officeart/2005/8/layout/orgChart1"/>
    <dgm:cxn modelId="{2C07EC08-2E3B-4454-B5E0-042ADD51645F}" type="presOf" srcId="{976625BD-9651-4F14-9385-D7DB6B4F2672}" destId="{7D7FFADB-E3BC-4CEE-BD05-E1646952E5BC}" srcOrd="0" destOrd="0" presId="urn:microsoft.com/office/officeart/2005/8/layout/orgChart1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60A29880-4B8F-4377-8D96-E40013DB4D7D}" type="presOf" srcId="{976625BD-9651-4F14-9385-D7DB6B4F2672}" destId="{3C1BA6F4-75B7-492F-B458-6BC1122DA5A5}" srcOrd="1" destOrd="0" presId="urn:microsoft.com/office/officeart/2005/8/layout/orgChart1"/>
    <dgm:cxn modelId="{AC447BF9-2D35-4A4C-A4B7-5577FC4E9F3F}" type="presOf" srcId="{458AC458-4659-458D-A7A2-DD7260198913}" destId="{46A98FFD-1D55-460F-AFCA-143BFAA49D8B}" srcOrd="0" destOrd="0" presId="urn:microsoft.com/office/officeart/2005/8/layout/orgChart1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0C43806-252F-4D1D-9D8B-C23E7A21EA21}" type="presOf" srcId="{6F991A5D-93D1-4735-ADAE-871D17AF58D6}" destId="{8667988D-0774-4F39-9041-17A99BE00A9F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8D65113-0344-4562-B86B-81D0A660E08D}" type="presOf" srcId="{5DA97CF4-B688-4E93-82F1-25515D92BD17}" destId="{4DF973C3-2E75-42E0-A135-CAD86FD80414}" srcOrd="0" destOrd="0" presId="urn:microsoft.com/office/officeart/2005/8/layout/orgChart1"/>
    <dgm:cxn modelId="{B518966B-67EA-456B-AB45-9A8397971D39}" type="presOf" srcId="{5A9F78F0-73C1-432D-9890-9AB90F72A894}" destId="{20CEC5E8-ADE3-4D89-B138-42814C2195F5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5A9F6F97-4F73-4A21-A60A-1469FAC42EDF}" srcId="{E09942D3-8D92-4571-939D-F9AE19EE063A}" destId="{6F991A5D-93D1-4735-ADAE-871D17AF58D6}" srcOrd="2" destOrd="0" parTransId="{68F6C925-000B-47D6-9D10-77221E19E28A}" sibTransId="{93845BAE-6F48-4B7F-9E90-432C306116FD}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D081032A-7180-438C-AEC0-5B8F6A893493}" type="presOf" srcId="{ABF3FF34-9F41-446F-B68E-55345C12403A}" destId="{C9CAF551-ECDA-482B-A791-E23095E6F1DC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F5A165C-3CEC-4F63-9BB4-23E87DC12CE4}" type="presOf" srcId="{6F991A5D-93D1-4735-ADAE-871D17AF58D6}" destId="{B96447AE-9E7F-478F-B1D7-4AC10E80A6FC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89EEF05C-F4D9-4C33-A3FE-F861E5240F61}" srcId="{E09942D3-8D92-4571-939D-F9AE19EE063A}" destId="{976625BD-9651-4F14-9385-D7DB6B4F2672}" srcOrd="3" destOrd="0" parTransId="{5DA97CF4-B688-4E93-82F1-25515D92BD17}" sibTransId="{3DA4F37B-A119-4D75-8366-C672898AE8B4}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E8DB1BD1-ECD4-4668-B39A-33D5D687C18D}" type="presOf" srcId="{5A9F78F0-73C1-432D-9890-9AB90F72A894}" destId="{E8FCB74D-B866-414B-BA0B-0B7D1D387CCE}" srcOrd="0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D8BA65E3-B97E-49EA-AD60-E413170D45F1}" srcId="{9BD5A0E8-0EB5-483E-B803-E68DBDAB6B14}" destId="{5A9F78F0-73C1-432D-9890-9AB90F72A894}" srcOrd="4" destOrd="0" parTransId="{2875659F-DC49-454E-BB17-CCB3DBC20FEA}" sibTransId="{F67ADC2C-01CA-4DFC-82AF-7EF6400C0961}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01EE31B-D47E-4308-BB7C-6381FB4589B6}" srcId="{E09942D3-8D92-4571-939D-F9AE19EE063A}" destId="{ABF3FF34-9F41-446F-B68E-55345C12403A}" srcOrd="4" destOrd="0" parTransId="{458AC458-4659-458D-A7A2-DD7260198913}" sibTransId="{E11B07C9-47DE-465A-BC1B-564AD494A32B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AEFF52E7-1E9A-4666-A033-568FB2BB501F}" type="presParOf" srcId="{AED7D6A3-7BFA-458A-A913-A2C2937BDCA0}" destId="{603B9A07-1EEB-445F-B072-0ECA86FF5E4A}" srcOrd="8" destOrd="0" presId="urn:microsoft.com/office/officeart/2005/8/layout/orgChart1"/>
    <dgm:cxn modelId="{4F2241D0-9438-4D03-9289-AB577AD829D5}" type="presParOf" srcId="{AED7D6A3-7BFA-458A-A913-A2C2937BDCA0}" destId="{909E8B6B-168A-4F06-8A1C-AFB0DF6BC2BA}" srcOrd="9" destOrd="0" presId="urn:microsoft.com/office/officeart/2005/8/layout/orgChart1"/>
    <dgm:cxn modelId="{1EB07CC8-8D6F-4174-BABB-09F5FEC51344}" type="presParOf" srcId="{909E8B6B-168A-4F06-8A1C-AFB0DF6BC2BA}" destId="{412EBD03-AE4F-405D-990E-3EB448CA479E}" srcOrd="0" destOrd="0" presId="urn:microsoft.com/office/officeart/2005/8/layout/orgChart1"/>
    <dgm:cxn modelId="{FF2EF239-18F3-4009-B629-944483C4E53D}" type="presParOf" srcId="{412EBD03-AE4F-405D-990E-3EB448CA479E}" destId="{E8FCB74D-B866-414B-BA0B-0B7D1D387CCE}" srcOrd="0" destOrd="0" presId="urn:microsoft.com/office/officeart/2005/8/layout/orgChart1"/>
    <dgm:cxn modelId="{2E606AFF-28D7-4968-AC81-3E755B1F2FF0}" type="presParOf" srcId="{412EBD03-AE4F-405D-990E-3EB448CA479E}" destId="{20CEC5E8-ADE3-4D89-B138-42814C2195F5}" srcOrd="1" destOrd="0" presId="urn:microsoft.com/office/officeart/2005/8/layout/orgChart1"/>
    <dgm:cxn modelId="{58EBB5B5-1960-4B15-B23A-6B52F2DCC55B}" type="presParOf" srcId="{909E8B6B-168A-4F06-8A1C-AFB0DF6BC2BA}" destId="{A26EFCC4-E1B5-4A9F-A358-4D1288C78D6F}" srcOrd="1" destOrd="0" presId="urn:microsoft.com/office/officeart/2005/8/layout/orgChart1"/>
    <dgm:cxn modelId="{7CE15D6B-0C25-46F0-9E69-46267457DA7F}" type="presParOf" srcId="{909E8B6B-168A-4F06-8A1C-AFB0DF6BC2BA}" destId="{02D6751F-BE7E-4B7B-A2E4-7288B348F49C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  <dgm:cxn modelId="{DE382887-4D62-4E8F-B890-2F2C51055408}" type="presParOf" srcId="{289EA48A-6C1C-405E-8A93-03D3FB5CE012}" destId="{71FBAD0C-763B-453A-8410-ADC9FD962DE1}" srcOrd="2" destOrd="0" presId="urn:microsoft.com/office/officeart/2005/8/layout/orgChart1"/>
    <dgm:cxn modelId="{BA261ED2-A3D3-4F5A-8B28-06553EBC8DC4}" type="presParOf" srcId="{289EA48A-6C1C-405E-8A93-03D3FB5CE012}" destId="{E2BBCEA2-8B42-42E3-B96E-D84A5635D2EA}" srcOrd="3" destOrd="0" presId="urn:microsoft.com/office/officeart/2005/8/layout/orgChart1"/>
    <dgm:cxn modelId="{7464A5BD-CEC0-4FA4-8933-FA44B012F29B}" type="presParOf" srcId="{E2BBCEA2-8B42-42E3-B96E-D84A5635D2EA}" destId="{1487D528-CF73-4072-8389-FA1BB8CE244E}" srcOrd="0" destOrd="0" presId="urn:microsoft.com/office/officeart/2005/8/layout/orgChart1"/>
    <dgm:cxn modelId="{4E2706B1-CD32-4FA6-AF40-39D68E7C3AD2}" type="presParOf" srcId="{1487D528-CF73-4072-8389-FA1BB8CE244E}" destId="{B96447AE-9E7F-478F-B1D7-4AC10E80A6FC}" srcOrd="0" destOrd="0" presId="urn:microsoft.com/office/officeart/2005/8/layout/orgChart1"/>
    <dgm:cxn modelId="{A894D550-E40E-4442-8DD2-1E276F8BD37D}" type="presParOf" srcId="{1487D528-CF73-4072-8389-FA1BB8CE244E}" destId="{8667988D-0774-4F39-9041-17A99BE00A9F}" srcOrd="1" destOrd="0" presId="urn:microsoft.com/office/officeart/2005/8/layout/orgChart1"/>
    <dgm:cxn modelId="{0ACD9CBF-D7E2-420F-8B23-F1192B5AA0FA}" type="presParOf" srcId="{E2BBCEA2-8B42-42E3-B96E-D84A5635D2EA}" destId="{54BFF037-2D34-4EF0-BD37-0985BD94850F}" srcOrd="1" destOrd="0" presId="urn:microsoft.com/office/officeart/2005/8/layout/orgChart1"/>
    <dgm:cxn modelId="{54D1FC69-606D-481D-A641-40EFF70D2171}" type="presParOf" srcId="{E2BBCEA2-8B42-42E3-B96E-D84A5635D2EA}" destId="{24C9C1DB-A963-4460-A7CA-32027AA80651}" srcOrd="2" destOrd="0" presId="urn:microsoft.com/office/officeart/2005/8/layout/orgChart1"/>
    <dgm:cxn modelId="{664EF2D4-E782-4634-954B-B7B00B8762A8}" type="presParOf" srcId="{289EA48A-6C1C-405E-8A93-03D3FB5CE012}" destId="{4DF973C3-2E75-42E0-A135-CAD86FD80414}" srcOrd="4" destOrd="0" presId="urn:microsoft.com/office/officeart/2005/8/layout/orgChart1"/>
    <dgm:cxn modelId="{0417687C-796E-42B3-8160-75E333996AB4}" type="presParOf" srcId="{289EA48A-6C1C-405E-8A93-03D3FB5CE012}" destId="{590E2E44-443E-4069-A07B-FCAF055923EE}" srcOrd="5" destOrd="0" presId="urn:microsoft.com/office/officeart/2005/8/layout/orgChart1"/>
    <dgm:cxn modelId="{90EA88B6-E2AA-4F2A-B1C3-C292D8B92D3E}" type="presParOf" srcId="{590E2E44-443E-4069-A07B-FCAF055923EE}" destId="{A0D6B4CD-7D91-4518-B2D4-054F1C135ADA}" srcOrd="0" destOrd="0" presId="urn:microsoft.com/office/officeart/2005/8/layout/orgChart1"/>
    <dgm:cxn modelId="{47E0322F-F8EE-4224-987F-C14C8BB026BB}" type="presParOf" srcId="{A0D6B4CD-7D91-4518-B2D4-054F1C135ADA}" destId="{7D7FFADB-E3BC-4CEE-BD05-E1646952E5BC}" srcOrd="0" destOrd="0" presId="urn:microsoft.com/office/officeart/2005/8/layout/orgChart1"/>
    <dgm:cxn modelId="{8308DAF1-9900-4966-ACDB-E1FC9E394E90}" type="presParOf" srcId="{A0D6B4CD-7D91-4518-B2D4-054F1C135ADA}" destId="{3C1BA6F4-75B7-492F-B458-6BC1122DA5A5}" srcOrd="1" destOrd="0" presId="urn:microsoft.com/office/officeart/2005/8/layout/orgChart1"/>
    <dgm:cxn modelId="{BE85EF09-35F6-408E-9A59-953198FE8C2F}" type="presParOf" srcId="{590E2E44-443E-4069-A07B-FCAF055923EE}" destId="{46F16917-A056-4D25-8243-22215079CA4A}" srcOrd="1" destOrd="0" presId="urn:microsoft.com/office/officeart/2005/8/layout/orgChart1"/>
    <dgm:cxn modelId="{5CF7E07A-21D3-4458-8BB2-DBC4668CDEDD}" type="presParOf" srcId="{590E2E44-443E-4069-A07B-FCAF055923EE}" destId="{313402FC-3793-4089-B4B1-2CD252F28521}" srcOrd="2" destOrd="0" presId="urn:microsoft.com/office/officeart/2005/8/layout/orgChart1"/>
    <dgm:cxn modelId="{E3FAB44E-5239-4FCF-B22D-EA7027DD0B55}" type="presParOf" srcId="{289EA48A-6C1C-405E-8A93-03D3FB5CE012}" destId="{46A98FFD-1D55-460F-AFCA-143BFAA49D8B}" srcOrd="6" destOrd="0" presId="urn:microsoft.com/office/officeart/2005/8/layout/orgChart1"/>
    <dgm:cxn modelId="{0E1D181C-CCAA-4802-8FFD-963258977194}" type="presParOf" srcId="{289EA48A-6C1C-405E-8A93-03D3FB5CE012}" destId="{45A05573-E0A6-45CD-B9B8-73C08665A225}" srcOrd="7" destOrd="0" presId="urn:microsoft.com/office/officeart/2005/8/layout/orgChart1"/>
    <dgm:cxn modelId="{DE8BE236-733A-4D4C-8717-F59923B3AA63}" type="presParOf" srcId="{45A05573-E0A6-45CD-B9B8-73C08665A225}" destId="{27387D37-5A6D-4E65-95CF-475147375936}" srcOrd="0" destOrd="0" presId="urn:microsoft.com/office/officeart/2005/8/layout/orgChart1"/>
    <dgm:cxn modelId="{49563570-C791-47EA-9AE0-E1C0017A43F9}" type="presParOf" srcId="{27387D37-5A6D-4E65-95CF-475147375936}" destId="{C9CAF551-ECDA-482B-A791-E23095E6F1DC}" srcOrd="0" destOrd="0" presId="urn:microsoft.com/office/officeart/2005/8/layout/orgChart1"/>
    <dgm:cxn modelId="{FA7625F2-32AD-4812-9725-198F0C31E53B}" type="presParOf" srcId="{27387D37-5A6D-4E65-95CF-475147375936}" destId="{F8296C2C-3ABF-48B9-857F-A1ECC9B8B840}" srcOrd="1" destOrd="0" presId="urn:microsoft.com/office/officeart/2005/8/layout/orgChart1"/>
    <dgm:cxn modelId="{983B1CD6-3F25-4232-B6D6-F98B72A4EF6D}" type="presParOf" srcId="{45A05573-E0A6-45CD-B9B8-73C08665A225}" destId="{E5D88F56-940A-4623-BB11-97FFB0503D7B}" srcOrd="1" destOrd="0" presId="urn:microsoft.com/office/officeart/2005/8/layout/orgChart1"/>
    <dgm:cxn modelId="{18514B7E-9A8E-4CA6-8DB6-485221E44068}" type="presParOf" srcId="{45A05573-E0A6-45CD-B9B8-73C08665A225}" destId="{C317E0EA-F81A-4108-BA9C-D37F99CFE2F4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FDF3A26-F820-45DE-8C48-F45FB3EE2B2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AC73158-EE09-4FB2-9109-CB3E641AC0C5}" type="parTrans" cxnId="{B03BE6A4-261C-4A7C-AB42-AD8F00C99E69}">
      <dgm:prSet/>
      <dgm:spPr/>
      <dgm:t>
        <a:bodyPr/>
        <a:lstStyle/>
        <a:p>
          <a:endParaRPr lang="es-ES"/>
        </a:p>
      </dgm:t>
    </dgm:pt>
    <dgm:pt modelId="{0A10CE4E-83F0-4804-9B98-45197129C771}" type="sibTrans" cxnId="{B03BE6A4-261C-4A7C-AB42-AD8F00C99E6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8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8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8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8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A1195096-4DE3-4F8E-8B63-BBF3F7816680}" type="pres">
      <dgm:prSet presAssocID="{CAC73158-EE09-4FB2-9109-CB3E641AC0C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B17F9FD-8D15-43B4-AE1E-8583D118D772}" type="pres">
      <dgm:prSet presAssocID="{3FDF3A26-F820-45DE-8C48-F45FB3EE2B25}" presName="hierRoot3" presStyleCnt="0">
        <dgm:presLayoutVars>
          <dgm:hierBranch val="init"/>
        </dgm:presLayoutVars>
      </dgm:prSet>
      <dgm:spPr/>
    </dgm:pt>
    <dgm:pt modelId="{3D9010A4-1065-4F97-BFE2-4086455DEFCD}" type="pres">
      <dgm:prSet presAssocID="{3FDF3A26-F820-45DE-8C48-F45FB3EE2B25}" presName="rootComposite3" presStyleCnt="0"/>
      <dgm:spPr/>
    </dgm:pt>
    <dgm:pt modelId="{67A8F4D3-8C43-48BA-A9B8-E3E41E9DA1FF}" type="pres">
      <dgm:prSet presAssocID="{3FDF3A26-F820-45DE-8C48-F45FB3EE2B25}" presName="rootText3" presStyleLbl="asst1" presStyleIdx="6" presStyleCnt="8" custScaleX="97043" custScaleY="100088" custLinFactNeighborX="-9917" custLinFactNeighborY="-379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7BAD4-208C-4E3D-9E89-0C373B01365D}" type="pres">
      <dgm:prSet presAssocID="{3FDF3A26-F820-45DE-8C48-F45FB3EE2B2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07B0A7AF-3A5E-4029-8E56-B5B91FF03A17}" type="pres">
      <dgm:prSet presAssocID="{3FDF3A26-F820-45DE-8C48-F45FB3EE2B25}" presName="hierChild6" presStyleCnt="0"/>
      <dgm:spPr/>
    </dgm:pt>
    <dgm:pt modelId="{CAFBE98B-102D-414A-A343-F80E8F031928}" type="pres">
      <dgm:prSet presAssocID="{3FDF3A26-F820-45DE-8C48-F45FB3EE2B2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0311" custLinFactNeighborY="-3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B03BE6A4-261C-4A7C-AB42-AD8F00C99E69}" srcId="{E09942D3-8D92-4571-939D-F9AE19EE063A}" destId="{3FDF3A26-F820-45DE-8C48-F45FB3EE2B25}" srcOrd="6" destOrd="0" parTransId="{CAC73158-EE09-4FB2-9109-CB3E641AC0C5}" sibTransId="{0A10CE4E-83F0-4804-9B98-45197129C771}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DCCC4E6D-CA49-4FBC-BFCC-9D624181FBFB}" type="presOf" srcId="{CAC73158-EE09-4FB2-9109-CB3E641AC0C5}" destId="{A1195096-4DE3-4F8E-8B63-BBF3F7816680}" srcOrd="0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40CB4F9B-114D-4792-9EA4-657974E05431}" type="presOf" srcId="{3FDF3A26-F820-45DE-8C48-F45FB3EE2B25}" destId="{0CB7BAD4-208C-4E3D-9E89-0C373B01365D}" srcOrd="1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3BF66B27-338A-43A4-B0BE-AE49EA830023}" type="presOf" srcId="{3FDF3A26-F820-45DE-8C48-F45FB3EE2B25}" destId="{67A8F4D3-8C43-48BA-A9B8-E3E41E9DA1F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796D7470-A91C-414A-A7EB-615F25BB816A}" type="presParOf" srcId="{289EA48A-6C1C-405E-8A93-03D3FB5CE012}" destId="{A1195096-4DE3-4F8E-8B63-BBF3F7816680}" srcOrd="12" destOrd="0" presId="urn:microsoft.com/office/officeart/2005/8/layout/orgChart1"/>
    <dgm:cxn modelId="{79E01F31-46CD-4F98-90B2-03E121A37C06}" type="presParOf" srcId="{289EA48A-6C1C-405E-8A93-03D3FB5CE012}" destId="{0B17F9FD-8D15-43B4-AE1E-8583D118D772}" srcOrd="13" destOrd="0" presId="urn:microsoft.com/office/officeart/2005/8/layout/orgChart1"/>
    <dgm:cxn modelId="{B47E57EF-E74D-44E0-AB20-0454DCE0E91B}" type="presParOf" srcId="{0B17F9FD-8D15-43B4-AE1E-8583D118D772}" destId="{3D9010A4-1065-4F97-BFE2-4086455DEFCD}" srcOrd="0" destOrd="0" presId="urn:microsoft.com/office/officeart/2005/8/layout/orgChart1"/>
    <dgm:cxn modelId="{9DC8A621-7387-4733-B901-0573A1F0E212}" type="presParOf" srcId="{3D9010A4-1065-4F97-BFE2-4086455DEFCD}" destId="{67A8F4D3-8C43-48BA-A9B8-E3E41E9DA1FF}" srcOrd="0" destOrd="0" presId="urn:microsoft.com/office/officeart/2005/8/layout/orgChart1"/>
    <dgm:cxn modelId="{A3A48BC1-8D1D-4DDB-8EB8-4ACFC135EC19}" type="presParOf" srcId="{3D9010A4-1065-4F97-BFE2-4086455DEFCD}" destId="{0CB7BAD4-208C-4E3D-9E89-0C373B01365D}" srcOrd="1" destOrd="0" presId="urn:microsoft.com/office/officeart/2005/8/layout/orgChart1"/>
    <dgm:cxn modelId="{89B8C858-42E9-4A5E-8521-1E1ED1F0F2AD}" type="presParOf" srcId="{0B17F9FD-8D15-43B4-AE1E-8583D118D772}" destId="{07B0A7AF-3A5E-4029-8E56-B5B91FF03A17}" srcOrd="1" destOrd="0" presId="urn:microsoft.com/office/officeart/2005/8/layout/orgChart1"/>
    <dgm:cxn modelId="{32E983FE-935E-4B5E-B902-DBC3B56A45A7}" type="presParOf" srcId="{0B17F9FD-8D15-43B4-AE1E-8583D118D772}" destId="{CAFBE98B-102D-414A-A343-F80E8F031928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</a:t>
          </a:r>
          <a:r>
            <a:rPr lang="es-ES" sz="1200" dirty="0" smtClean="0">
              <a:solidFill>
                <a:schemeClr val="tx1"/>
              </a:solidFill>
            </a:rPr>
            <a:t>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3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1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1" presStyleCnt="3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2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2" presStyleCnt="3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2" destOrd="0" parTransId="{673EBB76-8396-452C-A2BE-6EB4CDAEF447}" sibTransId="{9DB50D8A-EC14-4FB8-83BD-483D6C01C1EB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1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33E32AB8-EB70-4EED-8AB1-B80F3E025441}" type="presParOf" srcId="{AED7D6A3-7BFA-458A-A913-A2C2937BDCA0}" destId="{7E369E7F-9398-4A85-A392-7244D9869EC7}" srcOrd="2" destOrd="0" presId="urn:microsoft.com/office/officeart/2005/8/layout/orgChart1"/>
    <dgm:cxn modelId="{CA99ABE0-BBBA-49CF-B3EF-F36AA8EBB956}" type="presParOf" srcId="{AED7D6A3-7BFA-458A-A913-A2C2937BDCA0}" destId="{356A69AB-9964-4A17-B5F6-EB4E5416C718}" srcOrd="3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4" destOrd="0" presId="urn:microsoft.com/office/officeart/2005/8/layout/orgChart1"/>
    <dgm:cxn modelId="{79E25C44-8D2E-4373-8C60-C4EC767D6E5A}" type="presParOf" srcId="{AED7D6A3-7BFA-458A-A913-A2C2937BDCA0}" destId="{B4B0F474-9BA6-4E1D-A97F-EF7325E296E9}" srcOrd="5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Capturador(a)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9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9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9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9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9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3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1" presStyleCnt="3" custScaleX="109086" custScaleY="112392" custLinFactNeighborX="3991" custLinFactNeighborY="-18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2" presStyleCnt="3" custScaleX="109086" custScaleY="112392" custLinFactNeighborX="-519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77BA6ADC-D783-44C9-AB28-54F18DEBD8FF}" srcId="{9BD5A0E8-0EB5-483E-B803-E68DBDAB6B14}" destId="{69A6C533-F371-4623-9FBC-17EA87B60322}" srcOrd="7" destOrd="0" parTransId="{9ACD7659-D85F-462A-8AE6-FF4013854F8E}" sibTransId="{D9EB80F9-7299-4E0F-91B9-A17D28B22B61}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EAB533D-39F1-4684-AB6C-9E547257BFD7}" srcId="{9BD5A0E8-0EB5-483E-B803-E68DBDAB6B14}" destId="{1A70E8F6-81CA-40A5-8AB9-8EAC9981B9BB}" srcOrd="8" destOrd="0" parTransId="{02E355C0-959A-4AA0-8AA5-F23CC4657552}" sibTransId="{D33860C2-E615-43DC-BBA0-27E92DD1B84D}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C9975471-90B8-4C8E-843C-6B09441C7DDE}" type="presParOf" srcId="{18BFDEC0-6E99-469F-8B78-A12708095B1A}" destId="{DB4FAA48-A83E-4946-8303-148B23929C71}" srcOrd="2" destOrd="0" presId="urn:microsoft.com/office/officeart/2005/8/layout/orgChart1"/>
    <dgm:cxn modelId="{89134409-5266-4997-B630-5962B7669FE6}" type="presParOf" srcId="{18BFDEC0-6E99-469F-8B78-A12708095B1A}" destId="{5ED6828E-C21E-4F7D-BD0E-B9F1558B464F}" srcOrd="3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4" destOrd="0" presId="urn:microsoft.com/office/officeart/2005/8/layout/orgChart1"/>
    <dgm:cxn modelId="{C53A05A1-6ACA-4F87-B1ED-33EB6D007DA9}" type="presParOf" srcId="{18BFDEC0-6E99-469F-8B78-A12708095B1A}" destId="{22077D9B-CAA1-4124-81F3-093CD61C1B3F}" srcOrd="5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6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8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4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4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4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1" presStyleCnt="2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1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1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2" destOrd="0" presId="urn:microsoft.com/office/officeart/2005/8/layout/orgChart1"/>
    <dgm:cxn modelId="{2BAD5EED-F319-42AB-BE16-AF3973A587CF}" type="presParOf" srcId="{8EFE8F77-C5C0-48AA-B8C2-DD712621EB61}" destId="{1511A95A-E13A-4D49-B997-1CDE51B9B04E}" srcOrd="3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807C732D-A3D8-4DEA-9DEC-33E867DEEB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gm:t>
    </dgm:pt>
    <dgm:pt modelId="{399651D7-7317-48CD-971C-EED2F2592FF0}" type="parTrans" cxnId="{8F11DDB4-46FD-469E-91FF-657E91868E34}">
      <dgm:prSet/>
      <dgm:spPr/>
      <dgm:t>
        <a:bodyPr/>
        <a:lstStyle/>
        <a:p>
          <a:endParaRPr lang="es-ES"/>
        </a:p>
      </dgm:t>
    </dgm:pt>
    <dgm:pt modelId="{EE27FE1C-E797-4377-B221-EFC337EE0E81}" type="sibTrans" cxnId="{8F11DDB4-46FD-469E-91FF-657E91868E34}">
      <dgm:prSet/>
      <dgm:spPr/>
      <dgm:t>
        <a:bodyPr/>
        <a:lstStyle/>
        <a:p>
          <a:endParaRPr lang="es-ES"/>
        </a:p>
      </dgm:t>
    </dgm:pt>
    <dgm:pt modelId="{BD04CDB6-C7F0-467D-89C3-210E84AC181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gm:t>
    </dgm:pt>
    <dgm:pt modelId="{107AA86A-8ACC-4A53-9EA1-A2281935D1F7}" type="parTrans" cxnId="{C6C6E777-A868-4B89-BE4B-60B9AAB92F62}">
      <dgm:prSet/>
      <dgm:spPr/>
      <dgm:t>
        <a:bodyPr/>
        <a:lstStyle/>
        <a:p>
          <a:endParaRPr lang="es-ES"/>
        </a:p>
      </dgm:t>
    </dgm:pt>
    <dgm:pt modelId="{4C5D9AB2-F0EA-448A-BB2A-EDF15110B7A8}" type="sibTrans" cxnId="{C6C6E777-A868-4B89-BE4B-60B9AAB92F6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B63CBC8D-94F0-43F4-809A-21242426CBB4}" type="pres">
      <dgm:prSet presAssocID="{6CD9DD11-F934-4D2B-9FF5-CD6D097A757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2" presStyleIdx="0" presStyleCnt="4" custScaleX="87680" custScaleY="89228" custLinFactNeighborX="-9" custLinFactNeighborY="10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2" presStyleIdx="0" presStyleCnt="4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7A7B43ED-3391-461A-8C6E-D585CB21917D}" type="pres">
      <dgm:prSet presAssocID="{187A7AF5-2BE6-4D7D-A3AF-EA344474880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D97AE825-211B-41BC-80AA-CC3F359871EE}" type="pres">
      <dgm:prSet presAssocID="{399651D7-7317-48CD-971C-EED2F2592FF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73E86D0-BFBC-4DCD-A483-912443C15E1D}" type="pres">
      <dgm:prSet presAssocID="{807C732D-A3D8-4DEA-9DEC-33E867DEEB09}" presName="hierRoot2" presStyleCnt="0">
        <dgm:presLayoutVars>
          <dgm:hierBranch val="init"/>
        </dgm:presLayoutVars>
      </dgm:prSet>
      <dgm:spPr/>
    </dgm:pt>
    <dgm:pt modelId="{BDCC39F1-DBA2-46D1-AFD5-BEE70E9BB15C}" type="pres">
      <dgm:prSet presAssocID="{807C732D-A3D8-4DEA-9DEC-33E867DEEB09}" presName="rootComposite" presStyleCnt="0"/>
      <dgm:spPr/>
    </dgm:pt>
    <dgm:pt modelId="{F0735695-A698-491C-BC19-55A34E04E4C3}" type="pres">
      <dgm:prSet presAssocID="{807C732D-A3D8-4DEA-9DEC-33E867DEEB09}" presName="rootText" presStyleLbl="node2" presStyleIdx="2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B3641-72F5-44DC-9524-A87CBA4325CD}" type="pres">
      <dgm:prSet presAssocID="{807C732D-A3D8-4DEA-9DEC-33E867DEEB09}" presName="rootConnector" presStyleLbl="node2" presStyleIdx="2" presStyleCnt="4"/>
      <dgm:spPr/>
      <dgm:t>
        <a:bodyPr/>
        <a:lstStyle/>
        <a:p>
          <a:endParaRPr lang="es-ES"/>
        </a:p>
      </dgm:t>
    </dgm:pt>
    <dgm:pt modelId="{D9B68C69-5B5A-4542-AFB9-75FB30B214B4}" type="pres">
      <dgm:prSet presAssocID="{807C732D-A3D8-4DEA-9DEC-33E867DEEB09}" presName="hierChild4" presStyleCnt="0"/>
      <dgm:spPr/>
    </dgm:pt>
    <dgm:pt modelId="{1F0D9E88-94FA-4B81-BCA2-F39CE8638202}" type="pres">
      <dgm:prSet presAssocID="{807C732D-A3D8-4DEA-9DEC-33E867DEEB09}" presName="hierChild5" presStyleCnt="0"/>
      <dgm:spPr/>
    </dgm:pt>
    <dgm:pt modelId="{676AFAB0-B0A5-40BC-94A5-B1052CF5B7F2}" type="pres">
      <dgm:prSet presAssocID="{107AA86A-8ACC-4A53-9EA1-A2281935D1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C9ED7BF-C247-4A7B-9A04-1E5E74B89F4B}" type="pres">
      <dgm:prSet presAssocID="{BD04CDB6-C7F0-467D-89C3-210E84AC1818}" presName="hierRoot2" presStyleCnt="0">
        <dgm:presLayoutVars>
          <dgm:hierBranch val="init"/>
        </dgm:presLayoutVars>
      </dgm:prSet>
      <dgm:spPr/>
    </dgm:pt>
    <dgm:pt modelId="{EE03EDEA-B290-432B-9322-A62691880793}" type="pres">
      <dgm:prSet presAssocID="{BD04CDB6-C7F0-467D-89C3-210E84AC1818}" presName="rootComposite" presStyleCnt="0"/>
      <dgm:spPr/>
    </dgm:pt>
    <dgm:pt modelId="{A15ECC18-3FC3-4CBB-843C-C8ABD1EE2302}" type="pres">
      <dgm:prSet presAssocID="{BD04CDB6-C7F0-467D-89C3-210E84AC1818}" presName="rootText" presStyleLbl="node2" presStyleIdx="3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839E3-F469-490D-99B8-6338CCAA4D05}" type="pres">
      <dgm:prSet presAssocID="{BD04CDB6-C7F0-467D-89C3-210E84AC1818}" presName="rootConnector" presStyleLbl="node2" presStyleIdx="3" presStyleCnt="4"/>
      <dgm:spPr/>
      <dgm:t>
        <a:bodyPr/>
        <a:lstStyle/>
        <a:p>
          <a:endParaRPr lang="es-ES"/>
        </a:p>
      </dgm:t>
    </dgm:pt>
    <dgm:pt modelId="{7041BC8A-1754-4C66-B6B2-F71E688EDE98}" type="pres">
      <dgm:prSet presAssocID="{BD04CDB6-C7F0-467D-89C3-210E84AC1818}" presName="hierChild4" presStyleCnt="0"/>
      <dgm:spPr/>
    </dgm:pt>
    <dgm:pt modelId="{FA66B281-74B8-4418-AE5B-F9C68FAD4192}" type="pres">
      <dgm:prSet presAssocID="{BD04CDB6-C7F0-467D-89C3-210E84AC1818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31EC8DC-7BE1-4611-B566-A5E266397774}" type="presOf" srcId="{C22C7D73-AE75-4CF3-BE00-8AB28AC7D7BF}" destId="{3298AF5C-3D3A-4081-8AE2-FF0715189F3F}" srcOrd="0" destOrd="0" presId="urn:microsoft.com/office/officeart/2005/8/layout/orgChart1"/>
    <dgm:cxn modelId="{9C830C1A-62CF-4F6E-930C-F5FEABE687C0}" type="presOf" srcId="{E950DA07-47DF-4C48-BAD1-03826ACA369B}" destId="{296FEBB9-ED68-4477-B1B0-E8C6D9D56B2F}" srcOrd="0" destOrd="0" presId="urn:microsoft.com/office/officeart/2005/8/layout/orgChart1"/>
    <dgm:cxn modelId="{40CC7C2B-980E-411B-9188-67BAAAFD0A05}" type="presOf" srcId="{BD04CDB6-C7F0-467D-89C3-210E84AC1818}" destId="{E50839E3-F469-490D-99B8-6338CCAA4D05}" srcOrd="1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A5CB42A3-4C0D-4547-A7C4-A8E38239D659}" type="presOf" srcId="{BD04CDB6-C7F0-467D-89C3-210E84AC1818}" destId="{A15ECC18-3FC3-4CBB-843C-C8ABD1EE2302}" srcOrd="0" destOrd="0" presId="urn:microsoft.com/office/officeart/2005/8/layout/orgChart1"/>
    <dgm:cxn modelId="{033B2C41-5B45-4CFC-9035-CE5F814656B6}" type="presOf" srcId="{807C732D-A3D8-4DEA-9DEC-33E867DEEB09}" destId="{937B3641-72F5-44DC-9524-A87CBA4325C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10953A6-9520-43D1-9E65-AD92645F4E3D}" srcId="{E09942D3-8D92-4571-939D-F9AE19EE063A}" destId="{E950DA07-47DF-4C48-BAD1-03826ACA369B}" srcOrd="0" destOrd="0" parTransId="{6CD9DD11-F934-4D2B-9FF5-CD6D097A757B}" sibTransId="{E2BF6225-E983-4722-AEC6-ACB0C8E7338B}"/>
    <dgm:cxn modelId="{58FF7FBD-6D5F-47BB-BAB6-C113E249DC2E}" type="presOf" srcId="{399651D7-7317-48CD-971C-EED2F2592FF0}" destId="{D97AE825-211B-41BC-80AA-CC3F359871EE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06321B3A-B641-497A-B5CC-3EC77000BFF7}" type="presOf" srcId="{107AA86A-8ACC-4A53-9EA1-A2281935D1F7}" destId="{676AFAB0-B0A5-40BC-94A5-B1052CF5B7F2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D7750636-F932-4196-943B-567EA9A4D616}" type="presOf" srcId="{807C732D-A3D8-4DEA-9DEC-33E867DEEB09}" destId="{F0735695-A698-491C-BC19-55A34E04E4C3}" srcOrd="0" destOrd="0" presId="urn:microsoft.com/office/officeart/2005/8/layout/orgChart1"/>
    <dgm:cxn modelId="{3D74DF91-D899-4C65-88CF-357901848DC0}" type="presOf" srcId="{187A7AF5-2BE6-4D7D-A3AF-EA3444748801}" destId="{7A7B43ED-3391-461A-8C6E-D585CB21917D}" srcOrd="0" destOrd="0" presId="urn:microsoft.com/office/officeart/2005/8/layout/orgChart1"/>
    <dgm:cxn modelId="{C6C6E777-A868-4B89-BE4B-60B9AAB92F62}" srcId="{E09942D3-8D92-4571-939D-F9AE19EE063A}" destId="{BD04CDB6-C7F0-467D-89C3-210E84AC1818}" srcOrd="3" destOrd="0" parTransId="{107AA86A-8ACC-4A53-9EA1-A2281935D1F7}" sibTransId="{4C5D9AB2-F0EA-448A-BB2A-EDF15110B7A8}"/>
    <dgm:cxn modelId="{8F11DDB4-46FD-469E-91FF-657E91868E34}" srcId="{E09942D3-8D92-4571-939D-F9AE19EE063A}" destId="{807C732D-A3D8-4DEA-9DEC-33E867DEEB09}" srcOrd="2" destOrd="0" parTransId="{399651D7-7317-48CD-971C-EED2F2592FF0}" sibTransId="{EE27FE1C-E797-4377-B221-EFC337EE0E81}"/>
    <dgm:cxn modelId="{CB41C6F9-91A0-4B2B-B425-A76B4276FC85}" srcId="{E950DA07-47DF-4C48-BAD1-03826ACA369B}" destId="{C22C7D73-AE75-4CF3-BE00-8AB28AC7D7BF}" srcOrd="0" destOrd="0" parTransId="{187A7AF5-2BE6-4D7D-A3AF-EA3444748801}" sibTransId="{02B1C52C-87CE-4787-903D-57C23AD2CE04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15A0D5AF-C26C-4678-8BF9-64D01CC88AAE}" type="presOf" srcId="{E950DA07-47DF-4C48-BAD1-03826ACA369B}" destId="{30B70539-5291-4034-B62F-D642BFB2A98B}" srcOrd="1" destOrd="0" presId="urn:microsoft.com/office/officeart/2005/8/layout/orgChart1"/>
    <dgm:cxn modelId="{8C8DC14B-99D5-462C-A81A-733CE31FFC90}" type="presOf" srcId="{6CD9DD11-F934-4D2B-9FF5-CD6D097A757B}" destId="{B63CBC8D-94F0-43F4-809A-21242426CBB4}" srcOrd="0" destOrd="0" presId="urn:microsoft.com/office/officeart/2005/8/layout/orgChart1"/>
    <dgm:cxn modelId="{75014302-C856-4ED1-98ED-10CCDAD20C31}" type="presOf" srcId="{C22C7D73-AE75-4CF3-BE00-8AB28AC7D7BF}" destId="{D5F1A504-FFBD-4383-B637-20608A6D3E10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591F29B-63CD-4BD4-9749-C673BFFA2597}" type="presParOf" srcId="{8EFE8F77-C5C0-48AA-B8C2-DD712621EB61}" destId="{B63CBC8D-94F0-43F4-809A-21242426CBB4}" srcOrd="0" destOrd="0" presId="urn:microsoft.com/office/officeart/2005/8/layout/orgChart1"/>
    <dgm:cxn modelId="{DBEAC6B2-FFF2-45D2-8E3B-45EB366A3C9E}" type="presParOf" srcId="{8EFE8F77-C5C0-48AA-B8C2-DD712621EB61}" destId="{671A90F9-6876-4086-A7F5-E0108FF4D2E9}" srcOrd="1" destOrd="0" presId="urn:microsoft.com/office/officeart/2005/8/layout/orgChart1"/>
    <dgm:cxn modelId="{281930D6-E0E0-4812-9C24-6D406273FEA7}" type="presParOf" srcId="{671A90F9-6876-4086-A7F5-E0108FF4D2E9}" destId="{77C3216F-65B3-4BB7-8DFF-AF3017DD285D}" srcOrd="0" destOrd="0" presId="urn:microsoft.com/office/officeart/2005/8/layout/orgChart1"/>
    <dgm:cxn modelId="{F1A3690A-CB88-46F4-A1A0-E0189980DFF6}" type="presParOf" srcId="{77C3216F-65B3-4BB7-8DFF-AF3017DD285D}" destId="{296FEBB9-ED68-4477-B1B0-E8C6D9D56B2F}" srcOrd="0" destOrd="0" presId="urn:microsoft.com/office/officeart/2005/8/layout/orgChart1"/>
    <dgm:cxn modelId="{A50D4D36-294D-48A2-ABB9-62749C0A5F89}" type="presParOf" srcId="{77C3216F-65B3-4BB7-8DFF-AF3017DD285D}" destId="{30B70539-5291-4034-B62F-D642BFB2A98B}" srcOrd="1" destOrd="0" presId="urn:microsoft.com/office/officeart/2005/8/layout/orgChart1"/>
    <dgm:cxn modelId="{FD032B79-AB4A-4110-AF39-7197FD2049D3}" type="presParOf" srcId="{671A90F9-6876-4086-A7F5-E0108FF4D2E9}" destId="{5AC51CB5-DC50-4069-BAAA-96161E039E31}" srcOrd="1" destOrd="0" presId="urn:microsoft.com/office/officeart/2005/8/layout/orgChart1"/>
    <dgm:cxn modelId="{2FD3A981-58AC-4496-AF8F-9E8C4A9675CB}" type="presParOf" srcId="{5AC51CB5-DC50-4069-BAAA-96161E039E31}" destId="{7A7B43ED-3391-461A-8C6E-D585CB21917D}" srcOrd="0" destOrd="0" presId="urn:microsoft.com/office/officeart/2005/8/layout/orgChart1"/>
    <dgm:cxn modelId="{002C166C-2026-42FB-9663-9E85A286B353}" type="presParOf" srcId="{5AC51CB5-DC50-4069-BAAA-96161E039E31}" destId="{579D92EC-0E37-44B6-8767-DAE8286A74FA}" srcOrd="1" destOrd="0" presId="urn:microsoft.com/office/officeart/2005/8/layout/orgChart1"/>
    <dgm:cxn modelId="{3727F6C3-2E16-47F0-A28D-B8D3B1F67BF7}" type="presParOf" srcId="{579D92EC-0E37-44B6-8767-DAE8286A74FA}" destId="{5AAFBD48-1A9B-4464-9199-14F58890FF0D}" srcOrd="0" destOrd="0" presId="urn:microsoft.com/office/officeart/2005/8/layout/orgChart1"/>
    <dgm:cxn modelId="{37EE5C60-697D-4B09-A678-02B4482363A7}" type="presParOf" srcId="{5AAFBD48-1A9B-4464-9199-14F58890FF0D}" destId="{3298AF5C-3D3A-4081-8AE2-FF0715189F3F}" srcOrd="0" destOrd="0" presId="urn:microsoft.com/office/officeart/2005/8/layout/orgChart1"/>
    <dgm:cxn modelId="{AAC82935-7867-478B-A635-65ABDA0DDB89}" type="presParOf" srcId="{5AAFBD48-1A9B-4464-9199-14F58890FF0D}" destId="{D5F1A504-FFBD-4383-B637-20608A6D3E10}" srcOrd="1" destOrd="0" presId="urn:microsoft.com/office/officeart/2005/8/layout/orgChart1"/>
    <dgm:cxn modelId="{0AD8466A-9DCF-49C4-9797-FC11DCA82C48}" type="presParOf" srcId="{579D92EC-0E37-44B6-8767-DAE8286A74FA}" destId="{00A0313C-8FD0-4EC0-AA19-F60FFCF013B3}" srcOrd="1" destOrd="0" presId="urn:microsoft.com/office/officeart/2005/8/layout/orgChart1"/>
    <dgm:cxn modelId="{C91496E0-AB7C-4B29-BBA8-13F7D05CD4FD}" type="presParOf" srcId="{579D92EC-0E37-44B6-8767-DAE8286A74FA}" destId="{D430BBAB-C7C7-4116-B95E-E54D8B204889}" srcOrd="2" destOrd="0" presId="urn:microsoft.com/office/officeart/2005/8/layout/orgChart1"/>
    <dgm:cxn modelId="{D9FD36CE-0CEB-4548-B558-9869DC0C6347}" type="presParOf" srcId="{671A90F9-6876-4086-A7F5-E0108FF4D2E9}" destId="{D12C6445-0CB9-4796-8143-0040DA74FA68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BA6EE815-D0FD-4190-8F35-AEF7C1F82EA8}" type="presParOf" srcId="{8EFE8F77-C5C0-48AA-B8C2-DD712621EB61}" destId="{D97AE825-211B-41BC-80AA-CC3F359871EE}" srcOrd="4" destOrd="0" presId="urn:microsoft.com/office/officeart/2005/8/layout/orgChart1"/>
    <dgm:cxn modelId="{9582D11B-0878-4E1D-B5B7-01E18759532A}" type="presParOf" srcId="{8EFE8F77-C5C0-48AA-B8C2-DD712621EB61}" destId="{D73E86D0-BFBC-4DCD-A483-912443C15E1D}" srcOrd="5" destOrd="0" presId="urn:microsoft.com/office/officeart/2005/8/layout/orgChart1"/>
    <dgm:cxn modelId="{4FC104C8-288B-469C-9B34-CF114F1E5A1F}" type="presParOf" srcId="{D73E86D0-BFBC-4DCD-A483-912443C15E1D}" destId="{BDCC39F1-DBA2-46D1-AFD5-BEE70E9BB15C}" srcOrd="0" destOrd="0" presId="urn:microsoft.com/office/officeart/2005/8/layout/orgChart1"/>
    <dgm:cxn modelId="{29487DFE-C8C5-4C2A-A1E1-334D67B97860}" type="presParOf" srcId="{BDCC39F1-DBA2-46D1-AFD5-BEE70E9BB15C}" destId="{F0735695-A698-491C-BC19-55A34E04E4C3}" srcOrd="0" destOrd="0" presId="urn:microsoft.com/office/officeart/2005/8/layout/orgChart1"/>
    <dgm:cxn modelId="{0A4DC257-53AC-4D82-8357-97B37D5FA2C1}" type="presParOf" srcId="{BDCC39F1-DBA2-46D1-AFD5-BEE70E9BB15C}" destId="{937B3641-72F5-44DC-9524-A87CBA4325CD}" srcOrd="1" destOrd="0" presId="urn:microsoft.com/office/officeart/2005/8/layout/orgChart1"/>
    <dgm:cxn modelId="{4C0DED6F-D7AE-4E9D-88A8-05B466B30B47}" type="presParOf" srcId="{D73E86D0-BFBC-4DCD-A483-912443C15E1D}" destId="{D9B68C69-5B5A-4542-AFB9-75FB30B214B4}" srcOrd="1" destOrd="0" presId="urn:microsoft.com/office/officeart/2005/8/layout/orgChart1"/>
    <dgm:cxn modelId="{DD070095-8CF7-4235-9572-C532D330C45C}" type="presParOf" srcId="{D73E86D0-BFBC-4DCD-A483-912443C15E1D}" destId="{1F0D9E88-94FA-4B81-BCA2-F39CE8638202}" srcOrd="2" destOrd="0" presId="urn:microsoft.com/office/officeart/2005/8/layout/orgChart1"/>
    <dgm:cxn modelId="{5676311A-C154-4C98-B131-EBD33C1E4DCC}" type="presParOf" srcId="{8EFE8F77-C5C0-48AA-B8C2-DD712621EB61}" destId="{676AFAB0-B0A5-40BC-94A5-B1052CF5B7F2}" srcOrd="6" destOrd="0" presId="urn:microsoft.com/office/officeart/2005/8/layout/orgChart1"/>
    <dgm:cxn modelId="{B157C0C1-37E0-43D9-BD17-56ABB8885377}" type="presParOf" srcId="{8EFE8F77-C5C0-48AA-B8C2-DD712621EB61}" destId="{CC9ED7BF-C247-4A7B-9A04-1E5E74B89F4B}" srcOrd="7" destOrd="0" presId="urn:microsoft.com/office/officeart/2005/8/layout/orgChart1"/>
    <dgm:cxn modelId="{60F7CF0B-2C11-4539-AD62-FE475E0A39C6}" type="presParOf" srcId="{CC9ED7BF-C247-4A7B-9A04-1E5E74B89F4B}" destId="{EE03EDEA-B290-432B-9322-A62691880793}" srcOrd="0" destOrd="0" presId="urn:microsoft.com/office/officeart/2005/8/layout/orgChart1"/>
    <dgm:cxn modelId="{6F0C6A65-BC9B-4F2F-BEFD-7406FC1C809B}" type="presParOf" srcId="{EE03EDEA-B290-432B-9322-A62691880793}" destId="{A15ECC18-3FC3-4CBB-843C-C8ABD1EE2302}" srcOrd="0" destOrd="0" presId="urn:microsoft.com/office/officeart/2005/8/layout/orgChart1"/>
    <dgm:cxn modelId="{8425BD2B-C9C5-475C-A03E-8B3CDE96D141}" type="presParOf" srcId="{EE03EDEA-B290-432B-9322-A62691880793}" destId="{E50839E3-F469-490D-99B8-6338CCAA4D05}" srcOrd="1" destOrd="0" presId="urn:microsoft.com/office/officeart/2005/8/layout/orgChart1"/>
    <dgm:cxn modelId="{802BE7A8-9858-486A-9DBF-85A1A0632716}" type="presParOf" srcId="{CC9ED7BF-C247-4A7B-9A04-1E5E74B89F4B}" destId="{7041BC8A-1754-4C66-B6B2-F71E688EDE98}" srcOrd="1" destOrd="0" presId="urn:microsoft.com/office/officeart/2005/8/layout/orgChart1"/>
    <dgm:cxn modelId="{46EE8EA1-316D-4FD5-9A56-29D8310E11AF}" type="presParOf" srcId="{CC9ED7BF-C247-4A7B-9A04-1E5E74B89F4B}" destId="{FA66B281-74B8-4418-AE5B-F9C68FAD4192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Educación </a:t>
          </a:r>
          <a:r>
            <a:rPr lang="es-ES" sz="1200" b="0" dirty="0" smtClean="0">
              <a:solidFill>
                <a:schemeClr val="tx1"/>
              </a:solidFill>
            </a:rPr>
            <a:t>Ciudadana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</a:t>
          </a:r>
          <a:r>
            <a:rPr lang="es-ES" sz="1200" b="0" dirty="0" smtClean="0">
              <a:solidFill>
                <a:schemeClr val="tx1"/>
              </a:solidFill>
            </a:rPr>
            <a:t>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 </a:t>
          </a:r>
          <a:r>
            <a:rPr lang="es-ES" sz="1200" b="0" dirty="0" smtClean="0">
              <a:solidFill>
                <a:schemeClr val="tx1"/>
              </a:solidFill>
            </a:rPr>
            <a:t>1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Primera </a:t>
          </a:r>
          <a:r>
            <a:rPr lang="es-ES" sz="1200" b="0" dirty="0" smtClean="0">
              <a:solidFill>
                <a:schemeClr val="tx1"/>
              </a:solidFill>
            </a:rPr>
            <a:t>Infancia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A68FD9-3949-46AD-8F23-A37AE4C94DE3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76E6145-3595-40D2-BFDF-C8C998889862}" type="parTrans" cxnId="{083BF1AE-A988-450E-B51A-01403CB4E50A}">
      <dgm:prSet/>
      <dgm:spPr/>
      <dgm:t>
        <a:bodyPr/>
        <a:lstStyle/>
        <a:p>
          <a:endParaRPr lang="es-ES"/>
        </a:p>
      </dgm:t>
    </dgm:pt>
    <dgm:pt modelId="{CB820218-F5C5-4276-9D88-222B294F24AE}" type="sibTrans" cxnId="{083BF1AE-A988-450E-B51A-01403CB4E50A}">
      <dgm:prSet/>
      <dgm:spPr/>
      <dgm:t>
        <a:bodyPr/>
        <a:lstStyle/>
        <a:p>
          <a:endParaRPr lang="es-ES"/>
        </a:p>
      </dgm:t>
    </dgm:pt>
    <dgm:pt modelId="{FB3CBE43-A60D-4070-B903-7EDB040277B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 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7521384E-236E-4E97-91D1-5859B83EDCDE}" type="parTrans" cxnId="{46682641-8F59-473F-A1AF-C5634C34A48D}">
      <dgm:prSet/>
      <dgm:spPr/>
      <dgm:t>
        <a:bodyPr/>
        <a:lstStyle/>
        <a:p>
          <a:endParaRPr lang="es-ES"/>
        </a:p>
      </dgm:t>
    </dgm:pt>
    <dgm:pt modelId="{412122E5-AB58-4C28-9C07-39424C814F8A}" type="sibTrans" cxnId="{46682641-8F59-473F-A1AF-C5634C34A48D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NeighborX="6058" custLinFactNeighborY="-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NeighborX="6069" custLinFactNeighborY="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NeighborX="7019" custLinFactNeighborY="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NeighborX="6147" custLinFactNeighborY="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495A1246-5B83-482B-9A44-29786292413E}" type="pres">
      <dgm:prSet presAssocID="{476E6145-3595-40D2-BFDF-C8C998889862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E6D66519-3D0E-4C73-B531-CF05F988EDCB}" type="pres">
      <dgm:prSet presAssocID="{59A68FD9-3949-46AD-8F23-A37AE4C94DE3}" presName="hierRoot3" presStyleCnt="0">
        <dgm:presLayoutVars>
          <dgm:hierBranch val="init"/>
        </dgm:presLayoutVars>
      </dgm:prSet>
      <dgm:spPr/>
    </dgm:pt>
    <dgm:pt modelId="{41227FDA-A9E5-4644-8D97-100BDF2F13EA}" type="pres">
      <dgm:prSet presAssocID="{59A68FD9-3949-46AD-8F23-A37AE4C94DE3}" presName="rootComposite3" presStyleCnt="0"/>
      <dgm:spPr/>
    </dgm:pt>
    <dgm:pt modelId="{7F0885C0-F4FD-45E6-B738-F785FFE85EFA}" type="pres">
      <dgm:prSet presAssocID="{59A68FD9-3949-46AD-8F23-A37AE4C94DE3}" presName="rootText3" presStyleLbl="asst1" presStyleIdx="0" presStyleCnt="3" custScaleX="152776" custScaleY="122221" custLinFactNeighborX="5844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782730-2AAB-491B-9E1E-AE9BA6B09452}" type="pres">
      <dgm:prSet presAssocID="{59A68FD9-3949-46AD-8F23-A37AE4C94DE3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0605281-D76C-4E22-A1EF-7D3CE663547C}" type="pres">
      <dgm:prSet presAssocID="{59A68FD9-3949-46AD-8F23-A37AE4C94DE3}" presName="hierChild6" presStyleCnt="0"/>
      <dgm:spPr/>
    </dgm:pt>
    <dgm:pt modelId="{FE4E8EEC-164D-4861-87E9-68B67D9B1ACF}" type="pres">
      <dgm:prSet presAssocID="{59A68FD9-3949-46AD-8F23-A37AE4C94DE3}" presName="hierChild7" presStyleCnt="0"/>
      <dgm:spPr/>
    </dgm:pt>
    <dgm:pt modelId="{DF41FE85-75A6-4513-845F-416BA9DBE780}" type="pres">
      <dgm:prSet presAssocID="{7521384E-236E-4E97-91D1-5859B83EDCD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803CB5E-91D2-43DA-862C-5FFCF8669127}" type="pres">
      <dgm:prSet presAssocID="{FB3CBE43-A60D-4070-B903-7EDB040277B4}" presName="hierRoot3" presStyleCnt="0">
        <dgm:presLayoutVars>
          <dgm:hierBranch val="init"/>
        </dgm:presLayoutVars>
      </dgm:prSet>
      <dgm:spPr/>
    </dgm:pt>
    <dgm:pt modelId="{6BEFB382-2614-4467-BF98-FC0E479DD2E9}" type="pres">
      <dgm:prSet presAssocID="{FB3CBE43-A60D-4070-B903-7EDB040277B4}" presName="rootComposite3" presStyleCnt="0"/>
      <dgm:spPr/>
    </dgm:pt>
    <dgm:pt modelId="{92D2C73B-787D-41D5-9270-D965EE803315}" type="pres">
      <dgm:prSet presAssocID="{FB3CBE43-A60D-4070-B903-7EDB040277B4}" presName="rootText3" presStyleLbl="asst1" presStyleIdx="1" presStyleCnt="3" custScaleX="152776" custScaleY="122221" custLinFactNeighborX="10184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61ADC3-953F-4E1D-8FAD-F62F89560F29}" type="pres">
      <dgm:prSet presAssocID="{FB3CBE43-A60D-4070-B903-7EDB040277B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627A192B-0E3E-4189-B072-D5BA56920B6F}" type="pres">
      <dgm:prSet presAssocID="{FB3CBE43-A60D-4070-B903-7EDB040277B4}" presName="hierChild6" presStyleCnt="0"/>
      <dgm:spPr/>
    </dgm:pt>
    <dgm:pt modelId="{FD85533C-F792-407A-98C4-8426E6299427}" type="pres">
      <dgm:prSet presAssocID="{FB3CBE43-A60D-4070-B903-7EDB040277B4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3" custScaleX="152776" custScaleY="122221" custLinFactNeighborX="5370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815B34FE-6D50-4776-843E-DCE2B4123E6F}" type="presOf" srcId="{FB3CBE43-A60D-4070-B903-7EDB040277B4}" destId="{2F61ADC3-953F-4E1D-8FAD-F62F89560F29}" srcOrd="1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964F38DA-6246-456A-8F78-090AAACFDF42}" type="presOf" srcId="{59A68FD9-3949-46AD-8F23-A37AE4C94DE3}" destId="{7F0885C0-F4FD-45E6-B738-F785FFE85EFA}" srcOrd="0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51D3360D-DC30-400B-AC32-988C773E570D}" type="presOf" srcId="{476E6145-3595-40D2-BFDF-C8C998889862}" destId="{495A1246-5B83-482B-9A44-29786292413E}" srcOrd="0" destOrd="0" presId="urn:microsoft.com/office/officeart/2005/8/layout/orgChart1"/>
    <dgm:cxn modelId="{083BF1AE-A988-450E-B51A-01403CB4E50A}" srcId="{8F3A5752-0B5D-4641-8E32-CCA038B23664}" destId="{59A68FD9-3949-46AD-8F23-A37AE4C94DE3}" srcOrd="0" destOrd="0" parTransId="{476E6145-3595-40D2-BFDF-C8C998889862}" sibTransId="{CB820218-F5C5-4276-9D88-222B294F24AE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BA34227E-E50A-4626-B836-97A1847C1D60}" type="presOf" srcId="{59A68FD9-3949-46AD-8F23-A37AE4C94DE3}" destId="{DB782730-2AAB-491B-9E1E-AE9BA6B09452}" srcOrd="1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879DDDCC-5746-4023-B366-8235F5C6629C}" srcId="{8F3A5752-0B5D-4641-8E32-CCA038B23664}" destId="{A986DFE7-FC5B-4216-B520-5C2C7C85BE05}" srcOrd="5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7CFADE04-71C2-4EF3-98E2-A7AFACB0440E}" type="presOf" srcId="{FB3CBE43-A60D-4070-B903-7EDB040277B4}" destId="{92D2C73B-787D-41D5-9270-D965EE803315}" srcOrd="0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2548A556-81DE-4498-829D-092BC685B0E4}" type="presOf" srcId="{7521384E-236E-4E97-91D1-5859B83EDCDE}" destId="{DF41FE85-75A6-4513-845F-416BA9DBE780}" srcOrd="0" destOrd="0" presId="urn:microsoft.com/office/officeart/2005/8/layout/orgChart1"/>
    <dgm:cxn modelId="{43FDCC17-1BC9-4E5C-B940-D8F9DB778CAF}" srcId="{8F3A5752-0B5D-4641-8E32-CCA038B23664}" destId="{600C2740-1184-4424-B486-A48667B2C65B}" srcOrd="4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6682641-8F59-473F-A1AF-C5634C34A48D}" srcId="{8F3A5752-0B5D-4641-8E32-CCA038B23664}" destId="{FB3CBE43-A60D-4070-B903-7EDB040277B4}" srcOrd="1" destOrd="0" parTransId="{7521384E-236E-4E97-91D1-5859B83EDCDE}" sibTransId="{412122E5-AB58-4C28-9C07-39424C814F8A}"/>
    <dgm:cxn modelId="{770E26F2-1B82-471E-8576-023C49648140}" srcId="{8F3A5752-0B5D-4641-8E32-CCA038B23664}" destId="{113E8C4C-47D5-44E4-AB01-0A785FA50A04}" srcOrd="3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4FBFEF50-9695-4793-8D02-DD1B021237B0}" type="presParOf" srcId="{24392372-3E5C-4E83-A7A2-75B2D5C4B789}" destId="{72C907A5-2E73-4DEF-A8AE-7DE3647573E3}" srcOrd="6" destOrd="0" presId="urn:microsoft.com/office/officeart/2005/8/layout/orgChart1"/>
    <dgm:cxn modelId="{D98CB3DC-11F3-483E-94F0-CDAA1BCFD1EE}" type="presParOf" srcId="{24392372-3E5C-4E83-A7A2-75B2D5C4B789}" destId="{9F4E358E-9DB2-4ECC-88BC-5522E1B80718}" srcOrd="7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820ADE48-1F6D-4A25-9C9D-C63534C122D2}" type="presParOf" srcId="{A6F0A5A3-E43A-49BF-827F-04D361BA9BF3}" destId="{495A1246-5B83-482B-9A44-29786292413E}" srcOrd="0" destOrd="0" presId="urn:microsoft.com/office/officeart/2005/8/layout/orgChart1"/>
    <dgm:cxn modelId="{FADFED5F-764E-4788-A693-DFB7829FD476}" type="presParOf" srcId="{A6F0A5A3-E43A-49BF-827F-04D361BA9BF3}" destId="{E6D66519-3D0E-4C73-B531-CF05F988EDCB}" srcOrd="1" destOrd="0" presId="urn:microsoft.com/office/officeart/2005/8/layout/orgChart1"/>
    <dgm:cxn modelId="{D6CF3E20-5F71-4C5E-8F5C-FD3F1D5A38A8}" type="presParOf" srcId="{E6D66519-3D0E-4C73-B531-CF05F988EDCB}" destId="{41227FDA-A9E5-4644-8D97-100BDF2F13EA}" srcOrd="0" destOrd="0" presId="urn:microsoft.com/office/officeart/2005/8/layout/orgChart1"/>
    <dgm:cxn modelId="{A768C913-729D-4B74-A42F-DAF6B8D75DD8}" type="presParOf" srcId="{41227FDA-A9E5-4644-8D97-100BDF2F13EA}" destId="{7F0885C0-F4FD-45E6-B738-F785FFE85EFA}" srcOrd="0" destOrd="0" presId="urn:microsoft.com/office/officeart/2005/8/layout/orgChart1"/>
    <dgm:cxn modelId="{B0A2AE72-5B38-4C87-A136-8BA40540AAA7}" type="presParOf" srcId="{41227FDA-A9E5-4644-8D97-100BDF2F13EA}" destId="{DB782730-2AAB-491B-9E1E-AE9BA6B09452}" srcOrd="1" destOrd="0" presId="urn:microsoft.com/office/officeart/2005/8/layout/orgChart1"/>
    <dgm:cxn modelId="{A24E1074-4C58-40D1-B5C2-7FB5FF0A0F9A}" type="presParOf" srcId="{E6D66519-3D0E-4C73-B531-CF05F988EDCB}" destId="{60605281-D76C-4E22-A1EF-7D3CE663547C}" srcOrd="1" destOrd="0" presId="urn:microsoft.com/office/officeart/2005/8/layout/orgChart1"/>
    <dgm:cxn modelId="{2A0A3A86-6629-4B56-8D7F-966A3F9ED823}" type="presParOf" srcId="{E6D66519-3D0E-4C73-B531-CF05F988EDCB}" destId="{FE4E8EEC-164D-4861-87E9-68B67D9B1ACF}" srcOrd="2" destOrd="0" presId="urn:microsoft.com/office/officeart/2005/8/layout/orgChart1"/>
    <dgm:cxn modelId="{FCFC0C8D-F9CA-4AFC-9623-5CB7EFC0A8D4}" type="presParOf" srcId="{A6F0A5A3-E43A-49BF-827F-04D361BA9BF3}" destId="{DF41FE85-75A6-4513-845F-416BA9DBE780}" srcOrd="2" destOrd="0" presId="urn:microsoft.com/office/officeart/2005/8/layout/orgChart1"/>
    <dgm:cxn modelId="{C9092FCD-0538-47AD-8CFE-761783BD24D1}" type="presParOf" srcId="{A6F0A5A3-E43A-49BF-827F-04D361BA9BF3}" destId="{0803CB5E-91D2-43DA-862C-5FFCF8669127}" srcOrd="3" destOrd="0" presId="urn:microsoft.com/office/officeart/2005/8/layout/orgChart1"/>
    <dgm:cxn modelId="{BF4B1374-FD3E-4B9B-8DE9-227E40F4815E}" type="presParOf" srcId="{0803CB5E-91D2-43DA-862C-5FFCF8669127}" destId="{6BEFB382-2614-4467-BF98-FC0E479DD2E9}" srcOrd="0" destOrd="0" presId="urn:microsoft.com/office/officeart/2005/8/layout/orgChart1"/>
    <dgm:cxn modelId="{F3940FB5-57AD-4B4E-B9EE-E2262D0E9756}" type="presParOf" srcId="{6BEFB382-2614-4467-BF98-FC0E479DD2E9}" destId="{92D2C73B-787D-41D5-9270-D965EE803315}" srcOrd="0" destOrd="0" presId="urn:microsoft.com/office/officeart/2005/8/layout/orgChart1"/>
    <dgm:cxn modelId="{118D690C-223C-452F-B63A-A4BE09F92E62}" type="presParOf" srcId="{6BEFB382-2614-4467-BF98-FC0E479DD2E9}" destId="{2F61ADC3-953F-4E1D-8FAD-F62F89560F29}" srcOrd="1" destOrd="0" presId="urn:microsoft.com/office/officeart/2005/8/layout/orgChart1"/>
    <dgm:cxn modelId="{AAF175D6-F638-4381-AA4C-0E41784E67D8}" type="presParOf" srcId="{0803CB5E-91D2-43DA-862C-5FFCF8669127}" destId="{627A192B-0E3E-4189-B072-D5BA56920B6F}" srcOrd="1" destOrd="0" presId="urn:microsoft.com/office/officeart/2005/8/layout/orgChart1"/>
    <dgm:cxn modelId="{09928A7F-3B83-4594-8739-358F67885E7C}" type="presParOf" srcId="{0803CB5E-91D2-43DA-862C-5FFCF8669127}" destId="{FD85533C-F792-407A-98C4-8426E6299427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Educación </a:t>
          </a:r>
          <a:r>
            <a:rPr lang="es-ES" sz="1200" dirty="0">
              <a:solidFill>
                <a:schemeClr val="tx1"/>
              </a:solidFill>
            </a:rPr>
            <a:t>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</a:t>
          </a:r>
          <a:r>
            <a:rPr lang="es-MX" sz="1200" b="0" dirty="0" smtClean="0">
              <a:solidFill>
                <a:schemeClr val="tx1"/>
              </a:solidFill>
            </a:rPr>
            <a:t>Área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DDB9F9B5-A8DD-40DD-B7AB-04EF6E590A6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ES" sz="1200" b="0" i="0" u="none" dirty="0" smtClean="0"/>
            <a:t>Analista de primera Infancia </a:t>
          </a:r>
        </a:p>
      </dgm:t>
    </dgm:pt>
    <dgm:pt modelId="{DA4A1007-9E0D-44A0-B9EF-40FD29CC5839}" type="parTrans" cxnId="{998E7D71-FD1F-4C7D-94B3-AE8CDE256096}">
      <dgm:prSet/>
      <dgm:spPr/>
      <dgm:t>
        <a:bodyPr/>
        <a:lstStyle/>
        <a:p>
          <a:endParaRPr lang="es-ES"/>
        </a:p>
      </dgm:t>
    </dgm:pt>
    <dgm:pt modelId="{A585F6E7-27F3-4F8C-8609-68870CA02ADB}" type="sibTrans" cxnId="{998E7D71-FD1F-4C7D-94B3-AE8CDE256096}">
      <dgm:prSet/>
      <dgm:spPr/>
      <dgm:t>
        <a:bodyPr/>
        <a:lstStyle/>
        <a:p>
          <a:endParaRPr lang="es-ES"/>
        </a:p>
      </dgm:t>
    </dgm:pt>
    <dgm:pt modelId="{E98E0578-1A63-49AB-B94B-4AAC08DEBA6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1FB267-3EDB-4E11-B678-FD4C5585DE38}" type="parTrans" cxnId="{F69130D7-2216-4797-80A8-8E2B36243508}">
      <dgm:prSet/>
      <dgm:spPr/>
      <dgm:t>
        <a:bodyPr/>
        <a:lstStyle/>
        <a:p>
          <a:endParaRPr lang="es-ES"/>
        </a:p>
      </dgm:t>
    </dgm:pt>
    <dgm:pt modelId="{55C6DFBA-9467-4914-B42C-07C4AB042018}" type="sibTrans" cxnId="{F69130D7-2216-4797-80A8-8E2B3624350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2" custScaleX="87355" custScaleY="83528" custLinFactX="12380" custLinFactY="-426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2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73CA28C7-F39F-481D-837A-3DC72383E192}" type="pres">
      <dgm:prSet presAssocID="{DA4A1007-9E0D-44A0-B9EF-40FD29CC5839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598B4A2-7520-4BC9-845B-F0FEB63A088F}" type="pres">
      <dgm:prSet presAssocID="{DDB9F9B5-A8DD-40DD-B7AB-04EF6E590A64}" presName="hierRoot2" presStyleCnt="0">
        <dgm:presLayoutVars>
          <dgm:hierBranch val="init"/>
        </dgm:presLayoutVars>
      </dgm:prSet>
      <dgm:spPr/>
    </dgm:pt>
    <dgm:pt modelId="{322CD2B2-93C2-4563-BC51-78874C76CC12}" type="pres">
      <dgm:prSet presAssocID="{DDB9F9B5-A8DD-40DD-B7AB-04EF6E590A64}" presName="rootComposite" presStyleCnt="0"/>
      <dgm:spPr/>
    </dgm:pt>
    <dgm:pt modelId="{073B7EFB-DEA8-4E8E-9654-4DDE3F8F659F}" type="pres">
      <dgm:prSet presAssocID="{DDB9F9B5-A8DD-40DD-B7AB-04EF6E590A64}" presName="rootText" presStyleLbl="node2" presStyleIdx="1" presStyleCnt="2" custScaleX="87355" custScaleY="83528" custLinFactNeighborX="5641" custLinFactNeighborY="-29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9C97E-9662-42D1-8E32-6A470F47EC3E}" type="pres">
      <dgm:prSet presAssocID="{DDB9F9B5-A8DD-40DD-B7AB-04EF6E590A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072A62-C12D-4B21-AC9A-8798963E1F1C}" type="pres">
      <dgm:prSet presAssocID="{DDB9F9B5-A8DD-40DD-B7AB-04EF6E590A64}" presName="hierChild4" presStyleCnt="0"/>
      <dgm:spPr/>
    </dgm:pt>
    <dgm:pt modelId="{5E8AA7C4-241A-4BC6-AE9C-7057463CE6FE}" type="pres">
      <dgm:prSet presAssocID="{DDB9F9B5-A8DD-40DD-B7AB-04EF6E590A6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4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87355" custScaleY="83528" custLinFactNeighborX="1881" custLinFactNeighborY="-9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3A0258AE-5946-4B47-98FE-4E4438596791}" type="pres">
      <dgm:prSet presAssocID="{DC1FB267-3EDB-4E11-B678-FD4C5585DE3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897EFAB-CF23-4A08-9476-A7473E3E69F4}" type="pres">
      <dgm:prSet presAssocID="{E98E0578-1A63-49AB-B94B-4AAC08DEBA68}" presName="hierRoot3" presStyleCnt="0">
        <dgm:presLayoutVars>
          <dgm:hierBranch val="init"/>
        </dgm:presLayoutVars>
      </dgm:prSet>
      <dgm:spPr/>
    </dgm:pt>
    <dgm:pt modelId="{93AAB7AD-E3E4-4FDF-8C73-9486445EF581}" type="pres">
      <dgm:prSet presAssocID="{E98E0578-1A63-49AB-B94B-4AAC08DEBA68}" presName="rootComposite3" presStyleCnt="0"/>
      <dgm:spPr/>
    </dgm:pt>
    <dgm:pt modelId="{443FAF0B-A357-42E7-87BD-BFB4DB66DFFA}" type="pres">
      <dgm:prSet presAssocID="{E98E0578-1A63-49AB-B94B-4AAC08DEBA68}" presName="rootText3" presStyleLbl="asst1" presStyleIdx="3" presStyleCnt="4" custScaleX="87355" custScaleY="83528" custLinFactX="-18659" custLinFactY="480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3C4549-26E2-4143-93B3-FF3860778AB3}" type="pres">
      <dgm:prSet presAssocID="{E98E0578-1A63-49AB-B94B-4AAC08DEBA68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ED7D01A-BBCD-472B-B7FE-0F0B82519012}" type="pres">
      <dgm:prSet presAssocID="{E98E0578-1A63-49AB-B94B-4AAC08DEBA68}" presName="hierChild6" presStyleCnt="0"/>
      <dgm:spPr/>
    </dgm:pt>
    <dgm:pt modelId="{A146CEFF-B77D-4B82-9975-DD2E6D4F93F4}" type="pres">
      <dgm:prSet presAssocID="{E98E0578-1A63-49AB-B94B-4AAC08DEBA68}" presName="hierChild7" presStyleCnt="0"/>
      <dgm:spPr/>
    </dgm:pt>
  </dgm:ptLst>
  <dgm:cxnLst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49D2A9F5-5B2D-47D1-A1C4-398ADD19FA5E}" srcId="{8F3A5752-0B5D-4641-8E32-CCA038B23664}" destId="{C85BF7D0-7BFE-4B18-8E13-8D5FC4D8E89E}" srcOrd="4" destOrd="0" parTransId="{45038F4B-658B-4224-9EF9-BC9D34464E17}" sibTransId="{5A050931-1ADA-4B91-9954-51C78883C50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DB979FD-8394-4426-9489-AF54E5A15D0F}" type="presOf" srcId="{DDB9F9B5-A8DD-40DD-B7AB-04EF6E590A64}" destId="{073B7EFB-DEA8-4E8E-9654-4DDE3F8F659F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69130D7-2216-4797-80A8-8E2B36243508}" srcId="{8F3A5752-0B5D-4641-8E32-CCA038B23664}" destId="{E98E0578-1A63-49AB-B94B-4AAC08DEBA68}" srcOrd="3" destOrd="0" parTransId="{DC1FB267-3EDB-4E11-B678-FD4C5585DE38}" sibTransId="{55C6DFBA-9467-4914-B42C-07C4AB042018}"/>
    <dgm:cxn modelId="{2BAE725F-6310-41B9-BC08-C98899DB65E6}" type="presOf" srcId="{E98E0578-1A63-49AB-B94B-4AAC08DEBA68}" destId="{443FAF0B-A357-42E7-87BD-BFB4DB66DFFA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99DCE9C7-3B68-41C4-A7A1-6BE702F4E14B}" type="presOf" srcId="{E98E0578-1A63-49AB-B94B-4AAC08DEBA68}" destId="{543C4549-26E2-4143-93B3-FF3860778AB3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AFDCF2D0-E009-42EA-A210-12209F973316}" type="presOf" srcId="{DC1FB267-3EDB-4E11-B678-FD4C5585DE38}" destId="{3A0258AE-5946-4B47-98FE-4E4438596791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98E7D71-FD1F-4C7D-94B3-AE8CDE256096}" srcId="{8F3A5752-0B5D-4641-8E32-CCA038B23664}" destId="{DDB9F9B5-A8DD-40DD-B7AB-04EF6E590A64}" srcOrd="5" destOrd="0" parTransId="{DA4A1007-9E0D-44A0-B9EF-40FD29CC5839}" sibTransId="{A585F6E7-27F3-4F8C-8609-68870CA02ADB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034B27F6-46A7-4C26-A659-A5CF4F801B87}" type="presOf" srcId="{DA4A1007-9E0D-44A0-B9EF-40FD29CC5839}" destId="{73CA28C7-F39F-481D-837A-3DC72383E19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C52033A-1FB6-43E8-B19D-DD2CE65EB434}" type="presOf" srcId="{DDB9F9B5-A8DD-40DD-B7AB-04EF6E590A64}" destId="{CE99C97E-9662-42D1-8E32-6A470F47EC3E}" srcOrd="1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38E0D87F-0895-43B0-B4AD-C9185999E4DE}" type="presParOf" srcId="{24392372-3E5C-4E83-A7A2-75B2D5C4B789}" destId="{73CA28C7-F39F-481D-837A-3DC72383E192}" srcOrd="2" destOrd="0" presId="urn:microsoft.com/office/officeart/2005/8/layout/orgChart1"/>
    <dgm:cxn modelId="{E4EB1856-8443-4D76-910C-EA203C2614DC}" type="presParOf" srcId="{24392372-3E5C-4E83-A7A2-75B2D5C4B789}" destId="{F598B4A2-7520-4BC9-845B-F0FEB63A088F}" srcOrd="3" destOrd="0" presId="urn:microsoft.com/office/officeart/2005/8/layout/orgChart1"/>
    <dgm:cxn modelId="{D64068BE-7EC2-4803-9364-5E4CDB8A3F23}" type="presParOf" srcId="{F598B4A2-7520-4BC9-845B-F0FEB63A088F}" destId="{322CD2B2-93C2-4563-BC51-78874C76CC12}" srcOrd="0" destOrd="0" presId="urn:microsoft.com/office/officeart/2005/8/layout/orgChart1"/>
    <dgm:cxn modelId="{AABDF453-B14D-43EC-A23F-FBDCBCAD9B56}" type="presParOf" srcId="{322CD2B2-93C2-4563-BC51-78874C76CC12}" destId="{073B7EFB-DEA8-4E8E-9654-4DDE3F8F659F}" srcOrd="0" destOrd="0" presId="urn:microsoft.com/office/officeart/2005/8/layout/orgChart1"/>
    <dgm:cxn modelId="{00B5A9C0-F96B-419B-B3A7-552AA13D893C}" type="presParOf" srcId="{322CD2B2-93C2-4563-BC51-78874C76CC12}" destId="{CE99C97E-9662-42D1-8E32-6A470F47EC3E}" srcOrd="1" destOrd="0" presId="urn:microsoft.com/office/officeart/2005/8/layout/orgChart1"/>
    <dgm:cxn modelId="{CA27E3DD-EF6D-4337-9FD5-07597D1279B7}" type="presParOf" srcId="{F598B4A2-7520-4BC9-845B-F0FEB63A088F}" destId="{E2072A62-C12D-4B21-AC9A-8798963E1F1C}" srcOrd="1" destOrd="0" presId="urn:microsoft.com/office/officeart/2005/8/layout/orgChart1"/>
    <dgm:cxn modelId="{C3552C75-D771-4F69-A4C2-47BC244D68F0}" type="presParOf" srcId="{F598B4A2-7520-4BC9-845B-F0FEB63A088F}" destId="{5E8AA7C4-241A-4BC6-AE9C-7057463CE6F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108C3D12-6E27-4951-8AD1-3EDF811C9984}" type="presParOf" srcId="{A6F0A5A3-E43A-49BF-827F-04D361BA9BF3}" destId="{3A0258AE-5946-4B47-98FE-4E4438596791}" srcOrd="6" destOrd="0" presId="urn:microsoft.com/office/officeart/2005/8/layout/orgChart1"/>
    <dgm:cxn modelId="{A4DB0E45-AD67-4FC3-907E-84429609C2AA}" type="presParOf" srcId="{A6F0A5A3-E43A-49BF-827F-04D361BA9BF3}" destId="{B897EFAB-CF23-4A08-9476-A7473E3E69F4}" srcOrd="7" destOrd="0" presId="urn:microsoft.com/office/officeart/2005/8/layout/orgChart1"/>
    <dgm:cxn modelId="{FA237F49-7F9C-4F2F-AC9A-4CDA25FAD0D4}" type="presParOf" srcId="{B897EFAB-CF23-4A08-9476-A7473E3E69F4}" destId="{93AAB7AD-E3E4-4FDF-8C73-9486445EF581}" srcOrd="0" destOrd="0" presId="urn:microsoft.com/office/officeart/2005/8/layout/orgChart1"/>
    <dgm:cxn modelId="{2D014A3D-C4F4-4359-8BC0-4AFD646C5312}" type="presParOf" srcId="{93AAB7AD-E3E4-4FDF-8C73-9486445EF581}" destId="{443FAF0B-A357-42E7-87BD-BFB4DB66DFFA}" srcOrd="0" destOrd="0" presId="urn:microsoft.com/office/officeart/2005/8/layout/orgChart1"/>
    <dgm:cxn modelId="{F554D1FF-A6AE-47CB-AC7F-B6035F05240E}" type="presParOf" srcId="{93AAB7AD-E3E4-4FDF-8C73-9486445EF581}" destId="{543C4549-26E2-4143-93B3-FF3860778AB3}" srcOrd="1" destOrd="0" presId="urn:microsoft.com/office/officeart/2005/8/layout/orgChart1"/>
    <dgm:cxn modelId="{CD7D970E-EBCD-4CAB-A4AA-C581DAA12677}" type="presParOf" srcId="{B897EFAB-CF23-4A08-9476-A7473E3E69F4}" destId="{2ED7D01A-BBCD-472B-B7FE-0F0B82519012}" srcOrd="1" destOrd="0" presId="urn:microsoft.com/office/officeart/2005/8/layout/orgChart1"/>
    <dgm:cxn modelId="{E18AC68D-EB1C-4F6D-9393-BCF05492C071}" type="presParOf" srcId="{B897EFAB-CF23-4A08-9476-A7473E3E69F4}" destId="{A146CEFF-B77D-4B82-9975-DD2E6D4F93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</a:t>
          </a:r>
          <a:r>
            <a:rPr lang="es-ES" sz="1200" b="0" dirty="0" smtClean="0">
              <a:solidFill>
                <a:schemeClr val="tx1"/>
              </a:solidFill>
            </a:rPr>
            <a:t>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Bibliotecario(a) </a:t>
          </a:r>
          <a:br>
            <a:rPr lang="es-ES" sz="1200" b="0" dirty="0">
              <a:solidFill>
                <a:schemeClr val="tx1"/>
              </a:solidFill>
            </a:rPr>
          </a:br>
          <a:r>
            <a:rPr lang="es-ES" sz="1200" b="0" dirty="0">
              <a:solidFill>
                <a:schemeClr val="tx1"/>
              </a:solidFill>
            </a:rPr>
            <a:t>Clasificador(a) 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>
        <a:solidFill>
          <a:schemeClr val="bg1"/>
        </a:solidFill>
        <a:ln w="3175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Capturista</a:t>
          </a:r>
          <a:endParaRPr lang="es-ES" sz="1200" b="0" dirty="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42479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3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3" custScaleX="85073" custScaleY="85485" custLinFactX="36560" custLinFactNeighborX="100000" custLinFactNeighborY="-16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3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1" presStyleCnt="3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1" presStyleCnt="3" custScaleX="85073" custScaleY="85485" custLinFactX="-29467" custLinFactNeighborX="-100000" custLinFactNeighborY="-15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2" presStyleCnt="3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2" presStyleCnt="3" custScaleX="85073" custScaleY="85485" custLinFactNeighborX="-22786" custLinFactNeighborY="-30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1B5B44FD-00A4-4468-9255-2ECE63B7E605}" srcId="{97526780-917F-4B95-87C2-DEBA4340DFFD}" destId="{33FC2CFE-578C-4B5B-9D7B-6ACED1F215A5}" srcOrd="2" destOrd="0" parTransId="{4F50CFD1-6062-4472-94C0-32FE06C35752}" sibTransId="{F18DA23B-E194-4316-80B1-C38E1A9A357C}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20CC39B8-C033-4B40-8DBC-092425B4D657}" srcId="{97526780-917F-4B95-87C2-DEBA4340DFFD}" destId="{202A0353-DB21-41D0-9093-8A8C268FA128}" srcOrd="1" destOrd="0" parTransId="{39892475-099A-4A66-8399-0CE522C0C40A}" sibTransId="{B66915DD-72DF-4DD4-A56A-71EA107674A9}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B8B67DB7-C2E3-4207-8DFD-EEEBBB18035D}" type="presParOf" srcId="{572A18B2-335C-4529-87B1-8CF99C8A0E96}" destId="{CD9B3A5A-A78E-4B01-B59A-FCEBFBAD200C}" srcOrd="2" destOrd="0" presId="urn:microsoft.com/office/officeart/2005/8/layout/orgChart1"/>
    <dgm:cxn modelId="{9CFB56CD-A49F-4BE0-887C-4F843880BA2A}" type="presParOf" srcId="{572A18B2-335C-4529-87B1-8CF99C8A0E96}" destId="{C30319B4-32B1-4D1F-AE6E-D08E8B7E5574}" srcOrd="3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77A732B1-8D5F-4CF8-A9EC-60384E2D845A}" type="presParOf" srcId="{572A18B2-335C-4529-87B1-8CF99C8A0E96}" destId="{9AE83DFC-C1C8-4928-A0E8-9C52C3C7FEFB}" srcOrd="4" destOrd="0" presId="urn:microsoft.com/office/officeart/2005/8/layout/orgChart1"/>
    <dgm:cxn modelId="{6985D8D9-50AE-4E1A-930F-A5BF7C1E160E}" type="presParOf" srcId="{572A18B2-335C-4529-87B1-8CF99C8A0E96}" destId="{BC31A792-9620-4024-AE03-CD255774C0E7}" srcOrd="5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</a:t>
          </a:r>
          <a:r>
            <a:rPr lang="es-ES" sz="1200" b="0" dirty="0" smtClean="0">
              <a:solidFill>
                <a:schemeClr val="tx1"/>
              </a:solidFill>
            </a:rPr>
            <a:t>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Técnicos(as) en Mantenimiento </a:t>
          </a:r>
          <a:r>
            <a:rPr lang="es-ES" sz="1200" b="0" dirty="0" smtClean="0">
              <a:solidFill>
                <a:schemeClr val="tx1"/>
              </a:solidFill>
            </a:rPr>
            <a:t>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Secretaria(o) </a:t>
          </a:r>
          <a:r>
            <a:rPr lang="es-ES" sz="1200" b="0" dirty="0" smtClean="0">
              <a:solidFill>
                <a:schemeClr val="tx1"/>
              </a:solidFill>
            </a:rPr>
            <a:t>B</a:t>
          </a:r>
          <a:endParaRPr lang="es-ES" sz="1200" b="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Encargado(a) de </a:t>
          </a:r>
          <a:r>
            <a:rPr lang="es-ES" sz="1200" b="0" dirty="0" smtClean="0">
              <a:solidFill>
                <a:schemeClr val="tx1"/>
              </a:solidFill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Auxiliar </a:t>
          </a:r>
          <a:r>
            <a:rPr lang="es-ES" sz="1200" b="0" dirty="0" smtClean="0">
              <a:solidFill>
                <a:schemeClr val="tx1"/>
              </a:solidFill>
            </a:rPr>
            <a:t>Administrativo(a)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0F795-BD29-4353-ADB3-0FE1976DD5C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 Administrativo </a:t>
          </a:r>
          <a:endParaRPr lang="es-ES" sz="1200" b="0" dirty="0">
            <a:solidFill>
              <a:schemeClr val="tx1"/>
            </a:solidFill>
          </a:endParaRPr>
        </a:p>
      </dgm:t>
    </dgm:pt>
    <dgm:pt modelId="{EB157B1A-697E-45E8-97DC-DE21D4404DC8}" type="parTrans" cxnId="{CDE5C369-ABB7-487E-96D5-A738D0986597}">
      <dgm:prSet/>
      <dgm:spPr/>
      <dgm:t>
        <a:bodyPr/>
        <a:lstStyle/>
        <a:p>
          <a:endParaRPr lang="es-ES"/>
        </a:p>
      </dgm:t>
    </dgm:pt>
    <dgm:pt modelId="{3EF3DDAE-DCE6-432B-B2EF-9431D57ED619}" type="sibTrans" cxnId="{CDE5C369-ABB7-487E-96D5-A738D0986597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6126A7CA-5F2D-4B4A-814A-79800F08EF2A}" type="pres">
      <dgm:prSet presAssocID="{EB157B1A-697E-45E8-97DC-DE21D4404DC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A610D50-FBEF-42B0-A6F2-DC473966E90B}" type="pres">
      <dgm:prSet presAssocID="{6740F795-BD29-4353-ADB3-0FE1976DD5C1}" presName="hierRoot2" presStyleCnt="0">
        <dgm:presLayoutVars>
          <dgm:hierBranch val="init"/>
        </dgm:presLayoutVars>
      </dgm:prSet>
      <dgm:spPr/>
    </dgm:pt>
    <dgm:pt modelId="{0D3AA75E-A3C2-41EC-A29B-4998ADBF8608}" type="pres">
      <dgm:prSet presAssocID="{6740F795-BD29-4353-ADB3-0FE1976DD5C1}" presName="rootComposite" presStyleCnt="0"/>
      <dgm:spPr/>
    </dgm:pt>
    <dgm:pt modelId="{8CE20A38-24DF-4C6A-B2F6-F9DFE9C72B3F}" type="pres">
      <dgm:prSet presAssocID="{6740F795-BD29-4353-ADB3-0FE1976DD5C1}" presName="rootText" presStyleLbl="node2" presStyleIdx="2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C31453-9F18-4693-B890-A827D645CB66}" type="pres">
      <dgm:prSet presAssocID="{6740F795-BD29-4353-ADB3-0FE1976DD5C1}" presName="rootConnector" presStyleLbl="node2" presStyleIdx="2" presStyleCnt="6"/>
      <dgm:spPr/>
      <dgm:t>
        <a:bodyPr/>
        <a:lstStyle/>
        <a:p>
          <a:endParaRPr lang="es-ES"/>
        </a:p>
      </dgm:t>
    </dgm:pt>
    <dgm:pt modelId="{EB868AEE-BDC9-4F9D-A011-CEDC3EDFB6B8}" type="pres">
      <dgm:prSet presAssocID="{6740F795-BD29-4353-ADB3-0FE1976DD5C1}" presName="hierChild4" presStyleCnt="0"/>
      <dgm:spPr/>
    </dgm:pt>
    <dgm:pt modelId="{3DFDD5D8-521F-42C9-B5D0-F1BE93A96F4F}" type="pres">
      <dgm:prSet presAssocID="{6740F795-BD29-4353-ADB3-0FE1976DD5C1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3" presStyleCnt="6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3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3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6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6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CDE5C369-ABB7-487E-96D5-A738D0986597}" srcId="{145E5545-E2D4-4E82-B783-2C5A9F1DD93A}" destId="{6740F795-BD29-4353-ADB3-0FE1976DD5C1}" srcOrd="2" destOrd="0" parTransId="{EB157B1A-697E-45E8-97DC-DE21D4404DC8}" sibTransId="{3EF3DDAE-DCE6-432B-B2EF-9431D57ED619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1F09442A-1348-4AE9-B44C-D984B7334CCC}" type="presOf" srcId="{6740F795-BD29-4353-ADB3-0FE1976DD5C1}" destId="{00C31453-9F18-4693-B890-A827D645CB66}" srcOrd="1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9809B2B8-D277-4165-92CC-59C8AF6EC6BD}" type="presOf" srcId="{EB157B1A-697E-45E8-97DC-DE21D4404DC8}" destId="{6126A7CA-5F2D-4B4A-814A-79800F08EF2A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09F3EC7B-5147-40A0-BB48-23C1128DB3CA}" type="presOf" srcId="{6740F795-BD29-4353-ADB3-0FE1976DD5C1}" destId="{8CE20A38-24DF-4C6A-B2F6-F9DFE9C72B3F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3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F2DA1308-7265-4C1C-9258-30B5DF935D25}" type="presParOf" srcId="{866703BF-8BED-4674-B727-0934F3ADD516}" destId="{6126A7CA-5F2D-4B4A-814A-79800F08EF2A}" srcOrd="4" destOrd="0" presId="urn:microsoft.com/office/officeart/2005/8/layout/orgChart1"/>
    <dgm:cxn modelId="{7ED971A1-2ED0-4354-8ED7-BD50D6E3AA91}" type="presParOf" srcId="{866703BF-8BED-4674-B727-0934F3ADD516}" destId="{5A610D50-FBEF-42B0-A6F2-DC473966E90B}" srcOrd="5" destOrd="0" presId="urn:microsoft.com/office/officeart/2005/8/layout/orgChart1"/>
    <dgm:cxn modelId="{55DFFDF6-3377-4BC1-95F3-BAA6ACC93DAF}" type="presParOf" srcId="{5A610D50-FBEF-42B0-A6F2-DC473966E90B}" destId="{0D3AA75E-A3C2-41EC-A29B-4998ADBF8608}" srcOrd="0" destOrd="0" presId="urn:microsoft.com/office/officeart/2005/8/layout/orgChart1"/>
    <dgm:cxn modelId="{136E4F32-3985-4BD9-B38B-03FF407FB5FB}" type="presParOf" srcId="{0D3AA75E-A3C2-41EC-A29B-4998ADBF8608}" destId="{8CE20A38-24DF-4C6A-B2F6-F9DFE9C72B3F}" srcOrd="0" destOrd="0" presId="urn:microsoft.com/office/officeart/2005/8/layout/orgChart1"/>
    <dgm:cxn modelId="{1FFA2E1D-2CE5-47E8-A8BD-223A1112AAC5}" type="presParOf" srcId="{0D3AA75E-A3C2-41EC-A29B-4998ADBF8608}" destId="{00C31453-9F18-4693-B890-A827D645CB66}" srcOrd="1" destOrd="0" presId="urn:microsoft.com/office/officeart/2005/8/layout/orgChart1"/>
    <dgm:cxn modelId="{8D17FA78-57EF-4517-AC30-0DB70207290F}" type="presParOf" srcId="{5A610D50-FBEF-42B0-A6F2-DC473966E90B}" destId="{EB868AEE-BDC9-4F9D-A011-CEDC3EDFB6B8}" srcOrd="1" destOrd="0" presId="urn:microsoft.com/office/officeart/2005/8/layout/orgChart1"/>
    <dgm:cxn modelId="{F066FD67-DD73-4AAA-9CB5-E04F4CC14E79}" type="presParOf" srcId="{5A610D50-FBEF-42B0-A6F2-DC473966E90B}" destId="{3DFDD5D8-521F-42C9-B5D0-F1BE93A96F4F}" srcOrd="2" destOrd="0" presId="urn:microsoft.com/office/officeart/2005/8/layout/orgChart1"/>
    <dgm:cxn modelId="{E97FD2F0-511B-40F8-935B-96C2E2856CB8}" type="presParOf" srcId="{866703BF-8BED-4674-B727-0934F3ADD516}" destId="{CD91A96D-FA14-4C45-8D2D-1E294F1BE8C3}" srcOrd="6" destOrd="0" presId="urn:microsoft.com/office/officeart/2005/8/layout/orgChart1"/>
    <dgm:cxn modelId="{6E3950CF-019B-44DF-8534-3CF283333B26}" type="presParOf" srcId="{866703BF-8BED-4674-B727-0934F3ADD516}" destId="{19D845A7-3975-4B21-9944-D1F9E5639D9E}" srcOrd="7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/>
            <a:t>Coordinador(a) de </a:t>
          </a:r>
          <a:r>
            <a:rPr lang="es-ES" sz="1200" b="0" dirty="0" smtClean="0"/>
            <a:t>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/>
            <a:t>Bibliotecarios(as</a:t>
          </a:r>
          <a:r>
            <a:rPr lang="es-ES" sz="1200" b="0" dirty="0" smtClean="0"/>
            <a:t>)</a:t>
          </a:r>
          <a:endParaRPr lang="es-ES" sz="1200" b="0" dirty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Intendentes</a:t>
          </a:r>
          <a:endParaRPr lang="es-ES" sz="1200" b="0" dirty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8E1A48-3B8B-4DE0-B716-A9E0516D272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Auxiliar Promotor(a</a:t>
          </a:r>
          <a:r>
            <a:rPr lang="es-ES" sz="1200" b="0" dirty="0" smtClean="0"/>
            <a:t>)</a:t>
          </a:r>
          <a:endParaRPr lang="es-ES" sz="1200" b="0" dirty="0" smtClean="0"/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X="3108" custLinFactNeighborY="-20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3" custScaleX="108615" custScaleY="203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3" custScaleX="86718" custScaleY="156918" custLinFactNeighborX="-9812" custLinFactNeighborY="4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3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2" presStyleCnt="3" custScaleX="83131" custScaleY="208589" custLinFactNeighborX="-10931" custLinFactNeighborY="-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2" presStyleCnt="3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B41098A4-3179-4746-BA9A-9B49B18BB7A7}" srcId="{F47F91A0-03C3-4D55-814E-9F37A87A31D1}" destId="{018E1A48-3B8B-4DE0-B716-A9E0516D2723}" srcOrd="2" destOrd="0" parTransId="{4E04AE37-B625-4413-BB6C-DDF3D724F97B}" sibTransId="{65C3F2EF-90CF-41A3-9474-ECA873B18502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4" destOrd="0" presId="urn:microsoft.com/office/officeart/2005/8/layout/orgChart1"/>
    <dgm:cxn modelId="{C1819987-8597-4CCB-9992-F6242E4ACE96}" type="presParOf" srcId="{54B9A03A-8A57-4F0B-9AC3-BC1230A408BB}" destId="{F559E593-C36E-415A-9D07-8E1BB8235B81}" srcOrd="5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Primera </a:t>
          </a:r>
          <a:r>
            <a:rPr lang="es-ES" sz="1200" b="0" dirty="0" smtClean="0">
              <a:solidFill>
                <a:schemeClr val="tx1"/>
              </a:solidFill>
            </a:rPr>
            <a:t>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Analistas</a:t>
          </a:r>
          <a:endParaRPr lang="es-ES" sz="1200" b="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Espacios “Cero Cinco”</a:t>
          </a:r>
        </a:p>
        <a:p>
          <a:r>
            <a:rPr lang="es-ES" sz="1200" b="0" dirty="0" smtClean="0"/>
            <a:t>Analistas de Primera </a:t>
          </a:r>
          <a:r>
            <a:rPr lang="es-ES" sz="1200" b="0" dirty="0" smtClean="0"/>
            <a:t>Infancia</a:t>
          </a:r>
          <a:endParaRPr lang="es-ES" sz="1200" b="0" dirty="0" smtClean="0"/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4BE040A0-FFD1-4559-A5E9-E9626482EEE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Auxiliar</a:t>
          </a:r>
          <a:endParaRPr lang="es-MX" sz="1200" b="0" i="0" u="none" dirty="0" smtClean="0"/>
        </a:p>
      </dgm:t>
    </dgm:pt>
    <dgm:pt modelId="{1CF577E7-04A8-4824-8095-887FA08EB242}" type="parTrans" cxnId="{31FF88FF-5D1B-4A05-8B56-233C824BE7DA}">
      <dgm:prSet/>
      <dgm:spPr/>
      <dgm:t>
        <a:bodyPr/>
        <a:lstStyle/>
        <a:p>
          <a:endParaRPr lang="es-ES"/>
        </a:p>
      </dgm:t>
    </dgm:pt>
    <dgm:pt modelId="{69D22F07-F154-4A65-9E1D-BF3B92E0336D}" type="sibTrans" cxnId="{31FF88FF-5D1B-4A05-8B56-233C824BE7DA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6105" custScaleY="141539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22314" custScaleY="163085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C3FF4E28-5829-451B-B61B-1741116F6883}" type="pres">
      <dgm:prSet presAssocID="{1CF577E7-04A8-4824-8095-887FA08EB24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F9B44F9-16B4-45B4-B2E5-EEC1EE86059E}" type="pres">
      <dgm:prSet presAssocID="{4BE040A0-FFD1-4559-A5E9-E9626482EEE8}" presName="hierRoot2" presStyleCnt="0">
        <dgm:presLayoutVars>
          <dgm:hierBranch val="init"/>
        </dgm:presLayoutVars>
      </dgm:prSet>
      <dgm:spPr/>
    </dgm:pt>
    <dgm:pt modelId="{57799A81-836B-444E-8E7C-D71074DE3EDA}" type="pres">
      <dgm:prSet presAssocID="{4BE040A0-FFD1-4559-A5E9-E9626482EEE8}" presName="rootComposite" presStyleCnt="0"/>
      <dgm:spPr/>
    </dgm:pt>
    <dgm:pt modelId="{E99EED2A-A5B3-472C-B657-84BB95D28ECC}" type="pres">
      <dgm:prSet presAssocID="{4BE040A0-FFD1-4559-A5E9-E9626482EEE8}" presName="rootText" presStyleLbl="node2" presStyleIdx="1" presStyleCnt="3" custScaleX="122314" custScaleY="163085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EB4DF9-448D-42BB-A172-BBC82198EC7D}" type="pres">
      <dgm:prSet presAssocID="{4BE040A0-FFD1-4559-A5E9-E9626482EEE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6B80C95-7AC5-41A5-98B8-E5C8D52B1D74}" type="pres">
      <dgm:prSet presAssocID="{4BE040A0-FFD1-4559-A5E9-E9626482EEE8}" presName="hierChild4" presStyleCnt="0"/>
      <dgm:spPr/>
    </dgm:pt>
    <dgm:pt modelId="{E1B9B835-E747-4717-ADA3-CD8CBA9ABB63}" type="pres">
      <dgm:prSet presAssocID="{4BE040A0-FFD1-4559-A5E9-E9626482EEE8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2" presStyleCnt="3" custScaleX="122314" custScaleY="163085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2" presStyleCnt="3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36CBC35F-5290-4A65-95BD-4101334DC330}" srcId="{8F3A5752-0B5D-4641-8E32-CCA038B23664}" destId="{29934573-5876-492C-87D9-62D0606A0FAA}" srcOrd="2" destOrd="0" parTransId="{6D2ED2BB-A00C-48B0-9CA4-C6441C305F7D}" sibTransId="{695C1991-7C3F-4186-AE99-BCC2B998B141}"/>
    <dgm:cxn modelId="{287E6922-E4D3-4130-A6D5-52C19784E1FF}" type="presOf" srcId="{4BE040A0-FFD1-4559-A5E9-E9626482EEE8}" destId="{C8EB4DF9-448D-42BB-A172-BBC82198EC7D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8BFED4DB-770D-4A8C-A3B8-F7C126987E7F}" type="presOf" srcId="{4BE040A0-FFD1-4559-A5E9-E9626482EEE8}" destId="{E99EED2A-A5B3-472C-B657-84BB95D28ECC}" srcOrd="0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7C63AB93-6567-45AC-9FAA-C754B632003F}" type="presOf" srcId="{1CF577E7-04A8-4824-8095-887FA08EB242}" destId="{C3FF4E28-5829-451B-B61B-1741116F6883}" srcOrd="0" destOrd="0" presId="urn:microsoft.com/office/officeart/2005/8/layout/orgChart1"/>
    <dgm:cxn modelId="{31FF88FF-5D1B-4A05-8B56-233C824BE7DA}" srcId="{8F3A5752-0B5D-4641-8E32-CCA038B23664}" destId="{4BE040A0-FFD1-4559-A5E9-E9626482EEE8}" srcOrd="1" destOrd="0" parTransId="{1CF577E7-04A8-4824-8095-887FA08EB242}" sibTransId="{69D22F07-F154-4A65-9E1D-BF3B92E0336D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0D047D89-DCB9-4880-B637-DF34C3990364}" type="presParOf" srcId="{24392372-3E5C-4E83-A7A2-75B2D5C4B789}" destId="{C3FF4E28-5829-451B-B61B-1741116F6883}" srcOrd="2" destOrd="0" presId="urn:microsoft.com/office/officeart/2005/8/layout/orgChart1"/>
    <dgm:cxn modelId="{76E2A618-7D13-4686-BA9F-90592C3A7284}" type="presParOf" srcId="{24392372-3E5C-4E83-A7A2-75B2D5C4B789}" destId="{7F9B44F9-16B4-45B4-B2E5-EEC1EE86059E}" srcOrd="3" destOrd="0" presId="urn:microsoft.com/office/officeart/2005/8/layout/orgChart1"/>
    <dgm:cxn modelId="{62830B83-3AD8-4878-A6B4-6C4B625078FF}" type="presParOf" srcId="{7F9B44F9-16B4-45B4-B2E5-EEC1EE86059E}" destId="{57799A81-836B-444E-8E7C-D71074DE3EDA}" srcOrd="0" destOrd="0" presId="urn:microsoft.com/office/officeart/2005/8/layout/orgChart1"/>
    <dgm:cxn modelId="{66985A67-A07E-4071-8533-05BD1056D215}" type="presParOf" srcId="{57799A81-836B-444E-8E7C-D71074DE3EDA}" destId="{E99EED2A-A5B3-472C-B657-84BB95D28ECC}" srcOrd="0" destOrd="0" presId="urn:microsoft.com/office/officeart/2005/8/layout/orgChart1"/>
    <dgm:cxn modelId="{9455F091-9AEF-4076-A42A-E44EA56BED6E}" type="presParOf" srcId="{57799A81-836B-444E-8E7C-D71074DE3EDA}" destId="{C8EB4DF9-448D-42BB-A172-BBC82198EC7D}" srcOrd="1" destOrd="0" presId="urn:microsoft.com/office/officeart/2005/8/layout/orgChart1"/>
    <dgm:cxn modelId="{E326B510-DEB8-4379-B58F-E05AE560DC58}" type="presParOf" srcId="{7F9B44F9-16B4-45B4-B2E5-EEC1EE86059E}" destId="{A6B80C95-7AC5-41A5-98B8-E5C8D52B1D74}" srcOrd="1" destOrd="0" presId="urn:microsoft.com/office/officeart/2005/8/layout/orgChart1"/>
    <dgm:cxn modelId="{CDD20002-1DA1-4D73-A9A2-CF5B324885CC}" type="presParOf" srcId="{7F9B44F9-16B4-45B4-B2E5-EEC1EE86059E}" destId="{E1B9B835-E747-4717-ADA3-CD8CBA9ABB63}" srcOrd="2" destOrd="0" presId="urn:microsoft.com/office/officeart/2005/8/layout/orgChart1"/>
    <dgm:cxn modelId="{6854B185-3D62-416B-8DD4-296D5B3AB9F0}" type="presParOf" srcId="{24392372-3E5C-4E83-A7A2-75B2D5C4B789}" destId="{7259EFD3-267B-4E59-8140-380A04146C02}" srcOrd="4" destOrd="0" presId="urn:microsoft.com/office/officeart/2005/8/layout/orgChart1"/>
    <dgm:cxn modelId="{0B8B6B6B-FE82-4F61-BA75-F93434C21B6E}" type="presParOf" srcId="{24392372-3E5C-4E83-A7A2-75B2D5C4B789}" destId="{58994D58-9462-4477-B946-D319A95DB6BF}" srcOrd="5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3FBCE77-929E-4CF8-AA61-7FFFA2343B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5A3E5295-92AC-44B5-A994-018EB9C2EDA8}" type="parTrans" cxnId="{1BDAB57C-474D-4B70-BCD8-2F7459A5BA89}">
      <dgm:prSet/>
      <dgm:spPr/>
      <dgm:t>
        <a:bodyPr/>
        <a:lstStyle/>
        <a:p>
          <a:endParaRPr lang="es-ES"/>
        </a:p>
      </dgm:t>
    </dgm:pt>
    <dgm:pt modelId="{4210BB5C-86C6-481A-B4BC-A61471DB986C}" type="sibTrans" cxnId="{1BDAB57C-474D-4B70-BCD8-2F7459A5BA89}">
      <dgm:prSet/>
      <dgm:spPr/>
      <dgm:t>
        <a:bodyPr/>
        <a:lstStyle/>
        <a:p>
          <a:endParaRPr lang="es-ES"/>
        </a:p>
      </dgm:t>
    </dgm:pt>
    <dgm:pt modelId="{7FB383BD-7CAE-4573-AA5C-3EE653C5CFC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08DF2205-B00F-4ED3-978D-7D8F0DB1A0F5}" type="parTrans" cxnId="{70EAD44A-5EC7-4B53-9452-E535DA93CE2E}">
      <dgm:prSet/>
      <dgm:spPr/>
      <dgm:t>
        <a:bodyPr/>
        <a:lstStyle/>
        <a:p>
          <a:endParaRPr lang="es-ES"/>
        </a:p>
      </dgm:t>
    </dgm:pt>
    <dgm:pt modelId="{28706748-6147-43A7-9917-3AA3583C86CB}" type="sibTrans" cxnId="{70EAD44A-5EC7-4B53-9452-E535DA93CE2E}">
      <dgm:prSet/>
      <dgm:spPr/>
      <dgm:t>
        <a:bodyPr/>
        <a:lstStyle/>
        <a:p>
          <a:endParaRPr lang="es-ES"/>
        </a:p>
      </dgm:t>
    </dgm:pt>
    <dgm:pt modelId="{AB0EBE74-963E-466F-8003-5639B05CFA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084D0DE8-84B8-43AE-A1D9-D8E6F65095BD}" type="parTrans" cxnId="{AF76B184-298D-4873-A9F0-59B7988CE77B}">
      <dgm:prSet/>
      <dgm:spPr/>
      <dgm:t>
        <a:bodyPr/>
        <a:lstStyle/>
        <a:p>
          <a:endParaRPr lang="es-ES"/>
        </a:p>
      </dgm:t>
    </dgm:pt>
    <dgm:pt modelId="{192D80C7-1667-483B-92A4-86A6222C28C2}" type="sibTrans" cxnId="{AF76B184-298D-4873-A9F0-59B7988CE77B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FA463057-021A-40EA-97EB-A3369FAE6DCE}" type="pres">
      <dgm:prSet presAssocID="{08DF2205-B00F-4ED3-978D-7D8F0DB1A0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B81FB797-E474-43C0-A92A-3769B1536965}" type="pres">
      <dgm:prSet presAssocID="{7FB383BD-7CAE-4573-AA5C-3EE653C5CFC5}" presName="hierRoot2" presStyleCnt="0">
        <dgm:presLayoutVars>
          <dgm:hierBranch val="init"/>
        </dgm:presLayoutVars>
      </dgm:prSet>
      <dgm:spPr/>
    </dgm:pt>
    <dgm:pt modelId="{1C8E1038-DF01-42A8-9A99-AFFC66078BCC}" type="pres">
      <dgm:prSet presAssocID="{7FB383BD-7CAE-4573-AA5C-3EE653C5CFC5}" presName="rootComposite" presStyleCnt="0"/>
      <dgm:spPr/>
    </dgm:pt>
    <dgm:pt modelId="{ABBF9896-1FAA-4A7A-8445-B32201B88733}" type="pres">
      <dgm:prSet presAssocID="{7FB383BD-7CAE-4573-AA5C-3EE653C5CFC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631500-6D3C-4319-A754-8861EA3D6236}" type="pres">
      <dgm:prSet presAssocID="{7FB383BD-7CAE-4573-AA5C-3EE653C5CFC5}" presName="rootConnector" presStyleLbl="node3" presStyleIdx="1" presStyleCnt="4"/>
      <dgm:spPr/>
      <dgm:t>
        <a:bodyPr/>
        <a:lstStyle/>
        <a:p>
          <a:endParaRPr lang="es-ES"/>
        </a:p>
      </dgm:t>
    </dgm:pt>
    <dgm:pt modelId="{357192F3-0ED4-4F3A-90EF-2C1D9444BD11}" type="pres">
      <dgm:prSet presAssocID="{7FB383BD-7CAE-4573-AA5C-3EE653C5CFC5}" presName="hierChild4" presStyleCnt="0"/>
      <dgm:spPr/>
    </dgm:pt>
    <dgm:pt modelId="{F1964351-6495-4833-95B1-F15B8AE5D7F0}" type="pres">
      <dgm:prSet presAssocID="{7FB383BD-7CAE-4573-AA5C-3EE653C5CFC5}" presName="hierChild5" presStyleCnt="0"/>
      <dgm:spPr/>
    </dgm:pt>
    <dgm:pt modelId="{AEC13476-856C-40E3-8774-DC9AC5D4172E}" type="pres">
      <dgm:prSet presAssocID="{084D0DE8-84B8-43AE-A1D9-D8E6F65095BD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8A04756-5F4D-4046-B083-526A92C34499}" type="pres">
      <dgm:prSet presAssocID="{AB0EBE74-963E-466F-8003-5639B05CFA69}" presName="hierRoot2" presStyleCnt="0">
        <dgm:presLayoutVars>
          <dgm:hierBranch val="init"/>
        </dgm:presLayoutVars>
      </dgm:prSet>
      <dgm:spPr/>
    </dgm:pt>
    <dgm:pt modelId="{C637B349-5508-49FE-B241-39ECCAF716B7}" type="pres">
      <dgm:prSet presAssocID="{AB0EBE74-963E-466F-8003-5639B05CFA69}" presName="rootComposite" presStyleCnt="0"/>
      <dgm:spPr/>
    </dgm:pt>
    <dgm:pt modelId="{5CC598A2-9A62-4184-8D75-884E24B244F7}" type="pres">
      <dgm:prSet presAssocID="{AB0EBE74-963E-466F-8003-5639B05CFA6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6DCF7-FB19-43D4-BF71-AFA625719F71}" type="pres">
      <dgm:prSet presAssocID="{AB0EBE74-963E-466F-8003-5639B05CFA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E15889-3254-4E4F-924B-DBE408F50DBC}" type="pres">
      <dgm:prSet presAssocID="{AB0EBE74-963E-466F-8003-5639B05CFA69}" presName="hierChild4" presStyleCnt="0"/>
      <dgm:spPr/>
    </dgm:pt>
    <dgm:pt modelId="{579FE5BE-C8FF-4D35-BE7C-2F75DA05AC52}" type="pres">
      <dgm:prSet presAssocID="{AB0EBE74-963E-466F-8003-5639B05CFA69}" presName="hierChild5" presStyleCnt="0"/>
      <dgm:spPr/>
    </dgm:pt>
    <dgm:pt modelId="{4627E65C-FD27-46A6-967E-C1D1BA05BCD1}" type="pres">
      <dgm:prSet presAssocID="{5A3E5295-92AC-44B5-A994-018EB9C2EDA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C696C174-EE51-426B-A992-E39533322EE1}" type="pres">
      <dgm:prSet presAssocID="{C3FBCE77-929E-4CF8-AA61-7FFFA2343BEB}" presName="hierRoot2" presStyleCnt="0">
        <dgm:presLayoutVars>
          <dgm:hierBranch val="init"/>
        </dgm:presLayoutVars>
      </dgm:prSet>
      <dgm:spPr/>
    </dgm:pt>
    <dgm:pt modelId="{0B34B33E-0043-49B7-9E42-A9EDF12B2B5C}" type="pres">
      <dgm:prSet presAssocID="{C3FBCE77-929E-4CF8-AA61-7FFFA2343BEB}" presName="rootComposite" presStyleCnt="0"/>
      <dgm:spPr/>
    </dgm:pt>
    <dgm:pt modelId="{B357A7F7-F878-4248-B43D-7B5C1A054374}" type="pres">
      <dgm:prSet presAssocID="{C3FBCE77-929E-4CF8-AA61-7FFFA2343BEB}" presName="rootText" presStyleLbl="node3" presStyleIdx="3" presStyleCnt="4" custScaleX="122998" custLinFactNeighborX="13372" custLinFactNeighborY="-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F56248-0C99-459E-874B-24C789241DD4}" type="pres">
      <dgm:prSet presAssocID="{C3FBCE77-929E-4CF8-AA61-7FFFA2343BEB}" presName="rootConnector" presStyleLbl="node3" presStyleIdx="3" presStyleCnt="4"/>
      <dgm:spPr/>
      <dgm:t>
        <a:bodyPr/>
        <a:lstStyle/>
        <a:p>
          <a:endParaRPr lang="es-ES"/>
        </a:p>
      </dgm:t>
    </dgm:pt>
    <dgm:pt modelId="{ED1BA7F8-D162-47B9-B04B-4385C3C9A53F}" type="pres">
      <dgm:prSet presAssocID="{C3FBCE77-929E-4CF8-AA61-7FFFA2343BEB}" presName="hierChild4" presStyleCnt="0"/>
      <dgm:spPr/>
    </dgm:pt>
    <dgm:pt modelId="{F8F62167-6C9F-4196-AA96-8900BEA69A7D}" type="pres">
      <dgm:prSet presAssocID="{C3FBCE77-929E-4CF8-AA61-7FFFA2343BEB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F76B184-298D-4873-A9F0-59B7988CE77B}" srcId="{8AFCDB55-6299-4773-BA1F-88B6E5397918}" destId="{AB0EBE74-963E-466F-8003-5639B05CFA69}" srcOrd="2" destOrd="0" parTransId="{084D0DE8-84B8-43AE-A1D9-D8E6F65095BD}" sibTransId="{192D80C7-1667-483B-92A4-86A6222C28C2}"/>
    <dgm:cxn modelId="{499C6BF1-67CE-4FFC-BA54-E2BF07870B1D}" type="presOf" srcId="{084D0DE8-84B8-43AE-A1D9-D8E6F65095BD}" destId="{AEC13476-856C-40E3-8774-DC9AC5D4172E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EF2CECCC-BDD1-4EB6-BD52-ADE8FAA6D802}" type="presOf" srcId="{08DF2205-B00F-4ED3-978D-7D8F0DB1A0F5}" destId="{FA463057-021A-40EA-97EB-A3369FAE6DCE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1BDAB57C-474D-4B70-BCD8-2F7459A5BA89}" srcId="{8AFCDB55-6299-4773-BA1F-88B6E5397918}" destId="{C3FBCE77-929E-4CF8-AA61-7FFFA2343BEB}" srcOrd="3" destOrd="0" parTransId="{5A3E5295-92AC-44B5-A994-018EB9C2EDA8}" sibTransId="{4210BB5C-86C6-481A-B4BC-A61471DB986C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24338E72-73FC-48F9-B11E-CD23F809D796}" type="presOf" srcId="{5A3E5295-92AC-44B5-A994-018EB9C2EDA8}" destId="{4627E65C-FD27-46A6-967E-C1D1BA05BCD1}" srcOrd="0" destOrd="0" presId="urn:microsoft.com/office/officeart/2005/8/layout/orgChart1"/>
    <dgm:cxn modelId="{9D3B0082-73BB-4F75-9C65-C1D50D61201F}" type="presOf" srcId="{AB0EBE74-963E-466F-8003-5639B05CFA69}" destId="{5CC598A2-9A62-4184-8D75-884E24B244F7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711CE46-B0DF-43F5-A811-9F3E81CCB762}" type="presOf" srcId="{C3FBCE77-929E-4CF8-AA61-7FFFA2343BEB}" destId="{B357A7F7-F878-4248-B43D-7B5C1A054374}" srcOrd="0" destOrd="0" presId="urn:microsoft.com/office/officeart/2005/8/layout/orgChart1"/>
    <dgm:cxn modelId="{8204FEA6-90D8-4DF9-8187-6B66636ADD24}" type="presOf" srcId="{C3FBCE77-929E-4CF8-AA61-7FFFA2343BEB}" destId="{BDF56248-0C99-459E-874B-24C789241DD4}" srcOrd="1" destOrd="0" presId="urn:microsoft.com/office/officeart/2005/8/layout/orgChart1"/>
    <dgm:cxn modelId="{EDB8C45C-9E1B-4648-B8A0-CF7E8FB71A1A}" type="presOf" srcId="{AB0EBE74-963E-466F-8003-5639B05CFA69}" destId="{C8D6DCF7-FB19-43D4-BF71-AFA625719F71}" srcOrd="1" destOrd="0" presId="urn:microsoft.com/office/officeart/2005/8/layout/orgChart1"/>
    <dgm:cxn modelId="{70EAD44A-5EC7-4B53-9452-E535DA93CE2E}" srcId="{8AFCDB55-6299-4773-BA1F-88B6E5397918}" destId="{7FB383BD-7CAE-4573-AA5C-3EE653C5CFC5}" srcOrd="1" destOrd="0" parTransId="{08DF2205-B00F-4ED3-978D-7D8F0DB1A0F5}" sibTransId="{28706748-6147-43A7-9917-3AA3583C86CB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18C7F56E-7CB4-4D68-828C-8BE3971A989B}" type="presOf" srcId="{7FB383BD-7CAE-4573-AA5C-3EE653C5CFC5}" destId="{7F631500-6D3C-4319-A754-8861EA3D6236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40067337-31CE-44CF-B79F-5830721618AE}" type="presOf" srcId="{7FB383BD-7CAE-4573-AA5C-3EE653C5CFC5}" destId="{ABBF9896-1FAA-4A7A-8445-B32201B88733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DA468C27-28DA-44B1-B05F-D99F3A4F2E0C}" type="presParOf" srcId="{48D7EA20-93FC-4A9E-8628-522E63DE0143}" destId="{FA463057-021A-40EA-97EB-A3369FAE6DCE}" srcOrd="2" destOrd="0" presId="urn:microsoft.com/office/officeart/2005/8/layout/orgChart1"/>
    <dgm:cxn modelId="{3A5F879C-F448-4B37-BB40-2C700F89AB22}" type="presParOf" srcId="{48D7EA20-93FC-4A9E-8628-522E63DE0143}" destId="{B81FB797-E474-43C0-A92A-3769B1536965}" srcOrd="3" destOrd="0" presId="urn:microsoft.com/office/officeart/2005/8/layout/orgChart1"/>
    <dgm:cxn modelId="{8D4BFB0A-99AD-4C5D-8F00-573231574454}" type="presParOf" srcId="{B81FB797-E474-43C0-A92A-3769B1536965}" destId="{1C8E1038-DF01-42A8-9A99-AFFC66078BCC}" srcOrd="0" destOrd="0" presId="urn:microsoft.com/office/officeart/2005/8/layout/orgChart1"/>
    <dgm:cxn modelId="{4AA0F14F-7AC4-4128-BA41-79B19E50F702}" type="presParOf" srcId="{1C8E1038-DF01-42A8-9A99-AFFC66078BCC}" destId="{ABBF9896-1FAA-4A7A-8445-B32201B88733}" srcOrd="0" destOrd="0" presId="urn:microsoft.com/office/officeart/2005/8/layout/orgChart1"/>
    <dgm:cxn modelId="{D307A5F8-1E24-4A86-B207-E3071D4FF785}" type="presParOf" srcId="{1C8E1038-DF01-42A8-9A99-AFFC66078BCC}" destId="{7F631500-6D3C-4319-A754-8861EA3D6236}" srcOrd="1" destOrd="0" presId="urn:microsoft.com/office/officeart/2005/8/layout/orgChart1"/>
    <dgm:cxn modelId="{D7261B57-D92D-4FD3-99A1-F1ABCA36982C}" type="presParOf" srcId="{B81FB797-E474-43C0-A92A-3769B1536965}" destId="{357192F3-0ED4-4F3A-90EF-2C1D9444BD11}" srcOrd="1" destOrd="0" presId="urn:microsoft.com/office/officeart/2005/8/layout/orgChart1"/>
    <dgm:cxn modelId="{2E3F6567-AA8A-4F74-AD41-414E9518A686}" type="presParOf" srcId="{B81FB797-E474-43C0-A92A-3769B1536965}" destId="{F1964351-6495-4833-95B1-F15B8AE5D7F0}" srcOrd="2" destOrd="0" presId="urn:microsoft.com/office/officeart/2005/8/layout/orgChart1"/>
    <dgm:cxn modelId="{A0D6F2AD-BAC2-4029-8D91-A5673AEA8AFD}" type="presParOf" srcId="{48D7EA20-93FC-4A9E-8628-522E63DE0143}" destId="{AEC13476-856C-40E3-8774-DC9AC5D4172E}" srcOrd="4" destOrd="0" presId="urn:microsoft.com/office/officeart/2005/8/layout/orgChart1"/>
    <dgm:cxn modelId="{2FFEB622-CAD8-42F6-AF55-73C39DCB41E0}" type="presParOf" srcId="{48D7EA20-93FC-4A9E-8628-522E63DE0143}" destId="{98A04756-5F4D-4046-B083-526A92C34499}" srcOrd="5" destOrd="0" presId="urn:microsoft.com/office/officeart/2005/8/layout/orgChart1"/>
    <dgm:cxn modelId="{5F160418-8321-49FD-9CA7-CF1030854F1B}" type="presParOf" srcId="{98A04756-5F4D-4046-B083-526A92C34499}" destId="{C637B349-5508-49FE-B241-39ECCAF716B7}" srcOrd="0" destOrd="0" presId="urn:microsoft.com/office/officeart/2005/8/layout/orgChart1"/>
    <dgm:cxn modelId="{FEF590C5-F0BB-4277-B5C0-12F55273AA7F}" type="presParOf" srcId="{C637B349-5508-49FE-B241-39ECCAF716B7}" destId="{5CC598A2-9A62-4184-8D75-884E24B244F7}" srcOrd="0" destOrd="0" presId="urn:microsoft.com/office/officeart/2005/8/layout/orgChart1"/>
    <dgm:cxn modelId="{BF6BB867-6E2D-48C9-AA29-E3503AE3F294}" type="presParOf" srcId="{C637B349-5508-49FE-B241-39ECCAF716B7}" destId="{C8D6DCF7-FB19-43D4-BF71-AFA625719F71}" srcOrd="1" destOrd="0" presId="urn:microsoft.com/office/officeart/2005/8/layout/orgChart1"/>
    <dgm:cxn modelId="{C38D7571-B12A-435F-8F84-1294B022010C}" type="presParOf" srcId="{98A04756-5F4D-4046-B083-526A92C34499}" destId="{D8E15889-3254-4E4F-924B-DBE408F50DBC}" srcOrd="1" destOrd="0" presId="urn:microsoft.com/office/officeart/2005/8/layout/orgChart1"/>
    <dgm:cxn modelId="{A31EA1BF-FE62-4F34-9058-2EC12C372A02}" type="presParOf" srcId="{98A04756-5F4D-4046-B083-526A92C34499}" destId="{579FE5BE-C8FF-4D35-BE7C-2F75DA05AC52}" srcOrd="2" destOrd="0" presId="urn:microsoft.com/office/officeart/2005/8/layout/orgChart1"/>
    <dgm:cxn modelId="{C54C0E1A-3923-445E-9209-F8B5DFE1350E}" type="presParOf" srcId="{48D7EA20-93FC-4A9E-8628-522E63DE0143}" destId="{4627E65C-FD27-46A6-967E-C1D1BA05BCD1}" srcOrd="6" destOrd="0" presId="urn:microsoft.com/office/officeart/2005/8/layout/orgChart1"/>
    <dgm:cxn modelId="{6A03123C-BBBD-43D0-B0AF-DABC48B32B6E}" type="presParOf" srcId="{48D7EA20-93FC-4A9E-8628-522E63DE0143}" destId="{C696C174-EE51-426B-A992-E39533322EE1}" srcOrd="7" destOrd="0" presId="urn:microsoft.com/office/officeart/2005/8/layout/orgChart1"/>
    <dgm:cxn modelId="{470977C1-36BB-48C9-B80F-AF353C48D5ED}" type="presParOf" srcId="{C696C174-EE51-426B-A992-E39533322EE1}" destId="{0B34B33E-0043-49B7-9E42-A9EDF12B2B5C}" srcOrd="0" destOrd="0" presId="urn:microsoft.com/office/officeart/2005/8/layout/orgChart1"/>
    <dgm:cxn modelId="{2A1643A3-08B5-4BAA-8424-9C598844AA2B}" type="presParOf" srcId="{0B34B33E-0043-49B7-9E42-A9EDF12B2B5C}" destId="{B357A7F7-F878-4248-B43D-7B5C1A054374}" srcOrd="0" destOrd="0" presId="urn:microsoft.com/office/officeart/2005/8/layout/orgChart1"/>
    <dgm:cxn modelId="{A6F965C8-9BC0-4FAC-9CC6-3BFA3FB3922D}" type="presParOf" srcId="{0B34B33E-0043-49B7-9E42-A9EDF12B2B5C}" destId="{BDF56248-0C99-459E-874B-24C789241DD4}" srcOrd="1" destOrd="0" presId="urn:microsoft.com/office/officeart/2005/8/layout/orgChart1"/>
    <dgm:cxn modelId="{802BD7C6-64F2-4D65-8157-6E5B19F7600C}" type="presParOf" srcId="{C696C174-EE51-426B-A992-E39533322EE1}" destId="{ED1BA7F8-D162-47B9-B04B-4385C3C9A53F}" srcOrd="1" destOrd="0" presId="urn:microsoft.com/office/officeart/2005/8/layout/orgChart1"/>
    <dgm:cxn modelId="{B481187F-1B85-4AD2-8939-832A43C4F6DF}" type="presParOf" srcId="{C696C174-EE51-426B-A992-E39533322EE1}" destId="{F8F62167-6C9F-4196-AA96-8900BEA69A7D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Auxiliar </a:t>
          </a:r>
          <a:br>
            <a:rPr lang="es-ES" sz="1200" b="0" dirty="0">
              <a:solidFill>
                <a:schemeClr val="tx1"/>
              </a:solidFill>
            </a:rPr>
          </a:br>
          <a:r>
            <a:rPr lang="es-ES" sz="1200" b="0" dirty="0">
              <a:solidFill>
                <a:schemeClr val="tx1"/>
              </a:solidFill>
            </a:rPr>
            <a:t>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Auxiliar 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Analista 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82D1A3-5B64-4433-96A7-BC68222A4D9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209236A-B04F-4A58-8400-C2CE8C46A12D}" type="parTrans" cxnId="{9E988FD3-9079-4DEA-A121-1A1DC279A44F}">
      <dgm:prSet/>
      <dgm:spPr/>
      <dgm:t>
        <a:bodyPr/>
        <a:lstStyle/>
        <a:p>
          <a:endParaRPr lang="es-ES"/>
        </a:p>
      </dgm:t>
    </dgm:pt>
    <dgm:pt modelId="{BBA78B5A-7CC0-49E8-B08E-3956F5BB19A6}" type="sibTrans" cxnId="{9E988FD3-9079-4DEA-A121-1A1DC279A44F}">
      <dgm:prSet/>
      <dgm:spPr/>
      <dgm:t>
        <a:bodyPr/>
        <a:lstStyle/>
        <a:p>
          <a:endParaRPr lang="es-ES"/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Desarrollo </a:t>
          </a:r>
          <a:r>
            <a:rPr lang="es-MX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14BB5-1678-44F2-A1F1-C77033FA328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A998A2C-3FC3-4C89-861E-5E8E3925E6B2}" type="parTrans" cxnId="{E99B0F3D-854A-4085-A242-032CB76B1FFC}">
      <dgm:prSet/>
      <dgm:spPr/>
      <dgm:t>
        <a:bodyPr/>
        <a:lstStyle/>
        <a:p>
          <a:endParaRPr lang="es-ES"/>
        </a:p>
      </dgm:t>
    </dgm:pt>
    <dgm:pt modelId="{4AC28327-C453-4B8D-9AC3-0AF7A85176BD}" type="sibTrans" cxnId="{E99B0F3D-854A-4085-A242-032CB76B1FF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4" presStyleCnt="8" custScaleX="180375" custScaleY="133089" custLinFactNeighborX="-61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4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7CF5D704-2773-435C-9AE4-108BA6BD9C04}" type="pres">
      <dgm:prSet presAssocID="{D209236A-B04F-4A58-8400-C2CE8C46A12D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EF0B45F-D84B-40C0-81BB-284AB603CDC8}" type="pres">
      <dgm:prSet presAssocID="{0282D1A3-5B64-4433-96A7-BC68222A4D99}" presName="hierRoot2" presStyleCnt="0">
        <dgm:presLayoutVars>
          <dgm:hierBranch val="init"/>
        </dgm:presLayoutVars>
      </dgm:prSet>
      <dgm:spPr/>
    </dgm:pt>
    <dgm:pt modelId="{6247F01C-5145-45CB-A780-62F9E9900897}" type="pres">
      <dgm:prSet presAssocID="{0282D1A3-5B64-4433-96A7-BC68222A4D99}" presName="rootComposite" presStyleCnt="0"/>
      <dgm:spPr/>
    </dgm:pt>
    <dgm:pt modelId="{B9497D1A-44F6-480C-A626-D073C3EEF42B}" type="pres">
      <dgm:prSet presAssocID="{0282D1A3-5B64-4433-96A7-BC68222A4D99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40574-2B77-48D1-931D-579F5EDB4663}" type="pres">
      <dgm:prSet presAssocID="{0282D1A3-5B64-4433-96A7-BC68222A4D99}" presName="rootConnector" presStyleLbl="node2" presStyleIdx="5" presStyleCnt="8"/>
      <dgm:spPr/>
      <dgm:t>
        <a:bodyPr/>
        <a:lstStyle/>
        <a:p>
          <a:endParaRPr lang="es-ES"/>
        </a:p>
      </dgm:t>
    </dgm:pt>
    <dgm:pt modelId="{9C1B0B42-BFF9-4F79-9331-913CF2CA6D93}" type="pres">
      <dgm:prSet presAssocID="{0282D1A3-5B64-4433-96A7-BC68222A4D99}" presName="hierChild4" presStyleCnt="0"/>
      <dgm:spPr/>
    </dgm:pt>
    <dgm:pt modelId="{28CFBB2A-79AA-4120-A05C-92F132EB8D8C}" type="pres">
      <dgm:prSet presAssocID="{0282D1A3-5B64-4433-96A7-BC68222A4D99}" presName="hierChild5" presStyleCnt="0"/>
      <dgm:spPr/>
    </dgm:pt>
    <dgm:pt modelId="{DA2C989E-487F-418B-848E-9E0FE76D04AE}" type="pres">
      <dgm:prSet presAssocID="{0A998A2C-3FC3-4C89-861E-5E8E3925E6B2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A4E52BF-5669-4A3F-9548-DDA4C71BF5F7}" type="pres">
      <dgm:prSet presAssocID="{5CD14BB5-1678-44F2-A1F1-C77033FA3281}" presName="hierRoot2" presStyleCnt="0">
        <dgm:presLayoutVars>
          <dgm:hierBranch val="init"/>
        </dgm:presLayoutVars>
      </dgm:prSet>
      <dgm:spPr/>
    </dgm:pt>
    <dgm:pt modelId="{7F7E2FD7-2229-4DFB-BA09-E7B394116285}" type="pres">
      <dgm:prSet presAssocID="{5CD14BB5-1678-44F2-A1F1-C77033FA3281}" presName="rootComposite" presStyleCnt="0"/>
      <dgm:spPr/>
    </dgm:pt>
    <dgm:pt modelId="{A08FDC8F-1CFE-49E8-A358-BA2E4CE71AF8}" type="pres">
      <dgm:prSet presAssocID="{5CD14BB5-1678-44F2-A1F1-C77033FA3281}" presName="rootText" presStyleLbl="node2" presStyleIdx="6" presStyleCnt="8" custScaleX="180375" custScaleY="133089" custLinFactNeighborX="-616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C97F4-0D70-46D0-8F5F-F00D479E186D}" type="pres">
      <dgm:prSet presAssocID="{5CD14BB5-1678-44F2-A1F1-C77033FA3281}" presName="rootConnector" presStyleLbl="node2" presStyleIdx="6" presStyleCnt="8"/>
      <dgm:spPr/>
      <dgm:t>
        <a:bodyPr/>
        <a:lstStyle/>
        <a:p>
          <a:endParaRPr lang="es-ES"/>
        </a:p>
      </dgm:t>
    </dgm:pt>
    <dgm:pt modelId="{8BF9A88C-67A9-4406-88FA-281D4EE10E5B}" type="pres">
      <dgm:prSet presAssocID="{5CD14BB5-1678-44F2-A1F1-C77033FA3281}" presName="hierChild4" presStyleCnt="0"/>
      <dgm:spPr/>
    </dgm:pt>
    <dgm:pt modelId="{EDCD7E4D-0209-4363-A08F-9B7CB42A2F81}" type="pres">
      <dgm:prSet presAssocID="{5CD14BB5-1678-44F2-A1F1-C77033FA328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7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7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BF106508-6366-460D-8722-18BB924441C2}" type="presOf" srcId="{5CD14BB5-1678-44F2-A1F1-C77033FA3281}" destId="{9E5C97F4-0D70-46D0-8F5F-F00D479E186D}" srcOrd="1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67505F3E-6D76-49CA-B9D9-AFD628952415}" srcId="{9460999F-411C-4C31-B047-C664E61C4334}" destId="{5752D4F7-F977-4DF4-BA7B-0D40A2BE58E2}" srcOrd="7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DB7B1E40-5A8E-497C-8209-21B301AB44AB}" type="presOf" srcId="{0A998A2C-3FC3-4C89-861E-5E8E3925E6B2}" destId="{DA2C989E-487F-418B-848E-9E0FE76D04AE}" srcOrd="0" destOrd="0" presId="urn:microsoft.com/office/officeart/2005/8/layout/orgChart1"/>
    <dgm:cxn modelId="{EBDFA6DD-C4BA-4824-A2EE-F4E88232487C}" type="presOf" srcId="{D209236A-B04F-4A58-8400-C2CE8C46A12D}" destId="{7CF5D704-2773-435C-9AE4-108BA6BD9C04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CD50FAEE-5109-45AF-BE1B-A5CC8F796AF0}" type="presOf" srcId="{5CD14BB5-1678-44F2-A1F1-C77033FA3281}" destId="{A08FDC8F-1CFE-49E8-A358-BA2E4CE71AF8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E99B0F3D-854A-4085-A242-032CB76B1FFC}" srcId="{9460999F-411C-4C31-B047-C664E61C4334}" destId="{5CD14BB5-1678-44F2-A1F1-C77033FA3281}" srcOrd="6" destOrd="0" parTransId="{0A998A2C-3FC3-4C89-861E-5E8E3925E6B2}" sibTransId="{4AC28327-C453-4B8D-9AC3-0AF7A85176BD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8E0B7C1B-F20D-428C-B1ED-3C7D804A9CAC}" type="presOf" srcId="{0282D1A3-5B64-4433-96A7-BC68222A4D99}" destId="{74840574-2B77-48D1-931D-579F5EDB4663}" srcOrd="1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4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9E16F7F0-003B-4380-9972-C5F96059B8BC}" type="presOf" srcId="{0282D1A3-5B64-4433-96A7-BC68222A4D99}" destId="{B9497D1A-44F6-480C-A626-D073C3EEF42B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9E988FD3-9079-4DEA-A121-1A1DC279A44F}" srcId="{9460999F-411C-4C31-B047-C664E61C4334}" destId="{0282D1A3-5B64-4433-96A7-BC68222A4D99}" srcOrd="5" destOrd="0" parTransId="{D209236A-B04F-4A58-8400-C2CE8C46A12D}" sibTransId="{BBA78B5A-7CC0-49E8-B08E-3956F5BB19A6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2EBBE601-B5CE-4B86-8672-77E939C59E37}" type="presParOf" srcId="{192A4A43-5DC6-4E48-A7A3-07390C05F084}" destId="{28AB863A-311D-4D54-A405-F5D6FA291222}" srcOrd="8" destOrd="0" presId="urn:microsoft.com/office/officeart/2005/8/layout/orgChart1"/>
    <dgm:cxn modelId="{EC4AAC1B-DDD9-4362-ADE0-AD986B113482}" type="presParOf" srcId="{192A4A43-5DC6-4E48-A7A3-07390C05F084}" destId="{B0D6FA3F-7C1D-441B-AA99-DE040A3C8A63}" srcOrd="9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A3DD1EF9-ACCB-42FE-989F-980DB11B65EA}" type="presParOf" srcId="{192A4A43-5DC6-4E48-A7A3-07390C05F084}" destId="{7CF5D704-2773-435C-9AE4-108BA6BD9C04}" srcOrd="10" destOrd="0" presId="urn:microsoft.com/office/officeart/2005/8/layout/orgChart1"/>
    <dgm:cxn modelId="{CBFF6624-B425-4E14-96EC-3F17B34DBDED}" type="presParOf" srcId="{192A4A43-5DC6-4E48-A7A3-07390C05F084}" destId="{BEF0B45F-D84B-40C0-81BB-284AB603CDC8}" srcOrd="11" destOrd="0" presId="urn:microsoft.com/office/officeart/2005/8/layout/orgChart1"/>
    <dgm:cxn modelId="{9897C5B7-557C-4D4F-8794-DF60BB00FF46}" type="presParOf" srcId="{BEF0B45F-D84B-40C0-81BB-284AB603CDC8}" destId="{6247F01C-5145-45CB-A780-62F9E9900897}" srcOrd="0" destOrd="0" presId="urn:microsoft.com/office/officeart/2005/8/layout/orgChart1"/>
    <dgm:cxn modelId="{658EB5AB-DEC1-48EC-8B08-877FDE162DC6}" type="presParOf" srcId="{6247F01C-5145-45CB-A780-62F9E9900897}" destId="{B9497D1A-44F6-480C-A626-D073C3EEF42B}" srcOrd="0" destOrd="0" presId="urn:microsoft.com/office/officeart/2005/8/layout/orgChart1"/>
    <dgm:cxn modelId="{345B9E48-00E3-4872-89F2-601B2D170152}" type="presParOf" srcId="{6247F01C-5145-45CB-A780-62F9E9900897}" destId="{74840574-2B77-48D1-931D-579F5EDB4663}" srcOrd="1" destOrd="0" presId="urn:microsoft.com/office/officeart/2005/8/layout/orgChart1"/>
    <dgm:cxn modelId="{314974C5-4FEE-4040-B03E-EC796068284E}" type="presParOf" srcId="{BEF0B45F-D84B-40C0-81BB-284AB603CDC8}" destId="{9C1B0B42-BFF9-4F79-9331-913CF2CA6D93}" srcOrd="1" destOrd="0" presId="urn:microsoft.com/office/officeart/2005/8/layout/orgChart1"/>
    <dgm:cxn modelId="{6604BD8F-EC7B-4918-B218-2A54B31ECDBB}" type="presParOf" srcId="{BEF0B45F-D84B-40C0-81BB-284AB603CDC8}" destId="{28CFBB2A-79AA-4120-A05C-92F132EB8D8C}" srcOrd="2" destOrd="0" presId="urn:microsoft.com/office/officeart/2005/8/layout/orgChart1"/>
    <dgm:cxn modelId="{77473395-436A-47C0-A1B5-3F88244D331B}" type="presParOf" srcId="{192A4A43-5DC6-4E48-A7A3-07390C05F084}" destId="{DA2C989E-487F-418B-848E-9E0FE76D04AE}" srcOrd="12" destOrd="0" presId="urn:microsoft.com/office/officeart/2005/8/layout/orgChart1"/>
    <dgm:cxn modelId="{F75D15A7-5A65-49B3-B59B-6E06CED43737}" type="presParOf" srcId="{192A4A43-5DC6-4E48-A7A3-07390C05F084}" destId="{2A4E52BF-5669-4A3F-9548-DDA4C71BF5F7}" srcOrd="13" destOrd="0" presId="urn:microsoft.com/office/officeart/2005/8/layout/orgChart1"/>
    <dgm:cxn modelId="{6C119B60-D7E6-4B07-A79A-76686385E6D4}" type="presParOf" srcId="{2A4E52BF-5669-4A3F-9548-DDA4C71BF5F7}" destId="{7F7E2FD7-2229-4DFB-BA09-E7B394116285}" srcOrd="0" destOrd="0" presId="urn:microsoft.com/office/officeart/2005/8/layout/orgChart1"/>
    <dgm:cxn modelId="{9C8B35CD-AE87-4AA7-9C4F-287D7060063D}" type="presParOf" srcId="{7F7E2FD7-2229-4DFB-BA09-E7B394116285}" destId="{A08FDC8F-1CFE-49E8-A358-BA2E4CE71AF8}" srcOrd="0" destOrd="0" presId="urn:microsoft.com/office/officeart/2005/8/layout/orgChart1"/>
    <dgm:cxn modelId="{8DC06689-FA3E-4F57-A2F9-30A198AA8AB2}" type="presParOf" srcId="{7F7E2FD7-2229-4DFB-BA09-E7B394116285}" destId="{9E5C97F4-0D70-46D0-8F5F-F00D479E186D}" srcOrd="1" destOrd="0" presId="urn:microsoft.com/office/officeart/2005/8/layout/orgChart1"/>
    <dgm:cxn modelId="{24974853-0DDC-4D0B-8222-D0EE844703C8}" type="presParOf" srcId="{2A4E52BF-5669-4A3F-9548-DDA4C71BF5F7}" destId="{8BF9A88C-67A9-4406-88FA-281D4EE10E5B}" srcOrd="1" destOrd="0" presId="urn:microsoft.com/office/officeart/2005/8/layout/orgChart1"/>
    <dgm:cxn modelId="{DAB30D4F-178D-49A9-8B61-75F290FD6DE7}" type="presParOf" srcId="{2A4E52BF-5669-4A3F-9548-DDA4C71BF5F7}" destId="{EDCD7E4D-0209-4363-A08F-9B7CB42A2F81}" srcOrd="2" destOrd="0" presId="urn:microsoft.com/office/officeart/2005/8/layout/orgChart1"/>
    <dgm:cxn modelId="{B3254AA9-23B2-4D42-B8CF-BDAEF637192B}" type="presParOf" srcId="{192A4A43-5DC6-4E48-A7A3-07390C05F084}" destId="{07BEC8F6-F6B4-4F73-9157-E64063C899BB}" srcOrd="14" destOrd="0" presId="urn:microsoft.com/office/officeart/2005/8/layout/orgChart1"/>
    <dgm:cxn modelId="{E28CB7DE-6082-4FFC-97E6-45CFEC03C7CD}" type="presParOf" srcId="{192A4A43-5DC6-4E48-A7A3-07390C05F084}" destId="{65858037-06C9-4BEF-8BEB-8FD0892E41F7}" srcOrd="15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C817D-9450-49CE-9B62-5F633BF06DE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DCC5D7E0-9642-4DF0-937C-78762E3C39D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045111-6F31-4BD5-A34B-E6C7293FB655}" type="parTrans" cxnId="{9E764C42-2A7F-45BB-BDCB-241EA659EF20}">
      <dgm:prSet/>
      <dgm:spPr/>
      <dgm:t>
        <a:bodyPr/>
        <a:lstStyle/>
        <a:p>
          <a:endParaRPr lang="es-ES"/>
        </a:p>
      </dgm:t>
    </dgm:pt>
    <dgm:pt modelId="{B994382A-C444-492D-9ED4-4AA2DBA2861E}" type="sibTrans" cxnId="{9E764C42-2A7F-45BB-BDCB-241EA659EF20}">
      <dgm:prSet/>
      <dgm:spPr/>
      <dgm:t>
        <a:bodyPr/>
        <a:lstStyle/>
        <a:p>
          <a:endParaRPr lang="es-ES"/>
        </a:p>
      </dgm:t>
    </dgm:pt>
    <dgm:pt modelId="{44605120-7187-44E3-A30E-95E4E2409C6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B07024-DE58-4F41-A67C-2CE9A190E546}" type="parTrans" cxnId="{1FCE0618-F774-41DF-9515-FC1A55CEBA7D}">
      <dgm:prSet/>
      <dgm:spPr/>
      <dgm:t>
        <a:bodyPr/>
        <a:lstStyle/>
        <a:p>
          <a:endParaRPr lang="es-ES"/>
        </a:p>
      </dgm:t>
    </dgm:pt>
    <dgm:pt modelId="{596E47D2-B8AC-47AD-AAFE-0BA6E215E1F7}" type="sibTrans" cxnId="{1FCE0618-F774-41DF-9515-FC1A55CEBA7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4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72310" custScaleY="79027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4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72310" custScaleY="79027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D942E1FA-7122-4A13-8C74-BDB7236F873A}" type="pres">
      <dgm:prSet presAssocID="{60045111-6F31-4BD5-A34B-E6C7293FB655}" presName="Name111" presStyleLbl="parChTrans1D3" presStyleIdx="0" presStyleCnt="2"/>
      <dgm:spPr/>
      <dgm:t>
        <a:bodyPr/>
        <a:lstStyle/>
        <a:p>
          <a:endParaRPr lang="es-ES"/>
        </a:p>
      </dgm:t>
    </dgm:pt>
    <dgm:pt modelId="{265F8F61-6F76-4CF8-BB1F-E6A062C02A66}" type="pres">
      <dgm:prSet presAssocID="{DCC5D7E0-9642-4DF0-937C-78762E3C39D8}" presName="hierRoot3" presStyleCnt="0">
        <dgm:presLayoutVars>
          <dgm:hierBranch val="init"/>
        </dgm:presLayoutVars>
      </dgm:prSet>
      <dgm:spPr/>
    </dgm:pt>
    <dgm:pt modelId="{1ACE2E1A-BDF4-4436-96E7-E528ED8D0E12}" type="pres">
      <dgm:prSet presAssocID="{DCC5D7E0-9642-4DF0-937C-78762E3C39D8}" presName="rootComposite3" presStyleCnt="0"/>
      <dgm:spPr/>
    </dgm:pt>
    <dgm:pt modelId="{0B16E954-D147-48AE-8154-3D35003F8A93}" type="pres">
      <dgm:prSet presAssocID="{DCC5D7E0-9642-4DF0-937C-78762E3C39D8}" presName="rootText3" presStyleLbl="asst2" presStyleIdx="0" presStyleCnt="2" custScaleX="51304" custScaleY="684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F9622B-99B0-47D8-8D10-67ACE6F34E85}" type="pres">
      <dgm:prSet presAssocID="{DCC5D7E0-9642-4DF0-937C-78762E3C39D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3492311E-DA16-465B-B63A-F8EEA8C53526}" type="pres">
      <dgm:prSet presAssocID="{DCC5D7E0-9642-4DF0-937C-78762E3C39D8}" presName="hierChild6" presStyleCnt="0"/>
      <dgm:spPr/>
    </dgm:pt>
    <dgm:pt modelId="{79C7BCBD-70BC-4B78-82D7-F0D8A4C723B0}" type="pres">
      <dgm:prSet presAssocID="{DCC5D7E0-9642-4DF0-937C-78762E3C39D8}" presName="hierChild7" presStyleCnt="0"/>
      <dgm:spPr/>
    </dgm:pt>
    <dgm:pt modelId="{E3782A3A-54D5-46D8-9751-F558C16F4C86}" type="pres">
      <dgm:prSet presAssocID="{81CE74A5-7112-46C9-99D5-4AD6CEF6545F}" presName="Name35" presStyleLbl="parChTrans1D2" presStyleIdx="2" presStyleCnt="4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72310" custScaleY="79027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3CE8F0D9-B68E-4D4F-9490-22E1DC56D5D1}" type="pres">
      <dgm:prSet presAssocID="{0BB07024-DE58-4F41-A67C-2CE9A190E546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23652B51-E481-487A-A2F7-05B47B9B588A}" type="pres">
      <dgm:prSet presAssocID="{44605120-7187-44E3-A30E-95E4E2409C68}" presName="hierRoot3" presStyleCnt="0">
        <dgm:presLayoutVars>
          <dgm:hierBranch val="init"/>
        </dgm:presLayoutVars>
      </dgm:prSet>
      <dgm:spPr/>
    </dgm:pt>
    <dgm:pt modelId="{A1117F89-A20D-40A8-B2F5-FB64DF0672CE}" type="pres">
      <dgm:prSet presAssocID="{44605120-7187-44E3-A30E-95E4E2409C68}" presName="rootComposite3" presStyleCnt="0"/>
      <dgm:spPr/>
    </dgm:pt>
    <dgm:pt modelId="{E9E842A7-8303-414E-95B4-81347913CF29}" type="pres">
      <dgm:prSet presAssocID="{44605120-7187-44E3-A30E-95E4E2409C68}" presName="rootText3" presStyleLbl="asst2" presStyleIdx="1" presStyleCnt="2" custScaleX="51292" custScaleY="6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D7BD27-A539-47FD-8660-48A5DACC95D4}" type="pres">
      <dgm:prSet presAssocID="{44605120-7187-44E3-A30E-95E4E2409C68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8AE5381-0AE8-46C7-AA4A-04F0D5F2BA7C}" type="pres">
      <dgm:prSet presAssocID="{44605120-7187-44E3-A30E-95E4E2409C68}" presName="hierChild6" presStyleCnt="0"/>
      <dgm:spPr/>
    </dgm:pt>
    <dgm:pt modelId="{7FAC811A-75BD-420A-AB77-7C1F161F472B}" type="pres">
      <dgm:prSet presAssocID="{44605120-7187-44E3-A30E-95E4E2409C68}" presName="hierChild7" presStyleCnt="0"/>
      <dgm:spPr/>
    </dgm:pt>
    <dgm:pt modelId="{7D38F035-1DF9-45F9-822E-59508C8110FD}" type="pres">
      <dgm:prSet presAssocID="{CACFBD39-24F5-40E9-B188-7FFE7F202563}" presName="Name35" presStyleLbl="parChTrans1D2" presStyleIdx="3" presStyleCnt="4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72310" custScaleY="79027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4D99AAF7-D0FD-4F7F-9BB0-91E629CF88A1}" type="presOf" srcId="{DCC5D7E0-9642-4DF0-937C-78762E3C39D8}" destId="{0B16E954-D147-48AE-8154-3D35003F8A93}" srcOrd="0" destOrd="0" presId="urn:microsoft.com/office/officeart/2005/8/layout/orgChart1"/>
    <dgm:cxn modelId="{4F3705CB-6529-4D65-8580-76E3F5703526}" type="presOf" srcId="{F92AD708-E8E4-4E72-AA78-C95346ECD644}" destId="{3341C3AD-6F61-47BB-9AA6-53DAEC862A74}" srcOrd="1" destOrd="0" presId="urn:microsoft.com/office/officeart/2005/8/layout/orgChart1"/>
    <dgm:cxn modelId="{D530E522-6A5E-4915-8D55-4921CF2F5557}" type="presOf" srcId="{4FDC2CCA-D4CC-4919-9356-1F693D72A5DE}" destId="{80210B2D-4925-4174-A95C-08845E5F68A7}" srcOrd="0" destOrd="0" presId="urn:microsoft.com/office/officeart/2005/8/layout/orgChart1"/>
    <dgm:cxn modelId="{0B1AC5B1-D63C-4FC7-BC14-23E923784D03}" type="presOf" srcId="{CA1C817D-9450-49CE-9B62-5F633BF06DE9}" destId="{46D947F9-F3DD-497D-A9C4-4C92C5AD9141}" srcOrd="1" destOrd="0" presId="urn:microsoft.com/office/officeart/2005/8/layout/orgChart1"/>
    <dgm:cxn modelId="{E53BDDA8-67DB-4A0C-BAB7-C2BB755DA9CB}" type="presOf" srcId="{D7DDA57E-2046-4B04-A085-B4E34FDD7260}" destId="{B581282C-D634-4D8A-8E14-626AA3529337}" srcOrd="0" destOrd="0" presId="urn:microsoft.com/office/officeart/2005/8/layout/orgChart1"/>
    <dgm:cxn modelId="{97AEBF3A-D01E-4B54-BEEB-ED78FAAE3818}" type="presOf" srcId="{B8BC6FAC-0063-438A-8840-86E4B536BEE7}" destId="{56E6A7AD-0DF2-4A3C-8F82-A10D7DFF8B7C}" srcOrd="0" destOrd="0" presId="urn:microsoft.com/office/officeart/2005/8/layout/orgChart1"/>
    <dgm:cxn modelId="{AD9FDEAF-146D-4810-A69B-ADD694280D14}" type="presOf" srcId="{DCC5D7E0-9642-4DF0-937C-78762E3C39D8}" destId="{FFF9622B-99B0-47D8-8D10-67ACE6F34E85}" srcOrd="1" destOrd="0" presId="urn:microsoft.com/office/officeart/2005/8/layout/orgChart1"/>
    <dgm:cxn modelId="{463230FA-474D-453E-B488-712E949BE65E}" type="presOf" srcId="{908D28EF-2A78-4EF5-AB91-F1EB33459B81}" destId="{76EE64AC-A46E-4D32-B919-1A7AE6A321AF}" srcOrd="0" destOrd="0" presId="urn:microsoft.com/office/officeart/2005/8/layout/orgChart1"/>
    <dgm:cxn modelId="{624606AB-25C7-44F4-85F0-C70B885061BC}" type="presOf" srcId="{0BB07024-DE58-4F41-A67C-2CE9A190E546}" destId="{3CE8F0D9-B68E-4D4F-9490-22E1DC56D5D1}" srcOrd="0" destOrd="0" presId="urn:microsoft.com/office/officeart/2005/8/layout/orgChart1"/>
    <dgm:cxn modelId="{6BC79B52-E67E-4A56-81E0-B5148970C71A}" srcId="{84579AF0-4408-438F-970E-BE007F0381A1}" destId="{F92AD708-E8E4-4E72-AA78-C95346ECD644}" srcOrd="2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67E404AD-B550-4BBC-A54E-67AA23D9CC9A}" type="presOf" srcId="{84579AF0-4408-438F-970E-BE007F0381A1}" destId="{2CF73766-5A72-44CC-BB20-6F89F54B9753}" srcOrd="1" destOrd="0" presId="urn:microsoft.com/office/officeart/2005/8/layout/orgChart1"/>
    <dgm:cxn modelId="{88E5C7DD-FC38-4705-A1E8-8663F4FCE131}" srcId="{84579AF0-4408-438F-970E-BE007F0381A1}" destId="{908D28EF-2A78-4EF5-AB91-F1EB33459B81}" srcOrd="3" destOrd="0" parTransId="{CACFBD39-24F5-40E9-B188-7FFE7F202563}" sibTransId="{4EF09F20-55E7-40EA-8B27-12029A63F1BB}"/>
    <dgm:cxn modelId="{FF237AB3-A434-46C0-B443-DD2F7289FC6A}" type="presOf" srcId="{44605120-7187-44E3-A30E-95E4E2409C68}" destId="{E9E842A7-8303-414E-95B4-81347913CF29}" srcOrd="0" destOrd="0" presId="urn:microsoft.com/office/officeart/2005/8/layout/orgChart1"/>
    <dgm:cxn modelId="{1FCE0618-F774-41DF-9515-FC1A55CEBA7D}" srcId="{F92AD708-E8E4-4E72-AA78-C95346ECD644}" destId="{44605120-7187-44E3-A30E-95E4E2409C68}" srcOrd="0" destOrd="0" parTransId="{0BB07024-DE58-4F41-A67C-2CE9A190E546}" sibTransId="{596E47D2-B8AC-47AD-AAFE-0BA6E215E1F7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38A0BAC2-23A3-4E6C-9B13-DFFF2F8BAB92}" type="presOf" srcId="{CACFBD39-24F5-40E9-B188-7FFE7F202563}" destId="{7D38F035-1DF9-45F9-822E-59508C8110FD}" srcOrd="0" destOrd="0" presId="urn:microsoft.com/office/officeart/2005/8/layout/orgChart1"/>
    <dgm:cxn modelId="{6984FFEB-939B-419A-AAB8-BEC893FF91B8}" type="presOf" srcId="{F92AD708-E8E4-4E72-AA78-C95346ECD644}" destId="{FC74B5C8-FA7D-4472-8EDA-B13A79EFD391}" srcOrd="0" destOrd="0" presId="urn:microsoft.com/office/officeart/2005/8/layout/orgChart1"/>
    <dgm:cxn modelId="{919E4AEC-6266-44AB-B7F9-C64C870FC82A}" type="presOf" srcId="{84579AF0-4408-438F-970E-BE007F0381A1}" destId="{88C3740B-43DF-4CEF-A40A-0E65F47E286C}" srcOrd="0" destOrd="0" presId="urn:microsoft.com/office/officeart/2005/8/layout/orgChart1"/>
    <dgm:cxn modelId="{D0590DBF-4CDC-4809-B557-15DBE839A2F1}" srcId="{84579AF0-4408-438F-970E-BE007F0381A1}" destId="{CA1C817D-9450-49CE-9B62-5F633BF06DE9}" srcOrd="1" destOrd="0" parTransId="{4FDC2CCA-D4CC-4919-9356-1F693D72A5DE}" sibTransId="{518E95E3-D78D-45DD-923A-45EC1B8663E5}"/>
    <dgm:cxn modelId="{8C3FCD07-59E9-4695-AE51-CC9FFF7130D2}" type="presOf" srcId="{60045111-6F31-4BD5-A34B-E6C7293FB655}" destId="{D942E1FA-7122-4A13-8C74-BDB7236F873A}" srcOrd="0" destOrd="0" presId="urn:microsoft.com/office/officeart/2005/8/layout/orgChart1"/>
    <dgm:cxn modelId="{9E764C42-2A7F-45BB-BDCB-241EA659EF20}" srcId="{CA1C817D-9450-49CE-9B62-5F633BF06DE9}" destId="{DCC5D7E0-9642-4DF0-937C-78762E3C39D8}" srcOrd="0" destOrd="0" parTransId="{60045111-6F31-4BD5-A34B-E6C7293FB655}" sibTransId="{B994382A-C444-492D-9ED4-4AA2DBA2861E}"/>
    <dgm:cxn modelId="{8EC980A0-820E-4B09-84F8-6967166AC0D8}" type="presOf" srcId="{CA1C817D-9450-49CE-9B62-5F633BF06DE9}" destId="{84E60349-C374-4BDD-ACA9-6C98D9AEA296}" srcOrd="0" destOrd="0" presId="urn:microsoft.com/office/officeart/2005/8/layout/orgChart1"/>
    <dgm:cxn modelId="{8B0C041E-EBA1-491D-82E5-077B6B9EE5D0}" type="presOf" srcId="{B8BC6FAC-0063-438A-8840-86E4B536BEE7}" destId="{130779A8-2992-41CB-BD76-F1A6E53FE6E6}" srcOrd="1" destOrd="0" presId="urn:microsoft.com/office/officeart/2005/8/layout/orgChart1"/>
    <dgm:cxn modelId="{960D78BB-6FD3-4D59-A6F5-93CAF42C1F44}" type="presOf" srcId="{44605120-7187-44E3-A30E-95E4E2409C68}" destId="{D5D7BD27-A539-47FD-8660-48A5DACC95D4}" srcOrd="1" destOrd="0" presId="urn:microsoft.com/office/officeart/2005/8/layout/orgChart1"/>
    <dgm:cxn modelId="{1C869B2B-3CE6-4EBD-838F-51DBB6A5D89D}" type="presOf" srcId="{908D28EF-2A78-4EF5-AB91-F1EB33459B81}" destId="{08BDBD92-92FC-4F5B-9040-3B49B9C8787E}" srcOrd="1" destOrd="0" presId="urn:microsoft.com/office/officeart/2005/8/layout/orgChart1"/>
    <dgm:cxn modelId="{DA5F3F26-EB88-40CC-A4B5-C8AAD4A6EFB4}" type="presOf" srcId="{81CE74A5-7112-46C9-99D5-4AD6CEF6545F}" destId="{E3782A3A-54D5-46D8-9751-F558C16F4C86}" srcOrd="0" destOrd="0" presId="urn:microsoft.com/office/officeart/2005/8/layout/orgChart1"/>
    <dgm:cxn modelId="{2C716304-563F-4627-AAF4-378D327AFFD3}" srcId="{84579AF0-4408-438F-970E-BE007F0381A1}" destId="{B8BC6FAC-0063-438A-8840-86E4B536BEE7}" srcOrd="0" destOrd="0" parTransId="{D7DDA57E-2046-4B04-A085-B4E34FDD7260}" sibTransId="{843CE55F-91BE-4567-AA77-F90384DBE68D}"/>
    <dgm:cxn modelId="{472C0189-6DA1-4910-AF68-CAD3F85BBF2E}" type="presParOf" srcId="{563E5A01-76E3-4A9A-80FB-C20B46C08D87}" destId="{688A9FE0-A722-4F5F-9C0B-8B7802CE866E}" srcOrd="0" destOrd="0" presId="urn:microsoft.com/office/officeart/2005/8/layout/orgChart1"/>
    <dgm:cxn modelId="{8C2FB4F6-6845-4506-9459-3C0460EA9719}" type="presParOf" srcId="{688A9FE0-A722-4F5F-9C0B-8B7802CE866E}" destId="{B07F23F3-C4C7-44BC-815C-877AEFA01D09}" srcOrd="0" destOrd="0" presId="urn:microsoft.com/office/officeart/2005/8/layout/orgChart1"/>
    <dgm:cxn modelId="{F97573AB-07D4-4AD7-ABDC-65D94F96F66B}" type="presParOf" srcId="{B07F23F3-C4C7-44BC-815C-877AEFA01D09}" destId="{88C3740B-43DF-4CEF-A40A-0E65F47E286C}" srcOrd="0" destOrd="0" presId="urn:microsoft.com/office/officeart/2005/8/layout/orgChart1"/>
    <dgm:cxn modelId="{E8D34BDF-EC0C-4BFA-8133-7157FE01A75D}" type="presParOf" srcId="{B07F23F3-C4C7-44BC-815C-877AEFA01D09}" destId="{2CF73766-5A72-44CC-BB20-6F89F54B9753}" srcOrd="1" destOrd="0" presId="urn:microsoft.com/office/officeart/2005/8/layout/orgChart1"/>
    <dgm:cxn modelId="{5FCB18E2-A301-4D21-8776-A89DC3BDFD10}" type="presParOf" srcId="{688A9FE0-A722-4F5F-9C0B-8B7802CE866E}" destId="{C212D9BA-6797-4225-A692-A814A4696490}" srcOrd="1" destOrd="0" presId="urn:microsoft.com/office/officeart/2005/8/layout/orgChart1"/>
    <dgm:cxn modelId="{11ACBFA4-0C4E-4942-B288-40BA962A8AD7}" type="presParOf" srcId="{C212D9BA-6797-4225-A692-A814A4696490}" destId="{B581282C-D634-4D8A-8E14-626AA3529337}" srcOrd="0" destOrd="0" presId="urn:microsoft.com/office/officeart/2005/8/layout/orgChart1"/>
    <dgm:cxn modelId="{F60C428F-1B93-4552-BD03-FD5ED70448BD}" type="presParOf" srcId="{C212D9BA-6797-4225-A692-A814A4696490}" destId="{C011CEE9-C15C-4AAA-869F-C26FD646E5ED}" srcOrd="1" destOrd="0" presId="urn:microsoft.com/office/officeart/2005/8/layout/orgChart1"/>
    <dgm:cxn modelId="{618A2CAB-CFA8-4158-A509-804B7E3EFEA7}" type="presParOf" srcId="{C011CEE9-C15C-4AAA-869F-C26FD646E5ED}" destId="{64248B0D-9B43-4567-887C-9BFB0D30273E}" srcOrd="0" destOrd="0" presId="urn:microsoft.com/office/officeart/2005/8/layout/orgChart1"/>
    <dgm:cxn modelId="{E6B39FCA-FB7F-4FE6-BEA4-EEF512290900}" type="presParOf" srcId="{64248B0D-9B43-4567-887C-9BFB0D30273E}" destId="{56E6A7AD-0DF2-4A3C-8F82-A10D7DFF8B7C}" srcOrd="0" destOrd="0" presId="urn:microsoft.com/office/officeart/2005/8/layout/orgChart1"/>
    <dgm:cxn modelId="{2CB64584-24DA-4DF3-AC4F-B7AE8EDBDC20}" type="presParOf" srcId="{64248B0D-9B43-4567-887C-9BFB0D30273E}" destId="{130779A8-2992-41CB-BD76-F1A6E53FE6E6}" srcOrd="1" destOrd="0" presId="urn:microsoft.com/office/officeart/2005/8/layout/orgChart1"/>
    <dgm:cxn modelId="{6CA07420-10B5-4B41-921C-215E0C86A96F}" type="presParOf" srcId="{C011CEE9-C15C-4AAA-869F-C26FD646E5ED}" destId="{7787021F-BEB0-4121-97DE-C6329EACDEF0}" srcOrd="1" destOrd="0" presId="urn:microsoft.com/office/officeart/2005/8/layout/orgChart1"/>
    <dgm:cxn modelId="{4C8E9BDD-0D11-4154-950D-812FBF79E07E}" type="presParOf" srcId="{C011CEE9-C15C-4AAA-869F-C26FD646E5ED}" destId="{32B58D15-0FAC-49C6-953A-586FC8C78FF9}" srcOrd="2" destOrd="0" presId="urn:microsoft.com/office/officeart/2005/8/layout/orgChart1"/>
    <dgm:cxn modelId="{7BCFD378-1D2A-40D6-A1BF-A4866FE8BCC2}" type="presParOf" srcId="{C212D9BA-6797-4225-A692-A814A4696490}" destId="{80210B2D-4925-4174-A95C-08845E5F68A7}" srcOrd="2" destOrd="0" presId="urn:microsoft.com/office/officeart/2005/8/layout/orgChart1"/>
    <dgm:cxn modelId="{CF0D29C0-0F23-493B-A869-81ABCADAE9EB}" type="presParOf" srcId="{C212D9BA-6797-4225-A692-A814A4696490}" destId="{A8306813-B67B-49F0-8F5B-36F453A43162}" srcOrd="3" destOrd="0" presId="urn:microsoft.com/office/officeart/2005/8/layout/orgChart1"/>
    <dgm:cxn modelId="{7B8D3688-2C70-442F-A1FE-5C8593700306}" type="presParOf" srcId="{A8306813-B67B-49F0-8F5B-36F453A43162}" destId="{94628B50-7743-4B8D-984E-50BF1C97710C}" srcOrd="0" destOrd="0" presId="urn:microsoft.com/office/officeart/2005/8/layout/orgChart1"/>
    <dgm:cxn modelId="{B06CE60F-198B-4B4F-9D2A-CF9F2A7526EC}" type="presParOf" srcId="{94628B50-7743-4B8D-984E-50BF1C97710C}" destId="{84E60349-C374-4BDD-ACA9-6C98D9AEA296}" srcOrd="0" destOrd="0" presId="urn:microsoft.com/office/officeart/2005/8/layout/orgChart1"/>
    <dgm:cxn modelId="{2559D484-CD86-4C51-B88D-A56597A4056E}" type="presParOf" srcId="{94628B50-7743-4B8D-984E-50BF1C97710C}" destId="{46D947F9-F3DD-497D-A9C4-4C92C5AD9141}" srcOrd="1" destOrd="0" presId="urn:microsoft.com/office/officeart/2005/8/layout/orgChart1"/>
    <dgm:cxn modelId="{8EE8E735-0C8A-457F-8E73-8E05D26923F7}" type="presParOf" srcId="{A8306813-B67B-49F0-8F5B-36F453A43162}" destId="{8A61F356-8569-4CED-8BC9-EDADABFDEB05}" srcOrd="1" destOrd="0" presId="urn:microsoft.com/office/officeart/2005/8/layout/orgChart1"/>
    <dgm:cxn modelId="{BD7A53D6-65FC-4CC8-819A-42DA2FF01E10}" type="presParOf" srcId="{A8306813-B67B-49F0-8F5B-36F453A43162}" destId="{7EF92863-4DBB-4B6F-8093-9AA0D3AD8238}" srcOrd="2" destOrd="0" presId="urn:microsoft.com/office/officeart/2005/8/layout/orgChart1"/>
    <dgm:cxn modelId="{F9CF4DCC-79D1-422E-A115-95E7312DEFBF}" type="presParOf" srcId="{7EF92863-4DBB-4B6F-8093-9AA0D3AD8238}" destId="{D942E1FA-7122-4A13-8C74-BDB7236F873A}" srcOrd="0" destOrd="0" presId="urn:microsoft.com/office/officeart/2005/8/layout/orgChart1"/>
    <dgm:cxn modelId="{C03AEB67-B4A2-46C9-8BBC-6E3F7890FB4D}" type="presParOf" srcId="{7EF92863-4DBB-4B6F-8093-9AA0D3AD8238}" destId="{265F8F61-6F76-4CF8-BB1F-E6A062C02A66}" srcOrd="1" destOrd="0" presId="urn:microsoft.com/office/officeart/2005/8/layout/orgChart1"/>
    <dgm:cxn modelId="{68C7039C-4CA0-4D64-852F-E65CA693BBF6}" type="presParOf" srcId="{265F8F61-6F76-4CF8-BB1F-E6A062C02A66}" destId="{1ACE2E1A-BDF4-4436-96E7-E528ED8D0E12}" srcOrd="0" destOrd="0" presId="urn:microsoft.com/office/officeart/2005/8/layout/orgChart1"/>
    <dgm:cxn modelId="{4ADF529D-2BB9-4BE9-9F0D-E8E66D86594B}" type="presParOf" srcId="{1ACE2E1A-BDF4-4436-96E7-E528ED8D0E12}" destId="{0B16E954-D147-48AE-8154-3D35003F8A93}" srcOrd="0" destOrd="0" presId="urn:microsoft.com/office/officeart/2005/8/layout/orgChart1"/>
    <dgm:cxn modelId="{3244C982-AE29-4623-8B37-8D7CDF898DD0}" type="presParOf" srcId="{1ACE2E1A-BDF4-4436-96E7-E528ED8D0E12}" destId="{FFF9622B-99B0-47D8-8D10-67ACE6F34E85}" srcOrd="1" destOrd="0" presId="urn:microsoft.com/office/officeart/2005/8/layout/orgChart1"/>
    <dgm:cxn modelId="{74EE268D-3415-46E1-8D03-856F854C08F9}" type="presParOf" srcId="{265F8F61-6F76-4CF8-BB1F-E6A062C02A66}" destId="{3492311E-DA16-465B-B63A-F8EEA8C53526}" srcOrd="1" destOrd="0" presId="urn:microsoft.com/office/officeart/2005/8/layout/orgChart1"/>
    <dgm:cxn modelId="{E5024CC3-F99F-4272-AE24-773E3BBAED0C}" type="presParOf" srcId="{265F8F61-6F76-4CF8-BB1F-E6A062C02A66}" destId="{79C7BCBD-70BC-4B78-82D7-F0D8A4C723B0}" srcOrd="2" destOrd="0" presId="urn:microsoft.com/office/officeart/2005/8/layout/orgChart1"/>
    <dgm:cxn modelId="{47215129-1241-4A47-BF0B-65195EC2E353}" type="presParOf" srcId="{C212D9BA-6797-4225-A692-A814A4696490}" destId="{E3782A3A-54D5-46D8-9751-F558C16F4C86}" srcOrd="4" destOrd="0" presId="urn:microsoft.com/office/officeart/2005/8/layout/orgChart1"/>
    <dgm:cxn modelId="{723D996C-5A04-46E7-B05E-2AECE267156B}" type="presParOf" srcId="{C212D9BA-6797-4225-A692-A814A4696490}" destId="{22C4E399-B079-419B-B4D4-C8D8E80A8C8C}" srcOrd="5" destOrd="0" presId="urn:microsoft.com/office/officeart/2005/8/layout/orgChart1"/>
    <dgm:cxn modelId="{45C47328-61C1-42CB-9373-93FBF3211631}" type="presParOf" srcId="{22C4E399-B079-419B-B4D4-C8D8E80A8C8C}" destId="{6D58F428-0281-442B-AA71-4D80030EC748}" srcOrd="0" destOrd="0" presId="urn:microsoft.com/office/officeart/2005/8/layout/orgChart1"/>
    <dgm:cxn modelId="{1746E11F-17CE-45FD-BB27-F556926FA7BC}" type="presParOf" srcId="{6D58F428-0281-442B-AA71-4D80030EC748}" destId="{FC74B5C8-FA7D-4472-8EDA-B13A79EFD391}" srcOrd="0" destOrd="0" presId="urn:microsoft.com/office/officeart/2005/8/layout/orgChart1"/>
    <dgm:cxn modelId="{A8429F7D-C4AB-44E9-B6C3-9FEFC6B101A6}" type="presParOf" srcId="{6D58F428-0281-442B-AA71-4D80030EC748}" destId="{3341C3AD-6F61-47BB-9AA6-53DAEC862A74}" srcOrd="1" destOrd="0" presId="urn:microsoft.com/office/officeart/2005/8/layout/orgChart1"/>
    <dgm:cxn modelId="{AC05E5C5-296E-4853-AA5B-91259B13C5EE}" type="presParOf" srcId="{22C4E399-B079-419B-B4D4-C8D8E80A8C8C}" destId="{8F5C9C5F-EA93-411D-A6E5-EA89CBBDE876}" srcOrd="1" destOrd="0" presId="urn:microsoft.com/office/officeart/2005/8/layout/orgChart1"/>
    <dgm:cxn modelId="{F555F574-6665-4260-8285-EF4B668D1AD5}" type="presParOf" srcId="{22C4E399-B079-419B-B4D4-C8D8E80A8C8C}" destId="{21339E80-F91E-48CE-82D9-14E06FA0459E}" srcOrd="2" destOrd="0" presId="urn:microsoft.com/office/officeart/2005/8/layout/orgChart1"/>
    <dgm:cxn modelId="{B6C700E6-3B85-4734-B236-7DC51CCD5D75}" type="presParOf" srcId="{21339E80-F91E-48CE-82D9-14E06FA0459E}" destId="{3CE8F0D9-B68E-4D4F-9490-22E1DC56D5D1}" srcOrd="0" destOrd="0" presId="urn:microsoft.com/office/officeart/2005/8/layout/orgChart1"/>
    <dgm:cxn modelId="{8D79052F-7386-44A2-8D9E-239EEAE44A2E}" type="presParOf" srcId="{21339E80-F91E-48CE-82D9-14E06FA0459E}" destId="{23652B51-E481-487A-A2F7-05B47B9B588A}" srcOrd="1" destOrd="0" presId="urn:microsoft.com/office/officeart/2005/8/layout/orgChart1"/>
    <dgm:cxn modelId="{A11D1441-CE37-4FBA-AB04-27659C8E7A3E}" type="presParOf" srcId="{23652B51-E481-487A-A2F7-05B47B9B588A}" destId="{A1117F89-A20D-40A8-B2F5-FB64DF0672CE}" srcOrd="0" destOrd="0" presId="urn:microsoft.com/office/officeart/2005/8/layout/orgChart1"/>
    <dgm:cxn modelId="{CCFA2389-FB17-4B17-B0E6-7F049FE479F6}" type="presParOf" srcId="{A1117F89-A20D-40A8-B2F5-FB64DF0672CE}" destId="{E9E842A7-8303-414E-95B4-81347913CF29}" srcOrd="0" destOrd="0" presId="urn:microsoft.com/office/officeart/2005/8/layout/orgChart1"/>
    <dgm:cxn modelId="{3BAE5B22-802D-460C-8EC3-34AC7CD4647E}" type="presParOf" srcId="{A1117F89-A20D-40A8-B2F5-FB64DF0672CE}" destId="{D5D7BD27-A539-47FD-8660-48A5DACC95D4}" srcOrd="1" destOrd="0" presId="urn:microsoft.com/office/officeart/2005/8/layout/orgChart1"/>
    <dgm:cxn modelId="{D91ECBD4-FAFD-4A3D-AC6A-37A6FCC43DBB}" type="presParOf" srcId="{23652B51-E481-487A-A2F7-05B47B9B588A}" destId="{E8AE5381-0AE8-46C7-AA4A-04F0D5F2BA7C}" srcOrd="1" destOrd="0" presId="urn:microsoft.com/office/officeart/2005/8/layout/orgChart1"/>
    <dgm:cxn modelId="{247B60A3-E7E3-4D8F-950A-824C63A0C852}" type="presParOf" srcId="{23652B51-E481-487A-A2F7-05B47B9B588A}" destId="{7FAC811A-75BD-420A-AB77-7C1F161F472B}" srcOrd="2" destOrd="0" presId="urn:microsoft.com/office/officeart/2005/8/layout/orgChart1"/>
    <dgm:cxn modelId="{1E802326-3A7B-4800-8A9B-58F9B35BAB9E}" type="presParOf" srcId="{C212D9BA-6797-4225-A692-A814A4696490}" destId="{7D38F035-1DF9-45F9-822E-59508C8110FD}" srcOrd="6" destOrd="0" presId="urn:microsoft.com/office/officeart/2005/8/layout/orgChart1"/>
    <dgm:cxn modelId="{671E1091-AF87-43EE-B800-F49BF54FBA63}" type="presParOf" srcId="{C212D9BA-6797-4225-A692-A814A4696490}" destId="{C3004D0D-A1DF-40B0-AF38-E26B8129AF3D}" srcOrd="7" destOrd="0" presId="urn:microsoft.com/office/officeart/2005/8/layout/orgChart1"/>
    <dgm:cxn modelId="{31B1DEE4-F353-4119-88D1-376F3482C4BB}" type="presParOf" srcId="{C3004D0D-A1DF-40B0-AF38-E26B8129AF3D}" destId="{DF0FC549-3056-4649-8FFB-CE50262E2FD5}" srcOrd="0" destOrd="0" presId="urn:microsoft.com/office/officeart/2005/8/layout/orgChart1"/>
    <dgm:cxn modelId="{73551465-22F2-4390-A871-856B1E5EB89D}" type="presParOf" srcId="{DF0FC549-3056-4649-8FFB-CE50262E2FD5}" destId="{76EE64AC-A46E-4D32-B919-1A7AE6A321AF}" srcOrd="0" destOrd="0" presId="urn:microsoft.com/office/officeart/2005/8/layout/orgChart1"/>
    <dgm:cxn modelId="{7809C813-BC75-42BB-A41A-E55DC3180E8B}" type="presParOf" srcId="{DF0FC549-3056-4649-8FFB-CE50262E2FD5}" destId="{08BDBD92-92FC-4F5B-9040-3B49B9C8787E}" srcOrd="1" destOrd="0" presId="urn:microsoft.com/office/officeart/2005/8/layout/orgChart1"/>
    <dgm:cxn modelId="{DFFC864E-AAAC-4C33-811B-6781449D1E5D}" type="presParOf" srcId="{C3004D0D-A1DF-40B0-AF38-E26B8129AF3D}" destId="{772E2D0B-44DC-422E-8852-8EF17A2B2AC3}" srcOrd="1" destOrd="0" presId="urn:microsoft.com/office/officeart/2005/8/layout/orgChart1"/>
    <dgm:cxn modelId="{31FD27CA-B1EB-47A4-A6E0-2BB08EAAFF17}" type="presParOf" srcId="{C3004D0D-A1DF-40B0-AF38-E26B8129AF3D}" destId="{0FE17CF1-DD0F-4399-B3EF-C1785B08B495}" srcOrd="2" destOrd="0" presId="urn:microsoft.com/office/officeart/2005/8/layout/orgChart1"/>
    <dgm:cxn modelId="{4FE6D7B3-6954-4F6B-9220-E837911A8D4F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3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3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3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3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3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E3EA2E-6FB7-406B-BAC8-A62B847E1466}">
      <dgm:prSet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</a:p>
        <a:p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37B75DD8-2BEA-46DB-B70B-30F507C40331}" type="parTrans" cxnId="{39F4E1B9-6708-4073-973B-1C6F77340D0F}">
      <dgm:prSet/>
      <dgm:spPr/>
      <dgm:t>
        <a:bodyPr/>
        <a:lstStyle/>
        <a:p>
          <a:endParaRPr lang="es-ES"/>
        </a:p>
      </dgm:t>
    </dgm:pt>
    <dgm:pt modelId="{67D5432F-C18B-4767-8023-4EA64C26D6EB}" type="sibTrans" cxnId="{39F4E1B9-6708-4073-973B-1C6F77340D0F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9" custScaleY="118534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9D16FFA4-EE23-4488-8BCA-652E70D0E2FD}" type="pres">
      <dgm:prSet presAssocID="{37B75DD8-2BEA-46DB-B70B-30F507C4033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91BF5B4-71F2-48ED-9A53-B71B0BC9973D}" type="pres">
      <dgm:prSet presAssocID="{3AE3EA2E-6FB7-406B-BAC8-A62B847E1466}" presName="hierRoot2" presStyleCnt="0">
        <dgm:presLayoutVars>
          <dgm:hierBranch/>
        </dgm:presLayoutVars>
      </dgm:prSet>
      <dgm:spPr/>
    </dgm:pt>
    <dgm:pt modelId="{4747981B-8BA6-4871-81C8-80776ADE799E}" type="pres">
      <dgm:prSet presAssocID="{3AE3EA2E-6FB7-406B-BAC8-A62B847E1466}" presName="rootComposite" presStyleCnt="0"/>
      <dgm:spPr/>
    </dgm:pt>
    <dgm:pt modelId="{B34CABC7-1096-478D-9B76-88F0EE9E0C92}" type="pres">
      <dgm:prSet presAssocID="{3AE3EA2E-6FB7-406B-BAC8-A62B847E1466}" presName="rootText" presStyleLbl="node2" presStyleIdx="0" presStyleCnt="1" custScaleX="120396" custScaleY="155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C8147C-15B7-41B2-A026-6718DDF41734}" type="pres">
      <dgm:prSet presAssocID="{3AE3EA2E-6FB7-406B-BAC8-A62B847E1466}" presName="rootConnector" presStyleLbl="node2" presStyleIdx="0" presStyleCnt="1"/>
      <dgm:spPr/>
      <dgm:t>
        <a:bodyPr/>
        <a:lstStyle/>
        <a:p>
          <a:endParaRPr lang="es-ES"/>
        </a:p>
      </dgm:t>
    </dgm:pt>
    <dgm:pt modelId="{85909BF7-7D14-4EB8-9C92-6E1CFD95F315}" type="pres">
      <dgm:prSet presAssocID="{3AE3EA2E-6FB7-406B-BAC8-A62B847E1466}" presName="hierChild4" presStyleCnt="0"/>
      <dgm:spPr/>
    </dgm:pt>
    <dgm:pt modelId="{8D6AD0DD-3E46-4F56-9534-C80F195B1A11}" type="pres">
      <dgm:prSet presAssocID="{3AE3EA2E-6FB7-406B-BAC8-A62B847E1466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8BA478E-ECF1-4DBA-B627-43B8B00BEEBA}" type="presOf" srcId="{3AE3EA2E-6FB7-406B-BAC8-A62B847E1466}" destId="{B34CABC7-1096-478D-9B76-88F0EE9E0C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B32B30B5-DE1D-463B-9211-D387CF2FC616}" type="presOf" srcId="{3AE3EA2E-6FB7-406B-BAC8-A62B847E1466}" destId="{BCC8147C-15B7-41B2-A026-6718DDF41734}" srcOrd="1" destOrd="0" presId="urn:microsoft.com/office/officeart/2005/8/layout/orgChart1"/>
    <dgm:cxn modelId="{45509505-185D-40E5-A101-31478B585573}" type="presOf" srcId="{37B75DD8-2BEA-46DB-B70B-30F507C40331}" destId="{9D16FFA4-EE23-4488-8BCA-652E70D0E2FD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39F4E1B9-6708-4073-973B-1C6F77340D0F}" srcId="{A5567314-55D4-4305-9B0E-66562ADE4F73}" destId="{3AE3EA2E-6FB7-406B-BAC8-A62B847E1466}" srcOrd="0" destOrd="0" parTransId="{37B75DD8-2BEA-46DB-B70B-30F507C40331}" sibTransId="{67D5432F-C18B-4767-8023-4EA64C26D6EB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489E3D58-2F32-4319-8267-E8C27AADDA72}" type="presParOf" srcId="{AF220E45-7649-4E3F-9F3D-C357E4F8DB56}" destId="{9D16FFA4-EE23-4488-8BCA-652E70D0E2FD}" srcOrd="0" destOrd="0" presId="urn:microsoft.com/office/officeart/2005/8/layout/orgChart1"/>
    <dgm:cxn modelId="{9354E117-76D4-4499-BDD8-8CD32A9B7323}" type="presParOf" srcId="{AF220E45-7649-4E3F-9F3D-C357E4F8DB56}" destId="{091BF5B4-71F2-48ED-9A53-B71B0BC9973D}" srcOrd="1" destOrd="0" presId="urn:microsoft.com/office/officeart/2005/8/layout/orgChart1"/>
    <dgm:cxn modelId="{6B29DE98-479D-4F7C-9DB3-1B9211A83A3F}" type="presParOf" srcId="{091BF5B4-71F2-48ED-9A53-B71B0BC9973D}" destId="{4747981B-8BA6-4871-81C8-80776ADE799E}" srcOrd="0" destOrd="0" presId="urn:microsoft.com/office/officeart/2005/8/layout/orgChart1"/>
    <dgm:cxn modelId="{68A9EC58-3F2B-4E3C-B40E-06C50EF65174}" type="presParOf" srcId="{4747981B-8BA6-4871-81C8-80776ADE799E}" destId="{B34CABC7-1096-478D-9B76-88F0EE9E0C92}" srcOrd="0" destOrd="0" presId="urn:microsoft.com/office/officeart/2005/8/layout/orgChart1"/>
    <dgm:cxn modelId="{4C4DC169-27D7-4F62-B7A3-58036A6EC5D0}" type="presParOf" srcId="{4747981B-8BA6-4871-81C8-80776ADE799E}" destId="{BCC8147C-15B7-41B2-A026-6718DDF41734}" srcOrd="1" destOrd="0" presId="urn:microsoft.com/office/officeart/2005/8/layout/orgChart1"/>
    <dgm:cxn modelId="{DF77922D-8A95-42C7-9F55-F0423337307B}" type="presParOf" srcId="{091BF5B4-71F2-48ED-9A53-B71B0BC9973D}" destId="{85909BF7-7D14-4EB8-9C92-6E1CFD95F315}" srcOrd="1" destOrd="0" presId="urn:microsoft.com/office/officeart/2005/8/layout/orgChart1"/>
    <dgm:cxn modelId="{C5AD5BA7-436F-4223-9E16-5B7CB591C5B8}" type="presParOf" srcId="{091BF5B4-71F2-48ED-9A53-B71B0BC9973D}" destId="{8D6AD0DD-3E46-4F56-9534-C80F195B1A11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E1F07C8C-5473-4F6F-8C4E-3939EA94A3FB}" type="presParOf" srcId="{5E12C4FD-0F5E-4911-AC30-E420FB8D05EB}" destId="{FF6BECF4-75A3-4CA1-BD71-5A0D3A4EDF89}" srcOrd="6" destOrd="0" presId="urn:microsoft.com/office/officeart/2005/8/layout/orgChart1"/>
    <dgm:cxn modelId="{5220E245-6174-42E3-80DA-4A51DE6FA5C6}" type="presParOf" srcId="{5E12C4FD-0F5E-4911-AC30-E420FB8D05EB}" destId="{26808509-107F-4CDC-95A3-B7B52E1322DF}" srcOrd="7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549355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653160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11FB55-18A9-45D8-B684-AAC2D632EEA5}">
      <dgm:prSet custT="1"/>
      <dgm:spPr/>
      <dgm:t>
        <a:bodyPr/>
        <a:lstStyle/>
        <a:p>
          <a:r>
            <a:rPr lang="es-ES" sz="1200" dirty="0" smtClean="0"/>
            <a:t>Entrenador(a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0C64637-7592-419A-9EC2-314BCA684C38}" type="parTrans" cxnId="{E3569668-CB67-457D-B2CC-5F6081D97A0F}">
      <dgm:prSet/>
      <dgm:spPr/>
      <dgm:t>
        <a:bodyPr/>
        <a:lstStyle/>
        <a:p>
          <a:endParaRPr lang="es-ES"/>
        </a:p>
      </dgm:t>
    </dgm:pt>
    <dgm:pt modelId="{B08F9377-C9BC-4A59-AD70-710FCA80551E}" type="sibTrans" cxnId="{E3569668-CB67-457D-B2CC-5F6081D97A0F}">
      <dgm:prSet/>
      <dgm:spPr/>
      <dgm:t>
        <a:bodyPr/>
        <a:lstStyle/>
        <a:p>
          <a:endParaRPr lang="es-ES"/>
        </a:p>
      </dgm:t>
    </dgm:pt>
    <dgm:pt modelId="{9477027A-BF9E-408D-A829-B90D7D1D3C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5113B29A-08E5-4FC0-BCB9-2B9E39DAA3EB}" type="parTrans" cxnId="{F8DDBC12-FBF2-4828-818B-88F0F86B6E43}">
      <dgm:prSet/>
      <dgm:spPr/>
      <dgm:t>
        <a:bodyPr/>
        <a:lstStyle/>
        <a:p>
          <a:endParaRPr lang="es-ES"/>
        </a:p>
      </dgm:t>
    </dgm:pt>
    <dgm:pt modelId="{6C8EF29A-2C04-4A82-B7CC-FA8A8283DC7C}" type="sibTrans" cxnId="{F8DDBC12-FBF2-4828-818B-88F0F86B6E43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28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C107D675-B209-49F1-819B-4C056CB82745}" type="pres">
      <dgm:prSet presAssocID="{70C64637-7592-419A-9EC2-314BCA684C3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7806297-D297-421B-BB8A-DD313B764F06}" type="pres">
      <dgm:prSet presAssocID="{3711FB55-18A9-45D8-B684-AAC2D632EEA5}" presName="hierRoot2" presStyleCnt="0">
        <dgm:presLayoutVars>
          <dgm:hierBranch val="init"/>
        </dgm:presLayoutVars>
      </dgm:prSet>
      <dgm:spPr/>
    </dgm:pt>
    <dgm:pt modelId="{C73B3F4F-47C0-485B-A2EC-D15535AA979F}" type="pres">
      <dgm:prSet presAssocID="{3711FB55-18A9-45D8-B684-AAC2D632EEA5}" presName="rootComposite" presStyleCnt="0"/>
      <dgm:spPr/>
    </dgm:pt>
    <dgm:pt modelId="{60EEC474-B5E4-4BF4-93F5-756AA5473CEE}" type="pres">
      <dgm:prSet presAssocID="{3711FB55-18A9-45D8-B684-AAC2D632EEA5}" presName="rootText" presStyleLbl="node3" presStyleIdx="0" presStyleCnt="2" custScaleX="72418" custScaleY="70453" custLinFactNeighborX="-196" custLinFactNeighborY="2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C1161D-2A00-4A13-BE6F-7337468104DF}" type="pres">
      <dgm:prSet presAssocID="{3711FB55-18A9-45D8-B684-AAC2D632EEA5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5AF84B-4AFE-4042-9587-631A41501481}" type="pres">
      <dgm:prSet presAssocID="{3711FB55-18A9-45D8-B684-AAC2D632EEA5}" presName="hierChild4" presStyleCnt="0"/>
      <dgm:spPr/>
    </dgm:pt>
    <dgm:pt modelId="{F4F249B0-E8CF-4486-9EB4-5CD4FB2BB99E}" type="pres">
      <dgm:prSet presAssocID="{3711FB55-18A9-45D8-B684-AAC2D632EEA5}" presName="hierChild5" presStyleCnt="0"/>
      <dgm:spPr/>
    </dgm:pt>
    <dgm:pt modelId="{36986C74-53D6-4723-A5C2-C19BCDE74F9D}" type="pres">
      <dgm:prSet presAssocID="{5113B29A-08E5-4FC0-BCB9-2B9E39DAA3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3349C24D-7D1F-4FFD-BA9C-6F4C7E2AE5CC}" type="pres">
      <dgm:prSet presAssocID="{9477027A-BF9E-408D-A829-B90D7D1D3C15}" presName="hierRoot2" presStyleCnt="0">
        <dgm:presLayoutVars>
          <dgm:hierBranch val="init"/>
        </dgm:presLayoutVars>
      </dgm:prSet>
      <dgm:spPr/>
    </dgm:pt>
    <dgm:pt modelId="{305FC827-73B4-48BC-A4C9-1E6AFCD1F494}" type="pres">
      <dgm:prSet presAssocID="{9477027A-BF9E-408D-A829-B90D7D1D3C15}" presName="rootComposite" presStyleCnt="0"/>
      <dgm:spPr/>
    </dgm:pt>
    <dgm:pt modelId="{12EB291E-DA0C-4BC8-AD16-CD30E6A478F8}" type="pres">
      <dgm:prSet presAssocID="{9477027A-BF9E-408D-A829-B90D7D1D3C15}" presName="rootText" presStyleLbl="node3" presStyleIdx="1" presStyleCnt="2" custScaleX="72418" custScaleY="70453" custLinFactNeighborX="-196" custLinFactNeighborY="2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6C8F06-0680-4883-8202-41F70F3954D0}" type="pres">
      <dgm:prSet presAssocID="{9477027A-BF9E-408D-A829-B90D7D1D3C15}" presName="rootConnector" presStyleLbl="node3" presStyleIdx="1" presStyleCnt="2"/>
      <dgm:spPr/>
      <dgm:t>
        <a:bodyPr/>
        <a:lstStyle/>
        <a:p>
          <a:endParaRPr lang="es-ES"/>
        </a:p>
      </dgm:t>
    </dgm:pt>
    <dgm:pt modelId="{D5FA86F6-2E11-4604-AFCB-7DF5FBC22D67}" type="pres">
      <dgm:prSet presAssocID="{9477027A-BF9E-408D-A829-B90D7D1D3C15}" presName="hierChild4" presStyleCnt="0"/>
      <dgm:spPr/>
    </dgm:pt>
    <dgm:pt modelId="{5FC06B87-CA9A-4767-8F66-AF7C78196D43}" type="pres">
      <dgm:prSet presAssocID="{9477027A-BF9E-408D-A829-B90D7D1D3C15}" presName="hierChild5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12540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4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48A5B2FF-2FBE-40B7-9621-AE4D62046DB5}" type="presOf" srcId="{9477027A-BF9E-408D-A829-B90D7D1D3C15}" destId="{A96C8F06-0680-4883-8202-41F70F3954D0}" srcOrd="1" destOrd="0" presId="urn:microsoft.com/office/officeart/2005/8/layout/orgChart1"/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300517D8-565D-4C00-AC24-337A949C20E5}" type="presOf" srcId="{5113B29A-08E5-4FC0-BCB9-2B9E39DAA3EB}" destId="{36986C74-53D6-4723-A5C2-C19BCDE74F9D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C3E74A52-FF30-46E0-B86A-7CC35818AFA2}" type="presOf" srcId="{9477027A-BF9E-408D-A829-B90D7D1D3C15}" destId="{12EB291E-DA0C-4BC8-AD16-CD30E6A478F8}" srcOrd="0" destOrd="0" presId="urn:microsoft.com/office/officeart/2005/8/layout/orgChart1"/>
    <dgm:cxn modelId="{BB2746CF-5E51-4999-8591-466060E02E0C}" type="presOf" srcId="{3711FB55-18A9-45D8-B684-AAC2D632EEA5}" destId="{60EEC474-B5E4-4BF4-93F5-756AA5473CEE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8DDBC12-FBF2-4828-818B-88F0F86B6E43}" srcId="{8A512F73-792C-4FD9-AB9E-3632D925465C}" destId="{9477027A-BF9E-408D-A829-B90D7D1D3C15}" srcOrd="1" destOrd="0" parTransId="{5113B29A-08E5-4FC0-BCB9-2B9E39DAA3EB}" sibTransId="{6C8EF29A-2C04-4A82-B7CC-FA8A8283DC7C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C48BD8A-1EC5-4312-9F22-A67FF14DE2B5}" type="presOf" srcId="{3711FB55-18A9-45D8-B684-AAC2D632EEA5}" destId="{CDC1161D-2A00-4A13-BE6F-7337468104DF}" srcOrd="1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F23449C-E58C-4229-9E14-488E68D9FA3C}" type="presOf" srcId="{70C64637-7592-419A-9EC2-314BCA684C38}" destId="{C107D675-B209-49F1-819B-4C056CB82745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E3569668-CB67-457D-B2CC-5F6081D97A0F}" srcId="{8A512F73-792C-4FD9-AB9E-3632D925465C}" destId="{3711FB55-18A9-45D8-B684-AAC2D632EEA5}" srcOrd="0" destOrd="0" parTransId="{70C64637-7592-419A-9EC2-314BCA684C38}" sibTransId="{B08F9377-C9BC-4A59-AD70-710FCA80551E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237AD0BC-5620-4824-A75F-888D00F164C0}" type="presParOf" srcId="{7333E22A-1C6A-471E-97AA-60C7AEC7E47B}" destId="{C107D675-B209-49F1-819B-4C056CB82745}" srcOrd="0" destOrd="0" presId="urn:microsoft.com/office/officeart/2005/8/layout/orgChart1"/>
    <dgm:cxn modelId="{D59E137E-AB05-41A4-9BC3-4DF9272B311F}" type="presParOf" srcId="{7333E22A-1C6A-471E-97AA-60C7AEC7E47B}" destId="{07806297-D297-421B-BB8A-DD313B764F06}" srcOrd="1" destOrd="0" presId="urn:microsoft.com/office/officeart/2005/8/layout/orgChart1"/>
    <dgm:cxn modelId="{85D2E0AE-8427-47F7-8601-C13C666A6C67}" type="presParOf" srcId="{07806297-D297-421B-BB8A-DD313B764F06}" destId="{C73B3F4F-47C0-485B-A2EC-D15535AA979F}" srcOrd="0" destOrd="0" presId="urn:microsoft.com/office/officeart/2005/8/layout/orgChart1"/>
    <dgm:cxn modelId="{6965B8F0-469D-4AD2-B211-666B76187B8B}" type="presParOf" srcId="{C73B3F4F-47C0-485B-A2EC-D15535AA979F}" destId="{60EEC474-B5E4-4BF4-93F5-756AA5473CEE}" srcOrd="0" destOrd="0" presId="urn:microsoft.com/office/officeart/2005/8/layout/orgChart1"/>
    <dgm:cxn modelId="{C02EC741-3809-452A-9EB0-0D58D4CB8B50}" type="presParOf" srcId="{C73B3F4F-47C0-485B-A2EC-D15535AA979F}" destId="{CDC1161D-2A00-4A13-BE6F-7337468104DF}" srcOrd="1" destOrd="0" presId="urn:microsoft.com/office/officeart/2005/8/layout/orgChart1"/>
    <dgm:cxn modelId="{26A8AF53-7DEF-46AA-B3F6-E8458059000D}" type="presParOf" srcId="{07806297-D297-421B-BB8A-DD313B764F06}" destId="{825AF84B-4AFE-4042-9587-631A41501481}" srcOrd="1" destOrd="0" presId="urn:microsoft.com/office/officeart/2005/8/layout/orgChart1"/>
    <dgm:cxn modelId="{58731A16-7691-4FC1-BEB1-156A6CA6588B}" type="presParOf" srcId="{07806297-D297-421B-BB8A-DD313B764F06}" destId="{F4F249B0-E8CF-4486-9EB4-5CD4FB2BB99E}" srcOrd="2" destOrd="0" presId="urn:microsoft.com/office/officeart/2005/8/layout/orgChart1"/>
    <dgm:cxn modelId="{08E901AA-BA83-44E3-B06B-4BF39F2FDE02}" type="presParOf" srcId="{7333E22A-1C6A-471E-97AA-60C7AEC7E47B}" destId="{36986C74-53D6-4723-A5C2-C19BCDE74F9D}" srcOrd="2" destOrd="0" presId="urn:microsoft.com/office/officeart/2005/8/layout/orgChart1"/>
    <dgm:cxn modelId="{0AFD638D-8D10-4A24-93B8-A84EC813ABBE}" type="presParOf" srcId="{7333E22A-1C6A-471E-97AA-60C7AEC7E47B}" destId="{3349C24D-7D1F-4FFD-BA9C-6F4C7E2AE5CC}" srcOrd="3" destOrd="0" presId="urn:microsoft.com/office/officeart/2005/8/layout/orgChart1"/>
    <dgm:cxn modelId="{23C32A72-B1E3-41C5-9647-1FE4E8330C14}" type="presParOf" srcId="{3349C24D-7D1F-4FFD-BA9C-6F4C7E2AE5CC}" destId="{305FC827-73B4-48BC-A4C9-1E6AFCD1F494}" srcOrd="0" destOrd="0" presId="urn:microsoft.com/office/officeart/2005/8/layout/orgChart1"/>
    <dgm:cxn modelId="{17DF5209-75FE-41F4-B2F3-D1A8D1389300}" type="presParOf" srcId="{305FC827-73B4-48BC-A4C9-1E6AFCD1F494}" destId="{12EB291E-DA0C-4BC8-AD16-CD30E6A478F8}" srcOrd="0" destOrd="0" presId="urn:microsoft.com/office/officeart/2005/8/layout/orgChart1"/>
    <dgm:cxn modelId="{9200ADFA-C706-42FC-B1EF-5E7154CC757C}" type="presParOf" srcId="{305FC827-73B4-48BC-A4C9-1E6AFCD1F494}" destId="{A96C8F06-0680-4883-8202-41F70F3954D0}" srcOrd="1" destOrd="0" presId="urn:microsoft.com/office/officeart/2005/8/layout/orgChart1"/>
    <dgm:cxn modelId="{820D642E-5AC9-4640-AFC3-B9EB1C9413C7}" type="presParOf" srcId="{3349C24D-7D1F-4FFD-BA9C-6F4C7E2AE5CC}" destId="{D5FA86F6-2E11-4604-AFCB-7DF5FBC22D67}" srcOrd="1" destOrd="0" presId="urn:microsoft.com/office/officeart/2005/8/layout/orgChart1"/>
    <dgm:cxn modelId="{A9CC42C2-9BB2-47B8-A4BA-358AD8D1F016}" type="presParOf" srcId="{3349C24D-7D1F-4FFD-BA9C-6F4C7E2AE5CC}" destId="{5FC06B87-CA9A-4767-8F66-AF7C78196D43}" srcOrd="2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 custScaleX="113988" custScaleY="93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ScaleX="123008" custScaleY="152793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>
              <a:solidFill>
                <a:schemeClr val="tx1"/>
              </a:solidFill>
              <a:latin typeface="+mn-lt"/>
            </a:rPr>
            <a:t>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4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4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3" presStyleCnt="4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3" destOrd="0" parTransId="{64B9BD72-C046-46C1-BB5C-67D692982F97}" sibTransId="{A605C46C-C98F-40C7-BE1D-B409B282B879}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09B7CCFD-8D7C-46C3-B877-E5032BC291EC}" type="presParOf" srcId="{5E12C4FD-0F5E-4911-AC30-E420FB8D05EB}" destId="{DBB5C405-2C27-4863-888C-4E7FAB861F66}" srcOrd="4" destOrd="0" presId="urn:microsoft.com/office/officeart/2005/8/layout/orgChart1"/>
    <dgm:cxn modelId="{E2E54124-D012-4EBB-857F-A005AAFC56B8}" type="presParOf" srcId="{5E12C4FD-0F5E-4911-AC30-E420FB8D05EB}" destId="{B5CCF99E-B351-4A6E-BB5A-6469DF8729DF}" srcOrd="5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6" destOrd="0" presId="urn:microsoft.com/office/officeart/2005/8/layout/orgChart1"/>
    <dgm:cxn modelId="{CEF96484-8D74-4F5D-B06A-B44C63A69885}" type="presParOf" srcId="{5E12C4FD-0F5E-4911-AC30-E420FB8D05EB}" destId="{10DAA774-357A-451D-B31B-D4E6038F4A79}" srcOrd="7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001694D-02EE-4BC4-B084-7BF87B00A255}" type="pres">
      <dgm:prSet presAssocID="{781FFD81-4FC2-4CAA-B040-3C8EA25DE205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0" presStyleCnt="1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C6708BFB-357B-4570-B907-E2F2745454BB}" srcId="{615C18A7-B4D5-4C96-8973-7167612FEE29}" destId="{D791E56D-A6C4-4698-928C-4AA0FD59FDAF}" srcOrd="0" destOrd="0" parTransId="{781FFD81-4FC2-4CAA-B040-3C8EA25DE205}" sibTransId="{EF525682-14B1-4B26-ADC7-67AF6F2F5789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A72D9EF-1BBD-4024-A175-2CC6F5FAE783}" type="presParOf" srcId="{8F8FB7A2-E076-406B-8FA9-9C9034D5F1E8}" destId="{2001694D-02EE-4BC4-B084-7BF87B00A255}" srcOrd="0" destOrd="0" presId="urn:microsoft.com/office/officeart/2005/8/layout/orgChart1"/>
    <dgm:cxn modelId="{D2F5F328-3F93-44F9-AC89-0B8DDAB33247}" type="presParOf" srcId="{8F8FB7A2-E076-406B-8FA9-9C9034D5F1E8}" destId="{83D7A895-77D6-431F-9FC0-00F8AD08C776}" srcOrd="1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69769E07-8103-4889-BDD2-0F8943B687BE}" type="pres">
      <dgm:prSet presAssocID="{56D997DC-68B8-400D-A120-D9DECC144E9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0" presStyleCnt="1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4FB5A291-D6B1-4239-907C-F768B2476C2F}" type="presParOf" srcId="{37810B22-06F8-434F-B3BA-5D82624A2D0E}" destId="{69769E07-8103-4889-BDD2-0F8943B687BE}" srcOrd="0" destOrd="0" presId="urn:microsoft.com/office/officeart/2005/8/layout/orgChart1"/>
    <dgm:cxn modelId="{BF420848-BDC8-43FF-9FA8-732780CBBF05}" type="presParOf" srcId="{37810B22-06F8-434F-B3BA-5D82624A2D0E}" destId="{C707D0D9-5AFE-4363-856B-3BDADF6FC139}" srcOrd="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305DB-6AAF-44F2-8B76-604C59A0A55C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867D0EA9-D378-4916-9358-F531FC8BF8EE}" type="pres">
      <dgm:prSet presAssocID="{615C18A7-B4D5-4C96-8973-7167612FEE29}" presName="rootComposite1" presStyleCnt="0"/>
      <dgm:spPr/>
    </dgm:pt>
    <dgm:pt modelId="{419F036F-5F58-4A0A-8192-B829BC4901E3}" type="pres">
      <dgm:prSet presAssocID="{615C18A7-B4D5-4C96-8973-7167612FEE29}" presName="rootText1" presStyleLbl="node0" presStyleIdx="0" presStyleCnt="1" custScaleX="142720" custScaleY="13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FF351-E26E-4617-A380-E11252DAF55E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68F9C0-535C-4D8A-B096-9B85CB5D42D4}" type="pres">
      <dgm:prSet presAssocID="{615C18A7-B4D5-4C96-8973-7167612FEE29}" presName="hierChild2" presStyleCnt="0"/>
      <dgm:spPr/>
    </dgm:pt>
    <dgm:pt modelId="{D096A487-096E-421D-ACB3-7833B30BE00B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C767503F-66A7-444A-BAF4-8AD9055B7049}" type="pres">
      <dgm:prSet presAssocID="{707C038A-5EB7-4566-AE9E-1B193F49C78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2" presStyleIdx="1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B07C0A22-F3A4-47D0-B058-FF2BF0E3C0E8}" type="pres">
      <dgm:prSet presAssocID="{4CF39F56-42C6-4101-8445-E0C1B22552F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2" presStyleIdx="2" presStyleCnt="3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322FCB35-1F2B-4A98-AD1A-E0811D783144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D6267420-DEEA-42CD-BD71-519573E5E12E}" type="presOf" srcId="{615C18A7-B4D5-4C96-8973-7167612FEE29}" destId="{5BBFF351-E26E-4617-A380-E11252DAF55E}" srcOrd="1" destOrd="0" presId="urn:microsoft.com/office/officeart/2005/8/layout/orgChart1"/>
    <dgm:cxn modelId="{8C243D85-DC34-42DA-BD5D-7717657615EC}" type="presOf" srcId="{0BF2E5EC-560C-4FDD-9115-0C87DA3CD194}" destId="{D096A487-096E-421D-ACB3-7833B30BE00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2" destOrd="0" parTransId="{707C038A-5EB7-4566-AE9E-1B193F49C780}" sibTransId="{D3736182-D809-4CFD-ACE8-844D8EC0C299}"/>
    <dgm:cxn modelId="{B058A263-8F3E-4C94-99B0-6E85D4F106E5}" type="presOf" srcId="{D9C9E83D-1FDA-4DD2-AC5A-D93146D53E89}" destId="{AAEB47E0-7F6D-48E4-9C9B-B109E698E7E8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1995D37-A280-4734-A1BC-CC1D3D40A1BC}" type="presOf" srcId="{626D58DC-3C57-4C5A-A453-30C3F3C933EA}" destId="{722D029B-A9A9-4AF0-85B9-A4456D6986E3}" srcOrd="0" destOrd="0" presId="urn:microsoft.com/office/officeart/2005/8/layout/orgChart1"/>
    <dgm:cxn modelId="{7C4D6652-9D5F-4AE5-B9DA-81DFE7D223B6}" type="presOf" srcId="{DCD7C5E5-FF9D-4C01-A076-B4DD93266BF4}" destId="{11EE91C2-36F3-40E9-A49C-61AAE58C492E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8A4D44-5F8E-4C3E-9796-875ACCDC1F20}" type="presOf" srcId="{DCD7C5E5-FF9D-4C01-A076-B4DD93266BF4}" destId="{24096921-F29D-4119-9BF8-0466927AA2F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86F8C80-A5C3-4697-A69A-ED0BE4B1B2CD}" type="presOf" srcId="{707C038A-5EB7-4566-AE9E-1B193F49C780}" destId="{C767503F-66A7-444A-BAF4-8AD9055B7049}" srcOrd="0" destOrd="0" presId="urn:microsoft.com/office/officeart/2005/8/layout/orgChart1"/>
    <dgm:cxn modelId="{9C7AE35F-CF76-41D8-80E7-CD99500A18FF}" type="presOf" srcId="{D9C9E83D-1FDA-4DD2-AC5A-D93146D53E89}" destId="{AEA21AD5-A041-401A-AB0B-7561A463D652}" srcOrd="0" destOrd="0" presId="urn:microsoft.com/office/officeart/2005/8/layout/orgChart1"/>
    <dgm:cxn modelId="{6DE83824-5D6D-469C-ABCE-8078C03EB4AF}" type="presOf" srcId="{33904D8A-B9DB-4001-87BD-1018D7FAAC13}" destId="{25EFB543-A3F5-4765-B70A-C6921BF2923F}" srcOrd="0" destOrd="0" presId="urn:microsoft.com/office/officeart/2005/8/layout/orgChart1"/>
    <dgm:cxn modelId="{7FB5C9E2-D2D0-40CE-9D76-353AAC2D488A}" type="presOf" srcId="{615C18A7-B4D5-4C96-8973-7167612FEE29}" destId="{419F036F-5F58-4A0A-8192-B829BC4901E3}" srcOrd="0" destOrd="0" presId="urn:microsoft.com/office/officeart/2005/8/layout/orgChart1"/>
    <dgm:cxn modelId="{2BC38D23-37D3-4AA4-BD82-81FB23D4DFA7}" type="presOf" srcId="{626D58DC-3C57-4C5A-A453-30C3F3C933EA}" destId="{37F1C9F7-B07B-4B55-A3F4-E0DC2A62073C}" srcOrd="1" destOrd="0" presId="urn:microsoft.com/office/officeart/2005/8/layout/orgChart1"/>
    <dgm:cxn modelId="{EC76A3FF-FCE6-42F9-B60E-21D84926DEA0}" srcId="{615C18A7-B4D5-4C96-8973-7167612FEE29}" destId="{626D58DC-3C57-4C5A-A453-30C3F3C933EA}" srcOrd="3" destOrd="0" parTransId="{4CF39F56-42C6-4101-8445-E0C1B22552FD}" sibTransId="{BAFF92FE-2E6B-45F1-8ED6-F707F1441492}"/>
    <dgm:cxn modelId="{BD6F1B7F-734B-41C9-8EE9-D90B27FFE71E}" type="presOf" srcId="{4CF39F56-42C6-4101-8445-E0C1B22552FD}" destId="{B07C0A22-F3A4-47D0-B058-FF2BF0E3C0E8}" srcOrd="0" destOrd="0" presId="urn:microsoft.com/office/officeart/2005/8/layout/orgChart1"/>
    <dgm:cxn modelId="{76CA9056-5C6B-40AC-A5C5-152DE29F3BC2}" type="presOf" srcId="{8BAE6477-6996-4C0F-9A64-E6F9A09D6816}" destId="{0DD4089F-7C45-49AE-8C22-F73DF72EA6C0}" srcOrd="1" destOrd="0" presId="urn:microsoft.com/office/officeart/2005/8/layout/orgChart1"/>
    <dgm:cxn modelId="{C0DAFAD0-74E4-4F1A-9028-162764CA82C9}" type="presOf" srcId="{8BAE6477-6996-4C0F-9A64-E6F9A09D6816}" destId="{B7D99E16-442B-4BEE-93F5-740D4EB2B8FD}" srcOrd="0" destOrd="0" presId="urn:microsoft.com/office/officeart/2005/8/layout/orgChart1"/>
    <dgm:cxn modelId="{46299FCE-EBF5-4953-984A-9FB352EB38E6}" type="presParOf" srcId="{152DA3CB-F33C-4F00-A08B-BF4911CED871}" destId="{FD0305DB-6AAF-44F2-8B76-604C59A0A55C}" srcOrd="0" destOrd="0" presId="urn:microsoft.com/office/officeart/2005/8/layout/orgChart1"/>
    <dgm:cxn modelId="{97C877F5-E0F0-4130-A3B6-D93AADB4F8A0}" type="presParOf" srcId="{FD0305DB-6AAF-44F2-8B76-604C59A0A55C}" destId="{867D0EA9-D378-4916-9358-F531FC8BF8EE}" srcOrd="0" destOrd="0" presId="urn:microsoft.com/office/officeart/2005/8/layout/orgChart1"/>
    <dgm:cxn modelId="{3A5CDA33-B4EC-4724-8015-12E6AF8000B9}" type="presParOf" srcId="{867D0EA9-D378-4916-9358-F531FC8BF8EE}" destId="{419F036F-5F58-4A0A-8192-B829BC4901E3}" srcOrd="0" destOrd="0" presId="urn:microsoft.com/office/officeart/2005/8/layout/orgChart1"/>
    <dgm:cxn modelId="{27A1FD33-8FFB-44D1-9181-D102EAD38225}" type="presParOf" srcId="{867D0EA9-D378-4916-9358-F531FC8BF8EE}" destId="{5BBFF351-E26E-4617-A380-E11252DAF55E}" srcOrd="1" destOrd="0" presId="urn:microsoft.com/office/officeart/2005/8/layout/orgChart1"/>
    <dgm:cxn modelId="{B30D5BF3-C0C6-4387-993C-4EB35651B52F}" type="presParOf" srcId="{FD0305DB-6AAF-44F2-8B76-604C59A0A55C}" destId="{9568F9C0-535C-4D8A-B096-9B85CB5D42D4}" srcOrd="1" destOrd="0" presId="urn:microsoft.com/office/officeart/2005/8/layout/orgChart1"/>
    <dgm:cxn modelId="{46BDBB40-DA72-42ED-A12A-A0ABC0A15DB4}" type="presParOf" srcId="{9568F9C0-535C-4D8A-B096-9B85CB5D42D4}" destId="{D096A487-096E-421D-ACB3-7833B30BE00B}" srcOrd="0" destOrd="0" presId="urn:microsoft.com/office/officeart/2005/8/layout/orgChart1"/>
    <dgm:cxn modelId="{FD49F6FD-6F2F-4813-BF22-BAA968B104BE}" type="presParOf" srcId="{9568F9C0-535C-4D8A-B096-9B85CB5D42D4}" destId="{964FDEF0-77F4-4573-9DE9-9E797B05E95D}" srcOrd="1" destOrd="0" presId="urn:microsoft.com/office/officeart/2005/8/layout/orgChart1"/>
    <dgm:cxn modelId="{39F53C9C-3524-41EA-86A6-26B5028B49BD}" type="presParOf" srcId="{964FDEF0-77F4-4573-9DE9-9E797B05E95D}" destId="{496B668D-B9A8-430F-9BD8-4989A5DCC460}" srcOrd="0" destOrd="0" presId="urn:microsoft.com/office/officeart/2005/8/layout/orgChart1"/>
    <dgm:cxn modelId="{C5063C64-1BF5-43EA-AA4B-6786683CFAC5}" type="presParOf" srcId="{496B668D-B9A8-430F-9BD8-4989A5DCC460}" destId="{B7D99E16-442B-4BEE-93F5-740D4EB2B8FD}" srcOrd="0" destOrd="0" presId="urn:microsoft.com/office/officeart/2005/8/layout/orgChart1"/>
    <dgm:cxn modelId="{AF1F3ABC-740B-4003-97EB-E3C97B73A532}" type="presParOf" srcId="{496B668D-B9A8-430F-9BD8-4989A5DCC460}" destId="{0DD4089F-7C45-49AE-8C22-F73DF72EA6C0}" srcOrd="1" destOrd="0" presId="urn:microsoft.com/office/officeart/2005/8/layout/orgChart1"/>
    <dgm:cxn modelId="{89C6F623-700E-4E62-B49E-830F60DEB3FC}" type="presParOf" srcId="{964FDEF0-77F4-4573-9DE9-9E797B05E95D}" destId="{71F177A4-9BC3-4939-A36B-FC68B62BEC99}" srcOrd="1" destOrd="0" presId="urn:microsoft.com/office/officeart/2005/8/layout/orgChart1"/>
    <dgm:cxn modelId="{8142B5B8-FAA8-4DC1-AF77-841F4E6FFA27}" type="presParOf" srcId="{964FDEF0-77F4-4573-9DE9-9E797B05E95D}" destId="{2D5AB82C-18F1-4F16-8243-2F05DE81BD80}" srcOrd="2" destOrd="0" presId="urn:microsoft.com/office/officeart/2005/8/layout/orgChart1"/>
    <dgm:cxn modelId="{6E715EC7-7A2D-4AC4-97EF-D55677E10D46}" type="presParOf" srcId="{9568F9C0-535C-4D8A-B096-9B85CB5D42D4}" destId="{C767503F-66A7-444A-BAF4-8AD9055B7049}" srcOrd="2" destOrd="0" presId="urn:microsoft.com/office/officeart/2005/8/layout/orgChart1"/>
    <dgm:cxn modelId="{6ABC49DF-68BD-4D47-B16A-988150B30210}" type="presParOf" srcId="{9568F9C0-535C-4D8A-B096-9B85CB5D42D4}" destId="{A007531E-CAC8-4796-AA20-BB04AD2E128C}" srcOrd="3" destOrd="0" presId="urn:microsoft.com/office/officeart/2005/8/layout/orgChart1"/>
    <dgm:cxn modelId="{2C7301E0-166D-438B-BD9C-E1A49F2951FD}" type="presParOf" srcId="{A007531E-CAC8-4796-AA20-BB04AD2E128C}" destId="{07E53754-96CC-48E1-A91C-D454C510A09C}" srcOrd="0" destOrd="0" presId="urn:microsoft.com/office/officeart/2005/8/layout/orgChart1"/>
    <dgm:cxn modelId="{B73C062A-CB48-41FD-B88F-BE2AF2D90FCA}" type="presParOf" srcId="{07E53754-96CC-48E1-A91C-D454C510A09C}" destId="{24096921-F29D-4119-9BF8-0466927AA2F9}" srcOrd="0" destOrd="0" presId="urn:microsoft.com/office/officeart/2005/8/layout/orgChart1"/>
    <dgm:cxn modelId="{D72C74C9-26B1-4E93-B893-72EBCF145ABA}" type="presParOf" srcId="{07E53754-96CC-48E1-A91C-D454C510A09C}" destId="{11EE91C2-36F3-40E9-A49C-61AAE58C492E}" srcOrd="1" destOrd="0" presId="urn:microsoft.com/office/officeart/2005/8/layout/orgChart1"/>
    <dgm:cxn modelId="{578867A6-5ADD-4F0F-88F8-73096D5502F6}" type="presParOf" srcId="{A007531E-CAC8-4796-AA20-BB04AD2E128C}" destId="{9A30F527-5D0C-4948-9BCE-DDB2A3F04A8A}" srcOrd="1" destOrd="0" presId="urn:microsoft.com/office/officeart/2005/8/layout/orgChart1"/>
    <dgm:cxn modelId="{6112F809-0E90-4933-BA73-288B50A3F07A}" type="presParOf" srcId="{A007531E-CAC8-4796-AA20-BB04AD2E128C}" destId="{3F320941-B086-4914-A6FF-2ED391938795}" srcOrd="2" destOrd="0" presId="urn:microsoft.com/office/officeart/2005/8/layout/orgChart1"/>
    <dgm:cxn modelId="{04B52262-BDF8-4314-AD0A-5AE168D27802}" type="presParOf" srcId="{9568F9C0-535C-4D8A-B096-9B85CB5D42D4}" destId="{B07C0A22-F3A4-47D0-B058-FF2BF0E3C0E8}" srcOrd="4" destOrd="0" presId="urn:microsoft.com/office/officeart/2005/8/layout/orgChart1"/>
    <dgm:cxn modelId="{4326A155-3FF1-4272-8E05-08707427EFCE}" type="presParOf" srcId="{9568F9C0-535C-4D8A-B096-9B85CB5D42D4}" destId="{A31DC412-260B-43C9-9CDA-CC4F1342C762}" srcOrd="5" destOrd="0" presId="urn:microsoft.com/office/officeart/2005/8/layout/orgChart1"/>
    <dgm:cxn modelId="{DBA47D5E-032A-4F6B-A1B3-F0AE48F41BC4}" type="presParOf" srcId="{A31DC412-260B-43C9-9CDA-CC4F1342C762}" destId="{A7DF9E15-E0FF-47DB-9912-5FC0EA080D97}" srcOrd="0" destOrd="0" presId="urn:microsoft.com/office/officeart/2005/8/layout/orgChart1"/>
    <dgm:cxn modelId="{3C5DB8DA-BE16-4C7E-8BBA-D8DCE27C4BA9}" type="presParOf" srcId="{A7DF9E15-E0FF-47DB-9912-5FC0EA080D97}" destId="{722D029B-A9A9-4AF0-85B9-A4456D6986E3}" srcOrd="0" destOrd="0" presId="urn:microsoft.com/office/officeart/2005/8/layout/orgChart1"/>
    <dgm:cxn modelId="{D8AA6852-8416-42A2-8548-E60F78731AD1}" type="presParOf" srcId="{A7DF9E15-E0FF-47DB-9912-5FC0EA080D97}" destId="{37F1C9F7-B07B-4B55-A3F4-E0DC2A62073C}" srcOrd="1" destOrd="0" presId="urn:microsoft.com/office/officeart/2005/8/layout/orgChart1"/>
    <dgm:cxn modelId="{EFC635E1-131B-49ED-99CD-AEC38AEDB84C}" type="presParOf" srcId="{A31DC412-260B-43C9-9CDA-CC4F1342C762}" destId="{77D7CEE0-71E3-492A-9E9A-14FA8B5F3586}" srcOrd="1" destOrd="0" presId="urn:microsoft.com/office/officeart/2005/8/layout/orgChart1"/>
    <dgm:cxn modelId="{3A9580C2-09DC-4F80-B645-33EA02521160}" type="presParOf" srcId="{A31DC412-260B-43C9-9CDA-CC4F1342C762}" destId="{18F38AFF-CE84-4892-B87E-4307F17DAD41}" srcOrd="2" destOrd="0" presId="urn:microsoft.com/office/officeart/2005/8/layout/orgChart1"/>
    <dgm:cxn modelId="{43FF76DC-6AE7-4ADD-AEFC-43C2DE4EF1D4}" type="presParOf" srcId="{FD0305DB-6AAF-44F2-8B76-604C59A0A55C}" destId="{322FCB35-1F2B-4A98-AD1A-E0811D783144}" srcOrd="2" destOrd="0" presId="urn:microsoft.com/office/officeart/2005/8/layout/orgChart1"/>
    <dgm:cxn modelId="{47D2E298-D591-45E4-806B-7D60840879CD}" type="presParOf" srcId="{322FCB35-1F2B-4A98-AD1A-E0811D783144}" destId="{25EFB543-A3F5-4765-B70A-C6921BF2923F}" srcOrd="0" destOrd="0" presId="urn:microsoft.com/office/officeart/2005/8/layout/orgChart1"/>
    <dgm:cxn modelId="{60E63F39-F4A3-46CD-AAED-B221B290CEFC}" type="presParOf" srcId="{322FCB35-1F2B-4A98-AD1A-E0811D783144}" destId="{A8586B4D-1078-4A24-8395-1F600F2D81D5}" srcOrd="1" destOrd="0" presId="urn:microsoft.com/office/officeart/2005/8/layout/orgChart1"/>
    <dgm:cxn modelId="{E1C7DFB9-01BD-4FB7-A196-4AC5DA129C49}" type="presParOf" srcId="{A8586B4D-1078-4A24-8395-1F600F2D81D5}" destId="{91A3FDCF-BB20-4AF3-A3C0-5A34C7CC3CCB}" srcOrd="0" destOrd="0" presId="urn:microsoft.com/office/officeart/2005/8/layout/orgChart1"/>
    <dgm:cxn modelId="{C9876ACA-E67F-40BC-AA83-92C7E961C607}" type="presParOf" srcId="{91A3FDCF-BB20-4AF3-A3C0-5A34C7CC3CCB}" destId="{AEA21AD5-A041-401A-AB0B-7561A463D652}" srcOrd="0" destOrd="0" presId="urn:microsoft.com/office/officeart/2005/8/layout/orgChart1"/>
    <dgm:cxn modelId="{A4B9CB50-DCE6-463A-9EF4-34CDDAE812E5}" type="presParOf" srcId="{91A3FDCF-BB20-4AF3-A3C0-5A34C7CC3CCB}" destId="{AAEB47E0-7F6D-48E4-9C9B-B109E698E7E8}" srcOrd="1" destOrd="0" presId="urn:microsoft.com/office/officeart/2005/8/layout/orgChart1"/>
    <dgm:cxn modelId="{443EAF81-3F9F-48DF-B097-C6CBDA8C98EA}" type="presParOf" srcId="{A8586B4D-1078-4A24-8395-1F600F2D81D5}" destId="{B4AFB8A2-2315-4AB1-AAB1-68FD2FF95A2D}" srcOrd="1" destOrd="0" presId="urn:microsoft.com/office/officeart/2005/8/layout/orgChart1"/>
    <dgm:cxn modelId="{35D67478-1BC7-4E22-88A4-F0331BC58EE0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69769E07-8103-4889-BDD2-0F8943B687BE}" type="pres">
      <dgm:prSet presAssocID="{56D997DC-68B8-400D-A120-D9DECC144E9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0" presStyleCnt="1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4FB5A291-D6B1-4239-907C-F768B2476C2F}" type="presParOf" srcId="{37810B22-06F8-434F-B3BA-5D82624A2D0E}" destId="{69769E07-8103-4889-BDD2-0F8943B687BE}" srcOrd="0" destOrd="0" presId="urn:microsoft.com/office/officeart/2005/8/layout/orgChart1"/>
    <dgm:cxn modelId="{BF420848-BDC8-43FF-9FA8-732780CBBF05}" type="presParOf" srcId="{37810B22-06F8-434F-B3BA-5D82624A2D0E}" destId="{C707D0D9-5AFE-4363-856B-3BDADF6FC139}" srcOrd="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535" custLinFactNeighborY="-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378CB336-774C-49AD-AEF1-369B69CF79A3}" type="pres">
      <dgm:prSet presAssocID="{8060F64D-9E23-4EBB-97B5-374ACB503F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0" presStyleCnt="1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F5DB2FB2-8F35-4A65-B91E-9AF540F68761}" srcId="{615C18A7-B4D5-4C96-8973-7167612FEE29}" destId="{804E44CB-133E-4496-8F7E-EF13CD74A5D0}" srcOrd="1" destOrd="0" parTransId="{8060F64D-9E23-4EBB-97B5-374ACB503F70}" sibTransId="{BFD9138D-25FC-4169-AE38-B438D7A1B435}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BB4DEFBD-2FCF-4626-BD4A-871393749B93}" type="presParOf" srcId="{5E12C4FD-0F5E-4911-AC30-E420FB8D05EB}" destId="{378CB336-774C-49AD-AEF1-369B69CF79A3}" srcOrd="0" destOrd="0" presId="urn:microsoft.com/office/officeart/2005/8/layout/orgChart1"/>
    <dgm:cxn modelId="{2B522933-E968-4065-BCA1-2BEAE7783E7E}" type="presParOf" srcId="{5E12C4FD-0F5E-4911-AC30-E420FB8D05EB}" destId="{02EE4878-E4D3-4B30-9BA7-4EC89F06EB86}" srcOrd="1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0D7AFC0D-7FFA-4E69-B167-4DFC069EBA0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4E5961C-D370-4D38-807D-C84EA29BF1DE}" type="parTrans" cxnId="{81E5504C-9255-4A42-B2CC-C2C36F1E9299}">
      <dgm:prSet/>
      <dgm:spPr/>
      <dgm:t>
        <a:bodyPr/>
        <a:lstStyle/>
        <a:p>
          <a:endParaRPr lang="es-ES"/>
        </a:p>
      </dgm:t>
    </dgm:pt>
    <dgm:pt modelId="{FF1C8DF5-AEE5-4584-8113-EFE894F79526}" type="sibTrans" cxnId="{81E5504C-9255-4A42-B2CC-C2C36F1E9299}">
      <dgm:prSet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FAD1B8-B315-4391-B525-7D70F5565FB6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A1184EEE-E5B9-42C0-9553-0C5680A7B1F1}" type="pres">
      <dgm:prSet presAssocID="{615C18A7-B4D5-4C96-8973-7167612FEE29}" presName="rootComposite1" presStyleCnt="0"/>
      <dgm:spPr/>
    </dgm:pt>
    <dgm:pt modelId="{C0840628-28B2-433E-AAFF-6B42F9F61299}" type="pres">
      <dgm:prSet presAssocID="{615C18A7-B4D5-4C96-8973-7167612FEE29}" presName="rootText1" presStyleLbl="node0" presStyleIdx="0" presStyleCnt="1" custScaleX="130512" custScaleY="118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11DC31-7D47-4FFC-A8C1-F53D284AAE06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4A72E3-E34C-4664-A4C2-063C355DC312}" type="pres">
      <dgm:prSet presAssocID="{615C18A7-B4D5-4C96-8973-7167612FEE29}" presName="hierChild2" presStyleCnt="0"/>
      <dgm:spPr/>
    </dgm:pt>
    <dgm:pt modelId="{CC9CDF54-D790-4E3D-9AE7-B321ED543BC0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007F277E-27E1-49BE-8C95-005F8E11824C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5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976C2D7-03F2-44E1-8705-0801E3C94E89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5" custScaleX="136184" custScaleY="453631" custLinFactNeighborX="199" custLinFactNeighborY="36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5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BB7C73A5-10A1-464C-9018-29900E22BB05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5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FD19100F-0193-45AD-B1B5-D3E6F55A8E49}" type="pres">
      <dgm:prSet presAssocID="{14E5961C-D370-4D38-807D-C84EA29BF1D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D7D0049-EABF-4589-A93B-C28624A90FE5}" type="pres">
      <dgm:prSet presAssocID="{0D7AFC0D-7FFA-4E69-B167-4DFC069EBA0C}" presName="hierRoot2" presStyleCnt="0">
        <dgm:presLayoutVars>
          <dgm:hierBranch val="init"/>
        </dgm:presLayoutVars>
      </dgm:prSet>
      <dgm:spPr/>
    </dgm:pt>
    <dgm:pt modelId="{6492CDA0-B2B9-4364-9985-20C5B38D1FC9}" type="pres">
      <dgm:prSet presAssocID="{0D7AFC0D-7FFA-4E69-B167-4DFC069EBA0C}" presName="rootComposite" presStyleCnt="0"/>
      <dgm:spPr/>
    </dgm:pt>
    <dgm:pt modelId="{2C14DA0E-1552-4088-9F2E-205A2DB70367}" type="pres">
      <dgm:prSet presAssocID="{0D7AFC0D-7FFA-4E69-B167-4DFC069EBA0C}" presName="rootText" presStyleLbl="node2" presStyleIdx="4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4D01-96EB-407B-90EB-EFFFA1D8E456}" type="pres">
      <dgm:prSet presAssocID="{0D7AFC0D-7FFA-4E69-B167-4DFC069EBA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8166C120-084E-4DEC-9F21-058D25A07C33}" type="pres">
      <dgm:prSet presAssocID="{0D7AFC0D-7FFA-4E69-B167-4DFC069EBA0C}" presName="hierChild4" presStyleCnt="0"/>
      <dgm:spPr/>
    </dgm:pt>
    <dgm:pt modelId="{2007F8A6-7D1C-4480-A6F9-F442AC3641C4}" type="pres">
      <dgm:prSet presAssocID="{0D7AFC0D-7FFA-4E69-B167-4DFC069EBA0C}" presName="hierChild5" presStyleCnt="0"/>
      <dgm:spPr/>
    </dgm:pt>
    <dgm:pt modelId="{2EB175AD-EE67-42EE-9224-C63FA187FBF8}" type="pres">
      <dgm:prSet presAssocID="{615C18A7-B4D5-4C96-8973-7167612FEE29}" presName="hierChild3" presStyleCnt="0"/>
      <dgm:spPr/>
    </dgm:pt>
  </dgm:ptLst>
  <dgm:cxnLst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0B39552-BC0C-4D43-B956-DAAE70A9E6E7}" type="presOf" srcId="{615C18A7-B4D5-4C96-8973-7167612FEE29}" destId="{C0840628-28B2-433E-AAFF-6B42F9F61299}" srcOrd="0" destOrd="0" presId="urn:microsoft.com/office/officeart/2005/8/layout/orgChart1"/>
    <dgm:cxn modelId="{E4871E4B-70FB-4C8B-9B39-5C414003BD1C}" type="presOf" srcId="{0FA7C246-1C08-44EB-8B00-2B4E1F02991A}" destId="{BB7C73A5-10A1-464C-9018-29900E22BB05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DA049346-109D-433C-A852-69B24790A986}" type="presOf" srcId="{02C4A82E-CC23-409F-922F-1D88FC4F0D6F}" destId="{4E43877D-5C35-4042-87DF-2C0CC543CF38}" srcOrd="0" destOrd="0" presId="urn:microsoft.com/office/officeart/2005/8/layout/orgChart1"/>
    <dgm:cxn modelId="{A8B81FB0-5605-421F-A0A5-8AA5470E20EE}" type="presOf" srcId="{8BAE6477-6996-4C0F-9A64-E6F9A09D6816}" destId="{B7D99E16-442B-4BEE-93F5-740D4EB2B8FD}" srcOrd="0" destOrd="0" presId="urn:microsoft.com/office/officeart/2005/8/layout/orgChart1"/>
    <dgm:cxn modelId="{7DDB6E5E-59D8-4E54-8DFA-A48BD3247F53}" type="presOf" srcId="{26CBE087-5EDB-44C1-AB9C-5E442DCB6272}" destId="{3F458B82-820E-4967-9255-CBCA7F03FD7E}" srcOrd="0" destOrd="0" presId="urn:microsoft.com/office/officeart/2005/8/layout/orgChart1"/>
    <dgm:cxn modelId="{0E592579-663C-45F2-9254-24E5B0E10827}" type="presOf" srcId="{0D7AFC0D-7FFA-4E69-B167-4DFC069EBA0C}" destId="{CB8A4D01-96EB-407B-90EB-EFFFA1D8E456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2713123-8167-4BE3-B43F-F1C0A064A4FA}" type="presOf" srcId="{540D300A-58D4-4DCA-BA3B-BE857815513C}" destId="{48E4CBBF-8D92-4ED4-819A-8715392E3CE9}" srcOrd="1" destOrd="0" presId="urn:microsoft.com/office/officeart/2005/8/layout/orgChart1"/>
    <dgm:cxn modelId="{96342253-B981-4E7E-BB70-55139AE3D6D2}" type="presOf" srcId="{0D7AFC0D-7FFA-4E69-B167-4DFC069EBA0C}" destId="{2C14DA0E-1552-4088-9F2E-205A2DB70367}" srcOrd="0" destOrd="0" presId="urn:microsoft.com/office/officeart/2005/8/layout/orgChart1"/>
    <dgm:cxn modelId="{67C6B29F-60D9-4FA3-8271-7803CC1E6BBD}" type="presOf" srcId="{1D510305-A827-49E2-9E8F-4EE591B2E5C5}" destId="{8976C2D7-03F2-44E1-8705-0801E3C94E89}" srcOrd="0" destOrd="0" presId="urn:microsoft.com/office/officeart/2005/8/layout/orgChart1"/>
    <dgm:cxn modelId="{22051891-3862-4F4D-964C-C01E24203A50}" type="presOf" srcId="{540D300A-58D4-4DCA-BA3B-BE857815513C}" destId="{AD6E7F58-F1C9-4519-ADBE-3245B2ACC761}" srcOrd="0" destOrd="0" presId="urn:microsoft.com/office/officeart/2005/8/layout/orgChart1"/>
    <dgm:cxn modelId="{B421B408-7465-4530-8422-0C2D1A10791A}" type="presOf" srcId="{56D997DC-68B8-400D-A120-D9DECC144E98}" destId="{007F277E-27E1-49BE-8C95-005F8E11824C}" srcOrd="0" destOrd="0" presId="urn:microsoft.com/office/officeart/2005/8/layout/orgChart1"/>
    <dgm:cxn modelId="{81E5504C-9255-4A42-B2CC-C2C36F1E9299}" srcId="{615C18A7-B4D5-4C96-8973-7167612FEE29}" destId="{0D7AFC0D-7FFA-4E69-B167-4DFC069EBA0C}" srcOrd="4" destOrd="0" parTransId="{14E5961C-D370-4D38-807D-C84EA29BF1DE}" sibTransId="{FF1C8DF5-AEE5-4584-8113-EFE894F79526}"/>
    <dgm:cxn modelId="{4AB469D3-C716-43E2-9ECE-E4068C40D16A}" type="presOf" srcId="{615C18A7-B4D5-4C96-8973-7167612FEE29}" destId="{D611DC31-7D47-4FFC-A8C1-F53D284AAE06}" srcOrd="1" destOrd="0" presId="urn:microsoft.com/office/officeart/2005/8/layout/orgChart1"/>
    <dgm:cxn modelId="{198F91F0-315D-41D3-A073-7E7BDD2711B5}" type="presOf" srcId="{26CBE087-5EDB-44C1-AB9C-5E442DCB6272}" destId="{E77A8F94-5C55-49D3-85FA-1C2333662F5C}" srcOrd="1" destOrd="0" presId="urn:microsoft.com/office/officeart/2005/8/layout/orgChart1"/>
    <dgm:cxn modelId="{DD1C88FF-D738-4AEE-A67E-981E27875D22}" type="presOf" srcId="{0BF2E5EC-560C-4FDD-9115-0C87DA3CD194}" destId="{CC9CDF54-D790-4E3D-9AE7-B321ED543BC0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85388A56-4613-4E25-A48E-CE2961E02C0B}" type="presOf" srcId="{14E5961C-D370-4D38-807D-C84EA29BF1DE}" destId="{FD19100F-0193-45AD-B1B5-D3E6F55A8E49}" srcOrd="0" destOrd="0" presId="urn:microsoft.com/office/officeart/2005/8/layout/orgChart1"/>
    <dgm:cxn modelId="{E4901923-7C11-431B-B812-EF7B39707D45}" type="presOf" srcId="{02C4A82E-CC23-409F-922F-1D88FC4F0D6F}" destId="{0A7E3275-5931-4DB6-89B8-FDADB0D2951D}" srcOrd="1" destOrd="0" presId="urn:microsoft.com/office/officeart/2005/8/layout/orgChart1"/>
    <dgm:cxn modelId="{DB7313C1-6BF8-4A4B-8D87-D0E7E68EA87C}" type="presOf" srcId="{8BAE6477-6996-4C0F-9A64-E6F9A09D6816}" destId="{0DD4089F-7C45-49AE-8C22-F73DF72EA6C0}" srcOrd="1" destOrd="0" presId="urn:microsoft.com/office/officeart/2005/8/layout/orgChart1"/>
    <dgm:cxn modelId="{AF8088A9-2824-455D-9C7C-287C6ACAD513}" type="presParOf" srcId="{152DA3CB-F33C-4F00-A08B-BF4911CED871}" destId="{90FAD1B8-B315-4391-B525-7D70F5565FB6}" srcOrd="0" destOrd="0" presId="urn:microsoft.com/office/officeart/2005/8/layout/orgChart1"/>
    <dgm:cxn modelId="{76697E1B-14D5-4065-92E5-64647237C064}" type="presParOf" srcId="{90FAD1B8-B315-4391-B525-7D70F5565FB6}" destId="{A1184EEE-E5B9-42C0-9553-0C5680A7B1F1}" srcOrd="0" destOrd="0" presId="urn:microsoft.com/office/officeart/2005/8/layout/orgChart1"/>
    <dgm:cxn modelId="{7CF1779A-EA8A-4399-8573-B2193A172BB9}" type="presParOf" srcId="{A1184EEE-E5B9-42C0-9553-0C5680A7B1F1}" destId="{C0840628-28B2-433E-AAFF-6B42F9F61299}" srcOrd="0" destOrd="0" presId="urn:microsoft.com/office/officeart/2005/8/layout/orgChart1"/>
    <dgm:cxn modelId="{3A9FDFDB-E4E6-4557-A374-13D5AE2C66D6}" type="presParOf" srcId="{A1184EEE-E5B9-42C0-9553-0C5680A7B1F1}" destId="{D611DC31-7D47-4FFC-A8C1-F53D284AAE06}" srcOrd="1" destOrd="0" presId="urn:microsoft.com/office/officeart/2005/8/layout/orgChart1"/>
    <dgm:cxn modelId="{85252795-7E49-428D-AB9D-65F603291C9E}" type="presParOf" srcId="{90FAD1B8-B315-4391-B525-7D70F5565FB6}" destId="{0E4A72E3-E34C-4664-A4C2-063C355DC312}" srcOrd="1" destOrd="0" presId="urn:microsoft.com/office/officeart/2005/8/layout/orgChart1"/>
    <dgm:cxn modelId="{B6FA4C1E-C449-4AAB-A177-33997E4C6F18}" type="presParOf" srcId="{0E4A72E3-E34C-4664-A4C2-063C355DC312}" destId="{CC9CDF54-D790-4E3D-9AE7-B321ED543BC0}" srcOrd="0" destOrd="0" presId="urn:microsoft.com/office/officeart/2005/8/layout/orgChart1"/>
    <dgm:cxn modelId="{A2B830BB-51E8-4605-8F70-A777C0B94A24}" type="presParOf" srcId="{0E4A72E3-E34C-4664-A4C2-063C355DC312}" destId="{964FDEF0-77F4-4573-9DE9-9E797B05E95D}" srcOrd="1" destOrd="0" presId="urn:microsoft.com/office/officeart/2005/8/layout/orgChart1"/>
    <dgm:cxn modelId="{9B14068A-8135-401A-9F59-15EDE648FB0A}" type="presParOf" srcId="{964FDEF0-77F4-4573-9DE9-9E797B05E95D}" destId="{496B668D-B9A8-430F-9BD8-4989A5DCC460}" srcOrd="0" destOrd="0" presId="urn:microsoft.com/office/officeart/2005/8/layout/orgChart1"/>
    <dgm:cxn modelId="{EB10E599-00DA-43DC-971C-CC4D1BC905D9}" type="presParOf" srcId="{496B668D-B9A8-430F-9BD8-4989A5DCC460}" destId="{B7D99E16-442B-4BEE-93F5-740D4EB2B8FD}" srcOrd="0" destOrd="0" presId="urn:microsoft.com/office/officeart/2005/8/layout/orgChart1"/>
    <dgm:cxn modelId="{2EBD5086-90CC-45B3-8E01-E161F9BE47E0}" type="presParOf" srcId="{496B668D-B9A8-430F-9BD8-4989A5DCC460}" destId="{0DD4089F-7C45-49AE-8C22-F73DF72EA6C0}" srcOrd="1" destOrd="0" presId="urn:microsoft.com/office/officeart/2005/8/layout/orgChart1"/>
    <dgm:cxn modelId="{A9E0F125-DF6C-4AA1-80AC-337603B6DE91}" type="presParOf" srcId="{964FDEF0-77F4-4573-9DE9-9E797B05E95D}" destId="{71F177A4-9BC3-4939-A36B-FC68B62BEC99}" srcOrd="1" destOrd="0" presId="urn:microsoft.com/office/officeart/2005/8/layout/orgChart1"/>
    <dgm:cxn modelId="{14F17754-9CDE-4AED-8E1B-1A6E3E1D99CD}" type="presParOf" srcId="{964FDEF0-77F4-4573-9DE9-9E797B05E95D}" destId="{2D5AB82C-18F1-4F16-8243-2F05DE81BD80}" srcOrd="2" destOrd="0" presId="urn:microsoft.com/office/officeart/2005/8/layout/orgChart1"/>
    <dgm:cxn modelId="{A1AF3EBE-612D-4B86-988F-7152BC31AAE8}" type="presParOf" srcId="{0E4A72E3-E34C-4664-A4C2-063C355DC312}" destId="{007F277E-27E1-49BE-8C95-005F8E11824C}" srcOrd="2" destOrd="0" presId="urn:microsoft.com/office/officeart/2005/8/layout/orgChart1"/>
    <dgm:cxn modelId="{EB9F8158-A755-4D24-A7C2-7CB71BB1109C}" type="presParOf" srcId="{0E4A72E3-E34C-4664-A4C2-063C355DC312}" destId="{C707D0D9-5AFE-4363-856B-3BDADF6FC139}" srcOrd="3" destOrd="0" presId="urn:microsoft.com/office/officeart/2005/8/layout/orgChart1"/>
    <dgm:cxn modelId="{909E997F-C6B1-47AB-9FD1-49C53539DE3F}" type="presParOf" srcId="{C707D0D9-5AFE-4363-856B-3BDADF6FC139}" destId="{1FAA2663-C9DE-4C2E-843A-34F51D621341}" srcOrd="0" destOrd="0" presId="urn:microsoft.com/office/officeart/2005/8/layout/orgChart1"/>
    <dgm:cxn modelId="{560C1D22-6AB2-49BB-8584-B6C97D47EB20}" type="presParOf" srcId="{1FAA2663-C9DE-4C2E-843A-34F51D621341}" destId="{3F458B82-820E-4967-9255-CBCA7F03FD7E}" srcOrd="0" destOrd="0" presId="urn:microsoft.com/office/officeart/2005/8/layout/orgChart1"/>
    <dgm:cxn modelId="{A08AC729-EA69-45BC-9314-4B660811D486}" type="presParOf" srcId="{1FAA2663-C9DE-4C2E-843A-34F51D621341}" destId="{E77A8F94-5C55-49D3-85FA-1C2333662F5C}" srcOrd="1" destOrd="0" presId="urn:microsoft.com/office/officeart/2005/8/layout/orgChart1"/>
    <dgm:cxn modelId="{D12C1920-FD25-4714-8B97-69CB86C8F6A5}" type="presParOf" srcId="{C707D0D9-5AFE-4363-856B-3BDADF6FC139}" destId="{4613D29D-E624-48C5-A759-6F292DBA0F87}" srcOrd="1" destOrd="0" presId="urn:microsoft.com/office/officeart/2005/8/layout/orgChart1"/>
    <dgm:cxn modelId="{6408C04D-6105-486D-8DD7-809F8CAE0666}" type="presParOf" srcId="{C707D0D9-5AFE-4363-856B-3BDADF6FC139}" destId="{1754669E-BC41-4D7B-B4A1-2A8FB283E790}" srcOrd="2" destOrd="0" presId="urn:microsoft.com/office/officeart/2005/8/layout/orgChart1"/>
    <dgm:cxn modelId="{D71ADE71-1588-4F2F-A687-57505F54B961}" type="presParOf" srcId="{0E4A72E3-E34C-4664-A4C2-063C355DC312}" destId="{8976C2D7-03F2-44E1-8705-0801E3C94E89}" srcOrd="4" destOrd="0" presId="urn:microsoft.com/office/officeart/2005/8/layout/orgChart1"/>
    <dgm:cxn modelId="{5161444D-59DC-466E-97F2-9170C20ACCF8}" type="presParOf" srcId="{0E4A72E3-E34C-4664-A4C2-063C355DC312}" destId="{A0C09043-F9E8-41CC-8985-898B0860AA24}" srcOrd="5" destOrd="0" presId="urn:microsoft.com/office/officeart/2005/8/layout/orgChart1"/>
    <dgm:cxn modelId="{64024B2A-DEFF-4EB3-B138-D5AEC99E07B5}" type="presParOf" srcId="{A0C09043-F9E8-41CC-8985-898B0860AA24}" destId="{4082C233-5112-4B56-B0A2-32F5C8491B52}" srcOrd="0" destOrd="0" presId="urn:microsoft.com/office/officeart/2005/8/layout/orgChart1"/>
    <dgm:cxn modelId="{E662B72F-0145-45E7-93B5-EFD20A1E9230}" type="presParOf" srcId="{4082C233-5112-4B56-B0A2-32F5C8491B52}" destId="{4E43877D-5C35-4042-87DF-2C0CC543CF38}" srcOrd="0" destOrd="0" presId="urn:microsoft.com/office/officeart/2005/8/layout/orgChart1"/>
    <dgm:cxn modelId="{243383BB-E491-480D-BE21-E4133E7581A5}" type="presParOf" srcId="{4082C233-5112-4B56-B0A2-32F5C8491B52}" destId="{0A7E3275-5931-4DB6-89B8-FDADB0D2951D}" srcOrd="1" destOrd="0" presId="urn:microsoft.com/office/officeart/2005/8/layout/orgChart1"/>
    <dgm:cxn modelId="{2D65C19C-72E5-4377-BBB8-FD2C452260C5}" type="presParOf" srcId="{A0C09043-F9E8-41CC-8985-898B0860AA24}" destId="{0C6A920F-DF87-426F-81D9-1DE223741705}" srcOrd="1" destOrd="0" presId="urn:microsoft.com/office/officeart/2005/8/layout/orgChart1"/>
    <dgm:cxn modelId="{40F8888A-48CD-4543-BEC2-E047A686DE0F}" type="presParOf" srcId="{A0C09043-F9E8-41CC-8985-898B0860AA24}" destId="{CBF06458-E357-4107-AF31-97737D5E45BB}" srcOrd="2" destOrd="0" presId="urn:microsoft.com/office/officeart/2005/8/layout/orgChart1"/>
    <dgm:cxn modelId="{BEA89A5A-19D4-426F-BA4B-E74ED7D34E13}" type="presParOf" srcId="{0E4A72E3-E34C-4664-A4C2-063C355DC312}" destId="{BB7C73A5-10A1-464C-9018-29900E22BB05}" srcOrd="6" destOrd="0" presId="urn:microsoft.com/office/officeart/2005/8/layout/orgChart1"/>
    <dgm:cxn modelId="{4C612705-55C1-4ACD-B0D6-36B6F55FC67C}" type="presParOf" srcId="{0E4A72E3-E34C-4664-A4C2-063C355DC312}" destId="{85B883C3-A0F8-4969-8EEC-137723E3EE21}" srcOrd="7" destOrd="0" presId="urn:microsoft.com/office/officeart/2005/8/layout/orgChart1"/>
    <dgm:cxn modelId="{5FF36AA0-5682-45FF-BB41-51BC6C9912E6}" type="presParOf" srcId="{85B883C3-A0F8-4969-8EEC-137723E3EE21}" destId="{8897DD72-8AB1-4C52-B8F1-29E5D22489C3}" srcOrd="0" destOrd="0" presId="urn:microsoft.com/office/officeart/2005/8/layout/orgChart1"/>
    <dgm:cxn modelId="{95946E38-4723-452E-99FC-FCE58F428138}" type="presParOf" srcId="{8897DD72-8AB1-4C52-B8F1-29E5D22489C3}" destId="{AD6E7F58-F1C9-4519-ADBE-3245B2ACC761}" srcOrd="0" destOrd="0" presId="urn:microsoft.com/office/officeart/2005/8/layout/orgChart1"/>
    <dgm:cxn modelId="{1A7355DF-B5CF-438F-910E-7638ECFE6480}" type="presParOf" srcId="{8897DD72-8AB1-4C52-B8F1-29E5D22489C3}" destId="{48E4CBBF-8D92-4ED4-819A-8715392E3CE9}" srcOrd="1" destOrd="0" presId="urn:microsoft.com/office/officeart/2005/8/layout/orgChart1"/>
    <dgm:cxn modelId="{291F128C-88D0-4869-B1FF-A92DE989D9C1}" type="presParOf" srcId="{85B883C3-A0F8-4969-8EEC-137723E3EE21}" destId="{F6852BCC-15AC-4615-9142-D5576A867F2A}" srcOrd="1" destOrd="0" presId="urn:microsoft.com/office/officeart/2005/8/layout/orgChart1"/>
    <dgm:cxn modelId="{091944A7-5F8B-469E-908C-97B2A22F97C9}" type="presParOf" srcId="{85B883C3-A0F8-4969-8EEC-137723E3EE21}" destId="{B0AAE6DE-AD5D-442E-83FE-28A92C3364A9}" srcOrd="2" destOrd="0" presId="urn:microsoft.com/office/officeart/2005/8/layout/orgChart1"/>
    <dgm:cxn modelId="{EE3796C3-807F-476B-BD89-C9670EF4BD8C}" type="presParOf" srcId="{0E4A72E3-E34C-4664-A4C2-063C355DC312}" destId="{FD19100F-0193-45AD-B1B5-D3E6F55A8E49}" srcOrd="8" destOrd="0" presId="urn:microsoft.com/office/officeart/2005/8/layout/orgChart1"/>
    <dgm:cxn modelId="{356C77F6-B753-4A52-9D5B-AA81673270FB}" type="presParOf" srcId="{0E4A72E3-E34C-4664-A4C2-063C355DC312}" destId="{2D7D0049-EABF-4589-A93B-C28624A90FE5}" srcOrd="9" destOrd="0" presId="urn:microsoft.com/office/officeart/2005/8/layout/orgChart1"/>
    <dgm:cxn modelId="{C920CE67-8D50-466D-86B2-29ED75A625B8}" type="presParOf" srcId="{2D7D0049-EABF-4589-A93B-C28624A90FE5}" destId="{6492CDA0-B2B9-4364-9985-20C5B38D1FC9}" srcOrd="0" destOrd="0" presId="urn:microsoft.com/office/officeart/2005/8/layout/orgChart1"/>
    <dgm:cxn modelId="{E507A157-3DCD-4378-9FA7-7DCA1E53470B}" type="presParOf" srcId="{6492CDA0-B2B9-4364-9985-20C5B38D1FC9}" destId="{2C14DA0E-1552-4088-9F2E-205A2DB70367}" srcOrd="0" destOrd="0" presId="urn:microsoft.com/office/officeart/2005/8/layout/orgChart1"/>
    <dgm:cxn modelId="{CE567796-C02F-424B-8537-5866DD549BC3}" type="presParOf" srcId="{6492CDA0-B2B9-4364-9985-20C5B38D1FC9}" destId="{CB8A4D01-96EB-407B-90EB-EFFFA1D8E456}" srcOrd="1" destOrd="0" presId="urn:microsoft.com/office/officeart/2005/8/layout/orgChart1"/>
    <dgm:cxn modelId="{FF28167E-489E-4E3F-A22D-5987141C0D09}" type="presParOf" srcId="{2D7D0049-EABF-4589-A93B-C28624A90FE5}" destId="{8166C120-084E-4DEC-9F21-058D25A07C33}" srcOrd="1" destOrd="0" presId="urn:microsoft.com/office/officeart/2005/8/layout/orgChart1"/>
    <dgm:cxn modelId="{2DD38B3D-1375-45B1-9CD2-FBED17128FAA}" type="presParOf" srcId="{2D7D0049-EABF-4589-A93B-C28624A90FE5}" destId="{2007F8A6-7D1C-4480-A6F9-F442AC3641C4}" srcOrd="2" destOrd="0" presId="urn:microsoft.com/office/officeart/2005/8/layout/orgChart1"/>
    <dgm:cxn modelId="{BEC443E9-2AFE-40D8-B981-CABACFC2D416}" type="presParOf" srcId="{90FAD1B8-B315-4391-B525-7D70F5565FB6}" destId="{2EB175AD-EE67-42EE-9224-C63FA187F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u="none" dirty="0">
              <a:solidFill>
                <a:schemeClr val="tx1"/>
              </a:solidFill>
            </a:rPr>
            <a:t>Director(a) de Igualdad </a:t>
          </a:r>
          <a:r>
            <a:rPr lang="es-ES" sz="1200" b="0" u="none" dirty="0" smtClean="0">
              <a:solidFill>
                <a:schemeClr val="tx1"/>
              </a:solidFill>
            </a:rPr>
            <a:t>Sustantiva</a:t>
          </a:r>
          <a:endParaRPr lang="es-ES" sz="1200" b="0" u="none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Protección de la mujer </a:t>
          </a: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B15DCA-BD4D-4F33-BBD9-0C82DDF6FA6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proyectos estratégicos   </a:t>
          </a:r>
        </a:p>
      </dgm:t>
    </dgm:pt>
    <dgm:pt modelId="{82E7B9ED-DBE3-49F0-8EE0-982B3B39CB0F}" type="parTrans" cxnId="{DA5E07D2-88E6-4ADB-99D0-3FC5C9A69F62}">
      <dgm:prSet/>
      <dgm:spPr/>
      <dgm:t>
        <a:bodyPr/>
        <a:lstStyle/>
        <a:p>
          <a:endParaRPr lang="es-ES"/>
        </a:p>
      </dgm:t>
    </dgm:pt>
    <dgm:pt modelId="{EA4D3EE5-A1F2-459F-91E2-34BBB357B216}" type="sibTrans" cxnId="{DA5E07D2-88E6-4ADB-99D0-3FC5C9A69F62}">
      <dgm:prSet/>
      <dgm:spPr/>
      <dgm:t>
        <a:bodyPr/>
        <a:lstStyle/>
        <a:p>
          <a:endParaRPr lang="es-ES"/>
        </a:p>
      </dgm:t>
    </dgm:pt>
    <dgm:pt modelId="{14B956E4-F5B0-4904-B6ED-420C54224B8C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78C2DB-E32B-4A6C-8C48-5C1D6ACA69A2}" type="parTrans" cxnId="{81B6D2CA-DD7B-49B0-BC41-9618A228CDA0}">
      <dgm:prSet/>
      <dgm:spPr/>
      <dgm:t>
        <a:bodyPr/>
        <a:lstStyle/>
        <a:p>
          <a:endParaRPr lang="es-ES"/>
        </a:p>
      </dgm:t>
    </dgm:pt>
    <dgm:pt modelId="{F97B8E08-1695-43C9-877C-2EB9F29680C7}" type="sibTrans" cxnId="{81B6D2CA-DD7B-49B0-BC41-9618A228CDA0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9B4CD0B6-47F5-4EDC-978B-E653779B6CE9}" type="pres">
      <dgm:prSet presAssocID="{81132313-D29B-4621-8943-5D24A1C2836C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0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1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1" presStyleCnt="3" custScaleX="133206" custScaleY="134402" custLinFactNeighborX="-10076" custLinFactNeighborY="498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ABCF0836-F286-4F03-A56D-29FE20E8EAD2}" type="pres">
      <dgm:prSet presAssocID="{82E7B9ED-DBE3-49F0-8EE0-982B3B39CB0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5D2394A2-D91C-4BEA-9E21-E0A4AD88946B}" type="pres">
      <dgm:prSet presAssocID="{3FB15DCA-BD4D-4F33-BBD9-0C82DDF6FA67}" presName="hierRoot2" presStyleCnt="0">
        <dgm:presLayoutVars>
          <dgm:hierBranch val="init"/>
        </dgm:presLayoutVars>
      </dgm:prSet>
      <dgm:spPr/>
    </dgm:pt>
    <dgm:pt modelId="{0296E496-31A5-4A69-8751-ACB26554556C}" type="pres">
      <dgm:prSet presAssocID="{3FB15DCA-BD4D-4F33-BBD9-0C82DDF6FA67}" presName="rootComposite" presStyleCnt="0"/>
      <dgm:spPr/>
    </dgm:pt>
    <dgm:pt modelId="{709CC90C-BA81-4689-9B1F-1C158CE6C2DA}" type="pres">
      <dgm:prSet presAssocID="{3FB15DCA-BD4D-4F33-BBD9-0C82DDF6FA67}" presName="rootText" presStyleLbl="node2" presStyleIdx="2" presStyleCnt="3" custScaleX="133206" custScaleY="134402" custLinFactNeighborX="-10076" custLinFactNeighborY="498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712A0-A426-44BC-8210-28A28DEFCCB2}" type="pres">
      <dgm:prSet presAssocID="{3FB15DCA-BD4D-4F33-BBD9-0C82DDF6FA67}" presName="rootConnector" presStyleLbl="node2" presStyleIdx="2" presStyleCnt="3"/>
      <dgm:spPr/>
      <dgm:t>
        <a:bodyPr/>
        <a:lstStyle/>
        <a:p>
          <a:endParaRPr lang="es-ES"/>
        </a:p>
      </dgm:t>
    </dgm:pt>
    <dgm:pt modelId="{70868946-E9AA-4E75-9E5D-6C1672AB5BE6}" type="pres">
      <dgm:prSet presAssocID="{3FB15DCA-BD4D-4F33-BBD9-0C82DDF6FA67}" presName="hierChild4" presStyleCnt="0"/>
      <dgm:spPr/>
    </dgm:pt>
    <dgm:pt modelId="{DA3C390F-20D3-47C6-B54D-60C6FE090528}" type="pres">
      <dgm:prSet presAssocID="{3FB15DCA-BD4D-4F33-BBD9-0C82DDF6FA6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3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3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73F7535-D462-42F3-907A-92B8C25B3388}" type="pres">
      <dgm:prSet presAssocID="{5C78C2DB-E32B-4A6C-8C48-5C1D6ACA69A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E931E36-7E25-4D6E-AC01-FBFEC4092BCE}" type="pres">
      <dgm:prSet presAssocID="{14B956E4-F5B0-4904-B6ED-420C54224B8C}" presName="hierRoot3" presStyleCnt="0">
        <dgm:presLayoutVars>
          <dgm:hierBranch val="init"/>
        </dgm:presLayoutVars>
      </dgm:prSet>
      <dgm:spPr/>
    </dgm:pt>
    <dgm:pt modelId="{D6291102-3F86-4868-91BE-11B68FCADFDB}" type="pres">
      <dgm:prSet presAssocID="{14B956E4-F5B0-4904-B6ED-420C54224B8C}" presName="rootComposite3" presStyleCnt="0"/>
      <dgm:spPr/>
    </dgm:pt>
    <dgm:pt modelId="{E00BA848-7174-45C5-9371-CB6B130A5BAE}" type="pres">
      <dgm:prSet presAssocID="{14B956E4-F5B0-4904-B6ED-420C54224B8C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A7BE86-7B5C-499C-B482-CD6C69B55E63}" type="pres">
      <dgm:prSet presAssocID="{14B956E4-F5B0-4904-B6ED-420C54224B8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54EF63-5A4E-4F66-BEFA-5F4E7AB7EFE0}" type="pres">
      <dgm:prSet presAssocID="{14B956E4-F5B0-4904-B6ED-420C54224B8C}" presName="hierChild6" presStyleCnt="0"/>
      <dgm:spPr/>
    </dgm:pt>
    <dgm:pt modelId="{859D3B22-FF62-47FE-B22B-D8C05F8A18AF}" type="pres">
      <dgm:prSet presAssocID="{14B956E4-F5B0-4904-B6ED-420C54224B8C}" presName="hierChild7" presStyleCnt="0"/>
      <dgm:spPr/>
    </dgm:pt>
  </dgm:ptLst>
  <dgm:cxnLst>
    <dgm:cxn modelId="{DA5E07D2-88E6-4ADB-99D0-3FC5C9A69F62}" srcId="{84579AF0-4408-438F-970E-BE007F0381A1}" destId="{3FB15DCA-BD4D-4F33-BBD9-0C82DDF6FA67}" srcOrd="2" destOrd="0" parTransId="{82E7B9ED-DBE3-49F0-8EE0-982B3B39CB0F}" sibTransId="{EA4D3EE5-A1F2-459F-91E2-34BBB357B216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3" destOrd="0" parTransId="{D041FDD9-FF07-4F04-ACAD-C061CC474397}" sibTransId="{490D6F78-3AC6-4F38-B639-35BFBB164637}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829E8C1A-269D-48E8-801A-6906118237F7}" type="presOf" srcId="{14B956E4-F5B0-4904-B6ED-420C54224B8C}" destId="{E00BA848-7174-45C5-9371-CB6B130A5BAE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4" destOrd="0" parTransId="{A25A4E84-1BA8-4A26-9E5F-5B41C7639F52}" sibTransId="{1A67C3AA-81DD-46CE-99D3-0E7645AFD418}"/>
    <dgm:cxn modelId="{97C33AC9-0C90-4B11-9E4B-5A8A7E910C6D}" type="presOf" srcId="{14B956E4-F5B0-4904-B6ED-420C54224B8C}" destId="{48A7BE86-7B5C-499C-B482-CD6C69B55E63}" srcOrd="1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52D32637-9214-4254-B560-C0D320D1550F}" type="presOf" srcId="{3FB15DCA-BD4D-4F33-BBD9-0C82DDF6FA67}" destId="{4C9712A0-A426-44BC-8210-28A28DEFCCB2}" srcOrd="1" destOrd="0" presId="urn:microsoft.com/office/officeart/2005/8/layout/orgChart1"/>
    <dgm:cxn modelId="{71222FF2-2819-43F7-861A-32465CC3B734}" srcId="{84579AF0-4408-438F-970E-BE007F0381A1}" destId="{8CB53ED3-7245-427C-AAE7-C1239CB534EB}" srcOrd="1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0" destOrd="0" parTransId="{81132313-D29B-4621-8943-5D24A1C2836C}" sibTransId="{E63D8C57-B061-43E4-8209-0C6172452703}"/>
    <dgm:cxn modelId="{CDE1BA77-0216-42DA-9C30-AF5B837740AF}" type="presOf" srcId="{5C78C2DB-E32B-4A6C-8C48-5C1D6ACA69A2}" destId="{973F7535-D462-42F3-907A-92B8C25B3388}" srcOrd="0" destOrd="0" presId="urn:microsoft.com/office/officeart/2005/8/layout/orgChart1"/>
    <dgm:cxn modelId="{D8CCE2E4-69FE-4A0D-8242-FC30E07C5368}" type="presOf" srcId="{3FB15DCA-BD4D-4F33-BBD9-0C82DDF6FA67}" destId="{709CC90C-BA81-4689-9B1F-1C158CE6C2DA}" srcOrd="0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B33B20D3-2811-494C-9B02-B69B32166D49}" type="presOf" srcId="{82E7B9ED-DBE3-49F0-8EE0-982B3B39CB0F}" destId="{ABCF0836-F286-4F03-A56D-29FE20E8EAD2}" srcOrd="0" destOrd="0" presId="urn:microsoft.com/office/officeart/2005/8/layout/orgChart1"/>
    <dgm:cxn modelId="{81B6D2CA-DD7B-49B0-BC41-9618A228CDA0}" srcId="{84579AF0-4408-438F-970E-BE007F0381A1}" destId="{14B956E4-F5B0-4904-B6ED-420C54224B8C}" srcOrd="5" destOrd="0" parTransId="{5C78C2DB-E32B-4A6C-8C48-5C1D6ACA69A2}" sibTransId="{F97B8E08-1695-43C9-877C-2EB9F29680C7}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DDFF6742-4EA2-4220-A741-1B9D11FE754A}" type="presParOf" srcId="{C212D9BA-6797-4225-A692-A814A4696490}" destId="{9B4CD0B6-47F5-4EDC-978B-E653779B6CE9}" srcOrd="0" destOrd="0" presId="urn:microsoft.com/office/officeart/2005/8/layout/orgChart1"/>
    <dgm:cxn modelId="{C1E0F87A-7281-4583-83ED-FB6BCF05C4E3}" type="presParOf" srcId="{C212D9BA-6797-4225-A692-A814A4696490}" destId="{C07E1DB1-A3AF-4F5A-A44B-A5E0E6BBF53B}" srcOrd="1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B300C805-241C-49DE-AD9B-C449AE9841B9}" type="presParOf" srcId="{C212D9BA-6797-4225-A692-A814A4696490}" destId="{237AD8A0-B9A0-47DF-8420-ADE1CAC4B09F}" srcOrd="2" destOrd="0" presId="urn:microsoft.com/office/officeart/2005/8/layout/orgChart1"/>
    <dgm:cxn modelId="{595E3C06-9214-467D-904A-0590D382E9E6}" type="presParOf" srcId="{C212D9BA-6797-4225-A692-A814A4696490}" destId="{E1B55E39-794E-4140-8B78-3E5FFF2FDB19}" srcOrd="3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372F3B27-E887-44A0-A6BC-D952A4347584}" type="presParOf" srcId="{C212D9BA-6797-4225-A692-A814A4696490}" destId="{ABCF0836-F286-4F03-A56D-29FE20E8EAD2}" srcOrd="4" destOrd="0" presId="urn:microsoft.com/office/officeart/2005/8/layout/orgChart1"/>
    <dgm:cxn modelId="{10B50968-53F1-40DD-9683-F257032B8638}" type="presParOf" srcId="{C212D9BA-6797-4225-A692-A814A4696490}" destId="{5D2394A2-D91C-4BEA-9E21-E0A4AD88946B}" srcOrd="5" destOrd="0" presId="urn:microsoft.com/office/officeart/2005/8/layout/orgChart1"/>
    <dgm:cxn modelId="{A6555F73-CD53-4C9C-AA6C-94CF96EA8EBC}" type="presParOf" srcId="{5D2394A2-D91C-4BEA-9E21-E0A4AD88946B}" destId="{0296E496-31A5-4A69-8751-ACB26554556C}" srcOrd="0" destOrd="0" presId="urn:microsoft.com/office/officeart/2005/8/layout/orgChart1"/>
    <dgm:cxn modelId="{8F58D4B3-8527-4436-A18A-03AFBB9131DC}" type="presParOf" srcId="{0296E496-31A5-4A69-8751-ACB26554556C}" destId="{709CC90C-BA81-4689-9B1F-1C158CE6C2DA}" srcOrd="0" destOrd="0" presId="urn:microsoft.com/office/officeart/2005/8/layout/orgChart1"/>
    <dgm:cxn modelId="{36B9E501-FDD0-45F4-8E20-2EF6E1E1212C}" type="presParOf" srcId="{0296E496-31A5-4A69-8751-ACB26554556C}" destId="{4C9712A0-A426-44BC-8210-28A28DEFCCB2}" srcOrd="1" destOrd="0" presId="urn:microsoft.com/office/officeart/2005/8/layout/orgChart1"/>
    <dgm:cxn modelId="{5C1642E6-2894-400F-A60D-49E17C9A5CB4}" type="presParOf" srcId="{5D2394A2-D91C-4BEA-9E21-E0A4AD88946B}" destId="{70868946-E9AA-4E75-9E5D-6C1672AB5BE6}" srcOrd="1" destOrd="0" presId="urn:microsoft.com/office/officeart/2005/8/layout/orgChart1"/>
    <dgm:cxn modelId="{3377860E-DB80-45C8-8154-6D860D67FD63}" type="presParOf" srcId="{5D2394A2-D91C-4BEA-9E21-E0A4AD88946B}" destId="{DA3C390F-20D3-47C6-B54D-60C6FE09052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A7060B7E-145A-4E86-A8D0-AAB6282C5B23}" type="presParOf" srcId="{094F24CE-73FB-4D28-8FA1-40B33E7F4F0A}" destId="{973F7535-D462-42F3-907A-92B8C25B3388}" srcOrd="4" destOrd="0" presId="urn:microsoft.com/office/officeart/2005/8/layout/orgChart1"/>
    <dgm:cxn modelId="{32302C79-AA44-441C-9CD8-DFDD6A32F78A}" type="presParOf" srcId="{094F24CE-73FB-4D28-8FA1-40B33E7F4F0A}" destId="{CE931E36-7E25-4D6E-AC01-FBFEC4092BCE}" srcOrd="5" destOrd="0" presId="urn:microsoft.com/office/officeart/2005/8/layout/orgChart1"/>
    <dgm:cxn modelId="{A6003B80-C9CD-43C5-9ED5-82193359E346}" type="presParOf" srcId="{CE931E36-7E25-4D6E-AC01-FBFEC4092BCE}" destId="{D6291102-3F86-4868-91BE-11B68FCADFDB}" srcOrd="0" destOrd="0" presId="urn:microsoft.com/office/officeart/2005/8/layout/orgChart1"/>
    <dgm:cxn modelId="{0A97B39B-48A9-4509-9B26-0D7B4DE2C425}" type="presParOf" srcId="{D6291102-3F86-4868-91BE-11B68FCADFDB}" destId="{E00BA848-7174-45C5-9371-CB6B130A5BAE}" srcOrd="0" destOrd="0" presId="urn:microsoft.com/office/officeart/2005/8/layout/orgChart1"/>
    <dgm:cxn modelId="{D60A6E18-2C08-462A-A285-D44A4359458C}" type="presParOf" srcId="{D6291102-3F86-4868-91BE-11B68FCADFDB}" destId="{48A7BE86-7B5C-499C-B482-CD6C69B55E63}" srcOrd="1" destOrd="0" presId="urn:microsoft.com/office/officeart/2005/8/layout/orgChart1"/>
    <dgm:cxn modelId="{1C823DA4-ED88-4DD9-9BD0-7B3A4C201B7C}" type="presParOf" srcId="{CE931E36-7E25-4D6E-AC01-FBFEC4092BCE}" destId="{7954EF63-5A4E-4F66-BEFA-5F4E7AB7EFE0}" srcOrd="1" destOrd="0" presId="urn:microsoft.com/office/officeart/2005/8/layout/orgChart1"/>
    <dgm:cxn modelId="{22309CC9-766E-4BAE-8F0B-ECCF4B3D0EDF}" type="presParOf" srcId="{CE931E36-7E25-4D6E-AC01-FBFEC4092BCE}" destId="{859D3B22-FF62-47FE-B22B-D8C05F8A1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Protección de la mujer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Analista de perspectiva de genero 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B34EACF8-A86D-42C4-93BF-6C1390E02D6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9D40F8F6-CE3A-4D20-AB75-8D72C917710D}" type="parTrans" cxnId="{36503D45-415E-40DC-A4AB-D634CB48FFB4}">
      <dgm:prSet/>
      <dgm:spPr/>
      <dgm:t>
        <a:bodyPr/>
        <a:lstStyle/>
        <a:p>
          <a:endParaRPr lang="es-ES"/>
        </a:p>
      </dgm:t>
    </dgm:pt>
    <dgm:pt modelId="{9900BCFE-1528-420D-B56F-B26BDFFA667E}" type="sibTrans" cxnId="{36503D45-415E-40DC-A4AB-D634CB48FFB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4" custScaleX="70463" custScaleY="83089" custLinFactY="100000" custLinFactNeighborY="144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4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21A4B344-E228-4307-A9D2-00F2577FD29B}" type="pres">
      <dgm:prSet presAssocID="{9D40F8F6-CE3A-4D20-AB75-8D72C917710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68CCDC-82E4-404D-AE05-609EAA028069}" type="pres">
      <dgm:prSet presAssocID="{B34EACF8-A86D-42C4-93BF-6C1390E02D6E}" presName="hierRoot2" presStyleCnt="0">
        <dgm:presLayoutVars>
          <dgm:hierBranch val="init"/>
        </dgm:presLayoutVars>
      </dgm:prSet>
      <dgm:spPr/>
    </dgm:pt>
    <dgm:pt modelId="{D7E4FDF5-BB57-4938-AC8A-D265D1E1F29D}" type="pres">
      <dgm:prSet presAssocID="{B34EACF8-A86D-42C4-93BF-6C1390E02D6E}" presName="rootComposite" presStyleCnt="0"/>
      <dgm:spPr/>
    </dgm:pt>
    <dgm:pt modelId="{51B22B87-D5ED-4094-BD2E-D8DFDCF836C1}" type="pres">
      <dgm:prSet presAssocID="{B34EACF8-A86D-42C4-93BF-6C1390E02D6E}" presName="rootText" presStyleLbl="node2" presStyleIdx="1" presStyleCnt="4" custScaleX="70463" custScaleY="83089" custLinFactY="100000" custLinFactNeighborY="144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D662C-145D-4F42-9FB2-203100C7EA30}" type="pres">
      <dgm:prSet presAssocID="{B34EACF8-A86D-42C4-93BF-6C1390E02D6E}" presName="rootConnector" presStyleLbl="node2" presStyleIdx="1" presStyleCnt="4"/>
      <dgm:spPr/>
      <dgm:t>
        <a:bodyPr/>
        <a:lstStyle/>
        <a:p>
          <a:endParaRPr lang="es-ES"/>
        </a:p>
      </dgm:t>
    </dgm:pt>
    <dgm:pt modelId="{0849F96F-E203-463C-B885-4E283FB57176}" type="pres">
      <dgm:prSet presAssocID="{B34EACF8-A86D-42C4-93BF-6C1390E02D6E}" presName="hierChild4" presStyleCnt="0"/>
      <dgm:spPr/>
    </dgm:pt>
    <dgm:pt modelId="{ED115248-2D2C-43ED-9305-BF6556AD4CD2}" type="pres">
      <dgm:prSet presAssocID="{B34EACF8-A86D-42C4-93BF-6C1390E02D6E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2" presStyleCnt="4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2" presStyleCnt="4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3" presStyleCnt="4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DD68F614-BA0D-4A70-9DFF-69362C0863DF}" type="presOf" srcId="{9D40F8F6-CE3A-4D20-AB75-8D72C917710D}" destId="{21A4B344-E228-4307-A9D2-00F2577FD29B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36503D45-415E-40DC-A4AB-D634CB48FFB4}" srcId="{A71E2735-1932-4973-8E0A-A76EB3324118}" destId="{B34EACF8-A86D-42C4-93BF-6C1390E02D6E}" srcOrd="1" destOrd="0" parTransId="{9D40F8F6-CE3A-4D20-AB75-8D72C917710D}" sibTransId="{9900BCFE-1528-420D-B56F-B26BDFFA667E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F96B710C-371A-4804-8A2C-47A20B006998}" type="presOf" srcId="{B34EACF8-A86D-42C4-93BF-6C1390E02D6E}" destId="{51B22B87-D5ED-4094-BD2E-D8DFDCF836C1}" srcOrd="0" destOrd="0" presId="urn:microsoft.com/office/officeart/2005/8/layout/orgChart1"/>
    <dgm:cxn modelId="{73314235-1C9E-464D-9E31-A2A52B79FC9D}" type="presOf" srcId="{B34EACF8-A86D-42C4-93BF-6C1390E02D6E}" destId="{AB1D662C-145D-4F42-9FB2-203100C7EA30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3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2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5E269ED-ACD4-40C7-A495-A146472BC81B}" type="presParOf" srcId="{9076C4DA-E153-4C7C-BAF2-6514D2425610}" destId="{21A4B344-E228-4307-A9D2-00F2577FD29B}" srcOrd="2" destOrd="0" presId="urn:microsoft.com/office/officeart/2005/8/layout/orgChart1"/>
    <dgm:cxn modelId="{2C376485-9943-4C17-B62A-992718D9AC7D}" type="presParOf" srcId="{9076C4DA-E153-4C7C-BAF2-6514D2425610}" destId="{9568CCDC-82E4-404D-AE05-609EAA028069}" srcOrd="3" destOrd="0" presId="urn:microsoft.com/office/officeart/2005/8/layout/orgChart1"/>
    <dgm:cxn modelId="{51492683-C8FF-4C89-BAFB-C5247DF9C2CC}" type="presParOf" srcId="{9568CCDC-82E4-404D-AE05-609EAA028069}" destId="{D7E4FDF5-BB57-4938-AC8A-D265D1E1F29D}" srcOrd="0" destOrd="0" presId="urn:microsoft.com/office/officeart/2005/8/layout/orgChart1"/>
    <dgm:cxn modelId="{685BFDE1-471A-462A-8450-DF3A0E0CF31D}" type="presParOf" srcId="{D7E4FDF5-BB57-4938-AC8A-D265D1E1F29D}" destId="{51B22B87-D5ED-4094-BD2E-D8DFDCF836C1}" srcOrd="0" destOrd="0" presId="urn:microsoft.com/office/officeart/2005/8/layout/orgChart1"/>
    <dgm:cxn modelId="{80AE6F71-66EF-492B-80C4-F6933A4A11E3}" type="presParOf" srcId="{D7E4FDF5-BB57-4938-AC8A-D265D1E1F29D}" destId="{AB1D662C-145D-4F42-9FB2-203100C7EA30}" srcOrd="1" destOrd="0" presId="urn:microsoft.com/office/officeart/2005/8/layout/orgChart1"/>
    <dgm:cxn modelId="{D5B852DE-8F76-409E-80B6-98604A416044}" type="presParOf" srcId="{9568CCDC-82E4-404D-AE05-609EAA028069}" destId="{0849F96F-E203-463C-B885-4E283FB57176}" srcOrd="1" destOrd="0" presId="urn:microsoft.com/office/officeart/2005/8/layout/orgChart1"/>
    <dgm:cxn modelId="{64C7B77D-FBA3-4D2E-BB95-FB3230C4D1C6}" type="presParOf" srcId="{9568CCDC-82E4-404D-AE05-609EAA028069}" destId="{ED115248-2D2C-43ED-9305-BF6556AD4CD2}" srcOrd="2" destOrd="0" presId="urn:microsoft.com/office/officeart/2005/8/layout/orgChart1"/>
    <dgm:cxn modelId="{17AA542A-A028-420F-9757-55A790AE7AE0}" type="presParOf" srcId="{9076C4DA-E153-4C7C-BAF2-6514D2425610}" destId="{1F25ED83-40E6-4342-82C9-CE3ADE617599}" srcOrd="4" destOrd="0" presId="urn:microsoft.com/office/officeart/2005/8/layout/orgChart1"/>
    <dgm:cxn modelId="{BFF2B2AA-2A95-418D-A163-2FB56A41E564}" type="presParOf" srcId="{9076C4DA-E153-4C7C-BAF2-6514D2425610}" destId="{DD5C13B3-188A-42FF-B281-530E10BE7718}" srcOrd="5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6" destOrd="0" presId="urn:microsoft.com/office/officeart/2005/8/layout/orgChart1"/>
    <dgm:cxn modelId="{0FB48F91-7F31-4CDA-BE18-9E4C65B08716}" type="presParOf" srcId="{9076C4DA-E153-4C7C-BAF2-6514D2425610}" destId="{389FA573-1213-4169-B20A-AE006528F6CC}" srcOrd="7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Coordinadora de Igualdad Sustantiva </a:t>
          </a: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B306554-A213-4FA7-ABB7-ED48A2DE8452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Auxiliar </a:t>
          </a:r>
        </a:p>
      </dgm:t>
    </dgm:pt>
    <dgm:pt modelId="{DB41DA69-065A-4ECC-9D02-0FCA28EBB7DC}" type="parTrans" cxnId="{2ECE36EC-E5FC-4091-BF16-85BAFA7708F8}">
      <dgm:prSet/>
      <dgm:spPr/>
      <dgm:t>
        <a:bodyPr/>
        <a:lstStyle/>
        <a:p>
          <a:endParaRPr lang="es-ES"/>
        </a:p>
      </dgm:t>
    </dgm:pt>
    <dgm:pt modelId="{1B379AD9-1B4A-4B2F-8326-59CE39FD8127}" type="sibTrans" cxnId="{2ECE36EC-E5FC-4091-BF16-85BAFA7708F8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  <dgm:pt modelId="{228719C1-3196-4580-830B-8DA93FCC2E71}" type="pres">
      <dgm:prSet presAssocID="{DB41DA69-065A-4ECC-9D02-0FCA28EBB7D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4F5CDA7-31DD-4501-BA95-96B8495E0150}" type="pres">
      <dgm:prSet presAssocID="{6B306554-A213-4FA7-ABB7-ED48A2DE8452}" presName="hierRoot3" presStyleCnt="0">
        <dgm:presLayoutVars>
          <dgm:hierBranch val="init"/>
        </dgm:presLayoutVars>
      </dgm:prSet>
      <dgm:spPr/>
    </dgm:pt>
    <dgm:pt modelId="{66909BAA-2F99-471F-9E72-E387E90B2F2E}" type="pres">
      <dgm:prSet presAssocID="{6B306554-A213-4FA7-ABB7-ED48A2DE8452}" presName="rootComposite3" presStyleCnt="0"/>
      <dgm:spPr/>
    </dgm:pt>
    <dgm:pt modelId="{79F1DC44-AC5F-47BD-A0CA-98B64B477995}" type="pres">
      <dgm:prSet presAssocID="{6B306554-A213-4FA7-ABB7-ED48A2DE845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139230-FAD4-40AD-8147-E0CD8CC48D8D}" type="pres">
      <dgm:prSet presAssocID="{6B306554-A213-4FA7-ABB7-ED48A2DE845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5C32F9C-060D-47E6-AA31-00E0461FE43F}" type="pres">
      <dgm:prSet presAssocID="{6B306554-A213-4FA7-ABB7-ED48A2DE8452}" presName="hierChild6" presStyleCnt="0"/>
      <dgm:spPr/>
    </dgm:pt>
    <dgm:pt modelId="{E7F6DD64-9FEB-4616-AC74-10F1977A48D1}" type="pres">
      <dgm:prSet presAssocID="{6B306554-A213-4FA7-ABB7-ED48A2DE8452}" presName="hierChild7" presStyleCnt="0"/>
      <dgm:spPr/>
    </dgm:pt>
  </dgm:ptLst>
  <dgm:cxnLst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57022A66-E90C-47D6-B703-061044F761F8}" type="presOf" srcId="{DB41DA69-065A-4ECC-9D02-0FCA28EBB7DC}" destId="{228719C1-3196-4580-830B-8DA93FCC2E71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ECE36EC-E5FC-4091-BF16-85BAFA7708F8}" srcId="{A71E2735-1932-4973-8E0A-A76EB3324118}" destId="{6B306554-A213-4FA7-ABB7-ED48A2DE8452}" srcOrd="3" destOrd="0" parTransId="{DB41DA69-065A-4ECC-9D02-0FCA28EBB7DC}" sibTransId="{1B379AD9-1B4A-4B2F-8326-59CE39FD8127}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A7CA902F-BBBD-4F2B-BA65-760137837973}" type="presOf" srcId="{6B306554-A213-4FA7-ABB7-ED48A2DE8452}" destId="{79F1DC44-AC5F-47BD-A0CA-98B64B477995}" srcOrd="0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1BDB188-1952-4399-BA73-D450BCD9BCDA}" type="presOf" srcId="{6B306554-A213-4FA7-ABB7-ED48A2DE8452}" destId="{3E139230-FAD4-40AD-8147-E0CD8CC48D8D}" srcOrd="1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  <dgm:cxn modelId="{5075B7BE-E37E-43EF-94BF-60474203254D}" type="presParOf" srcId="{EDCA32FC-B0A2-4B5D-BE1F-51DB3C39DA87}" destId="{228719C1-3196-4580-830B-8DA93FCC2E71}" srcOrd="0" destOrd="0" presId="urn:microsoft.com/office/officeart/2005/8/layout/orgChart1"/>
    <dgm:cxn modelId="{18781840-73EA-4732-A8CC-AFE74FFB8EC9}" type="presParOf" srcId="{EDCA32FC-B0A2-4B5D-BE1F-51DB3C39DA87}" destId="{34F5CDA7-31DD-4501-BA95-96B8495E0150}" srcOrd="1" destOrd="0" presId="urn:microsoft.com/office/officeart/2005/8/layout/orgChart1"/>
    <dgm:cxn modelId="{0C2F3CF1-7322-489A-AE0E-DF341489AC8A}" type="presParOf" srcId="{34F5CDA7-31DD-4501-BA95-96B8495E0150}" destId="{66909BAA-2F99-471F-9E72-E387E90B2F2E}" srcOrd="0" destOrd="0" presId="urn:microsoft.com/office/officeart/2005/8/layout/orgChart1"/>
    <dgm:cxn modelId="{9C98BF06-28A9-47F2-B623-1B42D05597BA}" type="presParOf" srcId="{66909BAA-2F99-471F-9E72-E387E90B2F2E}" destId="{79F1DC44-AC5F-47BD-A0CA-98B64B477995}" srcOrd="0" destOrd="0" presId="urn:microsoft.com/office/officeart/2005/8/layout/orgChart1"/>
    <dgm:cxn modelId="{DEAB3A81-853B-4946-834A-EB6A841C192F}" type="presParOf" srcId="{66909BAA-2F99-471F-9E72-E387E90B2F2E}" destId="{3E139230-FAD4-40AD-8147-E0CD8CC48D8D}" srcOrd="1" destOrd="0" presId="urn:microsoft.com/office/officeart/2005/8/layout/orgChart1"/>
    <dgm:cxn modelId="{16ABDC2E-84D4-4FA2-B290-3EB3AD6784FA}" type="presParOf" srcId="{34F5CDA7-31DD-4501-BA95-96B8495E0150}" destId="{F5C32F9C-060D-47E6-AA31-00E0461FE43F}" srcOrd="1" destOrd="0" presId="urn:microsoft.com/office/officeart/2005/8/layout/orgChart1"/>
    <dgm:cxn modelId="{585106C0-5C5A-4F70-9F26-C28C5CAF643C}" type="presParOf" srcId="{34F5CDA7-31DD-4501-BA95-96B8495E0150}" destId="{E7F6DD64-9FEB-4616-AC74-10F1977A48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2420849-7DC8-4F2D-9EF8-F869C5B2896B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Auxiliar </a:t>
          </a:r>
        </a:p>
      </dgm:t>
    </dgm:pt>
    <dgm:pt modelId="{0A4608D9-2930-4BC2-B6C9-BF4C54C33158}" type="parTrans" cxnId="{F8B19CD3-6EA3-4581-B261-46C4266B76F6}">
      <dgm:prSet/>
      <dgm:spPr/>
      <dgm:t>
        <a:bodyPr/>
        <a:lstStyle/>
        <a:p>
          <a:endParaRPr lang="es-ES"/>
        </a:p>
      </dgm:t>
    </dgm:pt>
    <dgm:pt modelId="{8FEA2DC3-22A4-41E2-90E1-35EFA4294F14}" type="sibTrans" cxnId="{F8B19CD3-6EA3-4581-B261-46C4266B76F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2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1859A9B2-A7F9-45BE-8E5A-7C8F68830D61}" type="pres">
      <dgm:prSet presAssocID="{0A4608D9-2930-4BC2-B6C9-BF4C54C3315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34FD9770-49E8-4D40-A731-9F7412F41BCF}" type="pres">
      <dgm:prSet presAssocID="{92420849-7DC8-4F2D-9EF8-F869C5B2896B}" presName="hierRoot2" presStyleCnt="0">
        <dgm:presLayoutVars>
          <dgm:hierBranch val="init"/>
        </dgm:presLayoutVars>
      </dgm:prSet>
      <dgm:spPr/>
    </dgm:pt>
    <dgm:pt modelId="{D30BEC7D-0BD2-4508-B12D-ED77AD3E4828}" type="pres">
      <dgm:prSet presAssocID="{92420849-7DC8-4F2D-9EF8-F869C5B2896B}" presName="rootComposite" presStyleCnt="0"/>
      <dgm:spPr/>
    </dgm:pt>
    <dgm:pt modelId="{9CC844C4-0F35-49B9-9D13-C160E3917AF2}" type="pres">
      <dgm:prSet presAssocID="{92420849-7DC8-4F2D-9EF8-F869C5B2896B}" presName="rootText" presStyleLbl="node3" presStyleIdx="1" presStyleCnt="2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34A2-47B2-4A0C-B58C-42271DC9E74F}" type="pres">
      <dgm:prSet presAssocID="{92420849-7DC8-4F2D-9EF8-F869C5B2896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D64197D-96E8-4377-B034-020401EBB463}" type="pres">
      <dgm:prSet presAssocID="{92420849-7DC8-4F2D-9EF8-F869C5B2896B}" presName="hierChild4" presStyleCnt="0"/>
      <dgm:spPr/>
    </dgm:pt>
    <dgm:pt modelId="{A2D26DE3-7A55-49D9-B540-413D35F911E6}" type="pres">
      <dgm:prSet presAssocID="{92420849-7DC8-4F2D-9EF8-F869C5B2896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7099FBD7-8DD2-4D9D-B969-043DF44093AC}" type="presOf" srcId="{92420849-7DC8-4F2D-9EF8-F869C5B2896B}" destId="{9CC844C4-0F35-49B9-9D13-C160E3917AF2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2B99EADD-4C29-4E03-91EC-CDB475A6454A}" type="presOf" srcId="{0A4608D9-2930-4BC2-B6C9-BF4C54C33158}" destId="{1859A9B2-A7F9-45BE-8E5A-7C8F68830D61}" srcOrd="0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CBC05F90-4FF8-4100-B83C-2AC018E6B511}" type="presOf" srcId="{92420849-7DC8-4F2D-9EF8-F869C5B2896B}" destId="{885D34A2-47B2-4A0C-B58C-42271DC9E74F}" srcOrd="1" destOrd="0" presId="urn:microsoft.com/office/officeart/2005/8/layout/orgChart1"/>
    <dgm:cxn modelId="{F8B19CD3-6EA3-4581-B261-46C4266B76F6}" srcId="{34F3025F-B2BE-48BA-9A19-228BF7776D5D}" destId="{92420849-7DC8-4F2D-9EF8-F869C5B2896B}" srcOrd="1" destOrd="0" parTransId="{0A4608D9-2930-4BC2-B6C9-BF4C54C33158}" sibTransId="{8FEA2DC3-22A4-41E2-90E1-35EFA4294F14}"/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95879D7-B495-4B91-A3AC-A084A949836C}" type="presParOf" srcId="{6C892AC2-3730-4F78-8751-ED6B4FEF6BC2}" destId="{1859A9B2-A7F9-45BE-8E5A-7C8F68830D61}" srcOrd="2" destOrd="0" presId="urn:microsoft.com/office/officeart/2005/8/layout/orgChart1"/>
    <dgm:cxn modelId="{BD686A94-BEBD-481D-B2F3-7E241E5DEB89}" type="presParOf" srcId="{6C892AC2-3730-4F78-8751-ED6B4FEF6BC2}" destId="{34FD9770-49E8-4D40-A731-9F7412F41BCF}" srcOrd="3" destOrd="0" presId="urn:microsoft.com/office/officeart/2005/8/layout/orgChart1"/>
    <dgm:cxn modelId="{5E80C88E-73B0-4ACA-AB83-04FAF7D8E4B9}" type="presParOf" srcId="{34FD9770-49E8-4D40-A731-9F7412F41BCF}" destId="{D30BEC7D-0BD2-4508-B12D-ED77AD3E4828}" srcOrd="0" destOrd="0" presId="urn:microsoft.com/office/officeart/2005/8/layout/orgChart1"/>
    <dgm:cxn modelId="{AB784468-4EAF-492B-9533-3EC6D069F172}" type="presParOf" srcId="{D30BEC7D-0BD2-4508-B12D-ED77AD3E4828}" destId="{9CC844C4-0F35-49B9-9D13-C160E3917AF2}" srcOrd="0" destOrd="0" presId="urn:microsoft.com/office/officeart/2005/8/layout/orgChart1"/>
    <dgm:cxn modelId="{288C25D2-E467-45F5-BC20-D6E5DCA60A6B}" type="presParOf" srcId="{D30BEC7D-0BD2-4508-B12D-ED77AD3E4828}" destId="{885D34A2-47B2-4A0C-B58C-42271DC9E74F}" srcOrd="1" destOrd="0" presId="urn:microsoft.com/office/officeart/2005/8/layout/orgChart1"/>
    <dgm:cxn modelId="{1A581628-16D6-4050-A105-46FE5BB4537E}" type="presParOf" srcId="{34FD9770-49E8-4D40-A731-9F7412F41BCF}" destId="{FD64197D-96E8-4377-B034-020401EBB463}" srcOrd="1" destOrd="0" presId="urn:microsoft.com/office/officeart/2005/8/layout/orgChart1"/>
    <dgm:cxn modelId="{B756C4B4-7F34-4E2D-927F-179B02E3A7E6}" type="presParOf" srcId="{34FD9770-49E8-4D40-A731-9F7412F41BCF}" destId="{A2D26DE3-7A55-49D9-B540-413D35F911E6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4E0E00-AF49-47D9-859A-9D1AC85F955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1D185422-8BFB-4386-BD30-0C3E6B954F2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736BB-D569-43EF-85F5-C9F83948ADED}" type="parTrans" cxnId="{E6483B62-EF33-4593-8780-A4FCE2FAC0FB}">
      <dgm:prSet/>
      <dgm:spPr/>
      <dgm:t>
        <a:bodyPr/>
        <a:lstStyle/>
        <a:p>
          <a:endParaRPr lang="es-ES"/>
        </a:p>
      </dgm:t>
    </dgm:pt>
    <dgm:pt modelId="{E1F1B6A6-5B0A-4FD8-8DE0-93CB5DD0D1EC}" type="sibTrans" cxnId="{E6483B62-EF33-4593-8780-A4FCE2FAC0FB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</a:t>
          </a:r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643" custScaleY="108603" custLinFactNeighborX="2510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643" custScaleY="108603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643" custScaleY="108603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643" custScaleY="108603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X="99643" custScaleY="108603" custLinFactNeighborY="37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643" custScaleY="108603" custLinFactNeighborX="2" custLinFactNeighborY="30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87ABF8CF-4A9B-467E-BF74-370C88128618}" type="pres">
      <dgm:prSet presAssocID="{5A1736BB-D569-43EF-85F5-C9F83948ADE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47A5BAF-6271-4E66-9F47-2A66D9FA4110}" type="pres">
      <dgm:prSet presAssocID="{1D185422-8BFB-4386-BD30-0C3E6B954F28}" presName="hierRoot2" presStyleCnt="0">
        <dgm:presLayoutVars>
          <dgm:hierBranch val="init"/>
        </dgm:presLayoutVars>
      </dgm:prSet>
      <dgm:spPr/>
    </dgm:pt>
    <dgm:pt modelId="{603B632E-D98A-403D-B89D-93A75BF766A5}" type="pres">
      <dgm:prSet presAssocID="{1D185422-8BFB-4386-BD30-0C3E6B954F28}" presName="rootComposite" presStyleCnt="0"/>
      <dgm:spPr/>
    </dgm:pt>
    <dgm:pt modelId="{8B4357ED-44F8-4D29-A2FE-9739017A9077}" type="pres">
      <dgm:prSet presAssocID="{1D185422-8BFB-4386-BD30-0C3E6B954F28}" presName="rootText" presStyleLbl="node3" presStyleIdx="1" presStyleCnt="2" custScaleX="99643" custScaleY="108603" custLinFactNeighborY="34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CBEB4-5308-4B2A-8A75-49CDDE290C78}" type="pres">
      <dgm:prSet presAssocID="{1D185422-8BFB-4386-BD30-0C3E6B954F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1FFD30F-4F5E-4986-AFE7-54229745AC80}" type="pres">
      <dgm:prSet presAssocID="{1D185422-8BFB-4386-BD30-0C3E6B954F28}" presName="hierChild4" presStyleCnt="0"/>
      <dgm:spPr/>
    </dgm:pt>
    <dgm:pt modelId="{404B1349-17DC-416C-8BA4-48D3BE03CF24}" type="pres">
      <dgm:prSet presAssocID="{1D185422-8BFB-4386-BD30-0C3E6B954F28}" presName="hierChild5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2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6B3E6213-03E4-46AD-87F8-9D795E97C357}" type="presOf" srcId="{5A1736BB-D569-43EF-85F5-C9F83948ADED}" destId="{87ABF8CF-4A9B-467E-BF74-370C8812861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EAE4FB27-F75A-457A-9FD0-C875A986E494}" type="presOf" srcId="{1D185422-8BFB-4386-BD30-0C3E6B954F28}" destId="{2F0CBEB4-5308-4B2A-8A75-49CDDE290C78}" srcOrd="1" destOrd="0" presId="urn:microsoft.com/office/officeart/2005/8/layout/orgChart1"/>
    <dgm:cxn modelId="{64449A83-ABAB-4469-A917-4A37B43E61D9}" type="presOf" srcId="{1D185422-8BFB-4386-BD30-0C3E6B954F28}" destId="{8B4357ED-44F8-4D29-A2FE-9739017A9077}" srcOrd="0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E6483B62-EF33-4593-8780-A4FCE2FAC0FB}" srcId="{361D36A4-5676-457E-B1CA-A7C560A4D0A2}" destId="{1D185422-8BFB-4386-BD30-0C3E6B954F28}" srcOrd="0" destOrd="0" parTransId="{5A1736BB-D569-43EF-85F5-C9F83948ADED}" sibTransId="{E1F1B6A6-5B0A-4FD8-8DE0-93CB5DD0D1EC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4DCD8F43-9CE6-4494-B19E-C7E73F07E149}" type="presParOf" srcId="{936BED6B-E15D-46CA-870C-135846CA92A1}" destId="{87ABF8CF-4A9B-467E-BF74-370C88128618}" srcOrd="0" destOrd="0" presId="urn:microsoft.com/office/officeart/2005/8/layout/orgChart1"/>
    <dgm:cxn modelId="{3259B5D1-50FE-4D84-B24C-41BF4B54E5B6}" type="presParOf" srcId="{936BED6B-E15D-46CA-870C-135846CA92A1}" destId="{447A5BAF-6271-4E66-9F47-2A66D9FA4110}" srcOrd="1" destOrd="0" presId="urn:microsoft.com/office/officeart/2005/8/layout/orgChart1"/>
    <dgm:cxn modelId="{4C252DE5-E766-474A-9D31-84CB11E97BD4}" type="presParOf" srcId="{447A5BAF-6271-4E66-9F47-2A66D9FA4110}" destId="{603B632E-D98A-403D-B89D-93A75BF766A5}" srcOrd="0" destOrd="0" presId="urn:microsoft.com/office/officeart/2005/8/layout/orgChart1"/>
    <dgm:cxn modelId="{C8CBF2E3-CD5E-4A5F-A727-DD53351A9CAD}" type="presParOf" srcId="{603B632E-D98A-403D-B89D-93A75BF766A5}" destId="{8B4357ED-44F8-4D29-A2FE-9739017A9077}" srcOrd="0" destOrd="0" presId="urn:microsoft.com/office/officeart/2005/8/layout/orgChart1"/>
    <dgm:cxn modelId="{D991F6F5-3369-4F41-90C3-17445C99BAA3}" type="presParOf" srcId="{603B632E-D98A-403D-B89D-93A75BF766A5}" destId="{2F0CBEB4-5308-4B2A-8A75-49CDDE290C78}" srcOrd="1" destOrd="0" presId="urn:microsoft.com/office/officeart/2005/8/layout/orgChart1"/>
    <dgm:cxn modelId="{BD4B79F8-3953-49F7-BD42-A4BDC386A413}" type="presParOf" srcId="{447A5BAF-6271-4E66-9F47-2A66D9FA4110}" destId="{01FFD30F-4F5E-4986-AFE7-54229745AC80}" srcOrd="1" destOrd="0" presId="urn:microsoft.com/office/officeart/2005/8/layout/orgChart1"/>
    <dgm:cxn modelId="{14FBA332-5A77-4ACE-A9A7-03404B422FD4}" type="presParOf" srcId="{447A5BAF-6271-4E66-9F47-2A66D9FA4110}" destId="{404B1349-17DC-416C-8BA4-48D3BE03CF24}" srcOrd="2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8FFD-1D55-460F-AFCA-143BFAA49D8B}">
      <dsp:nvSpPr>
        <dsp:cNvPr id="0" name=""/>
        <dsp:cNvSpPr/>
      </dsp:nvSpPr>
      <dsp:spPr>
        <a:xfrm>
          <a:off x="3841334" y="950679"/>
          <a:ext cx="155639" cy="135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89"/>
              </a:lnTo>
              <a:lnTo>
                <a:pt x="155639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973C3-2E75-42E0-A135-CAD86FD80414}">
      <dsp:nvSpPr>
        <dsp:cNvPr id="0" name=""/>
        <dsp:cNvSpPr/>
      </dsp:nvSpPr>
      <dsp:spPr>
        <a:xfrm>
          <a:off x="3735038" y="950679"/>
          <a:ext cx="106295" cy="1350089"/>
        </a:xfrm>
        <a:custGeom>
          <a:avLst/>
          <a:gdLst/>
          <a:ahLst/>
          <a:cxnLst/>
          <a:rect l="0" t="0" r="0" b="0"/>
          <a:pathLst>
            <a:path>
              <a:moveTo>
                <a:pt x="106295" y="0"/>
              </a:moveTo>
              <a:lnTo>
                <a:pt x="106295" y="1350089"/>
              </a:lnTo>
              <a:lnTo>
                <a:pt x="0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D0C-763B-453A-8410-ADC9FD962DE1}">
      <dsp:nvSpPr>
        <dsp:cNvPr id="0" name=""/>
        <dsp:cNvSpPr/>
      </dsp:nvSpPr>
      <dsp:spPr>
        <a:xfrm>
          <a:off x="3841334" y="950679"/>
          <a:ext cx="133711" cy="4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00"/>
              </a:lnTo>
              <a:lnTo>
                <a:pt x="133711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3677937" y="950679"/>
          <a:ext cx="163397" cy="464500"/>
        </a:xfrm>
        <a:custGeom>
          <a:avLst/>
          <a:gdLst/>
          <a:ahLst/>
          <a:cxnLst/>
          <a:rect l="0" t="0" r="0" b="0"/>
          <a:pathLst>
            <a:path>
              <a:moveTo>
                <a:pt x="163397" y="0"/>
              </a:moveTo>
              <a:lnTo>
                <a:pt x="163397" y="464500"/>
              </a:lnTo>
              <a:lnTo>
                <a:pt x="0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B9A07-1EEB-445F-B072-0ECA86FF5E4A}">
      <dsp:nvSpPr>
        <dsp:cNvPr id="0" name=""/>
        <dsp:cNvSpPr/>
      </dsp:nvSpPr>
      <dsp:spPr>
        <a:xfrm>
          <a:off x="3841334" y="3589930"/>
          <a:ext cx="3018486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3018486" y="242963"/>
              </a:lnTo>
              <a:lnTo>
                <a:pt x="3018486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589930"/>
          <a:ext cx="1509243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1509243" y="242963"/>
              </a:lnTo>
              <a:lnTo>
                <a:pt x="1509243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589930"/>
          <a:ext cx="91440" cy="373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332091" y="3589930"/>
          <a:ext cx="1509243" cy="373930"/>
        </a:xfrm>
        <a:custGeom>
          <a:avLst/>
          <a:gdLst/>
          <a:ahLst/>
          <a:cxnLst/>
          <a:rect l="0" t="0" r="0" b="0"/>
          <a:pathLst>
            <a:path>
              <a:moveTo>
                <a:pt x="1509243" y="0"/>
              </a:moveTo>
              <a:lnTo>
                <a:pt x="1509243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822848" y="3589930"/>
          <a:ext cx="3018486" cy="373930"/>
        </a:xfrm>
        <a:custGeom>
          <a:avLst/>
          <a:gdLst/>
          <a:ahLst/>
          <a:cxnLst/>
          <a:rect l="0" t="0" r="0" b="0"/>
          <a:pathLst>
            <a:path>
              <a:moveTo>
                <a:pt x="3018486" y="0"/>
              </a:moveTo>
              <a:lnTo>
                <a:pt x="3018486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950679"/>
          <a:ext cx="91440" cy="192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09888" y="0"/>
          <a:ext cx="1862892" cy="950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909888" y="0"/>
        <a:ext cx="1862892" cy="950679"/>
      </dsp:txXfrm>
    </dsp:sp>
    <dsp:sp modelId="{35BB5E74-0F2B-40C4-8FE2-43D641402863}">
      <dsp:nvSpPr>
        <dsp:cNvPr id="0" name=""/>
        <dsp:cNvSpPr/>
      </dsp:nvSpPr>
      <dsp:spPr>
        <a:xfrm>
          <a:off x="3107343" y="2873008"/>
          <a:ext cx="1467982" cy="716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7343" y="2873008"/>
        <a:ext cx="1467982" cy="716921"/>
      </dsp:txXfrm>
    </dsp:sp>
    <dsp:sp modelId="{8C55213E-848D-4909-ABFB-0D1ECDFF3A84}">
      <dsp:nvSpPr>
        <dsp:cNvPr id="0" name=""/>
        <dsp:cNvSpPr/>
      </dsp:nvSpPr>
      <dsp:spPr>
        <a:xfrm>
          <a:off x="199194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194" y="3963861"/>
        <a:ext cx="1247308" cy="751060"/>
      </dsp:txXfrm>
    </dsp:sp>
    <dsp:sp modelId="{65B6B8C0-1DFC-4B30-B78B-60D2FD9F0BF9}">
      <dsp:nvSpPr>
        <dsp:cNvPr id="0" name=""/>
        <dsp:cNvSpPr/>
      </dsp:nvSpPr>
      <dsp:spPr>
        <a:xfrm>
          <a:off x="1708437" y="3963861"/>
          <a:ext cx="1247308" cy="7510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8437" y="3963861"/>
        <a:ext cx="1247308" cy="751060"/>
      </dsp:txXfrm>
    </dsp:sp>
    <dsp:sp modelId="{21BF1648-D448-46F7-922A-BA72A4E7B302}">
      <dsp:nvSpPr>
        <dsp:cNvPr id="0" name=""/>
        <dsp:cNvSpPr/>
      </dsp:nvSpPr>
      <dsp:spPr>
        <a:xfrm>
          <a:off x="3217680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17680" y="3963861"/>
        <a:ext cx="1247308" cy="751060"/>
      </dsp:txXfrm>
    </dsp:sp>
    <dsp:sp modelId="{7A5B57C5-5E73-4BC2-8A0A-0A5532B2F291}">
      <dsp:nvSpPr>
        <dsp:cNvPr id="0" name=""/>
        <dsp:cNvSpPr/>
      </dsp:nvSpPr>
      <dsp:spPr>
        <a:xfrm>
          <a:off x="4726923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26923" y="3963861"/>
        <a:ext cx="1247308" cy="751060"/>
      </dsp:txXfrm>
    </dsp:sp>
    <dsp:sp modelId="{E8FCB74D-B866-414B-BA0B-0B7D1D387CCE}">
      <dsp:nvSpPr>
        <dsp:cNvPr id="0" name=""/>
        <dsp:cNvSpPr/>
      </dsp:nvSpPr>
      <dsp:spPr>
        <a:xfrm>
          <a:off x="6236166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166" y="3963861"/>
        <a:ext cx="1247308" cy="751060"/>
      </dsp:txXfrm>
    </dsp:sp>
    <dsp:sp modelId="{0631F3B6-8772-43EC-B147-82C89A8174B0}">
      <dsp:nvSpPr>
        <dsp:cNvPr id="0" name=""/>
        <dsp:cNvSpPr/>
      </dsp:nvSpPr>
      <dsp:spPr>
        <a:xfrm>
          <a:off x="2430628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0628" y="1103352"/>
        <a:ext cx="1247308" cy="623654"/>
      </dsp:txXfrm>
    </dsp:sp>
    <dsp:sp modelId="{B96447AE-9E7F-478F-B1D7-4AC10E80A6FC}">
      <dsp:nvSpPr>
        <dsp:cNvPr id="0" name=""/>
        <dsp:cNvSpPr/>
      </dsp:nvSpPr>
      <dsp:spPr>
        <a:xfrm>
          <a:off x="3975045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3975045" y="1103352"/>
        <a:ext cx="1247308" cy="623654"/>
      </dsp:txXfrm>
    </dsp:sp>
    <dsp:sp modelId="{7D7FFADB-E3BC-4CEE-BD05-E1646952E5BC}">
      <dsp:nvSpPr>
        <dsp:cNvPr id="0" name=""/>
        <dsp:cNvSpPr/>
      </dsp:nvSpPr>
      <dsp:spPr>
        <a:xfrm>
          <a:off x="2487730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87730" y="1988941"/>
        <a:ext cx="1247308" cy="623654"/>
      </dsp:txXfrm>
    </dsp:sp>
    <dsp:sp modelId="{C9CAF551-ECDA-482B-A791-E23095E6F1DC}">
      <dsp:nvSpPr>
        <dsp:cNvPr id="0" name=""/>
        <dsp:cNvSpPr/>
      </dsp:nvSpPr>
      <dsp:spPr>
        <a:xfrm>
          <a:off x="3996973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96973" y="1988941"/>
        <a:ext cx="1247308" cy="623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11374" cy="33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393"/>
              </a:lnTo>
              <a:lnTo>
                <a:pt x="311374" y="3356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5096-4DE3-4F8E-8B63-BBF3F7816680}">
      <dsp:nvSpPr>
        <dsp:cNvPr id="0" name=""/>
        <dsp:cNvSpPr/>
      </dsp:nvSpPr>
      <dsp:spPr>
        <a:xfrm>
          <a:off x="2807723" y="988822"/>
          <a:ext cx="285216" cy="3356407"/>
        </a:xfrm>
        <a:custGeom>
          <a:avLst/>
          <a:gdLst/>
          <a:ahLst/>
          <a:cxnLst/>
          <a:rect l="0" t="0" r="0" b="0"/>
          <a:pathLst>
            <a:path>
              <a:moveTo>
                <a:pt x="285216" y="0"/>
              </a:moveTo>
              <a:lnTo>
                <a:pt x="285216" y="3356407"/>
              </a:lnTo>
              <a:lnTo>
                <a:pt x="0" y="3356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426470" y="3038389"/>
        <a:ext cx="1355649" cy="699093"/>
      </dsp:txXfrm>
    </dsp:sp>
    <dsp:sp modelId="{67A8F4D3-8C43-48BA-A9B8-E3E41E9DA1FF}">
      <dsp:nvSpPr>
        <dsp:cNvPr id="0" name=""/>
        <dsp:cNvSpPr/>
      </dsp:nvSpPr>
      <dsp:spPr>
        <a:xfrm>
          <a:off x="1452073" y="399568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452073" y="3995683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04314" y="399566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4314" y="3995669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1642578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1642578" y="264427"/>
              </a:lnTo>
              <a:lnTo>
                <a:pt x="1642578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2944307"/>
          <a:ext cx="91440" cy="406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215303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2198756" y="2944307"/>
          <a:ext cx="1642578" cy="406965"/>
        </a:xfrm>
        <a:custGeom>
          <a:avLst/>
          <a:gdLst/>
          <a:ahLst/>
          <a:cxnLst/>
          <a:rect l="0" t="0" r="0" b="0"/>
          <a:pathLst>
            <a:path>
              <a:moveTo>
                <a:pt x="1642578" y="0"/>
              </a:moveTo>
              <a:lnTo>
                <a:pt x="1642578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1520004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20004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1520004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1520004" y="4453762"/>
        <a:ext cx="1357502" cy="678751"/>
      </dsp:txXfrm>
    </dsp:sp>
    <dsp:sp modelId="{21BF1648-D448-46F7-922A-BA72A4E7B302}">
      <dsp:nvSpPr>
        <dsp:cNvPr id="0" name=""/>
        <dsp:cNvSpPr/>
      </dsp:nvSpPr>
      <dsp:spPr>
        <a:xfrm>
          <a:off x="316258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</a:t>
          </a:r>
          <a:r>
            <a:rPr lang="es-ES" sz="1200" kern="1200" dirty="0" smtClean="0">
              <a:solidFill>
                <a:schemeClr val="tx1"/>
              </a:solidFill>
            </a:rPr>
            <a:t>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2583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4805161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05161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066472" y="877455"/>
          <a:ext cx="189332" cy="1492647"/>
        </a:xfrm>
        <a:custGeom>
          <a:avLst/>
          <a:gdLst/>
          <a:ahLst/>
          <a:cxnLst/>
          <a:rect l="0" t="0" r="0" b="0"/>
          <a:pathLst>
            <a:path>
              <a:moveTo>
                <a:pt x="189332" y="0"/>
              </a:moveTo>
              <a:lnTo>
                <a:pt x="189332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255805" y="877455"/>
          <a:ext cx="174842" cy="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564"/>
              </a:lnTo>
              <a:lnTo>
                <a:pt x="174842" y="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4430647" y="1170002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0647" y="1170002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2750288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50288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916383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916383" y="255124"/>
              </a:lnTo>
              <a:lnTo>
                <a:pt x="916383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2003878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003878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574392"/>
          <a:ext cx="365695" cy="198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940"/>
              </a:lnTo>
              <a:lnTo>
                <a:pt x="365695" y="1982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067052" y="1574392"/>
          <a:ext cx="312833" cy="1982940"/>
        </a:xfrm>
        <a:custGeom>
          <a:avLst/>
          <a:gdLst/>
          <a:ahLst/>
          <a:cxnLst/>
          <a:rect l="0" t="0" r="0" b="0"/>
          <a:pathLst>
            <a:path>
              <a:moveTo>
                <a:pt x="312833" y="0"/>
              </a:moveTo>
              <a:lnTo>
                <a:pt x="312833" y="1982940"/>
              </a:lnTo>
              <a:lnTo>
                <a:pt x="0" y="1982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74392"/>
          <a:ext cx="307169" cy="740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26"/>
              </a:lnTo>
              <a:lnTo>
                <a:pt x="307169" y="740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28489" y="1574392"/>
          <a:ext cx="351396" cy="746944"/>
        </a:xfrm>
        <a:custGeom>
          <a:avLst/>
          <a:gdLst/>
          <a:ahLst/>
          <a:cxnLst/>
          <a:rect l="0" t="0" r="0" b="0"/>
          <a:pathLst>
            <a:path>
              <a:moveTo>
                <a:pt x="351396" y="0"/>
              </a:moveTo>
              <a:lnTo>
                <a:pt x="351396" y="746944"/>
              </a:lnTo>
              <a:lnTo>
                <a:pt x="0" y="7469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74392"/>
          <a:ext cx="3394061" cy="282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899"/>
              </a:lnTo>
              <a:lnTo>
                <a:pt x="3394061" y="2640899"/>
              </a:lnTo>
              <a:lnTo>
                <a:pt x="3394061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79885" y="1574392"/>
          <a:ext cx="1173761" cy="282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899"/>
              </a:lnTo>
              <a:lnTo>
                <a:pt x="1173761" y="2640899"/>
              </a:lnTo>
              <a:lnTo>
                <a:pt x="1173761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3293645" y="1574392"/>
          <a:ext cx="1086240" cy="2822227"/>
        </a:xfrm>
        <a:custGeom>
          <a:avLst/>
          <a:gdLst/>
          <a:ahLst/>
          <a:cxnLst/>
          <a:rect l="0" t="0" r="0" b="0"/>
          <a:pathLst>
            <a:path>
              <a:moveTo>
                <a:pt x="1086240" y="0"/>
              </a:moveTo>
              <a:lnTo>
                <a:pt x="1086240" y="2640899"/>
              </a:lnTo>
              <a:lnTo>
                <a:pt x="0" y="2640899"/>
              </a:lnTo>
              <a:lnTo>
                <a:pt x="0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1033643" y="1574392"/>
          <a:ext cx="3346242" cy="2822227"/>
        </a:xfrm>
        <a:custGeom>
          <a:avLst/>
          <a:gdLst/>
          <a:ahLst/>
          <a:cxnLst/>
          <a:rect l="0" t="0" r="0" b="0"/>
          <a:pathLst>
            <a:path>
              <a:moveTo>
                <a:pt x="3346242" y="0"/>
              </a:moveTo>
              <a:lnTo>
                <a:pt x="3346242" y="2640899"/>
              </a:lnTo>
              <a:lnTo>
                <a:pt x="0" y="2640899"/>
              </a:lnTo>
              <a:lnTo>
                <a:pt x="0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753590" y="0"/>
          <a:ext cx="3252591" cy="15743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53590" y="0"/>
        <a:ext cx="3252591" cy="1574392"/>
      </dsp:txXfrm>
    </dsp:sp>
    <dsp:sp modelId="{14141957-0A00-4A87-867B-0312D78A39FB}">
      <dsp:nvSpPr>
        <dsp:cNvPr id="0" name=""/>
        <dsp:cNvSpPr/>
      </dsp:nvSpPr>
      <dsp:spPr>
        <a:xfrm>
          <a:off x="84970" y="4396620"/>
          <a:ext cx="1897346" cy="1192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</a:p>
      </dsp:txBody>
      <dsp:txXfrm>
        <a:off x="84970" y="4396620"/>
        <a:ext cx="1897346" cy="1192619"/>
      </dsp:txXfrm>
    </dsp:sp>
    <dsp:sp modelId="{30F118B5-AA97-46CD-B12A-5146FCD2897F}">
      <dsp:nvSpPr>
        <dsp:cNvPr id="0" name=""/>
        <dsp:cNvSpPr/>
      </dsp:nvSpPr>
      <dsp:spPr>
        <a:xfrm>
          <a:off x="2344972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4972" y="4396620"/>
        <a:ext cx="1897346" cy="1192619"/>
      </dsp:txXfrm>
    </dsp:sp>
    <dsp:sp modelId="{E887C11E-490F-4D62-A06E-9D8EA7E5559C}">
      <dsp:nvSpPr>
        <dsp:cNvPr id="0" name=""/>
        <dsp:cNvSpPr/>
      </dsp:nvSpPr>
      <dsp:spPr>
        <a:xfrm>
          <a:off x="4604974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4974" y="4396620"/>
        <a:ext cx="1897346" cy="1192619"/>
      </dsp:txXfrm>
    </dsp:sp>
    <dsp:sp modelId="{FF8DBD52-941E-4813-8E95-68EC47031E15}">
      <dsp:nvSpPr>
        <dsp:cNvPr id="0" name=""/>
        <dsp:cNvSpPr/>
      </dsp:nvSpPr>
      <dsp:spPr>
        <a:xfrm>
          <a:off x="6825274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25274" y="4396620"/>
        <a:ext cx="1897346" cy="1192619"/>
      </dsp:txXfrm>
    </dsp:sp>
    <dsp:sp modelId="{657EABCF-5CE2-4E95-AAE5-69C8D5DF0820}">
      <dsp:nvSpPr>
        <dsp:cNvPr id="0" name=""/>
        <dsp:cNvSpPr/>
      </dsp:nvSpPr>
      <dsp:spPr>
        <a:xfrm>
          <a:off x="1860101" y="1887656"/>
          <a:ext cx="2168388" cy="86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60101" y="1887656"/>
        <a:ext cx="2168388" cy="867360"/>
      </dsp:txXfrm>
    </dsp:sp>
    <dsp:sp modelId="{CDA17DE8-B9EC-447D-AC84-5C7899DE6DA9}">
      <dsp:nvSpPr>
        <dsp:cNvPr id="0" name=""/>
        <dsp:cNvSpPr/>
      </dsp:nvSpPr>
      <dsp:spPr>
        <a:xfrm>
          <a:off x="4687055" y="1880938"/>
          <a:ext cx="2168388" cy="86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87055" y="1880938"/>
        <a:ext cx="2168388" cy="867360"/>
      </dsp:txXfrm>
    </dsp:sp>
    <dsp:sp modelId="{B83EF9E1-8BE7-4E34-959F-F886882C8EF6}">
      <dsp:nvSpPr>
        <dsp:cNvPr id="0" name=""/>
        <dsp:cNvSpPr/>
      </dsp:nvSpPr>
      <dsp:spPr>
        <a:xfrm>
          <a:off x="1898663" y="3217265"/>
          <a:ext cx="2168388" cy="6801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8663" y="3217265"/>
        <a:ext cx="2168388" cy="680135"/>
      </dsp:txXfrm>
    </dsp:sp>
    <dsp:sp modelId="{F347EB31-F265-4B0C-B574-4088162511E8}">
      <dsp:nvSpPr>
        <dsp:cNvPr id="0" name=""/>
        <dsp:cNvSpPr/>
      </dsp:nvSpPr>
      <dsp:spPr>
        <a:xfrm>
          <a:off x="4745581" y="3217265"/>
          <a:ext cx="2168388" cy="680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5581" y="3217265"/>
        <a:ext cx="2168388" cy="6801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7"/>
              </a:lnTo>
              <a:lnTo>
                <a:pt x="1526790" y="267297"/>
              </a:lnTo>
              <a:lnTo>
                <a:pt x="152679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713569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1526790" y="0"/>
              </a:moveTo>
              <a:lnTo>
                <a:pt x="1526790" y="267297"/>
              </a:lnTo>
              <a:lnTo>
                <a:pt x="0" y="267297"/>
              </a:lnTo>
              <a:lnTo>
                <a:pt x="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21107" y="0"/>
          <a:ext cx="3638505" cy="1819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421107" y="0"/>
        <a:ext cx="3638505" cy="1819252"/>
      </dsp:txXfrm>
    </dsp:sp>
    <dsp:sp modelId="{0F208D80-7B63-45AB-9BEA-98729158C394}">
      <dsp:nvSpPr>
        <dsp:cNvPr id="0" name=""/>
        <dsp:cNvSpPr/>
      </dsp:nvSpPr>
      <dsp:spPr>
        <a:xfrm>
          <a:off x="451759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1759" y="2351530"/>
        <a:ext cx="2523620" cy="1429403"/>
      </dsp:txXfrm>
    </dsp:sp>
    <dsp:sp modelId="{A44354D8-AE71-438E-92F3-9B16D66F8435}">
      <dsp:nvSpPr>
        <dsp:cNvPr id="0" name=""/>
        <dsp:cNvSpPr/>
      </dsp:nvSpPr>
      <dsp:spPr>
        <a:xfrm>
          <a:off x="3505340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05340" y="2351530"/>
        <a:ext cx="2523620" cy="14294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3240360" y="1801503"/>
          <a:ext cx="1687127" cy="586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713"/>
              </a:lnTo>
              <a:lnTo>
                <a:pt x="1687127" y="293713"/>
              </a:lnTo>
              <a:lnTo>
                <a:pt x="1687127" y="586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553232" y="1801503"/>
          <a:ext cx="1687127" cy="586521"/>
        </a:xfrm>
        <a:custGeom>
          <a:avLst/>
          <a:gdLst/>
          <a:ahLst/>
          <a:cxnLst/>
          <a:rect l="0" t="0" r="0" b="0"/>
          <a:pathLst>
            <a:path>
              <a:moveTo>
                <a:pt x="1687127" y="0"/>
              </a:moveTo>
              <a:lnTo>
                <a:pt x="1687127" y="293713"/>
              </a:lnTo>
              <a:lnTo>
                <a:pt x="0" y="293713"/>
              </a:lnTo>
              <a:lnTo>
                <a:pt x="0" y="586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60733" y="0"/>
          <a:ext cx="3759253" cy="18015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60733" y="0"/>
        <a:ext cx="3759253" cy="1801503"/>
      </dsp:txXfrm>
    </dsp:sp>
    <dsp:sp modelId="{8F5B2E4E-160D-47F6-A400-23B0B720DA1F}">
      <dsp:nvSpPr>
        <dsp:cNvPr id="0" name=""/>
        <dsp:cNvSpPr/>
      </dsp:nvSpPr>
      <dsp:spPr>
        <a:xfrm>
          <a:off x="158912" y="2388024"/>
          <a:ext cx="2788639" cy="1394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58912" y="2388024"/>
        <a:ext cx="2788639" cy="1394319"/>
      </dsp:txXfrm>
    </dsp:sp>
    <dsp:sp modelId="{0F208D80-7B63-45AB-9BEA-98729158C394}">
      <dsp:nvSpPr>
        <dsp:cNvPr id="0" name=""/>
        <dsp:cNvSpPr/>
      </dsp:nvSpPr>
      <dsp:spPr>
        <a:xfrm>
          <a:off x="3533167" y="2388024"/>
          <a:ext cx="2788639" cy="1394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33167" y="2388024"/>
        <a:ext cx="2788639" cy="139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AFAB0-B0A5-40BC-94A5-B1052CF5B7F2}">
      <dsp:nvSpPr>
        <dsp:cNvPr id="0" name=""/>
        <dsp:cNvSpPr/>
      </dsp:nvSpPr>
      <dsp:spPr>
        <a:xfrm>
          <a:off x="4138477" y="1168771"/>
          <a:ext cx="3261269" cy="76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988"/>
              </a:lnTo>
              <a:lnTo>
                <a:pt x="3261269" y="552988"/>
              </a:lnTo>
              <a:lnTo>
                <a:pt x="3261269" y="763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E825-211B-41BC-80AA-CC3F359871EE}">
      <dsp:nvSpPr>
        <dsp:cNvPr id="0" name=""/>
        <dsp:cNvSpPr/>
      </dsp:nvSpPr>
      <dsp:spPr>
        <a:xfrm>
          <a:off x="4138477" y="1168771"/>
          <a:ext cx="1087089" cy="76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988"/>
              </a:lnTo>
              <a:lnTo>
                <a:pt x="1087089" y="552988"/>
              </a:lnTo>
              <a:lnTo>
                <a:pt x="1087089" y="763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051387" y="1168771"/>
          <a:ext cx="1087089" cy="763044"/>
        </a:xfrm>
        <a:custGeom>
          <a:avLst/>
          <a:gdLst/>
          <a:ahLst/>
          <a:cxnLst/>
          <a:rect l="0" t="0" r="0" b="0"/>
          <a:pathLst>
            <a:path>
              <a:moveTo>
                <a:pt x="1087089" y="0"/>
              </a:moveTo>
              <a:lnTo>
                <a:pt x="1087089" y="552988"/>
              </a:lnTo>
              <a:lnTo>
                <a:pt x="0" y="552988"/>
              </a:lnTo>
              <a:lnTo>
                <a:pt x="0" y="763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831313" y="2824984"/>
          <a:ext cx="91440" cy="314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6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BC8D-94F0-43F4-809A-21242426CBB4}">
      <dsp:nvSpPr>
        <dsp:cNvPr id="0" name=""/>
        <dsp:cNvSpPr/>
      </dsp:nvSpPr>
      <dsp:spPr>
        <a:xfrm>
          <a:off x="877033" y="1168771"/>
          <a:ext cx="3261443" cy="763694"/>
        </a:xfrm>
        <a:custGeom>
          <a:avLst/>
          <a:gdLst/>
          <a:ahLst/>
          <a:cxnLst/>
          <a:rect l="0" t="0" r="0" b="0"/>
          <a:pathLst>
            <a:path>
              <a:moveTo>
                <a:pt x="3261443" y="0"/>
              </a:moveTo>
              <a:lnTo>
                <a:pt x="3261443" y="553638"/>
              </a:lnTo>
              <a:lnTo>
                <a:pt x="0" y="553638"/>
              </a:lnTo>
              <a:lnTo>
                <a:pt x="0" y="7636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46019" y="0"/>
          <a:ext cx="2384915" cy="11687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6019" y="0"/>
        <a:ext cx="2384915" cy="1168771"/>
      </dsp:txXfrm>
    </dsp:sp>
    <dsp:sp modelId="{296FEBB9-ED68-4477-B1B0-E8C6D9D56B2F}">
      <dsp:nvSpPr>
        <dsp:cNvPr id="0" name=""/>
        <dsp:cNvSpPr/>
      </dsp:nvSpPr>
      <dsp:spPr>
        <a:xfrm>
          <a:off x="0" y="1932466"/>
          <a:ext cx="1754067" cy="8925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0" y="1932466"/>
        <a:ext cx="1754067" cy="892517"/>
      </dsp:txXfrm>
    </dsp:sp>
    <dsp:sp modelId="{3298AF5C-3D3A-4081-8AE2-FF0715189F3F}">
      <dsp:nvSpPr>
        <dsp:cNvPr id="0" name=""/>
        <dsp:cNvSpPr/>
      </dsp:nvSpPr>
      <dsp:spPr>
        <a:xfrm>
          <a:off x="0" y="3139588"/>
          <a:ext cx="1754067" cy="892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139588"/>
        <a:ext cx="1754067" cy="892517"/>
      </dsp:txXfrm>
    </dsp:sp>
    <dsp:sp modelId="{37AEF8C9-F153-4456-B4E8-AFD354C090D5}">
      <dsp:nvSpPr>
        <dsp:cNvPr id="0" name=""/>
        <dsp:cNvSpPr/>
      </dsp:nvSpPr>
      <dsp:spPr>
        <a:xfrm>
          <a:off x="2174353" y="1931816"/>
          <a:ext cx="1754067" cy="838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74353" y="1931816"/>
        <a:ext cx="1754067" cy="838273"/>
      </dsp:txXfrm>
    </dsp:sp>
    <dsp:sp modelId="{F0735695-A698-491C-BC19-55A34E04E4C3}">
      <dsp:nvSpPr>
        <dsp:cNvPr id="0" name=""/>
        <dsp:cNvSpPr/>
      </dsp:nvSpPr>
      <dsp:spPr>
        <a:xfrm>
          <a:off x="4348532" y="1931816"/>
          <a:ext cx="1754067" cy="838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sp:txBody>
      <dsp:txXfrm>
        <a:off x="4348532" y="1931816"/>
        <a:ext cx="1754067" cy="838273"/>
      </dsp:txXfrm>
    </dsp:sp>
    <dsp:sp modelId="{A15ECC18-3FC3-4CBB-843C-C8ABD1EE2302}">
      <dsp:nvSpPr>
        <dsp:cNvPr id="0" name=""/>
        <dsp:cNvSpPr/>
      </dsp:nvSpPr>
      <dsp:spPr>
        <a:xfrm>
          <a:off x="6522712" y="1931816"/>
          <a:ext cx="1754067" cy="838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sp:txBody>
      <dsp:txXfrm>
        <a:off x="6522712" y="1931816"/>
        <a:ext cx="1754067" cy="83827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249105" y="1124136"/>
          <a:ext cx="151279" cy="1784648"/>
        </a:xfrm>
        <a:custGeom>
          <a:avLst/>
          <a:gdLst/>
          <a:ahLst/>
          <a:cxnLst/>
          <a:rect l="0" t="0" r="0" b="0"/>
          <a:pathLst>
            <a:path>
              <a:moveTo>
                <a:pt x="151279" y="0"/>
              </a:moveTo>
              <a:lnTo>
                <a:pt x="151279" y="1784648"/>
              </a:lnTo>
              <a:lnTo>
                <a:pt x="0" y="1784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1FE85-75A6-4513-845F-416BA9DBE780}">
      <dsp:nvSpPr>
        <dsp:cNvPr id="0" name=""/>
        <dsp:cNvSpPr/>
      </dsp:nvSpPr>
      <dsp:spPr>
        <a:xfrm>
          <a:off x="4400384" y="1124136"/>
          <a:ext cx="197766" cy="677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656"/>
              </a:lnTo>
              <a:lnTo>
                <a:pt x="197766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A1246-5B83-482B-9A44-29786292413E}">
      <dsp:nvSpPr>
        <dsp:cNvPr id="0" name=""/>
        <dsp:cNvSpPr/>
      </dsp:nvSpPr>
      <dsp:spPr>
        <a:xfrm>
          <a:off x="4255514" y="1124136"/>
          <a:ext cx="144870" cy="677656"/>
        </a:xfrm>
        <a:custGeom>
          <a:avLst/>
          <a:gdLst/>
          <a:ahLst/>
          <a:cxnLst/>
          <a:rect l="0" t="0" r="0" b="0"/>
          <a:pathLst>
            <a:path>
              <a:moveTo>
                <a:pt x="144870" y="0"/>
              </a:moveTo>
              <a:lnTo>
                <a:pt x="144870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400384" y="1124136"/>
          <a:ext cx="2973949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2973949" y="2371236"/>
              </a:lnTo>
              <a:lnTo>
                <a:pt x="2973949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400384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94757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344669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09322" y="0"/>
          <a:ext cx="2382123" cy="112413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09322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468025" y="3637350"/>
          <a:ext cx="1753289" cy="1074201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468025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518113" y="3637350"/>
          <a:ext cx="1753289" cy="10742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Educación </a:t>
          </a:r>
          <a:r>
            <a:rPr lang="es-ES" sz="1200" b="0" kern="1200" dirty="0" smtClean="0">
              <a:solidFill>
                <a:schemeClr val="tx1"/>
              </a:solidFill>
            </a:rPr>
            <a:t>Ciudadana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518113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543564" y="3637350"/>
          <a:ext cx="1753289" cy="10742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</a:t>
          </a:r>
          <a:r>
            <a:rPr lang="es-ES" sz="1200" b="0" kern="1200" dirty="0" smtClean="0">
              <a:solidFill>
                <a:schemeClr val="tx1"/>
              </a:solidFill>
            </a:rPr>
            <a:t>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43564" y="3637350"/>
        <a:ext cx="1753289" cy="1074201"/>
      </dsp:txXfrm>
    </dsp:sp>
    <dsp:sp modelId="{E82ABA23-B37E-4514-B2A0-874DBDB07F3D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b="0" kern="1200" dirty="0" smtClean="0">
              <a:solidFill>
                <a:schemeClr val="tx1"/>
              </a:solidFill>
            </a:rPr>
            <a:t>Infancia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7F0885C0-F4FD-45E6-B738-F785FFE85EFA}">
      <dsp:nvSpPr>
        <dsp:cNvPr id="0" name=""/>
        <dsp:cNvSpPr/>
      </dsp:nvSpPr>
      <dsp:spPr>
        <a:xfrm>
          <a:off x="2189741" y="1388638"/>
          <a:ext cx="2065772" cy="8263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89741" y="1388638"/>
        <a:ext cx="2065772" cy="826310"/>
      </dsp:txXfrm>
    </dsp:sp>
    <dsp:sp modelId="{92D2C73B-787D-41D5-9270-D965EE803315}">
      <dsp:nvSpPr>
        <dsp:cNvPr id="0" name=""/>
        <dsp:cNvSpPr/>
      </dsp:nvSpPr>
      <dsp:spPr>
        <a:xfrm>
          <a:off x="4598151" y="1388638"/>
          <a:ext cx="2065772" cy="8263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 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98151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2183332" y="2495629"/>
          <a:ext cx="2065772" cy="8263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 </a:t>
          </a:r>
          <a:r>
            <a:rPr lang="es-ES" sz="1200" b="0" kern="1200" dirty="0" smtClean="0">
              <a:solidFill>
                <a:schemeClr val="tx1"/>
              </a:solidFill>
            </a:rPr>
            <a:t>1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83332" y="2495629"/>
        <a:ext cx="2065772" cy="82631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258AE-5946-4B47-98FE-4E4438596791}">
      <dsp:nvSpPr>
        <dsp:cNvPr id="0" name=""/>
        <dsp:cNvSpPr/>
      </dsp:nvSpPr>
      <dsp:spPr>
        <a:xfrm>
          <a:off x="2073295" y="892653"/>
          <a:ext cx="231215" cy="2705245"/>
        </a:xfrm>
        <a:custGeom>
          <a:avLst/>
          <a:gdLst/>
          <a:ahLst/>
          <a:cxnLst/>
          <a:rect l="0" t="0" r="0" b="0"/>
          <a:pathLst>
            <a:path>
              <a:moveTo>
                <a:pt x="231215" y="0"/>
              </a:moveTo>
              <a:lnTo>
                <a:pt x="231215" y="2705245"/>
              </a:lnTo>
              <a:lnTo>
                <a:pt x="0" y="27052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65959" y="892653"/>
          <a:ext cx="238551" cy="1791508"/>
        </a:xfrm>
        <a:custGeom>
          <a:avLst/>
          <a:gdLst/>
          <a:ahLst/>
          <a:cxnLst/>
          <a:rect l="0" t="0" r="0" b="0"/>
          <a:pathLst>
            <a:path>
              <a:moveTo>
                <a:pt x="238551" y="0"/>
              </a:moveTo>
              <a:lnTo>
                <a:pt x="238551" y="1791508"/>
              </a:lnTo>
              <a:lnTo>
                <a:pt x="0" y="1791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04511" y="892653"/>
          <a:ext cx="224588" cy="8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58"/>
              </a:lnTo>
              <a:lnTo>
                <a:pt x="224588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57299" y="892653"/>
          <a:ext cx="247212" cy="834158"/>
        </a:xfrm>
        <a:custGeom>
          <a:avLst/>
          <a:gdLst/>
          <a:ahLst/>
          <a:cxnLst/>
          <a:rect l="0" t="0" r="0" b="0"/>
          <a:pathLst>
            <a:path>
              <a:moveTo>
                <a:pt x="247212" y="0"/>
              </a:moveTo>
              <a:lnTo>
                <a:pt x="247212" y="834158"/>
              </a:lnTo>
              <a:lnTo>
                <a:pt x="0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28C7-F39F-481D-837A-3DC72383E192}">
      <dsp:nvSpPr>
        <dsp:cNvPr id="0" name=""/>
        <dsp:cNvSpPr/>
      </dsp:nvSpPr>
      <dsp:spPr>
        <a:xfrm>
          <a:off x="2304511" y="892653"/>
          <a:ext cx="257171" cy="26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08"/>
              </a:lnTo>
              <a:lnTo>
                <a:pt x="257171" y="2697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04511" y="892653"/>
          <a:ext cx="231398" cy="179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4"/>
              </a:lnTo>
              <a:lnTo>
                <a:pt x="231398" y="1798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10557" y="0"/>
          <a:ext cx="1787907" cy="89265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Educación </a:t>
          </a:r>
          <a:r>
            <a:rPr lang="es-ES" sz="1200" kern="1200" dirty="0">
              <a:solidFill>
                <a:schemeClr val="tx1"/>
              </a:solidFill>
            </a:rPr>
            <a:t>Ciudadana</a:t>
          </a:r>
        </a:p>
      </dsp:txBody>
      <dsp:txXfrm>
        <a:off x="1410557" y="0"/>
        <a:ext cx="1787907" cy="892653"/>
      </dsp:txXfrm>
    </dsp:sp>
    <dsp:sp modelId="{6CBF51A8-6E1C-4B40-9064-D7420454B299}">
      <dsp:nvSpPr>
        <dsp:cNvPr id="0" name=""/>
        <dsp:cNvSpPr/>
      </dsp:nvSpPr>
      <dsp:spPr>
        <a:xfrm>
          <a:off x="2535910" y="2357908"/>
          <a:ext cx="1393194" cy="666079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535910" y="2357908"/>
        <a:ext cx="1393194" cy="666079"/>
      </dsp:txXfrm>
    </dsp:sp>
    <dsp:sp modelId="{073B7EFB-DEA8-4E8E-9654-4DDE3F8F659F}">
      <dsp:nvSpPr>
        <dsp:cNvPr id="0" name=""/>
        <dsp:cNvSpPr/>
      </dsp:nvSpPr>
      <dsp:spPr>
        <a:xfrm>
          <a:off x="2561683" y="3256622"/>
          <a:ext cx="1393194" cy="666079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Analista de primera Infancia </a:t>
          </a:r>
        </a:p>
      </dsp:txBody>
      <dsp:txXfrm>
        <a:off x="2561683" y="3256622"/>
        <a:ext cx="1393194" cy="666079"/>
      </dsp:txXfrm>
    </dsp:sp>
    <dsp:sp modelId="{8152EA35-9CDF-40B9-A284-B90D945FE2BB}">
      <dsp:nvSpPr>
        <dsp:cNvPr id="0" name=""/>
        <dsp:cNvSpPr/>
      </dsp:nvSpPr>
      <dsp:spPr>
        <a:xfrm>
          <a:off x="669288" y="1392795"/>
          <a:ext cx="1388010" cy="668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9288" y="1392795"/>
        <a:ext cx="1388010" cy="668032"/>
      </dsp:txXfrm>
    </dsp:sp>
    <dsp:sp modelId="{845E0179-804C-4F82-8359-65A0562847EE}">
      <dsp:nvSpPr>
        <dsp:cNvPr id="0" name=""/>
        <dsp:cNvSpPr/>
      </dsp:nvSpPr>
      <dsp:spPr>
        <a:xfrm>
          <a:off x="2529100" y="1392795"/>
          <a:ext cx="1388010" cy="668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</a:rPr>
            <a:t>Área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529100" y="1392795"/>
        <a:ext cx="1388010" cy="668032"/>
      </dsp:txXfrm>
    </dsp:sp>
    <dsp:sp modelId="{1010ADA0-FBE6-43F8-A34B-DB3F073225DF}">
      <dsp:nvSpPr>
        <dsp:cNvPr id="0" name=""/>
        <dsp:cNvSpPr/>
      </dsp:nvSpPr>
      <dsp:spPr>
        <a:xfrm>
          <a:off x="672765" y="2351122"/>
          <a:ext cx="1393194" cy="6660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672765" y="2351122"/>
        <a:ext cx="1393194" cy="666079"/>
      </dsp:txXfrm>
    </dsp:sp>
    <dsp:sp modelId="{443FAF0B-A357-42E7-87BD-BFB4DB66DFFA}">
      <dsp:nvSpPr>
        <dsp:cNvPr id="0" name=""/>
        <dsp:cNvSpPr/>
      </dsp:nvSpPr>
      <dsp:spPr>
        <a:xfrm>
          <a:off x="680101" y="3264860"/>
          <a:ext cx="1393194" cy="6660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80101" y="3264860"/>
        <a:ext cx="1393194" cy="66607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83DFC-C1C8-4928-A0E8-9C52C3C7FEFB}">
      <dsp:nvSpPr>
        <dsp:cNvPr id="0" name=""/>
        <dsp:cNvSpPr/>
      </dsp:nvSpPr>
      <dsp:spPr>
        <a:xfrm>
          <a:off x="2938760" y="1885587"/>
          <a:ext cx="945342" cy="2581897"/>
        </a:xfrm>
        <a:custGeom>
          <a:avLst/>
          <a:gdLst/>
          <a:ahLst/>
          <a:cxnLst/>
          <a:rect l="0" t="0" r="0" b="0"/>
          <a:pathLst>
            <a:path>
              <a:moveTo>
                <a:pt x="945342" y="0"/>
              </a:moveTo>
              <a:lnTo>
                <a:pt x="945342" y="2581897"/>
              </a:lnTo>
              <a:lnTo>
                <a:pt x="0" y="25818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21492" y="1885587"/>
          <a:ext cx="962610" cy="985201"/>
        </a:xfrm>
        <a:custGeom>
          <a:avLst/>
          <a:gdLst/>
          <a:ahLst/>
          <a:cxnLst/>
          <a:rect l="0" t="0" r="0" b="0"/>
          <a:pathLst>
            <a:path>
              <a:moveTo>
                <a:pt x="962610" y="0"/>
              </a:moveTo>
              <a:lnTo>
                <a:pt x="962610" y="985201"/>
              </a:lnTo>
              <a:lnTo>
                <a:pt x="0" y="985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3884102" y="1885587"/>
          <a:ext cx="1164055" cy="975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857"/>
              </a:lnTo>
              <a:lnTo>
                <a:pt x="1164055" y="975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60857" y="0"/>
          <a:ext cx="4046489" cy="1885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</a:t>
          </a:r>
          <a:r>
            <a:rPr lang="es-ES" sz="1200" b="0" kern="1200" dirty="0" smtClean="0">
              <a:solidFill>
                <a:schemeClr val="tx1"/>
              </a:solidFill>
            </a:rPr>
            <a:t>Bibliotecas</a:t>
          </a:r>
        </a:p>
      </dsp:txBody>
      <dsp:txXfrm>
        <a:off x="1860857" y="0"/>
        <a:ext cx="4046489" cy="1885587"/>
      </dsp:txXfrm>
    </dsp:sp>
    <dsp:sp modelId="{907B92F7-AFBA-4A50-B054-4F4BE3C5BD64}">
      <dsp:nvSpPr>
        <dsp:cNvPr id="0" name=""/>
        <dsp:cNvSpPr/>
      </dsp:nvSpPr>
      <dsp:spPr>
        <a:xfrm>
          <a:off x="5048158" y="2254488"/>
          <a:ext cx="2416124" cy="1213912"/>
        </a:xfrm>
        <a:prstGeom prst="rect">
          <a:avLst/>
        </a:prstGeom>
        <a:solidFill>
          <a:schemeClr val="bg1"/>
        </a:solidFill>
        <a:ln w="3175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5048158" y="2254488"/>
        <a:ext cx="2416124" cy="1213912"/>
      </dsp:txXfrm>
    </dsp:sp>
    <dsp:sp modelId="{9F4699FF-5008-4F8A-A4AA-F268A7531ADD}">
      <dsp:nvSpPr>
        <dsp:cNvPr id="0" name=""/>
        <dsp:cNvSpPr/>
      </dsp:nvSpPr>
      <dsp:spPr>
        <a:xfrm>
          <a:off x="505367" y="2263832"/>
          <a:ext cx="2416124" cy="12139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Capturista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05367" y="2263832"/>
        <a:ext cx="2416124" cy="1213912"/>
      </dsp:txXfrm>
    </dsp:sp>
    <dsp:sp modelId="{E88BB908-2DA5-4A10-8A8A-663536CE506E}">
      <dsp:nvSpPr>
        <dsp:cNvPr id="0" name=""/>
        <dsp:cNvSpPr/>
      </dsp:nvSpPr>
      <dsp:spPr>
        <a:xfrm>
          <a:off x="522635" y="3860528"/>
          <a:ext cx="2416124" cy="12139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Bibliotecario(a) </a:t>
          </a:r>
          <a:br>
            <a:rPr lang="es-ES" sz="1200" b="0" kern="1200" dirty="0">
              <a:solidFill>
                <a:schemeClr val="tx1"/>
              </a:solidFill>
            </a:rPr>
          </a:br>
          <a:r>
            <a:rPr lang="es-ES" sz="1200" b="0" kern="1200" dirty="0">
              <a:solidFill>
                <a:schemeClr val="tx1"/>
              </a:solidFill>
            </a:rPr>
            <a:t>Clasificador(a) 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522635" y="3860528"/>
        <a:ext cx="2416124" cy="121391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AA45-203A-4CE6-BD4A-61101AEB87AB}">
      <dsp:nvSpPr>
        <dsp:cNvPr id="0" name=""/>
        <dsp:cNvSpPr/>
      </dsp:nvSpPr>
      <dsp:spPr>
        <a:xfrm>
          <a:off x="4248375" y="2017885"/>
          <a:ext cx="3628709" cy="60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37"/>
              </a:lnTo>
              <a:lnTo>
                <a:pt x="3628709" y="501337"/>
              </a:lnTo>
              <a:lnTo>
                <a:pt x="3628709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2017885"/>
          <a:ext cx="2177225" cy="60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37"/>
              </a:lnTo>
              <a:lnTo>
                <a:pt x="2177225" y="501337"/>
              </a:lnTo>
              <a:lnTo>
                <a:pt x="2177225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4248375" y="2017885"/>
          <a:ext cx="725741" cy="60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37"/>
              </a:lnTo>
              <a:lnTo>
                <a:pt x="725741" y="501337"/>
              </a:lnTo>
              <a:lnTo>
                <a:pt x="725741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A7CA-5F2D-4B4A-814A-79800F08EF2A}">
      <dsp:nvSpPr>
        <dsp:cNvPr id="0" name=""/>
        <dsp:cNvSpPr/>
      </dsp:nvSpPr>
      <dsp:spPr>
        <a:xfrm>
          <a:off x="3522633" y="2017885"/>
          <a:ext cx="725741" cy="608473"/>
        </a:xfrm>
        <a:custGeom>
          <a:avLst/>
          <a:gdLst/>
          <a:ahLst/>
          <a:cxnLst/>
          <a:rect l="0" t="0" r="0" b="0"/>
          <a:pathLst>
            <a:path>
              <a:moveTo>
                <a:pt x="725741" y="0"/>
              </a:moveTo>
              <a:lnTo>
                <a:pt x="725741" y="501337"/>
              </a:lnTo>
              <a:lnTo>
                <a:pt x="0" y="501337"/>
              </a:lnTo>
              <a:lnTo>
                <a:pt x="0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71149" y="2017885"/>
          <a:ext cx="2177225" cy="608473"/>
        </a:xfrm>
        <a:custGeom>
          <a:avLst/>
          <a:gdLst/>
          <a:ahLst/>
          <a:cxnLst/>
          <a:rect l="0" t="0" r="0" b="0"/>
          <a:pathLst>
            <a:path>
              <a:moveTo>
                <a:pt x="2177225" y="0"/>
              </a:moveTo>
              <a:lnTo>
                <a:pt x="2177225" y="501337"/>
              </a:lnTo>
              <a:lnTo>
                <a:pt x="0" y="501337"/>
              </a:lnTo>
              <a:lnTo>
                <a:pt x="0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19666" y="2017885"/>
          <a:ext cx="3628709" cy="608473"/>
        </a:xfrm>
        <a:custGeom>
          <a:avLst/>
          <a:gdLst/>
          <a:ahLst/>
          <a:cxnLst/>
          <a:rect l="0" t="0" r="0" b="0"/>
          <a:pathLst>
            <a:path>
              <a:moveTo>
                <a:pt x="3628709" y="0"/>
              </a:moveTo>
              <a:lnTo>
                <a:pt x="3628709" y="501337"/>
              </a:lnTo>
              <a:lnTo>
                <a:pt x="0" y="501337"/>
              </a:lnTo>
              <a:lnTo>
                <a:pt x="0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305009" y="1028124"/>
          <a:ext cx="1886732" cy="9897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</a:t>
          </a:r>
          <a:r>
            <a:rPr lang="es-ES" sz="1200" b="0" kern="1200" dirty="0" smtClean="0">
              <a:solidFill>
                <a:schemeClr val="tx1"/>
              </a:solidFill>
            </a:rPr>
            <a:t>Bibliotecas</a:t>
          </a:r>
        </a:p>
      </dsp:txBody>
      <dsp:txXfrm>
        <a:off x="3305009" y="1028124"/>
        <a:ext cx="1886732" cy="989761"/>
      </dsp:txXfrm>
    </dsp:sp>
    <dsp:sp modelId="{D5971C25-22CF-4024-94D8-B9C4ADE55CD0}">
      <dsp:nvSpPr>
        <dsp:cNvPr id="0" name=""/>
        <dsp:cNvSpPr/>
      </dsp:nvSpPr>
      <dsp:spPr>
        <a:xfrm>
          <a:off x="1060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Encargado(a) de </a:t>
          </a:r>
          <a:r>
            <a:rPr lang="es-ES" sz="1200" b="0" kern="1200" dirty="0" smtClean="0">
              <a:solidFill>
                <a:schemeClr val="tx1"/>
              </a:solidFill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060" y="2626359"/>
        <a:ext cx="1237210" cy="927903"/>
      </dsp:txXfrm>
    </dsp:sp>
    <dsp:sp modelId="{B679DCC4-6138-4768-B5CD-F0704A279DA6}">
      <dsp:nvSpPr>
        <dsp:cNvPr id="0" name=""/>
        <dsp:cNvSpPr/>
      </dsp:nvSpPr>
      <dsp:spPr>
        <a:xfrm>
          <a:off x="1452544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Secretaria(o) </a:t>
          </a:r>
          <a:r>
            <a:rPr lang="es-ES" sz="1200" b="0" kern="1200" dirty="0" smtClean="0">
              <a:solidFill>
                <a:schemeClr val="tx1"/>
              </a:solidFill>
            </a:rPr>
            <a:t>B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52544" y="2626359"/>
        <a:ext cx="1237210" cy="927903"/>
      </dsp:txXfrm>
    </dsp:sp>
    <dsp:sp modelId="{8CE20A38-24DF-4C6A-B2F6-F9DFE9C72B3F}">
      <dsp:nvSpPr>
        <dsp:cNvPr id="0" name=""/>
        <dsp:cNvSpPr/>
      </dsp:nvSpPr>
      <dsp:spPr>
        <a:xfrm>
          <a:off x="2904028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 Administrativo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04028" y="2626359"/>
        <a:ext cx="1237210" cy="927903"/>
      </dsp:txXfrm>
    </dsp:sp>
    <dsp:sp modelId="{51C32D44-AB48-4718-9350-84BD6A582910}">
      <dsp:nvSpPr>
        <dsp:cNvPr id="0" name=""/>
        <dsp:cNvSpPr/>
      </dsp:nvSpPr>
      <dsp:spPr>
        <a:xfrm>
          <a:off x="4355511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Auxiliar </a:t>
          </a:r>
          <a:r>
            <a:rPr lang="es-ES" sz="1200" b="0" kern="1200" dirty="0" smtClean="0">
              <a:solidFill>
                <a:schemeClr val="tx1"/>
              </a:solidFill>
            </a:rPr>
            <a:t>Administrativo(a)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355511" y="2626359"/>
        <a:ext cx="1237210" cy="927903"/>
      </dsp:txXfrm>
    </dsp:sp>
    <dsp:sp modelId="{656C1EF5-BB9E-4B17-A830-A05B16235C81}">
      <dsp:nvSpPr>
        <dsp:cNvPr id="0" name=""/>
        <dsp:cNvSpPr/>
      </dsp:nvSpPr>
      <dsp:spPr>
        <a:xfrm>
          <a:off x="5806995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806995" y="2626359"/>
        <a:ext cx="1237210" cy="927903"/>
      </dsp:txXfrm>
    </dsp:sp>
    <dsp:sp modelId="{05D76ADD-FDDA-4BD2-BF7D-F91383756818}">
      <dsp:nvSpPr>
        <dsp:cNvPr id="0" name=""/>
        <dsp:cNvSpPr/>
      </dsp:nvSpPr>
      <dsp:spPr>
        <a:xfrm>
          <a:off x="7258479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Técnicos(as) en Mantenimiento </a:t>
          </a:r>
          <a:r>
            <a:rPr lang="es-ES" sz="1200" b="0" kern="1200" dirty="0" smtClean="0">
              <a:solidFill>
                <a:schemeClr val="tx1"/>
              </a:solidFill>
            </a:rPr>
            <a:t>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7258479" y="2626359"/>
        <a:ext cx="1237210" cy="92790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318183" y="1227103"/>
          <a:ext cx="2764641" cy="825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066"/>
              </a:lnTo>
              <a:lnTo>
                <a:pt x="2764641" y="548066"/>
              </a:lnTo>
              <a:lnTo>
                <a:pt x="2764641" y="8255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267760" y="1227103"/>
          <a:ext cx="91440" cy="885443"/>
        </a:xfrm>
        <a:custGeom>
          <a:avLst/>
          <a:gdLst/>
          <a:ahLst/>
          <a:cxnLst/>
          <a:rect l="0" t="0" r="0" b="0"/>
          <a:pathLst>
            <a:path>
              <a:moveTo>
                <a:pt x="50423" y="0"/>
              </a:moveTo>
              <a:lnTo>
                <a:pt x="50423" y="607995"/>
              </a:lnTo>
              <a:lnTo>
                <a:pt x="45720" y="607995"/>
              </a:lnTo>
              <a:lnTo>
                <a:pt x="45720" y="885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7146" y="1227103"/>
          <a:ext cx="2881037" cy="826492"/>
        </a:xfrm>
        <a:custGeom>
          <a:avLst/>
          <a:gdLst/>
          <a:ahLst/>
          <a:cxnLst/>
          <a:rect l="0" t="0" r="0" b="0"/>
          <a:pathLst>
            <a:path>
              <a:moveTo>
                <a:pt x="2881037" y="0"/>
              </a:moveTo>
              <a:lnTo>
                <a:pt x="2881037" y="549043"/>
              </a:lnTo>
              <a:lnTo>
                <a:pt x="0" y="549043"/>
              </a:lnTo>
              <a:lnTo>
                <a:pt x="0" y="826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176866" y="58609"/>
          <a:ext cx="2282634" cy="11684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Coordinador(a) de </a:t>
          </a:r>
          <a:r>
            <a:rPr lang="es-ES" sz="1200" b="0" kern="1200" dirty="0" smtClean="0"/>
            <a:t>Bibliotecas</a:t>
          </a:r>
        </a:p>
      </dsp:txBody>
      <dsp:txXfrm>
        <a:off x="3176866" y="58609"/>
        <a:ext cx="2282634" cy="1168493"/>
      </dsp:txXfrm>
    </dsp:sp>
    <dsp:sp modelId="{E4500AE6-F970-4C15-AEF7-7D9D80CAD4BF}">
      <dsp:nvSpPr>
        <dsp:cNvPr id="0" name=""/>
        <dsp:cNvSpPr/>
      </dsp:nvSpPr>
      <dsp:spPr>
        <a:xfrm>
          <a:off x="2143" y="2053596"/>
          <a:ext cx="2870005" cy="26877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Bibliotecarios(as</a:t>
          </a:r>
          <a:r>
            <a:rPr lang="es-ES" sz="1200" b="0" kern="1200" dirty="0" smtClean="0"/>
            <a:t>)</a:t>
          </a:r>
          <a:endParaRPr lang="es-ES" sz="1200" b="0" kern="1200" dirty="0"/>
        </a:p>
      </dsp:txBody>
      <dsp:txXfrm>
        <a:off x="2143" y="2053596"/>
        <a:ext cx="2870005" cy="2687788"/>
      </dsp:txXfrm>
    </dsp:sp>
    <dsp:sp modelId="{C1AB1745-0E2B-419A-A767-8341E429DDDD}">
      <dsp:nvSpPr>
        <dsp:cNvPr id="0" name=""/>
        <dsp:cNvSpPr/>
      </dsp:nvSpPr>
      <dsp:spPr>
        <a:xfrm>
          <a:off x="3167776" y="2112547"/>
          <a:ext cx="2291406" cy="20731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Intendentes</a:t>
          </a:r>
          <a:endParaRPr lang="es-ES" sz="1200" b="0" kern="1200" dirty="0"/>
        </a:p>
      </dsp:txBody>
      <dsp:txXfrm>
        <a:off x="3167776" y="2112547"/>
        <a:ext cx="2291406" cy="2073173"/>
      </dsp:txXfrm>
    </dsp:sp>
    <dsp:sp modelId="{0D5F7D2D-C138-43AE-BF8D-2BCCBCEC44AC}">
      <dsp:nvSpPr>
        <dsp:cNvPr id="0" name=""/>
        <dsp:cNvSpPr/>
      </dsp:nvSpPr>
      <dsp:spPr>
        <a:xfrm>
          <a:off x="5984512" y="2052618"/>
          <a:ext cx="2196625" cy="2755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Auxiliar Promotor(a</a:t>
          </a:r>
          <a:r>
            <a:rPr lang="es-ES" sz="1200" b="0" kern="1200" dirty="0" smtClean="0"/>
            <a:t>)</a:t>
          </a:r>
          <a:endParaRPr lang="es-ES" sz="1200" b="0" kern="1200" dirty="0" smtClean="0"/>
        </a:p>
      </dsp:txBody>
      <dsp:txXfrm>
        <a:off x="5984512" y="2052618"/>
        <a:ext cx="2196625" cy="275584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3218848" y="1686961"/>
          <a:ext cx="2265717" cy="63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94"/>
              </a:lnTo>
              <a:lnTo>
                <a:pt x="2265717" y="470594"/>
              </a:lnTo>
              <a:lnTo>
                <a:pt x="2265717" y="63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F4E28-5829-451B-B61B-1741116F6883}">
      <dsp:nvSpPr>
        <dsp:cNvPr id="0" name=""/>
        <dsp:cNvSpPr/>
      </dsp:nvSpPr>
      <dsp:spPr>
        <a:xfrm>
          <a:off x="3173128" y="1686961"/>
          <a:ext cx="91440" cy="63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594"/>
              </a:lnTo>
              <a:lnTo>
                <a:pt x="51444" y="470594"/>
              </a:lnTo>
              <a:lnTo>
                <a:pt x="51444" y="63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964579" y="1686961"/>
          <a:ext cx="2254269" cy="636174"/>
        </a:xfrm>
        <a:custGeom>
          <a:avLst/>
          <a:gdLst/>
          <a:ahLst/>
          <a:cxnLst/>
          <a:rect l="0" t="0" r="0" b="0"/>
          <a:pathLst>
            <a:path>
              <a:moveTo>
                <a:pt x="2254269" y="0"/>
              </a:moveTo>
              <a:lnTo>
                <a:pt x="2254269" y="470594"/>
              </a:lnTo>
              <a:lnTo>
                <a:pt x="0" y="470594"/>
              </a:lnTo>
              <a:lnTo>
                <a:pt x="0" y="63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066845" y="570960"/>
          <a:ext cx="2304006" cy="1116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Primera </a:t>
          </a:r>
          <a:r>
            <a:rPr lang="es-ES" sz="1200" b="0" kern="1200" dirty="0" smtClean="0">
              <a:solidFill>
                <a:schemeClr val="tx1"/>
              </a:solidFill>
            </a:rPr>
            <a:t>Infancia</a:t>
          </a:r>
        </a:p>
      </dsp:txBody>
      <dsp:txXfrm>
        <a:off x="2066845" y="570960"/>
        <a:ext cx="2304006" cy="1116001"/>
      </dsp:txXfrm>
    </dsp:sp>
    <dsp:sp modelId="{EFF20070-13C4-4C00-9C09-D4B4251D4D0C}">
      <dsp:nvSpPr>
        <dsp:cNvPr id="0" name=""/>
        <dsp:cNvSpPr/>
      </dsp:nvSpPr>
      <dsp:spPr>
        <a:xfrm>
          <a:off x="162" y="2323135"/>
          <a:ext cx="1928833" cy="12858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Analistas</a:t>
          </a:r>
          <a:endParaRPr lang="es-ES" sz="1200" b="0" kern="1200" dirty="0"/>
        </a:p>
      </dsp:txBody>
      <dsp:txXfrm>
        <a:off x="162" y="2323135"/>
        <a:ext cx="1928833" cy="1285886"/>
      </dsp:txXfrm>
    </dsp:sp>
    <dsp:sp modelId="{E99EED2A-A5B3-472C-B657-84BB95D28ECC}">
      <dsp:nvSpPr>
        <dsp:cNvPr id="0" name=""/>
        <dsp:cNvSpPr/>
      </dsp:nvSpPr>
      <dsp:spPr>
        <a:xfrm>
          <a:off x="2260156" y="2323135"/>
          <a:ext cx="1928833" cy="12858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MX" sz="1200" b="0" i="0" u="none" kern="1200" dirty="0" smtClean="0"/>
        </a:p>
      </dsp:txBody>
      <dsp:txXfrm>
        <a:off x="2260156" y="2323135"/>
        <a:ext cx="1928833" cy="1285886"/>
      </dsp:txXfrm>
    </dsp:sp>
    <dsp:sp modelId="{A3ED718A-1898-459F-AFE2-BCCF9A12C2F0}">
      <dsp:nvSpPr>
        <dsp:cNvPr id="0" name=""/>
        <dsp:cNvSpPr/>
      </dsp:nvSpPr>
      <dsp:spPr>
        <a:xfrm>
          <a:off x="4520149" y="2323135"/>
          <a:ext cx="1928833" cy="12858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Analistas de Primera </a:t>
          </a:r>
          <a:r>
            <a:rPr lang="es-ES" sz="1200" b="0" kern="1200" dirty="0" smtClean="0"/>
            <a:t>Infancia</a:t>
          </a:r>
          <a:endParaRPr lang="es-ES" sz="1200" b="0" kern="1200" dirty="0" smtClean="0"/>
        </a:p>
      </dsp:txBody>
      <dsp:txXfrm>
        <a:off x="4520149" y="2323135"/>
        <a:ext cx="1928833" cy="128588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E65C-FD27-46A6-967E-C1D1BA05BCD1}">
      <dsp:nvSpPr>
        <dsp:cNvPr id="0" name=""/>
        <dsp:cNvSpPr/>
      </dsp:nvSpPr>
      <dsp:spPr>
        <a:xfrm>
          <a:off x="3506598" y="2422497"/>
          <a:ext cx="2619454" cy="280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20"/>
              </a:lnTo>
              <a:lnTo>
                <a:pt x="2619454" y="129020"/>
              </a:lnTo>
              <a:lnTo>
                <a:pt x="2619454" y="2804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3476-856C-40E3-8774-DC9AC5D4172E}">
      <dsp:nvSpPr>
        <dsp:cNvPr id="0" name=""/>
        <dsp:cNvSpPr/>
      </dsp:nvSpPr>
      <dsp:spPr>
        <a:xfrm>
          <a:off x="3506598" y="2422497"/>
          <a:ext cx="706855" cy="288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29"/>
              </a:lnTo>
              <a:lnTo>
                <a:pt x="706855" y="137329"/>
              </a:lnTo>
              <a:lnTo>
                <a:pt x="706855" y="288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63057-021A-40EA-97EB-A3369FAE6DCE}">
      <dsp:nvSpPr>
        <dsp:cNvPr id="0" name=""/>
        <dsp:cNvSpPr/>
      </dsp:nvSpPr>
      <dsp:spPr>
        <a:xfrm>
          <a:off x="2467988" y="2422497"/>
          <a:ext cx="1038609" cy="288795"/>
        </a:xfrm>
        <a:custGeom>
          <a:avLst/>
          <a:gdLst/>
          <a:ahLst/>
          <a:cxnLst/>
          <a:rect l="0" t="0" r="0" b="0"/>
          <a:pathLst>
            <a:path>
              <a:moveTo>
                <a:pt x="1038609" y="0"/>
              </a:moveTo>
              <a:lnTo>
                <a:pt x="1038609" y="137329"/>
              </a:lnTo>
              <a:lnTo>
                <a:pt x="0" y="137329"/>
              </a:lnTo>
              <a:lnTo>
                <a:pt x="0" y="288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E7E5F-6536-4ED3-BA23-FD9B1E7FF069}">
      <dsp:nvSpPr>
        <dsp:cNvPr id="0" name=""/>
        <dsp:cNvSpPr/>
      </dsp:nvSpPr>
      <dsp:spPr>
        <a:xfrm>
          <a:off x="722522" y="2422497"/>
          <a:ext cx="2784075" cy="288795"/>
        </a:xfrm>
        <a:custGeom>
          <a:avLst/>
          <a:gdLst/>
          <a:ahLst/>
          <a:cxnLst/>
          <a:rect l="0" t="0" r="0" b="0"/>
          <a:pathLst>
            <a:path>
              <a:moveTo>
                <a:pt x="2784075" y="0"/>
              </a:moveTo>
              <a:lnTo>
                <a:pt x="2784075" y="137329"/>
              </a:lnTo>
              <a:lnTo>
                <a:pt x="0" y="137329"/>
              </a:lnTo>
              <a:lnTo>
                <a:pt x="0" y="288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3460878" y="1327412"/>
          <a:ext cx="91440" cy="318085"/>
        </a:xfrm>
        <a:custGeom>
          <a:avLst/>
          <a:gdLst/>
          <a:ahLst/>
          <a:cxnLst/>
          <a:rect l="0" t="0" r="0" b="0"/>
          <a:pathLst>
            <a:path>
              <a:moveTo>
                <a:pt x="47234" y="0"/>
              </a:moveTo>
              <a:lnTo>
                <a:pt x="47234" y="166619"/>
              </a:lnTo>
              <a:lnTo>
                <a:pt x="45720" y="166619"/>
              </a:lnTo>
              <a:lnTo>
                <a:pt x="45720" y="318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59289" y="278590"/>
          <a:ext cx="2097645" cy="104882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2459289" y="278590"/>
        <a:ext cx="2097645" cy="1048822"/>
      </dsp:txXfrm>
    </dsp:sp>
    <dsp:sp modelId="{B7B34A7E-7DF8-4B0E-BAB0-3F14FF9C34A7}">
      <dsp:nvSpPr>
        <dsp:cNvPr id="0" name=""/>
        <dsp:cNvSpPr/>
      </dsp:nvSpPr>
      <dsp:spPr>
        <a:xfrm>
          <a:off x="2729598" y="1645498"/>
          <a:ext cx="1553998" cy="776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729598" y="1645498"/>
        <a:ext cx="1553998" cy="776999"/>
      </dsp:txXfrm>
    </dsp:sp>
    <dsp:sp modelId="{816917E9-F513-431C-ADF7-04BB4E9EBED6}">
      <dsp:nvSpPr>
        <dsp:cNvPr id="0" name=""/>
        <dsp:cNvSpPr/>
      </dsp:nvSpPr>
      <dsp:spPr>
        <a:xfrm>
          <a:off x="1255" y="2711293"/>
          <a:ext cx="1442533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55" y="2711293"/>
        <a:ext cx="1442533" cy="721266"/>
      </dsp:txXfrm>
    </dsp:sp>
    <dsp:sp modelId="{ABBF9896-1FAA-4A7A-8445-B32201B88733}">
      <dsp:nvSpPr>
        <dsp:cNvPr id="0" name=""/>
        <dsp:cNvSpPr/>
      </dsp:nvSpPr>
      <dsp:spPr>
        <a:xfrm>
          <a:off x="1746721" y="2711293"/>
          <a:ext cx="1442533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746721" y="2711293"/>
        <a:ext cx="1442533" cy="721266"/>
      </dsp:txXfrm>
    </dsp:sp>
    <dsp:sp modelId="{5CC598A2-9A62-4184-8D75-884E24B244F7}">
      <dsp:nvSpPr>
        <dsp:cNvPr id="0" name=""/>
        <dsp:cNvSpPr/>
      </dsp:nvSpPr>
      <dsp:spPr>
        <a:xfrm>
          <a:off x="3492187" y="2711293"/>
          <a:ext cx="1442533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92187" y="2711293"/>
        <a:ext cx="1442533" cy="721266"/>
      </dsp:txXfrm>
    </dsp:sp>
    <dsp:sp modelId="{B357A7F7-F878-4248-B43D-7B5C1A054374}">
      <dsp:nvSpPr>
        <dsp:cNvPr id="0" name=""/>
        <dsp:cNvSpPr/>
      </dsp:nvSpPr>
      <dsp:spPr>
        <a:xfrm>
          <a:off x="5238908" y="2702984"/>
          <a:ext cx="1774287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238908" y="2702984"/>
        <a:ext cx="1774287" cy="72126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Auxiliar </a:t>
          </a:r>
          <a:br>
            <a:rPr lang="es-ES" sz="1200" b="0" kern="1200" dirty="0">
              <a:solidFill>
                <a:schemeClr val="tx1"/>
              </a:solidFill>
            </a:rPr>
          </a:br>
          <a:r>
            <a:rPr lang="es-ES" sz="1200" b="0" kern="1200" dirty="0">
              <a:solidFill>
                <a:schemeClr val="tx1"/>
              </a:solidFill>
            </a:rPr>
            <a:t>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Auxiliar 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Analista 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589333" y="2420959"/>
        <a:ext cx="2019178" cy="95911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497536" y="1116725"/>
          <a:ext cx="100080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0008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989E-487F-418B-848E-9E0FE76D04AE}">
      <dsp:nvSpPr>
        <dsp:cNvPr id="0" name=""/>
        <dsp:cNvSpPr/>
      </dsp:nvSpPr>
      <dsp:spPr>
        <a:xfrm>
          <a:off x="3353294" y="1116725"/>
          <a:ext cx="144242" cy="3743734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3743734"/>
              </a:lnTo>
              <a:lnTo>
                <a:pt x="0" y="3743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D704-2773-435C-9AE4-108BA6BD9C04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353294" y="1116725"/>
          <a:ext cx="144242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110438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MX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3447877"/>
        <a:ext cx="2248912" cy="829675"/>
      </dsp:txXfrm>
    </dsp:sp>
    <dsp:sp modelId="{B9497D1A-44F6-480C-A626-D073C3EEF42B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A08FDC8F-1CFE-49E8-A358-BA2E4CE71AF8}">
      <dsp:nvSpPr>
        <dsp:cNvPr id="0" name=""/>
        <dsp:cNvSpPr/>
      </dsp:nvSpPr>
      <dsp:spPr>
        <a:xfrm>
          <a:off x="1104381" y="4445621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4445621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3597617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7617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F035-1DF9-45F9-822E-59508C8110FD}">
      <dsp:nvSpPr>
        <dsp:cNvPr id="0" name=""/>
        <dsp:cNvSpPr/>
      </dsp:nvSpPr>
      <dsp:spPr>
        <a:xfrm>
          <a:off x="3704854" y="1349552"/>
          <a:ext cx="2952066" cy="99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75"/>
              </a:lnTo>
              <a:lnTo>
                <a:pt x="2952066" y="780475"/>
              </a:lnTo>
              <a:lnTo>
                <a:pt x="2952066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8F0D9-B68E-4D4F-9490-22E1DC56D5D1}">
      <dsp:nvSpPr>
        <dsp:cNvPr id="0" name=""/>
        <dsp:cNvSpPr/>
      </dsp:nvSpPr>
      <dsp:spPr>
        <a:xfrm>
          <a:off x="4497116" y="3172676"/>
          <a:ext cx="214539" cy="570841"/>
        </a:xfrm>
        <a:custGeom>
          <a:avLst/>
          <a:gdLst/>
          <a:ahLst/>
          <a:cxnLst/>
          <a:rect l="0" t="0" r="0" b="0"/>
          <a:pathLst>
            <a:path>
              <a:moveTo>
                <a:pt x="214539" y="0"/>
              </a:moveTo>
              <a:lnTo>
                <a:pt x="214539" y="570841"/>
              </a:lnTo>
              <a:lnTo>
                <a:pt x="0" y="5708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3704854" y="1349552"/>
          <a:ext cx="1006801" cy="99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75"/>
              </a:lnTo>
              <a:lnTo>
                <a:pt x="1006801" y="780475"/>
              </a:lnTo>
              <a:lnTo>
                <a:pt x="1006801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2E1FA-7122-4A13-8C74-BDB7236F873A}">
      <dsp:nvSpPr>
        <dsp:cNvPr id="0" name=""/>
        <dsp:cNvSpPr/>
      </dsp:nvSpPr>
      <dsp:spPr>
        <a:xfrm>
          <a:off x="2482304" y="3172676"/>
          <a:ext cx="218897" cy="570841"/>
        </a:xfrm>
        <a:custGeom>
          <a:avLst/>
          <a:gdLst/>
          <a:ahLst/>
          <a:cxnLst/>
          <a:rect l="0" t="0" r="0" b="0"/>
          <a:pathLst>
            <a:path>
              <a:moveTo>
                <a:pt x="218897" y="0"/>
              </a:moveTo>
              <a:lnTo>
                <a:pt x="218897" y="570841"/>
              </a:lnTo>
              <a:lnTo>
                <a:pt x="0" y="5708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2701201" y="1349552"/>
          <a:ext cx="1003653" cy="999372"/>
        </a:xfrm>
        <a:custGeom>
          <a:avLst/>
          <a:gdLst/>
          <a:ahLst/>
          <a:cxnLst/>
          <a:rect l="0" t="0" r="0" b="0"/>
          <a:pathLst>
            <a:path>
              <a:moveTo>
                <a:pt x="1003653" y="0"/>
              </a:moveTo>
              <a:lnTo>
                <a:pt x="1003653" y="780475"/>
              </a:lnTo>
              <a:lnTo>
                <a:pt x="0" y="780475"/>
              </a:lnTo>
              <a:lnTo>
                <a:pt x="0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755936" y="1349552"/>
          <a:ext cx="2948918" cy="999372"/>
        </a:xfrm>
        <a:custGeom>
          <a:avLst/>
          <a:gdLst/>
          <a:ahLst/>
          <a:cxnLst/>
          <a:rect l="0" t="0" r="0" b="0"/>
          <a:pathLst>
            <a:path>
              <a:moveTo>
                <a:pt x="2948918" y="0"/>
              </a:moveTo>
              <a:lnTo>
                <a:pt x="2948918" y="780475"/>
              </a:lnTo>
              <a:lnTo>
                <a:pt x="0" y="780475"/>
              </a:lnTo>
              <a:lnTo>
                <a:pt x="0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55302" y="0"/>
          <a:ext cx="2699104" cy="13495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2355302" y="0"/>
        <a:ext cx="2699104" cy="1349552"/>
      </dsp:txXfrm>
    </dsp:sp>
    <dsp:sp modelId="{56E6A7AD-0DF2-4A3C-8F82-A10D7DFF8B7C}">
      <dsp:nvSpPr>
        <dsp:cNvPr id="0" name=""/>
        <dsp:cNvSpPr/>
      </dsp:nvSpPr>
      <dsp:spPr>
        <a:xfrm>
          <a:off x="2201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1" y="2348924"/>
        <a:ext cx="1507470" cy="823751"/>
      </dsp:txXfrm>
    </dsp:sp>
    <dsp:sp modelId="{84E60349-C374-4BDD-ACA9-6C98D9AEA296}">
      <dsp:nvSpPr>
        <dsp:cNvPr id="0" name=""/>
        <dsp:cNvSpPr/>
      </dsp:nvSpPr>
      <dsp:spPr>
        <a:xfrm>
          <a:off x="1947466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47466" y="2348924"/>
        <a:ext cx="1507470" cy="823751"/>
      </dsp:txXfrm>
    </dsp:sp>
    <dsp:sp modelId="{0B16E954-D147-48AE-8154-3D35003F8A93}">
      <dsp:nvSpPr>
        <dsp:cNvPr id="0" name=""/>
        <dsp:cNvSpPr/>
      </dsp:nvSpPr>
      <dsp:spPr>
        <a:xfrm>
          <a:off x="1412752" y="3387002"/>
          <a:ext cx="1069551" cy="713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12752" y="3387002"/>
        <a:ext cx="1069551" cy="713031"/>
      </dsp:txXfrm>
    </dsp:sp>
    <dsp:sp modelId="{FC74B5C8-FA7D-4472-8EDA-B13A79EFD391}">
      <dsp:nvSpPr>
        <dsp:cNvPr id="0" name=""/>
        <dsp:cNvSpPr/>
      </dsp:nvSpPr>
      <dsp:spPr>
        <a:xfrm>
          <a:off x="3957920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57920" y="2348924"/>
        <a:ext cx="1507470" cy="823751"/>
      </dsp:txXfrm>
    </dsp:sp>
    <dsp:sp modelId="{E9E842A7-8303-414E-95B4-81347913CF29}">
      <dsp:nvSpPr>
        <dsp:cNvPr id="0" name=""/>
        <dsp:cNvSpPr/>
      </dsp:nvSpPr>
      <dsp:spPr>
        <a:xfrm>
          <a:off x="3427814" y="3387116"/>
          <a:ext cx="1069301" cy="7128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27814" y="3387116"/>
        <a:ext cx="1069301" cy="712801"/>
      </dsp:txXfrm>
    </dsp:sp>
    <dsp:sp modelId="{76EE64AC-A46E-4D32-B919-1A7AE6A321AF}">
      <dsp:nvSpPr>
        <dsp:cNvPr id="0" name=""/>
        <dsp:cNvSpPr/>
      </dsp:nvSpPr>
      <dsp:spPr>
        <a:xfrm>
          <a:off x="5903185" y="2348924"/>
          <a:ext cx="1507470" cy="823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903185" y="2348924"/>
        <a:ext cx="1507470" cy="82375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de Área</a:t>
          </a: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3335288" y="2033183"/>
          <a:ext cx="2355881" cy="55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900"/>
              </a:lnTo>
              <a:lnTo>
                <a:pt x="2355881" y="354900"/>
              </a:lnTo>
              <a:lnTo>
                <a:pt x="2355881" y="5595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3287308" y="2033183"/>
          <a:ext cx="91440" cy="559532"/>
        </a:xfrm>
        <a:custGeom>
          <a:avLst/>
          <a:gdLst/>
          <a:ahLst/>
          <a:cxnLst/>
          <a:rect l="0" t="0" r="0" b="0"/>
          <a:pathLst>
            <a:path>
              <a:moveTo>
                <a:pt x="47980" y="0"/>
              </a:moveTo>
              <a:lnTo>
                <a:pt x="47980" y="354900"/>
              </a:lnTo>
              <a:lnTo>
                <a:pt x="45720" y="354900"/>
              </a:lnTo>
              <a:lnTo>
                <a:pt x="45720" y="5595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74886" y="2033183"/>
          <a:ext cx="2360402" cy="559532"/>
        </a:xfrm>
        <a:custGeom>
          <a:avLst/>
          <a:gdLst/>
          <a:ahLst/>
          <a:cxnLst/>
          <a:rect l="0" t="0" r="0" b="0"/>
          <a:pathLst>
            <a:path>
              <a:moveTo>
                <a:pt x="2360402" y="0"/>
              </a:moveTo>
              <a:lnTo>
                <a:pt x="2360402" y="354900"/>
              </a:lnTo>
              <a:lnTo>
                <a:pt x="0" y="354900"/>
              </a:lnTo>
              <a:lnTo>
                <a:pt x="0" y="5595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035134" y="679600"/>
          <a:ext cx="2600309" cy="13535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035134" y="679600"/>
        <a:ext cx="2600309" cy="1353583"/>
      </dsp:txXfrm>
    </dsp:sp>
    <dsp:sp modelId="{BE998E07-11C6-4B5C-A913-7522DFBCFBF5}">
      <dsp:nvSpPr>
        <dsp:cNvPr id="0" name=""/>
        <dsp:cNvSpPr/>
      </dsp:nvSpPr>
      <dsp:spPr>
        <a:xfrm>
          <a:off x="447" y="2592715"/>
          <a:ext cx="1948877" cy="974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47" y="2592715"/>
        <a:ext cx="1948877" cy="974438"/>
      </dsp:txXfrm>
    </dsp:sp>
    <dsp:sp modelId="{BDC3093E-262A-4F07-9093-C9D2812C23D5}">
      <dsp:nvSpPr>
        <dsp:cNvPr id="0" name=""/>
        <dsp:cNvSpPr/>
      </dsp:nvSpPr>
      <dsp:spPr>
        <a:xfrm>
          <a:off x="2358589" y="2592715"/>
          <a:ext cx="1948877" cy="974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2358589" y="2592715"/>
        <a:ext cx="1948877" cy="974438"/>
      </dsp:txXfrm>
    </dsp:sp>
    <dsp:sp modelId="{94691B6B-CAD2-4446-947D-DBB89E2170ED}">
      <dsp:nvSpPr>
        <dsp:cNvPr id="0" name=""/>
        <dsp:cNvSpPr/>
      </dsp:nvSpPr>
      <dsp:spPr>
        <a:xfrm>
          <a:off x="4716730" y="2592715"/>
          <a:ext cx="1948877" cy="974438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16730" y="2592715"/>
        <a:ext cx="1948877" cy="97443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6FFA4-EE23-4488-8BCA-652E70D0E2FD}">
      <dsp:nvSpPr>
        <dsp:cNvPr id="0" name=""/>
        <dsp:cNvSpPr/>
      </dsp:nvSpPr>
      <dsp:spPr>
        <a:xfrm>
          <a:off x="2131775" y="2019439"/>
          <a:ext cx="91440" cy="511615"/>
        </a:xfrm>
        <a:custGeom>
          <a:avLst/>
          <a:gdLst/>
          <a:ahLst/>
          <a:cxnLst/>
          <a:rect l="0" t="0" r="0" b="0"/>
          <a:pathLst>
            <a:path>
              <a:moveTo>
                <a:pt x="54042" y="0"/>
              </a:moveTo>
              <a:lnTo>
                <a:pt x="54042" y="180605"/>
              </a:lnTo>
              <a:lnTo>
                <a:pt x="45720" y="180605"/>
              </a:lnTo>
              <a:lnTo>
                <a:pt x="45720" y="511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47981" y="151060"/>
          <a:ext cx="4275673" cy="18683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47981" y="151060"/>
        <a:ext cx="4275673" cy="1868378"/>
      </dsp:txXfrm>
    </dsp:sp>
    <dsp:sp modelId="{B34CABC7-1096-478D-9B76-88F0EE9E0C92}">
      <dsp:nvSpPr>
        <dsp:cNvPr id="0" name=""/>
        <dsp:cNvSpPr/>
      </dsp:nvSpPr>
      <dsp:spPr>
        <a:xfrm>
          <a:off x="279767" y="2531055"/>
          <a:ext cx="3795456" cy="24566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9767" y="2531055"/>
        <a:ext cx="3795456" cy="24566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512" y="1227597"/>
          <a:ext cx="298276" cy="73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235"/>
              </a:lnTo>
              <a:lnTo>
                <a:pt x="298276" y="73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30723" y="1227597"/>
          <a:ext cx="339789" cy="735243"/>
        </a:xfrm>
        <a:custGeom>
          <a:avLst/>
          <a:gdLst/>
          <a:ahLst/>
          <a:cxnLst/>
          <a:rect l="0" t="0" r="0" b="0"/>
          <a:pathLst>
            <a:path>
              <a:moveTo>
                <a:pt x="339789" y="0"/>
              </a:moveTo>
              <a:lnTo>
                <a:pt x="339789" y="735243"/>
              </a:lnTo>
              <a:lnTo>
                <a:pt x="0" y="735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512" y="1227597"/>
          <a:ext cx="2855173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2855173" y="1435597"/>
              </a:lnTo>
              <a:lnTo>
                <a:pt x="2855173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70512" y="1227597"/>
          <a:ext cx="954901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954901" y="1435597"/>
              </a:lnTo>
              <a:lnTo>
                <a:pt x="954901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218568" y="1227597"/>
          <a:ext cx="951944" cy="1609052"/>
        </a:xfrm>
        <a:custGeom>
          <a:avLst/>
          <a:gdLst/>
          <a:ahLst/>
          <a:cxnLst/>
          <a:rect l="0" t="0" r="0" b="0"/>
          <a:pathLst>
            <a:path>
              <a:moveTo>
                <a:pt x="951944" y="0"/>
              </a:moveTo>
              <a:lnTo>
                <a:pt x="951944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310829" y="1227597"/>
          <a:ext cx="2859683" cy="1609052"/>
        </a:xfrm>
        <a:custGeom>
          <a:avLst/>
          <a:gdLst/>
          <a:ahLst/>
          <a:cxnLst/>
          <a:rect l="0" t="0" r="0" b="0"/>
          <a:pathLst>
            <a:path>
              <a:moveTo>
                <a:pt x="2859683" y="0"/>
              </a:moveTo>
              <a:lnTo>
                <a:pt x="2859683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42915" y="0"/>
          <a:ext cx="2455194" cy="122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2942915" y="0"/>
        <a:ext cx="2455194" cy="1227597"/>
      </dsp:txXfrm>
    </dsp:sp>
    <dsp:sp modelId="{67F1DC44-2E3B-4303-A402-930E7F58F13F}">
      <dsp:nvSpPr>
        <dsp:cNvPr id="0" name=""/>
        <dsp:cNvSpPr/>
      </dsp:nvSpPr>
      <dsp:spPr>
        <a:xfrm>
          <a:off x="532504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2504" y="2836649"/>
        <a:ext cx="1556649" cy="1162783"/>
      </dsp:txXfrm>
    </dsp:sp>
    <dsp:sp modelId="{52D1BCD9-9409-4F5E-AB20-7B45056AEE70}">
      <dsp:nvSpPr>
        <dsp:cNvPr id="0" name=""/>
        <dsp:cNvSpPr/>
      </dsp:nvSpPr>
      <dsp:spPr>
        <a:xfrm>
          <a:off x="2440243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40243" y="2836649"/>
        <a:ext cx="1556649" cy="1162783"/>
      </dsp:txXfrm>
    </dsp:sp>
    <dsp:sp modelId="{25340010-7394-4D6D-A6E2-A29771F6F7FD}">
      <dsp:nvSpPr>
        <dsp:cNvPr id="0" name=""/>
        <dsp:cNvSpPr/>
      </dsp:nvSpPr>
      <dsp:spPr>
        <a:xfrm>
          <a:off x="4347089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47089" y="2836649"/>
        <a:ext cx="1556649" cy="1162783"/>
      </dsp:txXfrm>
    </dsp:sp>
    <dsp:sp modelId="{63736A68-6555-4361-93D1-234F43698563}">
      <dsp:nvSpPr>
        <dsp:cNvPr id="0" name=""/>
        <dsp:cNvSpPr/>
      </dsp:nvSpPr>
      <dsp:spPr>
        <a:xfrm>
          <a:off x="6247361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247361" y="2836649"/>
        <a:ext cx="1556649" cy="1162783"/>
      </dsp:txXfrm>
    </dsp:sp>
    <dsp:sp modelId="{C350CF7E-40B9-4AAF-9FE4-BB8B7F464189}">
      <dsp:nvSpPr>
        <dsp:cNvPr id="0" name=""/>
        <dsp:cNvSpPr/>
      </dsp:nvSpPr>
      <dsp:spPr>
        <a:xfrm>
          <a:off x="2127925" y="1507439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27925" y="1507439"/>
        <a:ext cx="1702797" cy="910802"/>
      </dsp:txXfrm>
    </dsp:sp>
    <dsp:sp modelId="{38172675-A956-4C1A-B809-C1929CBB18DC}">
      <dsp:nvSpPr>
        <dsp:cNvPr id="0" name=""/>
        <dsp:cNvSpPr/>
      </dsp:nvSpPr>
      <dsp:spPr>
        <a:xfrm>
          <a:off x="4468788" y="1507431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468788" y="1507431"/>
        <a:ext cx="1702797" cy="9108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E3743-B367-488B-B34E-09E076D3808E}">
      <dsp:nvSpPr>
        <dsp:cNvPr id="0" name=""/>
        <dsp:cNvSpPr/>
      </dsp:nvSpPr>
      <dsp:spPr>
        <a:xfrm>
          <a:off x="4380155" y="970829"/>
          <a:ext cx="3340124" cy="53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8"/>
              </a:lnTo>
              <a:lnTo>
                <a:pt x="3340124" y="423248"/>
              </a:lnTo>
              <a:lnTo>
                <a:pt x="3340124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5" y="970829"/>
          <a:ext cx="1118844" cy="53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8"/>
              </a:lnTo>
              <a:lnTo>
                <a:pt x="1118844" y="423248"/>
              </a:lnTo>
              <a:lnTo>
                <a:pt x="1118844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20689" y="970829"/>
          <a:ext cx="1159465" cy="526846"/>
        </a:xfrm>
        <a:custGeom>
          <a:avLst/>
          <a:gdLst/>
          <a:ahLst/>
          <a:cxnLst/>
          <a:rect l="0" t="0" r="0" b="0"/>
          <a:pathLst>
            <a:path>
              <a:moveTo>
                <a:pt x="1159465" y="0"/>
              </a:moveTo>
              <a:lnTo>
                <a:pt x="1159465" y="414986"/>
              </a:lnTo>
              <a:lnTo>
                <a:pt x="0" y="414986"/>
              </a:lnTo>
              <a:lnTo>
                <a:pt x="0" y="52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980797" y="970829"/>
          <a:ext cx="3399357" cy="535108"/>
        </a:xfrm>
        <a:custGeom>
          <a:avLst/>
          <a:gdLst/>
          <a:ahLst/>
          <a:cxnLst/>
          <a:rect l="0" t="0" r="0" b="0"/>
          <a:pathLst>
            <a:path>
              <a:moveTo>
                <a:pt x="3399357" y="0"/>
              </a:moveTo>
              <a:lnTo>
                <a:pt x="3399357" y="423248"/>
              </a:lnTo>
              <a:lnTo>
                <a:pt x="0" y="423248"/>
              </a:lnTo>
              <a:lnTo>
                <a:pt x="0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494619" y="144270"/>
          <a:ext cx="1771070" cy="82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494619" y="144270"/>
        <a:ext cx="1771070" cy="826558"/>
      </dsp:txXfrm>
    </dsp:sp>
    <dsp:sp modelId="{25340010-7394-4D6D-A6E2-A29771F6F7FD}">
      <dsp:nvSpPr>
        <dsp:cNvPr id="0" name=""/>
        <dsp:cNvSpPr/>
      </dsp:nvSpPr>
      <dsp:spPr>
        <a:xfrm>
          <a:off x="0" y="1505937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1505937"/>
        <a:ext cx="1961595" cy="2579678"/>
      </dsp:txXfrm>
    </dsp:sp>
    <dsp:sp modelId="{045D9CF3-BCD1-4E16-8C87-1E2620CB8C3B}">
      <dsp:nvSpPr>
        <dsp:cNvPr id="0" name=""/>
        <dsp:cNvSpPr/>
      </dsp:nvSpPr>
      <dsp:spPr>
        <a:xfrm>
          <a:off x="2239891" y="1497675"/>
          <a:ext cx="1961595" cy="29262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39891" y="1497675"/>
        <a:ext cx="1961595" cy="2926243"/>
      </dsp:txXfrm>
    </dsp:sp>
    <dsp:sp modelId="{63736A68-6555-4361-93D1-234F43698563}">
      <dsp:nvSpPr>
        <dsp:cNvPr id="0" name=""/>
        <dsp:cNvSpPr/>
      </dsp:nvSpPr>
      <dsp:spPr>
        <a:xfrm>
          <a:off x="4459181" y="1505937"/>
          <a:ext cx="2079635" cy="289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9181" y="1505937"/>
        <a:ext cx="2079635" cy="2891299"/>
      </dsp:txXfrm>
    </dsp:sp>
    <dsp:sp modelId="{EB84E445-8C60-4F24-BA30-07E43F0612B7}">
      <dsp:nvSpPr>
        <dsp:cNvPr id="0" name=""/>
        <dsp:cNvSpPr/>
      </dsp:nvSpPr>
      <dsp:spPr>
        <a:xfrm>
          <a:off x="6680461" y="1505937"/>
          <a:ext cx="2079635" cy="3479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680461" y="1505937"/>
        <a:ext cx="2079635" cy="347917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574827" y="1206150"/>
          <a:ext cx="295913" cy="118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889"/>
              </a:lnTo>
              <a:lnTo>
                <a:pt x="295913" y="11898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71439" y="1206150"/>
          <a:ext cx="303387" cy="1201563"/>
        </a:xfrm>
        <a:custGeom>
          <a:avLst/>
          <a:gdLst/>
          <a:ahLst/>
          <a:cxnLst/>
          <a:rect l="0" t="0" r="0" b="0"/>
          <a:pathLst>
            <a:path>
              <a:moveTo>
                <a:pt x="303387" y="0"/>
              </a:moveTo>
              <a:lnTo>
                <a:pt x="303387" y="1201563"/>
              </a:lnTo>
              <a:lnTo>
                <a:pt x="0" y="1201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86C74-53D6-4723-A5C2-C19BCDE74F9D}">
      <dsp:nvSpPr>
        <dsp:cNvPr id="0" name=""/>
        <dsp:cNvSpPr/>
      </dsp:nvSpPr>
      <dsp:spPr>
        <a:xfrm>
          <a:off x="6380119" y="4496066"/>
          <a:ext cx="754947" cy="309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47"/>
              </a:lnTo>
              <a:lnTo>
                <a:pt x="754947" y="138847"/>
              </a:lnTo>
              <a:lnTo>
                <a:pt x="754947" y="309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7D675-B209-49F1-819B-4C056CB82745}">
      <dsp:nvSpPr>
        <dsp:cNvPr id="0" name=""/>
        <dsp:cNvSpPr/>
      </dsp:nvSpPr>
      <dsp:spPr>
        <a:xfrm>
          <a:off x="5618808" y="4496066"/>
          <a:ext cx="761310" cy="309271"/>
        </a:xfrm>
        <a:custGeom>
          <a:avLst/>
          <a:gdLst/>
          <a:ahLst/>
          <a:cxnLst/>
          <a:rect l="0" t="0" r="0" b="0"/>
          <a:pathLst>
            <a:path>
              <a:moveTo>
                <a:pt x="761310" y="0"/>
              </a:moveTo>
              <a:lnTo>
                <a:pt x="761310" y="138847"/>
              </a:lnTo>
              <a:lnTo>
                <a:pt x="0" y="138847"/>
              </a:lnTo>
              <a:lnTo>
                <a:pt x="0" y="309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574827" y="1206150"/>
          <a:ext cx="2805291" cy="233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96"/>
              </a:lnTo>
              <a:lnTo>
                <a:pt x="2805291" y="2162996"/>
              </a:lnTo>
              <a:lnTo>
                <a:pt x="2805291" y="2333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574827" y="1206150"/>
          <a:ext cx="938218" cy="233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96"/>
              </a:lnTo>
              <a:lnTo>
                <a:pt x="938218" y="2162996"/>
              </a:lnTo>
              <a:lnTo>
                <a:pt x="938218" y="2333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639513" y="1206150"/>
          <a:ext cx="935313" cy="2333421"/>
        </a:xfrm>
        <a:custGeom>
          <a:avLst/>
          <a:gdLst/>
          <a:ahLst/>
          <a:cxnLst/>
          <a:rect l="0" t="0" r="0" b="0"/>
          <a:pathLst>
            <a:path>
              <a:moveTo>
                <a:pt x="935313" y="0"/>
              </a:moveTo>
              <a:lnTo>
                <a:pt x="935313" y="2162996"/>
              </a:lnTo>
              <a:lnTo>
                <a:pt x="0" y="2162996"/>
              </a:lnTo>
              <a:lnTo>
                <a:pt x="0" y="2333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65104" y="1206150"/>
          <a:ext cx="2809722" cy="2333429"/>
        </a:xfrm>
        <a:custGeom>
          <a:avLst/>
          <a:gdLst/>
          <a:ahLst/>
          <a:cxnLst/>
          <a:rect l="0" t="0" r="0" b="0"/>
          <a:pathLst>
            <a:path>
              <a:moveTo>
                <a:pt x="2809722" y="0"/>
              </a:moveTo>
              <a:lnTo>
                <a:pt x="2809722" y="2163005"/>
              </a:lnTo>
              <a:lnTo>
                <a:pt x="0" y="2163005"/>
              </a:lnTo>
              <a:lnTo>
                <a:pt x="0" y="2333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68676" y="0"/>
          <a:ext cx="2412300" cy="1206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368676" y="0"/>
        <a:ext cx="2412300" cy="1206150"/>
      </dsp:txXfrm>
    </dsp:sp>
    <dsp:sp modelId="{67F1DC44-2E3B-4303-A402-930E7F58F13F}">
      <dsp:nvSpPr>
        <dsp:cNvPr id="0" name=""/>
        <dsp:cNvSpPr/>
      </dsp:nvSpPr>
      <dsp:spPr>
        <a:xfrm>
          <a:off x="377" y="3539579"/>
          <a:ext cx="1529453" cy="956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7" y="3539579"/>
        <a:ext cx="1529453" cy="956494"/>
      </dsp:txXfrm>
    </dsp:sp>
    <dsp:sp modelId="{52D1BCD9-9409-4F5E-AB20-7B45056AEE70}">
      <dsp:nvSpPr>
        <dsp:cNvPr id="0" name=""/>
        <dsp:cNvSpPr/>
      </dsp:nvSpPr>
      <dsp:spPr>
        <a:xfrm>
          <a:off x="1874786" y="3539571"/>
          <a:ext cx="1529453" cy="956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4786" y="3539571"/>
        <a:ext cx="1529453" cy="956494"/>
      </dsp:txXfrm>
    </dsp:sp>
    <dsp:sp modelId="{25340010-7394-4D6D-A6E2-A29771F6F7FD}">
      <dsp:nvSpPr>
        <dsp:cNvPr id="0" name=""/>
        <dsp:cNvSpPr/>
      </dsp:nvSpPr>
      <dsp:spPr>
        <a:xfrm>
          <a:off x="3748319" y="3539571"/>
          <a:ext cx="1529453" cy="956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48319" y="3539571"/>
        <a:ext cx="1529453" cy="956494"/>
      </dsp:txXfrm>
    </dsp:sp>
    <dsp:sp modelId="{045D9CF3-BCD1-4E16-8C87-1E2620CB8C3B}">
      <dsp:nvSpPr>
        <dsp:cNvPr id="0" name=""/>
        <dsp:cNvSpPr/>
      </dsp:nvSpPr>
      <dsp:spPr>
        <a:xfrm>
          <a:off x="5615392" y="3539571"/>
          <a:ext cx="1529453" cy="956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615392" y="3539571"/>
        <a:ext cx="1529453" cy="956494"/>
      </dsp:txXfrm>
    </dsp:sp>
    <dsp:sp modelId="{60EEC474-B5E4-4BF4-93F5-756AA5473CEE}">
      <dsp:nvSpPr>
        <dsp:cNvPr id="0" name=""/>
        <dsp:cNvSpPr/>
      </dsp:nvSpPr>
      <dsp:spPr>
        <a:xfrm>
          <a:off x="5031104" y="4805338"/>
          <a:ext cx="1175409" cy="5717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Entrenador(a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031104" y="4805338"/>
        <a:ext cx="1175409" cy="571757"/>
      </dsp:txXfrm>
    </dsp:sp>
    <dsp:sp modelId="{12EB291E-DA0C-4BC8-AD16-CD30E6A478F8}">
      <dsp:nvSpPr>
        <dsp:cNvPr id="0" name=""/>
        <dsp:cNvSpPr/>
      </dsp:nvSpPr>
      <dsp:spPr>
        <a:xfrm>
          <a:off x="6547362" y="4805338"/>
          <a:ext cx="1175409" cy="5717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6547362" y="4805338"/>
        <a:ext cx="1175409" cy="571757"/>
      </dsp:txXfrm>
    </dsp:sp>
    <dsp:sp modelId="{AEA21AD5-A041-401A-AB0B-7561A463D652}">
      <dsp:nvSpPr>
        <dsp:cNvPr id="0" name=""/>
        <dsp:cNvSpPr/>
      </dsp:nvSpPr>
      <dsp:spPr>
        <a:xfrm>
          <a:off x="1653592" y="1898847"/>
          <a:ext cx="1617847" cy="10177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653592" y="1898847"/>
        <a:ext cx="1617847" cy="1017734"/>
      </dsp:txXfrm>
    </dsp:sp>
    <dsp:sp modelId="{C350CF7E-40B9-4AAF-9FE4-BB8B7F464189}">
      <dsp:nvSpPr>
        <dsp:cNvPr id="0" name=""/>
        <dsp:cNvSpPr/>
      </dsp:nvSpPr>
      <dsp:spPr>
        <a:xfrm>
          <a:off x="3870741" y="1991578"/>
          <a:ext cx="1617847" cy="808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870741" y="1991578"/>
        <a:ext cx="1617847" cy="80892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8633-055D-4229-9005-10A94EC4E306}">
      <dsp:nvSpPr>
        <dsp:cNvPr id="0" name=""/>
        <dsp:cNvSpPr/>
      </dsp:nvSpPr>
      <dsp:spPr>
        <a:xfrm>
          <a:off x="3499718" y="1428476"/>
          <a:ext cx="2483877" cy="947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651"/>
              </a:lnTo>
              <a:lnTo>
                <a:pt x="2483877" y="721651"/>
              </a:lnTo>
              <a:lnTo>
                <a:pt x="2483877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428476"/>
          <a:ext cx="91440" cy="947942"/>
        </a:xfrm>
        <a:custGeom>
          <a:avLst/>
          <a:gdLst/>
          <a:ahLst/>
          <a:cxnLst/>
          <a:rect l="0" t="0" r="0" b="0"/>
          <a:pathLst>
            <a:path>
              <a:moveTo>
                <a:pt x="45935" y="0"/>
              </a:moveTo>
              <a:lnTo>
                <a:pt x="45935" y="721651"/>
              </a:lnTo>
              <a:lnTo>
                <a:pt x="45720" y="721651"/>
              </a:lnTo>
              <a:lnTo>
                <a:pt x="45720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15409" y="1428476"/>
          <a:ext cx="2484308" cy="947942"/>
        </a:xfrm>
        <a:custGeom>
          <a:avLst/>
          <a:gdLst/>
          <a:ahLst/>
          <a:cxnLst/>
          <a:rect l="0" t="0" r="0" b="0"/>
          <a:pathLst>
            <a:path>
              <a:moveTo>
                <a:pt x="2484308" y="0"/>
              </a:moveTo>
              <a:lnTo>
                <a:pt x="2484308" y="721651"/>
              </a:lnTo>
              <a:lnTo>
                <a:pt x="0" y="721651"/>
              </a:lnTo>
              <a:lnTo>
                <a:pt x="0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108848" y="0"/>
          <a:ext cx="2781738" cy="14284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108848" y="0"/>
        <a:ext cx="2781738" cy="1428476"/>
      </dsp:txXfrm>
    </dsp:sp>
    <dsp:sp modelId="{67F1DC44-2E3B-4303-A402-930E7F58F13F}">
      <dsp:nvSpPr>
        <dsp:cNvPr id="0" name=""/>
        <dsp:cNvSpPr/>
      </dsp:nvSpPr>
      <dsp:spPr>
        <a:xfrm>
          <a:off x="0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376418"/>
        <a:ext cx="2030819" cy="1174449"/>
      </dsp:txXfrm>
    </dsp:sp>
    <dsp:sp modelId="{52D1BCD9-9409-4F5E-AB20-7B45056AEE70}">
      <dsp:nvSpPr>
        <dsp:cNvPr id="0" name=""/>
        <dsp:cNvSpPr/>
      </dsp:nvSpPr>
      <dsp:spPr>
        <a:xfrm>
          <a:off x="2484092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2484092" y="2376418"/>
        <a:ext cx="2030819" cy="1174449"/>
      </dsp:txXfrm>
    </dsp:sp>
    <dsp:sp modelId="{25340010-7394-4D6D-A6E2-A29771F6F7FD}">
      <dsp:nvSpPr>
        <dsp:cNvPr id="0" name=""/>
        <dsp:cNvSpPr/>
      </dsp:nvSpPr>
      <dsp:spPr>
        <a:xfrm>
          <a:off x="4968185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4968185" y="2376418"/>
        <a:ext cx="2030819" cy="11744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2064" y="2702657"/>
          <a:ext cx="91440" cy="429228"/>
        </a:xfrm>
        <a:custGeom>
          <a:avLst/>
          <a:gdLst/>
          <a:ahLst/>
          <a:cxnLst/>
          <a:rect l="0" t="0" r="0" b="0"/>
          <a:pathLst>
            <a:path>
              <a:moveTo>
                <a:pt x="50861" y="0"/>
              </a:moveTo>
              <a:lnTo>
                <a:pt x="50861" y="214996"/>
              </a:lnTo>
              <a:lnTo>
                <a:pt x="45720" y="214996"/>
              </a:lnTo>
              <a:lnTo>
                <a:pt x="45720" y="4292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533" y="1320789"/>
          <a:ext cx="91440" cy="42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22"/>
              </a:lnTo>
              <a:lnTo>
                <a:pt x="49392" y="215122"/>
              </a:lnTo>
              <a:lnTo>
                <a:pt x="49392" y="4293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838464" y="0"/>
          <a:ext cx="2641578" cy="13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838464" y="0"/>
        <a:ext cx="2641578" cy="1320789"/>
      </dsp:txXfrm>
    </dsp:sp>
    <dsp:sp modelId="{D5ACBB26-5B67-4602-B467-8D512B0184B9}">
      <dsp:nvSpPr>
        <dsp:cNvPr id="0" name=""/>
        <dsp:cNvSpPr/>
      </dsp:nvSpPr>
      <dsp:spPr>
        <a:xfrm>
          <a:off x="3000077" y="1750143"/>
          <a:ext cx="2325698" cy="9525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000077" y="1750143"/>
        <a:ext cx="2325698" cy="952514"/>
      </dsp:txXfrm>
    </dsp:sp>
    <dsp:sp modelId="{0AE56E35-46F1-4EAA-BE38-7BF1547416E3}">
      <dsp:nvSpPr>
        <dsp:cNvPr id="0" name=""/>
        <dsp:cNvSpPr/>
      </dsp:nvSpPr>
      <dsp:spPr>
        <a:xfrm>
          <a:off x="2902917" y="3131886"/>
          <a:ext cx="2509734" cy="15587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02917" y="3131886"/>
        <a:ext cx="2509734" cy="15587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56" y="1571177"/>
          <a:ext cx="2895523" cy="16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282"/>
              </a:lnTo>
              <a:lnTo>
                <a:pt x="2895523" y="1466282"/>
              </a:lnTo>
              <a:lnTo>
                <a:pt x="2895523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56" y="1571177"/>
          <a:ext cx="965028" cy="16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282"/>
              </a:lnTo>
              <a:lnTo>
                <a:pt x="965028" y="1466282"/>
              </a:lnTo>
              <a:lnTo>
                <a:pt x="965028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662757" y="1571177"/>
          <a:ext cx="970998" cy="1695885"/>
        </a:xfrm>
        <a:custGeom>
          <a:avLst/>
          <a:gdLst/>
          <a:ahLst/>
          <a:cxnLst/>
          <a:rect l="0" t="0" r="0" b="0"/>
          <a:pathLst>
            <a:path>
              <a:moveTo>
                <a:pt x="970998" y="0"/>
              </a:moveTo>
              <a:lnTo>
                <a:pt x="970998" y="1466282"/>
              </a:lnTo>
              <a:lnTo>
                <a:pt x="0" y="1466282"/>
              </a:lnTo>
              <a:lnTo>
                <a:pt x="0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35645" y="1571177"/>
          <a:ext cx="2898110" cy="1695885"/>
        </a:xfrm>
        <a:custGeom>
          <a:avLst/>
          <a:gdLst/>
          <a:ahLst/>
          <a:cxnLst/>
          <a:rect l="0" t="0" r="0" b="0"/>
          <a:pathLst>
            <a:path>
              <a:moveTo>
                <a:pt x="2898110" y="0"/>
              </a:moveTo>
              <a:lnTo>
                <a:pt x="2898110" y="1466282"/>
              </a:lnTo>
              <a:lnTo>
                <a:pt x="0" y="1466282"/>
              </a:lnTo>
              <a:lnTo>
                <a:pt x="0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726324" y="622395"/>
          <a:ext cx="1814862" cy="948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726324" y="622395"/>
        <a:ext cx="1814862" cy="948781"/>
      </dsp:txXfrm>
    </dsp:sp>
    <dsp:sp modelId="{67F1DC44-2E3B-4303-A402-930E7F58F13F}">
      <dsp:nvSpPr>
        <dsp:cNvPr id="0" name=""/>
        <dsp:cNvSpPr/>
      </dsp:nvSpPr>
      <dsp:spPr>
        <a:xfrm>
          <a:off x="0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67062"/>
        <a:ext cx="1471290" cy="729183"/>
      </dsp:txXfrm>
    </dsp:sp>
    <dsp:sp modelId="{22506F6A-4323-42DE-9DBA-50B8F47A68D9}">
      <dsp:nvSpPr>
        <dsp:cNvPr id="0" name=""/>
        <dsp:cNvSpPr/>
      </dsp:nvSpPr>
      <dsp:spPr>
        <a:xfrm>
          <a:off x="1927112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27112" y="3267062"/>
        <a:ext cx="1471290" cy="729183"/>
      </dsp:txXfrm>
    </dsp:sp>
    <dsp:sp modelId="{52D1BCD9-9409-4F5E-AB20-7B45056AEE70}">
      <dsp:nvSpPr>
        <dsp:cNvPr id="0" name=""/>
        <dsp:cNvSpPr/>
      </dsp:nvSpPr>
      <dsp:spPr>
        <a:xfrm>
          <a:off x="3863139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863139" y="3267062"/>
        <a:ext cx="1471290" cy="729183"/>
      </dsp:txXfrm>
    </dsp:sp>
    <dsp:sp modelId="{60BA7AF4-7091-4D04-BC76-910F2C9E021B}">
      <dsp:nvSpPr>
        <dsp:cNvPr id="0" name=""/>
        <dsp:cNvSpPr/>
      </dsp:nvSpPr>
      <dsp:spPr>
        <a:xfrm>
          <a:off x="5793634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5793634" y="3267062"/>
        <a:ext cx="1471290" cy="72918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650290" y="2022439"/>
          <a:ext cx="203409" cy="638522"/>
        </a:xfrm>
        <a:custGeom>
          <a:avLst/>
          <a:gdLst/>
          <a:ahLst/>
          <a:cxnLst/>
          <a:rect l="0" t="0" r="0" b="0"/>
          <a:pathLst>
            <a:path>
              <a:moveTo>
                <a:pt x="203409" y="0"/>
              </a:moveTo>
              <a:lnTo>
                <a:pt x="203409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807979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807979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830566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830566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2007702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07702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2025149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25149" y="3410799"/>
        <a:ext cx="1663103" cy="913372"/>
      </dsp:txXfrm>
    </dsp:sp>
    <dsp:sp modelId="{654E7514-0E47-452F-A0BF-DD50490C8344}">
      <dsp:nvSpPr>
        <dsp:cNvPr id="0" name=""/>
        <dsp:cNvSpPr/>
      </dsp:nvSpPr>
      <dsp:spPr>
        <a:xfrm>
          <a:off x="1389267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389267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616134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807979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807979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830566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830566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2007702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07702" y="1169834"/>
        <a:ext cx="1691994" cy="852604"/>
      </dsp:txXfrm>
    </dsp:sp>
    <dsp:sp modelId="{3F458B82-820E-4967-9255-CBCA7F03FD7E}">
      <dsp:nvSpPr>
        <dsp:cNvPr id="0" name=""/>
        <dsp:cNvSpPr/>
      </dsp:nvSpPr>
      <dsp:spPr>
        <a:xfrm>
          <a:off x="2025149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25149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355112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355112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53493" y="1346252"/>
          <a:ext cx="272543" cy="824969"/>
        </a:xfrm>
        <a:custGeom>
          <a:avLst/>
          <a:gdLst/>
          <a:ahLst/>
          <a:cxnLst/>
          <a:rect l="0" t="0" r="0" b="0"/>
          <a:pathLst>
            <a:path>
              <a:moveTo>
                <a:pt x="272543" y="0"/>
              </a:moveTo>
              <a:lnTo>
                <a:pt x="272543" y="824969"/>
              </a:lnTo>
              <a:lnTo>
                <a:pt x="0" y="824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C0A22-F3A4-47D0-B058-FF2BF0E3C0E8}">
      <dsp:nvSpPr>
        <dsp:cNvPr id="0" name=""/>
        <dsp:cNvSpPr/>
      </dsp:nvSpPr>
      <dsp:spPr>
        <a:xfrm>
          <a:off x="3226037" y="1346252"/>
          <a:ext cx="2272047" cy="175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414"/>
              </a:lnTo>
              <a:lnTo>
                <a:pt x="2272047" y="1577414"/>
              </a:lnTo>
              <a:lnTo>
                <a:pt x="2272047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503F-66A7-444A-BAF4-8AD9055B7049}">
      <dsp:nvSpPr>
        <dsp:cNvPr id="0" name=""/>
        <dsp:cNvSpPr/>
      </dsp:nvSpPr>
      <dsp:spPr>
        <a:xfrm>
          <a:off x="3180317" y="1346252"/>
          <a:ext cx="91440" cy="1759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7414"/>
              </a:lnTo>
              <a:lnTo>
                <a:pt x="49164" y="1577414"/>
              </a:lnTo>
              <a:lnTo>
                <a:pt x="49164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6A487-096E-421D-ACB3-7833B30BE00B}">
      <dsp:nvSpPr>
        <dsp:cNvPr id="0" name=""/>
        <dsp:cNvSpPr/>
      </dsp:nvSpPr>
      <dsp:spPr>
        <a:xfrm>
          <a:off x="958041" y="1346252"/>
          <a:ext cx="2267995" cy="1759144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1577414"/>
              </a:lnTo>
              <a:lnTo>
                <a:pt x="0" y="1577414"/>
              </a:lnTo>
              <a:lnTo>
                <a:pt x="0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F036F-5F58-4A0A-8192-B829BC4901E3}">
      <dsp:nvSpPr>
        <dsp:cNvPr id="0" name=""/>
        <dsp:cNvSpPr/>
      </dsp:nvSpPr>
      <dsp:spPr>
        <a:xfrm>
          <a:off x="1990962" y="166839"/>
          <a:ext cx="2470149" cy="1179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0962" y="166839"/>
        <a:ext cx="2470149" cy="1179413"/>
      </dsp:txXfrm>
    </dsp:sp>
    <dsp:sp modelId="{B7D99E16-442B-4BEE-93F5-740D4EB2B8FD}">
      <dsp:nvSpPr>
        <dsp:cNvPr id="0" name=""/>
        <dsp:cNvSpPr/>
      </dsp:nvSpPr>
      <dsp:spPr>
        <a:xfrm>
          <a:off x="4052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3105397"/>
        <a:ext cx="1907979" cy="1047857"/>
      </dsp:txXfrm>
    </dsp:sp>
    <dsp:sp modelId="{24096921-F29D-4119-9BF8-0466927AA2F9}">
      <dsp:nvSpPr>
        <dsp:cNvPr id="0" name=""/>
        <dsp:cNvSpPr/>
      </dsp:nvSpPr>
      <dsp:spPr>
        <a:xfrm>
          <a:off x="2275492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3105397"/>
        <a:ext cx="1907979" cy="1047857"/>
      </dsp:txXfrm>
    </dsp:sp>
    <dsp:sp modelId="{722D029B-A9A9-4AF0-85B9-A4456D6986E3}">
      <dsp:nvSpPr>
        <dsp:cNvPr id="0" name=""/>
        <dsp:cNvSpPr/>
      </dsp:nvSpPr>
      <dsp:spPr>
        <a:xfrm>
          <a:off x="4544095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44095" y="3105397"/>
        <a:ext cx="1907979" cy="1047857"/>
      </dsp:txXfrm>
    </dsp:sp>
    <dsp:sp modelId="{AEA21AD5-A041-401A-AB0B-7561A463D652}">
      <dsp:nvSpPr>
        <dsp:cNvPr id="0" name=""/>
        <dsp:cNvSpPr/>
      </dsp:nvSpPr>
      <dsp:spPr>
        <a:xfrm>
          <a:off x="1506798" y="1778546"/>
          <a:ext cx="1446695" cy="785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06798" y="1778546"/>
        <a:ext cx="1446695" cy="78535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894176" y="2581871"/>
          <a:ext cx="91440" cy="405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654"/>
              </a:lnTo>
              <a:lnTo>
                <a:pt x="49551" y="203654"/>
              </a:lnTo>
              <a:lnTo>
                <a:pt x="49551" y="4058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6" y="1089541"/>
          <a:ext cx="91440" cy="404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34244" y="1506"/>
          <a:ext cx="2611302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634244" y="1506"/>
        <a:ext cx="2611302" cy="1088034"/>
      </dsp:txXfrm>
    </dsp:sp>
    <dsp:sp modelId="{7EBE8E8F-9FC5-4A72-8FE1-F1EEA5EAFFE1}">
      <dsp:nvSpPr>
        <dsp:cNvPr id="0" name=""/>
        <dsp:cNvSpPr/>
      </dsp:nvSpPr>
      <dsp:spPr>
        <a:xfrm>
          <a:off x="640232" y="1493836"/>
          <a:ext cx="2599327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0232" y="1493836"/>
        <a:ext cx="2599327" cy="1088034"/>
      </dsp:txXfrm>
    </dsp:sp>
    <dsp:sp modelId="{3F458B82-820E-4967-9255-CBCA7F03FD7E}">
      <dsp:nvSpPr>
        <dsp:cNvPr id="0" name=""/>
        <dsp:cNvSpPr/>
      </dsp:nvSpPr>
      <dsp:spPr>
        <a:xfrm>
          <a:off x="882558" y="2987672"/>
          <a:ext cx="2122336" cy="116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882558" y="2987672"/>
        <a:ext cx="2122336" cy="116558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44095" y="2641099"/>
        <a:ext cx="1907979" cy="104785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05857" y="1805513"/>
          <a:ext cx="143267" cy="616030"/>
        </a:xfrm>
        <a:custGeom>
          <a:avLst/>
          <a:gdLst/>
          <a:ahLst/>
          <a:cxnLst/>
          <a:rect l="0" t="0" r="0" b="0"/>
          <a:pathLst>
            <a:path>
              <a:moveTo>
                <a:pt x="143267" y="0"/>
              </a:moveTo>
              <a:lnTo>
                <a:pt x="143267" y="616030"/>
              </a:lnTo>
              <a:lnTo>
                <a:pt x="0" y="61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804117" y="209535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04117" y="2095355"/>
        <a:ext cx="1201739" cy="65237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3180317" y="2581998"/>
          <a:ext cx="91440" cy="405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182"/>
              </a:lnTo>
              <a:lnTo>
                <a:pt x="49552" y="203182"/>
              </a:lnTo>
              <a:lnTo>
                <a:pt x="49552" y="4053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1089292"/>
          <a:ext cx="91440" cy="40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20057" y="984"/>
          <a:ext cx="2611959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1920057" y="984"/>
        <a:ext cx="2611959" cy="1088308"/>
      </dsp:txXfrm>
    </dsp:sp>
    <dsp:sp modelId="{7EBE8E8F-9FC5-4A72-8FE1-F1EEA5EAFFE1}">
      <dsp:nvSpPr>
        <dsp:cNvPr id="0" name=""/>
        <dsp:cNvSpPr/>
      </dsp:nvSpPr>
      <dsp:spPr>
        <a:xfrm>
          <a:off x="1926046" y="1493689"/>
          <a:ext cx="2599982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26046" y="1493689"/>
        <a:ext cx="2599982" cy="1088308"/>
      </dsp:txXfrm>
    </dsp:sp>
    <dsp:sp modelId="{B7D99E16-442B-4BEE-93F5-740D4EB2B8FD}">
      <dsp:nvSpPr>
        <dsp:cNvPr id="0" name=""/>
        <dsp:cNvSpPr/>
      </dsp:nvSpPr>
      <dsp:spPr>
        <a:xfrm>
          <a:off x="2168434" y="2987379"/>
          <a:ext cx="2122870" cy="1165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68434" y="2987379"/>
        <a:ext cx="2122870" cy="11658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762085" y="1032907"/>
          <a:ext cx="245549" cy="659542"/>
        </a:xfrm>
        <a:custGeom>
          <a:avLst/>
          <a:gdLst/>
          <a:ahLst/>
          <a:cxnLst/>
          <a:rect l="0" t="0" r="0" b="0"/>
          <a:pathLst>
            <a:path>
              <a:moveTo>
                <a:pt x="245549" y="0"/>
              </a:moveTo>
              <a:lnTo>
                <a:pt x="245549" y="659542"/>
              </a:lnTo>
              <a:lnTo>
                <a:pt x="0" y="659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961915" y="1032907"/>
          <a:ext cx="91440" cy="1435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1711"/>
              </a:lnTo>
              <a:lnTo>
                <a:pt x="48665" y="1271711"/>
              </a:lnTo>
              <a:lnTo>
                <a:pt x="48665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01920" y="0"/>
          <a:ext cx="2011428" cy="103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01920" y="0"/>
        <a:ext cx="2011428" cy="1032907"/>
      </dsp:txXfrm>
    </dsp:sp>
    <dsp:sp modelId="{BD433CE8-4E50-4132-8419-2345E989E073}">
      <dsp:nvSpPr>
        <dsp:cNvPr id="0" name=""/>
        <dsp:cNvSpPr/>
      </dsp:nvSpPr>
      <dsp:spPr>
        <a:xfrm>
          <a:off x="2151624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51624" y="2468245"/>
        <a:ext cx="1717912" cy="779153"/>
      </dsp:txXfrm>
    </dsp:sp>
    <dsp:sp modelId="{AEA21AD5-A041-401A-AB0B-7561A463D652}">
      <dsp:nvSpPr>
        <dsp:cNvPr id="0" name=""/>
        <dsp:cNvSpPr/>
      </dsp:nvSpPr>
      <dsp:spPr>
        <a:xfrm>
          <a:off x="1459504" y="1338891"/>
          <a:ext cx="1302580" cy="707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59504" y="1338891"/>
        <a:ext cx="1302580" cy="70711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100F-0193-45AD-B1B5-D3E6F55A8E49}">
      <dsp:nvSpPr>
        <dsp:cNvPr id="0" name=""/>
        <dsp:cNvSpPr/>
      </dsp:nvSpPr>
      <dsp:spPr>
        <a:xfrm>
          <a:off x="4508161" y="1648418"/>
          <a:ext cx="3703415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3703415" y="308455"/>
              </a:lnTo>
              <a:lnTo>
                <a:pt x="3703415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3A5-10A1-464C-9018-29900E22BB05}">
      <dsp:nvSpPr>
        <dsp:cNvPr id="0" name=""/>
        <dsp:cNvSpPr/>
      </dsp:nvSpPr>
      <dsp:spPr>
        <a:xfrm>
          <a:off x="4508161" y="1648418"/>
          <a:ext cx="1852308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1852308" y="308455"/>
              </a:lnTo>
              <a:lnTo>
                <a:pt x="1852308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6C2D7-03F2-44E1-8705-0801E3C94E89}">
      <dsp:nvSpPr>
        <dsp:cNvPr id="0" name=""/>
        <dsp:cNvSpPr/>
      </dsp:nvSpPr>
      <dsp:spPr>
        <a:xfrm>
          <a:off x="4462441" y="1648418"/>
          <a:ext cx="91440" cy="4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2"/>
              </a:lnTo>
              <a:lnTo>
                <a:pt x="48063" y="340652"/>
              </a:lnTo>
              <a:lnTo>
                <a:pt x="48063" y="4643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F277E-27E1-49BE-8C95-005F8E11824C}">
      <dsp:nvSpPr>
        <dsp:cNvPr id="0" name=""/>
        <dsp:cNvSpPr/>
      </dsp:nvSpPr>
      <dsp:spPr>
        <a:xfrm>
          <a:off x="2659397" y="1648418"/>
          <a:ext cx="1848763" cy="432110"/>
        </a:xfrm>
        <a:custGeom>
          <a:avLst/>
          <a:gdLst/>
          <a:ahLst/>
          <a:cxnLst/>
          <a:rect l="0" t="0" r="0" b="0"/>
          <a:pathLst>
            <a:path>
              <a:moveTo>
                <a:pt x="1848763" y="0"/>
              </a:moveTo>
              <a:lnTo>
                <a:pt x="1848763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DF54-D790-4E3D-9AE7-B321ED543BC0}">
      <dsp:nvSpPr>
        <dsp:cNvPr id="0" name=""/>
        <dsp:cNvSpPr/>
      </dsp:nvSpPr>
      <dsp:spPr>
        <a:xfrm>
          <a:off x="808290" y="1648418"/>
          <a:ext cx="3699870" cy="432110"/>
        </a:xfrm>
        <a:custGeom>
          <a:avLst/>
          <a:gdLst/>
          <a:ahLst/>
          <a:cxnLst/>
          <a:rect l="0" t="0" r="0" b="0"/>
          <a:pathLst>
            <a:path>
              <a:moveTo>
                <a:pt x="3699870" y="0"/>
              </a:moveTo>
              <a:lnTo>
                <a:pt x="3699870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0628-28B2-433E-AAFF-6B42F9F61299}">
      <dsp:nvSpPr>
        <dsp:cNvPr id="0" name=""/>
        <dsp:cNvSpPr/>
      </dsp:nvSpPr>
      <dsp:spPr>
        <a:xfrm>
          <a:off x="3739661" y="950166"/>
          <a:ext cx="1536999" cy="698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39661" y="950166"/>
        <a:ext cx="1536999" cy="698251"/>
      </dsp:txXfrm>
    </dsp:sp>
    <dsp:sp modelId="{B7D99E16-442B-4BEE-93F5-740D4EB2B8FD}">
      <dsp:nvSpPr>
        <dsp:cNvPr id="0" name=""/>
        <dsp:cNvSpPr/>
      </dsp:nvSpPr>
      <dsp:spPr>
        <a:xfrm>
          <a:off x="639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391" y="2080529"/>
        <a:ext cx="1603796" cy="795014"/>
      </dsp:txXfrm>
    </dsp:sp>
    <dsp:sp modelId="{3F458B82-820E-4967-9255-CBCA7F03FD7E}">
      <dsp:nvSpPr>
        <dsp:cNvPr id="0" name=""/>
        <dsp:cNvSpPr/>
      </dsp:nvSpPr>
      <dsp:spPr>
        <a:xfrm>
          <a:off x="185749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57498" y="2080529"/>
        <a:ext cx="1603796" cy="795014"/>
      </dsp:txXfrm>
    </dsp:sp>
    <dsp:sp modelId="{4E43877D-5C35-4042-87DF-2C0CC543CF38}">
      <dsp:nvSpPr>
        <dsp:cNvPr id="0" name=""/>
        <dsp:cNvSpPr/>
      </dsp:nvSpPr>
      <dsp:spPr>
        <a:xfrm>
          <a:off x="3708606" y="2112726"/>
          <a:ext cx="1603796" cy="2671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08606" y="2112726"/>
        <a:ext cx="1603796" cy="2671135"/>
      </dsp:txXfrm>
    </dsp:sp>
    <dsp:sp modelId="{AD6E7F58-F1C9-4519-ADBE-3245B2ACC761}">
      <dsp:nvSpPr>
        <dsp:cNvPr id="0" name=""/>
        <dsp:cNvSpPr/>
      </dsp:nvSpPr>
      <dsp:spPr>
        <a:xfrm>
          <a:off x="555857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58571" y="2080529"/>
        <a:ext cx="1603796" cy="795014"/>
      </dsp:txXfrm>
    </dsp:sp>
    <dsp:sp modelId="{2C14DA0E-1552-4088-9F2E-205A2DB70367}">
      <dsp:nvSpPr>
        <dsp:cNvPr id="0" name=""/>
        <dsp:cNvSpPr/>
      </dsp:nvSpPr>
      <dsp:spPr>
        <a:xfrm>
          <a:off x="740967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409678" y="2080529"/>
        <a:ext cx="1603796" cy="795014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7535-D462-42F3-907A-92B8C25B3388}">
      <dsp:nvSpPr>
        <dsp:cNvPr id="0" name=""/>
        <dsp:cNvSpPr/>
      </dsp:nvSpPr>
      <dsp:spPr>
        <a:xfrm>
          <a:off x="3388186" y="1402620"/>
          <a:ext cx="551120" cy="2017150"/>
        </a:xfrm>
        <a:custGeom>
          <a:avLst/>
          <a:gdLst/>
          <a:ahLst/>
          <a:cxnLst/>
          <a:rect l="0" t="0" r="0" b="0"/>
          <a:pathLst>
            <a:path>
              <a:moveTo>
                <a:pt x="551120" y="0"/>
              </a:moveTo>
              <a:lnTo>
                <a:pt x="551120" y="2017150"/>
              </a:lnTo>
              <a:lnTo>
                <a:pt x="0" y="201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939306" y="1402620"/>
          <a:ext cx="122836" cy="75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61"/>
              </a:lnTo>
              <a:lnTo>
                <a:pt x="122836" y="7500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16669" y="1402620"/>
          <a:ext cx="122637" cy="750061"/>
        </a:xfrm>
        <a:custGeom>
          <a:avLst/>
          <a:gdLst/>
          <a:ahLst/>
          <a:cxnLst/>
          <a:rect l="0" t="0" r="0" b="0"/>
          <a:pathLst>
            <a:path>
              <a:moveTo>
                <a:pt x="122637" y="0"/>
              </a:moveTo>
              <a:lnTo>
                <a:pt x="122637" y="750061"/>
              </a:lnTo>
              <a:lnTo>
                <a:pt x="0" y="7500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F0836-F286-4F03-A56D-29FE20E8EAD2}">
      <dsp:nvSpPr>
        <dsp:cNvPr id="0" name=""/>
        <dsp:cNvSpPr/>
      </dsp:nvSpPr>
      <dsp:spPr>
        <a:xfrm>
          <a:off x="3939306" y="1402620"/>
          <a:ext cx="2391290" cy="2780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777"/>
              </a:lnTo>
              <a:lnTo>
                <a:pt x="2391290" y="2606777"/>
              </a:lnTo>
              <a:lnTo>
                <a:pt x="2391290" y="2780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772240" y="1402620"/>
          <a:ext cx="167066" cy="2780978"/>
        </a:xfrm>
        <a:custGeom>
          <a:avLst/>
          <a:gdLst/>
          <a:ahLst/>
          <a:cxnLst/>
          <a:rect l="0" t="0" r="0" b="0"/>
          <a:pathLst>
            <a:path>
              <a:moveTo>
                <a:pt x="167066" y="0"/>
              </a:moveTo>
              <a:lnTo>
                <a:pt x="167066" y="2606777"/>
              </a:lnTo>
              <a:lnTo>
                <a:pt x="0" y="2606777"/>
              </a:lnTo>
              <a:lnTo>
                <a:pt x="0" y="2780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1381049" y="1402620"/>
          <a:ext cx="2558257" cy="2780978"/>
        </a:xfrm>
        <a:custGeom>
          <a:avLst/>
          <a:gdLst/>
          <a:ahLst/>
          <a:cxnLst/>
          <a:rect l="0" t="0" r="0" b="0"/>
          <a:pathLst>
            <a:path>
              <a:moveTo>
                <a:pt x="2558257" y="0"/>
              </a:moveTo>
              <a:lnTo>
                <a:pt x="2558257" y="2606777"/>
              </a:lnTo>
              <a:lnTo>
                <a:pt x="0" y="2606777"/>
              </a:lnTo>
              <a:lnTo>
                <a:pt x="0" y="2780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88350" y="0"/>
          <a:ext cx="3101912" cy="14026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u="none" kern="1200" dirty="0">
              <a:solidFill>
                <a:schemeClr val="tx1"/>
              </a:solidFill>
            </a:rPr>
            <a:t>Director(a) de Igualdad </a:t>
          </a:r>
          <a:r>
            <a:rPr lang="es-ES" sz="1200" b="0" u="none" kern="1200" dirty="0" smtClean="0">
              <a:solidFill>
                <a:schemeClr val="tx1"/>
              </a:solidFill>
            </a:rPr>
            <a:t>Sustantiva</a:t>
          </a:r>
          <a:endParaRPr lang="es-ES" sz="1200" b="0" u="none" kern="1200" dirty="0">
            <a:solidFill>
              <a:schemeClr val="tx1"/>
            </a:solidFill>
          </a:endParaRPr>
        </a:p>
      </dsp:txBody>
      <dsp:txXfrm>
        <a:off x="2388350" y="0"/>
        <a:ext cx="3101912" cy="1402620"/>
      </dsp:txXfrm>
    </dsp:sp>
    <dsp:sp modelId="{2AC13491-3974-4276-BE73-BC264C5CF330}">
      <dsp:nvSpPr>
        <dsp:cNvPr id="0" name=""/>
        <dsp:cNvSpPr/>
      </dsp:nvSpPr>
      <dsp:spPr>
        <a:xfrm>
          <a:off x="276070" y="4183598"/>
          <a:ext cx="2209956" cy="11148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</a:p>
      </dsp:txBody>
      <dsp:txXfrm>
        <a:off x="276070" y="4183598"/>
        <a:ext cx="2209956" cy="1114899"/>
      </dsp:txXfrm>
    </dsp:sp>
    <dsp:sp modelId="{EEEFAC17-1452-4E7E-9D1C-F3736AF13DB6}">
      <dsp:nvSpPr>
        <dsp:cNvPr id="0" name=""/>
        <dsp:cNvSpPr/>
      </dsp:nvSpPr>
      <dsp:spPr>
        <a:xfrm>
          <a:off x="2667262" y="4183598"/>
          <a:ext cx="2209956" cy="11148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Protección de la mujer </a:t>
          </a:r>
        </a:p>
      </dsp:txBody>
      <dsp:txXfrm>
        <a:off x="2667262" y="4183598"/>
        <a:ext cx="2209956" cy="1114899"/>
      </dsp:txXfrm>
    </dsp:sp>
    <dsp:sp modelId="{709CC90C-BA81-4689-9B1F-1C158CE6C2DA}">
      <dsp:nvSpPr>
        <dsp:cNvPr id="0" name=""/>
        <dsp:cNvSpPr/>
      </dsp:nvSpPr>
      <dsp:spPr>
        <a:xfrm>
          <a:off x="5225619" y="4183598"/>
          <a:ext cx="2209956" cy="11148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proyectos estratégicos   </a:t>
          </a:r>
        </a:p>
      </dsp:txBody>
      <dsp:txXfrm>
        <a:off x="5225619" y="4183598"/>
        <a:ext cx="2209956" cy="1114899"/>
      </dsp:txXfrm>
    </dsp:sp>
    <dsp:sp modelId="{154EA661-14DB-4AEA-937A-09A7B5873AED}">
      <dsp:nvSpPr>
        <dsp:cNvPr id="0" name=""/>
        <dsp:cNvSpPr/>
      </dsp:nvSpPr>
      <dsp:spPr>
        <a:xfrm>
          <a:off x="1780598" y="1700221"/>
          <a:ext cx="2036071" cy="904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780598" y="1700221"/>
        <a:ext cx="2036071" cy="904921"/>
      </dsp:txXfrm>
    </dsp:sp>
    <dsp:sp modelId="{B2AFAE77-45D5-4C33-9AF6-6D2CE1113F11}">
      <dsp:nvSpPr>
        <dsp:cNvPr id="0" name=""/>
        <dsp:cNvSpPr/>
      </dsp:nvSpPr>
      <dsp:spPr>
        <a:xfrm>
          <a:off x="4062143" y="1700221"/>
          <a:ext cx="2036071" cy="904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62143" y="1700221"/>
        <a:ext cx="2036071" cy="904921"/>
      </dsp:txXfrm>
    </dsp:sp>
    <dsp:sp modelId="{E00BA848-7174-45C5-9371-CB6B130A5BAE}">
      <dsp:nvSpPr>
        <dsp:cNvPr id="0" name=""/>
        <dsp:cNvSpPr/>
      </dsp:nvSpPr>
      <dsp:spPr>
        <a:xfrm>
          <a:off x="1729134" y="3005007"/>
          <a:ext cx="1659051" cy="8295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9134" y="3005007"/>
        <a:ext cx="1659051" cy="829525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94879"/>
          <a:ext cx="2851404" cy="122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092"/>
              </a:lnTo>
              <a:lnTo>
                <a:pt x="2851404" y="1004092"/>
              </a:lnTo>
              <a:lnTo>
                <a:pt x="2851404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84416" y="1694879"/>
          <a:ext cx="950468" cy="122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092"/>
              </a:lnTo>
              <a:lnTo>
                <a:pt x="950468" y="1004092"/>
              </a:lnTo>
              <a:lnTo>
                <a:pt x="950468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4B344-E228-4307-A9D2-00F2577FD29B}">
      <dsp:nvSpPr>
        <dsp:cNvPr id="0" name=""/>
        <dsp:cNvSpPr/>
      </dsp:nvSpPr>
      <dsp:spPr>
        <a:xfrm>
          <a:off x="2633948" y="1694879"/>
          <a:ext cx="950468" cy="1222320"/>
        </a:xfrm>
        <a:custGeom>
          <a:avLst/>
          <a:gdLst/>
          <a:ahLst/>
          <a:cxnLst/>
          <a:rect l="0" t="0" r="0" b="0"/>
          <a:pathLst>
            <a:path>
              <a:moveTo>
                <a:pt x="950468" y="0"/>
              </a:moveTo>
              <a:lnTo>
                <a:pt x="950468" y="1004092"/>
              </a:lnTo>
              <a:lnTo>
                <a:pt x="0" y="1004092"/>
              </a:lnTo>
              <a:lnTo>
                <a:pt x="0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733011" y="1694879"/>
          <a:ext cx="2851404" cy="1222320"/>
        </a:xfrm>
        <a:custGeom>
          <a:avLst/>
          <a:gdLst/>
          <a:ahLst/>
          <a:cxnLst/>
          <a:rect l="0" t="0" r="0" b="0"/>
          <a:pathLst>
            <a:path>
              <a:moveTo>
                <a:pt x="2851404" y="0"/>
              </a:moveTo>
              <a:lnTo>
                <a:pt x="2851404" y="1004092"/>
              </a:lnTo>
              <a:lnTo>
                <a:pt x="0" y="1004092"/>
              </a:lnTo>
              <a:lnTo>
                <a:pt x="0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563626" y="674089"/>
          <a:ext cx="2041579" cy="10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Protección de la mujer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63626" y="674089"/>
        <a:ext cx="2041579" cy="1020789"/>
      </dsp:txXfrm>
    </dsp:sp>
    <dsp:sp modelId="{82766838-1E1C-4551-B391-E5701106A789}">
      <dsp:nvSpPr>
        <dsp:cNvPr id="0" name=""/>
        <dsp:cNvSpPr/>
      </dsp:nvSpPr>
      <dsp:spPr>
        <a:xfrm>
          <a:off x="772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772" y="2917200"/>
        <a:ext cx="1464479" cy="863446"/>
      </dsp:txXfrm>
    </dsp:sp>
    <dsp:sp modelId="{51B22B87-D5ED-4094-BD2E-D8DFDCF836C1}">
      <dsp:nvSpPr>
        <dsp:cNvPr id="0" name=""/>
        <dsp:cNvSpPr/>
      </dsp:nvSpPr>
      <dsp:spPr>
        <a:xfrm>
          <a:off x="1901708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1901708" y="2917200"/>
        <a:ext cx="1464479" cy="863446"/>
      </dsp:txXfrm>
    </dsp:sp>
    <dsp:sp modelId="{DCF042F5-EBE8-4A75-AF48-673287DB546F}">
      <dsp:nvSpPr>
        <dsp:cNvPr id="0" name=""/>
        <dsp:cNvSpPr/>
      </dsp:nvSpPr>
      <dsp:spPr>
        <a:xfrm>
          <a:off x="3802644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 </a:t>
          </a:r>
        </a:p>
      </dsp:txBody>
      <dsp:txXfrm>
        <a:off x="3802644" y="2917200"/>
        <a:ext cx="1464479" cy="863446"/>
      </dsp:txXfrm>
    </dsp:sp>
    <dsp:sp modelId="{317D1BA0-50F6-457B-A513-0CC11FE0DF90}">
      <dsp:nvSpPr>
        <dsp:cNvPr id="0" name=""/>
        <dsp:cNvSpPr/>
      </dsp:nvSpPr>
      <dsp:spPr>
        <a:xfrm>
          <a:off x="5703581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703581" y="2917200"/>
        <a:ext cx="1464479" cy="863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719C1-3196-4580-830B-8DA93FCC2E71}">
      <dsp:nvSpPr>
        <dsp:cNvPr id="0" name=""/>
        <dsp:cNvSpPr/>
      </dsp:nvSpPr>
      <dsp:spPr>
        <a:xfrm>
          <a:off x="2830943" y="1654569"/>
          <a:ext cx="169808" cy="1009351"/>
        </a:xfrm>
        <a:custGeom>
          <a:avLst/>
          <a:gdLst/>
          <a:ahLst/>
          <a:cxnLst/>
          <a:rect l="0" t="0" r="0" b="0"/>
          <a:pathLst>
            <a:path>
              <a:moveTo>
                <a:pt x="169808" y="0"/>
              </a:moveTo>
              <a:lnTo>
                <a:pt x="169808" y="1009351"/>
              </a:lnTo>
              <a:lnTo>
                <a:pt x="0" y="1009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7767B-5435-4AA2-90A3-992830FF5041}">
      <dsp:nvSpPr>
        <dsp:cNvPr id="0" name=""/>
        <dsp:cNvSpPr/>
      </dsp:nvSpPr>
      <dsp:spPr>
        <a:xfrm>
          <a:off x="3000752" y="1654569"/>
          <a:ext cx="2111580" cy="1890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623"/>
              </a:lnTo>
              <a:lnTo>
                <a:pt x="2111580" y="1720623"/>
              </a:lnTo>
              <a:lnTo>
                <a:pt x="2111580" y="1890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1654569"/>
          <a:ext cx="91440" cy="1890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0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1890432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1720623"/>
              </a:lnTo>
              <a:lnTo>
                <a:pt x="0" y="1720623"/>
              </a:lnTo>
              <a:lnTo>
                <a:pt x="0" y="1890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3545002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</a:p>
      </dsp:txBody>
      <dsp:txXfrm>
        <a:off x="3190" y="3545002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3545002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2114770" y="3545002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3545002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Coordinadora de Igualdad Sustantiva </a:t>
          </a:r>
        </a:p>
      </dsp:txBody>
      <dsp:txXfrm>
        <a:off x="4226350" y="3545002"/>
        <a:ext cx="1771962" cy="880612"/>
      </dsp:txXfrm>
    </dsp:sp>
    <dsp:sp modelId="{79F1DC44-AC5F-47BD-A0CA-98B64B477995}">
      <dsp:nvSpPr>
        <dsp:cNvPr id="0" name=""/>
        <dsp:cNvSpPr/>
      </dsp:nvSpPr>
      <dsp:spPr>
        <a:xfrm>
          <a:off x="1213716" y="2259614"/>
          <a:ext cx="1617226" cy="8086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</a:p>
      </dsp:txBody>
      <dsp:txXfrm>
        <a:off x="1213716" y="2259614"/>
        <a:ext cx="1617226" cy="808613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9A9B2-A7F9-45BE-8E5A-7C8F68830D61}">
      <dsp:nvSpPr>
        <dsp:cNvPr id="0" name=""/>
        <dsp:cNvSpPr/>
      </dsp:nvSpPr>
      <dsp:spPr>
        <a:xfrm>
          <a:off x="2250120" y="2885120"/>
          <a:ext cx="1246059" cy="407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14"/>
              </a:lnTo>
              <a:lnTo>
                <a:pt x="1246059" y="164214"/>
              </a:lnTo>
              <a:lnTo>
                <a:pt x="1246059" y="4073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F4FF5-A61C-48D5-B5F5-CC3ED9D92BE0}">
      <dsp:nvSpPr>
        <dsp:cNvPr id="0" name=""/>
        <dsp:cNvSpPr/>
      </dsp:nvSpPr>
      <dsp:spPr>
        <a:xfrm>
          <a:off x="1004061" y="2885120"/>
          <a:ext cx="1246059" cy="407341"/>
        </a:xfrm>
        <a:custGeom>
          <a:avLst/>
          <a:gdLst/>
          <a:ahLst/>
          <a:cxnLst/>
          <a:rect l="0" t="0" r="0" b="0"/>
          <a:pathLst>
            <a:path>
              <a:moveTo>
                <a:pt x="1246059" y="0"/>
              </a:moveTo>
              <a:lnTo>
                <a:pt x="1246059" y="164214"/>
              </a:lnTo>
              <a:lnTo>
                <a:pt x="0" y="164214"/>
              </a:lnTo>
              <a:lnTo>
                <a:pt x="0" y="4073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7182"/>
          <a:ext cx="91440" cy="598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85618" y="0"/>
          <a:ext cx="2529004" cy="12471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85618" y="0"/>
        <a:ext cx="2529004" cy="1247182"/>
      </dsp:txXfrm>
    </dsp:sp>
    <dsp:sp modelId="{317D1BA0-50F6-457B-A513-0CC11FE0DF90}">
      <dsp:nvSpPr>
        <dsp:cNvPr id="0" name=""/>
        <dsp:cNvSpPr/>
      </dsp:nvSpPr>
      <dsp:spPr>
        <a:xfrm>
          <a:off x="1256588" y="1845800"/>
          <a:ext cx="1987063" cy="10393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56588" y="1845800"/>
        <a:ext cx="1987063" cy="1039320"/>
      </dsp:txXfrm>
    </dsp:sp>
    <dsp:sp modelId="{FA5A5402-F301-4FB6-A902-6AD67800125C}">
      <dsp:nvSpPr>
        <dsp:cNvPr id="0" name=""/>
        <dsp:cNvSpPr/>
      </dsp:nvSpPr>
      <dsp:spPr>
        <a:xfrm>
          <a:off x="1128" y="3292462"/>
          <a:ext cx="2005864" cy="9594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1128" y="3292462"/>
        <a:ext cx="2005864" cy="959482"/>
      </dsp:txXfrm>
    </dsp:sp>
    <dsp:sp modelId="{9CC844C4-0F35-49B9-9D13-C160E3917AF2}">
      <dsp:nvSpPr>
        <dsp:cNvPr id="0" name=""/>
        <dsp:cNvSpPr/>
      </dsp:nvSpPr>
      <dsp:spPr>
        <a:xfrm>
          <a:off x="2493247" y="3292462"/>
          <a:ext cx="2005864" cy="9594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Auxiliar </a:t>
          </a:r>
        </a:p>
      </dsp:txBody>
      <dsp:txXfrm>
        <a:off x="2493247" y="3292462"/>
        <a:ext cx="2005864" cy="95948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838177" y="1927477"/>
        <a:ext cx="2409695" cy="1156915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7F304-338C-4EA0-A865-87EEF4F345D4}">
      <dsp:nvSpPr>
        <dsp:cNvPr id="0" name=""/>
        <dsp:cNvSpPr/>
      </dsp:nvSpPr>
      <dsp:spPr>
        <a:xfrm>
          <a:off x="3858614" y="1460437"/>
          <a:ext cx="201156" cy="80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676"/>
              </a:lnTo>
              <a:lnTo>
                <a:pt x="201156" y="80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921" y="1460437"/>
          <a:ext cx="220692" cy="808676"/>
        </a:xfrm>
        <a:custGeom>
          <a:avLst/>
          <a:gdLst/>
          <a:ahLst/>
          <a:cxnLst/>
          <a:rect l="0" t="0" r="0" b="0"/>
          <a:pathLst>
            <a:path>
              <a:moveTo>
                <a:pt x="220692" y="0"/>
              </a:moveTo>
              <a:lnTo>
                <a:pt x="220692" y="808676"/>
              </a:lnTo>
              <a:lnTo>
                <a:pt x="0" y="80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BF8CF-4A9B-467E-BF74-370C88128618}">
      <dsp:nvSpPr>
        <dsp:cNvPr id="0" name=""/>
        <dsp:cNvSpPr/>
      </dsp:nvSpPr>
      <dsp:spPr>
        <a:xfrm>
          <a:off x="7006488" y="3963299"/>
          <a:ext cx="91440" cy="304209"/>
        </a:xfrm>
        <a:custGeom>
          <a:avLst/>
          <a:gdLst/>
          <a:ahLst/>
          <a:cxnLst/>
          <a:rect l="0" t="0" r="0" b="0"/>
          <a:pathLst>
            <a:path>
              <a:moveTo>
                <a:pt x="45746" y="0"/>
              </a:moveTo>
              <a:lnTo>
                <a:pt x="45746" y="165234"/>
              </a:lnTo>
              <a:lnTo>
                <a:pt x="45720" y="165234"/>
              </a:lnTo>
              <a:lnTo>
                <a:pt x="45720" y="30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60437"/>
          <a:ext cx="3193621" cy="1784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7"/>
              </a:lnTo>
              <a:lnTo>
                <a:pt x="3193621" y="1645167"/>
              </a:lnTo>
              <a:lnTo>
                <a:pt x="3193621" y="17841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691" y="3971657"/>
          <a:ext cx="91440" cy="320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60437"/>
          <a:ext cx="1596797" cy="179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525"/>
              </a:lnTo>
              <a:lnTo>
                <a:pt x="1596797" y="1653525"/>
              </a:lnTo>
              <a:lnTo>
                <a:pt x="1596797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60437"/>
          <a:ext cx="91440" cy="1785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6292"/>
              </a:lnTo>
              <a:lnTo>
                <a:pt x="46289" y="1646292"/>
              </a:lnTo>
              <a:lnTo>
                <a:pt x="46289" y="178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1816" y="1460437"/>
          <a:ext cx="1596797" cy="1792500"/>
        </a:xfrm>
        <a:custGeom>
          <a:avLst/>
          <a:gdLst/>
          <a:ahLst/>
          <a:cxnLst/>
          <a:rect l="0" t="0" r="0" b="0"/>
          <a:pathLst>
            <a:path>
              <a:moveTo>
                <a:pt x="1596797" y="0"/>
              </a:moveTo>
              <a:lnTo>
                <a:pt x="1596797" y="1653525"/>
              </a:lnTo>
              <a:lnTo>
                <a:pt x="0" y="1653525"/>
              </a:lnTo>
              <a:lnTo>
                <a:pt x="0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98240" y="1460437"/>
          <a:ext cx="3160373" cy="1792500"/>
        </a:xfrm>
        <a:custGeom>
          <a:avLst/>
          <a:gdLst/>
          <a:ahLst/>
          <a:cxnLst/>
          <a:rect l="0" t="0" r="0" b="0"/>
          <a:pathLst>
            <a:path>
              <a:moveTo>
                <a:pt x="3160373" y="0"/>
              </a:moveTo>
              <a:lnTo>
                <a:pt x="3160373" y="1653525"/>
              </a:lnTo>
              <a:lnTo>
                <a:pt x="0" y="1653525"/>
              </a:lnTo>
              <a:lnTo>
                <a:pt x="0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00378" y="420142"/>
          <a:ext cx="2116471" cy="10402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0378" y="420142"/>
        <a:ext cx="2116471" cy="1040294"/>
      </dsp:txXfrm>
    </dsp:sp>
    <dsp:sp modelId="{14C9FC1D-03CC-4AC0-A8E1-17255F744385}">
      <dsp:nvSpPr>
        <dsp:cNvPr id="0" name=""/>
        <dsp:cNvSpPr/>
      </dsp:nvSpPr>
      <dsp:spPr>
        <a:xfrm>
          <a:off x="38817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817" y="3252938"/>
        <a:ext cx="1318847" cy="718719"/>
      </dsp:txXfrm>
    </dsp:sp>
    <dsp:sp modelId="{C9AB137D-F17A-4F25-9DCB-004ACB880B95}">
      <dsp:nvSpPr>
        <dsp:cNvPr id="0" name=""/>
        <dsp:cNvSpPr/>
      </dsp:nvSpPr>
      <dsp:spPr>
        <a:xfrm>
          <a:off x="1602392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2392" y="3252938"/>
        <a:ext cx="1318847" cy="718719"/>
      </dsp:txXfrm>
    </dsp:sp>
    <dsp:sp modelId="{B5FF97B9-0585-4891-A353-FA06C42D20CE}">
      <dsp:nvSpPr>
        <dsp:cNvPr id="0" name=""/>
        <dsp:cNvSpPr/>
      </dsp:nvSpPr>
      <dsp:spPr>
        <a:xfrm>
          <a:off x="3199759" y="3245704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9759" y="3245704"/>
        <a:ext cx="1318847" cy="718719"/>
      </dsp:txXfrm>
    </dsp:sp>
    <dsp:sp modelId="{FFAAD1A6-794D-4333-BCC0-3BBEA06A9FA3}">
      <dsp:nvSpPr>
        <dsp:cNvPr id="0" name=""/>
        <dsp:cNvSpPr/>
      </dsp:nvSpPr>
      <dsp:spPr>
        <a:xfrm>
          <a:off x="4795987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5987" y="3252938"/>
        <a:ext cx="1318847" cy="718719"/>
      </dsp:txXfrm>
    </dsp:sp>
    <dsp:sp modelId="{FA214EAA-6178-4C82-B639-2812581B7944}">
      <dsp:nvSpPr>
        <dsp:cNvPr id="0" name=""/>
        <dsp:cNvSpPr/>
      </dsp:nvSpPr>
      <dsp:spPr>
        <a:xfrm>
          <a:off x="4795987" y="4292180"/>
          <a:ext cx="1318847" cy="718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</a:t>
          </a:r>
        </a:p>
      </dsp:txBody>
      <dsp:txXfrm>
        <a:off x="4795987" y="4292180"/>
        <a:ext cx="1318847" cy="718719"/>
      </dsp:txXfrm>
    </dsp:sp>
    <dsp:sp modelId="{2A02469A-8C6A-4BDD-87FC-BEA2111B6260}">
      <dsp:nvSpPr>
        <dsp:cNvPr id="0" name=""/>
        <dsp:cNvSpPr/>
      </dsp:nvSpPr>
      <dsp:spPr>
        <a:xfrm>
          <a:off x="6392811" y="3244579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392811" y="3244579"/>
        <a:ext cx="1318847" cy="718719"/>
      </dsp:txXfrm>
    </dsp:sp>
    <dsp:sp modelId="{8B4357ED-44F8-4D29-A2FE-9739017A9077}">
      <dsp:nvSpPr>
        <dsp:cNvPr id="0" name=""/>
        <dsp:cNvSpPr/>
      </dsp:nvSpPr>
      <dsp:spPr>
        <a:xfrm>
          <a:off x="6392785" y="4267509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2785" y="4267509"/>
        <a:ext cx="1318847" cy="718719"/>
      </dsp:txXfrm>
    </dsp:sp>
    <dsp:sp modelId="{7D28F5B0-2742-4384-8800-C73BF3B6CAFB}">
      <dsp:nvSpPr>
        <dsp:cNvPr id="0" name=""/>
        <dsp:cNvSpPr/>
      </dsp:nvSpPr>
      <dsp:spPr>
        <a:xfrm>
          <a:off x="2274774" y="1903913"/>
          <a:ext cx="1363147" cy="7304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4774" y="1903913"/>
        <a:ext cx="1363147" cy="730400"/>
      </dsp:txXfrm>
    </dsp:sp>
    <dsp:sp modelId="{3BB84AB0-E216-4BB3-B791-A21D4E33E647}">
      <dsp:nvSpPr>
        <dsp:cNvPr id="0" name=""/>
        <dsp:cNvSpPr/>
      </dsp:nvSpPr>
      <dsp:spPr>
        <a:xfrm>
          <a:off x="4059770" y="1903913"/>
          <a:ext cx="1363147" cy="7304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59770" y="1903913"/>
        <a:ext cx="1363147" cy="730400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6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43579518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59577877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43170241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27463158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0120987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9087214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5951689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92832237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2153482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05700043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07412405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7175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62865105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48151474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03229956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469368615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18934659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04131753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98404632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04554602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774783471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1610820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080940202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632658400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2934263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0187422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29128371"/>
              </p:ext>
            </p:extLst>
          </p:nvPr>
        </p:nvGraphicFramePr>
        <p:xfrm>
          <a:off x="788565" y="1093903"/>
          <a:ext cx="7768205" cy="550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8331691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555071329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5487345"/>
              </p:ext>
            </p:extLst>
          </p:nvPr>
        </p:nvGraphicFramePr>
        <p:xfrm>
          <a:off x="578098" y="1465385"/>
          <a:ext cx="8472118" cy="513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</a:t>
            </a:r>
            <a:r>
              <a:rPr kumimoji="0" lang="es-ES_tradnl" sz="2400" b="1" i="0" u="none" strike="noStrike" kern="1400" cap="none" spc="-113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23199778"/>
              </p:ext>
            </p:extLst>
          </p:nvPr>
        </p:nvGraphicFramePr>
        <p:xfrm>
          <a:off x="1333850" y="1736522"/>
          <a:ext cx="6451133" cy="428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42228011"/>
              </p:ext>
            </p:extLst>
          </p:nvPr>
        </p:nvGraphicFramePr>
        <p:xfrm>
          <a:off x="1157681" y="2004969"/>
          <a:ext cx="7013196" cy="37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7941130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9615102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5849806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3540105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6052117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09023050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90321467"/>
              </p:ext>
            </p:extLst>
          </p:nvPr>
        </p:nvGraphicFramePr>
        <p:xfrm>
          <a:off x="316061" y="1793631"/>
          <a:ext cx="8276954" cy="427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42849124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67257899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7118591"/>
              </p:ext>
            </p:extLst>
          </p:nvPr>
        </p:nvGraphicFramePr>
        <p:xfrm>
          <a:off x="850855" y="954107"/>
          <a:ext cx="7730437" cy="558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71610655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66779160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41796625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0746810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04384867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9070051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34031023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399250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47011203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05444963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359523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07035046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8342267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8664354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87895947"/>
              </p:ext>
            </p:extLst>
          </p:nvPr>
        </p:nvGraphicFramePr>
        <p:xfrm>
          <a:off x="1011677" y="1594338"/>
          <a:ext cx="7417215" cy="4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6750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43039737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5711016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41317258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12414149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37662180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05031185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13810188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4636363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8000126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1798157"/>
              </p:ext>
            </p:extLst>
          </p:nvPr>
        </p:nvGraphicFramePr>
        <p:xfrm>
          <a:off x="564866" y="14413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91357679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68282103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57197415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7195228"/>
              </p:ext>
            </p:extLst>
          </p:nvPr>
        </p:nvGraphicFramePr>
        <p:xfrm>
          <a:off x="127678" y="872045"/>
          <a:ext cx="9016322" cy="55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4845928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-11723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3124265"/>
              </p:ext>
            </p:extLst>
          </p:nvPr>
        </p:nvGraphicFramePr>
        <p:xfrm>
          <a:off x="1340986" y="2051016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010817332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012643038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84051968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8659615"/>
              </p:ext>
            </p:extLst>
          </p:nvPr>
        </p:nvGraphicFramePr>
        <p:xfrm>
          <a:off x="744762" y="1127504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3882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512053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723411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68206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48728489"/>
              </p:ext>
            </p:extLst>
          </p:nvPr>
        </p:nvGraphicFramePr>
        <p:xfrm>
          <a:off x="1710769" y="2390283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19420</TotalTime>
  <Words>2429</Words>
  <Application>Microsoft Office PowerPoint</Application>
  <PresentationFormat>Presentación en pantalla (4:3)</PresentationFormat>
  <Paragraphs>692</Paragraphs>
  <Slides>94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94</vt:i4>
      </vt:variant>
    </vt:vector>
  </HeadingPairs>
  <TitlesOfParts>
    <vt:vector size="101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Angela Daniela Saucedo Rodriguez</cp:lastModifiedBy>
  <cp:revision>952</cp:revision>
  <cp:lastPrinted>2025-09-24T19:06:15Z</cp:lastPrinted>
  <dcterms:created xsi:type="dcterms:W3CDTF">2018-05-18T00:47:28Z</dcterms:created>
  <dcterms:modified xsi:type="dcterms:W3CDTF">2026-05-05T20:04:12Z</dcterms:modified>
</cp:coreProperties>
</file>