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3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5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6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7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8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9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10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1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7"/>
  </p:notesMasterIdLst>
  <p:handoutMasterIdLst>
    <p:handoutMasterId r:id="rId98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2" r:id="rId22"/>
    <p:sldId id="493" r:id="rId23"/>
    <p:sldId id="494" r:id="rId24"/>
    <p:sldId id="432" r:id="rId25"/>
    <p:sldId id="433" r:id="rId26"/>
    <p:sldId id="501" r:id="rId27"/>
    <p:sldId id="511" r:id="rId28"/>
    <p:sldId id="360" r:id="rId29"/>
    <p:sldId id="361" r:id="rId30"/>
    <p:sldId id="406" r:id="rId31"/>
    <p:sldId id="362" r:id="rId32"/>
    <p:sldId id="417" r:id="rId33"/>
    <p:sldId id="452" r:id="rId34"/>
    <p:sldId id="364" r:id="rId35"/>
    <p:sldId id="365" r:id="rId36"/>
    <p:sldId id="399" r:id="rId37"/>
    <p:sldId id="366" r:id="rId38"/>
    <p:sldId id="367" r:id="rId39"/>
    <p:sldId id="410" r:id="rId40"/>
    <p:sldId id="463" r:id="rId41"/>
    <p:sldId id="368" r:id="rId42"/>
    <p:sldId id="485" r:id="rId43"/>
    <p:sldId id="484" r:id="rId44"/>
    <p:sldId id="483" r:id="rId45"/>
    <p:sldId id="482" r:id="rId46"/>
    <p:sldId id="459" r:id="rId47"/>
    <p:sldId id="434" r:id="rId48"/>
    <p:sldId id="498" r:id="rId49"/>
    <p:sldId id="497" r:id="rId50"/>
    <p:sldId id="435" r:id="rId51"/>
    <p:sldId id="468" r:id="rId52"/>
    <p:sldId id="344" r:id="rId53"/>
    <p:sldId id="345" r:id="rId54"/>
    <p:sldId id="346" r:id="rId55"/>
    <p:sldId id="348" r:id="rId56"/>
    <p:sldId id="438" r:id="rId57"/>
    <p:sldId id="439" r:id="rId58"/>
    <p:sldId id="440" r:id="rId59"/>
    <p:sldId id="441" r:id="rId60"/>
    <p:sldId id="442" r:id="rId61"/>
    <p:sldId id="503" r:id="rId62"/>
    <p:sldId id="486" r:id="rId63"/>
    <p:sldId id="443" r:id="rId64"/>
    <p:sldId id="444" r:id="rId65"/>
    <p:sldId id="445" r:id="rId66"/>
    <p:sldId id="451" r:id="rId67"/>
    <p:sldId id="506" r:id="rId68"/>
    <p:sldId id="507" r:id="rId69"/>
    <p:sldId id="508" r:id="rId70"/>
    <p:sldId id="509" r:id="rId71"/>
    <p:sldId id="376" r:id="rId72"/>
    <p:sldId id="377" r:id="rId73"/>
    <p:sldId id="387" r:id="rId74"/>
    <p:sldId id="379" r:id="rId75"/>
    <p:sldId id="369" r:id="rId76"/>
    <p:sldId id="370" r:id="rId77"/>
    <p:sldId id="371" r:id="rId78"/>
    <p:sldId id="372" r:id="rId79"/>
    <p:sldId id="413" r:id="rId80"/>
    <p:sldId id="510" r:id="rId81"/>
    <p:sldId id="339" r:id="rId82"/>
    <p:sldId id="397" r:id="rId83"/>
    <p:sldId id="504" r:id="rId84"/>
    <p:sldId id="396" r:id="rId85"/>
    <p:sldId id="470" r:id="rId86"/>
    <p:sldId id="342" r:id="rId87"/>
    <p:sldId id="340" r:id="rId88"/>
    <p:sldId id="402" r:id="rId89"/>
    <p:sldId id="404" r:id="rId90"/>
    <p:sldId id="415" r:id="rId91"/>
    <p:sldId id="505" r:id="rId92"/>
    <p:sldId id="401" r:id="rId93"/>
    <p:sldId id="405" r:id="rId94"/>
    <p:sldId id="487" r:id="rId95"/>
    <p:sldId id="502" r:id="rId9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144" y="7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7800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Reclusorios</a:t>
          </a: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</a:t>
          </a:r>
          <a:r>
            <a:rPr lang="es-MX" altLang="es-MX" sz="1200" dirty="0">
              <a:cs typeface="Arial" charset="0"/>
            </a:rPr>
            <a:t>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Capturistas 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4AF7F90C-A4AF-4182-BCC9-0DBBD84E3A4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Administrativos(as)</a:t>
          </a:r>
          <a:endParaRPr lang="es-ES" sz="1200" dirty="0">
            <a:cs typeface="Arial" charset="0"/>
          </a:endParaRPr>
        </a:p>
      </dgm:t>
    </dgm:pt>
    <dgm:pt modelId="{56425054-0613-463B-A298-E305A7DD8F4F}" type="parTrans" cxnId="{24665964-5F2E-4E25-B8BC-E3900B97E703}">
      <dgm:prSet/>
      <dgm:spPr/>
      <dgm:t>
        <a:bodyPr/>
        <a:lstStyle/>
        <a:p>
          <a:endParaRPr lang="es-ES"/>
        </a:p>
      </dgm:t>
    </dgm:pt>
    <dgm:pt modelId="{8C473DFD-6EB2-40DE-8AC4-6DAD1B110FEC}" type="sibTrans" cxnId="{24665964-5F2E-4E25-B8BC-E3900B97E703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5" custScaleX="90725" custScaleY="93177" custLinFactNeighborX="-3204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5" custScaleX="90725" custScaleY="93177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5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8C72D548-AED4-4925-B1B4-CD01AD9FB7A3}" type="pres">
      <dgm:prSet presAssocID="{56425054-0613-463B-A298-E305A7DD8F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B142ADF-57F0-4261-BC8E-740141AE3DCE}" type="pres">
      <dgm:prSet presAssocID="{4AF7F90C-A4AF-4182-BCC9-0DBBD84E3A48}" presName="hierRoot3" presStyleCnt="0">
        <dgm:presLayoutVars>
          <dgm:hierBranch val="init"/>
        </dgm:presLayoutVars>
      </dgm:prSet>
      <dgm:spPr/>
    </dgm:pt>
    <dgm:pt modelId="{9DD49EA1-4D71-4CDB-A3D5-536E0D46E770}" type="pres">
      <dgm:prSet presAssocID="{4AF7F90C-A4AF-4182-BCC9-0DBBD84E3A48}" presName="rootComposite3" presStyleCnt="0"/>
      <dgm:spPr/>
    </dgm:pt>
    <dgm:pt modelId="{B7C9D458-B2A4-4FC7-9703-DB94C0E1E898}" type="pres">
      <dgm:prSet presAssocID="{4AF7F90C-A4AF-4182-BCC9-0DBBD84E3A48}" presName="rootText3" presStyleLbl="asst1" presStyleIdx="3" presStyleCnt="5" custScaleX="104526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A4BB-E144-486D-BD5B-47A872CA8731}" type="pres">
      <dgm:prSet presAssocID="{4AF7F90C-A4AF-4182-BCC9-0DBBD84E3A4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B0B9CF3-FB06-4343-8161-DDE157A32FF7}" type="pres">
      <dgm:prSet presAssocID="{4AF7F90C-A4AF-4182-BCC9-0DBBD84E3A48}" presName="hierChild6" presStyleCnt="0"/>
      <dgm:spPr/>
    </dgm:pt>
    <dgm:pt modelId="{173ED4AC-B258-492D-B680-06C1CC1F6025}" type="pres">
      <dgm:prSet presAssocID="{4AF7F90C-A4AF-4182-BCC9-0DBBD84E3A48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4" presStyleCnt="5" custScaleX="90725" custScaleY="141163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4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24665964-5F2E-4E25-B8BC-E3900B97E703}" srcId="{1A675F25-FDD3-4EF3-8931-B68E61D4CC89}" destId="{4AF7F90C-A4AF-4182-BCC9-0DBBD84E3A48}" srcOrd="3" destOrd="0" parTransId="{56425054-0613-463B-A298-E305A7DD8F4F}" sibTransId="{8C473DFD-6EB2-40DE-8AC4-6DAD1B110FEC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543B247B-6227-4C66-86A0-BAA8DE5CB6FB}" type="presOf" srcId="{4AF7F90C-A4AF-4182-BCC9-0DBBD84E3A48}" destId="{3911A4BB-E144-486D-BD5B-47A872CA8731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78D2CFCC-9543-40B4-9D8C-DB800F133FFF}" type="presOf" srcId="{56425054-0613-463B-A298-E305A7DD8F4F}" destId="{8C72D548-AED4-4925-B1B4-CD01AD9FB7A3}" srcOrd="0" destOrd="0" presId="urn:microsoft.com/office/officeart/2005/8/layout/orgChart1"/>
    <dgm:cxn modelId="{6DA6A087-75E5-4BDF-AD83-217CAE4477FE}" srcId="{1A675F25-FDD3-4EF3-8931-B68E61D4CC89}" destId="{522ADC6F-87BC-454E-9D19-E456D4E6FEE4}" srcOrd="5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068507D7-F3A0-42C5-BC89-68EB526C870A}" type="presOf" srcId="{4AF7F90C-A4AF-4182-BCC9-0DBBD84E3A48}" destId="{B7C9D458-B2A4-4FC7-9703-DB94C0E1E898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17C833-0DCF-4981-9385-BD7A84C5A0F6}" type="presParOf" srcId="{AB13230D-EF97-48DB-8049-48E132013913}" destId="{8C72D548-AED4-4925-B1B4-CD01AD9FB7A3}" srcOrd="6" destOrd="0" presId="urn:microsoft.com/office/officeart/2005/8/layout/orgChart1"/>
    <dgm:cxn modelId="{531D21B9-E838-45A0-BC58-8E204DA85353}" type="presParOf" srcId="{AB13230D-EF97-48DB-8049-48E132013913}" destId="{6B142ADF-57F0-4261-BC8E-740141AE3DCE}" srcOrd="7" destOrd="0" presId="urn:microsoft.com/office/officeart/2005/8/layout/orgChart1"/>
    <dgm:cxn modelId="{7F7C41BD-C0DC-414F-8CA1-2492A585B304}" type="presParOf" srcId="{6B142ADF-57F0-4261-BC8E-740141AE3DCE}" destId="{9DD49EA1-4D71-4CDB-A3D5-536E0D46E770}" srcOrd="0" destOrd="0" presId="urn:microsoft.com/office/officeart/2005/8/layout/orgChart1"/>
    <dgm:cxn modelId="{57A84307-D8F8-44EA-BDD0-D009F4F804AB}" type="presParOf" srcId="{9DD49EA1-4D71-4CDB-A3D5-536E0D46E770}" destId="{B7C9D458-B2A4-4FC7-9703-DB94C0E1E898}" srcOrd="0" destOrd="0" presId="urn:microsoft.com/office/officeart/2005/8/layout/orgChart1"/>
    <dgm:cxn modelId="{0437A7E0-A879-4DCA-812D-E8CA3D3F5D24}" type="presParOf" srcId="{9DD49EA1-4D71-4CDB-A3D5-536E0D46E770}" destId="{3911A4BB-E144-486D-BD5B-47A872CA8731}" srcOrd="1" destOrd="0" presId="urn:microsoft.com/office/officeart/2005/8/layout/orgChart1"/>
    <dgm:cxn modelId="{D0EEE47E-FE95-4CD2-9688-A6BA4E1F5C80}" type="presParOf" srcId="{6B142ADF-57F0-4261-BC8E-740141AE3DCE}" destId="{FB0B9CF3-FB06-4343-8161-DDE157A32FF7}" srcOrd="1" destOrd="0" presId="urn:microsoft.com/office/officeart/2005/8/layout/orgChart1"/>
    <dgm:cxn modelId="{DB1D1B6F-BC92-40BA-8981-D5A76455E6A9}" type="presParOf" srcId="{6B142ADF-57F0-4261-BC8E-740141AE3DCE}" destId="{173ED4AC-B258-492D-B680-06C1CC1F6025}" srcOrd="2" destOrd="0" presId="urn:microsoft.com/office/officeart/2005/8/layout/orgChart1"/>
    <dgm:cxn modelId="{D09F52EF-F4AA-4894-B81F-EEAA6C0914C2}" type="presParOf" srcId="{AB13230D-EF97-48DB-8049-48E132013913}" destId="{1D443F89-EE1A-4587-8026-2DAF4F422C48}" srcOrd="8" destOrd="0" presId="urn:microsoft.com/office/officeart/2005/8/layout/orgChart1"/>
    <dgm:cxn modelId="{A2374ABC-4941-479F-ABD3-6C4476E32CD3}" type="presParOf" srcId="{AB13230D-EF97-48DB-8049-48E132013913}" destId="{EB967F5A-6951-4D15-8B66-7946FBF025D8}" srcOrd="9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Policías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Oficial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 </a:t>
          </a:r>
          <a:r>
            <a:rPr lang="es-MX" sz="1000" dirty="0"/>
            <a:t>1ro(a)</a:t>
          </a:r>
          <a:br>
            <a:rPr lang="es-MX" sz="1000" dirty="0"/>
          </a:b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80007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5206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32907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30987" custScaleY="1334226" custLinFactNeighborX="7212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8887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b="0" i="0" u="none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3ero(a)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 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4584" custLinFactNeighborY="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de la Dirección de Policía de Operaciones Especiales</a:t>
          </a: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Primera Sección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Segunda Sección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de Logística y Operaciones </a:t>
          </a: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Escolta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Encargado(a) de Área Administrativa</a:t>
          </a: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+mn-lt"/>
            </a:rPr>
            <a:t>Encargado(a) de Grupos de Apoyo</a:t>
          </a: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Tercera Sección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B3D58BA5-486D-498D-B766-2914B66881F5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Área de Despliegue Operativo</a:t>
          </a:r>
        </a:p>
      </dgm:t>
    </dgm:pt>
    <dgm:pt modelId="{30A0A516-9BC9-49B1-A814-B4CABADEED22}" type="parTrans" cxnId="{FF5CBA07-C775-47F5-8DD5-E64D4DA9F580}">
      <dgm:prSet/>
      <dgm:spPr/>
      <dgm:t>
        <a:bodyPr/>
        <a:lstStyle/>
        <a:p>
          <a:endParaRPr lang="es-ES"/>
        </a:p>
      </dgm:t>
    </dgm:pt>
    <dgm:pt modelId="{C0A46219-4B91-4F6A-A0C0-8F9AC4277581}" type="sibTrans" cxnId="{FF5CBA07-C775-47F5-8DD5-E64D4DA9F580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406" custLinFactNeighborY="-68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FA68D7B0-AD4F-4F23-B4CA-ECAC9A9C0C70}" type="pres">
      <dgm:prSet presAssocID="{358C2D60-143F-42C9-9F00-1ECB6CF3AA31}" presName="Name37" presStyleLbl="parChTrans1D2" presStyleIdx="0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0" presStyleCnt="6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0" presStyleCnt="6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1" presStyleCnt="6" custScaleX="211143" custScaleY="326370" custLinFactY="100000" custLinFactNeighborX="-154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1" presStyleCnt="6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2" presStyleCnt="6" custScaleX="211143" custScaleY="326370" custLinFactY="100000" custLinFactNeighborX="-154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2" presStyleCnt="6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6" custScaleX="211143" custScaleY="326370" custLinFactY="100000" custLinFactNeighborX="-154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4" presStyleCnt="6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4" presStyleCnt="6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5" presStyleCnt="6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5" presStyleCnt="6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2" custScaleX="352479" custScaleY="259479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B67F1ECB-332D-4269-9B93-907B1F34AD29}" type="pres">
      <dgm:prSet presAssocID="{30A0A516-9BC9-49B1-A814-B4CABADEED2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D96C370-77F3-4F31-8CAA-46C63190587E}" type="pres">
      <dgm:prSet presAssocID="{B3D58BA5-486D-498D-B766-2914B66881F5}" presName="hierRoot3" presStyleCnt="0">
        <dgm:presLayoutVars>
          <dgm:hierBranch val="init"/>
        </dgm:presLayoutVars>
      </dgm:prSet>
      <dgm:spPr/>
    </dgm:pt>
    <dgm:pt modelId="{5840538F-0B33-4C95-BE99-DAA4807D0E34}" type="pres">
      <dgm:prSet presAssocID="{B3D58BA5-486D-498D-B766-2914B66881F5}" presName="rootComposite3" presStyleCnt="0"/>
      <dgm:spPr/>
    </dgm:pt>
    <dgm:pt modelId="{60882EE2-39D4-4BA2-AA82-86A3DFBF1CE4}" type="pres">
      <dgm:prSet presAssocID="{B3D58BA5-486D-498D-B766-2914B66881F5}" presName="rootText3" presStyleLbl="asst1" presStyleIdx="1" presStyleCnt="2" custScaleX="311852" custScaleY="259374" custLinFactNeighborX="17709" custLinFactNeighborY="30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3676C-D6E8-46A7-90D3-12BE62D583DB}" type="pres">
      <dgm:prSet presAssocID="{B3D58BA5-486D-498D-B766-2914B66881F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A0131808-2F01-41F0-90DE-98F28685F532}" type="pres">
      <dgm:prSet presAssocID="{B3D58BA5-486D-498D-B766-2914B66881F5}" presName="hierChild6" presStyleCnt="0"/>
      <dgm:spPr/>
    </dgm:pt>
    <dgm:pt modelId="{94B2D2B5-BC07-4C53-B012-345F9368201E}" type="pres">
      <dgm:prSet presAssocID="{B3D58BA5-486D-498D-B766-2914B66881F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C4353F10-DC0D-4D47-94A0-53E908E56C63}" type="presOf" srcId="{B3D58BA5-486D-498D-B766-2914B66881F5}" destId="{C953676C-D6E8-46A7-90D3-12BE62D583DB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2C87A723-C4C4-4A42-84F9-210ADDA89411}" type="presOf" srcId="{30A0A516-9BC9-49B1-A814-B4CABADEED22}" destId="{B67F1ECB-332D-4269-9B93-907B1F34AD29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B2D016B7-E0EA-4364-9D14-DF8F37930B5C}" type="presOf" srcId="{B3D58BA5-486D-498D-B766-2914B66881F5}" destId="{60882EE2-39D4-4BA2-AA82-86A3DFBF1CE4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FF5CBA07-C775-47F5-8DD5-E64D4DA9F580}" srcId="{3CFE79C6-0F79-4DC4-9A08-18E753789DBD}" destId="{B3D58BA5-486D-498D-B766-2914B66881F5}" srcOrd="1" destOrd="0" parTransId="{30A0A516-9BC9-49B1-A814-B4CABADEED22}" sibTransId="{C0A46219-4B91-4F6A-A0C0-8F9AC4277581}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5299619A-B96A-47C4-9A17-23F8BF3F4F90}" type="presParOf" srcId="{C0D79B84-8A78-4C84-9468-9F1D688BB513}" destId="{FA68D7B0-AD4F-4F23-B4CA-ECAC9A9C0C70}" srcOrd="0" destOrd="0" presId="urn:microsoft.com/office/officeart/2005/8/layout/orgChart1"/>
    <dgm:cxn modelId="{85AC6BFF-D5D2-4672-A677-8F4F043BB1A8}" type="presParOf" srcId="{C0D79B84-8A78-4C84-9468-9F1D688BB513}" destId="{EBF70545-8BC8-4F92-88E5-AF4322A9EC68}" srcOrd="1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2" destOrd="0" presId="urn:microsoft.com/office/officeart/2005/8/layout/orgChart1"/>
    <dgm:cxn modelId="{DDFB25EC-CD36-4AED-9DCB-768F1252ED7D}" type="presParOf" srcId="{C0D79B84-8A78-4C84-9468-9F1D688BB513}" destId="{F684A10F-54FE-4D95-86D7-EB1F4E2FD945}" srcOrd="3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4" destOrd="0" presId="urn:microsoft.com/office/officeart/2005/8/layout/orgChart1"/>
    <dgm:cxn modelId="{875A8A9D-02A3-47F2-B015-3BC2246F96E1}" type="presParOf" srcId="{C0D79B84-8A78-4C84-9468-9F1D688BB513}" destId="{26A5321C-EC2A-4A9C-A78B-DA1FE9A8B9D9}" srcOrd="5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8" destOrd="0" presId="urn:microsoft.com/office/officeart/2005/8/layout/orgChart1"/>
    <dgm:cxn modelId="{393B3E9B-94AE-42AE-8364-11AE63CCCF3A}" type="presParOf" srcId="{C0D79B84-8A78-4C84-9468-9F1D688BB513}" destId="{D310967A-310D-4B50-BBF8-223466185B06}" srcOrd="9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0" destOrd="0" presId="urn:microsoft.com/office/officeart/2005/8/layout/orgChart1"/>
    <dgm:cxn modelId="{687A61D8-86C2-4FA6-AD1E-46FD768F3426}" type="presParOf" srcId="{C0D79B84-8A78-4C84-9468-9F1D688BB513}" destId="{C14D841B-9332-4ECC-ACBE-0E71CE1269BF}" srcOrd="11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A317A8B2-4D21-4191-B259-778FE2D2D40C}" type="presParOf" srcId="{DB08E720-FA78-44D8-94F2-7E1549BEDD76}" destId="{B67F1ECB-332D-4269-9B93-907B1F34AD29}" srcOrd="2" destOrd="0" presId="urn:microsoft.com/office/officeart/2005/8/layout/orgChart1"/>
    <dgm:cxn modelId="{C810DEEF-59EF-48AF-A373-B42A20F274F1}" type="presParOf" srcId="{DB08E720-FA78-44D8-94F2-7E1549BEDD76}" destId="{8D96C370-77F3-4F31-8CAA-46C63190587E}" srcOrd="3" destOrd="0" presId="urn:microsoft.com/office/officeart/2005/8/layout/orgChart1"/>
    <dgm:cxn modelId="{26C0B153-0092-4AC6-90F0-F9FC8D896790}" type="presParOf" srcId="{8D96C370-77F3-4F31-8CAA-46C63190587E}" destId="{5840538F-0B33-4C95-BE99-DAA4807D0E34}" srcOrd="0" destOrd="0" presId="urn:microsoft.com/office/officeart/2005/8/layout/orgChart1"/>
    <dgm:cxn modelId="{D965341B-C1BB-4803-BA1C-6FCBD9E26894}" type="presParOf" srcId="{5840538F-0B33-4C95-BE99-DAA4807D0E34}" destId="{60882EE2-39D4-4BA2-AA82-86A3DFBF1CE4}" srcOrd="0" destOrd="0" presId="urn:microsoft.com/office/officeart/2005/8/layout/orgChart1"/>
    <dgm:cxn modelId="{B1A76991-B43D-4E74-823C-F53F3FC02E8B}" type="presParOf" srcId="{5840538F-0B33-4C95-BE99-DAA4807D0E34}" destId="{C953676C-D6E8-46A7-90D3-12BE62D583DB}" srcOrd="1" destOrd="0" presId="urn:microsoft.com/office/officeart/2005/8/layout/orgChart1"/>
    <dgm:cxn modelId="{2E8E01A3-CD42-4F7B-859C-FFA7652FFF35}" type="presParOf" srcId="{8D96C370-77F3-4F31-8CAA-46C63190587E}" destId="{A0131808-2F01-41F0-90DE-98F28685F532}" srcOrd="1" destOrd="0" presId="urn:microsoft.com/office/officeart/2005/8/layout/orgChart1"/>
    <dgm:cxn modelId="{CA439A3C-ABB0-49E3-AF4E-F93AE6BD9DA5}" type="presParOf" srcId="{8D96C370-77F3-4F31-8CAA-46C63190587E}" destId="{94B2D2B5-BC07-4C53-B012-345F936820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Policía 3ero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Suboficial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1ro(a)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A92924-06DD-446F-9A10-060216BE42F1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Área de Despliegue Operativo</a:t>
          </a:r>
        </a:p>
      </dgm:t>
    </dgm:pt>
    <dgm:pt modelId="{C0A4D233-2C10-49E0-A503-C7374BE9F90C}" type="sibTrans" cxnId="{F7C0DD98-310D-438A-8235-CA04ADF8F87E}">
      <dgm:prSet/>
      <dgm:spPr/>
      <dgm:t>
        <a:bodyPr/>
        <a:lstStyle/>
        <a:p>
          <a:endParaRPr lang="es-ES"/>
        </a:p>
      </dgm:t>
    </dgm:pt>
    <dgm:pt modelId="{3F3312CC-A945-4275-9876-929AB307F35D}" type="parTrans" cxnId="{F7C0DD98-310D-438A-8235-CA04ADF8F87E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81369F-E0B1-4156-BC40-B84D00F49E18}" type="pres">
      <dgm:prSet presAssocID="{A1A92924-06DD-446F-9A10-060216BE42F1}" presName="hierRoot1" presStyleCnt="0">
        <dgm:presLayoutVars>
          <dgm:hierBranch val="init"/>
        </dgm:presLayoutVars>
      </dgm:prSet>
      <dgm:spPr/>
    </dgm:pt>
    <dgm:pt modelId="{C1405B12-C774-4C38-9F06-29A06B15E56F}" type="pres">
      <dgm:prSet presAssocID="{A1A92924-06DD-446F-9A10-060216BE42F1}" presName="rootComposite1" presStyleCnt="0"/>
      <dgm:spPr/>
    </dgm:pt>
    <dgm:pt modelId="{9F25CD7C-F309-4685-8BA6-F580A17948BD}" type="pres">
      <dgm:prSet presAssocID="{A1A92924-06DD-446F-9A10-060216BE42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972570-35AA-498E-83FE-A1DD2136ED90}" type="pres">
      <dgm:prSet presAssocID="{A1A92924-06DD-446F-9A10-060216BE42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7A3F4FB-0FD1-4FA0-8BFE-99DC97539BD6}" type="pres">
      <dgm:prSet presAssocID="{A1A92924-06DD-446F-9A10-060216BE42F1}" presName="hierChild2" presStyleCnt="0"/>
      <dgm:spPr/>
    </dgm:pt>
    <dgm:pt modelId="{E16D5775-91DC-4522-B1CE-CA7469437D2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A76BF8A-ACCA-472C-9783-E272834CC5B6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4C8C1C78-F9DA-4830-8550-4206C997BCF6}" type="pres">
      <dgm:prSet presAssocID="{9DEA55C1-E59C-4B5B-90DC-1D0B54C2B20C}" presName="rootComposite" presStyleCnt="0"/>
      <dgm:spPr/>
    </dgm:pt>
    <dgm:pt modelId="{BCF9C73A-0133-4969-802C-030E90DBAC92}" type="pres">
      <dgm:prSet presAssocID="{9DEA55C1-E59C-4B5B-90DC-1D0B54C2B20C}" presName="rootText" presStyleLbl="node2" presStyleIdx="0" presStyleCnt="1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B04CE3-2255-41FC-B051-4ACF4EA22E6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C04F3535-7B17-4279-BBBF-F141A4E02919}" type="pres">
      <dgm:prSet presAssocID="{9DEA55C1-E59C-4B5B-90DC-1D0B54C2B20C}" presName="hierChild4" presStyleCnt="0"/>
      <dgm:spPr/>
    </dgm:pt>
    <dgm:pt modelId="{68AFFBE3-7CA5-473B-9D68-2A9F320DF978}" type="pres">
      <dgm:prSet presAssocID="{28BC60D3-8040-49C2-A02F-7FB675194687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3" presStyleIdx="0" presStyleCnt="1" custScaleX="490418" custScaleY="435497" custLinFactNeighborX="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3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6D0F2B29-C332-4522-8B11-A12B59D5D651}" type="pres">
      <dgm:prSet presAssocID="{9DEA55C1-E59C-4B5B-90DC-1D0B54C2B20C}" presName="hierChild5" presStyleCnt="0"/>
      <dgm:spPr/>
    </dgm:pt>
    <dgm:pt modelId="{EBE3E5B0-3759-44C6-AE32-89CF862C5F7B}" type="pres">
      <dgm:prSet presAssocID="{A1A92924-06DD-446F-9A10-060216BE42F1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C2046A89-6F18-4D24-8592-495AD98BE982}" type="presOf" srcId="{A1A92924-06DD-446F-9A10-060216BE42F1}" destId="{7F972570-35AA-498E-83FE-A1DD2136ED90}" srcOrd="1" destOrd="0" presId="urn:microsoft.com/office/officeart/2005/8/layout/orgChart1"/>
    <dgm:cxn modelId="{6444E34A-0E5F-4DB1-BC42-382C896606F9}" type="presOf" srcId="{9DEA55C1-E59C-4B5B-90DC-1D0B54C2B20C}" destId="{C9B04CE3-2255-41FC-B051-4ACF4EA22E60}" srcOrd="1" destOrd="0" presId="urn:microsoft.com/office/officeart/2005/8/layout/orgChart1"/>
    <dgm:cxn modelId="{F7C0DD98-310D-438A-8235-CA04ADF8F87E}" srcId="{BD3D72B1-EEF6-4EB4-803A-A74A6B419346}" destId="{A1A92924-06DD-446F-9A10-060216BE42F1}" srcOrd="0" destOrd="0" parTransId="{3F3312CC-A945-4275-9876-929AB307F35D}" sibTransId="{C0A4D233-2C10-49E0-A503-C7374BE9F90C}"/>
    <dgm:cxn modelId="{ABDBC827-4670-4D79-9025-67A3C1992213}" type="presOf" srcId="{28BC60D3-8040-49C2-A02F-7FB675194687}" destId="{68AFFBE3-7CA5-473B-9D68-2A9F320DF978}" srcOrd="0" destOrd="0" presId="urn:microsoft.com/office/officeart/2005/8/layout/orgChart1"/>
    <dgm:cxn modelId="{8BE9D2D1-3AA2-407E-8D4A-EEC7BABDEF59}" type="presOf" srcId="{DC431621-F922-42D7-987E-BC6EADD572A1}" destId="{E16D5775-91DC-4522-B1CE-CA7469437D2D}" srcOrd="0" destOrd="0" presId="urn:microsoft.com/office/officeart/2005/8/layout/orgChart1"/>
    <dgm:cxn modelId="{249329A8-F917-44DE-879B-81493D40AFAF}" srcId="{A1A92924-06DD-446F-9A10-060216BE42F1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16AF188-9AB2-4623-8E59-1DE5122E099A}" type="presOf" srcId="{9DEA55C1-E59C-4B5B-90DC-1D0B54C2B20C}" destId="{BCF9C73A-0133-4969-802C-030E90DBAC92}" srcOrd="0" destOrd="0" presId="urn:microsoft.com/office/officeart/2005/8/layout/orgChart1"/>
    <dgm:cxn modelId="{ED908E8E-B23C-4564-8A87-70258D507A96}" type="presOf" srcId="{78BCC67F-0A97-483C-872A-73769C3F9E91}" destId="{AF8DF513-B9CB-4C0F-8A5F-83E42531AC19}" srcOrd="0" destOrd="0" presId="urn:microsoft.com/office/officeart/2005/8/layout/orgChart1"/>
    <dgm:cxn modelId="{859C762C-B1F9-4DC6-9668-852308928F0E}" type="presOf" srcId="{78BCC67F-0A97-483C-872A-73769C3F9E91}" destId="{A59EAB02-F722-469F-80C0-1C723F05B9E0}" srcOrd="1" destOrd="0" presId="urn:microsoft.com/office/officeart/2005/8/layout/orgChart1"/>
    <dgm:cxn modelId="{C2595E0D-CB6C-4818-961B-EA0A4B9E6396}" type="presOf" srcId="{A1A92924-06DD-446F-9A10-060216BE42F1}" destId="{9F25CD7C-F309-4685-8BA6-F580A17948BD}" srcOrd="0" destOrd="0" presId="urn:microsoft.com/office/officeart/2005/8/layout/orgChart1"/>
    <dgm:cxn modelId="{65B4BF37-B073-48F3-A704-A43EFCE2F28D}" type="presParOf" srcId="{B3263371-B20E-4D1C-87B0-F232DC5A756C}" destId="{2581369F-E0B1-4156-BC40-B84D00F49E18}" srcOrd="0" destOrd="0" presId="urn:microsoft.com/office/officeart/2005/8/layout/orgChart1"/>
    <dgm:cxn modelId="{6E50838F-9A0B-47EC-97FA-D20D2A92EFD6}" type="presParOf" srcId="{2581369F-E0B1-4156-BC40-B84D00F49E18}" destId="{C1405B12-C774-4C38-9F06-29A06B15E56F}" srcOrd="0" destOrd="0" presId="urn:microsoft.com/office/officeart/2005/8/layout/orgChart1"/>
    <dgm:cxn modelId="{15DCEAE0-FB5E-426A-A0F6-1630BF8D6D71}" type="presParOf" srcId="{C1405B12-C774-4C38-9F06-29A06B15E56F}" destId="{9F25CD7C-F309-4685-8BA6-F580A17948BD}" srcOrd="0" destOrd="0" presId="urn:microsoft.com/office/officeart/2005/8/layout/orgChart1"/>
    <dgm:cxn modelId="{A8D8E947-BC04-4F33-BFFD-74C63292A7DB}" type="presParOf" srcId="{C1405B12-C774-4C38-9F06-29A06B15E56F}" destId="{7F972570-35AA-498E-83FE-A1DD2136ED90}" srcOrd="1" destOrd="0" presId="urn:microsoft.com/office/officeart/2005/8/layout/orgChart1"/>
    <dgm:cxn modelId="{F84F60ED-0A36-479E-98A1-9A86A6E680A8}" type="presParOf" srcId="{2581369F-E0B1-4156-BC40-B84D00F49E18}" destId="{07A3F4FB-0FD1-4FA0-8BFE-99DC97539BD6}" srcOrd="1" destOrd="0" presId="urn:microsoft.com/office/officeart/2005/8/layout/orgChart1"/>
    <dgm:cxn modelId="{742E9D79-BF1A-4661-8DF2-77C6B4FACAA2}" type="presParOf" srcId="{07A3F4FB-0FD1-4FA0-8BFE-99DC97539BD6}" destId="{E16D5775-91DC-4522-B1CE-CA7469437D2D}" srcOrd="0" destOrd="0" presId="urn:microsoft.com/office/officeart/2005/8/layout/orgChart1"/>
    <dgm:cxn modelId="{9E11C6DB-6A92-402D-ADBD-3A82CBAFA570}" type="presParOf" srcId="{07A3F4FB-0FD1-4FA0-8BFE-99DC97539BD6}" destId="{4A76BF8A-ACCA-472C-9783-E272834CC5B6}" srcOrd="1" destOrd="0" presId="urn:microsoft.com/office/officeart/2005/8/layout/orgChart1"/>
    <dgm:cxn modelId="{A7C9A6A4-B915-4845-8243-BA2C90677426}" type="presParOf" srcId="{4A76BF8A-ACCA-472C-9783-E272834CC5B6}" destId="{4C8C1C78-F9DA-4830-8550-4206C997BCF6}" srcOrd="0" destOrd="0" presId="urn:microsoft.com/office/officeart/2005/8/layout/orgChart1"/>
    <dgm:cxn modelId="{7E6185C0-0AD7-4CD1-8E8E-0854BC62BCC2}" type="presParOf" srcId="{4C8C1C78-F9DA-4830-8550-4206C997BCF6}" destId="{BCF9C73A-0133-4969-802C-030E90DBAC92}" srcOrd="0" destOrd="0" presId="urn:microsoft.com/office/officeart/2005/8/layout/orgChart1"/>
    <dgm:cxn modelId="{4455F828-1F60-4E34-A0E4-449F49388DD4}" type="presParOf" srcId="{4C8C1C78-F9DA-4830-8550-4206C997BCF6}" destId="{C9B04CE3-2255-41FC-B051-4ACF4EA22E60}" srcOrd="1" destOrd="0" presId="urn:microsoft.com/office/officeart/2005/8/layout/orgChart1"/>
    <dgm:cxn modelId="{F13D45CE-6138-42B0-83A3-761E6651596C}" type="presParOf" srcId="{4A76BF8A-ACCA-472C-9783-E272834CC5B6}" destId="{C04F3535-7B17-4279-BBBF-F141A4E02919}" srcOrd="1" destOrd="0" presId="urn:microsoft.com/office/officeart/2005/8/layout/orgChart1"/>
    <dgm:cxn modelId="{826A72E8-D85F-4C88-BE49-D1687E49F834}" type="presParOf" srcId="{C04F3535-7B17-4279-BBBF-F141A4E02919}" destId="{68AFFBE3-7CA5-473B-9D68-2A9F320DF978}" srcOrd="0" destOrd="0" presId="urn:microsoft.com/office/officeart/2005/8/layout/orgChart1"/>
    <dgm:cxn modelId="{F4CE0A64-11A4-4C66-B8C1-305BF51283CF}" type="presParOf" srcId="{C04F3535-7B17-4279-BBBF-F141A4E02919}" destId="{B2BC96FB-A0F6-438F-830A-A2DC8B99E016}" srcOrd="1" destOrd="0" presId="urn:microsoft.com/office/officeart/2005/8/layout/orgChart1"/>
    <dgm:cxn modelId="{50939FFF-3CA9-40D3-90E3-9EE01B3FB7E9}" type="presParOf" srcId="{B2BC96FB-A0F6-438F-830A-A2DC8B99E016}" destId="{8611BA50-C567-4DB2-89B7-9F94C03E7B51}" srcOrd="0" destOrd="0" presId="urn:microsoft.com/office/officeart/2005/8/layout/orgChart1"/>
    <dgm:cxn modelId="{B326133C-6879-4148-BC0F-9941A2EB3EF4}" type="presParOf" srcId="{8611BA50-C567-4DB2-89B7-9F94C03E7B51}" destId="{AF8DF513-B9CB-4C0F-8A5F-83E42531AC19}" srcOrd="0" destOrd="0" presId="urn:microsoft.com/office/officeart/2005/8/layout/orgChart1"/>
    <dgm:cxn modelId="{FA933E4B-A4AB-4BD0-9B44-35ADE82DDFAE}" type="presParOf" srcId="{8611BA50-C567-4DB2-89B7-9F94C03E7B51}" destId="{A59EAB02-F722-469F-80C0-1C723F05B9E0}" srcOrd="1" destOrd="0" presId="urn:microsoft.com/office/officeart/2005/8/layout/orgChart1"/>
    <dgm:cxn modelId="{5B9617FE-CF14-4C9D-A8EF-0470A08354E5}" type="presParOf" srcId="{B2BC96FB-A0F6-438F-830A-A2DC8B99E016}" destId="{6E9CE1F7-3633-43DA-AAA2-5F5C0B2A0316}" srcOrd="1" destOrd="0" presId="urn:microsoft.com/office/officeart/2005/8/layout/orgChart1"/>
    <dgm:cxn modelId="{244F2A80-1849-425C-BCA2-1E2BE97208A1}" type="presParOf" srcId="{B2BC96FB-A0F6-438F-830A-A2DC8B99E016}" destId="{D28976F8-337F-4D65-B380-59DD8EF3E599}" srcOrd="2" destOrd="0" presId="urn:microsoft.com/office/officeart/2005/8/layout/orgChart1"/>
    <dgm:cxn modelId="{899408C4-B4BC-491E-BC6A-6087B6A461F5}" type="presParOf" srcId="{4A76BF8A-ACCA-472C-9783-E272834CC5B6}" destId="{6D0F2B29-C332-4522-8B11-A12B59D5D651}" srcOrd="2" destOrd="0" presId="urn:microsoft.com/office/officeart/2005/8/layout/orgChart1"/>
    <dgm:cxn modelId="{16989F47-1BB1-41B6-8DC0-84741149B332}" type="presParOf" srcId="{2581369F-E0B1-4156-BC40-B84D00F49E18}" destId="{EBE3E5B0-3759-44C6-AE32-89CF862C5F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Administrativo(a)</a:t>
          </a:r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endParaRPr lang="es-MX" altLang="es-MX" sz="1200" dirty="0"/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Área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</a:t>
          </a:r>
          <a:r>
            <a:rPr lang="es-MX" altLang="es-MX" sz="1200" dirty="0" smtClean="0"/>
            <a:t>) Conmutador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61603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Patrullero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rgbClr val="FF0000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rgbClr val="FF0000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504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Logística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Mensajero(a)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Abogado(a)</a:t>
          </a: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Interinstitucionales</a:t>
          </a:r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Vial</a:t>
          </a:r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  <a:br>
            <a:rPr lang="es-MX" sz="1200" dirty="0" smtClean="0"/>
          </a:br>
          <a:endParaRPr lang="es-MX" sz="1200" dirty="0" smtClean="0"/>
        </a:p>
        <a:p>
          <a:r>
            <a:rPr lang="es-MX" altLang="es-MX" sz="1200" dirty="0" smtClean="0"/>
            <a:t>Analista</a:t>
          </a: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Médicos(as)</a:t>
          </a:r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/>
            <a:t>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Investigación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Control</a:t>
          </a: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</a:p>
        <a:p>
          <a:endParaRPr lang="es-MX" sz="1200" dirty="0" smtClean="0"/>
        </a:p>
        <a:p>
          <a:r>
            <a:rPr lang="es-MX" sz="1200" dirty="0" smtClean="0"/>
            <a:t>Analista Investigador</a:t>
          </a:r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Administrativo(a)</a:t>
          </a:r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C463D55F-511E-4269-A92E-ACCF5E34DB2F}">
      <dgm:prSet custT="1"/>
      <dgm:spPr/>
      <dgm:t>
        <a:bodyPr/>
        <a:lstStyle/>
        <a:p>
          <a:r>
            <a:rPr lang="es-MX" altLang="es-MX" sz="1200" dirty="0" smtClean="0"/>
            <a:t>Analista</a:t>
          </a:r>
        </a:p>
      </dgm:t>
    </dgm:pt>
    <dgm:pt modelId="{0CA222C7-1384-43BE-9179-3BE5CFEB19C8}" type="parTrans" cxnId="{AC417655-C08D-4C4D-A9DB-CA542C1C33B0}">
      <dgm:prSet/>
      <dgm:spPr/>
      <dgm:t>
        <a:bodyPr/>
        <a:lstStyle/>
        <a:p>
          <a:endParaRPr lang="es-ES"/>
        </a:p>
      </dgm:t>
    </dgm:pt>
    <dgm:pt modelId="{5C868345-8371-4797-87CC-B7EAA2EB8F69}" type="sibTrans" cxnId="{AC417655-C08D-4C4D-A9DB-CA542C1C33B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2" custScaleX="76200" custScaleY="68302" custLinFactNeighborX="-99" custLinFactNeighborY="-4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2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3A8214A-A183-401B-A5B1-E7345D26F620}" type="pres">
      <dgm:prSet presAssocID="{0CA222C7-1384-43BE-9179-3BE5CFEB19C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0CE5B15-D548-4BF7-BA82-F16A2096746B}" type="pres">
      <dgm:prSet presAssocID="{C463D55F-511E-4269-A92E-ACCF5E34DB2F}" presName="hierRoot2" presStyleCnt="0">
        <dgm:presLayoutVars>
          <dgm:hierBranch val="init"/>
        </dgm:presLayoutVars>
      </dgm:prSet>
      <dgm:spPr/>
    </dgm:pt>
    <dgm:pt modelId="{A5947792-5BF3-4A41-AD40-8E07B7CCB9E5}" type="pres">
      <dgm:prSet presAssocID="{C463D55F-511E-4269-A92E-ACCF5E34DB2F}" presName="rootComposite" presStyleCnt="0"/>
      <dgm:spPr/>
    </dgm:pt>
    <dgm:pt modelId="{35C0EF6B-0759-4EBA-B8F1-79CF3C15F3BF}" type="pres">
      <dgm:prSet presAssocID="{C463D55F-511E-4269-A92E-ACCF5E34DB2F}" presName="rootText" presStyleLbl="node3" presStyleIdx="1" presStyleCnt="2" custScaleX="76199" custScaleY="68377" custLinFactNeighborY="-4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356821-7971-437F-9120-8FF866FAE191}" type="pres">
      <dgm:prSet presAssocID="{C463D55F-511E-4269-A92E-ACCF5E34DB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772BAD78-B3F1-49FB-A4A3-F44AC81DC139}" type="pres">
      <dgm:prSet presAssocID="{C463D55F-511E-4269-A92E-ACCF5E34DB2F}" presName="hierChild4" presStyleCnt="0"/>
      <dgm:spPr/>
    </dgm:pt>
    <dgm:pt modelId="{972AE32E-4FBF-4416-A982-23295F2F945A}" type="pres">
      <dgm:prSet presAssocID="{C463D55F-511E-4269-A92E-ACCF5E34DB2F}" presName="hierChild5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C4162C18-B87F-4B7D-9EFE-5E6F1FDA7C69}" srcId="{249E77FC-7B70-4B62-8A63-35C970666788}" destId="{DD56E9DA-E36D-4DFE-9E3E-7F993C504394}" srcOrd="1" destOrd="0" parTransId="{C97D2B64-7F56-4F25-990D-8C6098C83CAA}" sibTransId="{BFB2EBEA-351B-464A-AA7E-F1453167CC22}"/>
    <dgm:cxn modelId="{0BA7D124-8CEA-45AC-AE32-3E9ECE32D8FF}" type="presOf" srcId="{DD56E9DA-E36D-4DFE-9E3E-7F993C504394}" destId="{132C7A25-EBC1-4BC0-83F6-8F39BD8C77A6}" srcOrd="0" destOrd="0" presId="urn:microsoft.com/office/officeart/2005/8/layout/orgChart1"/>
    <dgm:cxn modelId="{F7820CC1-9537-42E8-B7F7-88D43FD2E01D}" type="presOf" srcId="{DD56E9DA-E36D-4DFE-9E3E-7F993C504394}" destId="{318BE347-72C2-4E45-A6F8-A9F6CB82D1A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D067ED26-A9F1-45B2-B075-B53C4EDC5638}" type="presOf" srcId="{C97D2B64-7F56-4F25-990D-8C6098C83CAA}" destId="{F232FD89-A743-42D9-9065-6DBB98B98D71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ABDBB9FB-5D72-426F-B1B8-35A218AD8BCC}" type="presOf" srcId="{0CA222C7-1384-43BE-9179-3BE5CFEB19C8}" destId="{03A8214A-A183-401B-A5B1-E7345D26F620}" srcOrd="0" destOrd="0" presId="urn:microsoft.com/office/officeart/2005/8/layout/orgChart1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F1F930E3-6A11-4F70-9958-1C0FB19F6238}" type="presOf" srcId="{C463D55F-511E-4269-A92E-ACCF5E34DB2F}" destId="{B0356821-7971-437F-9120-8FF866FAE191}" srcOrd="1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AC417655-C08D-4C4D-A9DB-CA542C1C33B0}" srcId="{DD56E9DA-E36D-4DFE-9E3E-7F993C504394}" destId="{C463D55F-511E-4269-A92E-ACCF5E34DB2F}" srcOrd="0" destOrd="0" parTransId="{0CA222C7-1384-43BE-9179-3BE5CFEB19C8}" sibTransId="{5C868345-8371-4797-87CC-B7EAA2EB8F69}"/>
    <dgm:cxn modelId="{68AB92EE-5E70-4226-876A-504A023DE469}" type="presOf" srcId="{C463D55F-511E-4269-A92E-ACCF5E34DB2F}" destId="{35C0EF6B-0759-4EBA-B8F1-79CF3C15F3BF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0D5E36CB-C376-4F7C-B976-36D0E0D7C27C}" type="presParOf" srcId="{30CFF71D-0E33-41EE-8B12-6B367DC63AE3}" destId="{F232FD89-A743-42D9-9065-6DBB98B98D71}" srcOrd="2" destOrd="0" presId="urn:microsoft.com/office/officeart/2005/8/layout/orgChart1"/>
    <dgm:cxn modelId="{2EECF22E-8D63-47A9-AD7F-E9407F30ADA0}" type="presParOf" srcId="{30CFF71D-0E33-41EE-8B12-6B367DC63AE3}" destId="{C2110CA1-DD12-4732-BAE0-2FC46F4F5CBE}" srcOrd="3" destOrd="0" presId="urn:microsoft.com/office/officeart/2005/8/layout/orgChart1"/>
    <dgm:cxn modelId="{AFA4AEE9-49D3-4ACB-B1C1-C9F79586831A}" type="presParOf" srcId="{C2110CA1-DD12-4732-BAE0-2FC46F4F5CBE}" destId="{68175BEB-8BE9-4116-A206-67AB8A877BBE}" srcOrd="0" destOrd="0" presId="urn:microsoft.com/office/officeart/2005/8/layout/orgChart1"/>
    <dgm:cxn modelId="{37FF2ED4-314F-4059-AEF0-953E67406A9B}" type="presParOf" srcId="{68175BEB-8BE9-4116-A206-67AB8A877BBE}" destId="{132C7A25-EBC1-4BC0-83F6-8F39BD8C77A6}" srcOrd="0" destOrd="0" presId="urn:microsoft.com/office/officeart/2005/8/layout/orgChart1"/>
    <dgm:cxn modelId="{1BE111FF-6470-43F1-95EF-6B191B1859BA}" type="presParOf" srcId="{68175BEB-8BE9-4116-A206-67AB8A877BBE}" destId="{318BE347-72C2-4E45-A6F8-A9F6CB82D1AD}" srcOrd="1" destOrd="0" presId="urn:microsoft.com/office/officeart/2005/8/layout/orgChart1"/>
    <dgm:cxn modelId="{502392DF-CBDE-4744-8403-DBF8752979E0}" type="presParOf" srcId="{C2110CA1-DD12-4732-BAE0-2FC46F4F5CBE}" destId="{9E1E2BA9-8F8B-4D82-BC88-C5BD6937E906}" srcOrd="1" destOrd="0" presId="urn:microsoft.com/office/officeart/2005/8/layout/orgChart1"/>
    <dgm:cxn modelId="{4B09251D-5670-4499-A4DF-CD1D338BA2EB}" type="presParOf" srcId="{9E1E2BA9-8F8B-4D82-BC88-C5BD6937E906}" destId="{03A8214A-A183-401B-A5B1-E7345D26F620}" srcOrd="0" destOrd="0" presId="urn:microsoft.com/office/officeart/2005/8/layout/orgChart1"/>
    <dgm:cxn modelId="{60F3101B-AE1A-40BB-B61F-61708F694309}" type="presParOf" srcId="{9E1E2BA9-8F8B-4D82-BC88-C5BD6937E906}" destId="{20CE5B15-D548-4BF7-BA82-F16A2096746B}" srcOrd="1" destOrd="0" presId="urn:microsoft.com/office/officeart/2005/8/layout/orgChart1"/>
    <dgm:cxn modelId="{CB45AA13-2CB5-47BD-87EC-19F77D54ADD8}" type="presParOf" srcId="{20CE5B15-D548-4BF7-BA82-F16A2096746B}" destId="{A5947792-5BF3-4A41-AD40-8E07B7CCB9E5}" srcOrd="0" destOrd="0" presId="urn:microsoft.com/office/officeart/2005/8/layout/orgChart1"/>
    <dgm:cxn modelId="{97EBBD22-AAD4-4C48-97D0-99A86094EEEC}" type="presParOf" srcId="{A5947792-5BF3-4A41-AD40-8E07B7CCB9E5}" destId="{35C0EF6B-0759-4EBA-B8F1-79CF3C15F3BF}" srcOrd="0" destOrd="0" presId="urn:microsoft.com/office/officeart/2005/8/layout/orgChart1"/>
    <dgm:cxn modelId="{9A6C0D65-D03A-4BEC-8F97-DCDBCFB3739A}" type="presParOf" srcId="{A5947792-5BF3-4A41-AD40-8E07B7CCB9E5}" destId="{B0356821-7971-437F-9120-8FF866FAE191}" srcOrd="1" destOrd="0" presId="urn:microsoft.com/office/officeart/2005/8/layout/orgChart1"/>
    <dgm:cxn modelId="{A9217442-14DE-482E-BBE9-45D9EBB9F0A7}" type="presParOf" srcId="{20CE5B15-D548-4BF7-BA82-F16A2096746B}" destId="{772BAD78-B3F1-49FB-A4A3-F44AC81DC139}" srcOrd="1" destOrd="0" presId="urn:microsoft.com/office/officeart/2005/8/layout/orgChart1"/>
    <dgm:cxn modelId="{ECD7B829-6B22-4D55-AB61-FDD0CB013301}" type="presParOf" srcId="{20CE5B15-D548-4BF7-BA82-F16A2096746B}" destId="{972AE32E-4FBF-4416-A982-23295F2F945A}" srcOrd="2" destOrd="0" presId="urn:microsoft.com/office/officeart/2005/8/layout/orgChart1"/>
    <dgm:cxn modelId="{27C12A0F-9FF7-4703-BB5C-89EE3860D2C9}" type="presParOf" srcId="{C2110CA1-DD12-4732-BAE0-2FC46F4F5CBE}" destId="{04EADFB3-3706-4D7D-AE00-00346038E230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1ero(a)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 2do(a)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</a:t>
          </a:r>
          <a:r>
            <a:rPr lang="es-MX" altLang="es-MX" sz="1200" dirty="0" smtClean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</dgm:ptLst>
  <dgm:cxnLst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119531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12841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116718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83993" custScaleY="92993" custLinFactNeighborX="4049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Monitoreo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Radio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Video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Video</a:t>
          </a:r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Operadores(as) Radio Central</a:t>
          </a:r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</a:t>
          </a:r>
          <a:r>
            <a:rPr lang="es-ES" altLang="es-MX" sz="1200" b="0" i="0" u="none" dirty="0" smtClean="0"/>
            <a:t>de Plataforma 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46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</a:t>
          </a: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Coordinador(a) Administrativo(a)</a:t>
          </a:r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</dgm:ptLst>
  <dgm:cxnLst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Auxiliar</a:t>
          </a: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</a:t>
          </a:r>
          <a:r>
            <a:rPr lang="es-MX" altLang="es-MX" sz="1200" b="0" i="0" u="none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0911" custScaleY="35115" custLinFactNeighborY="4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849840C-6363-4D90-9C8D-2F3330547122}" type="pres">
      <dgm:prSet presAssocID="{614F9FE7-3451-432A-9C09-5151D91A81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0" presStyleCnt="1" custScaleX="221795" custScaleY="302504" custLinFactNeighborY="-11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F9C4AE95-CAB5-4BE7-BE4A-376CEB22E295}" type="presOf" srcId="{5E40DAF7-6325-4F0B-A198-035E8F918F13}" destId="{816388C1-1829-4AF6-AA93-01C2F3750ED9}" srcOrd="1" destOrd="0" presId="urn:microsoft.com/office/officeart/2005/8/layout/orgChart1"/>
    <dgm:cxn modelId="{B72634BA-1DD1-404F-8D4A-B12B1C08CBA8}" type="presOf" srcId="{5E40DAF7-6325-4F0B-A198-035E8F918F13}" destId="{5665A267-FAE5-4C14-87F5-A7C47436A339}" srcOrd="0" destOrd="0" presId="urn:microsoft.com/office/officeart/2005/8/layout/orgChart1"/>
    <dgm:cxn modelId="{7580E687-0654-4192-8AB9-DA8529D0AF1D}" type="presOf" srcId="{614F9FE7-3451-432A-9C09-5151D91A810C}" destId="{0849840C-6363-4D90-9C8D-2F3330547122}" srcOrd="0" destOrd="0" presId="urn:microsoft.com/office/officeart/2005/8/layout/orgChart1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A7213B73-9DBD-49ED-A9F4-7370C438B0E3}" srcId="{9DEA55C1-E59C-4B5B-90DC-1D0B54C2B20C}" destId="{5E40DAF7-6325-4F0B-A198-035E8F918F13}" srcOrd="0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CA227D29-59A8-47AC-8640-B87B88831A04}" type="presParOf" srcId="{05E8A0F8-8F4A-4D16-B455-9B21EE5D83FA}" destId="{0849840C-6363-4D90-9C8D-2F3330547122}" srcOrd="0" destOrd="0" presId="urn:microsoft.com/office/officeart/2005/8/layout/orgChart1"/>
    <dgm:cxn modelId="{37D9E849-6D35-4A33-8C1B-F858D09A42B7}" type="presParOf" srcId="{05E8A0F8-8F4A-4D16-B455-9B21EE5D83FA}" destId="{7F936C53-131E-4EE8-A0A7-4B32A8608187}" srcOrd="1" destOrd="0" presId="urn:microsoft.com/office/officeart/2005/8/layout/orgChart1"/>
    <dgm:cxn modelId="{34846D0D-A0EA-4A54-A7A6-C4BB61F51CC9}" type="presParOf" srcId="{7F936C53-131E-4EE8-A0A7-4B32A8608187}" destId="{C01A81A3-AA94-445E-AB52-F145FE3F976D}" srcOrd="0" destOrd="0" presId="urn:microsoft.com/office/officeart/2005/8/layout/orgChart1"/>
    <dgm:cxn modelId="{D06389B6-2228-494F-B210-37977C75BD58}" type="presParOf" srcId="{C01A81A3-AA94-445E-AB52-F145FE3F976D}" destId="{5665A267-FAE5-4C14-87F5-A7C47436A339}" srcOrd="0" destOrd="0" presId="urn:microsoft.com/office/officeart/2005/8/layout/orgChart1"/>
    <dgm:cxn modelId="{44947F60-90F4-42A2-A7E9-8EF6FC223444}" type="presParOf" srcId="{C01A81A3-AA94-445E-AB52-F145FE3F976D}" destId="{816388C1-1829-4AF6-AA93-01C2F3750ED9}" srcOrd="1" destOrd="0" presId="urn:microsoft.com/office/officeart/2005/8/layout/orgChart1"/>
    <dgm:cxn modelId="{AAEE2EC3-93E4-4EF6-B3C5-5634322E33EA}" type="presParOf" srcId="{7F936C53-131E-4EE8-A0A7-4B32A8608187}" destId="{17B78950-BF8A-46A2-A575-8BA86A042E5E}" srcOrd="1" destOrd="0" presId="urn:microsoft.com/office/officeart/2005/8/layout/orgChart1"/>
    <dgm:cxn modelId="{E8E196AC-215E-472D-A46D-12AD13A24278}" type="presParOf" srcId="{7F936C53-131E-4EE8-A0A7-4B32A8608187}" destId="{A43F7B20-F528-47FB-A500-AB99921879F7}" srcOrd="2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Profesional Especialista</a:t>
          </a: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Médico(a)</a:t>
          </a: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Cocineros(as)</a:t>
          </a: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Peluquero(a)</a:t>
          </a: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Intendente</a:t>
          </a: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6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6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6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6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6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6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6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6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6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6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6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  <a:cs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  <a:cs typeface="Calibri" panose="020F0502020204030204" pitchFamily="34" charset="0"/>
            </a:rPr>
            <a:t>Auxiliares</a:t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>
        <a:solidFill>
          <a:schemeClr val="bg1"/>
        </a:solidFill>
      </dgm:spPr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Y="-100000" custLinFactNeighborX="-406" custLinFactNeighborY="-198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X="35297" custLinFactY="100000" custLinFactNeighborX="100000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X="35451" custLinFactY="100000" custLinFactNeighborX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X="35297" custLinFactY="100000" custLinFactNeighborX="100000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X="35297" custLinFactY="100000" custLinFactNeighborX="100000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X="35297" custLinFactY="100000" custLinFactNeighborX="100000" custLinFactNeighborY="124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X="35451" custLinFactY="100000" custLinFactNeighborX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81031" custScaleY="326370" custLinFactX="-300000" custLinFactY="-100000" custLinFactNeighborX="-397021" custLinFactNeighborY="-122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Y="-100000" custLinFactNeighborX="-13623" custLinFactNeighborY="-180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307A68-8CE1-4761-817E-F3E4B827F909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Ayudante</a:t>
          </a:r>
        </a:p>
      </dgm:t>
    </dgm:pt>
    <dgm:pt modelId="{CA8F87AE-F4DA-4767-B616-0A936D65D8AA}" type="parTrans" cxnId="{70D336BD-3E0C-4C6D-891A-F1325C4CAEB5}">
      <dgm:prSet/>
      <dgm:spPr/>
      <dgm:t>
        <a:bodyPr/>
        <a:lstStyle/>
        <a:p>
          <a:endParaRPr lang="es-ES"/>
        </a:p>
      </dgm:t>
    </dgm:pt>
    <dgm:pt modelId="{51B61918-3C64-4E8A-9A64-9E4B0C482402}" type="sibTrans" cxnId="{70D336BD-3E0C-4C6D-891A-F1325C4CAEB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2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  <dgm:pt modelId="{48A2A3CD-6133-4D22-BB7C-BCDB63182900}" type="pres">
      <dgm:prSet presAssocID="{CA8F87AE-F4DA-4767-B616-0A936D65D8A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2B23A0-95E4-4EF8-A8A8-5645B9731F44}" type="pres">
      <dgm:prSet presAssocID="{C3307A68-8CE1-4761-817E-F3E4B827F909}" presName="hierRoot3" presStyleCnt="0">
        <dgm:presLayoutVars>
          <dgm:hierBranch val="init"/>
        </dgm:presLayoutVars>
      </dgm:prSet>
      <dgm:spPr/>
    </dgm:pt>
    <dgm:pt modelId="{C7D340D1-E8F0-4ACC-9982-AE86C11FCB85}" type="pres">
      <dgm:prSet presAssocID="{C3307A68-8CE1-4761-817E-F3E4B827F909}" presName="rootComposite3" presStyleCnt="0"/>
      <dgm:spPr/>
    </dgm:pt>
    <dgm:pt modelId="{56D6E177-5654-4C5D-824E-4980E23E0E86}" type="pres">
      <dgm:prSet presAssocID="{C3307A68-8CE1-4761-817E-F3E4B827F909}" presName="rootText3" presStyleLbl="asst1" presStyleIdx="1" presStyleCnt="2" custScaleX="110122" custScaleY="118744" custLinFactX="-42112" custLinFactNeighborX="-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5C435-96CA-4976-B384-1AABC1BE0AC4}" type="pres">
      <dgm:prSet presAssocID="{C3307A68-8CE1-4761-817E-F3E4B827F90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7D007CE-D4F1-465C-A47B-6D972A5354DF}" type="pres">
      <dgm:prSet presAssocID="{C3307A68-8CE1-4761-817E-F3E4B827F909}" presName="hierChild6" presStyleCnt="0"/>
      <dgm:spPr/>
    </dgm:pt>
    <dgm:pt modelId="{274795BD-A4DD-42E2-B316-BD0398D6AD47}" type="pres">
      <dgm:prSet presAssocID="{C3307A68-8CE1-4761-817E-F3E4B827F909}" presName="hierChild7" presStyleCnt="0"/>
      <dgm:spPr/>
    </dgm:pt>
  </dgm:ptLst>
  <dgm:cxnLst>
    <dgm:cxn modelId="{00AD1622-1885-4BA5-A49A-AC8571017376}" type="presOf" srcId="{C3307A68-8CE1-4761-817E-F3E4B827F909}" destId="{2055C435-96CA-4976-B384-1AABC1BE0AC4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01E1ADEB-5A98-4BA0-A242-3C209944B26F}" type="presOf" srcId="{CA8F87AE-F4DA-4767-B616-0A936D65D8AA}" destId="{48A2A3CD-6133-4D22-BB7C-BCDB63182900}" srcOrd="0" destOrd="0" presId="urn:microsoft.com/office/officeart/2005/8/layout/orgChart1"/>
    <dgm:cxn modelId="{DD63C82B-A4A7-4E14-88AB-2FCB94DAD3B7}" type="presOf" srcId="{C3307A68-8CE1-4761-817E-F3E4B827F909}" destId="{56D6E177-5654-4C5D-824E-4980E23E0E86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70D336BD-3E0C-4C6D-891A-F1325C4CAEB5}" srcId="{9DEA55C1-E59C-4B5B-90DC-1D0B54C2B20C}" destId="{C3307A68-8CE1-4761-817E-F3E4B827F909}" srcOrd="1" destOrd="0" parTransId="{CA8F87AE-F4DA-4767-B616-0A936D65D8AA}" sibTransId="{51B61918-3C64-4E8A-9A64-9E4B0C482402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  <dgm:cxn modelId="{C0440CA5-CAEC-47AD-82D1-B5A43B1E012F}" type="presParOf" srcId="{E6CFA08A-7145-470C-A659-6A725D85622B}" destId="{48A2A3CD-6133-4D22-BB7C-BCDB63182900}" srcOrd="2" destOrd="0" presId="urn:microsoft.com/office/officeart/2005/8/layout/orgChart1"/>
    <dgm:cxn modelId="{27AB7C9C-1717-40CC-94D0-2330374258C7}" type="presParOf" srcId="{E6CFA08A-7145-470C-A659-6A725D85622B}" destId="{A82B23A0-95E4-4EF8-A8A8-5645B9731F44}" srcOrd="3" destOrd="0" presId="urn:microsoft.com/office/officeart/2005/8/layout/orgChart1"/>
    <dgm:cxn modelId="{4A811A9A-EBE2-41F1-8406-CC473EC99D92}" type="presParOf" srcId="{A82B23A0-95E4-4EF8-A8A8-5645B9731F44}" destId="{C7D340D1-E8F0-4ACC-9982-AE86C11FCB85}" srcOrd="0" destOrd="0" presId="urn:microsoft.com/office/officeart/2005/8/layout/orgChart1"/>
    <dgm:cxn modelId="{5679E4FD-4EB2-476A-8561-86E25FB38B4E}" type="presParOf" srcId="{C7D340D1-E8F0-4ACC-9982-AE86C11FCB85}" destId="{56D6E177-5654-4C5D-824E-4980E23E0E86}" srcOrd="0" destOrd="0" presId="urn:microsoft.com/office/officeart/2005/8/layout/orgChart1"/>
    <dgm:cxn modelId="{6314113C-E803-45EA-B250-E6F961E6AAA8}" type="presParOf" srcId="{C7D340D1-E8F0-4ACC-9982-AE86C11FCB85}" destId="{2055C435-96CA-4976-B384-1AABC1BE0AC4}" srcOrd="1" destOrd="0" presId="urn:microsoft.com/office/officeart/2005/8/layout/orgChart1"/>
    <dgm:cxn modelId="{4F1E7047-5313-4E2A-8F8A-B148E93B17D4}" type="presParOf" srcId="{A82B23A0-95E4-4EF8-A8A8-5645B9731F44}" destId="{77D007CE-D4F1-465C-A47B-6D972A5354DF}" srcOrd="1" destOrd="0" presId="urn:microsoft.com/office/officeart/2005/8/layout/orgChart1"/>
    <dgm:cxn modelId="{260201BF-F171-4D0C-9DD1-F74A5DEB9F00}" type="presParOf" srcId="{A82B23A0-95E4-4EF8-A8A8-5645B9731F44}" destId="{274795BD-A4DD-42E2-B316-BD0398D6A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227FCA4-C83D-40B1-89D5-A4B2B05513BA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</a:t>
          </a:r>
          <a:r>
            <a:rPr lang="es-MX" sz="1200" dirty="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Coordinador(a) Ejecutivo(a)</a:t>
          </a:r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Jurídicos(as)</a:t>
          </a:r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 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Financieros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b="0" i="0" u="none" dirty="0" smtClean="0">
              <a:latin typeface="+mn-lt"/>
            </a:rPr>
            <a:t>Supervisor(a)</a:t>
          </a: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A77AED9C-034E-4634-83BB-2DF3F97F0D96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 Administrativo(a)</a:t>
          </a:r>
          <a:br>
            <a:rPr lang="es-MX" sz="1200" dirty="0" smtClean="0">
              <a:latin typeface="+mn-lt"/>
            </a:rPr>
          </a:br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ES" sz="1200" dirty="0"/>
        </a:p>
      </dgm:t>
    </dgm:pt>
    <dgm:pt modelId="{CC9047EA-9AD4-47D7-9518-A17CBF0CC7C5}" type="parTrans" cxnId="{36688AE3-7125-4090-9F72-F952923420DB}">
      <dgm:prSet/>
      <dgm:spPr/>
      <dgm:t>
        <a:bodyPr/>
        <a:lstStyle/>
        <a:p>
          <a:endParaRPr lang="es-ES" sz="1200"/>
        </a:p>
      </dgm:t>
    </dgm:pt>
    <dgm:pt modelId="{D87914FF-4CA3-4F7E-89A2-25D0F5B664E7}" type="sibTrans" cxnId="{36688AE3-7125-4090-9F72-F952923420D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0943" custScaleY="58525" custLinFactNeighborX="-1" custLinFactNeighborY="-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FBA50BA-B421-4D23-B991-CD1F45308080}" type="pres">
      <dgm:prSet presAssocID="{CC9047EA-9AD4-47D7-9518-A17CBF0CC7C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A8CF46DC-C355-4C83-8EEA-C279B3B849B4}" type="pres">
      <dgm:prSet presAssocID="{A77AED9C-034E-4634-83BB-2DF3F97F0D96}" presName="hierRoot2" presStyleCnt="0">
        <dgm:presLayoutVars>
          <dgm:hierBranch val="init"/>
        </dgm:presLayoutVars>
      </dgm:prSet>
      <dgm:spPr/>
    </dgm:pt>
    <dgm:pt modelId="{0063FADB-3422-4250-B3DE-6FB8383E36BE}" type="pres">
      <dgm:prSet presAssocID="{A77AED9C-034E-4634-83BB-2DF3F97F0D96}" presName="rootComposite" presStyleCnt="0"/>
      <dgm:spPr/>
    </dgm:pt>
    <dgm:pt modelId="{967A7ED3-8B5D-4272-9913-0E9AA8A21DF6}" type="pres">
      <dgm:prSet presAssocID="{A77AED9C-034E-4634-83BB-2DF3F97F0D96}" presName="rootText" presStyleLbl="node4" presStyleIdx="0" presStyleCnt="1" custScaleX="70943" custScaleY="70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A6D68-6DD1-425C-B4AE-04B89138B385}" type="pres">
      <dgm:prSet presAssocID="{A77AED9C-034E-4634-83BB-2DF3F97F0D96}" presName="rootConnector" presStyleLbl="node4" presStyleIdx="0" presStyleCnt="1"/>
      <dgm:spPr/>
      <dgm:t>
        <a:bodyPr/>
        <a:lstStyle/>
        <a:p>
          <a:endParaRPr lang="es-ES"/>
        </a:p>
      </dgm:t>
    </dgm:pt>
    <dgm:pt modelId="{09BA80FC-698E-48AE-960C-CEED6D781CCB}" type="pres">
      <dgm:prSet presAssocID="{A77AED9C-034E-4634-83BB-2DF3F97F0D96}" presName="hierChild4" presStyleCnt="0"/>
      <dgm:spPr/>
    </dgm:pt>
    <dgm:pt modelId="{4B6F3410-C0F3-4189-AD80-B45C12A94261}" type="pres">
      <dgm:prSet presAssocID="{A77AED9C-034E-4634-83BB-2DF3F97F0D96}" presName="hierChild5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C2DC7E8D-8719-4158-8321-8E550DDC9442}" type="presOf" srcId="{A77AED9C-034E-4634-83BB-2DF3F97F0D96}" destId="{967A7ED3-8B5D-4272-9913-0E9AA8A21DF6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4129B4FF-D964-4AD3-842C-66C2AFE63E30}" type="presOf" srcId="{A77AED9C-034E-4634-83BB-2DF3F97F0D96}" destId="{58AA6D68-6DD1-425C-B4AE-04B89138B385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D939185-9BE7-461B-A6D4-2C1AEE5788D2}" type="presOf" srcId="{CC9047EA-9AD4-47D7-9518-A17CBF0CC7C5}" destId="{5FBA50BA-B421-4D23-B991-CD1F45308080}" srcOrd="0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36688AE3-7125-4090-9F72-F952923420DB}" srcId="{75413BD0-C21B-4096-A53C-CA25AA9CF071}" destId="{A77AED9C-034E-4634-83BB-2DF3F97F0D96}" srcOrd="0" destOrd="0" parTransId="{CC9047EA-9AD4-47D7-9518-A17CBF0CC7C5}" sibTransId="{D87914FF-4CA3-4F7E-89A2-25D0F5B664E7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EC8006E5-9DBD-45F8-A43C-DAFEDC2B896C}" type="presParOf" srcId="{1F7F9110-D421-4B9B-AF2C-6F38EAEA46DC}" destId="{5FBA50BA-B421-4D23-B991-CD1F45308080}" srcOrd="0" destOrd="0" presId="urn:microsoft.com/office/officeart/2005/8/layout/orgChart1"/>
    <dgm:cxn modelId="{C3AD5CD5-9C66-4F5C-A48A-B3EDBDC756FD}" type="presParOf" srcId="{1F7F9110-D421-4B9B-AF2C-6F38EAEA46DC}" destId="{A8CF46DC-C355-4C83-8EEA-C279B3B849B4}" srcOrd="1" destOrd="0" presId="urn:microsoft.com/office/officeart/2005/8/layout/orgChart1"/>
    <dgm:cxn modelId="{4405959C-E850-4331-90BF-934D696723DA}" type="presParOf" srcId="{A8CF46DC-C355-4C83-8EEA-C279B3B849B4}" destId="{0063FADB-3422-4250-B3DE-6FB8383E36BE}" srcOrd="0" destOrd="0" presId="urn:microsoft.com/office/officeart/2005/8/layout/orgChart1"/>
    <dgm:cxn modelId="{9419E147-BCD3-42B2-83D0-7AFDE276BB82}" type="presParOf" srcId="{0063FADB-3422-4250-B3DE-6FB8383E36BE}" destId="{967A7ED3-8B5D-4272-9913-0E9AA8A21DF6}" srcOrd="0" destOrd="0" presId="urn:microsoft.com/office/officeart/2005/8/layout/orgChart1"/>
    <dgm:cxn modelId="{C30A6FEB-C11F-42A5-BFC8-86CF06EDE27C}" type="presParOf" srcId="{0063FADB-3422-4250-B3DE-6FB8383E36BE}" destId="{58AA6D68-6DD1-425C-B4AE-04B89138B385}" srcOrd="1" destOrd="0" presId="urn:microsoft.com/office/officeart/2005/8/layout/orgChart1"/>
    <dgm:cxn modelId="{51D37AED-AE77-4BE0-8535-4DA79E44E849}" type="presParOf" srcId="{A8CF46DC-C355-4C83-8EEA-C279B3B849B4}" destId="{09BA80FC-698E-48AE-960C-CEED6D781CCB}" srcOrd="1" destOrd="0" presId="urn:microsoft.com/office/officeart/2005/8/layout/orgChart1"/>
    <dgm:cxn modelId="{48B628A6-A513-4114-8AA8-629F3C6787AE}" type="presParOf" srcId="{A8CF46DC-C355-4C83-8EEA-C279B3B849B4}" destId="{4B6F3410-C0F3-4189-AD80-B45C12A94261}" srcOrd="2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Capturista</a:t>
          </a:r>
        </a:p>
        <a:p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Administración Policial</a:t>
          </a:r>
        </a:p>
        <a:p>
          <a:r>
            <a:rPr lang="es-MX" altLang="es-MX" sz="1200" dirty="0" smtClean="0">
              <a:cs typeface="Arial" charset="0"/>
            </a:rPr>
            <a:t>Vacante</a:t>
          </a: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Sur</a:t>
          </a: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23D5811B-46FC-40CA-B8B7-BC0B3AC15A3B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endParaRPr lang="es-ES" sz="1200" dirty="0"/>
        </a:p>
      </dgm:t>
    </dgm:pt>
    <dgm:pt modelId="{8054DC88-3990-42D2-A60D-6ECCC9E9BD90}" type="parTrans" cxnId="{4AB50842-BC3C-466C-B86C-A61FEC4B3576}">
      <dgm:prSet/>
      <dgm:spPr/>
      <dgm:t>
        <a:bodyPr/>
        <a:lstStyle/>
        <a:p>
          <a:endParaRPr lang="es-ES"/>
        </a:p>
      </dgm:t>
    </dgm:pt>
    <dgm:pt modelId="{3191C7AC-FB2B-45A7-9596-036C241B414C}" type="sibTrans" cxnId="{4AB50842-BC3C-466C-B86C-A61FEC4B3576}">
      <dgm:prSet/>
      <dgm:spPr/>
      <dgm:t>
        <a:bodyPr/>
        <a:lstStyle/>
        <a:p>
          <a:endParaRPr lang="es-ES"/>
        </a:p>
      </dgm:t>
    </dgm:pt>
    <dgm:pt modelId="{F61048AC-EA18-42CB-94D3-C2D1F93B547D}" type="asst">
      <dgm:prSet custT="1"/>
      <dgm:spPr/>
      <dgm:t>
        <a:bodyPr/>
        <a:lstStyle/>
        <a:p>
          <a:r>
            <a:rPr lang="es-ES" sz="1200" b="0" i="0" u="none" dirty="0" smtClean="0"/>
            <a:t>Asistente</a:t>
          </a:r>
        </a:p>
      </dgm:t>
    </dgm:pt>
    <dgm:pt modelId="{A5768A48-8FCD-4674-B810-57EEA5ED677F}" type="parTrans" cxnId="{2575EAA2-D3CC-42E6-93E6-B0A3C490E06B}">
      <dgm:prSet/>
      <dgm:spPr/>
      <dgm:t>
        <a:bodyPr/>
        <a:lstStyle/>
        <a:p>
          <a:endParaRPr lang="es-ES"/>
        </a:p>
      </dgm:t>
    </dgm:pt>
    <dgm:pt modelId="{7B48D32B-0B49-453A-9B5B-FF7277472651}" type="sibTrans" cxnId="{2575EAA2-D3CC-42E6-93E6-B0A3C490E06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11775" custScaleY="114796" custLinFactNeighborX="-759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D7927AFE-B3F4-46D8-B937-2794FAF47C08}" type="pres">
      <dgm:prSet presAssocID="{8054DC88-3990-42D2-A60D-6ECCC9E9BD9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A1B397D-235A-48CF-9F03-69894DCA5FF6}" type="pres">
      <dgm:prSet presAssocID="{23D5811B-46FC-40CA-B8B7-BC0B3AC15A3B}" presName="hierRoot3" presStyleCnt="0">
        <dgm:presLayoutVars>
          <dgm:hierBranch val="init"/>
        </dgm:presLayoutVars>
      </dgm:prSet>
      <dgm:spPr/>
    </dgm:pt>
    <dgm:pt modelId="{22607646-6CD7-4C40-A03F-D7CAAE30309B}" type="pres">
      <dgm:prSet presAssocID="{23D5811B-46FC-40CA-B8B7-BC0B3AC15A3B}" presName="rootComposite3" presStyleCnt="0"/>
      <dgm:spPr/>
    </dgm:pt>
    <dgm:pt modelId="{57716E03-214B-4F45-8A3A-B1CABB47FD49}" type="pres">
      <dgm:prSet presAssocID="{23D5811B-46FC-40CA-B8B7-BC0B3AC15A3B}" presName="rootText3" presStyleLbl="asst1" presStyleIdx="1" presStyleCnt="4" custScaleX="111775" custScaleY="114796" custLinFactNeighborX="5832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CEF3F-6E09-4BF0-8BE7-3BBD8A480D1D}" type="pres">
      <dgm:prSet presAssocID="{23D5811B-46FC-40CA-B8B7-BC0B3AC15A3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6871A54-6AC4-4BC3-BB18-56FA501ACDE9}" type="pres">
      <dgm:prSet presAssocID="{23D5811B-46FC-40CA-B8B7-BC0B3AC15A3B}" presName="hierChild6" presStyleCnt="0"/>
      <dgm:spPr/>
    </dgm:pt>
    <dgm:pt modelId="{7CD97D64-1684-499C-9F7A-0FFC3FD973C6}" type="pres">
      <dgm:prSet presAssocID="{23D5811B-46FC-40CA-B8B7-BC0B3AC15A3B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2" presStyleCnt="4" custScaleX="111775" custScaleY="114796" custLinFactNeighborX="-6146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77594F69-8D4E-489A-BDC8-6C30CDC549E0}" type="pres">
      <dgm:prSet presAssocID="{A5768A48-8FCD-4674-B810-57EEA5ED677F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3A150F1-2E42-4CE5-AA3C-C35B18694B38}" type="pres">
      <dgm:prSet presAssocID="{F61048AC-EA18-42CB-94D3-C2D1F93B547D}" presName="hierRoot3" presStyleCnt="0">
        <dgm:presLayoutVars>
          <dgm:hierBranch val="init"/>
        </dgm:presLayoutVars>
      </dgm:prSet>
      <dgm:spPr/>
    </dgm:pt>
    <dgm:pt modelId="{425F44CA-C4FE-4784-A280-3C82944E9169}" type="pres">
      <dgm:prSet presAssocID="{F61048AC-EA18-42CB-94D3-C2D1F93B547D}" presName="rootComposite3" presStyleCnt="0"/>
      <dgm:spPr/>
    </dgm:pt>
    <dgm:pt modelId="{E4C64C98-B4D9-44CA-ACB7-D6F60473A1E1}" type="pres">
      <dgm:prSet presAssocID="{F61048AC-EA18-42CB-94D3-C2D1F93B547D}" presName="rootText3" presStyleLbl="asst1" presStyleIdx="3" presStyleCnt="4" custScaleX="111775" custScaleY="114796" custLinFactNeighborX="344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F59542-F1FF-47FC-8056-8FC03B23BA18}" type="pres">
      <dgm:prSet presAssocID="{F61048AC-EA18-42CB-94D3-C2D1F93B547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C7FCAFD-D206-4EB0-A943-3DE4CBFC632C}" type="pres">
      <dgm:prSet presAssocID="{F61048AC-EA18-42CB-94D3-C2D1F93B547D}" presName="hierChild6" presStyleCnt="0"/>
      <dgm:spPr/>
    </dgm:pt>
    <dgm:pt modelId="{9BAD65EA-84E0-4E16-96AD-CE2D7C7AFC5E}" type="pres">
      <dgm:prSet presAssocID="{F61048AC-EA18-42CB-94D3-C2D1F93B547D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75E7ECB8-44D7-4764-A74D-78FE4E81C791}" srcId="{9DEA55C1-E59C-4B5B-90DC-1D0B54C2B20C}" destId="{EC2B6404-7D77-423A-A5B5-D3CEC3DBDCAC}" srcOrd="7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4AB50842-BC3C-466C-B86C-A61FEC4B3576}" srcId="{9DEA55C1-E59C-4B5B-90DC-1D0B54C2B20C}" destId="{23D5811B-46FC-40CA-B8B7-BC0B3AC15A3B}" srcOrd="6" destOrd="0" parTransId="{8054DC88-3990-42D2-A60D-6ECCC9E9BD90}" sibTransId="{3191C7AC-FB2B-45A7-9596-036C241B414C}"/>
    <dgm:cxn modelId="{0AE1E8A8-D62B-423E-A0B5-A03AE29725B0}" type="presOf" srcId="{23D5811B-46FC-40CA-B8B7-BC0B3AC15A3B}" destId="{57716E03-214B-4F45-8A3A-B1CABB47FD49}" srcOrd="0" destOrd="0" presId="urn:microsoft.com/office/officeart/2005/8/layout/orgChart1"/>
    <dgm:cxn modelId="{2CE1C191-797E-4D5E-984B-797508408E74}" type="presOf" srcId="{F61048AC-EA18-42CB-94D3-C2D1F93B547D}" destId="{E4C64C98-B4D9-44CA-ACB7-D6F60473A1E1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BC99A6E0-0113-4CE9-879E-972FDEFEFCC2}" type="presOf" srcId="{23D5811B-46FC-40CA-B8B7-BC0B3AC15A3B}" destId="{1C2CEF3F-6E09-4BF0-8BE7-3BBD8A480D1D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D8F658A-D788-4640-85E8-1E6AD5F6C66C}" type="presOf" srcId="{F61048AC-EA18-42CB-94D3-C2D1F93B547D}" destId="{1AF59542-F1FF-47FC-8056-8FC03B23BA18}" srcOrd="1" destOrd="0" presId="urn:microsoft.com/office/officeart/2005/8/layout/orgChart1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2575EAA2-D3CC-42E6-93E6-B0A3C490E06B}" srcId="{9DEA55C1-E59C-4B5B-90DC-1D0B54C2B20C}" destId="{F61048AC-EA18-42CB-94D3-C2D1F93B547D}" srcOrd="8" destOrd="0" parTransId="{A5768A48-8FCD-4674-B810-57EEA5ED677F}" sibTransId="{7B48D32B-0B49-453A-9B5B-FF7277472651}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4FD00451-CDF6-4D4B-9512-13B65D933857}" type="presOf" srcId="{A5768A48-8FCD-4674-B810-57EEA5ED677F}" destId="{77594F69-8D4E-489A-BDC8-6C30CDC549E0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10ABC419-C1DE-4FDF-AE58-44C3E82A54E0}" type="presOf" srcId="{8054DC88-3990-42D2-A60D-6ECCC9E9BD90}" destId="{D7927AFE-B3F4-46D8-B937-2794FAF47C0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A9C8B4F-7AC7-460A-9750-4C4503E3D277}" type="presParOf" srcId="{E6CFA08A-7145-470C-A659-6A725D85622B}" destId="{D7927AFE-B3F4-46D8-B937-2794FAF47C08}" srcOrd="2" destOrd="0" presId="urn:microsoft.com/office/officeart/2005/8/layout/orgChart1"/>
    <dgm:cxn modelId="{062263B3-6B43-4BFA-8CC1-5507746017E1}" type="presParOf" srcId="{E6CFA08A-7145-470C-A659-6A725D85622B}" destId="{5A1B397D-235A-48CF-9F03-69894DCA5FF6}" srcOrd="3" destOrd="0" presId="urn:microsoft.com/office/officeart/2005/8/layout/orgChart1"/>
    <dgm:cxn modelId="{36C8859F-9704-46E4-890A-1A97BDB055A4}" type="presParOf" srcId="{5A1B397D-235A-48CF-9F03-69894DCA5FF6}" destId="{22607646-6CD7-4C40-A03F-D7CAAE30309B}" srcOrd="0" destOrd="0" presId="urn:microsoft.com/office/officeart/2005/8/layout/orgChart1"/>
    <dgm:cxn modelId="{18B45842-BA8E-4A22-8E79-EE4598E741F5}" type="presParOf" srcId="{22607646-6CD7-4C40-A03F-D7CAAE30309B}" destId="{57716E03-214B-4F45-8A3A-B1CABB47FD49}" srcOrd="0" destOrd="0" presId="urn:microsoft.com/office/officeart/2005/8/layout/orgChart1"/>
    <dgm:cxn modelId="{9EACBC0A-4DF5-43C2-8BA3-7B6EAB4242E1}" type="presParOf" srcId="{22607646-6CD7-4C40-A03F-D7CAAE30309B}" destId="{1C2CEF3F-6E09-4BF0-8BE7-3BBD8A480D1D}" srcOrd="1" destOrd="0" presId="urn:microsoft.com/office/officeart/2005/8/layout/orgChart1"/>
    <dgm:cxn modelId="{720807A9-ECEE-45B1-9E26-2A5C255424ED}" type="presParOf" srcId="{5A1B397D-235A-48CF-9F03-69894DCA5FF6}" destId="{E6871A54-6AC4-4BC3-BB18-56FA501ACDE9}" srcOrd="1" destOrd="0" presId="urn:microsoft.com/office/officeart/2005/8/layout/orgChart1"/>
    <dgm:cxn modelId="{D9962331-4970-42F8-A7B6-3B15B8FE72DC}" type="presParOf" srcId="{5A1B397D-235A-48CF-9F03-69894DCA5FF6}" destId="{7CD97D64-1684-499C-9F7A-0FFC3FD973C6}" srcOrd="2" destOrd="0" presId="urn:microsoft.com/office/officeart/2005/8/layout/orgChart1"/>
    <dgm:cxn modelId="{FB5A317B-AD9D-4875-80CE-A9FE3CED1D1F}" type="presParOf" srcId="{E6CFA08A-7145-470C-A659-6A725D85622B}" destId="{464B5678-6C9B-43A0-94A1-928DFBDE6AE2}" srcOrd="4" destOrd="0" presId="urn:microsoft.com/office/officeart/2005/8/layout/orgChart1"/>
    <dgm:cxn modelId="{E3ADAF05-0C89-445B-84A7-3B78E685C5E8}" type="presParOf" srcId="{E6CFA08A-7145-470C-A659-6A725D85622B}" destId="{D02DA8B4-8B77-41D1-8AF0-D9510FFF2AC1}" srcOrd="5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C0AA3E5A-E16D-474A-BE6E-0EFEE8A043FD}" type="presParOf" srcId="{E6CFA08A-7145-470C-A659-6A725D85622B}" destId="{77594F69-8D4E-489A-BDC8-6C30CDC549E0}" srcOrd="6" destOrd="0" presId="urn:microsoft.com/office/officeart/2005/8/layout/orgChart1"/>
    <dgm:cxn modelId="{5DD8FE7D-B9C9-490D-B925-20754B121AA8}" type="presParOf" srcId="{E6CFA08A-7145-470C-A659-6A725D85622B}" destId="{A3A150F1-2E42-4CE5-AA3C-C35B18694B38}" srcOrd="7" destOrd="0" presId="urn:microsoft.com/office/officeart/2005/8/layout/orgChart1"/>
    <dgm:cxn modelId="{53207092-F9B4-4D34-B706-E756673CB4E6}" type="presParOf" srcId="{A3A150F1-2E42-4CE5-AA3C-C35B18694B38}" destId="{425F44CA-C4FE-4784-A280-3C82944E9169}" srcOrd="0" destOrd="0" presId="urn:microsoft.com/office/officeart/2005/8/layout/orgChart1"/>
    <dgm:cxn modelId="{82CF1C40-7310-49B4-8733-C3A19F3BC12B}" type="presParOf" srcId="{425F44CA-C4FE-4784-A280-3C82944E9169}" destId="{E4C64C98-B4D9-44CA-ACB7-D6F60473A1E1}" srcOrd="0" destOrd="0" presId="urn:microsoft.com/office/officeart/2005/8/layout/orgChart1"/>
    <dgm:cxn modelId="{C3C9A876-4BB5-4B80-AAAD-26DA6FFFEF5F}" type="presParOf" srcId="{425F44CA-C4FE-4784-A280-3C82944E9169}" destId="{1AF59542-F1FF-47FC-8056-8FC03B23BA18}" srcOrd="1" destOrd="0" presId="urn:microsoft.com/office/officeart/2005/8/layout/orgChart1"/>
    <dgm:cxn modelId="{449CC389-59AB-4844-8ACD-6C4BCEA206EC}" type="presParOf" srcId="{A3A150F1-2E42-4CE5-AA3C-C35B18694B38}" destId="{2C7FCAFD-D206-4EB0-A943-3DE4CBFC632C}" srcOrd="1" destOrd="0" presId="urn:microsoft.com/office/officeart/2005/8/layout/orgChart1"/>
    <dgm:cxn modelId="{F2EDB70A-F329-44FF-9795-AAC783C449EE}" type="presParOf" srcId="{A3A150F1-2E42-4CE5-AA3C-C35B18694B38}" destId="{9BAD65EA-84E0-4E16-96AD-CE2D7C7AFC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Policial</a:t>
          </a:r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667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65"/>
              </a:lnTo>
              <a:lnTo>
                <a:pt x="46400" y="332365"/>
              </a:lnTo>
              <a:lnTo>
                <a:pt x="4640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4785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439947"/>
        <a:ext cx="2584785" cy="1308205"/>
      </dsp:txXfrm>
    </dsp:sp>
    <dsp:sp modelId="{A99812C4-2663-4D9F-8C32-3124AF6958E3}">
      <dsp:nvSpPr>
        <dsp:cNvPr id="0" name=""/>
        <dsp:cNvSpPr/>
      </dsp:nvSpPr>
      <dsp:spPr>
        <a:xfrm>
          <a:off x="213067" y="2394678"/>
          <a:ext cx="2160012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3067" y="2394678"/>
        <a:ext cx="2160012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6315294" y="2113504"/>
          <a:ext cx="91440" cy="377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3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394066" y="986762"/>
          <a:ext cx="1966948" cy="31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50"/>
              </a:lnTo>
              <a:lnTo>
                <a:pt x="1966948" y="157550"/>
              </a:lnTo>
              <a:lnTo>
                <a:pt x="1966948" y="314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762117" y="3448591"/>
          <a:ext cx="91440" cy="250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6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574188" y="2113504"/>
          <a:ext cx="1233648" cy="377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58"/>
              </a:lnTo>
              <a:lnTo>
                <a:pt x="1233648" y="220358"/>
              </a:lnTo>
              <a:lnTo>
                <a:pt x="1233648" y="3773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468080" y="2113504"/>
          <a:ext cx="1106108" cy="377373"/>
        </a:xfrm>
        <a:custGeom>
          <a:avLst/>
          <a:gdLst/>
          <a:ahLst/>
          <a:cxnLst/>
          <a:rect l="0" t="0" r="0" b="0"/>
          <a:pathLst>
            <a:path>
              <a:moveTo>
                <a:pt x="1106108" y="0"/>
              </a:moveTo>
              <a:lnTo>
                <a:pt x="1106108" y="220358"/>
              </a:lnTo>
              <a:lnTo>
                <a:pt x="0" y="220358"/>
              </a:lnTo>
              <a:lnTo>
                <a:pt x="0" y="3773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574188" y="986762"/>
          <a:ext cx="1819877" cy="314565"/>
        </a:xfrm>
        <a:custGeom>
          <a:avLst/>
          <a:gdLst/>
          <a:ahLst/>
          <a:cxnLst/>
          <a:rect l="0" t="0" r="0" b="0"/>
          <a:pathLst>
            <a:path>
              <a:moveTo>
                <a:pt x="1819877" y="0"/>
              </a:moveTo>
              <a:lnTo>
                <a:pt x="1819877" y="157550"/>
              </a:lnTo>
              <a:lnTo>
                <a:pt x="0" y="157550"/>
              </a:lnTo>
              <a:lnTo>
                <a:pt x="0" y="314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19593" y="0"/>
          <a:ext cx="2548945" cy="986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3119593" y="0"/>
        <a:ext cx="2548945" cy="986762"/>
      </dsp:txXfrm>
    </dsp:sp>
    <dsp:sp modelId="{19FBE8A8-D4BA-45D1-97CD-FF1210CD856F}">
      <dsp:nvSpPr>
        <dsp:cNvPr id="0" name=""/>
        <dsp:cNvSpPr/>
      </dsp:nvSpPr>
      <dsp:spPr>
        <a:xfrm>
          <a:off x="1558969" y="1301327"/>
          <a:ext cx="2030438" cy="812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Reclusorios</a:t>
          </a:r>
        </a:p>
      </dsp:txBody>
      <dsp:txXfrm>
        <a:off x="1558969" y="1301327"/>
        <a:ext cx="2030438" cy="812176"/>
      </dsp:txXfrm>
    </dsp:sp>
    <dsp:sp modelId="{9EF5B1E7-4642-446F-802A-010E77A6D315}">
      <dsp:nvSpPr>
        <dsp:cNvPr id="0" name=""/>
        <dsp:cNvSpPr/>
      </dsp:nvSpPr>
      <dsp:spPr>
        <a:xfrm>
          <a:off x="455328" y="2490877"/>
          <a:ext cx="2025503" cy="957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455328" y="2490877"/>
        <a:ext cx="2025503" cy="957714"/>
      </dsp:txXfrm>
    </dsp:sp>
    <dsp:sp modelId="{16B5BDFF-F3F9-455E-9A06-4FDFC9DB382B}">
      <dsp:nvSpPr>
        <dsp:cNvPr id="0" name=""/>
        <dsp:cNvSpPr/>
      </dsp:nvSpPr>
      <dsp:spPr>
        <a:xfrm>
          <a:off x="2794861" y="2490877"/>
          <a:ext cx="2025952" cy="957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794861" y="2490877"/>
        <a:ext cx="2025952" cy="957714"/>
      </dsp:txXfrm>
    </dsp:sp>
    <dsp:sp modelId="{30FFB312-E2B7-4DAF-BC4F-35A9624DCD38}">
      <dsp:nvSpPr>
        <dsp:cNvPr id="0" name=""/>
        <dsp:cNvSpPr/>
      </dsp:nvSpPr>
      <dsp:spPr>
        <a:xfrm>
          <a:off x="2802226" y="3699277"/>
          <a:ext cx="2011222" cy="1600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802226" y="3699277"/>
        <a:ext cx="2011222" cy="1600808"/>
      </dsp:txXfrm>
    </dsp:sp>
    <dsp:sp modelId="{0E4A1FB2-B936-4A45-9B17-4DC72B6EC80F}">
      <dsp:nvSpPr>
        <dsp:cNvPr id="0" name=""/>
        <dsp:cNvSpPr/>
      </dsp:nvSpPr>
      <dsp:spPr>
        <a:xfrm>
          <a:off x="5345795" y="1301327"/>
          <a:ext cx="2030438" cy="812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5345795" y="1301327"/>
        <a:ext cx="2030438" cy="812176"/>
      </dsp:txXfrm>
    </dsp:sp>
    <dsp:sp modelId="{B651DCB6-AAF6-4973-9416-A5FBDCD184AD}">
      <dsp:nvSpPr>
        <dsp:cNvPr id="0" name=""/>
        <dsp:cNvSpPr/>
      </dsp:nvSpPr>
      <dsp:spPr>
        <a:xfrm>
          <a:off x="5345795" y="2490877"/>
          <a:ext cx="2030438" cy="957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5345795" y="2490877"/>
        <a:ext cx="2030438" cy="9577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3897319" y="807957"/>
          <a:ext cx="128218" cy="2227275"/>
        </a:xfrm>
        <a:custGeom>
          <a:avLst/>
          <a:gdLst/>
          <a:ahLst/>
          <a:cxnLst/>
          <a:rect l="0" t="0" r="0" b="0"/>
          <a:pathLst>
            <a:path>
              <a:moveTo>
                <a:pt x="128218" y="0"/>
              </a:moveTo>
              <a:lnTo>
                <a:pt x="128218" y="2227275"/>
              </a:lnTo>
              <a:lnTo>
                <a:pt x="0" y="2227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D548-AED4-4925-B1B4-CD01AD9FB7A3}">
      <dsp:nvSpPr>
        <dsp:cNvPr id="0" name=""/>
        <dsp:cNvSpPr/>
      </dsp:nvSpPr>
      <dsp:spPr>
        <a:xfrm>
          <a:off x="3979817" y="807957"/>
          <a:ext cx="91440" cy="1234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4612"/>
              </a:lnTo>
              <a:lnTo>
                <a:pt x="134813" y="12346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8194" y="807957"/>
          <a:ext cx="167343" cy="1234612"/>
        </a:xfrm>
        <a:custGeom>
          <a:avLst/>
          <a:gdLst/>
          <a:ahLst/>
          <a:cxnLst/>
          <a:rect l="0" t="0" r="0" b="0"/>
          <a:pathLst>
            <a:path>
              <a:moveTo>
                <a:pt x="167343" y="0"/>
              </a:moveTo>
              <a:lnTo>
                <a:pt x="167343" y="1234612"/>
              </a:lnTo>
              <a:lnTo>
                <a:pt x="0" y="12346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807957"/>
          <a:ext cx="184847" cy="475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262"/>
              </a:lnTo>
              <a:lnTo>
                <a:pt x="184847" y="4752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8194" y="807957"/>
          <a:ext cx="167343" cy="475262"/>
        </a:xfrm>
        <a:custGeom>
          <a:avLst/>
          <a:gdLst/>
          <a:ahLst/>
          <a:cxnLst/>
          <a:rect l="0" t="0" r="0" b="0"/>
          <a:pathLst>
            <a:path>
              <a:moveTo>
                <a:pt x="167343" y="0"/>
              </a:moveTo>
              <a:lnTo>
                <a:pt x="167343" y="475262"/>
              </a:lnTo>
              <a:lnTo>
                <a:pt x="0" y="4752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807957"/>
          <a:ext cx="1563614" cy="310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541"/>
              </a:lnTo>
              <a:lnTo>
                <a:pt x="1563614" y="2980541"/>
              </a:lnTo>
              <a:lnTo>
                <a:pt x="1563614" y="31087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807957"/>
          <a:ext cx="91440" cy="3108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87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461922" y="807957"/>
          <a:ext cx="1563614" cy="3108759"/>
        </a:xfrm>
        <a:custGeom>
          <a:avLst/>
          <a:gdLst/>
          <a:ahLst/>
          <a:cxnLst/>
          <a:rect l="0" t="0" r="0" b="0"/>
          <a:pathLst>
            <a:path>
              <a:moveTo>
                <a:pt x="1563614" y="0"/>
              </a:moveTo>
              <a:lnTo>
                <a:pt x="1563614" y="2980541"/>
              </a:lnTo>
              <a:lnTo>
                <a:pt x="0" y="2980541"/>
              </a:lnTo>
              <a:lnTo>
                <a:pt x="0" y="31087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3154087" y="775"/>
          <a:ext cx="1742900" cy="807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</a:t>
          </a:r>
          <a:r>
            <a:rPr lang="es-MX" altLang="es-MX" sz="1200" kern="1200" dirty="0">
              <a:cs typeface="Arial" charset="0"/>
            </a:rPr>
            <a:t>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3154087" y="775"/>
        <a:ext cx="1742900" cy="807182"/>
      </dsp:txXfrm>
    </dsp:sp>
    <dsp:sp modelId="{6112410E-4BF6-442A-8219-189ACE289C18}">
      <dsp:nvSpPr>
        <dsp:cNvPr id="0" name=""/>
        <dsp:cNvSpPr/>
      </dsp:nvSpPr>
      <dsp:spPr>
        <a:xfrm>
          <a:off x="1808333" y="3916717"/>
          <a:ext cx="1307178" cy="669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808333" y="3916717"/>
        <a:ext cx="1307178" cy="669756"/>
      </dsp:txXfrm>
    </dsp:sp>
    <dsp:sp modelId="{FF9AEBFD-B5E8-4C8B-93B6-58BDD111233A}">
      <dsp:nvSpPr>
        <dsp:cNvPr id="0" name=""/>
        <dsp:cNvSpPr/>
      </dsp:nvSpPr>
      <dsp:spPr>
        <a:xfrm>
          <a:off x="3371948" y="3916717"/>
          <a:ext cx="1307178" cy="669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371948" y="3916717"/>
        <a:ext cx="1307178" cy="669756"/>
      </dsp:txXfrm>
    </dsp:sp>
    <dsp:sp modelId="{33F6523A-A225-48D5-8EA1-FD7E1E293232}">
      <dsp:nvSpPr>
        <dsp:cNvPr id="0" name=""/>
        <dsp:cNvSpPr/>
      </dsp:nvSpPr>
      <dsp:spPr>
        <a:xfrm>
          <a:off x="4935563" y="3916717"/>
          <a:ext cx="1307178" cy="669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4935563" y="3916717"/>
        <a:ext cx="1307178" cy="669756"/>
      </dsp:txXfrm>
    </dsp:sp>
    <dsp:sp modelId="{5C5FBA79-CC2B-4A79-A357-BD1482AB1481}">
      <dsp:nvSpPr>
        <dsp:cNvPr id="0" name=""/>
        <dsp:cNvSpPr/>
      </dsp:nvSpPr>
      <dsp:spPr>
        <a:xfrm>
          <a:off x="2750328" y="998767"/>
          <a:ext cx="1107866" cy="568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750328" y="998767"/>
        <a:ext cx="1107866" cy="568904"/>
      </dsp:txXfrm>
    </dsp:sp>
    <dsp:sp modelId="{96D7878D-D75D-41DC-871A-C17F54F18761}">
      <dsp:nvSpPr>
        <dsp:cNvPr id="0" name=""/>
        <dsp:cNvSpPr/>
      </dsp:nvSpPr>
      <dsp:spPr>
        <a:xfrm>
          <a:off x="4210385" y="998767"/>
          <a:ext cx="1107866" cy="568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10385" y="998767"/>
        <a:ext cx="1107866" cy="568904"/>
      </dsp:txXfrm>
    </dsp:sp>
    <dsp:sp modelId="{93F8B935-F73A-4798-BF54-4CCBC6CFBBF5}">
      <dsp:nvSpPr>
        <dsp:cNvPr id="0" name=""/>
        <dsp:cNvSpPr/>
      </dsp:nvSpPr>
      <dsp:spPr>
        <a:xfrm>
          <a:off x="2750328" y="1758118"/>
          <a:ext cx="1107866" cy="568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750328" y="1758118"/>
        <a:ext cx="1107866" cy="568904"/>
      </dsp:txXfrm>
    </dsp:sp>
    <dsp:sp modelId="{B7C9D458-B2A4-4FC7-9703-DB94C0E1E898}">
      <dsp:nvSpPr>
        <dsp:cNvPr id="0" name=""/>
        <dsp:cNvSpPr/>
      </dsp:nvSpPr>
      <dsp:spPr>
        <a:xfrm>
          <a:off x="4114630" y="1758118"/>
          <a:ext cx="1276393" cy="568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  <a:endParaRPr lang="es-ES" sz="1200" kern="1200" dirty="0">
            <a:cs typeface="Arial" charset="0"/>
          </a:endParaRPr>
        </a:p>
      </dsp:txBody>
      <dsp:txXfrm>
        <a:off x="4114630" y="1758118"/>
        <a:ext cx="1276393" cy="568904"/>
      </dsp:txXfrm>
    </dsp:sp>
    <dsp:sp modelId="{3A6D2275-4509-4AB5-B7CE-AD8A71695465}">
      <dsp:nvSpPr>
        <dsp:cNvPr id="0" name=""/>
        <dsp:cNvSpPr/>
      </dsp:nvSpPr>
      <dsp:spPr>
        <a:xfrm>
          <a:off x="2789453" y="2604288"/>
          <a:ext cx="1107866" cy="861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Capturistas </a:t>
          </a:r>
        </a:p>
      </dsp:txBody>
      <dsp:txXfrm>
        <a:off x="2789453" y="2604288"/>
        <a:ext cx="1107866" cy="8618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1ero</a:t>
          </a: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766418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781667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766418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781667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924426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781667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766418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781667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135259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135259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18748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684810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684810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4926889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4926889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18748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684810"/>
          <a:ext cx="2509051" cy="3239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Oficial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 </a:t>
          </a:r>
          <a:r>
            <a:rPr lang="es-MX" sz="1000" kern="1200" dirty="0"/>
            <a:t>1ro(a)</a:t>
          </a:r>
          <a:br>
            <a:rPr lang="es-MX" sz="1000" kern="1200" dirty="0"/>
          </a:b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684810"/>
        <a:ext cx="2509051" cy="3239615"/>
      </dsp:txXfrm>
    </dsp:sp>
    <dsp:sp modelId="{47534EF4-1B7B-4FDF-ACD3-ECDA86C17442}">
      <dsp:nvSpPr>
        <dsp:cNvPr id="0" name=""/>
        <dsp:cNvSpPr/>
      </dsp:nvSpPr>
      <dsp:spPr>
        <a:xfrm>
          <a:off x="3089099" y="5084896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84896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63033" y="1018748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684810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684810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4926889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4926889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18748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684810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684810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4926889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4926889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29891" y="1064"/>
          <a:ext cx="205287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9891" y="1064"/>
        <a:ext cx="2052874" cy="5416959"/>
      </dsp:txXfrm>
    </dsp:sp>
    <dsp:sp modelId="{117A2195-554C-42DC-AA46-C8B028514D19}">
      <dsp:nvSpPr>
        <dsp:cNvPr id="0" name=""/>
        <dsp:cNvSpPr/>
      </dsp:nvSpPr>
      <dsp:spPr>
        <a:xfrm>
          <a:off x="2296809" y="0"/>
          <a:ext cx="270320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296809" y="0"/>
        <a:ext cx="2703205" cy="5416959"/>
      </dsp:txXfrm>
    </dsp:sp>
    <dsp:sp modelId="{3A567B40-7AE0-429A-BAE2-3524281D6C24}">
      <dsp:nvSpPr>
        <dsp:cNvPr id="0" name=""/>
        <dsp:cNvSpPr/>
      </dsp:nvSpPr>
      <dsp:spPr>
        <a:xfrm>
          <a:off x="5227845" y="585"/>
          <a:ext cx="187561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227845" y="585"/>
        <a:ext cx="1875614" cy="5416959"/>
      </dsp:txXfrm>
    </dsp:sp>
    <dsp:sp modelId="{5F3E6FA4-9477-4018-BDCA-01621A42439F}">
      <dsp:nvSpPr>
        <dsp:cNvPr id="0" name=""/>
        <dsp:cNvSpPr/>
      </dsp:nvSpPr>
      <dsp:spPr>
        <a:xfrm>
          <a:off x="7287581" y="1"/>
          <a:ext cx="165615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7287581" y="1"/>
        <a:ext cx="1656155" cy="54169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281699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b="0" i="0" u="none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3ero(a)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 </a:t>
          </a:r>
          <a:endParaRPr lang="es-MX" altLang="es-MX" sz="1050" kern="1200" dirty="0">
            <a:latin typeface="+mn-lt"/>
          </a:endParaRPr>
        </a:p>
      </dsp:txBody>
      <dsp:txXfrm>
        <a:off x="281699" y="9396"/>
        <a:ext cx="2609288" cy="4978178"/>
      </dsp:txXfrm>
    </dsp:sp>
    <dsp:sp modelId="{901B0A3D-317C-4CBB-8376-A8E7A0D79098}">
      <dsp:nvSpPr>
        <dsp:cNvPr id="0" name=""/>
        <dsp:cNvSpPr/>
      </dsp:nvSpPr>
      <dsp:spPr>
        <a:xfrm>
          <a:off x="3123007" y="4698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123007" y="4698"/>
        <a:ext cx="2609288" cy="4978178"/>
      </dsp:txXfrm>
    </dsp:sp>
    <dsp:sp modelId="{C9DC9B59-07A1-4458-B4A1-AC793C5CA063}">
      <dsp:nvSpPr>
        <dsp:cNvPr id="0" name=""/>
        <dsp:cNvSpPr/>
      </dsp:nvSpPr>
      <dsp:spPr>
        <a:xfrm>
          <a:off x="5890169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890169" y="9396"/>
        <a:ext cx="2609288" cy="49781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1ECB-332D-4269-9B93-907B1F34AD29}">
      <dsp:nvSpPr>
        <dsp:cNvPr id="0" name=""/>
        <dsp:cNvSpPr/>
      </dsp:nvSpPr>
      <dsp:spPr>
        <a:xfrm>
          <a:off x="4421440" y="1932697"/>
          <a:ext cx="184475" cy="873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386"/>
              </a:lnTo>
              <a:lnTo>
                <a:pt x="184475" y="8733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268541" y="1932697"/>
          <a:ext cx="152898" cy="870658"/>
        </a:xfrm>
        <a:custGeom>
          <a:avLst/>
          <a:gdLst/>
          <a:ahLst/>
          <a:cxnLst/>
          <a:rect l="0" t="0" r="0" b="0"/>
          <a:pathLst>
            <a:path>
              <a:moveTo>
                <a:pt x="152898" y="0"/>
              </a:moveTo>
              <a:lnTo>
                <a:pt x="152898" y="870658"/>
              </a:lnTo>
              <a:lnTo>
                <a:pt x="0" y="870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1440" y="1932697"/>
          <a:ext cx="3744066" cy="206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955"/>
              </a:lnTo>
              <a:lnTo>
                <a:pt x="3744066" y="1995955"/>
              </a:lnTo>
              <a:lnTo>
                <a:pt x="3744066" y="20636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1440" y="1932697"/>
          <a:ext cx="2247486" cy="2063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955"/>
              </a:lnTo>
              <a:lnTo>
                <a:pt x="2247486" y="1995955"/>
              </a:lnTo>
              <a:lnTo>
                <a:pt x="2247486" y="20636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1440" y="1932697"/>
          <a:ext cx="749914" cy="205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94"/>
              </a:lnTo>
              <a:lnTo>
                <a:pt x="749914" y="1982594"/>
              </a:lnTo>
              <a:lnTo>
                <a:pt x="749914" y="2050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3674774" y="1932697"/>
          <a:ext cx="746665" cy="2050285"/>
        </a:xfrm>
        <a:custGeom>
          <a:avLst/>
          <a:gdLst/>
          <a:ahLst/>
          <a:cxnLst/>
          <a:rect l="0" t="0" r="0" b="0"/>
          <a:pathLst>
            <a:path>
              <a:moveTo>
                <a:pt x="746665" y="0"/>
              </a:moveTo>
              <a:lnTo>
                <a:pt x="746665" y="1982594"/>
              </a:lnTo>
              <a:lnTo>
                <a:pt x="0" y="1982594"/>
              </a:lnTo>
              <a:lnTo>
                <a:pt x="0" y="2050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2178195" y="1932697"/>
          <a:ext cx="2243244" cy="2050285"/>
        </a:xfrm>
        <a:custGeom>
          <a:avLst/>
          <a:gdLst/>
          <a:ahLst/>
          <a:cxnLst/>
          <a:rect l="0" t="0" r="0" b="0"/>
          <a:pathLst>
            <a:path>
              <a:moveTo>
                <a:pt x="2243244" y="0"/>
              </a:moveTo>
              <a:lnTo>
                <a:pt x="2243244" y="1982594"/>
              </a:lnTo>
              <a:lnTo>
                <a:pt x="0" y="1982594"/>
              </a:lnTo>
              <a:lnTo>
                <a:pt x="0" y="2050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682608" y="1932697"/>
          <a:ext cx="3738831" cy="2063646"/>
        </a:xfrm>
        <a:custGeom>
          <a:avLst/>
          <a:gdLst/>
          <a:ahLst/>
          <a:cxnLst/>
          <a:rect l="0" t="0" r="0" b="0"/>
          <a:pathLst>
            <a:path>
              <a:moveTo>
                <a:pt x="3738831" y="0"/>
              </a:moveTo>
              <a:lnTo>
                <a:pt x="3738831" y="1995955"/>
              </a:lnTo>
              <a:lnTo>
                <a:pt x="0" y="1995955"/>
              </a:lnTo>
              <a:lnTo>
                <a:pt x="0" y="20636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22138" y="796517"/>
          <a:ext cx="2398602" cy="113618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de la Dirección de Policía de Operaciones Especiales</a:t>
          </a:r>
        </a:p>
      </dsp:txBody>
      <dsp:txXfrm>
        <a:off x="3222138" y="796517"/>
        <a:ext cx="2398602" cy="1136180"/>
      </dsp:txXfrm>
    </dsp:sp>
    <dsp:sp modelId="{BE393EA6-436B-4E8E-98D3-7FC4A3B6FD72}">
      <dsp:nvSpPr>
        <dsp:cNvPr id="0" name=""/>
        <dsp:cNvSpPr/>
      </dsp:nvSpPr>
      <dsp:spPr>
        <a:xfrm>
          <a:off x="2010" y="3996344"/>
          <a:ext cx="1361196" cy="1052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Primera Sección</a:t>
          </a:r>
        </a:p>
      </dsp:txBody>
      <dsp:txXfrm>
        <a:off x="2010" y="3996344"/>
        <a:ext cx="1361196" cy="1052021"/>
      </dsp:txXfrm>
    </dsp:sp>
    <dsp:sp modelId="{ACF15B23-6C27-4EE0-887C-952A3E569CD0}">
      <dsp:nvSpPr>
        <dsp:cNvPr id="0" name=""/>
        <dsp:cNvSpPr/>
      </dsp:nvSpPr>
      <dsp:spPr>
        <a:xfrm>
          <a:off x="1497597" y="3982983"/>
          <a:ext cx="1361196" cy="10520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Segunda Sección</a:t>
          </a:r>
        </a:p>
      </dsp:txBody>
      <dsp:txXfrm>
        <a:off x="1497597" y="3982983"/>
        <a:ext cx="1361196" cy="1052021"/>
      </dsp:txXfrm>
    </dsp:sp>
    <dsp:sp modelId="{AF43A38E-5624-4E17-8D78-47D09399A62E}">
      <dsp:nvSpPr>
        <dsp:cNvPr id="0" name=""/>
        <dsp:cNvSpPr/>
      </dsp:nvSpPr>
      <dsp:spPr>
        <a:xfrm>
          <a:off x="2994176" y="3982983"/>
          <a:ext cx="1361196" cy="10520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Tercera Sección</a:t>
          </a:r>
        </a:p>
      </dsp:txBody>
      <dsp:txXfrm>
        <a:off x="2994176" y="3982983"/>
        <a:ext cx="1361196" cy="1052021"/>
      </dsp:txXfrm>
    </dsp:sp>
    <dsp:sp modelId="{BABEB0FF-8874-424F-91E2-2AD3F35E73FA}">
      <dsp:nvSpPr>
        <dsp:cNvPr id="0" name=""/>
        <dsp:cNvSpPr/>
      </dsp:nvSpPr>
      <dsp:spPr>
        <a:xfrm>
          <a:off x="4490756" y="3982983"/>
          <a:ext cx="1361196" cy="10520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de Logística y Operaciones </a:t>
          </a:r>
        </a:p>
      </dsp:txBody>
      <dsp:txXfrm>
        <a:off x="4490756" y="3982983"/>
        <a:ext cx="1361196" cy="1052021"/>
      </dsp:txXfrm>
    </dsp:sp>
    <dsp:sp modelId="{B8A4581B-4C41-4101-B475-C789AD4E77D0}">
      <dsp:nvSpPr>
        <dsp:cNvPr id="0" name=""/>
        <dsp:cNvSpPr/>
      </dsp:nvSpPr>
      <dsp:spPr>
        <a:xfrm>
          <a:off x="5988328" y="3996344"/>
          <a:ext cx="1361196" cy="10520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Encargado(a) de Grupos de Apoyo</a:t>
          </a:r>
        </a:p>
      </dsp:txBody>
      <dsp:txXfrm>
        <a:off x="5988328" y="3996344"/>
        <a:ext cx="1361196" cy="1052021"/>
      </dsp:txXfrm>
    </dsp:sp>
    <dsp:sp modelId="{0E2A8323-54DB-4CD9-A99C-2E3236B7963C}">
      <dsp:nvSpPr>
        <dsp:cNvPr id="0" name=""/>
        <dsp:cNvSpPr/>
      </dsp:nvSpPr>
      <dsp:spPr>
        <a:xfrm>
          <a:off x="7484907" y="3996344"/>
          <a:ext cx="1361196" cy="10520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Encargado(a) de Área Administrativa</a:t>
          </a:r>
        </a:p>
      </dsp:txBody>
      <dsp:txXfrm>
        <a:off x="7484907" y="3996344"/>
        <a:ext cx="1361196" cy="1052021"/>
      </dsp:txXfrm>
    </dsp:sp>
    <dsp:sp modelId="{F7FA60C7-93BC-413C-832D-B1E55749BFDE}">
      <dsp:nvSpPr>
        <dsp:cNvPr id="0" name=""/>
        <dsp:cNvSpPr/>
      </dsp:nvSpPr>
      <dsp:spPr>
        <a:xfrm>
          <a:off x="1996179" y="2385153"/>
          <a:ext cx="2272361" cy="8364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Escolta</a:t>
          </a:r>
          <a:endParaRPr lang="es-MX" sz="1200" kern="1200" dirty="0">
            <a:latin typeface="+mn-lt"/>
          </a:endParaRPr>
        </a:p>
      </dsp:txBody>
      <dsp:txXfrm>
        <a:off x="1996179" y="2385153"/>
        <a:ext cx="2272361" cy="836404"/>
      </dsp:txXfrm>
    </dsp:sp>
    <dsp:sp modelId="{60882EE2-39D4-4BA2-AA82-86A3DFBF1CE4}">
      <dsp:nvSpPr>
        <dsp:cNvPr id="0" name=""/>
        <dsp:cNvSpPr/>
      </dsp:nvSpPr>
      <dsp:spPr>
        <a:xfrm>
          <a:off x="4605915" y="2388051"/>
          <a:ext cx="2010447" cy="83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Área de Despliegue Operativo</a:t>
          </a:r>
        </a:p>
      </dsp:txBody>
      <dsp:txXfrm>
        <a:off x="4605915" y="2388051"/>
        <a:ext cx="2010447" cy="8360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FFBE3-7CA5-473B-9D68-2A9F320DF978}">
      <dsp:nvSpPr>
        <dsp:cNvPr id="0" name=""/>
        <dsp:cNvSpPr/>
      </dsp:nvSpPr>
      <dsp:spPr>
        <a:xfrm>
          <a:off x="4092525" y="1759954"/>
          <a:ext cx="91440" cy="266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570"/>
              </a:lnTo>
              <a:lnTo>
                <a:pt x="46090" y="116570"/>
              </a:lnTo>
              <a:lnTo>
                <a:pt x="46090" y="2661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D5775-91DC-4522-B1CE-CA7469437D2D}">
      <dsp:nvSpPr>
        <dsp:cNvPr id="0" name=""/>
        <dsp:cNvSpPr/>
      </dsp:nvSpPr>
      <dsp:spPr>
        <a:xfrm>
          <a:off x="4092525" y="715523"/>
          <a:ext cx="91440" cy="332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CD7C-F309-4685-8BA6-F580A17948BD}">
      <dsp:nvSpPr>
        <dsp:cNvPr id="0" name=""/>
        <dsp:cNvSpPr/>
      </dsp:nvSpPr>
      <dsp:spPr>
        <a:xfrm>
          <a:off x="3425974" y="3251"/>
          <a:ext cx="1424542" cy="71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Área de Despliegue Operativo</a:t>
          </a:r>
        </a:p>
      </dsp:txBody>
      <dsp:txXfrm>
        <a:off x="3425974" y="3251"/>
        <a:ext cx="1424542" cy="712271"/>
      </dsp:txXfrm>
    </dsp:sp>
    <dsp:sp modelId="{BCF9C73A-0133-4969-802C-030E90DBAC92}">
      <dsp:nvSpPr>
        <dsp:cNvPr id="0" name=""/>
        <dsp:cNvSpPr/>
      </dsp:nvSpPr>
      <dsp:spPr>
        <a:xfrm>
          <a:off x="3425974" y="1047683"/>
          <a:ext cx="1424542" cy="7122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Policía 3ero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+mn-lt"/>
          </a:endParaRPr>
        </a:p>
      </dsp:txBody>
      <dsp:txXfrm>
        <a:off x="3425974" y="1047683"/>
        <a:ext cx="1424542" cy="712271"/>
      </dsp:txXfrm>
    </dsp:sp>
    <dsp:sp modelId="{AF8DF513-B9CB-4C0F-8A5F-83E42531AC19}">
      <dsp:nvSpPr>
        <dsp:cNvPr id="0" name=""/>
        <dsp:cNvSpPr/>
      </dsp:nvSpPr>
      <dsp:spPr>
        <a:xfrm>
          <a:off x="645509" y="2026102"/>
          <a:ext cx="6986212" cy="3101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Suboficial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1ro(a)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645509" y="2026102"/>
        <a:ext cx="6986212" cy="31019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Administrativo(a)</a:t>
          </a:r>
        </a:p>
      </dsp:txBody>
      <dsp:txXfrm>
        <a:off x="4351557" y="2230498"/>
        <a:ext cx="1314356" cy="6479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Vial</a:t>
          </a: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</a:t>
          </a:r>
          <a:r>
            <a:rPr lang="es-MX" altLang="es-MX" sz="1200" kern="1200" dirty="0" smtClean="0"/>
            <a:t>) Conmutador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Patrullero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61603</a:t>
          </a:r>
          <a:endParaRPr lang="es-ES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FF0000"/>
            </a:solidFill>
          </a:endParaRP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FF0000"/>
            </a:solidFill>
          </a:endParaRPr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049768"/>
        <a:ext cx="1247867" cy="5704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Interinstitucionales</a:t>
          </a:r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Logística</a:t>
          </a:r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Mensajero(a)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Abogado(a)</a:t>
          </a: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Médicos(as)</a:t>
          </a:r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Vial</a:t>
          </a:r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br>
            <a:rPr lang="es-MX" sz="1200" kern="1200" dirty="0" smtClean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Administrativo(a)</a:t>
          </a:r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/>
            <a:t>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8214A-A183-401B-A5B1-E7345D26F620}">
      <dsp:nvSpPr>
        <dsp:cNvPr id="0" name=""/>
        <dsp:cNvSpPr/>
      </dsp:nvSpPr>
      <dsp:spPr>
        <a:xfrm>
          <a:off x="3889107" y="2927996"/>
          <a:ext cx="91440" cy="479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896"/>
              </a:lnTo>
              <a:lnTo>
                <a:pt x="47009" y="184896"/>
              </a:lnTo>
              <a:lnTo>
                <a:pt x="47009" y="4791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2FD89-A743-42D9-9065-6DBB98B98D71}">
      <dsp:nvSpPr>
        <dsp:cNvPr id="0" name=""/>
        <dsp:cNvSpPr/>
      </dsp:nvSpPr>
      <dsp:spPr>
        <a:xfrm>
          <a:off x="2573989" y="1279433"/>
          <a:ext cx="1360838" cy="64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204"/>
              </a:lnTo>
              <a:lnTo>
                <a:pt x="1360838" y="346204"/>
              </a:lnTo>
              <a:lnTo>
                <a:pt x="1360838" y="640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1163366" y="2927996"/>
          <a:ext cx="91440" cy="476604"/>
        </a:xfrm>
        <a:custGeom>
          <a:avLst/>
          <a:gdLst/>
          <a:ahLst/>
          <a:cxnLst/>
          <a:rect l="0" t="0" r="0" b="0"/>
          <a:pathLst>
            <a:path>
              <a:moveTo>
                <a:pt x="47205" y="0"/>
              </a:moveTo>
              <a:lnTo>
                <a:pt x="47205" y="182317"/>
              </a:lnTo>
              <a:lnTo>
                <a:pt x="45720" y="182317"/>
              </a:lnTo>
              <a:lnTo>
                <a:pt x="45720" y="4766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210571" y="1279433"/>
          <a:ext cx="1363417" cy="640490"/>
        </a:xfrm>
        <a:custGeom>
          <a:avLst/>
          <a:gdLst/>
          <a:ahLst/>
          <a:cxnLst/>
          <a:rect l="0" t="0" r="0" b="0"/>
          <a:pathLst>
            <a:path>
              <a:moveTo>
                <a:pt x="1363417" y="0"/>
              </a:moveTo>
              <a:lnTo>
                <a:pt x="1363417" y="346204"/>
              </a:lnTo>
              <a:lnTo>
                <a:pt x="0" y="346204"/>
              </a:lnTo>
              <a:lnTo>
                <a:pt x="0" y="640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1315800" y="0"/>
          <a:ext cx="2516377" cy="127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Investigación</a:t>
          </a:r>
        </a:p>
      </dsp:txBody>
      <dsp:txXfrm>
        <a:off x="1315800" y="0"/>
        <a:ext cx="2516377" cy="1279433"/>
      </dsp:txXfrm>
    </dsp:sp>
    <dsp:sp modelId="{56C82615-A5B3-49EE-B6D8-D98CEFF3B425}">
      <dsp:nvSpPr>
        <dsp:cNvPr id="0" name=""/>
        <dsp:cNvSpPr/>
      </dsp:nvSpPr>
      <dsp:spPr>
        <a:xfrm>
          <a:off x="142730" y="1919924"/>
          <a:ext cx="2135681" cy="1008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Control</a:t>
          </a:r>
        </a:p>
      </dsp:txBody>
      <dsp:txXfrm>
        <a:off x="142730" y="1919924"/>
        <a:ext cx="2135681" cy="1008072"/>
      </dsp:txXfrm>
    </dsp:sp>
    <dsp:sp modelId="{ED9B9D16-EE11-44DF-BE31-C25C5B798B5B}">
      <dsp:nvSpPr>
        <dsp:cNvPr id="0" name=""/>
        <dsp:cNvSpPr/>
      </dsp:nvSpPr>
      <dsp:spPr>
        <a:xfrm>
          <a:off x="141245" y="3404601"/>
          <a:ext cx="2135681" cy="9571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 Investigador</a:t>
          </a:r>
        </a:p>
      </dsp:txBody>
      <dsp:txXfrm>
        <a:off x="141245" y="3404601"/>
        <a:ext cx="2135681" cy="957161"/>
      </dsp:txXfrm>
    </dsp:sp>
    <dsp:sp modelId="{132C7A25-EBC1-4BC0-83F6-8F39BD8C77A6}">
      <dsp:nvSpPr>
        <dsp:cNvPr id="0" name=""/>
        <dsp:cNvSpPr/>
      </dsp:nvSpPr>
      <dsp:spPr>
        <a:xfrm>
          <a:off x="2866986" y="1919924"/>
          <a:ext cx="2135681" cy="1008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Administrativo(a)</a:t>
          </a:r>
        </a:p>
      </dsp:txBody>
      <dsp:txXfrm>
        <a:off x="2866986" y="1919924"/>
        <a:ext cx="2135681" cy="1008072"/>
      </dsp:txXfrm>
    </dsp:sp>
    <dsp:sp modelId="{35C0EF6B-0759-4EBA-B8F1-79CF3C15F3BF}">
      <dsp:nvSpPr>
        <dsp:cNvPr id="0" name=""/>
        <dsp:cNvSpPr/>
      </dsp:nvSpPr>
      <dsp:spPr>
        <a:xfrm>
          <a:off x="2868289" y="3407179"/>
          <a:ext cx="2135653" cy="9582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</a:p>
      </dsp:txBody>
      <dsp:txXfrm>
        <a:off x="2868289" y="3407179"/>
        <a:ext cx="2135653" cy="958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808549" y="1150194"/>
          <a:ext cx="1425699" cy="4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5"/>
              </a:lnTo>
              <a:lnTo>
                <a:pt x="1425699" y="236475"/>
              </a:lnTo>
              <a:lnTo>
                <a:pt x="1425699" y="47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807394" y="1150194"/>
          <a:ext cx="2001154" cy="474633"/>
        </a:xfrm>
        <a:custGeom>
          <a:avLst/>
          <a:gdLst/>
          <a:ahLst/>
          <a:cxnLst/>
          <a:rect l="0" t="0" r="0" b="0"/>
          <a:pathLst>
            <a:path>
              <a:moveTo>
                <a:pt x="2001154" y="0"/>
              </a:moveTo>
              <a:lnTo>
                <a:pt x="2001154" y="239301"/>
              </a:lnTo>
              <a:lnTo>
                <a:pt x="0" y="239301"/>
              </a:lnTo>
              <a:lnTo>
                <a:pt x="0" y="4746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035" y="1683"/>
          <a:ext cx="3111026" cy="1148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253035" y="1683"/>
        <a:ext cx="3111026" cy="1148511"/>
      </dsp:txXfrm>
    </dsp:sp>
    <dsp:sp modelId="{0E0E95E7-5A7F-4921-BC2F-E8482F7D6A45}">
      <dsp:nvSpPr>
        <dsp:cNvPr id="0" name=""/>
        <dsp:cNvSpPr/>
      </dsp:nvSpPr>
      <dsp:spPr>
        <a:xfrm>
          <a:off x="971836" y="1624828"/>
          <a:ext cx="3671117" cy="35382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1ero(a)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971836" y="1624828"/>
        <a:ext cx="3671117" cy="3538289"/>
      </dsp:txXfrm>
    </dsp:sp>
    <dsp:sp modelId="{83D5A370-18A3-4766-B00B-E2C170CD33BF}">
      <dsp:nvSpPr>
        <dsp:cNvPr id="0" name=""/>
        <dsp:cNvSpPr/>
      </dsp:nvSpPr>
      <dsp:spPr>
        <a:xfrm>
          <a:off x="5113618" y="1622002"/>
          <a:ext cx="2241260" cy="1120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5113618" y="1622002"/>
        <a:ext cx="2241260" cy="112063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</a:t>
          </a:r>
          <a:r>
            <a:rPr lang="es-MX" altLang="es-MX" sz="1200" kern="1200" dirty="0" smtClean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5948-8866-45EF-B924-E4370827B796}">
      <dsp:nvSpPr>
        <dsp:cNvPr id="0" name=""/>
        <dsp:cNvSpPr/>
      </dsp:nvSpPr>
      <dsp:spPr>
        <a:xfrm>
          <a:off x="2148114" y="2374773"/>
          <a:ext cx="1171696" cy="52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07"/>
              </a:lnTo>
              <a:lnTo>
                <a:pt x="1171696" y="329807"/>
              </a:lnTo>
              <a:lnTo>
                <a:pt x="1171696" y="52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2374773"/>
          <a:ext cx="1161586" cy="526394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329807"/>
              </a:lnTo>
              <a:lnTo>
                <a:pt x="0" y="329807"/>
              </a:lnTo>
              <a:lnTo>
                <a:pt x="0" y="52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1222773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1222773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290116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290116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290116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2901168"/>
        <a:ext cx="1950218" cy="10725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508699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2023800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495735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2023800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510089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2023800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979806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979806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598236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598236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794757"/>
          <a:ext cx="2116292" cy="1612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8970" y="3794757"/>
        <a:ext cx="2116292" cy="1612561"/>
      </dsp:txXfrm>
    </dsp:sp>
    <dsp:sp modelId="{94B27260-5CFB-4FCB-AE44-2F2498C5C0B4}">
      <dsp:nvSpPr>
        <dsp:cNvPr id="0" name=""/>
        <dsp:cNvSpPr/>
      </dsp:nvSpPr>
      <dsp:spPr>
        <a:xfrm>
          <a:off x="2703165" y="2583882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583882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784706"/>
          <a:ext cx="2116292" cy="17324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784706"/>
        <a:ext cx="2116292" cy="1732426"/>
      </dsp:txXfrm>
    </dsp:sp>
    <dsp:sp modelId="{5EE88082-2EA4-464A-8F21-9F070BA6E9CC}">
      <dsp:nvSpPr>
        <dsp:cNvPr id="0" name=""/>
        <dsp:cNvSpPr/>
      </dsp:nvSpPr>
      <dsp:spPr>
        <a:xfrm>
          <a:off x="5374844" y="2596847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596847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783600"/>
          <a:ext cx="2116292" cy="1574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783600"/>
        <a:ext cx="2116292" cy="157461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414022" y="1295239"/>
          <a:ext cx="510353" cy="11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430"/>
              </a:lnTo>
              <a:lnTo>
                <a:pt x="510353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ES" sz="1200" kern="1200" dirty="0"/>
        </a:p>
      </dsp:txBody>
      <dsp:txXfrm>
        <a:off x="1030721" y="1956571"/>
        <a:ext cx="1900725" cy="1052195"/>
      </dsp:txXfrm>
    </dsp:sp>
    <dsp:sp modelId="{9DD23AF6-8304-42B5-92C5-831590CA506F}">
      <dsp:nvSpPr>
        <dsp:cNvPr id="0" name=""/>
        <dsp:cNvSpPr/>
      </dsp:nvSpPr>
      <dsp:spPr>
        <a:xfrm>
          <a:off x="3924375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endParaRPr lang="es-ES" sz="1200" kern="1200" dirty="0"/>
        </a:p>
      </dsp:txBody>
      <dsp:txXfrm>
        <a:off x="3924375" y="1956571"/>
        <a:ext cx="1900725" cy="10521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sp:txBody>
      <dsp:txXfrm>
        <a:off x="1827577" y="1584291"/>
        <a:ext cx="1545061" cy="80932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</a:p>
      </dsp:txBody>
      <dsp:txXfrm>
        <a:off x="238836" y="2098980"/>
        <a:ext cx="1411315" cy="7265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Monitoreo</a:t>
          </a:r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Video</a:t>
          </a:r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Video</a:t>
          </a:r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Radio</a:t>
          </a:r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</dsp:txBody>
      <dsp:txXfrm>
        <a:off x="5376062" y="4570563"/>
        <a:ext cx="2116557" cy="10739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</a:t>
          </a:r>
          <a:r>
            <a:rPr lang="es-ES" altLang="es-MX" sz="1200" b="0" i="0" u="none" kern="1200" dirty="0" smtClean="0"/>
            <a:t>de Plataforma 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51309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4123641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1"/>
              </a:lnTo>
              <a:lnTo>
                <a:pt x="2173387" y="203151"/>
              </a:lnTo>
              <a:lnTo>
                <a:pt x="2173387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904533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950253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2173387" y="0"/>
              </a:moveTo>
              <a:lnTo>
                <a:pt x="2173387" y="203151"/>
              </a:lnTo>
              <a:lnTo>
                <a:pt x="0" y="203151"/>
              </a:lnTo>
              <a:lnTo>
                <a:pt x="0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51686" y="199730"/>
          <a:ext cx="3143910" cy="1177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551686" y="199730"/>
        <a:ext cx="3143910" cy="1177268"/>
      </dsp:txXfrm>
    </dsp:sp>
    <dsp:sp modelId="{A72CDAEB-77F3-4602-8D7C-ED4C7274390F}">
      <dsp:nvSpPr>
        <dsp:cNvPr id="0" name=""/>
        <dsp:cNvSpPr/>
      </dsp:nvSpPr>
      <dsp:spPr>
        <a:xfrm>
          <a:off x="273502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73502" y="1804781"/>
        <a:ext cx="3353501" cy="683925"/>
      </dsp:txXfrm>
    </dsp:sp>
    <dsp:sp modelId="{A59235C8-787C-4155-AEED-313AE3F5C81E}">
      <dsp:nvSpPr>
        <dsp:cNvPr id="0" name=""/>
        <dsp:cNvSpPr/>
      </dsp:nvSpPr>
      <dsp:spPr>
        <a:xfrm>
          <a:off x="1496" y="2759718"/>
          <a:ext cx="3897514" cy="26403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496" y="2759718"/>
        <a:ext cx="3897514" cy="2640373"/>
      </dsp:txXfrm>
    </dsp:sp>
    <dsp:sp modelId="{2E14FAB5-3778-4E3A-BD6A-455D8E7CCED0}">
      <dsp:nvSpPr>
        <dsp:cNvPr id="0" name=""/>
        <dsp:cNvSpPr/>
      </dsp:nvSpPr>
      <dsp:spPr>
        <a:xfrm>
          <a:off x="4620278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620278" y="1804781"/>
        <a:ext cx="3353501" cy="683925"/>
      </dsp:txXfrm>
    </dsp:sp>
    <dsp:sp modelId="{248D610E-5572-4FC7-B989-4A9937C20A80}">
      <dsp:nvSpPr>
        <dsp:cNvPr id="0" name=""/>
        <dsp:cNvSpPr/>
      </dsp:nvSpPr>
      <dsp:spPr>
        <a:xfrm>
          <a:off x="4348272" y="2759718"/>
          <a:ext cx="3897514" cy="217830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348272" y="2759718"/>
        <a:ext cx="3897514" cy="21783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6A02A-7F22-4534-8F2A-9370BF14A3B5}">
      <dsp:nvSpPr>
        <dsp:cNvPr id="0" name=""/>
        <dsp:cNvSpPr/>
      </dsp:nvSpPr>
      <dsp:spPr>
        <a:xfrm>
          <a:off x="3261814" y="1500053"/>
          <a:ext cx="285904" cy="902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113"/>
              </a:lnTo>
              <a:lnTo>
                <a:pt x="285904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67584" y="1500053"/>
          <a:ext cx="294229" cy="902113"/>
        </a:xfrm>
        <a:custGeom>
          <a:avLst/>
          <a:gdLst/>
          <a:ahLst/>
          <a:cxnLst/>
          <a:rect l="0" t="0" r="0" b="0"/>
          <a:pathLst>
            <a:path>
              <a:moveTo>
                <a:pt x="294229" y="0"/>
              </a:moveTo>
              <a:lnTo>
                <a:pt x="294229" y="902113"/>
              </a:lnTo>
              <a:lnTo>
                <a:pt x="0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698"/>
              </a:lnTo>
              <a:lnTo>
                <a:pt x="2307757" y="1915698"/>
              </a:lnTo>
              <a:lnTo>
                <a:pt x="2307757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500053"/>
          <a:ext cx="91440" cy="2115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915698"/>
              </a:lnTo>
              <a:lnTo>
                <a:pt x="0" y="1915698"/>
              </a:lnTo>
              <a:lnTo>
                <a:pt x="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6810" y="361299"/>
          <a:ext cx="2310008" cy="11387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</a:p>
      </dsp:txBody>
      <dsp:txXfrm>
        <a:off x="2106810" y="361299"/>
        <a:ext cx="2310008" cy="1138754"/>
      </dsp:txXfrm>
    </dsp:sp>
    <dsp:sp modelId="{19FBE8A8-D4BA-45D1-97CD-FF1210CD856F}">
      <dsp:nvSpPr>
        <dsp:cNvPr id="0" name=""/>
        <dsp:cNvSpPr/>
      </dsp:nvSpPr>
      <dsp:spPr>
        <a:xfrm>
          <a:off x="437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37" y="3616012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2308195" y="3616012"/>
          <a:ext cx="1907237" cy="953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</a:p>
      </dsp:txBody>
      <dsp:txXfrm>
        <a:off x="2308195" y="3616012"/>
        <a:ext cx="1907237" cy="953618"/>
      </dsp:txXfrm>
    </dsp:sp>
    <dsp:sp modelId="{CEB600CC-8CDF-4538-AD24-93CBED5B906A}">
      <dsp:nvSpPr>
        <dsp:cNvPr id="0" name=""/>
        <dsp:cNvSpPr/>
      </dsp:nvSpPr>
      <dsp:spPr>
        <a:xfrm>
          <a:off x="4615953" y="3616012"/>
          <a:ext cx="1907237" cy="953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Administrativo(a)</a:t>
          </a:r>
        </a:p>
      </dsp:txBody>
      <dsp:txXfrm>
        <a:off x="4615953" y="3616012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419575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Administrativo(a)</a:t>
          </a:r>
        </a:p>
      </dsp:txBody>
      <dsp:txXfrm>
        <a:off x="1419575" y="2006168"/>
        <a:ext cx="1548009" cy="791999"/>
      </dsp:txXfrm>
    </dsp:sp>
    <dsp:sp modelId="{B26AFC3F-3336-4179-BF7A-5D440015AAC3}">
      <dsp:nvSpPr>
        <dsp:cNvPr id="0" name=""/>
        <dsp:cNvSpPr/>
      </dsp:nvSpPr>
      <dsp:spPr>
        <a:xfrm>
          <a:off x="3547718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</a:p>
      </dsp:txBody>
      <dsp:txXfrm>
        <a:off x="3547718" y="2006168"/>
        <a:ext cx="1548009" cy="79199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Auxiliar</a:t>
          </a:r>
        </a:p>
      </dsp:txBody>
      <dsp:txXfrm>
        <a:off x="214824" y="2898028"/>
        <a:ext cx="1908003" cy="106087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</a:t>
          </a:r>
          <a:r>
            <a:rPr lang="es-MX" alt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9840C-6363-4D90-9C8D-2F3330547122}">
      <dsp:nvSpPr>
        <dsp:cNvPr id="0" name=""/>
        <dsp:cNvSpPr/>
      </dsp:nvSpPr>
      <dsp:spPr>
        <a:xfrm>
          <a:off x="3728445" y="584160"/>
          <a:ext cx="91440" cy="371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79502" y="73746"/>
          <a:ext cx="1189324" cy="510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3179502" y="73746"/>
        <a:ext cx="1189324" cy="510414"/>
      </dsp:txXfrm>
    </dsp:sp>
    <dsp:sp modelId="{5665A267-FAE5-4C14-87F5-A7C47436A339}">
      <dsp:nvSpPr>
        <dsp:cNvPr id="0" name=""/>
        <dsp:cNvSpPr/>
      </dsp:nvSpPr>
      <dsp:spPr>
        <a:xfrm>
          <a:off x="550261" y="955353"/>
          <a:ext cx="6447807" cy="439705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</dsp:txBody>
      <dsp:txXfrm>
        <a:off x="550261" y="955353"/>
        <a:ext cx="6447807" cy="439705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96031-2874-4802-9332-88FB304950CE}">
      <dsp:nvSpPr>
        <dsp:cNvPr id="0" name=""/>
        <dsp:cNvSpPr/>
      </dsp:nvSpPr>
      <dsp:spPr>
        <a:xfrm>
          <a:off x="4308589" y="2041876"/>
          <a:ext cx="3673201" cy="41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318"/>
              </a:lnTo>
              <a:lnTo>
                <a:pt x="3673201" y="340318"/>
              </a:lnTo>
              <a:lnTo>
                <a:pt x="3673201" y="417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2041876"/>
          <a:ext cx="2255322" cy="41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09"/>
              </a:lnTo>
              <a:lnTo>
                <a:pt x="2255322" y="341109"/>
              </a:lnTo>
              <a:lnTo>
                <a:pt x="2255322" y="4180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2041876"/>
          <a:ext cx="845968" cy="417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76"/>
              </a:lnTo>
              <a:lnTo>
                <a:pt x="845968" y="341076"/>
              </a:lnTo>
              <a:lnTo>
                <a:pt x="845968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740942" y="2041876"/>
          <a:ext cx="567647" cy="417976"/>
        </a:xfrm>
        <a:custGeom>
          <a:avLst/>
          <a:gdLst/>
          <a:ahLst/>
          <a:cxnLst/>
          <a:rect l="0" t="0" r="0" b="0"/>
          <a:pathLst>
            <a:path>
              <a:moveTo>
                <a:pt x="567647" y="0"/>
              </a:moveTo>
              <a:lnTo>
                <a:pt x="567647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2257746" y="2041876"/>
          <a:ext cx="2050843" cy="417976"/>
        </a:xfrm>
        <a:custGeom>
          <a:avLst/>
          <a:gdLst/>
          <a:ahLst/>
          <a:cxnLst/>
          <a:rect l="0" t="0" r="0" b="0"/>
          <a:pathLst>
            <a:path>
              <a:moveTo>
                <a:pt x="2050843" y="0"/>
              </a:moveTo>
              <a:lnTo>
                <a:pt x="2050843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704969" y="2041876"/>
          <a:ext cx="3603620" cy="417976"/>
        </a:xfrm>
        <a:custGeom>
          <a:avLst/>
          <a:gdLst/>
          <a:ahLst/>
          <a:cxnLst/>
          <a:rect l="0" t="0" r="0" b="0"/>
          <a:pathLst>
            <a:path>
              <a:moveTo>
                <a:pt x="3603620" y="0"/>
              </a:moveTo>
              <a:lnTo>
                <a:pt x="3603620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093703" y="953457"/>
          <a:ext cx="2429773" cy="1088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>
            <a:latin typeface="+mn-lt"/>
          </a:endParaRPr>
        </a:p>
      </dsp:txBody>
      <dsp:txXfrm>
        <a:off x="3093703" y="953457"/>
        <a:ext cx="2429773" cy="1088418"/>
      </dsp:txXfrm>
    </dsp:sp>
    <dsp:sp modelId="{CA22AC9C-FB9D-4189-A739-12E3BC5D1215}">
      <dsp:nvSpPr>
        <dsp:cNvPr id="0" name=""/>
        <dsp:cNvSpPr/>
      </dsp:nvSpPr>
      <dsp:spPr>
        <a:xfrm>
          <a:off x="5481" y="2459852"/>
          <a:ext cx="1398975" cy="1004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Profesional Especialista</a:t>
          </a:r>
        </a:p>
      </dsp:txBody>
      <dsp:txXfrm>
        <a:off x="5481" y="2459852"/>
        <a:ext cx="1398975" cy="1004691"/>
      </dsp:txXfrm>
    </dsp:sp>
    <dsp:sp modelId="{3E6DBC6E-09F9-4CFB-86BE-503A1E973AF4}">
      <dsp:nvSpPr>
        <dsp:cNvPr id="0" name=""/>
        <dsp:cNvSpPr/>
      </dsp:nvSpPr>
      <dsp:spPr>
        <a:xfrm>
          <a:off x="1558258" y="2459852"/>
          <a:ext cx="1398975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Médico(a)</a:t>
          </a:r>
        </a:p>
      </dsp:txBody>
      <dsp:txXfrm>
        <a:off x="1558258" y="2459852"/>
        <a:ext cx="1398975" cy="837242"/>
      </dsp:txXfrm>
    </dsp:sp>
    <dsp:sp modelId="{CDD94E9D-041E-415C-A663-EE63F464AC03}">
      <dsp:nvSpPr>
        <dsp:cNvPr id="0" name=""/>
        <dsp:cNvSpPr/>
      </dsp:nvSpPr>
      <dsp:spPr>
        <a:xfrm>
          <a:off x="3111035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Cocineros(as)</a:t>
          </a:r>
        </a:p>
      </dsp:txBody>
      <dsp:txXfrm>
        <a:off x="3111035" y="2459852"/>
        <a:ext cx="1259814" cy="837242"/>
      </dsp:txXfrm>
    </dsp:sp>
    <dsp:sp modelId="{0EE3BB96-C234-424F-8EB5-06B4FD1535AF}">
      <dsp:nvSpPr>
        <dsp:cNvPr id="0" name=""/>
        <dsp:cNvSpPr/>
      </dsp:nvSpPr>
      <dsp:spPr>
        <a:xfrm>
          <a:off x="4524651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Peluquero(a)</a:t>
          </a:r>
        </a:p>
      </dsp:txBody>
      <dsp:txXfrm>
        <a:off x="4524651" y="2459852"/>
        <a:ext cx="1259814" cy="837242"/>
      </dsp:txXfrm>
    </dsp:sp>
    <dsp:sp modelId="{A3D54F7D-A2C0-4FDB-AB4C-71F01654996D}">
      <dsp:nvSpPr>
        <dsp:cNvPr id="0" name=""/>
        <dsp:cNvSpPr/>
      </dsp:nvSpPr>
      <dsp:spPr>
        <a:xfrm>
          <a:off x="5934005" y="2459885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Nutriólogo(a)</a:t>
          </a:r>
        </a:p>
      </dsp:txBody>
      <dsp:txXfrm>
        <a:off x="5934005" y="2459885"/>
        <a:ext cx="1259814" cy="837242"/>
      </dsp:txXfrm>
    </dsp:sp>
    <dsp:sp modelId="{1D3AA663-2735-49AF-A73E-97523BCD6A97}">
      <dsp:nvSpPr>
        <dsp:cNvPr id="0" name=""/>
        <dsp:cNvSpPr/>
      </dsp:nvSpPr>
      <dsp:spPr>
        <a:xfrm>
          <a:off x="7351883" y="2459094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Intendente</a:t>
          </a:r>
        </a:p>
      </dsp:txBody>
      <dsp:txXfrm>
        <a:off x="7351883" y="2459094"/>
        <a:ext cx="1259814" cy="83724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6550" y="1144536"/>
          <a:ext cx="125360" cy="814568"/>
        </a:xfrm>
        <a:custGeom>
          <a:avLst/>
          <a:gdLst/>
          <a:ahLst/>
          <a:cxnLst/>
          <a:rect l="0" t="0" r="0" b="0"/>
          <a:pathLst>
            <a:path>
              <a:moveTo>
                <a:pt x="125360" y="0"/>
              </a:moveTo>
              <a:lnTo>
                <a:pt x="125360" y="814568"/>
              </a:lnTo>
              <a:lnTo>
                <a:pt x="0" y="8145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75208" y="1144536"/>
          <a:ext cx="91440" cy="1733530"/>
        </a:xfrm>
        <a:custGeom>
          <a:avLst/>
          <a:gdLst/>
          <a:ahLst/>
          <a:cxnLst/>
          <a:rect l="0" t="0" r="0" b="0"/>
          <a:pathLst>
            <a:path>
              <a:moveTo>
                <a:pt x="46703" y="0"/>
              </a:moveTo>
              <a:lnTo>
                <a:pt x="46703" y="1678030"/>
              </a:lnTo>
              <a:lnTo>
                <a:pt x="45720" y="1678030"/>
              </a:lnTo>
              <a:lnTo>
                <a:pt x="45720" y="1733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1911" y="1144536"/>
          <a:ext cx="2987472" cy="292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141"/>
              </a:lnTo>
              <a:lnTo>
                <a:pt x="2987472" y="2869141"/>
              </a:lnTo>
              <a:lnTo>
                <a:pt x="2987472" y="292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1911" y="1144536"/>
          <a:ext cx="1759620" cy="291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187"/>
              </a:lnTo>
              <a:lnTo>
                <a:pt x="1759620" y="2858187"/>
              </a:lnTo>
              <a:lnTo>
                <a:pt x="1759620" y="2913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421911" y="1144536"/>
          <a:ext cx="532581" cy="291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187"/>
              </a:lnTo>
              <a:lnTo>
                <a:pt x="532581" y="2858187"/>
              </a:lnTo>
              <a:lnTo>
                <a:pt x="532581" y="2913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727454" y="1144536"/>
          <a:ext cx="694456" cy="2913687"/>
        </a:xfrm>
        <a:custGeom>
          <a:avLst/>
          <a:gdLst/>
          <a:ahLst/>
          <a:cxnLst/>
          <a:rect l="0" t="0" r="0" b="0"/>
          <a:pathLst>
            <a:path>
              <a:moveTo>
                <a:pt x="694456" y="0"/>
              </a:moveTo>
              <a:lnTo>
                <a:pt x="694456" y="2858187"/>
              </a:lnTo>
              <a:lnTo>
                <a:pt x="0" y="2858187"/>
              </a:lnTo>
              <a:lnTo>
                <a:pt x="0" y="2913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01230" y="1144536"/>
          <a:ext cx="1920681" cy="2924641"/>
        </a:xfrm>
        <a:custGeom>
          <a:avLst/>
          <a:gdLst/>
          <a:ahLst/>
          <a:cxnLst/>
          <a:rect l="0" t="0" r="0" b="0"/>
          <a:pathLst>
            <a:path>
              <a:moveTo>
                <a:pt x="1920681" y="0"/>
              </a:moveTo>
              <a:lnTo>
                <a:pt x="1920681" y="2869141"/>
              </a:lnTo>
              <a:lnTo>
                <a:pt x="0" y="2869141"/>
              </a:lnTo>
              <a:lnTo>
                <a:pt x="0" y="292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273377" y="1144536"/>
          <a:ext cx="3148533" cy="2913687"/>
        </a:xfrm>
        <a:custGeom>
          <a:avLst/>
          <a:gdLst/>
          <a:ahLst/>
          <a:cxnLst/>
          <a:rect l="0" t="0" r="0" b="0"/>
          <a:pathLst>
            <a:path>
              <a:moveTo>
                <a:pt x="3148533" y="0"/>
              </a:moveTo>
              <a:lnTo>
                <a:pt x="3148533" y="2858187"/>
              </a:lnTo>
              <a:lnTo>
                <a:pt x="0" y="2858187"/>
              </a:lnTo>
              <a:lnTo>
                <a:pt x="0" y="2913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438609" y="212987"/>
          <a:ext cx="1966603" cy="9315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438609" y="212987"/>
        <a:ext cx="1966603" cy="931549"/>
      </dsp:txXfrm>
    </dsp:sp>
    <dsp:sp modelId="{5F960542-94A4-4F9E-B75D-DBD5FCFB6474}">
      <dsp:nvSpPr>
        <dsp:cNvPr id="0" name=""/>
        <dsp:cNvSpPr/>
      </dsp:nvSpPr>
      <dsp:spPr>
        <a:xfrm>
          <a:off x="715358" y="4058223"/>
          <a:ext cx="1116038" cy="8625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715358" y="4058223"/>
        <a:ext cx="1116038" cy="862547"/>
      </dsp:txXfrm>
    </dsp:sp>
    <dsp:sp modelId="{BE393EA6-436B-4E8E-98D3-7FC4A3B6FD72}">
      <dsp:nvSpPr>
        <dsp:cNvPr id="0" name=""/>
        <dsp:cNvSpPr/>
      </dsp:nvSpPr>
      <dsp:spPr>
        <a:xfrm>
          <a:off x="1943211" y="4069178"/>
          <a:ext cx="1116038" cy="862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943211" y="4069178"/>
        <a:ext cx="1116038" cy="862547"/>
      </dsp:txXfrm>
    </dsp:sp>
    <dsp:sp modelId="{ACF15B23-6C27-4EE0-887C-952A3E569CD0}">
      <dsp:nvSpPr>
        <dsp:cNvPr id="0" name=""/>
        <dsp:cNvSpPr/>
      </dsp:nvSpPr>
      <dsp:spPr>
        <a:xfrm>
          <a:off x="3169435" y="4058223"/>
          <a:ext cx="1116038" cy="8625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169435" y="4058223"/>
        <a:ext cx="1116038" cy="862547"/>
      </dsp:txXfrm>
    </dsp:sp>
    <dsp:sp modelId="{AF43A38E-5624-4E17-8D78-47D09399A62E}">
      <dsp:nvSpPr>
        <dsp:cNvPr id="0" name=""/>
        <dsp:cNvSpPr/>
      </dsp:nvSpPr>
      <dsp:spPr>
        <a:xfrm>
          <a:off x="4396474" y="4058223"/>
          <a:ext cx="1116038" cy="8625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4396474" y="4058223"/>
        <a:ext cx="1116038" cy="862547"/>
      </dsp:txXfrm>
    </dsp:sp>
    <dsp:sp modelId="{BABEB0FF-8874-424F-91E2-2AD3F35E73FA}">
      <dsp:nvSpPr>
        <dsp:cNvPr id="0" name=""/>
        <dsp:cNvSpPr/>
      </dsp:nvSpPr>
      <dsp:spPr>
        <a:xfrm>
          <a:off x="5623512" y="4058223"/>
          <a:ext cx="1116038" cy="8625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623512" y="4058223"/>
        <a:ext cx="1116038" cy="862547"/>
      </dsp:txXfrm>
    </dsp:sp>
    <dsp:sp modelId="{B8A4581B-4C41-4101-B475-C789AD4E77D0}">
      <dsp:nvSpPr>
        <dsp:cNvPr id="0" name=""/>
        <dsp:cNvSpPr/>
      </dsp:nvSpPr>
      <dsp:spPr>
        <a:xfrm>
          <a:off x="6851365" y="4069178"/>
          <a:ext cx="1116038" cy="8625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851365" y="4069178"/>
        <a:ext cx="1116038" cy="862547"/>
      </dsp:txXfrm>
    </dsp:sp>
    <dsp:sp modelId="{0E2A8323-54DB-4CD9-A99C-2E3236B7963C}">
      <dsp:nvSpPr>
        <dsp:cNvPr id="0" name=""/>
        <dsp:cNvSpPr/>
      </dsp:nvSpPr>
      <dsp:spPr>
        <a:xfrm>
          <a:off x="3678205" y="2878066"/>
          <a:ext cx="1485445" cy="8625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3678205" y="2878066"/>
        <a:ext cx="1485445" cy="862547"/>
      </dsp:txXfrm>
    </dsp:sp>
    <dsp:sp modelId="{F7FA60C7-93BC-413C-832D-B1E55749BFDE}">
      <dsp:nvSpPr>
        <dsp:cNvPr id="0" name=""/>
        <dsp:cNvSpPr/>
      </dsp:nvSpPr>
      <dsp:spPr>
        <a:xfrm>
          <a:off x="2433451" y="1303570"/>
          <a:ext cx="1863098" cy="1311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  <a:cs typeface="Calibri" panose="020F0502020204030204" pitchFamily="34" charset="0"/>
            </a:rPr>
            <a:t>Auxiliares</a:t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433451" y="1303570"/>
        <a:ext cx="1863098" cy="131107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A3CD-6133-4D22-BB7C-BCDB63182900}">
      <dsp:nvSpPr>
        <dsp:cNvPr id="0" name=""/>
        <dsp:cNvSpPr/>
      </dsp:nvSpPr>
      <dsp:spPr>
        <a:xfrm>
          <a:off x="2526191" y="1419553"/>
          <a:ext cx="358289" cy="737821"/>
        </a:xfrm>
        <a:custGeom>
          <a:avLst/>
          <a:gdLst/>
          <a:ahLst/>
          <a:cxnLst/>
          <a:rect l="0" t="0" r="0" b="0"/>
          <a:pathLst>
            <a:path>
              <a:moveTo>
                <a:pt x="358289" y="0"/>
              </a:moveTo>
              <a:lnTo>
                <a:pt x="358289" y="737821"/>
              </a:lnTo>
              <a:lnTo>
                <a:pt x="0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  <dsp:sp modelId="{56D6E177-5654-4C5D-824E-4980E23E0E86}">
      <dsp:nvSpPr>
        <dsp:cNvPr id="0" name=""/>
        <dsp:cNvSpPr/>
      </dsp:nvSpPr>
      <dsp:spPr>
        <a:xfrm>
          <a:off x="690194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Ayudante</a:t>
          </a:r>
        </a:p>
      </dsp:txBody>
      <dsp:txXfrm>
        <a:off x="690194" y="1662438"/>
        <a:ext cx="1835996" cy="98987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</a:t>
          </a:r>
          <a:r>
            <a:rPr lang="es-MX" sz="1200" kern="1200" dirty="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Ejecutivo(a)</a:t>
          </a:r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Jurídicos(as)</a:t>
          </a:r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 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50BA-B421-4D23-B991-CD1F45308080}">
      <dsp:nvSpPr>
        <dsp:cNvPr id="0" name=""/>
        <dsp:cNvSpPr/>
      </dsp:nvSpPr>
      <dsp:spPr>
        <a:xfrm>
          <a:off x="1265796" y="3588530"/>
          <a:ext cx="91440" cy="522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08"/>
              </a:lnTo>
              <a:lnTo>
                <a:pt x="45743" y="277508"/>
              </a:lnTo>
              <a:lnTo>
                <a:pt x="45743" y="5226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F995-BAA0-43CC-80D6-256132CC8975}">
      <dsp:nvSpPr>
        <dsp:cNvPr id="0" name=""/>
        <dsp:cNvSpPr/>
      </dsp:nvSpPr>
      <dsp:spPr>
        <a:xfrm>
          <a:off x="1265796" y="2429885"/>
          <a:ext cx="91440" cy="47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6" y="1126329"/>
          <a:ext cx="91440" cy="4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802" y="57881"/>
          <a:ext cx="2173428" cy="1068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224802" y="57881"/>
        <a:ext cx="2173428" cy="1068448"/>
      </dsp:txXfrm>
    </dsp:sp>
    <dsp:sp modelId="{19FBE8A8-D4BA-45D1-97CD-FF1210CD856F}">
      <dsp:nvSpPr>
        <dsp:cNvPr id="0" name=""/>
        <dsp:cNvSpPr/>
      </dsp:nvSpPr>
      <dsp:spPr>
        <a:xfrm>
          <a:off x="390056" y="1543193"/>
          <a:ext cx="1842921" cy="8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Financieros</a:t>
          </a:r>
        </a:p>
      </dsp:txBody>
      <dsp:txXfrm>
        <a:off x="390056" y="1543193"/>
        <a:ext cx="1842921" cy="886691"/>
      </dsp:txXfrm>
    </dsp:sp>
    <dsp:sp modelId="{E6CEF716-CBB7-466B-B44E-717886712DE9}">
      <dsp:nvSpPr>
        <dsp:cNvPr id="0" name=""/>
        <dsp:cNvSpPr/>
      </dsp:nvSpPr>
      <dsp:spPr>
        <a:xfrm>
          <a:off x="483519" y="2905467"/>
          <a:ext cx="1655993" cy="683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</a:p>
      </dsp:txBody>
      <dsp:txXfrm>
        <a:off x="483519" y="2905467"/>
        <a:ext cx="1655993" cy="683062"/>
      </dsp:txXfrm>
    </dsp:sp>
    <dsp:sp modelId="{967A7ED3-8B5D-4272-9913-0E9AA8A21DF6}">
      <dsp:nvSpPr>
        <dsp:cNvPr id="0" name=""/>
        <dsp:cNvSpPr/>
      </dsp:nvSpPr>
      <dsp:spPr>
        <a:xfrm>
          <a:off x="483543" y="4111135"/>
          <a:ext cx="1655993" cy="821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483543" y="4111135"/>
        <a:ext cx="1655993" cy="82123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4F69-8D4E-489A-BDC8-6C30CDC549E0}">
      <dsp:nvSpPr>
        <dsp:cNvPr id="0" name=""/>
        <dsp:cNvSpPr/>
      </dsp:nvSpPr>
      <dsp:spPr>
        <a:xfrm>
          <a:off x="4123426" y="1653892"/>
          <a:ext cx="166167" cy="1604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085"/>
              </a:lnTo>
              <a:lnTo>
                <a:pt x="166167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925060" y="1653892"/>
          <a:ext cx="198366" cy="1604085"/>
        </a:xfrm>
        <a:custGeom>
          <a:avLst/>
          <a:gdLst/>
          <a:ahLst/>
          <a:cxnLst/>
          <a:rect l="0" t="0" r="0" b="0"/>
          <a:pathLst>
            <a:path>
              <a:moveTo>
                <a:pt x="198366" y="0"/>
              </a:moveTo>
              <a:lnTo>
                <a:pt x="198366" y="1604085"/>
              </a:lnTo>
              <a:lnTo>
                <a:pt x="0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27AFE-B3F4-46D8-B937-2794FAF47C08}">
      <dsp:nvSpPr>
        <dsp:cNvPr id="0" name=""/>
        <dsp:cNvSpPr/>
      </dsp:nvSpPr>
      <dsp:spPr>
        <a:xfrm>
          <a:off x="4123426" y="1653892"/>
          <a:ext cx="194624" cy="66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35"/>
              </a:lnTo>
              <a:lnTo>
                <a:pt x="194624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53892"/>
          <a:ext cx="215621" cy="669835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669835"/>
              </a:lnTo>
              <a:lnTo>
                <a:pt x="0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3399220" y="2338754"/>
              </a:lnTo>
              <a:lnTo>
                <a:pt x="339922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53892"/>
          <a:ext cx="1702369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1702369" y="2338754"/>
              </a:lnTo>
              <a:lnTo>
                <a:pt x="1702369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53892"/>
          <a:ext cx="91440" cy="246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8754"/>
              </a:lnTo>
              <a:lnTo>
                <a:pt x="56492" y="2338754"/>
              </a:lnTo>
              <a:lnTo>
                <a:pt x="56492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53892"/>
          <a:ext cx="1743875" cy="2463880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57389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57389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11777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411777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11777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Administración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Vacante</a:t>
          </a:r>
        </a:p>
      </dsp:txBody>
      <dsp:txXfrm>
        <a:off x="5101590" y="411777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Sur</a:t>
          </a:r>
        </a:p>
      </dsp:txBody>
      <dsp:txXfrm>
        <a:off x="6798441" y="411777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75808" y="1981728"/>
        <a:ext cx="1331996" cy="683998"/>
      </dsp:txXfrm>
    </dsp:sp>
    <dsp:sp modelId="{57716E03-214B-4F45-8A3A-B1CABB47FD49}">
      <dsp:nvSpPr>
        <dsp:cNvPr id="0" name=""/>
        <dsp:cNvSpPr/>
      </dsp:nvSpPr>
      <dsp:spPr>
        <a:xfrm>
          <a:off x="4318051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ES" sz="1200" kern="1200" dirty="0"/>
        </a:p>
      </dsp:txBody>
      <dsp:txXfrm>
        <a:off x="4318051" y="1981728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259306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93063" y="2915978"/>
        <a:ext cx="1331996" cy="683998"/>
      </dsp:txXfrm>
    </dsp:sp>
    <dsp:sp modelId="{E4C64C98-B4D9-44CA-ACB7-D6F60473A1E1}">
      <dsp:nvSpPr>
        <dsp:cNvPr id="0" name=""/>
        <dsp:cNvSpPr/>
      </dsp:nvSpPr>
      <dsp:spPr>
        <a:xfrm>
          <a:off x="428959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Asistente</a:t>
          </a:r>
        </a:p>
      </dsp:txBody>
      <dsp:txXfrm>
        <a:off x="4289593" y="2915978"/>
        <a:ext cx="1331996" cy="683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Policial</a:t>
          </a:r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F6DA-2C97-45F8-9D0A-5E7B2D98984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7090679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9660475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55202724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9570668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6328583"/>
              </p:ext>
            </p:extLst>
          </p:nvPr>
        </p:nvGraphicFramePr>
        <p:xfrm>
          <a:off x="563270" y="1351638"/>
          <a:ext cx="7620610" cy="5300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8386714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1670400"/>
              </p:ext>
            </p:extLst>
          </p:nvPr>
        </p:nvGraphicFramePr>
        <p:xfrm>
          <a:off x="2294501" y="70858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1169973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8644" y="6609054"/>
            <a:ext cx="405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Suspendido, **Personal</a:t>
            </a: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Licencia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-2589"/>
            <a:ext cx="72772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lvl="0">
              <a:defRPr/>
            </a:pP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Área de Policía de Monterrey de </a:t>
            </a:r>
            <a:br>
              <a:rPr lang="es-MX" sz="2200" dirty="0">
                <a:solidFill>
                  <a:srgbClr val="0A1D7A"/>
                </a:solidFill>
                <a:latin typeface="Gabarito" pitchFamily="2" charset="0"/>
              </a:rPr>
            </a:b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6552314"/>
              </p:ext>
            </p:extLst>
          </p:nvPr>
        </p:nvGraphicFramePr>
        <p:xfrm>
          <a:off x="200260" y="1190445"/>
          <a:ext cx="8943739" cy="54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0040482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896"/>
            <a:ext cx="70751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3982909"/>
              </p:ext>
            </p:extLst>
          </p:nvPr>
        </p:nvGraphicFramePr>
        <p:xfrm>
          <a:off x="215819" y="1453896"/>
          <a:ext cx="8855303" cy="498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3303745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5268992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3234889"/>
              </p:ext>
            </p:extLst>
          </p:nvPr>
        </p:nvGraphicFramePr>
        <p:xfrm>
          <a:off x="386862" y="1391095"/>
          <a:ext cx="8276491" cy="513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35821" y="-24677"/>
            <a:ext cx="68233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</a:t>
            </a:r>
            <a:r>
              <a:rPr lang="es-ES" sz="3200" dirty="0" smtClean="0">
                <a:solidFill>
                  <a:srgbClr val="0A1D7A"/>
                </a:solidFill>
                <a:latin typeface="Gabarito" pitchFamily="2" charset="0"/>
              </a:rPr>
              <a:t>Especiales</a:t>
            </a:r>
          </a:p>
          <a:p>
            <a:pPr lvl="0">
              <a:defRPr/>
            </a:pPr>
            <a:r>
              <a:rPr lang="es-ES" sz="2200" dirty="0" smtClean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8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8567929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0541625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7884539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0556720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6439580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01189517"/>
              </p:ext>
            </p:extLst>
          </p:nvPr>
        </p:nvGraphicFramePr>
        <p:xfrm>
          <a:off x="1670427" y="1549257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5876" y="6515730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Personal Suspendido</a:t>
            </a:r>
          </a:p>
        </p:txBody>
      </p:sp>
      <p:sp>
        <p:nvSpPr>
          <p:cNvPr id="6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46699019"/>
              </p:ext>
            </p:extLst>
          </p:nvPr>
        </p:nvGraphicFramePr>
        <p:xfrm>
          <a:off x="1968662" y="1607188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5051847"/>
              </p:ext>
            </p:extLst>
          </p:nvPr>
        </p:nvGraphicFramePr>
        <p:xfrm>
          <a:off x="3120599" y="215691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74353367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640230"/>
              </p:ext>
            </p:extLst>
          </p:nvPr>
        </p:nvGraphicFramePr>
        <p:xfrm>
          <a:off x="1995105" y="1676319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1331240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8148032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6613708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3191277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4951608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5414276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8142973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8201686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4035672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0176749"/>
              </p:ext>
            </p:extLst>
          </p:nvPr>
        </p:nvGraphicFramePr>
        <p:xfrm>
          <a:off x="1934308" y="1635617"/>
          <a:ext cx="5147978" cy="442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9203828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8292535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000795"/>
              </p:ext>
            </p:extLst>
          </p:nvPr>
        </p:nvGraphicFramePr>
        <p:xfrm>
          <a:off x="268644" y="1340552"/>
          <a:ext cx="8326715" cy="51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9262425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31549948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8871774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40179068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75136011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4696448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25060964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34977060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5982863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453571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36860074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2024949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8528559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934281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2147262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85548506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5699141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78197227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615252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6794998"/>
              </p:ext>
            </p:extLst>
          </p:nvPr>
        </p:nvGraphicFramePr>
        <p:xfrm>
          <a:off x="530957" y="1245870"/>
          <a:ext cx="8247283" cy="540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2670971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0065326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7913290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49801682"/>
              </p:ext>
            </p:extLst>
          </p:nvPr>
        </p:nvGraphicFramePr>
        <p:xfrm>
          <a:off x="909870" y="1325881"/>
          <a:ext cx="7548330" cy="552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953186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77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5075498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9211072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87844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33072995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980198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4189056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202914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1960826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2447909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6945409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6954690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9042316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2938015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908832"/>
              </p:ext>
            </p:extLst>
          </p:nvPr>
        </p:nvGraphicFramePr>
        <p:xfrm>
          <a:off x="3272625" y="1629978"/>
          <a:ext cx="2623080" cy="49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259641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40626</TotalTime>
  <Words>2498</Words>
  <Application>Microsoft Office PowerPoint</Application>
  <PresentationFormat>Presentación en pantalla (4:3)</PresentationFormat>
  <Paragraphs>773</Paragraphs>
  <Slides>94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94</vt:i4>
      </vt:variant>
    </vt:vector>
  </HeadingPairs>
  <TitlesOfParts>
    <vt:vector size="102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2052</cp:revision>
  <cp:lastPrinted>2024-11-07T15:09:15Z</cp:lastPrinted>
  <dcterms:created xsi:type="dcterms:W3CDTF">2015-12-30T00:24:58Z</dcterms:created>
  <dcterms:modified xsi:type="dcterms:W3CDTF">2026-05-07T16:15:39Z</dcterms:modified>
</cp:coreProperties>
</file>