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1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3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5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6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7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8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9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0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6"/>
  </p:notesMasterIdLst>
  <p:handoutMasterIdLst>
    <p:handoutMasterId r:id="rId97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2" r:id="rId22"/>
    <p:sldId id="493" r:id="rId23"/>
    <p:sldId id="494" r:id="rId24"/>
    <p:sldId id="432" r:id="rId25"/>
    <p:sldId id="433" r:id="rId26"/>
    <p:sldId id="501" r:id="rId27"/>
    <p:sldId id="360" r:id="rId28"/>
    <p:sldId id="361" r:id="rId29"/>
    <p:sldId id="406" r:id="rId30"/>
    <p:sldId id="362" r:id="rId31"/>
    <p:sldId id="417" r:id="rId32"/>
    <p:sldId id="452" r:id="rId33"/>
    <p:sldId id="364" r:id="rId34"/>
    <p:sldId id="365" r:id="rId35"/>
    <p:sldId id="399" r:id="rId36"/>
    <p:sldId id="366" r:id="rId37"/>
    <p:sldId id="367" r:id="rId38"/>
    <p:sldId id="410" r:id="rId39"/>
    <p:sldId id="463" r:id="rId40"/>
    <p:sldId id="368" r:id="rId41"/>
    <p:sldId id="485" r:id="rId42"/>
    <p:sldId id="484" r:id="rId43"/>
    <p:sldId id="483" r:id="rId44"/>
    <p:sldId id="482" r:id="rId45"/>
    <p:sldId id="459" r:id="rId46"/>
    <p:sldId id="434" r:id="rId47"/>
    <p:sldId id="498" r:id="rId48"/>
    <p:sldId id="497" r:id="rId49"/>
    <p:sldId id="435" r:id="rId50"/>
    <p:sldId id="468" r:id="rId51"/>
    <p:sldId id="344" r:id="rId52"/>
    <p:sldId id="345" r:id="rId53"/>
    <p:sldId id="346" r:id="rId54"/>
    <p:sldId id="348" r:id="rId55"/>
    <p:sldId id="438" r:id="rId56"/>
    <p:sldId id="439" r:id="rId57"/>
    <p:sldId id="440" r:id="rId58"/>
    <p:sldId id="441" r:id="rId59"/>
    <p:sldId id="442" r:id="rId60"/>
    <p:sldId id="503" r:id="rId61"/>
    <p:sldId id="486" r:id="rId62"/>
    <p:sldId id="443" r:id="rId63"/>
    <p:sldId id="444" r:id="rId64"/>
    <p:sldId id="445" r:id="rId65"/>
    <p:sldId id="451" r:id="rId66"/>
    <p:sldId id="506" r:id="rId67"/>
    <p:sldId id="507" r:id="rId68"/>
    <p:sldId id="508" r:id="rId69"/>
    <p:sldId id="509" r:id="rId70"/>
    <p:sldId id="376" r:id="rId71"/>
    <p:sldId id="377" r:id="rId72"/>
    <p:sldId id="387" r:id="rId73"/>
    <p:sldId id="379" r:id="rId74"/>
    <p:sldId id="369" r:id="rId75"/>
    <p:sldId id="370" r:id="rId76"/>
    <p:sldId id="371" r:id="rId77"/>
    <p:sldId id="372" r:id="rId78"/>
    <p:sldId id="413" r:id="rId79"/>
    <p:sldId id="510" r:id="rId80"/>
    <p:sldId id="339" r:id="rId81"/>
    <p:sldId id="397" r:id="rId82"/>
    <p:sldId id="504" r:id="rId83"/>
    <p:sldId id="396" r:id="rId84"/>
    <p:sldId id="470" r:id="rId85"/>
    <p:sldId id="342" r:id="rId86"/>
    <p:sldId id="340" r:id="rId87"/>
    <p:sldId id="402" r:id="rId88"/>
    <p:sldId id="404" r:id="rId89"/>
    <p:sldId id="415" r:id="rId90"/>
    <p:sldId id="505" r:id="rId91"/>
    <p:sldId id="401" r:id="rId92"/>
    <p:sldId id="405" r:id="rId93"/>
    <p:sldId id="487" r:id="rId94"/>
    <p:sldId id="502" r:id="rId9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3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Reclusorios</a:t>
          </a: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</a:t>
          </a:r>
          <a:r>
            <a:rPr lang="es-MX" altLang="es-MX" sz="1200" dirty="0">
              <a:cs typeface="Arial" charset="0"/>
            </a:rPr>
            <a:t>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Capturistas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4AF7F90C-A4AF-4182-BCC9-0DBBD84E3A48}" type="asst">
      <dgm:prSet phldrT="[Texto]"/>
      <dgm:spPr/>
      <dgm:t>
        <a:bodyPr/>
        <a:lstStyle/>
        <a:p>
          <a:r>
            <a:rPr lang="es-MX" altLang="es-MX" dirty="0" smtClean="0">
              <a:cs typeface="Arial" charset="0"/>
            </a:rPr>
            <a:t>Auxiliares Administrativos(as)</a:t>
          </a:r>
          <a:endParaRPr lang="es-ES" dirty="0">
            <a:cs typeface="Arial" charset="0"/>
          </a:endParaRPr>
        </a:p>
      </dgm:t>
    </dgm:pt>
    <dgm:pt modelId="{56425054-0613-463B-A298-E305A7DD8F4F}" type="parTrans" cxnId="{24665964-5F2E-4E25-B8BC-E3900B97E703}">
      <dgm:prSet/>
      <dgm:spPr/>
      <dgm:t>
        <a:bodyPr/>
        <a:lstStyle/>
        <a:p>
          <a:endParaRPr lang="es-ES"/>
        </a:p>
      </dgm:t>
    </dgm:pt>
    <dgm:pt modelId="{8C473DFD-6EB2-40DE-8AC4-6DAD1B110FEC}" type="sibTrans" cxnId="{24665964-5F2E-4E25-B8BC-E3900B97E703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8C72D548-AED4-4925-B1B4-CD01AD9FB7A3}" type="pres">
      <dgm:prSet presAssocID="{56425054-0613-463B-A298-E305A7DD8F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B142ADF-57F0-4261-BC8E-740141AE3DCE}" type="pres">
      <dgm:prSet presAssocID="{4AF7F90C-A4AF-4182-BCC9-0DBBD84E3A48}" presName="hierRoot3" presStyleCnt="0">
        <dgm:presLayoutVars>
          <dgm:hierBranch val="init"/>
        </dgm:presLayoutVars>
      </dgm:prSet>
      <dgm:spPr/>
    </dgm:pt>
    <dgm:pt modelId="{9DD49EA1-4D71-4CDB-A3D5-536E0D46E770}" type="pres">
      <dgm:prSet presAssocID="{4AF7F90C-A4AF-4182-BCC9-0DBBD84E3A48}" presName="rootComposite3" presStyleCnt="0"/>
      <dgm:spPr/>
    </dgm:pt>
    <dgm:pt modelId="{B7C9D458-B2A4-4FC7-9703-DB94C0E1E898}" type="pres">
      <dgm:prSet presAssocID="{4AF7F90C-A4AF-4182-BCC9-0DBBD84E3A48}" presName="rootText3" presStyleLbl="asst1" presStyleIdx="3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A4BB-E144-486D-BD5B-47A872CA8731}" type="pres">
      <dgm:prSet presAssocID="{4AF7F90C-A4AF-4182-BCC9-0DBBD84E3A4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B0B9CF3-FB06-4343-8161-DDE157A32FF7}" type="pres">
      <dgm:prSet presAssocID="{4AF7F90C-A4AF-4182-BCC9-0DBBD84E3A48}" presName="hierChild6" presStyleCnt="0"/>
      <dgm:spPr/>
    </dgm:pt>
    <dgm:pt modelId="{173ED4AC-B258-492D-B680-06C1CC1F6025}" type="pres">
      <dgm:prSet presAssocID="{4AF7F90C-A4AF-4182-BCC9-0DBBD84E3A48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4" presStyleCnt="5" custScaleX="90725" custScaleY="93177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4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24665964-5F2E-4E25-B8BC-E3900B97E703}" srcId="{1A675F25-FDD3-4EF3-8931-B68E61D4CC89}" destId="{4AF7F90C-A4AF-4182-BCC9-0DBBD84E3A48}" srcOrd="3" destOrd="0" parTransId="{56425054-0613-463B-A298-E305A7DD8F4F}" sibTransId="{8C473DFD-6EB2-40DE-8AC4-6DAD1B110FEC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543B247B-6227-4C66-86A0-BAA8DE5CB6FB}" type="presOf" srcId="{4AF7F90C-A4AF-4182-BCC9-0DBBD84E3A48}" destId="{3911A4BB-E144-486D-BD5B-47A872CA8731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78D2CFCC-9543-40B4-9D8C-DB800F133FFF}" type="presOf" srcId="{56425054-0613-463B-A298-E305A7DD8F4F}" destId="{8C72D548-AED4-4925-B1B4-CD01AD9FB7A3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068507D7-F3A0-42C5-BC89-68EB526C870A}" type="presOf" srcId="{4AF7F90C-A4AF-4182-BCC9-0DBBD84E3A48}" destId="{B7C9D458-B2A4-4FC7-9703-DB94C0E1E898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17C833-0DCF-4981-9385-BD7A84C5A0F6}" type="presParOf" srcId="{AB13230D-EF97-48DB-8049-48E132013913}" destId="{8C72D548-AED4-4925-B1B4-CD01AD9FB7A3}" srcOrd="6" destOrd="0" presId="urn:microsoft.com/office/officeart/2005/8/layout/orgChart1"/>
    <dgm:cxn modelId="{531D21B9-E838-45A0-BC58-8E204DA85353}" type="presParOf" srcId="{AB13230D-EF97-48DB-8049-48E132013913}" destId="{6B142ADF-57F0-4261-BC8E-740141AE3DCE}" srcOrd="7" destOrd="0" presId="urn:microsoft.com/office/officeart/2005/8/layout/orgChart1"/>
    <dgm:cxn modelId="{7F7C41BD-C0DC-414F-8CA1-2492A585B304}" type="presParOf" srcId="{6B142ADF-57F0-4261-BC8E-740141AE3DCE}" destId="{9DD49EA1-4D71-4CDB-A3D5-536E0D46E770}" srcOrd="0" destOrd="0" presId="urn:microsoft.com/office/officeart/2005/8/layout/orgChart1"/>
    <dgm:cxn modelId="{57A84307-D8F8-44EA-BDD0-D009F4F804AB}" type="presParOf" srcId="{9DD49EA1-4D71-4CDB-A3D5-536E0D46E770}" destId="{B7C9D458-B2A4-4FC7-9703-DB94C0E1E898}" srcOrd="0" destOrd="0" presId="urn:microsoft.com/office/officeart/2005/8/layout/orgChart1"/>
    <dgm:cxn modelId="{0437A7E0-A879-4DCA-812D-E8CA3D3F5D24}" type="presParOf" srcId="{9DD49EA1-4D71-4CDB-A3D5-536E0D46E770}" destId="{3911A4BB-E144-486D-BD5B-47A872CA8731}" srcOrd="1" destOrd="0" presId="urn:microsoft.com/office/officeart/2005/8/layout/orgChart1"/>
    <dgm:cxn modelId="{D0EEE47E-FE95-4CD2-9688-A6BA4E1F5C80}" type="presParOf" srcId="{6B142ADF-57F0-4261-BC8E-740141AE3DCE}" destId="{FB0B9CF3-FB06-4343-8161-DDE157A32FF7}" srcOrd="1" destOrd="0" presId="urn:microsoft.com/office/officeart/2005/8/layout/orgChart1"/>
    <dgm:cxn modelId="{DB1D1B6F-BC92-40BA-8981-D5A76455E6A9}" type="presParOf" srcId="{6B142ADF-57F0-4261-BC8E-740141AE3DCE}" destId="{173ED4AC-B258-492D-B680-06C1CC1F6025}" srcOrd="2" destOrd="0" presId="urn:microsoft.com/office/officeart/2005/8/layout/orgChart1"/>
    <dgm:cxn modelId="{D09F52EF-F4AA-4894-B81F-EEAA6C0914C2}" type="presParOf" srcId="{AB13230D-EF97-48DB-8049-48E132013913}" destId="{1D443F89-EE1A-4587-8026-2DAF4F422C48}" srcOrd="8" destOrd="0" presId="urn:microsoft.com/office/officeart/2005/8/layout/orgChart1"/>
    <dgm:cxn modelId="{A2374ABC-4941-479F-ABD3-6C4476E32CD3}" type="presParOf" srcId="{AB13230D-EF97-48DB-8049-48E132013913}" destId="{EB967F5A-6951-4D15-8B66-7946FBF025D8}" srcOrd="9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MX" sz="1200" dirty="0" smtClean="0"/>
            <a:t>Policía 2do</a:t>
          </a:r>
          <a:endParaRPr lang="es-ES" sz="1200" dirty="0"/>
        </a:p>
        <a:p>
          <a:r>
            <a:rPr lang="es-ES" sz="1200" dirty="0"/>
            <a:t>Policías </a:t>
          </a:r>
          <a:r>
            <a:rPr lang="es-ES" sz="1200" dirty="0" smtClean="0"/>
            <a:t>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r>
            <a:rPr lang="es-MX" sz="1200" dirty="0"/>
            <a:t>100294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</a:t>
          </a:r>
          <a:r>
            <a:rPr lang="es-ES" altLang="es-MX" sz="1100" dirty="0" smtClean="0"/>
            <a:t>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</a:t>
          </a:r>
          <a:r>
            <a:rPr lang="es-MX" sz="1000" dirty="0" smtClean="0"/>
            <a:t>)</a:t>
          </a: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</a:t>
          </a:r>
          <a:r>
            <a:rPr lang="es-MX" sz="1000" dirty="0" smtClean="0"/>
            <a:t>)</a:t>
          </a:r>
          <a:endParaRPr 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5206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06026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05779" custScaleY="1334226" custLinFactNeighborX="7212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5255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Comercial</a:t>
          </a:r>
        </a:p>
        <a:p>
          <a:r>
            <a:rPr lang="es-ES" altLang="es-MX" sz="1200" dirty="0"/>
            <a:t>240793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</a:t>
          </a: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 1ero(a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10245" custLinFactNeighborY="-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-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Policías</a:t>
          </a:r>
          <a:br>
            <a:rPr lang="es-ES" sz="1200" dirty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Administrativo(a)</a:t>
          </a:r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Área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</a:t>
          </a:r>
          <a:r>
            <a:rPr lang="es-MX" altLang="es-MX" sz="1200" dirty="0" smtClean="0"/>
            <a:t>Vial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</a:t>
          </a:r>
          <a:r>
            <a:rPr lang="es-MX" altLang="es-MX" sz="1200" dirty="0" smtClean="0"/>
            <a:t>Conmutador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Patrullero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Crucero</a:t>
          </a: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Motociclista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</a:t>
          </a:r>
          <a:r>
            <a:rPr lang="es-MX" altLang="es-MX" sz="1200" dirty="0" smtClean="0"/>
            <a:t>Crucero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Logística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Interinstitucionales</a:t>
          </a:r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Vial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Médicos(as)</a:t>
          </a:r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</a:t>
          </a:r>
          <a:r>
            <a:rPr lang="es-MX" altLang="es-MX" sz="1200" dirty="0" smtClean="0"/>
            <a:t>)</a:t>
          </a:r>
          <a:endParaRPr lang="es-MX" sz="1200" b="0" i="0" u="none" dirty="0"/>
        </a:p>
        <a:p>
          <a:r>
            <a:rPr lang="es-MX" altLang="es-MX" sz="1200" dirty="0" smtClean="0"/>
            <a:t>Auxiliares</a:t>
          </a:r>
          <a:endParaRPr lang="es-MX" altLang="es-MX" sz="1200" dirty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Investigación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Control</a:t>
          </a: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Administrativo(a)</a:t>
          </a:r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7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 val="init"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/>
            <a:t>Instructores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Vacante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endParaRPr lang="es-MX" sz="1200" b="0" i="0" u="none" dirty="0"/>
        </a:p>
        <a:p>
          <a:r>
            <a:rPr lang="es-MX" sz="1200" b="0" i="0" u="none" dirty="0" smtClean="0"/>
            <a:t>Policías 1ero(a)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Monitoreo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Video</a:t>
          </a:r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Central</a:t>
          </a: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</a:t>
          </a: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/>
      <dgm:t>
        <a:bodyPr/>
        <a:lstStyle/>
        <a:p>
          <a:r>
            <a:rPr lang="es-MX" altLang="es-MX" sz="1200" dirty="0" smtClean="0"/>
            <a:t>Coordinador(a) Administrativo(a)</a:t>
          </a:r>
          <a:endParaRPr lang="es-MX" altLang="es-MX" sz="1200" dirty="0" smtClean="0">
            <a:latin typeface="+mn-lt"/>
          </a:endParaRP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</a:t>
          </a: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Intendente</a:t>
          </a:r>
          <a:endParaRPr lang="es-MX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3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3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0911" custScaleY="35115" custLinFactNeighborY="4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307A68-8CE1-4761-817E-F3E4B827F909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Ayudante</a:t>
          </a:r>
        </a:p>
      </dgm:t>
    </dgm:pt>
    <dgm:pt modelId="{CA8F87AE-F4DA-4767-B616-0A936D65D8AA}" type="parTrans" cxnId="{70D336BD-3E0C-4C6D-891A-F1325C4CAEB5}">
      <dgm:prSet/>
      <dgm:spPr/>
      <dgm:t>
        <a:bodyPr/>
        <a:lstStyle/>
        <a:p>
          <a:endParaRPr lang="es-ES"/>
        </a:p>
      </dgm:t>
    </dgm:pt>
    <dgm:pt modelId="{51B61918-3C64-4E8A-9A64-9E4B0C482402}" type="sibTrans" cxnId="{70D336BD-3E0C-4C6D-891A-F1325C4CAEB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8A2A3CD-6133-4D22-BB7C-BCDB63182900}" type="pres">
      <dgm:prSet presAssocID="{CA8F87AE-F4DA-4767-B616-0A936D65D8A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2B23A0-95E4-4EF8-A8A8-5645B9731F44}" type="pres">
      <dgm:prSet presAssocID="{C3307A68-8CE1-4761-817E-F3E4B827F909}" presName="hierRoot3" presStyleCnt="0">
        <dgm:presLayoutVars>
          <dgm:hierBranch val="init"/>
        </dgm:presLayoutVars>
      </dgm:prSet>
      <dgm:spPr/>
    </dgm:pt>
    <dgm:pt modelId="{C7D340D1-E8F0-4ACC-9982-AE86C11FCB85}" type="pres">
      <dgm:prSet presAssocID="{C3307A68-8CE1-4761-817E-F3E4B827F909}" presName="rootComposite3" presStyleCnt="0"/>
      <dgm:spPr/>
    </dgm:pt>
    <dgm:pt modelId="{56D6E177-5654-4C5D-824E-4980E23E0E86}" type="pres">
      <dgm:prSet presAssocID="{C3307A68-8CE1-4761-817E-F3E4B827F909}" presName="rootText3" presStyleLbl="asst1" presStyleIdx="1" presStyleCnt="2" custScaleX="110122" custScaleY="118744" custLinFactX="-42112" custLinFactNeighborX="-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5C435-96CA-4976-B384-1AABC1BE0AC4}" type="pres">
      <dgm:prSet presAssocID="{C3307A68-8CE1-4761-817E-F3E4B827F90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7D007CE-D4F1-465C-A47B-6D972A5354DF}" type="pres">
      <dgm:prSet presAssocID="{C3307A68-8CE1-4761-817E-F3E4B827F909}" presName="hierChild6" presStyleCnt="0"/>
      <dgm:spPr/>
    </dgm:pt>
    <dgm:pt modelId="{274795BD-A4DD-42E2-B316-BD0398D6AD47}" type="pres">
      <dgm:prSet presAssocID="{C3307A68-8CE1-4761-817E-F3E4B827F909}" presName="hierChild7" presStyleCnt="0"/>
      <dgm:spPr/>
    </dgm:pt>
  </dgm:ptLst>
  <dgm:cxnLst>
    <dgm:cxn modelId="{00AD1622-1885-4BA5-A49A-AC8571017376}" type="presOf" srcId="{C3307A68-8CE1-4761-817E-F3E4B827F909}" destId="{2055C435-96CA-4976-B384-1AABC1BE0AC4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01E1ADEB-5A98-4BA0-A242-3C209944B26F}" type="presOf" srcId="{CA8F87AE-F4DA-4767-B616-0A936D65D8AA}" destId="{48A2A3CD-6133-4D22-BB7C-BCDB63182900}" srcOrd="0" destOrd="0" presId="urn:microsoft.com/office/officeart/2005/8/layout/orgChart1"/>
    <dgm:cxn modelId="{DD63C82B-A4A7-4E14-88AB-2FCB94DAD3B7}" type="presOf" srcId="{C3307A68-8CE1-4761-817E-F3E4B827F909}" destId="{56D6E177-5654-4C5D-824E-4980E23E0E86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70D336BD-3E0C-4C6D-891A-F1325C4CAEB5}" srcId="{9DEA55C1-E59C-4B5B-90DC-1D0B54C2B20C}" destId="{C3307A68-8CE1-4761-817E-F3E4B827F909}" srcOrd="1" destOrd="0" parTransId="{CA8F87AE-F4DA-4767-B616-0A936D65D8AA}" sibTransId="{51B61918-3C64-4E8A-9A64-9E4B0C482402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C0440CA5-CAEC-47AD-82D1-B5A43B1E012F}" type="presParOf" srcId="{E6CFA08A-7145-470C-A659-6A725D85622B}" destId="{48A2A3CD-6133-4D22-BB7C-BCDB63182900}" srcOrd="2" destOrd="0" presId="urn:microsoft.com/office/officeart/2005/8/layout/orgChart1"/>
    <dgm:cxn modelId="{27AB7C9C-1717-40CC-94D0-2330374258C7}" type="presParOf" srcId="{E6CFA08A-7145-470C-A659-6A725D85622B}" destId="{A82B23A0-95E4-4EF8-A8A8-5645B9731F44}" srcOrd="3" destOrd="0" presId="urn:microsoft.com/office/officeart/2005/8/layout/orgChart1"/>
    <dgm:cxn modelId="{4A811A9A-EBE2-41F1-8406-CC473EC99D92}" type="presParOf" srcId="{A82B23A0-95E4-4EF8-A8A8-5645B9731F44}" destId="{C7D340D1-E8F0-4ACC-9982-AE86C11FCB85}" srcOrd="0" destOrd="0" presId="urn:microsoft.com/office/officeart/2005/8/layout/orgChart1"/>
    <dgm:cxn modelId="{5679E4FD-4EB2-476A-8561-86E25FB38B4E}" type="presParOf" srcId="{C7D340D1-E8F0-4ACC-9982-AE86C11FCB85}" destId="{56D6E177-5654-4C5D-824E-4980E23E0E86}" srcOrd="0" destOrd="0" presId="urn:microsoft.com/office/officeart/2005/8/layout/orgChart1"/>
    <dgm:cxn modelId="{6314113C-E803-45EA-B250-E6F961E6AAA8}" type="presParOf" srcId="{C7D340D1-E8F0-4ACC-9982-AE86C11FCB85}" destId="{2055C435-96CA-4976-B384-1AABC1BE0AC4}" srcOrd="1" destOrd="0" presId="urn:microsoft.com/office/officeart/2005/8/layout/orgChart1"/>
    <dgm:cxn modelId="{4F1E7047-5313-4E2A-8F8A-B148E93B17D4}" type="presParOf" srcId="{A82B23A0-95E4-4EF8-A8A8-5645B9731F44}" destId="{77D007CE-D4F1-465C-A47B-6D972A5354DF}" srcOrd="1" destOrd="0" presId="urn:microsoft.com/office/officeart/2005/8/layout/orgChart1"/>
    <dgm:cxn modelId="{260201BF-F171-4D0C-9DD1-F74A5DEB9F00}" type="presParOf" srcId="{A82B23A0-95E4-4EF8-A8A8-5645B9731F44}" destId="{274795BD-A4DD-42E2-B316-BD0398D6A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Ejecutivo(a)</a:t>
          </a:r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Jurídicos(as)</a:t>
          </a:r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</a:t>
          </a:r>
          <a:r>
            <a:rPr lang="es-ES" altLang="es-MX" sz="1200" dirty="0" smtClean="0">
              <a:latin typeface="+mn-lt"/>
            </a:rPr>
            <a:t>Eléctrico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 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Financieros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Supervisor(a)</a:t>
          </a: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>
              <a:cs typeface="Arial" charset="0"/>
            </a:rPr>
            <a:t>240120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Capturista</a:t>
          </a:r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Sur</a:t>
          </a: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23D5811B-46FC-40CA-B8B7-BC0B3AC15A3B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8054DC88-3990-42D2-A60D-6ECCC9E9BD90}" type="parTrans" cxnId="{4AB50842-BC3C-466C-B86C-A61FEC4B3576}">
      <dgm:prSet/>
      <dgm:spPr/>
      <dgm:t>
        <a:bodyPr/>
        <a:lstStyle/>
        <a:p>
          <a:endParaRPr lang="es-ES"/>
        </a:p>
      </dgm:t>
    </dgm:pt>
    <dgm:pt modelId="{3191C7AC-FB2B-45A7-9596-036C241B414C}" type="sibTrans" cxnId="{4AB50842-BC3C-466C-B86C-A61FEC4B357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11775" custScaleY="114796" custLinFactNeighborX="-759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D7927AFE-B3F4-46D8-B937-2794FAF47C08}" type="pres">
      <dgm:prSet presAssocID="{8054DC88-3990-42D2-A60D-6ECCC9E9BD9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1B397D-235A-48CF-9F03-69894DCA5FF6}" type="pres">
      <dgm:prSet presAssocID="{23D5811B-46FC-40CA-B8B7-BC0B3AC15A3B}" presName="hierRoot3" presStyleCnt="0">
        <dgm:presLayoutVars>
          <dgm:hierBranch val="init"/>
        </dgm:presLayoutVars>
      </dgm:prSet>
      <dgm:spPr/>
    </dgm:pt>
    <dgm:pt modelId="{22607646-6CD7-4C40-A03F-D7CAAE30309B}" type="pres">
      <dgm:prSet presAssocID="{23D5811B-46FC-40CA-B8B7-BC0B3AC15A3B}" presName="rootComposite3" presStyleCnt="0"/>
      <dgm:spPr/>
    </dgm:pt>
    <dgm:pt modelId="{57716E03-214B-4F45-8A3A-B1CABB47FD49}" type="pres">
      <dgm:prSet presAssocID="{23D5811B-46FC-40CA-B8B7-BC0B3AC15A3B}" presName="rootText3" presStyleLbl="asst1" presStyleIdx="1" presStyleCnt="3" custScaleX="111775" custScaleY="114796" custLinFactNeighborX="5832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CEF3F-6E09-4BF0-8BE7-3BBD8A480D1D}" type="pres">
      <dgm:prSet presAssocID="{23D5811B-46FC-40CA-B8B7-BC0B3AC15A3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6871A54-6AC4-4BC3-BB18-56FA501ACDE9}" type="pres">
      <dgm:prSet presAssocID="{23D5811B-46FC-40CA-B8B7-BC0B3AC15A3B}" presName="hierChild6" presStyleCnt="0"/>
      <dgm:spPr/>
    </dgm:pt>
    <dgm:pt modelId="{7CD97D64-1684-499C-9F7A-0FFC3FD973C6}" type="pres">
      <dgm:prSet presAssocID="{23D5811B-46FC-40CA-B8B7-BC0B3AC15A3B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2" presStyleCnt="3" custScaleX="111775" custScaleY="114796" custLinFactNeighborX="-6146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7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AB50842-BC3C-466C-B86C-A61FEC4B3576}" srcId="{9DEA55C1-E59C-4B5B-90DC-1D0B54C2B20C}" destId="{23D5811B-46FC-40CA-B8B7-BC0B3AC15A3B}" srcOrd="6" destOrd="0" parTransId="{8054DC88-3990-42D2-A60D-6ECCC9E9BD90}" sibTransId="{3191C7AC-FB2B-45A7-9596-036C241B414C}"/>
    <dgm:cxn modelId="{0AE1E8A8-D62B-423E-A0B5-A03AE29725B0}" type="presOf" srcId="{23D5811B-46FC-40CA-B8B7-BC0B3AC15A3B}" destId="{57716E03-214B-4F45-8A3A-B1CABB47FD49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BC99A6E0-0113-4CE9-879E-972FDEFEFCC2}" type="presOf" srcId="{23D5811B-46FC-40CA-B8B7-BC0B3AC15A3B}" destId="{1C2CEF3F-6E09-4BF0-8BE7-3BBD8A480D1D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10ABC419-C1DE-4FDF-AE58-44C3E82A54E0}" type="presOf" srcId="{8054DC88-3990-42D2-A60D-6ECCC9E9BD90}" destId="{D7927AFE-B3F4-46D8-B937-2794FAF47C0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A9C8B4F-7AC7-460A-9750-4C4503E3D277}" type="presParOf" srcId="{E6CFA08A-7145-470C-A659-6A725D85622B}" destId="{D7927AFE-B3F4-46D8-B937-2794FAF47C08}" srcOrd="2" destOrd="0" presId="urn:microsoft.com/office/officeart/2005/8/layout/orgChart1"/>
    <dgm:cxn modelId="{062263B3-6B43-4BFA-8CC1-5507746017E1}" type="presParOf" srcId="{E6CFA08A-7145-470C-A659-6A725D85622B}" destId="{5A1B397D-235A-48CF-9F03-69894DCA5FF6}" srcOrd="3" destOrd="0" presId="urn:microsoft.com/office/officeart/2005/8/layout/orgChart1"/>
    <dgm:cxn modelId="{36C8859F-9704-46E4-890A-1A97BDB055A4}" type="presParOf" srcId="{5A1B397D-235A-48CF-9F03-69894DCA5FF6}" destId="{22607646-6CD7-4C40-A03F-D7CAAE30309B}" srcOrd="0" destOrd="0" presId="urn:microsoft.com/office/officeart/2005/8/layout/orgChart1"/>
    <dgm:cxn modelId="{18B45842-BA8E-4A22-8E79-EE4598E741F5}" type="presParOf" srcId="{22607646-6CD7-4C40-A03F-D7CAAE30309B}" destId="{57716E03-214B-4F45-8A3A-B1CABB47FD49}" srcOrd="0" destOrd="0" presId="urn:microsoft.com/office/officeart/2005/8/layout/orgChart1"/>
    <dgm:cxn modelId="{9EACBC0A-4DF5-43C2-8BA3-7B6EAB4242E1}" type="presParOf" srcId="{22607646-6CD7-4C40-A03F-D7CAAE30309B}" destId="{1C2CEF3F-6E09-4BF0-8BE7-3BBD8A480D1D}" srcOrd="1" destOrd="0" presId="urn:microsoft.com/office/officeart/2005/8/layout/orgChart1"/>
    <dgm:cxn modelId="{720807A9-ECEE-45B1-9E26-2A5C255424ED}" type="presParOf" srcId="{5A1B397D-235A-48CF-9F03-69894DCA5FF6}" destId="{E6871A54-6AC4-4BC3-BB18-56FA501ACDE9}" srcOrd="1" destOrd="0" presId="urn:microsoft.com/office/officeart/2005/8/layout/orgChart1"/>
    <dgm:cxn modelId="{D9962331-4970-42F8-A7B6-3B15B8FE72DC}" type="presParOf" srcId="{5A1B397D-235A-48CF-9F03-69894DCA5FF6}" destId="{7CD97D64-1684-499C-9F7A-0FFC3FD973C6}" srcOrd="2" destOrd="0" presId="urn:microsoft.com/office/officeart/2005/8/layout/orgChart1"/>
    <dgm:cxn modelId="{FB5A317B-AD9D-4875-80CE-A9FE3CED1D1F}" type="presParOf" srcId="{E6CFA08A-7145-470C-A659-6A725D85622B}" destId="{464B5678-6C9B-43A0-94A1-928DFBDE6AE2}" srcOrd="4" destOrd="0" presId="urn:microsoft.com/office/officeart/2005/8/layout/orgChart1"/>
    <dgm:cxn modelId="{E3ADAF05-0C89-445B-84A7-3B78E685C5E8}" type="presParOf" srcId="{E6CFA08A-7145-470C-A659-6A725D85622B}" destId="{D02DA8B4-8B77-41D1-8AF0-D9510FFF2AC1}" srcOrd="5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Policial</a:t>
          </a:r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Reclusorios</a:t>
          </a: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3890095" y="857000"/>
          <a:ext cx="135441" cy="2220012"/>
        </a:xfrm>
        <a:custGeom>
          <a:avLst/>
          <a:gdLst/>
          <a:ahLst/>
          <a:cxnLst/>
          <a:rect l="0" t="0" r="0" b="0"/>
          <a:pathLst>
            <a:path>
              <a:moveTo>
                <a:pt x="135441" y="0"/>
              </a:moveTo>
              <a:lnTo>
                <a:pt x="135441" y="2220012"/>
              </a:lnTo>
              <a:lnTo>
                <a:pt x="0" y="2220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D548-AED4-4925-B1B4-CD01AD9FB7A3}">
      <dsp:nvSpPr>
        <dsp:cNvPr id="0" name=""/>
        <dsp:cNvSpPr/>
      </dsp:nvSpPr>
      <dsp:spPr>
        <a:xfrm>
          <a:off x="4025537" y="857000"/>
          <a:ext cx="153932" cy="1304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168"/>
              </a:lnTo>
              <a:lnTo>
                <a:pt x="153932" y="1304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48766" y="857000"/>
          <a:ext cx="176770" cy="1304168"/>
        </a:xfrm>
        <a:custGeom>
          <a:avLst/>
          <a:gdLst/>
          <a:ahLst/>
          <a:cxnLst/>
          <a:rect l="0" t="0" r="0" b="0"/>
          <a:pathLst>
            <a:path>
              <a:moveTo>
                <a:pt x="176770" y="0"/>
              </a:moveTo>
              <a:lnTo>
                <a:pt x="176770" y="1304168"/>
              </a:lnTo>
              <a:lnTo>
                <a:pt x="0" y="1304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857000"/>
          <a:ext cx="195261" cy="50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37"/>
              </a:lnTo>
              <a:lnTo>
                <a:pt x="195261" y="502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48766" y="857000"/>
          <a:ext cx="176770" cy="502037"/>
        </a:xfrm>
        <a:custGeom>
          <a:avLst/>
          <a:gdLst/>
          <a:ahLst/>
          <a:cxnLst/>
          <a:rect l="0" t="0" r="0" b="0"/>
          <a:pathLst>
            <a:path>
              <a:moveTo>
                <a:pt x="176770" y="0"/>
              </a:moveTo>
              <a:lnTo>
                <a:pt x="176770" y="502037"/>
              </a:lnTo>
              <a:lnTo>
                <a:pt x="0" y="502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857000"/>
          <a:ext cx="1651705" cy="301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2974"/>
              </a:lnTo>
              <a:lnTo>
                <a:pt x="1651705" y="2882974"/>
              </a:lnTo>
              <a:lnTo>
                <a:pt x="1651705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857000"/>
          <a:ext cx="91440" cy="3018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373831" y="857000"/>
          <a:ext cx="1651705" cy="3018416"/>
        </a:xfrm>
        <a:custGeom>
          <a:avLst/>
          <a:gdLst/>
          <a:ahLst/>
          <a:cxnLst/>
          <a:rect l="0" t="0" r="0" b="0"/>
          <a:pathLst>
            <a:path>
              <a:moveTo>
                <a:pt x="1651705" y="0"/>
              </a:moveTo>
              <a:lnTo>
                <a:pt x="1651705" y="2882974"/>
              </a:lnTo>
              <a:lnTo>
                <a:pt x="0" y="2882974"/>
              </a:lnTo>
              <a:lnTo>
                <a:pt x="0" y="3018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104991" y="4343"/>
          <a:ext cx="1841091" cy="852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</a:t>
          </a:r>
          <a:r>
            <a:rPr lang="es-MX" altLang="es-MX" sz="1200" kern="1200" dirty="0">
              <a:cs typeface="Arial" charset="0"/>
            </a:rPr>
            <a:t>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104991" y="4343"/>
        <a:ext cx="1841091" cy="852657"/>
      </dsp:txXfrm>
    </dsp:sp>
    <dsp:sp modelId="{6112410E-4BF6-442A-8219-189ACE289C18}">
      <dsp:nvSpPr>
        <dsp:cNvPr id="0" name=""/>
        <dsp:cNvSpPr/>
      </dsp:nvSpPr>
      <dsp:spPr>
        <a:xfrm>
          <a:off x="1683420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683420" y="3875416"/>
        <a:ext cx="1380822" cy="707489"/>
      </dsp:txXfrm>
    </dsp:sp>
    <dsp:sp modelId="{FF9AEBFD-B5E8-4C8B-93B6-58BDD111233A}">
      <dsp:nvSpPr>
        <dsp:cNvPr id="0" name=""/>
        <dsp:cNvSpPr/>
      </dsp:nvSpPr>
      <dsp:spPr>
        <a:xfrm>
          <a:off x="3335126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335126" y="3875416"/>
        <a:ext cx="1380822" cy="707489"/>
      </dsp:txXfrm>
    </dsp:sp>
    <dsp:sp modelId="{33F6523A-A225-48D5-8EA1-FD7E1E293232}">
      <dsp:nvSpPr>
        <dsp:cNvPr id="0" name=""/>
        <dsp:cNvSpPr/>
      </dsp:nvSpPr>
      <dsp:spPr>
        <a:xfrm>
          <a:off x="4986832" y="3875416"/>
          <a:ext cx="1380822" cy="707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4986832" y="3875416"/>
        <a:ext cx="1380822" cy="707489"/>
      </dsp:txXfrm>
    </dsp:sp>
    <dsp:sp modelId="{5C5FBA79-CC2B-4A79-A357-BD1482AB1481}">
      <dsp:nvSpPr>
        <dsp:cNvPr id="0" name=""/>
        <dsp:cNvSpPr/>
      </dsp:nvSpPr>
      <dsp:spPr>
        <a:xfrm>
          <a:off x="2678485" y="1058560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78485" y="1058560"/>
        <a:ext cx="1170281" cy="600955"/>
      </dsp:txXfrm>
    </dsp:sp>
    <dsp:sp modelId="{96D7878D-D75D-41DC-871A-C17F54F18761}">
      <dsp:nvSpPr>
        <dsp:cNvPr id="0" name=""/>
        <dsp:cNvSpPr/>
      </dsp:nvSpPr>
      <dsp:spPr>
        <a:xfrm>
          <a:off x="4220799" y="1058560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20799" y="1058560"/>
        <a:ext cx="1170281" cy="600955"/>
      </dsp:txXfrm>
    </dsp:sp>
    <dsp:sp modelId="{93F8B935-F73A-4798-BF54-4CCBC6CFBBF5}">
      <dsp:nvSpPr>
        <dsp:cNvPr id="0" name=""/>
        <dsp:cNvSpPr/>
      </dsp:nvSpPr>
      <dsp:spPr>
        <a:xfrm>
          <a:off x="2678485" y="1860691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678485" y="1860691"/>
        <a:ext cx="1170281" cy="600955"/>
      </dsp:txXfrm>
    </dsp:sp>
    <dsp:sp modelId="{B7C9D458-B2A4-4FC7-9703-DB94C0E1E898}">
      <dsp:nvSpPr>
        <dsp:cNvPr id="0" name=""/>
        <dsp:cNvSpPr/>
      </dsp:nvSpPr>
      <dsp:spPr>
        <a:xfrm>
          <a:off x="4179470" y="1860691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>
              <a:cs typeface="Arial" charset="0"/>
            </a:rPr>
            <a:t>Auxiliares Administrativos(as)</a:t>
          </a:r>
          <a:endParaRPr lang="es-ES" sz="1100" kern="1200" dirty="0">
            <a:cs typeface="Arial" charset="0"/>
          </a:endParaRPr>
        </a:p>
      </dsp:txBody>
      <dsp:txXfrm>
        <a:off x="4179470" y="1860691"/>
        <a:ext cx="1170281" cy="600955"/>
      </dsp:txXfrm>
    </dsp:sp>
    <dsp:sp modelId="{3A6D2275-4509-4AB5-B7CE-AD8A71695465}">
      <dsp:nvSpPr>
        <dsp:cNvPr id="0" name=""/>
        <dsp:cNvSpPr/>
      </dsp:nvSpPr>
      <dsp:spPr>
        <a:xfrm>
          <a:off x="2719814" y="2776536"/>
          <a:ext cx="1170281" cy="600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Capturistas </a:t>
          </a:r>
        </a:p>
      </dsp:txBody>
      <dsp:txXfrm>
        <a:off x="2719814" y="2776536"/>
        <a:ext cx="1170281" cy="6009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MX" sz="1200" kern="1200" dirty="0" smtClean="0"/>
            <a:t>Policía 2do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Policías </a:t>
          </a:r>
          <a:r>
            <a:rPr lang="es-ES" sz="1200" kern="1200" dirty="0" smtClean="0"/>
            <a:t>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</a:t>
          </a:r>
          <a:r>
            <a:rPr lang="es-MX" sz="1000" kern="1200" dirty="0" smtClean="0"/>
            <a:t>)</a:t>
          </a: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</a:t>
          </a:r>
          <a:r>
            <a:rPr lang="es-MX" sz="1000" kern="1200" dirty="0" smtClean="0"/>
            <a:t>)</a:t>
          </a:r>
          <a:endParaRPr 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r>
            <a:rPr lang="es-MX" sz="1200" kern="1200" dirty="0"/>
            <a:t>100294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</a:t>
          </a:r>
          <a:r>
            <a:rPr lang="es-ES" altLang="es-MX" sz="1100" kern="1200" dirty="0" smtClean="0"/>
            <a:t>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132001" y="1167"/>
          <a:ext cx="2062143" cy="5441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132001" y="1167"/>
        <a:ext cx="2062143" cy="5441416"/>
      </dsp:txXfrm>
    </dsp:sp>
    <dsp:sp modelId="{117A2195-554C-42DC-AA46-C8B028514D19}">
      <dsp:nvSpPr>
        <dsp:cNvPr id="0" name=""/>
        <dsp:cNvSpPr/>
      </dsp:nvSpPr>
      <dsp:spPr>
        <a:xfrm>
          <a:off x="2409154" y="0"/>
          <a:ext cx="2496151" cy="5441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409154" y="0"/>
        <a:ext cx="2496151" cy="5441416"/>
      </dsp:txXfrm>
    </dsp:sp>
    <dsp:sp modelId="{3A567B40-7AE0-429A-BAE2-3524281D6C24}">
      <dsp:nvSpPr>
        <dsp:cNvPr id="0" name=""/>
        <dsp:cNvSpPr/>
      </dsp:nvSpPr>
      <dsp:spPr>
        <a:xfrm>
          <a:off x="5134165" y="686"/>
          <a:ext cx="1678469" cy="5441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134165" y="686"/>
        <a:ext cx="1678469" cy="5441416"/>
      </dsp:txXfrm>
    </dsp:sp>
    <dsp:sp modelId="{5F3E6FA4-9477-4018-BDCA-01621A42439F}">
      <dsp:nvSpPr>
        <dsp:cNvPr id="0" name=""/>
        <dsp:cNvSpPr/>
      </dsp:nvSpPr>
      <dsp:spPr>
        <a:xfrm>
          <a:off x="7049529" y="686"/>
          <a:ext cx="1663633" cy="5441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7049529" y="686"/>
        <a:ext cx="1663633" cy="54414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Comercial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240793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361710" y="4599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61710" y="4599"/>
        <a:ext cx="2609288" cy="4978178"/>
      </dsp:txXfrm>
    </dsp:sp>
    <dsp:sp modelId="{901B0A3D-317C-4CBB-8376-A8E7A0D79098}">
      <dsp:nvSpPr>
        <dsp:cNvPr id="0" name=""/>
        <dsp:cNvSpPr/>
      </dsp:nvSpPr>
      <dsp:spPr>
        <a:xfrm>
          <a:off x="3123007" y="4698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123007" y="4698"/>
        <a:ext cx="2609288" cy="4978178"/>
      </dsp:txXfrm>
    </dsp:sp>
    <dsp:sp modelId="{C9DC9B59-07A1-4458-B4A1-AC793C5CA063}">
      <dsp:nvSpPr>
        <dsp:cNvPr id="0" name=""/>
        <dsp:cNvSpPr/>
      </dsp:nvSpPr>
      <dsp:spPr>
        <a:xfrm>
          <a:off x="5890169" y="1087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</a:t>
          </a: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 1ero(a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890169" y="1087"/>
        <a:ext cx="2609288" cy="49781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  <a:br>
            <a:rPr lang="es-ES" sz="1200" kern="1200" dirty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51557" y="2230498"/>
        <a:ext cx="1314356" cy="6479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Área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</a:t>
          </a:r>
          <a:r>
            <a:rPr lang="es-MX" altLang="es-MX" sz="1200" kern="1200" dirty="0" smtClean="0"/>
            <a:t>Vial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</a:t>
          </a:r>
          <a:r>
            <a:rPr lang="es-MX" altLang="es-MX" sz="1200" kern="1200" dirty="0" smtClean="0"/>
            <a:t>Conmutador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Patrullero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Crucero</a:t>
          </a:r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Motociclista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Interinstitucionales</a:t>
          </a:r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Logística</a:t>
          </a:r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Vial</a:t>
          </a:r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Administrativo(a)</a:t>
          </a:r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</a:t>
          </a:r>
          <a:r>
            <a:rPr lang="es-MX" altLang="es-MX" sz="1200" kern="1200" dirty="0" smtClean="0"/>
            <a:t>)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FD89-A743-42D9-9065-6DBB98B98D71}">
      <dsp:nvSpPr>
        <dsp:cNvPr id="0" name=""/>
        <dsp:cNvSpPr/>
      </dsp:nvSpPr>
      <dsp:spPr>
        <a:xfrm>
          <a:off x="2053087" y="1305953"/>
          <a:ext cx="1148720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1"/>
              </a:lnTo>
              <a:lnTo>
                <a:pt x="1148720" y="335751"/>
              </a:lnTo>
              <a:lnTo>
                <a:pt x="114872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856469" y="2741061"/>
          <a:ext cx="91440" cy="37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95"/>
              </a:lnTo>
              <a:lnTo>
                <a:pt x="46808" y="121995"/>
              </a:lnTo>
              <a:lnTo>
                <a:pt x="46808" y="370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902189" y="1305953"/>
          <a:ext cx="1150897" cy="584166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335751"/>
              </a:lnTo>
              <a:lnTo>
                <a:pt x="0" y="335751"/>
              </a:lnTo>
              <a:lnTo>
                <a:pt x="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991016" y="225949"/>
          <a:ext cx="2124141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Investigación</a:t>
          </a:r>
        </a:p>
      </dsp:txBody>
      <dsp:txXfrm>
        <a:off x="991016" y="225949"/>
        <a:ext cx="2124141" cy="1080004"/>
      </dsp:txXfrm>
    </dsp:sp>
    <dsp:sp modelId="{56C82615-A5B3-49EE-B6D8-D98CEFF3B425}">
      <dsp:nvSpPr>
        <dsp:cNvPr id="0" name=""/>
        <dsp:cNvSpPr/>
      </dsp:nvSpPr>
      <dsp:spPr>
        <a:xfrm>
          <a:off x="796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Control</a:t>
          </a:r>
        </a:p>
      </dsp:txBody>
      <dsp:txXfrm>
        <a:off x="796" y="1890120"/>
        <a:ext cx="1802786" cy="850941"/>
      </dsp:txXfrm>
    </dsp:sp>
    <dsp:sp modelId="{ED9B9D16-EE11-44DF-BE31-C25C5B798B5B}">
      <dsp:nvSpPr>
        <dsp:cNvPr id="0" name=""/>
        <dsp:cNvSpPr/>
      </dsp:nvSpPr>
      <dsp:spPr>
        <a:xfrm>
          <a:off x="1884" y="3111473"/>
          <a:ext cx="1802786" cy="80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</a:p>
      </dsp:txBody>
      <dsp:txXfrm>
        <a:off x="1884" y="3111473"/>
        <a:ext cx="1802786" cy="807965"/>
      </dsp:txXfrm>
    </dsp:sp>
    <dsp:sp modelId="{132C7A25-EBC1-4BC0-83F6-8F39BD8C77A6}">
      <dsp:nvSpPr>
        <dsp:cNvPr id="0" name=""/>
        <dsp:cNvSpPr/>
      </dsp:nvSpPr>
      <dsp:spPr>
        <a:xfrm>
          <a:off x="2300414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Administrativo(a)</a:t>
          </a:r>
        </a:p>
      </dsp:txBody>
      <dsp:txXfrm>
        <a:off x="2300414" y="1890120"/>
        <a:ext cx="1802786" cy="85094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/>
            <a:t>Instructores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Vacante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834912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35001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82194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35001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836302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35001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1306019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1306019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92444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924449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4120970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4120970"/>
        <a:ext cx="2116292" cy="1080001"/>
      </dsp:txXfrm>
    </dsp:sp>
    <dsp:sp modelId="{94B27260-5CFB-4FCB-AE44-2F2498C5C0B4}">
      <dsp:nvSpPr>
        <dsp:cNvPr id="0" name=""/>
        <dsp:cNvSpPr/>
      </dsp:nvSpPr>
      <dsp:spPr>
        <a:xfrm>
          <a:off x="2703165" y="291009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910095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4110919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/>
        </a:p>
      </dsp:txBody>
      <dsp:txXfrm>
        <a:off x="2688163" y="4110919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92305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92305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4109813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1067" y="4109813"/>
        <a:ext cx="2116292" cy="1080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sp:txBody>
      <dsp:txXfrm>
        <a:off x="1827577" y="1584291"/>
        <a:ext cx="1545061" cy="80932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</dsp:txBody>
      <dsp:txXfrm>
        <a:off x="238836" y="2098980"/>
        <a:ext cx="1411315" cy="7265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Monitoreo</a:t>
          </a:r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Video</a:t>
          </a:r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5376062" y="4570563"/>
        <a:ext cx="2116557" cy="107391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51309" y="2719739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4123641" y="1608031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1"/>
              </a:lnTo>
              <a:lnTo>
                <a:pt x="2173387" y="203151"/>
              </a:lnTo>
              <a:lnTo>
                <a:pt x="2173387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904533" y="2719739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950253" y="1608031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2173387" y="0"/>
              </a:moveTo>
              <a:lnTo>
                <a:pt x="2173387" y="203151"/>
              </a:lnTo>
              <a:lnTo>
                <a:pt x="0" y="203151"/>
              </a:lnTo>
              <a:lnTo>
                <a:pt x="0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1686" y="430763"/>
          <a:ext cx="3143910" cy="1177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551686" y="430763"/>
        <a:ext cx="3143910" cy="1177268"/>
      </dsp:txXfrm>
    </dsp:sp>
    <dsp:sp modelId="{A72CDAEB-77F3-4602-8D7C-ED4C7274390F}">
      <dsp:nvSpPr>
        <dsp:cNvPr id="0" name=""/>
        <dsp:cNvSpPr/>
      </dsp:nvSpPr>
      <dsp:spPr>
        <a:xfrm>
          <a:off x="273502" y="2035813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73502" y="2035813"/>
        <a:ext cx="3353501" cy="683925"/>
      </dsp:txXfrm>
    </dsp:sp>
    <dsp:sp modelId="{A59235C8-787C-4155-AEED-313AE3F5C81E}">
      <dsp:nvSpPr>
        <dsp:cNvPr id="0" name=""/>
        <dsp:cNvSpPr/>
      </dsp:nvSpPr>
      <dsp:spPr>
        <a:xfrm>
          <a:off x="1496" y="2990751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ES" sz="1200" kern="1200" dirty="0"/>
        </a:p>
      </dsp:txBody>
      <dsp:txXfrm>
        <a:off x="1496" y="2990751"/>
        <a:ext cx="3897514" cy="2178308"/>
      </dsp:txXfrm>
    </dsp:sp>
    <dsp:sp modelId="{2E14FAB5-3778-4E3A-BD6A-455D8E7CCED0}">
      <dsp:nvSpPr>
        <dsp:cNvPr id="0" name=""/>
        <dsp:cNvSpPr/>
      </dsp:nvSpPr>
      <dsp:spPr>
        <a:xfrm>
          <a:off x="4620278" y="2035813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620278" y="2035813"/>
        <a:ext cx="3353501" cy="683925"/>
      </dsp:txXfrm>
    </dsp:sp>
    <dsp:sp modelId="{248D610E-5572-4FC7-B989-4A9937C20A80}">
      <dsp:nvSpPr>
        <dsp:cNvPr id="0" name=""/>
        <dsp:cNvSpPr/>
      </dsp:nvSpPr>
      <dsp:spPr>
        <a:xfrm>
          <a:off x="4348272" y="2990751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348272" y="2990751"/>
        <a:ext cx="3897514" cy="2178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24660" y="3732477"/>
        <a:ext cx="1674307" cy="837153"/>
      </dsp:txXfrm>
    </dsp:sp>
    <dsp:sp modelId="{CEB600CC-8CDF-4538-AD24-93CBED5B906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 smtClean="0">
            <a:latin typeface="+mn-lt"/>
          </a:endParaRP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44567" y="2472630"/>
        <a:ext cx="1358951" cy="69527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Cocineros(as)</a:t>
          </a:r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Intendente</a:t>
          </a:r>
          <a:endParaRPr lang="es-MX" sz="1200" b="0" i="0" u="none" kern="1200" dirty="0"/>
        </a:p>
      </dsp:txBody>
      <dsp:txXfrm>
        <a:off x="465306" y="1916834"/>
        <a:ext cx="1237556" cy="53254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745" y="1585801"/>
          <a:ext cx="7546839" cy="3238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745" y="1585801"/>
        <a:ext cx="7546839" cy="323882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0A17-DFEA-4339-89BA-6F564602FCDD}">
      <dsp:nvSpPr>
        <dsp:cNvPr id="0" name=""/>
        <dsp:cNvSpPr/>
      </dsp:nvSpPr>
      <dsp:spPr>
        <a:xfrm>
          <a:off x="1447250" y="2050360"/>
          <a:ext cx="91440" cy="626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364" y="557753"/>
          <a:ext cx="2985213" cy="1492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ES" sz="1200" kern="1200" dirty="0"/>
        </a:p>
      </dsp:txBody>
      <dsp:txXfrm>
        <a:off x="364" y="557753"/>
        <a:ext cx="2985213" cy="1492606"/>
      </dsp:txXfrm>
    </dsp:sp>
    <dsp:sp modelId="{D5FCB016-4A0D-48F0-BEDF-68F01E1B3261}">
      <dsp:nvSpPr>
        <dsp:cNvPr id="0" name=""/>
        <dsp:cNvSpPr/>
      </dsp:nvSpPr>
      <dsp:spPr>
        <a:xfrm>
          <a:off x="260973" y="2677255"/>
          <a:ext cx="2463994" cy="12133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Administrativo(a)</a:t>
          </a:r>
        </a:p>
      </dsp:txBody>
      <dsp:txXfrm>
        <a:off x="260973" y="2677255"/>
        <a:ext cx="2463994" cy="121330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A3CD-6133-4D22-BB7C-BCDB63182900}">
      <dsp:nvSpPr>
        <dsp:cNvPr id="0" name=""/>
        <dsp:cNvSpPr/>
      </dsp:nvSpPr>
      <dsp:spPr>
        <a:xfrm>
          <a:off x="2526191" y="1419553"/>
          <a:ext cx="358289" cy="737821"/>
        </a:xfrm>
        <a:custGeom>
          <a:avLst/>
          <a:gdLst/>
          <a:ahLst/>
          <a:cxnLst/>
          <a:rect l="0" t="0" r="0" b="0"/>
          <a:pathLst>
            <a:path>
              <a:moveTo>
                <a:pt x="358289" y="0"/>
              </a:moveTo>
              <a:lnTo>
                <a:pt x="358289" y="737821"/>
              </a:lnTo>
              <a:lnTo>
                <a:pt x="0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  <dsp:sp modelId="{56D6E177-5654-4C5D-824E-4980E23E0E86}">
      <dsp:nvSpPr>
        <dsp:cNvPr id="0" name=""/>
        <dsp:cNvSpPr/>
      </dsp:nvSpPr>
      <dsp:spPr>
        <a:xfrm>
          <a:off x="690194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Ayudante</a:t>
          </a:r>
        </a:p>
      </dsp:txBody>
      <dsp:txXfrm>
        <a:off x="690194" y="1662438"/>
        <a:ext cx="1835996" cy="98987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Ejecutivo(a)</a:t>
          </a:r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Jurídicos(as)</a:t>
          </a:r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</a:t>
          </a:r>
          <a:r>
            <a:rPr lang="es-ES" altLang="es-MX" sz="1200" kern="1200" dirty="0" smtClean="0">
              <a:latin typeface="+mn-lt"/>
            </a:rPr>
            <a:t>Eléctrico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 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Financieros</a:t>
          </a: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925060" y="1653892"/>
          <a:ext cx="198366" cy="1604085"/>
        </a:xfrm>
        <a:custGeom>
          <a:avLst/>
          <a:gdLst/>
          <a:ahLst/>
          <a:cxnLst/>
          <a:rect l="0" t="0" r="0" b="0"/>
          <a:pathLst>
            <a:path>
              <a:moveTo>
                <a:pt x="198366" y="0"/>
              </a:moveTo>
              <a:lnTo>
                <a:pt x="198366" y="1604085"/>
              </a:lnTo>
              <a:lnTo>
                <a:pt x="0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7AFE-B3F4-46D8-B937-2794FAF47C08}">
      <dsp:nvSpPr>
        <dsp:cNvPr id="0" name=""/>
        <dsp:cNvSpPr/>
      </dsp:nvSpPr>
      <dsp:spPr>
        <a:xfrm>
          <a:off x="4123426" y="1653892"/>
          <a:ext cx="194624" cy="66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35"/>
              </a:lnTo>
              <a:lnTo>
                <a:pt x="194624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669835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669835"/>
              </a:lnTo>
              <a:lnTo>
                <a:pt x="0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cs typeface="Arial" charset="0"/>
            </a:rPr>
            <a:t>240120</a:t>
          </a:r>
          <a:endParaRPr lang="es-ES" sz="1200" b="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Sur</a:t>
          </a: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1981728"/>
        <a:ext cx="1331996" cy="683998"/>
      </dsp:txXfrm>
    </dsp:sp>
    <dsp:sp modelId="{57716E03-214B-4F45-8A3A-B1CABB47FD49}">
      <dsp:nvSpPr>
        <dsp:cNvPr id="0" name=""/>
        <dsp:cNvSpPr/>
      </dsp:nvSpPr>
      <dsp:spPr>
        <a:xfrm>
          <a:off x="4318051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18051" y="1981728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259306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Capturista</a:t>
          </a:r>
        </a:p>
      </dsp:txBody>
      <dsp:txXfrm>
        <a:off x="2593063" y="2915978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Policial</a:t>
          </a:r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3137416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3668129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27199375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36981073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54800894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27626924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0754250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6237521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44" y="6609054"/>
            <a:ext cx="405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Suspendido</a:t>
            </a:r>
          </a:p>
        </p:txBody>
      </p:sp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-2589"/>
            <a:ext cx="72772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lvl="0">
              <a:defRPr/>
            </a:pP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Área de Policía de Monterrey de </a:t>
            </a:r>
            <a:br>
              <a:rPr lang="es-MX" sz="2200" dirty="0">
                <a:solidFill>
                  <a:srgbClr val="0A1D7A"/>
                </a:solidFill>
                <a:latin typeface="Gabarito" pitchFamily="2" charset="0"/>
              </a:rPr>
            </a:b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34774"/>
              </p:ext>
            </p:extLst>
          </p:nvPr>
        </p:nvGraphicFramePr>
        <p:xfrm>
          <a:off x="200261" y="1190445"/>
          <a:ext cx="8763198" cy="544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45" y="6609054"/>
            <a:ext cx="56839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Suspendido           ** Personal</a:t>
            </a:r>
            <a:r>
              <a:rPr kumimoji="0" lang="es-MX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Licencia Laboral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5507716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896"/>
            <a:ext cx="70751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3232614"/>
              </p:ext>
            </p:extLst>
          </p:nvPr>
        </p:nvGraphicFramePr>
        <p:xfrm>
          <a:off x="215819" y="1453896"/>
          <a:ext cx="8855303" cy="49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1874654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7883625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843" y="6522369"/>
            <a:ext cx="1594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1200" dirty="0"/>
              <a:t>* Personal Suspendido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6660640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3447846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7435782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3469332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6841332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8253036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4714435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7961872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8982556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7762671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8033497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9131577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1165534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877132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2545816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9151267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5798058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9232752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3026808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4677464"/>
              </p:ext>
            </p:extLst>
          </p:nvPr>
        </p:nvGraphicFramePr>
        <p:xfrm>
          <a:off x="2518912" y="1635618"/>
          <a:ext cx="4106174" cy="42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1551846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2157339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0309761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0020485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63751012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2506462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3545250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3104555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587094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5963571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6967729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1938327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81591369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7668777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6950243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8400210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8497957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7057198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40434222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3167564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8515576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405957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3566344"/>
              </p:ext>
            </p:extLst>
          </p:nvPr>
        </p:nvGraphicFramePr>
        <p:xfrm>
          <a:off x="530957" y="1245870"/>
          <a:ext cx="8247283" cy="54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300819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786623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55996584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81123772"/>
              </p:ext>
            </p:extLst>
          </p:nvPr>
        </p:nvGraphicFramePr>
        <p:xfrm>
          <a:off x="909870" y="1280161"/>
          <a:ext cx="7548330" cy="552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27838570"/>
              </p:ext>
            </p:extLst>
          </p:nvPr>
        </p:nvGraphicFramePr>
        <p:xfrm>
          <a:off x="3091008" y="1897797"/>
          <a:ext cx="2985942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788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1493872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1633763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9918853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5962732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4739467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80765450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4972414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1966075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35327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3815738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0602063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8572242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3667561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578966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341533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34625</TotalTime>
  <Words>2488</Words>
  <Application>Microsoft Office PowerPoint</Application>
  <PresentationFormat>Presentación en pantalla (4:3)</PresentationFormat>
  <Paragraphs>687</Paragraphs>
  <Slides>93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93</vt:i4>
      </vt:variant>
    </vt:vector>
  </HeadingPairs>
  <TitlesOfParts>
    <vt:vector size="101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1932</cp:revision>
  <cp:lastPrinted>2024-11-07T15:09:15Z</cp:lastPrinted>
  <dcterms:created xsi:type="dcterms:W3CDTF">2015-12-30T00:24:58Z</dcterms:created>
  <dcterms:modified xsi:type="dcterms:W3CDTF">2026-02-09T17:53:29Z</dcterms:modified>
</cp:coreProperties>
</file>