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notesSlides/notesSlide1.xml" ContentType="application/vnd.openxmlformats-officedocument.presentationml.notesSlide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ppt/diagrams/data16.xml" ContentType="application/vnd.openxmlformats-officedocument.drawingml.diagramData+xml"/>
  <Override PartName="/ppt/diagrams/layout16.xml" ContentType="application/vnd.openxmlformats-officedocument.drawingml.diagramLayout+xml"/>
  <Override PartName="/ppt/diagrams/quickStyle16.xml" ContentType="application/vnd.openxmlformats-officedocument.drawingml.diagramStyle+xml"/>
  <Override PartName="/ppt/diagrams/colors16.xml" ContentType="application/vnd.openxmlformats-officedocument.drawingml.diagramColors+xml"/>
  <Override PartName="/ppt/diagrams/drawing16.xml" ContentType="application/vnd.ms-office.drawingml.diagramDrawing+xml"/>
  <Override PartName="/ppt/diagrams/data17.xml" ContentType="application/vnd.openxmlformats-officedocument.drawingml.diagramData+xml"/>
  <Override PartName="/ppt/diagrams/layout17.xml" ContentType="application/vnd.openxmlformats-officedocument.drawingml.diagramLayout+xml"/>
  <Override PartName="/ppt/diagrams/quickStyle17.xml" ContentType="application/vnd.openxmlformats-officedocument.drawingml.diagramStyle+xml"/>
  <Override PartName="/ppt/diagrams/colors17.xml" ContentType="application/vnd.openxmlformats-officedocument.drawingml.diagramColors+xml"/>
  <Override PartName="/ppt/diagrams/drawing17.xml" ContentType="application/vnd.ms-office.drawingml.diagramDrawing+xml"/>
  <Override PartName="/ppt/diagrams/data18.xml" ContentType="application/vnd.openxmlformats-officedocument.drawingml.diagramData+xml"/>
  <Override PartName="/ppt/diagrams/layout18.xml" ContentType="application/vnd.openxmlformats-officedocument.drawingml.diagramLayout+xml"/>
  <Override PartName="/ppt/diagrams/quickStyle18.xml" ContentType="application/vnd.openxmlformats-officedocument.drawingml.diagramStyle+xml"/>
  <Override PartName="/ppt/diagrams/colors18.xml" ContentType="application/vnd.openxmlformats-officedocument.drawingml.diagramColors+xml"/>
  <Override PartName="/ppt/diagrams/drawing18.xml" ContentType="application/vnd.ms-office.drawingml.diagramDrawing+xml"/>
  <Override PartName="/ppt/diagrams/data19.xml" ContentType="application/vnd.openxmlformats-officedocument.drawingml.diagramData+xml"/>
  <Override PartName="/ppt/diagrams/layout19.xml" ContentType="application/vnd.openxmlformats-officedocument.drawingml.diagramLayout+xml"/>
  <Override PartName="/ppt/diagrams/quickStyle19.xml" ContentType="application/vnd.openxmlformats-officedocument.drawingml.diagramStyle+xml"/>
  <Override PartName="/ppt/diagrams/colors19.xml" ContentType="application/vnd.openxmlformats-officedocument.drawingml.diagramColors+xml"/>
  <Override PartName="/ppt/diagrams/drawing19.xml" ContentType="application/vnd.ms-office.drawingml.diagramDrawing+xml"/>
  <Override PartName="/ppt/diagrams/data20.xml" ContentType="application/vnd.openxmlformats-officedocument.drawingml.diagramData+xml"/>
  <Override PartName="/ppt/diagrams/layout20.xml" ContentType="application/vnd.openxmlformats-officedocument.drawingml.diagramLayout+xml"/>
  <Override PartName="/ppt/diagrams/quickStyle20.xml" ContentType="application/vnd.openxmlformats-officedocument.drawingml.diagramStyle+xml"/>
  <Override PartName="/ppt/diagrams/colors20.xml" ContentType="application/vnd.openxmlformats-officedocument.drawingml.diagramColors+xml"/>
  <Override PartName="/ppt/diagrams/drawing20.xml" ContentType="application/vnd.ms-office.drawingml.diagramDrawing+xml"/>
  <Override PartName="/ppt/diagrams/data21.xml" ContentType="application/vnd.openxmlformats-officedocument.drawingml.diagramData+xml"/>
  <Override PartName="/ppt/diagrams/layout21.xml" ContentType="application/vnd.openxmlformats-officedocument.drawingml.diagramLayout+xml"/>
  <Override PartName="/ppt/diagrams/quickStyle21.xml" ContentType="application/vnd.openxmlformats-officedocument.drawingml.diagramStyle+xml"/>
  <Override PartName="/ppt/diagrams/colors21.xml" ContentType="application/vnd.openxmlformats-officedocument.drawingml.diagramColors+xml"/>
  <Override PartName="/ppt/diagrams/drawing21.xml" ContentType="application/vnd.ms-office.drawingml.diagramDrawing+xml"/>
  <Override PartName="/ppt/diagrams/data22.xml" ContentType="application/vnd.openxmlformats-officedocument.drawingml.diagramData+xml"/>
  <Override PartName="/ppt/diagrams/layout22.xml" ContentType="application/vnd.openxmlformats-officedocument.drawingml.diagramLayout+xml"/>
  <Override PartName="/ppt/diagrams/quickStyle22.xml" ContentType="application/vnd.openxmlformats-officedocument.drawingml.diagramStyle+xml"/>
  <Override PartName="/ppt/diagrams/colors22.xml" ContentType="application/vnd.openxmlformats-officedocument.drawingml.diagramColors+xml"/>
  <Override PartName="/ppt/diagrams/drawing22.xml" ContentType="application/vnd.ms-office.drawingml.diagramDrawing+xml"/>
  <Override PartName="/ppt/diagrams/data23.xml" ContentType="application/vnd.openxmlformats-officedocument.drawingml.diagramData+xml"/>
  <Override PartName="/ppt/diagrams/layout23.xml" ContentType="application/vnd.openxmlformats-officedocument.drawingml.diagramLayout+xml"/>
  <Override PartName="/ppt/diagrams/quickStyle23.xml" ContentType="application/vnd.openxmlformats-officedocument.drawingml.diagramStyle+xml"/>
  <Override PartName="/ppt/diagrams/colors23.xml" ContentType="application/vnd.openxmlformats-officedocument.drawingml.diagramColors+xml"/>
  <Override PartName="/ppt/diagrams/drawing23.xml" ContentType="application/vnd.ms-office.drawingml.diagramDrawing+xml"/>
  <Override PartName="/ppt/diagrams/data24.xml" ContentType="application/vnd.openxmlformats-officedocument.drawingml.diagramData+xml"/>
  <Override PartName="/ppt/diagrams/layout24.xml" ContentType="application/vnd.openxmlformats-officedocument.drawingml.diagramLayout+xml"/>
  <Override PartName="/ppt/diagrams/quickStyle24.xml" ContentType="application/vnd.openxmlformats-officedocument.drawingml.diagramStyle+xml"/>
  <Override PartName="/ppt/diagrams/colors24.xml" ContentType="application/vnd.openxmlformats-officedocument.drawingml.diagramColors+xml"/>
  <Override PartName="/ppt/diagrams/drawing24.xml" ContentType="application/vnd.ms-office.drawingml.diagramDrawing+xml"/>
  <Override PartName="/ppt/diagrams/data25.xml" ContentType="application/vnd.openxmlformats-officedocument.drawingml.diagramData+xml"/>
  <Override PartName="/ppt/diagrams/layout25.xml" ContentType="application/vnd.openxmlformats-officedocument.drawingml.diagramLayout+xml"/>
  <Override PartName="/ppt/diagrams/quickStyle25.xml" ContentType="application/vnd.openxmlformats-officedocument.drawingml.diagramStyle+xml"/>
  <Override PartName="/ppt/diagrams/colors25.xml" ContentType="application/vnd.openxmlformats-officedocument.drawingml.diagramColors+xml"/>
  <Override PartName="/ppt/diagrams/drawing25.xml" ContentType="application/vnd.ms-office.drawingml.diagramDrawing+xml"/>
  <Override PartName="/ppt/diagrams/data26.xml" ContentType="application/vnd.openxmlformats-officedocument.drawingml.diagramData+xml"/>
  <Override PartName="/ppt/diagrams/layout26.xml" ContentType="application/vnd.openxmlformats-officedocument.drawingml.diagramLayout+xml"/>
  <Override PartName="/ppt/diagrams/quickStyle26.xml" ContentType="application/vnd.openxmlformats-officedocument.drawingml.diagramStyle+xml"/>
  <Override PartName="/ppt/diagrams/colors26.xml" ContentType="application/vnd.openxmlformats-officedocument.drawingml.diagramColors+xml"/>
  <Override PartName="/ppt/diagrams/drawing26.xml" ContentType="application/vnd.ms-office.drawingml.diagramDrawing+xml"/>
  <Override PartName="/ppt/diagrams/data27.xml" ContentType="application/vnd.openxmlformats-officedocument.drawingml.diagramData+xml"/>
  <Override PartName="/ppt/diagrams/layout27.xml" ContentType="application/vnd.openxmlformats-officedocument.drawingml.diagramLayout+xml"/>
  <Override PartName="/ppt/diagrams/quickStyle27.xml" ContentType="application/vnd.openxmlformats-officedocument.drawingml.diagramStyle+xml"/>
  <Override PartName="/ppt/diagrams/colors27.xml" ContentType="application/vnd.openxmlformats-officedocument.drawingml.diagramColors+xml"/>
  <Override PartName="/ppt/diagrams/drawing27.xml" ContentType="application/vnd.ms-office.drawingml.diagramDrawing+xml"/>
  <Override PartName="/ppt/diagrams/data28.xml" ContentType="application/vnd.openxmlformats-officedocument.drawingml.diagramData+xml"/>
  <Override PartName="/ppt/diagrams/layout28.xml" ContentType="application/vnd.openxmlformats-officedocument.drawingml.diagramLayout+xml"/>
  <Override PartName="/ppt/diagrams/quickStyle28.xml" ContentType="application/vnd.openxmlformats-officedocument.drawingml.diagramStyle+xml"/>
  <Override PartName="/ppt/diagrams/colors28.xml" ContentType="application/vnd.openxmlformats-officedocument.drawingml.diagramColors+xml"/>
  <Override PartName="/ppt/diagrams/drawing28.xml" ContentType="application/vnd.ms-office.drawingml.diagramDrawing+xml"/>
  <Override PartName="/ppt/diagrams/data29.xml" ContentType="application/vnd.openxmlformats-officedocument.drawingml.diagramData+xml"/>
  <Override PartName="/ppt/diagrams/layout29.xml" ContentType="application/vnd.openxmlformats-officedocument.drawingml.diagramLayout+xml"/>
  <Override PartName="/ppt/diagrams/quickStyle29.xml" ContentType="application/vnd.openxmlformats-officedocument.drawingml.diagramStyle+xml"/>
  <Override PartName="/ppt/diagrams/colors29.xml" ContentType="application/vnd.openxmlformats-officedocument.drawingml.diagramColors+xml"/>
  <Override PartName="/ppt/diagrams/drawing29.xml" ContentType="application/vnd.ms-office.drawingml.diagramDrawing+xml"/>
  <Override PartName="/ppt/diagrams/data30.xml" ContentType="application/vnd.openxmlformats-officedocument.drawingml.diagramData+xml"/>
  <Override PartName="/ppt/diagrams/layout30.xml" ContentType="application/vnd.openxmlformats-officedocument.drawingml.diagramLayout+xml"/>
  <Override PartName="/ppt/diagrams/quickStyle30.xml" ContentType="application/vnd.openxmlformats-officedocument.drawingml.diagramStyle+xml"/>
  <Override PartName="/ppt/diagrams/colors30.xml" ContentType="application/vnd.openxmlformats-officedocument.drawingml.diagramColors+xml"/>
  <Override PartName="/ppt/diagrams/drawing30.xml" ContentType="application/vnd.ms-office.drawingml.diagramDrawing+xml"/>
  <Override PartName="/ppt/diagrams/data31.xml" ContentType="application/vnd.openxmlformats-officedocument.drawingml.diagramData+xml"/>
  <Override PartName="/ppt/diagrams/layout31.xml" ContentType="application/vnd.openxmlformats-officedocument.drawingml.diagramLayout+xml"/>
  <Override PartName="/ppt/diagrams/quickStyle31.xml" ContentType="application/vnd.openxmlformats-officedocument.drawingml.diagramStyle+xml"/>
  <Override PartName="/ppt/diagrams/colors31.xml" ContentType="application/vnd.openxmlformats-officedocument.drawingml.diagramColors+xml"/>
  <Override PartName="/ppt/diagrams/drawing31.xml" ContentType="application/vnd.ms-office.drawingml.diagramDrawing+xml"/>
  <Override PartName="/ppt/diagrams/data32.xml" ContentType="application/vnd.openxmlformats-officedocument.drawingml.diagramData+xml"/>
  <Override PartName="/ppt/diagrams/layout32.xml" ContentType="application/vnd.openxmlformats-officedocument.drawingml.diagramLayout+xml"/>
  <Override PartName="/ppt/diagrams/quickStyle32.xml" ContentType="application/vnd.openxmlformats-officedocument.drawingml.diagramStyle+xml"/>
  <Override PartName="/ppt/diagrams/colors32.xml" ContentType="application/vnd.openxmlformats-officedocument.drawingml.diagramColors+xml"/>
  <Override PartName="/ppt/diagrams/drawing32.xml" ContentType="application/vnd.ms-office.drawingml.diagramDrawing+xml"/>
  <Override PartName="/ppt/diagrams/data33.xml" ContentType="application/vnd.openxmlformats-officedocument.drawingml.diagramData+xml"/>
  <Override PartName="/ppt/diagrams/layout33.xml" ContentType="application/vnd.openxmlformats-officedocument.drawingml.diagramLayout+xml"/>
  <Override PartName="/ppt/diagrams/quickStyle33.xml" ContentType="application/vnd.openxmlformats-officedocument.drawingml.diagramStyle+xml"/>
  <Override PartName="/ppt/diagrams/colors33.xml" ContentType="application/vnd.openxmlformats-officedocument.drawingml.diagramColors+xml"/>
  <Override PartName="/ppt/diagrams/drawing33.xml" ContentType="application/vnd.ms-office.drawingml.diagramDrawing+xml"/>
  <Override PartName="/ppt/diagrams/data34.xml" ContentType="application/vnd.openxmlformats-officedocument.drawingml.diagramData+xml"/>
  <Override PartName="/ppt/diagrams/layout34.xml" ContentType="application/vnd.openxmlformats-officedocument.drawingml.diagramLayout+xml"/>
  <Override PartName="/ppt/diagrams/quickStyle34.xml" ContentType="application/vnd.openxmlformats-officedocument.drawingml.diagramStyle+xml"/>
  <Override PartName="/ppt/diagrams/colors34.xml" ContentType="application/vnd.openxmlformats-officedocument.drawingml.diagramColors+xml"/>
  <Override PartName="/ppt/diagrams/drawing34.xml" ContentType="application/vnd.ms-office.drawingml.diagramDrawing+xml"/>
  <Override PartName="/ppt/diagrams/data35.xml" ContentType="application/vnd.openxmlformats-officedocument.drawingml.diagramData+xml"/>
  <Override PartName="/ppt/diagrams/layout35.xml" ContentType="application/vnd.openxmlformats-officedocument.drawingml.diagramLayout+xml"/>
  <Override PartName="/ppt/diagrams/quickStyle35.xml" ContentType="application/vnd.openxmlformats-officedocument.drawingml.diagramStyle+xml"/>
  <Override PartName="/ppt/diagrams/colors35.xml" ContentType="application/vnd.openxmlformats-officedocument.drawingml.diagramColors+xml"/>
  <Override PartName="/ppt/diagrams/drawing35.xml" ContentType="application/vnd.ms-office.drawingml.diagramDrawing+xml"/>
  <Override PartName="/ppt/diagrams/data36.xml" ContentType="application/vnd.openxmlformats-officedocument.drawingml.diagramData+xml"/>
  <Override PartName="/ppt/diagrams/layout36.xml" ContentType="application/vnd.openxmlformats-officedocument.drawingml.diagramLayout+xml"/>
  <Override PartName="/ppt/diagrams/quickStyle36.xml" ContentType="application/vnd.openxmlformats-officedocument.drawingml.diagramStyle+xml"/>
  <Override PartName="/ppt/diagrams/colors36.xml" ContentType="application/vnd.openxmlformats-officedocument.drawingml.diagramColors+xml"/>
  <Override PartName="/ppt/diagrams/drawing36.xml" ContentType="application/vnd.ms-office.drawingml.diagramDrawing+xml"/>
  <Override PartName="/ppt/diagrams/data37.xml" ContentType="application/vnd.openxmlformats-officedocument.drawingml.diagramData+xml"/>
  <Override PartName="/ppt/diagrams/layout37.xml" ContentType="application/vnd.openxmlformats-officedocument.drawingml.diagramLayout+xml"/>
  <Override PartName="/ppt/diagrams/quickStyle37.xml" ContentType="application/vnd.openxmlformats-officedocument.drawingml.diagramStyle+xml"/>
  <Override PartName="/ppt/diagrams/colors37.xml" ContentType="application/vnd.openxmlformats-officedocument.drawingml.diagramColors+xml"/>
  <Override PartName="/ppt/diagrams/drawing37.xml" ContentType="application/vnd.ms-office.drawingml.diagramDrawing+xml"/>
  <Override PartName="/ppt/diagrams/data38.xml" ContentType="application/vnd.openxmlformats-officedocument.drawingml.diagramData+xml"/>
  <Override PartName="/ppt/diagrams/layout38.xml" ContentType="application/vnd.openxmlformats-officedocument.drawingml.diagramLayout+xml"/>
  <Override PartName="/ppt/diagrams/quickStyle38.xml" ContentType="application/vnd.openxmlformats-officedocument.drawingml.diagramStyle+xml"/>
  <Override PartName="/ppt/diagrams/colors38.xml" ContentType="application/vnd.openxmlformats-officedocument.drawingml.diagramColors+xml"/>
  <Override PartName="/ppt/diagrams/drawing38.xml" ContentType="application/vnd.ms-office.drawingml.diagramDrawing+xml"/>
  <Override PartName="/ppt/diagrams/data39.xml" ContentType="application/vnd.openxmlformats-officedocument.drawingml.diagramData+xml"/>
  <Override PartName="/ppt/diagrams/layout39.xml" ContentType="application/vnd.openxmlformats-officedocument.drawingml.diagramLayout+xml"/>
  <Override PartName="/ppt/diagrams/quickStyle39.xml" ContentType="application/vnd.openxmlformats-officedocument.drawingml.diagramStyle+xml"/>
  <Override PartName="/ppt/diagrams/colors39.xml" ContentType="application/vnd.openxmlformats-officedocument.drawingml.diagramColors+xml"/>
  <Override PartName="/ppt/diagrams/drawing39.xml" ContentType="application/vnd.ms-office.drawingml.diagramDrawing+xml"/>
  <Override PartName="/ppt/diagrams/data40.xml" ContentType="application/vnd.openxmlformats-officedocument.drawingml.diagramData+xml"/>
  <Override PartName="/ppt/diagrams/layout40.xml" ContentType="application/vnd.openxmlformats-officedocument.drawingml.diagramLayout+xml"/>
  <Override PartName="/ppt/diagrams/quickStyle40.xml" ContentType="application/vnd.openxmlformats-officedocument.drawingml.diagramStyle+xml"/>
  <Override PartName="/ppt/diagrams/colors40.xml" ContentType="application/vnd.openxmlformats-officedocument.drawingml.diagramColors+xml"/>
  <Override PartName="/ppt/diagrams/drawing40.xml" ContentType="application/vnd.ms-office.drawingml.diagramDrawing+xml"/>
  <Override PartName="/ppt/diagrams/data41.xml" ContentType="application/vnd.openxmlformats-officedocument.drawingml.diagramData+xml"/>
  <Override PartName="/ppt/diagrams/layout41.xml" ContentType="application/vnd.openxmlformats-officedocument.drawingml.diagramLayout+xml"/>
  <Override PartName="/ppt/diagrams/quickStyle41.xml" ContentType="application/vnd.openxmlformats-officedocument.drawingml.diagramStyle+xml"/>
  <Override PartName="/ppt/diagrams/colors41.xml" ContentType="application/vnd.openxmlformats-officedocument.drawingml.diagramColors+xml"/>
  <Override PartName="/ppt/diagrams/drawing41.xml" ContentType="application/vnd.ms-office.drawingml.diagramDrawing+xml"/>
  <Override PartName="/ppt/diagrams/data42.xml" ContentType="application/vnd.openxmlformats-officedocument.drawingml.diagramData+xml"/>
  <Override PartName="/ppt/diagrams/layout42.xml" ContentType="application/vnd.openxmlformats-officedocument.drawingml.diagramLayout+xml"/>
  <Override PartName="/ppt/diagrams/quickStyle42.xml" ContentType="application/vnd.openxmlformats-officedocument.drawingml.diagramStyle+xml"/>
  <Override PartName="/ppt/diagrams/colors42.xml" ContentType="application/vnd.openxmlformats-officedocument.drawingml.diagramColors+xml"/>
  <Override PartName="/ppt/diagrams/drawing42.xml" ContentType="application/vnd.ms-office.drawingml.diagramDrawing+xml"/>
  <Override PartName="/ppt/notesSlides/notesSlide2.xml" ContentType="application/vnd.openxmlformats-officedocument.presentationml.notesSlide+xml"/>
  <Override PartName="/ppt/diagrams/data43.xml" ContentType="application/vnd.openxmlformats-officedocument.drawingml.diagramData+xml"/>
  <Override PartName="/ppt/diagrams/layout43.xml" ContentType="application/vnd.openxmlformats-officedocument.drawingml.diagramLayout+xml"/>
  <Override PartName="/ppt/diagrams/quickStyle43.xml" ContentType="application/vnd.openxmlformats-officedocument.drawingml.diagramStyle+xml"/>
  <Override PartName="/ppt/diagrams/colors43.xml" ContentType="application/vnd.openxmlformats-officedocument.drawingml.diagramColors+xml"/>
  <Override PartName="/ppt/diagrams/drawing43.xml" ContentType="application/vnd.ms-office.drawingml.diagramDrawing+xml"/>
  <Override PartName="/ppt/notesSlides/notesSlide3.xml" ContentType="application/vnd.openxmlformats-officedocument.presentationml.notesSlide+xml"/>
  <Override PartName="/ppt/diagrams/data44.xml" ContentType="application/vnd.openxmlformats-officedocument.drawingml.diagramData+xml"/>
  <Override PartName="/ppt/diagrams/layout44.xml" ContentType="application/vnd.openxmlformats-officedocument.drawingml.diagramLayout+xml"/>
  <Override PartName="/ppt/diagrams/quickStyle44.xml" ContentType="application/vnd.openxmlformats-officedocument.drawingml.diagramStyle+xml"/>
  <Override PartName="/ppt/diagrams/colors44.xml" ContentType="application/vnd.openxmlformats-officedocument.drawingml.diagramColors+xml"/>
  <Override PartName="/ppt/diagrams/drawing44.xml" ContentType="application/vnd.ms-office.drawingml.diagramDrawing+xml"/>
  <Override PartName="/ppt/notesSlides/notesSlide4.xml" ContentType="application/vnd.openxmlformats-officedocument.presentationml.notesSlide+xml"/>
  <Override PartName="/ppt/diagrams/data45.xml" ContentType="application/vnd.openxmlformats-officedocument.drawingml.diagramData+xml"/>
  <Override PartName="/ppt/diagrams/layout45.xml" ContentType="application/vnd.openxmlformats-officedocument.drawingml.diagramLayout+xml"/>
  <Override PartName="/ppt/diagrams/quickStyle45.xml" ContentType="application/vnd.openxmlformats-officedocument.drawingml.diagramStyle+xml"/>
  <Override PartName="/ppt/diagrams/colors45.xml" ContentType="application/vnd.openxmlformats-officedocument.drawingml.diagramColors+xml"/>
  <Override PartName="/ppt/diagrams/drawing45.xml" ContentType="application/vnd.ms-office.drawingml.diagramDrawing+xml"/>
  <Override PartName="/ppt/notesSlides/notesSlide5.xml" ContentType="application/vnd.openxmlformats-officedocument.presentationml.notesSlide+xml"/>
  <Override PartName="/ppt/diagrams/data46.xml" ContentType="application/vnd.openxmlformats-officedocument.drawingml.diagramData+xml"/>
  <Override PartName="/ppt/diagrams/layout46.xml" ContentType="application/vnd.openxmlformats-officedocument.drawingml.diagramLayout+xml"/>
  <Override PartName="/ppt/diagrams/quickStyle46.xml" ContentType="application/vnd.openxmlformats-officedocument.drawingml.diagramStyle+xml"/>
  <Override PartName="/ppt/diagrams/colors46.xml" ContentType="application/vnd.openxmlformats-officedocument.drawingml.diagramColors+xml"/>
  <Override PartName="/ppt/diagrams/drawing46.xml" ContentType="application/vnd.ms-office.drawingml.diagramDrawing+xml"/>
  <Override PartName="/ppt/notesSlides/notesSlide6.xml" ContentType="application/vnd.openxmlformats-officedocument.presentationml.notesSlide+xml"/>
  <Override PartName="/ppt/diagrams/data47.xml" ContentType="application/vnd.openxmlformats-officedocument.drawingml.diagramData+xml"/>
  <Override PartName="/ppt/diagrams/layout47.xml" ContentType="application/vnd.openxmlformats-officedocument.drawingml.diagramLayout+xml"/>
  <Override PartName="/ppt/diagrams/quickStyle47.xml" ContentType="application/vnd.openxmlformats-officedocument.drawingml.diagramStyle+xml"/>
  <Override PartName="/ppt/diagrams/colors47.xml" ContentType="application/vnd.openxmlformats-officedocument.drawingml.diagramColors+xml"/>
  <Override PartName="/ppt/diagrams/drawing47.xml" ContentType="application/vnd.ms-office.drawingml.diagramDrawing+xml"/>
  <Override PartName="/ppt/notesSlides/notesSlide7.xml" ContentType="application/vnd.openxmlformats-officedocument.presentationml.notesSlide+xml"/>
  <Override PartName="/ppt/diagrams/data48.xml" ContentType="application/vnd.openxmlformats-officedocument.drawingml.diagramData+xml"/>
  <Override PartName="/ppt/diagrams/layout48.xml" ContentType="application/vnd.openxmlformats-officedocument.drawingml.diagramLayout+xml"/>
  <Override PartName="/ppt/diagrams/quickStyle48.xml" ContentType="application/vnd.openxmlformats-officedocument.drawingml.diagramStyle+xml"/>
  <Override PartName="/ppt/diagrams/colors48.xml" ContentType="application/vnd.openxmlformats-officedocument.drawingml.diagramColors+xml"/>
  <Override PartName="/ppt/diagrams/drawing48.xml" ContentType="application/vnd.ms-office.drawingml.diagramDrawing+xml"/>
  <Override PartName="/ppt/notesSlides/notesSlide8.xml" ContentType="application/vnd.openxmlformats-officedocument.presentationml.notesSlide+xml"/>
  <Override PartName="/ppt/diagrams/data49.xml" ContentType="application/vnd.openxmlformats-officedocument.drawingml.diagramData+xml"/>
  <Override PartName="/ppt/diagrams/layout49.xml" ContentType="application/vnd.openxmlformats-officedocument.drawingml.diagramLayout+xml"/>
  <Override PartName="/ppt/diagrams/quickStyle49.xml" ContentType="application/vnd.openxmlformats-officedocument.drawingml.diagramStyle+xml"/>
  <Override PartName="/ppt/diagrams/colors49.xml" ContentType="application/vnd.openxmlformats-officedocument.drawingml.diagramColors+xml"/>
  <Override PartName="/ppt/diagrams/drawing49.xml" ContentType="application/vnd.ms-office.drawingml.diagramDrawing+xml"/>
  <Override PartName="/ppt/notesSlides/notesSlide9.xml" ContentType="application/vnd.openxmlformats-officedocument.presentationml.notesSlide+xml"/>
  <Override PartName="/ppt/diagrams/data50.xml" ContentType="application/vnd.openxmlformats-officedocument.drawingml.diagramData+xml"/>
  <Override PartName="/ppt/diagrams/layout50.xml" ContentType="application/vnd.openxmlformats-officedocument.drawingml.diagramLayout+xml"/>
  <Override PartName="/ppt/diagrams/quickStyle50.xml" ContentType="application/vnd.openxmlformats-officedocument.drawingml.diagramStyle+xml"/>
  <Override PartName="/ppt/diagrams/colors50.xml" ContentType="application/vnd.openxmlformats-officedocument.drawingml.diagramColors+xml"/>
  <Override PartName="/ppt/diagrams/drawing50.xml" ContentType="application/vnd.ms-office.drawingml.diagramDrawing+xml"/>
  <Override PartName="/ppt/notesSlides/notesSlide10.xml" ContentType="application/vnd.openxmlformats-officedocument.presentationml.notesSlide+xml"/>
  <Override PartName="/ppt/diagrams/data51.xml" ContentType="application/vnd.openxmlformats-officedocument.drawingml.diagramData+xml"/>
  <Override PartName="/ppt/diagrams/layout51.xml" ContentType="application/vnd.openxmlformats-officedocument.drawingml.diagramLayout+xml"/>
  <Override PartName="/ppt/diagrams/quickStyle51.xml" ContentType="application/vnd.openxmlformats-officedocument.drawingml.diagramStyle+xml"/>
  <Override PartName="/ppt/diagrams/colors51.xml" ContentType="application/vnd.openxmlformats-officedocument.drawingml.diagramColors+xml"/>
  <Override PartName="/ppt/diagrams/drawing51.xml" ContentType="application/vnd.ms-office.drawingml.diagramDrawing+xml"/>
  <Override PartName="/ppt/diagrams/data52.xml" ContentType="application/vnd.openxmlformats-officedocument.drawingml.diagramData+xml"/>
  <Override PartName="/ppt/diagrams/layout52.xml" ContentType="application/vnd.openxmlformats-officedocument.drawingml.diagramLayout+xml"/>
  <Override PartName="/ppt/diagrams/quickStyle52.xml" ContentType="application/vnd.openxmlformats-officedocument.drawingml.diagramStyle+xml"/>
  <Override PartName="/ppt/diagrams/colors52.xml" ContentType="application/vnd.openxmlformats-officedocument.drawingml.diagramColors+xml"/>
  <Override PartName="/ppt/diagrams/drawing52.xml" ContentType="application/vnd.ms-office.drawingml.diagramDrawing+xml"/>
  <Override PartName="/ppt/diagrams/data53.xml" ContentType="application/vnd.openxmlformats-officedocument.drawingml.diagramData+xml"/>
  <Override PartName="/ppt/diagrams/layout53.xml" ContentType="application/vnd.openxmlformats-officedocument.drawingml.diagramLayout+xml"/>
  <Override PartName="/ppt/diagrams/quickStyle53.xml" ContentType="application/vnd.openxmlformats-officedocument.drawingml.diagramStyle+xml"/>
  <Override PartName="/ppt/diagrams/colors53.xml" ContentType="application/vnd.openxmlformats-officedocument.drawingml.diagramColors+xml"/>
  <Override PartName="/ppt/diagrams/drawing53.xml" ContentType="application/vnd.ms-office.drawingml.diagramDrawing+xml"/>
  <Override PartName="/ppt/diagrams/data54.xml" ContentType="application/vnd.openxmlformats-officedocument.drawingml.diagramData+xml"/>
  <Override PartName="/ppt/diagrams/layout54.xml" ContentType="application/vnd.openxmlformats-officedocument.drawingml.diagramLayout+xml"/>
  <Override PartName="/ppt/diagrams/quickStyle54.xml" ContentType="application/vnd.openxmlformats-officedocument.drawingml.diagramStyle+xml"/>
  <Override PartName="/ppt/diagrams/colors54.xml" ContentType="application/vnd.openxmlformats-officedocument.drawingml.diagramColors+xml"/>
  <Override PartName="/ppt/diagrams/drawing54.xml" ContentType="application/vnd.ms-office.drawingml.diagramDrawing+xml"/>
  <Override PartName="/ppt/notesSlides/notesSlide11.xml" ContentType="application/vnd.openxmlformats-officedocument.presentationml.notesSlide+xml"/>
  <Override PartName="/ppt/diagrams/data55.xml" ContentType="application/vnd.openxmlformats-officedocument.drawingml.diagramData+xml"/>
  <Override PartName="/ppt/diagrams/layout55.xml" ContentType="application/vnd.openxmlformats-officedocument.drawingml.diagramLayout+xml"/>
  <Override PartName="/ppt/diagrams/quickStyle55.xml" ContentType="application/vnd.openxmlformats-officedocument.drawingml.diagramStyle+xml"/>
  <Override PartName="/ppt/diagrams/colors55.xml" ContentType="application/vnd.openxmlformats-officedocument.drawingml.diagramColors+xml"/>
  <Override PartName="/ppt/diagrams/drawing55.xml" ContentType="application/vnd.ms-office.drawingml.diagramDrawing+xml"/>
  <Override PartName="/ppt/diagrams/data56.xml" ContentType="application/vnd.openxmlformats-officedocument.drawingml.diagramData+xml"/>
  <Override PartName="/ppt/diagrams/layout56.xml" ContentType="application/vnd.openxmlformats-officedocument.drawingml.diagramLayout+xml"/>
  <Override PartName="/ppt/diagrams/quickStyle56.xml" ContentType="application/vnd.openxmlformats-officedocument.drawingml.diagramStyle+xml"/>
  <Override PartName="/ppt/diagrams/colors56.xml" ContentType="application/vnd.openxmlformats-officedocument.drawingml.diagramColors+xml"/>
  <Override PartName="/ppt/diagrams/drawing56.xml" ContentType="application/vnd.ms-office.drawingml.diagramDrawing+xml"/>
  <Override PartName="/ppt/diagrams/data57.xml" ContentType="application/vnd.openxmlformats-officedocument.drawingml.diagramData+xml"/>
  <Override PartName="/ppt/diagrams/layout57.xml" ContentType="application/vnd.openxmlformats-officedocument.drawingml.diagramLayout+xml"/>
  <Override PartName="/ppt/diagrams/quickStyle57.xml" ContentType="application/vnd.openxmlformats-officedocument.drawingml.diagramStyle+xml"/>
  <Override PartName="/ppt/diagrams/colors57.xml" ContentType="application/vnd.openxmlformats-officedocument.drawingml.diagramColors+xml"/>
  <Override PartName="/ppt/diagrams/drawing57.xml" ContentType="application/vnd.ms-office.drawingml.diagramDrawing+xml"/>
  <Override PartName="/ppt/diagrams/data58.xml" ContentType="application/vnd.openxmlformats-officedocument.drawingml.diagramData+xml"/>
  <Override PartName="/ppt/diagrams/layout58.xml" ContentType="application/vnd.openxmlformats-officedocument.drawingml.diagramLayout+xml"/>
  <Override PartName="/ppt/diagrams/quickStyle58.xml" ContentType="application/vnd.openxmlformats-officedocument.drawingml.diagramStyle+xml"/>
  <Override PartName="/ppt/diagrams/colors58.xml" ContentType="application/vnd.openxmlformats-officedocument.drawingml.diagramColors+xml"/>
  <Override PartName="/ppt/diagrams/drawing58.xml" ContentType="application/vnd.ms-office.drawingml.diagramDrawing+xml"/>
  <Override PartName="/ppt/diagrams/data59.xml" ContentType="application/vnd.openxmlformats-officedocument.drawingml.diagramData+xml"/>
  <Override PartName="/ppt/diagrams/layout59.xml" ContentType="application/vnd.openxmlformats-officedocument.drawingml.diagramLayout+xml"/>
  <Override PartName="/ppt/diagrams/quickStyle59.xml" ContentType="application/vnd.openxmlformats-officedocument.drawingml.diagramStyle+xml"/>
  <Override PartName="/ppt/diagrams/colors59.xml" ContentType="application/vnd.openxmlformats-officedocument.drawingml.diagramColors+xml"/>
  <Override PartName="/ppt/diagrams/drawing59.xml" ContentType="application/vnd.ms-office.drawingml.diagramDrawing+xml"/>
  <Override PartName="/ppt/diagrams/data60.xml" ContentType="application/vnd.openxmlformats-officedocument.drawingml.diagramData+xml"/>
  <Override PartName="/ppt/diagrams/layout60.xml" ContentType="application/vnd.openxmlformats-officedocument.drawingml.diagramLayout+xml"/>
  <Override PartName="/ppt/diagrams/quickStyle60.xml" ContentType="application/vnd.openxmlformats-officedocument.drawingml.diagramStyle+xml"/>
  <Override PartName="/ppt/diagrams/colors60.xml" ContentType="application/vnd.openxmlformats-officedocument.drawingml.diagramColors+xml"/>
  <Override PartName="/ppt/diagrams/drawing60.xml" ContentType="application/vnd.ms-office.drawingml.diagramDrawing+xml"/>
  <Override PartName="/ppt/diagrams/data61.xml" ContentType="application/vnd.openxmlformats-officedocument.drawingml.diagramData+xml"/>
  <Override PartName="/ppt/diagrams/layout61.xml" ContentType="application/vnd.openxmlformats-officedocument.drawingml.diagramLayout+xml"/>
  <Override PartName="/ppt/diagrams/quickStyle61.xml" ContentType="application/vnd.openxmlformats-officedocument.drawingml.diagramStyle+xml"/>
  <Override PartName="/ppt/diagrams/colors61.xml" ContentType="application/vnd.openxmlformats-officedocument.drawingml.diagramColors+xml"/>
  <Override PartName="/ppt/diagrams/drawing61.xml" ContentType="application/vnd.ms-office.drawingml.diagramDrawing+xml"/>
  <Override PartName="/ppt/diagrams/data62.xml" ContentType="application/vnd.openxmlformats-officedocument.drawingml.diagramData+xml"/>
  <Override PartName="/ppt/diagrams/layout62.xml" ContentType="application/vnd.openxmlformats-officedocument.drawingml.diagramLayout+xml"/>
  <Override PartName="/ppt/diagrams/quickStyle62.xml" ContentType="application/vnd.openxmlformats-officedocument.drawingml.diagramStyle+xml"/>
  <Override PartName="/ppt/diagrams/colors62.xml" ContentType="application/vnd.openxmlformats-officedocument.drawingml.diagramColors+xml"/>
  <Override PartName="/ppt/diagrams/drawing62.xml" ContentType="application/vnd.ms-office.drawingml.diagramDrawing+xml"/>
  <Override PartName="/ppt/diagrams/data63.xml" ContentType="application/vnd.openxmlformats-officedocument.drawingml.diagramData+xml"/>
  <Override PartName="/ppt/diagrams/layout63.xml" ContentType="application/vnd.openxmlformats-officedocument.drawingml.diagramLayout+xml"/>
  <Override PartName="/ppt/diagrams/quickStyle63.xml" ContentType="application/vnd.openxmlformats-officedocument.drawingml.diagramStyle+xml"/>
  <Override PartName="/ppt/diagrams/colors63.xml" ContentType="application/vnd.openxmlformats-officedocument.drawingml.diagramColors+xml"/>
  <Override PartName="/ppt/diagrams/drawing63.xml" ContentType="application/vnd.ms-office.drawingml.diagramDrawing+xml"/>
  <Override PartName="/ppt/diagrams/data64.xml" ContentType="application/vnd.openxmlformats-officedocument.drawingml.diagramData+xml"/>
  <Override PartName="/ppt/diagrams/layout64.xml" ContentType="application/vnd.openxmlformats-officedocument.drawingml.diagramLayout+xml"/>
  <Override PartName="/ppt/diagrams/quickStyle64.xml" ContentType="application/vnd.openxmlformats-officedocument.drawingml.diagramStyle+xml"/>
  <Override PartName="/ppt/diagrams/colors64.xml" ContentType="application/vnd.openxmlformats-officedocument.drawingml.diagramColors+xml"/>
  <Override PartName="/ppt/diagrams/drawing64.xml" ContentType="application/vnd.ms-office.drawingml.diagramDrawing+xml"/>
  <Override PartName="/ppt/diagrams/data65.xml" ContentType="application/vnd.openxmlformats-officedocument.drawingml.diagramData+xml"/>
  <Override PartName="/ppt/diagrams/layout65.xml" ContentType="application/vnd.openxmlformats-officedocument.drawingml.diagramLayout+xml"/>
  <Override PartName="/ppt/diagrams/quickStyle65.xml" ContentType="application/vnd.openxmlformats-officedocument.drawingml.diagramStyle+xml"/>
  <Override PartName="/ppt/diagrams/colors65.xml" ContentType="application/vnd.openxmlformats-officedocument.drawingml.diagramColors+xml"/>
  <Override PartName="/ppt/diagrams/drawing65.xml" ContentType="application/vnd.ms-office.drawingml.diagramDrawing+xml"/>
  <Override PartName="/ppt/diagrams/data66.xml" ContentType="application/vnd.openxmlformats-officedocument.drawingml.diagramData+xml"/>
  <Override PartName="/ppt/diagrams/layout66.xml" ContentType="application/vnd.openxmlformats-officedocument.drawingml.diagramLayout+xml"/>
  <Override PartName="/ppt/diagrams/quickStyle66.xml" ContentType="application/vnd.openxmlformats-officedocument.drawingml.diagramStyle+xml"/>
  <Override PartName="/ppt/diagrams/colors66.xml" ContentType="application/vnd.openxmlformats-officedocument.drawingml.diagramColors+xml"/>
  <Override PartName="/ppt/diagrams/drawing66.xml" ContentType="application/vnd.ms-office.drawingml.diagramDrawing+xml"/>
  <Override PartName="/ppt/diagrams/data67.xml" ContentType="application/vnd.openxmlformats-officedocument.drawingml.diagramData+xml"/>
  <Override PartName="/ppt/diagrams/layout67.xml" ContentType="application/vnd.openxmlformats-officedocument.drawingml.diagramLayout+xml"/>
  <Override PartName="/ppt/diagrams/quickStyle67.xml" ContentType="application/vnd.openxmlformats-officedocument.drawingml.diagramStyle+xml"/>
  <Override PartName="/ppt/diagrams/colors67.xml" ContentType="application/vnd.openxmlformats-officedocument.drawingml.diagramColors+xml"/>
  <Override PartName="/ppt/diagrams/drawing67.xml" ContentType="application/vnd.ms-office.drawingml.diagramDrawing+xml"/>
  <Override PartName="/ppt/diagrams/data68.xml" ContentType="application/vnd.openxmlformats-officedocument.drawingml.diagramData+xml"/>
  <Override PartName="/ppt/diagrams/layout68.xml" ContentType="application/vnd.openxmlformats-officedocument.drawingml.diagramLayout+xml"/>
  <Override PartName="/ppt/diagrams/quickStyle68.xml" ContentType="application/vnd.openxmlformats-officedocument.drawingml.diagramStyle+xml"/>
  <Override PartName="/ppt/diagrams/colors68.xml" ContentType="application/vnd.openxmlformats-officedocument.drawingml.diagramColors+xml"/>
  <Override PartName="/ppt/diagrams/drawing68.xml" ContentType="application/vnd.ms-office.drawingml.diagramDrawing+xml"/>
  <Override PartName="/ppt/diagrams/data69.xml" ContentType="application/vnd.openxmlformats-officedocument.drawingml.diagramData+xml"/>
  <Override PartName="/ppt/diagrams/layout69.xml" ContentType="application/vnd.openxmlformats-officedocument.drawingml.diagramLayout+xml"/>
  <Override PartName="/ppt/diagrams/quickStyle69.xml" ContentType="application/vnd.openxmlformats-officedocument.drawingml.diagramStyle+xml"/>
  <Override PartName="/ppt/diagrams/colors69.xml" ContentType="application/vnd.openxmlformats-officedocument.drawingml.diagramColors+xml"/>
  <Override PartName="/ppt/diagrams/drawing69.xml" ContentType="application/vnd.ms-office.drawingml.diagramDrawing+xml"/>
  <Override PartName="/ppt/diagrams/data70.xml" ContentType="application/vnd.openxmlformats-officedocument.drawingml.diagramData+xml"/>
  <Override PartName="/ppt/diagrams/layout70.xml" ContentType="application/vnd.openxmlformats-officedocument.drawingml.diagramLayout+xml"/>
  <Override PartName="/ppt/diagrams/quickStyle70.xml" ContentType="application/vnd.openxmlformats-officedocument.drawingml.diagramStyle+xml"/>
  <Override PartName="/ppt/diagrams/colors70.xml" ContentType="application/vnd.openxmlformats-officedocument.drawingml.diagramColors+xml"/>
  <Override PartName="/ppt/diagrams/drawing70.xml" ContentType="application/vnd.ms-office.drawingml.diagramDrawing+xml"/>
  <Override PartName="/ppt/diagrams/data71.xml" ContentType="application/vnd.openxmlformats-officedocument.drawingml.diagramData+xml"/>
  <Override PartName="/ppt/diagrams/layout71.xml" ContentType="application/vnd.openxmlformats-officedocument.drawingml.diagramLayout+xml"/>
  <Override PartName="/ppt/diagrams/quickStyle71.xml" ContentType="application/vnd.openxmlformats-officedocument.drawingml.diagramStyle+xml"/>
  <Override PartName="/ppt/diagrams/colors71.xml" ContentType="application/vnd.openxmlformats-officedocument.drawingml.diagramColors+xml"/>
  <Override PartName="/ppt/diagrams/drawing71.xml" ContentType="application/vnd.ms-office.drawingml.diagramDrawing+xml"/>
  <Override PartName="/ppt/diagrams/data72.xml" ContentType="application/vnd.openxmlformats-officedocument.drawingml.diagramData+xml"/>
  <Override PartName="/ppt/diagrams/layout72.xml" ContentType="application/vnd.openxmlformats-officedocument.drawingml.diagramLayout+xml"/>
  <Override PartName="/ppt/diagrams/quickStyle72.xml" ContentType="application/vnd.openxmlformats-officedocument.drawingml.diagramStyle+xml"/>
  <Override PartName="/ppt/diagrams/colors72.xml" ContentType="application/vnd.openxmlformats-officedocument.drawingml.diagramColors+xml"/>
  <Override PartName="/ppt/diagrams/drawing72.xml" ContentType="application/vnd.ms-office.drawingml.diagramDrawing+xml"/>
  <Override PartName="/ppt/diagrams/data73.xml" ContentType="application/vnd.openxmlformats-officedocument.drawingml.diagramData+xml"/>
  <Override PartName="/ppt/diagrams/layout73.xml" ContentType="application/vnd.openxmlformats-officedocument.drawingml.diagramLayout+xml"/>
  <Override PartName="/ppt/diagrams/quickStyle73.xml" ContentType="application/vnd.openxmlformats-officedocument.drawingml.diagramStyle+xml"/>
  <Override PartName="/ppt/diagrams/colors73.xml" ContentType="application/vnd.openxmlformats-officedocument.drawingml.diagramColors+xml"/>
  <Override PartName="/ppt/diagrams/drawing73.xml" ContentType="application/vnd.ms-office.drawingml.diagramDrawing+xml"/>
  <Override PartName="/ppt/diagrams/data74.xml" ContentType="application/vnd.openxmlformats-officedocument.drawingml.diagramData+xml"/>
  <Override PartName="/ppt/diagrams/layout74.xml" ContentType="application/vnd.openxmlformats-officedocument.drawingml.diagramLayout+xml"/>
  <Override PartName="/ppt/diagrams/quickStyle74.xml" ContentType="application/vnd.openxmlformats-officedocument.drawingml.diagramStyle+xml"/>
  <Override PartName="/ppt/diagrams/colors74.xml" ContentType="application/vnd.openxmlformats-officedocument.drawingml.diagramColors+xml"/>
  <Override PartName="/ppt/diagrams/drawing74.xml" ContentType="application/vnd.ms-office.drawingml.diagramDrawing+xml"/>
  <Override PartName="/ppt/diagrams/data75.xml" ContentType="application/vnd.openxmlformats-officedocument.drawingml.diagramData+xml"/>
  <Override PartName="/ppt/diagrams/layout75.xml" ContentType="application/vnd.openxmlformats-officedocument.drawingml.diagramLayout+xml"/>
  <Override PartName="/ppt/diagrams/quickStyle75.xml" ContentType="application/vnd.openxmlformats-officedocument.drawingml.diagramStyle+xml"/>
  <Override PartName="/ppt/diagrams/colors75.xml" ContentType="application/vnd.openxmlformats-officedocument.drawingml.diagramColors+xml"/>
  <Override PartName="/ppt/diagrams/drawing75.xml" ContentType="application/vnd.ms-office.drawingml.diagramDrawing+xml"/>
  <Override PartName="/ppt/diagrams/data76.xml" ContentType="application/vnd.openxmlformats-officedocument.drawingml.diagramData+xml"/>
  <Override PartName="/ppt/diagrams/layout76.xml" ContentType="application/vnd.openxmlformats-officedocument.drawingml.diagramLayout+xml"/>
  <Override PartName="/ppt/diagrams/quickStyle76.xml" ContentType="application/vnd.openxmlformats-officedocument.drawingml.diagramStyle+xml"/>
  <Override PartName="/ppt/diagrams/colors76.xml" ContentType="application/vnd.openxmlformats-officedocument.drawingml.diagramColors+xml"/>
  <Override PartName="/ppt/diagrams/drawing76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  <p:sldMasterId id="2147483672" r:id="rId2"/>
  </p:sldMasterIdLst>
  <p:notesMasterIdLst>
    <p:notesMasterId r:id="rId94"/>
  </p:notesMasterIdLst>
  <p:handoutMasterIdLst>
    <p:handoutMasterId r:id="rId95"/>
  </p:handoutMasterIdLst>
  <p:sldIdLst>
    <p:sldId id="453" r:id="rId3"/>
    <p:sldId id="496" r:id="rId4"/>
    <p:sldId id="336" r:id="rId5"/>
    <p:sldId id="420" r:id="rId6"/>
    <p:sldId id="467" r:id="rId7"/>
    <p:sldId id="337" r:id="rId8"/>
    <p:sldId id="465" r:id="rId9"/>
    <p:sldId id="466" r:id="rId10"/>
    <p:sldId id="349" r:id="rId11"/>
    <p:sldId id="500" r:id="rId12"/>
    <p:sldId id="499" r:id="rId13"/>
    <p:sldId id="421" r:id="rId14"/>
    <p:sldId id="479" r:id="rId15"/>
    <p:sldId id="478" r:id="rId16"/>
    <p:sldId id="481" r:id="rId17"/>
    <p:sldId id="422" r:id="rId18"/>
    <p:sldId id="424" r:id="rId19"/>
    <p:sldId id="489" r:id="rId20"/>
    <p:sldId id="491" r:id="rId21"/>
    <p:sldId id="492" r:id="rId22"/>
    <p:sldId id="493" r:id="rId23"/>
    <p:sldId id="494" r:id="rId24"/>
    <p:sldId id="432" r:id="rId25"/>
    <p:sldId id="433" r:id="rId26"/>
    <p:sldId id="501" r:id="rId27"/>
    <p:sldId id="360" r:id="rId28"/>
    <p:sldId id="361" r:id="rId29"/>
    <p:sldId id="406" r:id="rId30"/>
    <p:sldId id="362" r:id="rId31"/>
    <p:sldId id="417" r:id="rId32"/>
    <p:sldId id="364" r:id="rId33"/>
    <p:sldId id="365" r:id="rId34"/>
    <p:sldId id="399" r:id="rId35"/>
    <p:sldId id="366" r:id="rId36"/>
    <p:sldId id="367" r:id="rId37"/>
    <p:sldId id="410" r:id="rId38"/>
    <p:sldId id="463" r:id="rId39"/>
    <p:sldId id="368" r:id="rId40"/>
    <p:sldId id="485" r:id="rId41"/>
    <p:sldId id="484" r:id="rId42"/>
    <p:sldId id="483" r:id="rId43"/>
    <p:sldId id="482" r:id="rId44"/>
    <p:sldId id="459" r:id="rId45"/>
    <p:sldId id="434" r:id="rId46"/>
    <p:sldId id="498" r:id="rId47"/>
    <p:sldId id="497" r:id="rId48"/>
    <p:sldId id="435" r:id="rId49"/>
    <p:sldId id="468" r:id="rId50"/>
    <p:sldId id="344" r:id="rId51"/>
    <p:sldId id="345" r:id="rId52"/>
    <p:sldId id="346" r:id="rId53"/>
    <p:sldId id="348" r:id="rId54"/>
    <p:sldId id="438" r:id="rId55"/>
    <p:sldId id="439" r:id="rId56"/>
    <p:sldId id="440" r:id="rId57"/>
    <p:sldId id="441" r:id="rId58"/>
    <p:sldId id="442" r:id="rId59"/>
    <p:sldId id="503" r:id="rId60"/>
    <p:sldId id="486" r:id="rId61"/>
    <p:sldId id="443" r:id="rId62"/>
    <p:sldId id="444" r:id="rId63"/>
    <p:sldId id="445" r:id="rId64"/>
    <p:sldId id="451" r:id="rId65"/>
    <p:sldId id="506" r:id="rId66"/>
    <p:sldId id="507" r:id="rId67"/>
    <p:sldId id="508" r:id="rId68"/>
    <p:sldId id="509" r:id="rId69"/>
    <p:sldId id="376" r:id="rId70"/>
    <p:sldId id="377" r:id="rId71"/>
    <p:sldId id="387" r:id="rId72"/>
    <p:sldId id="379" r:id="rId73"/>
    <p:sldId id="369" r:id="rId74"/>
    <p:sldId id="511" r:id="rId75"/>
    <p:sldId id="512" r:id="rId76"/>
    <p:sldId id="513" r:id="rId77"/>
    <p:sldId id="515" r:id="rId78"/>
    <p:sldId id="339" r:id="rId79"/>
    <p:sldId id="397" r:id="rId80"/>
    <p:sldId id="504" r:id="rId81"/>
    <p:sldId id="396" r:id="rId82"/>
    <p:sldId id="470" r:id="rId83"/>
    <p:sldId id="342" r:id="rId84"/>
    <p:sldId id="340" r:id="rId85"/>
    <p:sldId id="402" r:id="rId86"/>
    <p:sldId id="404" r:id="rId87"/>
    <p:sldId id="415" r:id="rId88"/>
    <p:sldId id="505" r:id="rId89"/>
    <p:sldId id="401" r:id="rId90"/>
    <p:sldId id="405" r:id="rId91"/>
    <p:sldId id="487" r:id="rId92"/>
    <p:sldId id="502" r:id="rId93"/>
  </p:sldIdLst>
  <p:sldSz cx="9144000" cy="6858000" type="screen4x3"/>
  <p:notesSz cx="7010400" cy="9296400"/>
  <p:defaultTextStyle>
    <a:defPPr>
      <a:defRPr lang="es-E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  <p15:guide id="3" pos="5420" userDrawn="1">
          <p15:clr>
            <a:srgbClr val="A4A3A4"/>
          </p15:clr>
        </p15:guide>
        <p15:guide id="4" pos="3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A1D7A"/>
    <a:srgbClr val="74C8D9"/>
    <a:srgbClr val="D2EBF1"/>
    <a:srgbClr val="FEFCEB"/>
    <a:srgbClr val="FCED87"/>
    <a:srgbClr val="FAE31E"/>
    <a:srgbClr val="C51A4A"/>
    <a:srgbClr val="D2B887"/>
    <a:srgbClr val="49C3B1"/>
    <a:srgbClr val="3F558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16DA210-FB5B-4158-B5E0-FEB733F419BA}" styleName="Estilo claro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920" autoAdjust="0"/>
    <p:restoredTop sz="94660"/>
  </p:normalViewPr>
  <p:slideViewPr>
    <p:cSldViewPr snapToGrid="0" snapToObjects="1" showGuides="1">
      <p:cViewPr varScale="1">
        <p:scale>
          <a:sx n="108" d="100"/>
          <a:sy n="108" d="100"/>
        </p:scale>
        <p:origin x="1974" y="108"/>
      </p:cViewPr>
      <p:guideLst>
        <p:guide orient="horz" pos="2160"/>
        <p:guide pos="2880"/>
        <p:guide pos="5420"/>
        <p:guide pos="34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-5502"/>
    </p:cViewPr>
  </p:sorterViewPr>
  <p:notesViewPr>
    <p:cSldViewPr snapToGrid="0" snapToObjects="1">
      <p:cViewPr varScale="1">
        <p:scale>
          <a:sx n="83" d="100"/>
          <a:sy n="83" d="100"/>
        </p:scale>
        <p:origin x="3810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4.xml"/><Relationship Id="rId21" Type="http://schemas.openxmlformats.org/officeDocument/2006/relationships/slide" Target="slides/slide19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63" Type="http://schemas.openxmlformats.org/officeDocument/2006/relationships/slide" Target="slides/slide61.xml"/><Relationship Id="rId68" Type="http://schemas.openxmlformats.org/officeDocument/2006/relationships/slide" Target="slides/slide66.xml"/><Relationship Id="rId84" Type="http://schemas.openxmlformats.org/officeDocument/2006/relationships/slide" Target="slides/slide82.xml"/><Relationship Id="rId89" Type="http://schemas.openxmlformats.org/officeDocument/2006/relationships/slide" Target="slides/slide87.xml"/><Relationship Id="rId16" Type="http://schemas.openxmlformats.org/officeDocument/2006/relationships/slide" Target="slides/slide14.xml"/><Relationship Id="rId11" Type="http://schemas.openxmlformats.org/officeDocument/2006/relationships/slide" Target="slides/slide9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74" Type="http://schemas.openxmlformats.org/officeDocument/2006/relationships/slide" Target="slides/slide72.xml"/><Relationship Id="rId79" Type="http://schemas.openxmlformats.org/officeDocument/2006/relationships/slide" Target="slides/slide77.xml"/><Relationship Id="rId5" Type="http://schemas.openxmlformats.org/officeDocument/2006/relationships/slide" Target="slides/slide3.xml"/><Relationship Id="rId90" Type="http://schemas.openxmlformats.org/officeDocument/2006/relationships/slide" Target="slides/slide88.xml"/><Relationship Id="rId95" Type="http://schemas.openxmlformats.org/officeDocument/2006/relationships/handoutMaster" Target="handoutMasters/handoutMaster1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64" Type="http://schemas.openxmlformats.org/officeDocument/2006/relationships/slide" Target="slides/slide62.xml"/><Relationship Id="rId69" Type="http://schemas.openxmlformats.org/officeDocument/2006/relationships/slide" Target="slides/slide67.xml"/><Relationship Id="rId80" Type="http://schemas.openxmlformats.org/officeDocument/2006/relationships/slide" Target="slides/slide78.xml"/><Relationship Id="rId85" Type="http://schemas.openxmlformats.org/officeDocument/2006/relationships/slide" Target="slides/slide83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slide" Target="slides/slide57.xml"/><Relationship Id="rId67" Type="http://schemas.openxmlformats.org/officeDocument/2006/relationships/slide" Target="slides/slide65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slide" Target="slides/slide60.xml"/><Relationship Id="rId70" Type="http://schemas.openxmlformats.org/officeDocument/2006/relationships/slide" Target="slides/slide68.xml"/><Relationship Id="rId75" Type="http://schemas.openxmlformats.org/officeDocument/2006/relationships/slide" Target="slides/slide73.xml"/><Relationship Id="rId83" Type="http://schemas.openxmlformats.org/officeDocument/2006/relationships/slide" Target="slides/slide81.xml"/><Relationship Id="rId88" Type="http://schemas.openxmlformats.org/officeDocument/2006/relationships/slide" Target="slides/slide86.xml"/><Relationship Id="rId91" Type="http://schemas.openxmlformats.org/officeDocument/2006/relationships/slide" Target="slides/slide89.xml"/><Relationship Id="rId9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slide" Target="slides/slide58.xml"/><Relationship Id="rId65" Type="http://schemas.openxmlformats.org/officeDocument/2006/relationships/slide" Target="slides/slide63.xml"/><Relationship Id="rId73" Type="http://schemas.openxmlformats.org/officeDocument/2006/relationships/slide" Target="slides/slide71.xml"/><Relationship Id="rId78" Type="http://schemas.openxmlformats.org/officeDocument/2006/relationships/slide" Target="slides/slide76.xml"/><Relationship Id="rId81" Type="http://schemas.openxmlformats.org/officeDocument/2006/relationships/slide" Target="slides/slide79.xml"/><Relationship Id="rId86" Type="http://schemas.openxmlformats.org/officeDocument/2006/relationships/slide" Target="slides/slide84.xml"/><Relationship Id="rId94" Type="http://schemas.openxmlformats.org/officeDocument/2006/relationships/notesMaster" Target="notesMasters/notesMaster1.xml"/><Relationship Id="rId9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9" Type="http://schemas.openxmlformats.org/officeDocument/2006/relationships/slide" Target="slides/slide37.xml"/><Relationship Id="rId34" Type="http://schemas.openxmlformats.org/officeDocument/2006/relationships/slide" Target="slides/slide32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76" Type="http://schemas.openxmlformats.org/officeDocument/2006/relationships/slide" Target="slides/slide74.xml"/><Relationship Id="rId97" Type="http://schemas.openxmlformats.org/officeDocument/2006/relationships/viewProps" Target="viewProps.xml"/><Relationship Id="rId7" Type="http://schemas.openxmlformats.org/officeDocument/2006/relationships/slide" Target="slides/slide5.xml"/><Relationship Id="rId71" Type="http://schemas.openxmlformats.org/officeDocument/2006/relationships/slide" Target="slides/slide69.xml"/><Relationship Id="rId92" Type="http://schemas.openxmlformats.org/officeDocument/2006/relationships/slide" Target="slides/slide90.xml"/><Relationship Id="rId2" Type="http://schemas.openxmlformats.org/officeDocument/2006/relationships/slideMaster" Target="slideMasters/slideMaster2.xml"/><Relationship Id="rId29" Type="http://schemas.openxmlformats.org/officeDocument/2006/relationships/slide" Target="slides/slide27.xml"/><Relationship Id="rId24" Type="http://schemas.openxmlformats.org/officeDocument/2006/relationships/slide" Target="slides/slide22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66" Type="http://schemas.openxmlformats.org/officeDocument/2006/relationships/slide" Target="slides/slide64.xml"/><Relationship Id="rId87" Type="http://schemas.openxmlformats.org/officeDocument/2006/relationships/slide" Target="slides/slide85.xml"/><Relationship Id="rId61" Type="http://schemas.openxmlformats.org/officeDocument/2006/relationships/slide" Target="slides/slide59.xml"/><Relationship Id="rId82" Type="http://schemas.openxmlformats.org/officeDocument/2006/relationships/slide" Target="slides/slide80.xml"/><Relationship Id="rId19" Type="http://schemas.openxmlformats.org/officeDocument/2006/relationships/slide" Target="slides/slide17.xml"/><Relationship Id="rId14" Type="http://schemas.openxmlformats.org/officeDocument/2006/relationships/slide" Target="slides/slide12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56" Type="http://schemas.openxmlformats.org/officeDocument/2006/relationships/slide" Target="slides/slide54.xml"/><Relationship Id="rId77" Type="http://schemas.openxmlformats.org/officeDocument/2006/relationships/slide" Target="slides/slide75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72" Type="http://schemas.openxmlformats.org/officeDocument/2006/relationships/slide" Target="slides/slide70.xml"/><Relationship Id="rId93" Type="http://schemas.openxmlformats.org/officeDocument/2006/relationships/slide" Target="slides/slide91.xml"/><Relationship Id="rId98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7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8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9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0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1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2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3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4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5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6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7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8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9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0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1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2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3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4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5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6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7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8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9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0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1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2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3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4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5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6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7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8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9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0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1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2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3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4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5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6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7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8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9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0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1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2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3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4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5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6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7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8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9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0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1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2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3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4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5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6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4B62736-2B72-469D-A8F4-37B4532573CA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FC1BE685-0EFF-4131-BF2F-336945B2318F}">
      <dgm:prSet phldrT="[Texto]"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ES" sz="1200" b="0" dirty="0">
              <a:solidFill>
                <a:srgbClr val="000000"/>
              </a:solidFill>
              <a:latin typeface="+mn-lt"/>
            </a:rPr>
            <a:t>Comisario(a) General</a:t>
          </a:r>
        </a:p>
      </dgm:t>
    </dgm:pt>
    <dgm:pt modelId="{2B4D9E7A-CB15-48E7-A73B-4F2517766CAB}" type="parTrans" cxnId="{B711EA56-61F2-4E21-9300-37E2C5056335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s-ES" sz="1200" b="0">
            <a:solidFill>
              <a:srgbClr val="000000"/>
            </a:solidFill>
            <a:latin typeface="+mn-lt"/>
          </a:endParaRPr>
        </a:p>
      </dgm:t>
    </dgm:pt>
    <dgm:pt modelId="{131CD0AC-BA0C-4539-BB49-8BE8225BC7A5}" type="sibTrans" cxnId="{B711EA56-61F2-4E21-9300-37E2C5056335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s-ES" sz="1200" b="0">
            <a:solidFill>
              <a:srgbClr val="000000"/>
            </a:solidFill>
            <a:latin typeface="+mn-lt"/>
          </a:endParaRPr>
        </a:p>
      </dgm:t>
    </dgm:pt>
    <dgm:pt modelId="{8618D4A7-8D19-42AD-9417-9204AB996A81}">
      <dgm:prSet phldrT="[Texto]"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ES" sz="1200" b="0" dirty="0">
              <a:solidFill>
                <a:srgbClr val="000000"/>
              </a:solidFill>
              <a:latin typeface="+mn-lt"/>
            </a:rPr>
            <a:t>Comisario(a) en Jefe</a:t>
          </a:r>
        </a:p>
      </dgm:t>
    </dgm:pt>
    <dgm:pt modelId="{D0597D5E-6BC0-4520-94C8-5B819E397AC9}" type="parTrans" cxnId="{AFF53865-AA40-4C84-B143-BDB643777CEB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s-ES" sz="1200" b="0">
            <a:solidFill>
              <a:srgbClr val="000000"/>
            </a:solidFill>
            <a:latin typeface="+mn-lt"/>
          </a:endParaRPr>
        </a:p>
      </dgm:t>
    </dgm:pt>
    <dgm:pt modelId="{24BC493C-BD42-48F6-9BB6-8FAE685EFF68}" type="sibTrans" cxnId="{AFF53865-AA40-4C84-B143-BDB643777CEB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s-ES" sz="1200" b="0">
            <a:solidFill>
              <a:srgbClr val="000000"/>
            </a:solidFill>
            <a:latin typeface="+mn-lt"/>
          </a:endParaRPr>
        </a:p>
      </dgm:t>
    </dgm:pt>
    <dgm:pt modelId="{BD1A3392-C30A-409C-88DF-EAC368F1E531}" type="asst">
      <dgm:prSet custT="1"/>
      <dgm:spPr/>
      <dgm:t>
        <a:bodyPr/>
        <a:lstStyle/>
        <a:p>
          <a:r>
            <a:rPr lang="es-ES" sz="1200" dirty="0"/>
            <a:t>Director(a) Administrativo(a) y Enlace Municipal</a:t>
          </a:r>
        </a:p>
      </dgm:t>
    </dgm:pt>
    <dgm:pt modelId="{10EC0EE8-B0E0-4D1A-A6C0-8A87ADF35E95}" type="parTrans" cxnId="{9C3C6BD2-8DD0-4A90-AFCD-2DE3D46F1740}">
      <dgm:prSet/>
      <dgm:spPr/>
      <dgm:t>
        <a:bodyPr/>
        <a:lstStyle/>
        <a:p>
          <a:endParaRPr lang="es-ES" sz="1200"/>
        </a:p>
      </dgm:t>
    </dgm:pt>
    <dgm:pt modelId="{7BFE0044-3266-4C15-8A86-47830AC2DF19}" type="sibTrans" cxnId="{9C3C6BD2-8DD0-4A90-AFCD-2DE3D46F1740}">
      <dgm:prSet/>
      <dgm:spPr/>
      <dgm:t>
        <a:bodyPr/>
        <a:lstStyle/>
        <a:p>
          <a:endParaRPr lang="es-ES" sz="1200"/>
        </a:p>
      </dgm:t>
    </dgm:pt>
    <dgm:pt modelId="{4616CF68-DE53-4E27-B3A4-711A0F9A33DF}">
      <dgm:prSet custT="1"/>
      <dgm:spPr/>
      <dgm:t>
        <a:bodyPr/>
        <a:lstStyle/>
        <a:p>
          <a:r>
            <a:rPr lang="es-ES" sz="1200" b="0" dirty="0">
              <a:solidFill>
                <a:srgbClr val="000000"/>
              </a:solidFill>
              <a:latin typeface="+mn-lt"/>
            </a:rPr>
            <a:t>Inspector(a) General de Inteligencia</a:t>
          </a:r>
        </a:p>
      </dgm:t>
    </dgm:pt>
    <dgm:pt modelId="{BD8B78C7-E8C9-42AE-949A-6F6334730457}" type="parTrans" cxnId="{147F4240-6ACC-4AD8-80D1-6040255F2EFB}">
      <dgm:prSet/>
      <dgm:spPr/>
      <dgm:t>
        <a:bodyPr/>
        <a:lstStyle/>
        <a:p>
          <a:endParaRPr lang="es-ES" sz="1200"/>
        </a:p>
      </dgm:t>
    </dgm:pt>
    <dgm:pt modelId="{EEE8FDE9-88D5-4B33-98C0-2E2823B38258}" type="sibTrans" cxnId="{147F4240-6ACC-4AD8-80D1-6040255F2EFB}">
      <dgm:prSet/>
      <dgm:spPr/>
      <dgm:t>
        <a:bodyPr/>
        <a:lstStyle/>
        <a:p>
          <a:endParaRPr lang="es-ES" sz="1200"/>
        </a:p>
      </dgm:t>
    </dgm:pt>
    <dgm:pt modelId="{47E2B770-20FA-4445-9202-7FC34738D3A7}">
      <dgm:prSet custT="1"/>
      <dgm:spPr/>
      <dgm:t>
        <a:bodyPr/>
        <a:lstStyle/>
        <a:p>
          <a:r>
            <a:rPr lang="es-ES" sz="1200" b="0" dirty="0">
              <a:solidFill>
                <a:srgbClr val="000000"/>
              </a:solidFill>
              <a:latin typeface="+mn-lt"/>
            </a:rPr>
            <a:t>Inspector(a) General</a:t>
          </a:r>
          <a:r>
            <a:rPr lang="es-ES" sz="1200" dirty="0">
              <a:solidFill>
                <a:srgbClr val="000000"/>
              </a:solidFill>
            </a:rPr>
            <a:t> </a:t>
          </a:r>
          <a:br>
            <a:rPr lang="es-ES" sz="1200" dirty="0">
              <a:solidFill>
                <a:srgbClr val="000000"/>
              </a:solidFill>
            </a:rPr>
          </a:br>
          <a:r>
            <a:rPr lang="es-ES" sz="1200" dirty="0">
              <a:solidFill>
                <a:srgbClr val="000000"/>
              </a:solidFill>
            </a:rPr>
            <a:t>de Policía</a:t>
          </a:r>
          <a:endParaRPr lang="es-ES" sz="1200" dirty="0"/>
        </a:p>
      </dgm:t>
    </dgm:pt>
    <dgm:pt modelId="{1405121A-7B4C-48CD-A731-98D6CE58698C}" type="parTrans" cxnId="{2F08F160-897F-43B6-B6FD-959C590979FA}">
      <dgm:prSet/>
      <dgm:spPr/>
      <dgm:t>
        <a:bodyPr/>
        <a:lstStyle/>
        <a:p>
          <a:endParaRPr lang="es-ES" sz="1200"/>
        </a:p>
      </dgm:t>
    </dgm:pt>
    <dgm:pt modelId="{36959E12-5FDD-4FA1-A615-1D9A73915CB5}" type="sibTrans" cxnId="{2F08F160-897F-43B6-B6FD-959C590979FA}">
      <dgm:prSet/>
      <dgm:spPr/>
      <dgm:t>
        <a:bodyPr/>
        <a:lstStyle/>
        <a:p>
          <a:endParaRPr lang="es-ES" sz="1200"/>
        </a:p>
      </dgm:t>
    </dgm:pt>
    <dgm:pt modelId="{CDC5C573-E762-45DD-BD45-91CCF27152FA}">
      <dgm:prSet custT="1"/>
      <dgm:spPr/>
      <dgm:t>
        <a:bodyPr/>
        <a:lstStyle/>
        <a:p>
          <a:r>
            <a:rPr lang="es-ES" sz="1200" dirty="0"/>
            <a:t>Director(a) de Comando, Control, Comunicaciones y Computo</a:t>
          </a:r>
        </a:p>
      </dgm:t>
    </dgm:pt>
    <dgm:pt modelId="{B68A0FBE-C5AD-4DE8-9903-6E668EE1A29B}" type="parTrans" cxnId="{EF6917D6-1069-4ED0-BEE1-C993E20782E4}">
      <dgm:prSet/>
      <dgm:spPr/>
      <dgm:t>
        <a:bodyPr/>
        <a:lstStyle/>
        <a:p>
          <a:endParaRPr lang="es-ES" sz="1200"/>
        </a:p>
      </dgm:t>
    </dgm:pt>
    <dgm:pt modelId="{B21DAD71-9BE8-4DEF-BBF7-87E636260C75}" type="sibTrans" cxnId="{EF6917D6-1069-4ED0-BEE1-C993E20782E4}">
      <dgm:prSet/>
      <dgm:spPr/>
      <dgm:t>
        <a:bodyPr/>
        <a:lstStyle/>
        <a:p>
          <a:endParaRPr lang="es-ES" sz="1200"/>
        </a:p>
      </dgm:t>
    </dgm:pt>
    <dgm:pt modelId="{2A306EA2-EA67-4BD5-8688-6EB0BDB8EC24}">
      <dgm:prSet custT="1"/>
      <dgm:spPr/>
      <dgm:t>
        <a:bodyPr/>
        <a:lstStyle/>
        <a:p>
          <a:r>
            <a:rPr lang="es-ES" sz="1200" dirty="0"/>
            <a:t>Director(a) de Policía de Proximidad</a:t>
          </a:r>
        </a:p>
      </dgm:t>
    </dgm:pt>
    <dgm:pt modelId="{94239BE5-0279-4A6B-9B94-5E3CC3583588}" type="parTrans" cxnId="{3DAF8A18-E2A1-473F-82B6-6019056A26CD}">
      <dgm:prSet/>
      <dgm:spPr/>
      <dgm:t>
        <a:bodyPr/>
        <a:lstStyle/>
        <a:p>
          <a:endParaRPr lang="es-ES" sz="1200"/>
        </a:p>
      </dgm:t>
    </dgm:pt>
    <dgm:pt modelId="{C3D09D89-6ACE-4D46-8C32-1701AA779F3D}" type="sibTrans" cxnId="{3DAF8A18-E2A1-473F-82B6-6019056A26CD}">
      <dgm:prSet/>
      <dgm:spPr/>
      <dgm:t>
        <a:bodyPr/>
        <a:lstStyle/>
        <a:p>
          <a:endParaRPr lang="es-ES" sz="1200"/>
        </a:p>
      </dgm:t>
    </dgm:pt>
    <dgm:pt modelId="{3FE34472-30C6-4246-BDDD-A19BC95ACFC8}">
      <dgm:prSet custT="1"/>
      <dgm:spPr/>
      <dgm:t>
        <a:bodyPr/>
        <a:lstStyle/>
        <a:p>
          <a:r>
            <a:rPr lang="es-ES" sz="1200" dirty="0"/>
            <a:t>Director(a) de </a:t>
          </a:r>
          <a:br>
            <a:rPr lang="es-ES" sz="1200" dirty="0"/>
          </a:br>
          <a:r>
            <a:rPr lang="es-ES" sz="1200" dirty="0"/>
            <a:t>Vialidad y Tránsito</a:t>
          </a:r>
        </a:p>
      </dgm:t>
    </dgm:pt>
    <dgm:pt modelId="{33F024E0-E0A7-40E1-A08C-7EF01E87AD24}" type="parTrans" cxnId="{66A54B1B-B198-4049-929A-D8CB96512E04}">
      <dgm:prSet/>
      <dgm:spPr/>
      <dgm:t>
        <a:bodyPr/>
        <a:lstStyle/>
        <a:p>
          <a:endParaRPr lang="es-ES" sz="1200"/>
        </a:p>
      </dgm:t>
    </dgm:pt>
    <dgm:pt modelId="{2A8265E0-F49B-45B1-9F36-A1FCDBB3DE3E}" type="sibTrans" cxnId="{66A54B1B-B198-4049-929A-D8CB96512E04}">
      <dgm:prSet/>
      <dgm:spPr/>
      <dgm:t>
        <a:bodyPr/>
        <a:lstStyle/>
        <a:p>
          <a:endParaRPr lang="es-ES" sz="1200"/>
        </a:p>
      </dgm:t>
    </dgm:pt>
    <dgm:pt modelId="{D4E189B4-C836-4A40-B1FB-C0DF8A41FB17}">
      <dgm:prSet custT="1"/>
      <dgm:spPr/>
      <dgm:t>
        <a:bodyPr/>
        <a:lstStyle/>
        <a:p>
          <a:r>
            <a:rPr lang="es-ES" sz="1200" dirty="0"/>
            <a:t>Director(a) de Policía de Operaciones Especiales</a:t>
          </a:r>
        </a:p>
      </dgm:t>
    </dgm:pt>
    <dgm:pt modelId="{CF94CCE9-D0FD-4915-8B2F-4D50B3C2FA2E}" type="parTrans" cxnId="{6066D3AB-5215-433E-AC4E-B40CB7AE75D1}">
      <dgm:prSet/>
      <dgm:spPr/>
      <dgm:t>
        <a:bodyPr/>
        <a:lstStyle/>
        <a:p>
          <a:endParaRPr lang="es-ES" sz="1200"/>
        </a:p>
      </dgm:t>
    </dgm:pt>
    <dgm:pt modelId="{8AA15EC0-B39F-4EEC-8FD7-B9F8957E0174}" type="sibTrans" cxnId="{6066D3AB-5215-433E-AC4E-B40CB7AE75D1}">
      <dgm:prSet/>
      <dgm:spPr/>
      <dgm:t>
        <a:bodyPr/>
        <a:lstStyle/>
        <a:p>
          <a:endParaRPr lang="es-ES" sz="1200"/>
        </a:p>
      </dgm:t>
    </dgm:pt>
    <dgm:pt modelId="{9F468570-4790-4553-A8BD-D82D24CC6B59}">
      <dgm:prSet custT="1"/>
      <dgm:spPr/>
      <dgm:t>
        <a:bodyPr/>
        <a:lstStyle/>
        <a:p>
          <a:r>
            <a:rPr lang="es-ES" sz="1200" b="0" dirty="0">
              <a:solidFill>
                <a:srgbClr val="000000"/>
              </a:solidFill>
              <a:latin typeface="+mn-lt"/>
            </a:rPr>
            <a:t>Inspector(a)</a:t>
          </a:r>
          <a:r>
            <a:rPr lang="es-ES" sz="1200" dirty="0"/>
            <a:t> General </a:t>
          </a:r>
          <a:br>
            <a:rPr lang="es-ES" sz="1200" dirty="0"/>
          </a:br>
          <a:r>
            <a:rPr lang="es-ES" sz="1200" dirty="0"/>
            <a:t>de Investigación</a:t>
          </a:r>
        </a:p>
      </dgm:t>
    </dgm:pt>
    <dgm:pt modelId="{76258EA8-3B2A-4624-AE3B-3A5BFE397B39}" type="parTrans" cxnId="{181970FA-BF33-4332-A0BF-9953AFDF9BEA}">
      <dgm:prSet/>
      <dgm:spPr/>
      <dgm:t>
        <a:bodyPr/>
        <a:lstStyle/>
        <a:p>
          <a:endParaRPr lang="es-ES" sz="1200"/>
        </a:p>
      </dgm:t>
    </dgm:pt>
    <dgm:pt modelId="{AB5B4B2D-2D75-4948-9F5B-A67AEE43E54A}" type="sibTrans" cxnId="{181970FA-BF33-4332-A0BF-9953AFDF9BEA}">
      <dgm:prSet/>
      <dgm:spPr/>
      <dgm:t>
        <a:bodyPr/>
        <a:lstStyle/>
        <a:p>
          <a:endParaRPr lang="es-ES" sz="1200"/>
        </a:p>
      </dgm:t>
    </dgm:pt>
    <dgm:pt modelId="{F6B7CEBF-E678-4D62-BB6E-3E6E9AC45AB9}">
      <dgm:prSet custT="1"/>
      <dgm:spPr/>
      <dgm:t>
        <a:bodyPr/>
        <a:lstStyle/>
        <a:p>
          <a:r>
            <a:rPr lang="es-ES" sz="1200" dirty="0"/>
            <a:t>Director(a) de Policía de Investigación </a:t>
          </a:r>
        </a:p>
      </dgm:t>
    </dgm:pt>
    <dgm:pt modelId="{9A0005CA-9E62-471A-AFB4-F1260C89C46B}" type="parTrans" cxnId="{64697F65-F5E4-4B02-9EA9-264A7EE5EC1B}">
      <dgm:prSet/>
      <dgm:spPr/>
      <dgm:t>
        <a:bodyPr/>
        <a:lstStyle/>
        <a:p>
          <a:endParaRPr lang="es-ES" sz="1200"/>
        </a:p>
      </dgm:t>
    </dgm:pt>
    <dgm:pt modelId="{DE0B639C-4958-4A61-97D1-C394F732673B}" type="sibTrans" cxnId="{64697F65-F5E4-4B02-9EA9-264A7EE5EC1B}">
      <dgm:prSet/>
      <dgm:spPr/>
      <dgm:t>
        <a:bodyPr/>
        <a:lstStyle/>
        <a:p>
          <a:endParaRPr lang="es-ES" sz="1200"/>
        </a:p>
      </dgm:t>
    </dgm:pt>
    <dgm:pt modelId="{0681F87A-B75E-4B1C-AEB7-50056E4712BF}">
      <dgm:prSet custT="1"/>
      <dgm:spPr/>
      <dgm:t>
        <a:bodyPr/>
        <a:lstStyle/>
        <a:p>
          <a:r>
            <a:rPr lang="es-ES" sz="1200" dirty="0"/>
            <a:t>Director(a) de Análisis</a:t>
          </a:r>
        </a:p>
      </dgm:t>
    </dgm:pt>
    <dgm:pt modelId="{CCB57A11-B0E3-45CC-ACD1-34F7EDAD3DE3}" type="parTrans" cxnId="{0E9E2301-30B2-4A29-8A2A-C9E6962C40BC}">
      <dgm:prSet/>
      <dgm:spPr/>
      <dgm:t>
        <a:bodyPr/>
        <a:lstStyle/>
        <a:p>
          <a:endParaRPr lang="es-ES" sz="1200"/>
        </a:p>
      </dgm:t>
    </dgm:pt>
    <dgm:pt modelId="{41F10282-7AD5-41EA-984C-4F5C6FA4B3BD}" type="sibTrans" cxnId="{0E9E2301-30B2-4A29-8A2A-C9E6962C40BC}">
      <dgm:prSet/>
      <dgm:spPr/>
      <dgm:t>
        <a:bodyPr/>
        <a:lstStyle/>
        <a:p>
          <a:endParaRPr lang="es-ES" sz="1200"/>
        </a:p>
      </dgm:t>
    </dgm:pt>
    <dgm:pt modelId="{F4DE66EB-B29F-41A7-8ED5-605C70EB7315}">
      <dgm:prSet custT="1"/>
      <dgm:spPr/>
      <dgm:t>
        <a:bodyPr/>
        <a:lstStyle/>
        <a:p>
          <a:r>
            <a:rPr lang="es-ES" sz="1200" dirty="0"/>
            <a:t>Director(a) de Protección Civil</a:t>
          </a:r>
        </a:p>
      </dgm:t>
    </dgm:pt>
    <dgm:pt modelId="{D8858DE5-1423-41CF-BE4D-EA9A2B5880AC}" type="parTrans" cxnId="{EA884B1E-D16E-4B21-A88E-05A42ED7596E}">
      <dgm:prSet/>
      <dgm:spPr/>
      <dgm:t>
        <a:bodyPr/>
        <a:lstStyle/>
        <a:p>
          <a:endParaRPr lang="es-ES" sz="1200"/>
        </a:p>
      </dgm:t>
    </dgm:pt>
    <dgm:pt modelId="{FCB11DFB-0B52-4353-8709-8CC663254152}" type="sibTrans" cxnId="{EA884B1E-D16E-4B21-A88E-05A42ED7596E}">
      <dgm:prSet/>
      <dgm:spPr/>
      <dgm:t>
        <a:bodyPr/>
        <a:lstStyle/>
        <a:p>
          <a:endParaRPr lang="es-ES" sz="1200"/>
        </a:p>
      </dgm:t>
    </dgm:pt>
    <dgm:pt modelId="{5C1847DF-B7A4-4A79-BE0E-6355F3EC30D2}" type="asst">
      <dgm:prSet custT="1"/>
      <dgm:spPr/>
      <dgm:t>
        <a:bodyPr/>
        <a:lstStyle/>
        <a:p>
          <a:r>
            <a:rPr lang="es-ES" sz="1200" dirty="0"/>
            <a:t>Director(a) de Academia, Formación y Especialización Policial</a:t>
          </a:r>
        </a:p>
      </dgm:t>
    </dgm:pt>
    <dgm:pt modelId="{0B8CFAEA-9D4F-45D1-93AE-CD054372AAE4}" type="parTrans" cxnId="{D02D3B90-EBD9-4345-A405-E918F94F20AC}">
      <dgm:prSet/>
      <dgm:spPr/>
      <dgm:t>
        <a:bodyPr/>
        <a:lstStyle/>
        <a:p>
          <a:endParaRPr lang="es-ES" sz="1200"/>
        </a:p>
      </dgm:t>
    </dgm:pt>
    <dgm:pt modelId="{5BF91DA8-4290-4B4D-86EB-05299508AC3C}" type="sibTrans" cxnId="{D02D3B90-EBD9-4345-A405-E918F94F20AC}">
      <dgm:prSet/>
      <dgm:spPr/>
      <dgm:t>
        <a:bodyPr/>
        <a:lstStyle/>
        <a:p>
          <a:endParaRPr lang="es-ES" sz="1200"/>
        </a:p>
      </dgm:t>
    </dgm:pt>
    <dgm:pt modelId="{A0DB5BE1-4265-49AF-B0FE-35E4508B4D2A}" type="pres">
      <dgm:prSet presAssocID="{04B62736-2B72-469D-A8F4-37B4532573CA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D0A0696F-4096-44B3-96DE-A8E1D3D1DBD5}" type="pres">
      <dgm:prSet presAssocID="{FC1BE685-0EFF-4131-BF2F-336945B2318F}" presName="hierRoot1" presStyleCnt="0">
        <dgm:presLayoutVars>
          <dgm:hierBranch/>
        </dgm:presLayoutVars>
      </dgm:prSet>
      <dgm:spPr/>
    </dgm:pt>
    <dgm:pt modelId="{74179F02-28C7-46CE-887A-0DD5D22D163A}" type="pres">
      <dgm:prSet presAssocID="{FC1BE685-0EFF-4131-BF2F-336945B2318F}" presName="rootComposite1" presStyleCnt="0"/>
      <dgm:spPr/>
    </dgm:pt>
    <dgm:pt modelId="{762A8FF7-AE6E-466B-B670-CE00EE3C1C7E}" type="pres">
      <dgm:prSet presAssocID="{FC1BE685-0EFF-4131-BF2F-336945B2318F}" presName="rootText1" presStyleLbl="node0" presStyleIdx="0" presStyleCnt="1" custScaleX="180324" custScaleY="165339" custLinFactNeighborX="-70697" custLinFactNeighborY="-24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6166E43-5FED-4651-A78A-08693844D264}" type="pres">
      <dgm:prSet presAssocID="{FC1BE685-0EFF-4131-BF2F-336945B2318F}" presName="rootConnector1" presStyleLbl="node1" presStyleIdx="0" presStyleCnt="0"/>
      <dgm:spPr/>
      <dgm:t>
        <a:bodyPr/>
        <a:lstStyle/>
        <a:p>
          <a:endParaRPr lang="es-ES"/>
        </a:p>
      </dgm:t>
    </dgm:pt>
    <dgm:pt modelId="{685020D4-75FD-4FBF-997E-7DCBEB7B36FC}" type="pres">
      <dgm:prSet presAssocID="{FC1BE685-0EFF-4131-BF2F-336945B2318F}" presName="hierChild2" presStyleCnt="0"/>
      <dgm:spPr/>
    </dgm:pt>
    <dgm:pt modelId="{FA525462-8093-45FE-8E93-0A9BAC433C22}" type="pres">
      <dgm:prSet presAssocID="{D0597D5E-6BC0-4520-94C8-5B819E397AC9}" presName="Name35" presStyleLbl="parChTrans1D2" presStyleIdx="0" presStyleCnt="4"/>
      <dgm:spPr/>
      <dgm:t>
        <a:bodyPr/>
        <a:lstStyle/>
        <a:p>
          <a:endParaRPr lang="es-ES"/>
        </a:p>
      </dgm:t>
    </dgm:pt>
    <dgm:pt modelId="{B8A6644B-DF69-4175-9C51-2C617DABCFF8}" type="pres">
      <dgm:prSet presAssocID="{8618D4A7-8D19-42AD-9417-9204AB996A81}" presName="hierRoot2" presStyleCnt="0">
        <dgm:presLayoutVars>
          <dgm:hierBranch/>
        </dgm:presLayoutVars>
      </dgm:prSet>
      <dgm:spPr/>
    </dgm:pt>
    <dgm:pt modelId="{27BBF5FB-67EB-42F0-A98B-AD4A266222FB}" type="pres">
      <dgm:prSet presAssocID="{8618D4A7-8D19-42AD-9417-9204AB996A81}" presName="rootComposite" presStyleCnt="0"/>
      <dgm:spPr/>
    </dgm:pt>
    <dgm:pt modelId="{A122AB98-6AEB-4224-8BB5-6741593B0990}" type="pres">
      <dgm:prSet presAssocID="{8618D4A7-8D19-42AD-9417-9204AB996A81}" presName="rootText" presStyleLbl="node2" presStyleIdx="0" presStyleCnt="2" custScaleX="152346" custScaleY="129107" custLinFactNeighborX="-53987" custLinFactNeighborY="4390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E55349A-895B-46B0-8B5C-03C0E6B54162}" type="pres">
      <dgm:prSet presAssocID="{8618D4A7-8D19-42AD-9417-9204AB996A81}" presName="rootConnector" presStyleLbl="node2" presStyleIdx="0" presStyleCnt="2"/>
      <dgm:spPr/>
      <dgm:t>
        <a:bodyPr/>
        <a:lstStyle/>
        <a:p>
          <a:endParaRPr lang="es-ES"/>
        </a:p>
      </dgm:t>
    </dgm:pt>
    <dgm:pt modelId="{6DE04AD7-1D80-4ADE-90C8-832786F3244C}" type="pres">
      <dgm:prSet presAssocID="{8618D4A7-8D19-42AD-9417-9204AB996A81}" presName="hierChild4" presStyleCnt="0"/>
      <dgm:spPr/>
    </dgm:pt>
    <dgm:pt modelId="{745E1DF5-02DC-4C41-AE20-0B03127DAB7D}" type="pres">
      <dgm:prSet presAssocID="{1405121A-7B4C-48CD-A731-98D6CE58698C}" presName="Name35" presStyleLbl="parChTrans1D3" presStyleIdx="0" presStyleCnt="4"/>
      <dgm:spPr/>
      <dgm:t>
        <a:bodyPr/>
        <a:lstStyle/>
        <a:p>
          <a:endParaRPr lang="es-ES"/>
        </a:p>
      </dgm:t>
    </dgm:pt>
    <dgm:pt modelId="{8F5A6046-9B01-49E7-8BA1-17DEB041F98C}" type="pres">
      <dgm:prSet presAssocID="{47E2B770-20FA-4445-9202-7FC34738D3A7}" presName="hierRoot2" presStyleCnt="0">
        <dgm:presLayoutVars>
          <dgm:hierBranch val="r"/>
        </dgm:presLayoutVars>
      </dgm:prSet>
      <dgm:spPr/>
    </dgm:pt>
    <dgm:pt modelId="{C9049E5D-0B2C-4497-8E35-B9AC1E8A0D99}" type="pres">
      <dgm:prSet presAssocID="{47E2B770-20FA-4445-9202-7FC34738D3A7}" presName="rootComposite" presStyleCnt="0"/>
      <dgm:spPr/>
    </dgm:pt>
    <dgm:pt modelId="{ED594E61-EBC6-4320-BEE6-95D01A1336D6}" type="pres">
      <dgm:prSet presAssocID="{47E2B770-20FA-4445-9202-7FC34738D3A7}" presName="rootText" presStyleLbl="node3" presStyleIdx="0" presStyleCnt="4" custScaleX="142688" custScaleY="107016" custLinFactNeighborX="-43657" custLinFactNeighborY="4465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378D8411-B404-4C7D-9F01-E06611507DDF}" type="pres">
      <dgm:prSet presAssocID="{47E2B770-20FA-4445-9202-7FC34738D3A7}" presName="rootConnector" presStyleLbl="node3" presStyleIdx="0" presStyleCnt="4"/>
      <dgm:spPr/>
      <dgm:t>
        <a:bodyPr/>
        <a:lstStyle/>
        <a:p>
          <a:endParaRPr lang="es-ES"/>
        </a:p>
      </dgm:t>
    </dgm:pt>
    <dgm:pt modelId="{7D0C0464-9319-4163-835E-950CE7FE5E0B}" type="pres">
      <dgm:prSet presAssocID="{47E2B770-20FA-4445-9202-7FC34738D3A7}" presName="hierChild4" presStyleCnt="0"/>
      <dgm:spPr/>
    </dgm:pt>
    <dgm:pt modelId="{C6E51D0A-B5A9-45BC-B474-608A0E57C3F9}" type="pres">
      <dgm:prSet presAssocID="{94239BE5-0279-4A6B-9B94-5E3CC3583588}" presName="Name50" presStyleLbl="parChTrans1D4" presStyleIdx="0" presStyleCnt="5"/>
      <dgm:spPr/>
      <dgm:t>
        <a:bodyPr/>
        <a:lstStyle/>
        <a:p>
          <a:endParaRPr lang="es-ES"/>
        </a:p>
      </dgm:t>
    </dgm:pt>
    <dgm:pt modelId="{555BF7E6-A95E-4E78-9224-A0D0D961C8C0}" type="pres">
      <dgm:prSet presAssocID="{2A306EA2-EA67-4BD5-8688-6EB0BDB8EC24}" presName="hierRoot2" presStyleCnt="0">
        <dgm:presLayoutVars>
          <dgm:hierBranch val="init"/>
        </dgm:presLayoutVars>
      </dgm:prSet>
      <dgm:spPr/>
    </dgm:pt>
    <dgm:pt modelId="{7E8AE40E-574F-45BF-B623-FA365E7540C4}" type="pres">
      <dgm:prSet presAssocID="{2A306EA2-EA67-4BD5-8688-6EB0BDB8EC24}" presName="rootComposite" presStyleCnt="0"/>
      <dgm:spPr/>
    </dgm:pt>
    <dgm:pt modelId="{2A84D9CC-BE7F-45F2-9A3C-B440FA7B59F5}" type="pres">
      <dgm:prSet presAssocID="{2A306EA2-EA67-4BD5-8688-6EB0BDB8EC24}" presName="rootText" presStyleLbl="node4" presStyleIdx="0" presStyleCnt="5" custScaleX="124995" custScaleY="102139" custLinFactNeighborX="-57811" custLinFactNeighborY="2613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48B7BC2-6102-4B80-AE08-6F55FD2360D5}" type="pres">
      <dgm:prSet presAssocID="{2A306EA2-EA67-4BD5-8688-6EB0BDB8EC24}" presName="rootConnector" presStyleLbl="node4" presStyleIdx="0" presStyleCnt="5"/>
      <dgm:spPr/>
      <dgm:t>
        <a:bodyPr/>
        <a:lstStyle/>
        <a:p>
          <a:endParaRPr lang="es-ES"/>
        </a:p>
      </dgm:t>
    </dgm:pt>
    <dgm:pt modelId="{4C0716A2-D6A1-45F8-B7FF-FE276189AF98}" type="pres">
      <dgm:prSet presAssocID="{2A306EA2-EA67-4BD5-8688-6EB0BDB8EC24}" presName="hierChild4" presStyleCnt="0"/>
      <dgm:spPr/>
    </dgm:pt>
    <dgm:pt modelId="{D294B914-3FC3-4FB8-B204-0CE702CA3B5F}" type="pres">
      <dgm:prSet presAssocID="{2A306EA2-EA67-4BD5-8688-6EB0BDB8EC24}" presName="hierChild5" presStyleCnt="0"/>
      <dgm:spPr/>
    </dgm:pt>
    <dgm:pt modelId="{90C79F3A-4A37-46E4-9F6B-F8DEA0CE7682}" type="pres">
      <dgm:prSet presAssocID="{33F024E0-E0A7-40E1-A08C-7EF01E87AD24}" presName="Name50" presStyleLbl="parChTrans1D4" presStyleIdx="1" presStyleCnt="5"/>
      <dgm:spPr/>
      <dgm:t>
        <a:bodyPr/>
        <a:lstStyle/>
        <a:p>
          <a:endParaRPr lang="es-ES"/>
        </a:p>
      </dgm:t>
    </dgm:pt>
    <dgm:pt modelId="{FF260DC4-A81E-4E01-8562-F7242C3C794C}" type="pres">
      <dgm:prSet presAssocID="{3FE34472-30C6-4246-BDDD-A19BC95ACFC8}" presName="hierRoot2" presStyleCnt="0">
        <dgm:presLayoutVars>
          <dgm:hierBranch val="init"/>
        </dgm:presLayoutVars>
      </dgm:prSet>
      <dgm:spPr/>
    </dgm:pt>
    <dgm:pt modelId="{32394FB4-CC05-48CB-85E4-A7CD3AB37EE2}" type="pres">
      <dgm:prSet presAssocID="{3FE34472-30C6-4246-BDDD-A19BC95ACFC8}" presName="rootComposite" presStyleCnt="0"/>
      <dgm:spPr/>
    </dgm:pt>
    <dgm:pt modelId="{1BF57426-8FB1-4FE1-A967-3A489DE2AAE8}" type="pres">
      <dgm:prSet presAssocID="{3FE34472-30C6-4246-BDDD-A19BC95ACFC8}" presName="rootText" presStyleLbl="node4" presStyleIdx="1" presStyleCnt="5" custScaleX="124995" custScaleY="102139" custLinFactNeighborX="-57811" custLinFactNeighborY="592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DCEA73D-7C79-4744-9EE0-400FA5DCA98B}" type="pres">
      <dgm:prSet presAssocID="{3FE34472-30C6-4246-BDDD-A19BC95ACFC8}" presName="rootConnector" presStyleLbl="node4" presStyleIdx="1" presStyleCnt="5"/>
      <dgm:spPr/>
      <dgm:t>
        <a:bodyPr/>
        <a:lstStyle/>
        <a:p>
          <a:endParaRPr lang="es-ES"/>
        </a:p>
      </dgm:t>
    </dgm:pt>
    <dgm:pt modelId="{F3AB71E2-0AC1-437F-903D-1198DEE25715}" type="pres">
      <dgm:prSet presAssocID="{3FE34472-30C6-4246-BDDD-A19BC95ACFC8}" presName="hierChild4" presStyleCnt="0"/>
      <dgm:spPr/>
    </dgm:pt>
    <dgm:pt modelId="{5E59B60A-A08C-42FC-9EC6-2562D463E181}" type="pres">
      <dgm:prSet presAssocID="{3FE34472-30C6-4246-BDDD-A19BC95ACFC8}" presName="hierChild5" presStyleCnt="0"/>
      <dgm:spPr/>
    </dgm:pt>
    <dgm:pt modelId="{6E38DB4F-2A3A-4680-ABBE-7ACA1A03D492}" type="pres">
      <dgm:prSet presAssocID="{CF94CCE9-D0FD-4915-8B2F-4D50B3C2FA2E}" presName="Name50" presStyleLbl="parChTrans1D4" presStyleIdx="2" presStyleCnt="5"/>
      <dgm:spPr/>
      <dgm:t>
        <a:bodyPr/>
        <a:lstStyle/>
        <a:p>
          <a:endParaRPr lang="es-ES"/>
        </a:p>
      </dgm:t>
    </dgm:pt>
    <dgm:pt modelId="{B0969176-852A-4B6C-AB24-D70220D05D86}" type="pres">
      <dgm:prSet presAssocID="{D4E189B4-C836-4A40-B1FB-C0DF8A41FB17}" presName="hierRoot2" presStyleCnt="0">
        <dgm:presLayoutVars>
          <dgm:hierBranch val="init"/>
        </dgm:presLayoutVars>
      </dgm:prSet>
      <dgm:spPr/>
    </dgm:pt>
    <dgm:pt modelId="{B351AB16-440C-4016-8ADD-FABAA3C3A1E5}" type="pres">
      <dgm:prSet presAssocID="{D4E189B4-C836-4A40-B1FB-C0DF8A41FB17}" presName="rootComposite" presStyleCnt="0"/>
      <dgm:spPr/>
    </dgm:pt>
    <dgm:pt modelId="{B1F844C1-E160-4E13-A4B1-4A6A7989510D}" type="pres">
      <dgm:prSet presAssocID="{D4E189B4-C836-4A40-B1FB-C0DF8A41FB17}" presName="rootText" presStyleLbl="node4" presStyleIdx="2" presStyleCnt="5" custScaleX="124995" custScaleY="137492" custLinFactNeighborX="-57811" custLinFactNeighborY="-1530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F005A6A-D639-42ED-93CF-36DEB5A895C6}" type="pres">
      <dgm:prSet presAssocID="{D4E189B4-C836-4A40-B1FB-C0DF8A41FB17}" presName="rootConnector" presStyleLbl="node4" presStyleIdx="2" presStyleCnt="5"/>
      <dgm:spPr/>
      <dgm:t>
        <a:bodyPr/>
        <a:lstStyle/>
        <a:p>
          <a:endParaRPr lang="es-ES"/>
        </a:p>
      </dgm:t>
    </dgm:pt>
    <dgm:pt modelId="{0D14119B-9D8F-4E09-9CF3-9DC5EDAAA1B0}" type="pres">
      <dgm:prSet presAssocID="{D4E189B4-C836-4A40-B1FB-C0DF8A41FB17}" presName="hierChild4" presStyleCnt="0"/>
      <dgm:spPr/>
    </dgm:pt>
    <dgm:pt modelId="{582D929A-AC7E-46EF-8EB1-B63D219CD0E3}" type="pres">
      <dgm:prSet presAssocID="{D4E189B4-C836-4A40-B1FB-C0DF8A41FB17}" presName="hierChild5" presStyleCnt="0"/>
      <dgm:spPr/>
    </dgm:pt>
    <dgm:pt modelId="{6B00D03E-79D9-4ED2-8DCC-2FDDCA1E9A67}" type="pres">
      <dgm:prSet presAssocID="{47E2B770-20FA-4445-9202-7FC34738D3A7}" presName="hierChild5" presStyleCnt="0"/>
      <dgm:spPr/>
    </dgm:pt>
    <dgm:pt modelId="{61A82463-FC84-4563-8C0D-86BD79C96A27}" type="pres">
      <dgm:prSet presAssocID="{76258EA8-3B2A-4624-AE3B-3A5BFE397B39}" presName="Name35" presStyleLbl="parChTrans1D3" presStyleIdx="1" presStyleCnt="4"/>
      <dgm:spPr/>
      <dgm:t>
        <a:bodyPr/>
        <a:lstStyle/>
        <a:p>
          <a:endParaRPr lang="es-ES"/>
        </a:p>
      </dgm:t>
    </dgm:pt>
    <dgm:pt modelId="{E717E72B-5251-42C1-91F8-90420B995E27}" type="pres">
      <dgm:prSet presAssocID="{9F468570-4790-4553-A8BD-D82D24CC6B59}" presName="hierRoot2" presStyleCnt="0">
        <dgm:presLayoutVars>
          <dgm:hierBranch val="init"/>
        </dgm:presLayoutVars>
      </dgm:prSet>
      <dgm:spPr/>
    </dgm:pt>
    <dgm:pt modelId="{E7358734-2692-4466-B6E4-EC18CA19BA0E}" type="pres">
      <dgm:prSet presAssocID="{9F468570-4790-4553-A8BD-D82D24CC6B59}" presName="rootComposite" presStyleCnt="0"/>
      <dgm:spPr/>
    </dgm:pt>
    <dgm:pt modelId="{FBA7BDB1-91E2-4247-A4E8-97B75CB96E63}" type="pres">
      <dgm:prSet presAssocID="{9F468570-4790-4553-A8BD-D82D24CC6B59}" presName="rootText" presStyleLbl="node3" presStyleIdx="1" presStyleCnt="4" custScaleX="142688" custScaleY="107016" custLinFactNeighborX="-53697" custLinFactNeighborY="4448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83B1765-9425-4D34-A016-6A3D45B98E47}" type="pres">
      <dgm:prSet presAssocID="{9F468570-4790-4553-A8BD-D82D24CC6B59}" presName="rootConnector" presStyleLbl="node3" presStyleIdx="1" presStyleCnt="4"/>
      <dgm:spPr/>
      <dgm:t>
        <a:bodyPr/>
        <a:lstStyle/>
        <a:p>
          <a:endParaRPr lang="es-ES"/>
        </a:p>
      </dgm:t>
    </dgm:pt>
    <dgm:pt modelId="{332EC213-BA57-4ED9-B66E-68638BDA4D97}" type="pres">
      <dgm:prSet presAssocID="{9F468570-4790-4553-A8BD-D82D24CC6B59}" presName="hierChild4" presStyleCnt="0"/>
      <dgm:spPr/>
    </dgm:pt>
    <dgm:pt modelId="{F031CED0-4633-4A3D-B693-D5ED4C36BD78}" type="pres">
      <dgm:prSet presAssocID="{9A0005CA-9E62-471A-AFB4-F1260C89C46B}" presName="Name37" presStyleLbl="parChTrans1D4" presStyleIdx="3" presStyleCnt="5"/>
      <dgm:spPr/>
      <dgm:t>
        <a:bodyPr/>
        <a:lstStyle/>
        <a:p>
          <a:endParaRPr lang="es-ES"/>
        </a:p>
      </dgm:t>
    </dgm:pt>
    <dgm:pt modelId="{0462EA5C-477D-4AE4-9DBF-F8336B36A1DF}" type="pres">
      <dgm:prSet presAssocID="{F6B7CEBF-E678-4D62-BB6E-3E6E9AC45AB9}" presName="hierRoot2" presStyleCnt="0">
        <dgm:presLayoutVars>
          <dgm:hierBranch val="init"/>
        </dgm:presLayoutVars>
      </dgm:prSet>
      <dgm:spPr/>
    </dgm:pt>
    <dgm:pt modelId="{463CC16D-D3EC-4494-A85B-45DC42298941}" type="pres">
      <dgm:prSet presAssocID="{F6B7CEBF-E678-4D62-BB6E-3E6E9AC45AB9}" presName="rootComposite" presStyleCnt="0"/>
      <dgm:spPr/>
    </dgm:pt>
    <dgm:pt modelId="{1FF5DE20-848C-49FC-979F-B94FD4AF5559}" type="pres">
      <dgm:prSet presAssocID="{F6B7CEBF-E678-4D62-BB6E-3E6E9AC45AB9}" presName="rootText" presStyleLbl="node4" presStyleIdx="3" presStyleCnt="5" custScaleX="124995" custScaleY="102139" custLinFactNeighborX="-63953" custLinFactNeighborY="2917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2DA9B65-20D3-450B-9535-F477A8249519}" type="pres">
      <dgm:prSet presAssocID="{F6B7CEBF-E678-4D62-BB6E-3E6E9AC45AB9}" presName="rootConnector" presStyleLbl="node4" presStyleIdx="3" presStyleCnt="5"/>
      <dgm:spPr/>
      <dgm:t>
        <a:bodyPr/>
        <a:lstStyle/>
        <a:p>
          <a:endParaRPr lang="es-ES"/>
        </a:p>
      </dgm:t>
    </dgm:pt>
    <dgm:pt modelId="{1F7B4E04-6F09-4A17-8BD6-E14167FB3AB3}" type="pres">
      <dgm:prSet presAssocID="{F6B7CEBF-E678-4D62-BB6E-3E6E9AC45AB9}" presName="hierChild4" presStyleCnt="0"/>
      <dgm:spPr/>
    </dgm:pt>
    <dgm:pt modelId="{5262B276-0ED9-4E13-8421-57673A17FFDB}" type="pres">
      <dgm:prSet presAssocID="{F6B7CEBF-E678-4D62-BB6E-3E6E9AC45AB9}" presName="hierChild5" presStyleCnt="0"/>
      <dgm:spPr/>
    </dgm:pt>
    <dgm:pt modelId="{08FDEA60-C41D-4E4C-A55E-B64C419B035E}" type="pres">
      <dgm:prSet presAssocID="{CCB57A11-B0E3-45CC-ACD1-34F7EDAD3DE3}" presName="Name37" presStyleLbl="parChTrans1D4" presStyleIdx="4" presStyleCnt="5"/>
      <dgm:spPr/>
      <dgm:t>
        <a:bodyPr/>
        <a:lstStyle/>
        <a:p>
          <a:endParaRPr lang="es-ES"/>
        </a:p>
      </dgm:t>
    </dgm:pt>
    <dgm:pt modelId="{04E2B1D9-B5BC-486A-96CF-E8FFFD4BA0F0}" type="pres">
      <dgm:prSet presAssocID="{0681F87A-B75E-4B1C-AEB7-50056E4712BF}" presName="hierRoot2" presStyleCnt="0">
        <dgm:presLayoutVars>
          <dgm:hierBranch val="init"/>
        </dgm:presLayoutVars>
      </dgm:prSet>
      <dgm:spPr/>
    </dgm:pt>
    <dgm:pt modelId="{40BB45BC-CDB7-4734-86EF-DF4A6B9E74FE}" type="pres">
      <dgm:prSet presAssocID="{0681F87A-B75E-4B1C-AEB7-50056E4712BF}" presName="rootComposite" presStyleCnt="0"/>
      <dgm:spPr/>
    </dgm:pt>
    <dgm:pt modelId="{747D692C-BCC4-4138-8E77-17266B6704F2}" type="pres">
      <dgm:prSet presAssocID="{0681F87A-B75E-4B1C-AEB7-50056E4712BF}" presName="rootText" presStyleLbl="node4" presStyleIdx="4" presStyleCnt="5" custScaleX="124995" custScaleY="102139" custLinFactNeighborX="-63953" custLinFactNeighborY="780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31310DFC-DA39-4AAA-8BA3-9C21A66B6A36}" type="pres">
      <dgm:prSet presAssocID="{0681F87A-B75E-4B1C-AEB7-50056E4712BF}" presName="rootConnector" presStyleLbl="node4" presStyleIdx="4" presStyleCnt="5"/>
      <dgm:spPr/>
      <dgm:t>
        <a:bodyPr/>
        <a:lstStyle/>
        <a:p>
          <a:endParaRPr lang="es-ES"/>
        </a:p>
      </dgm:t>
    </dgm:pt>
    <dgm:pt modelId="{78F05EAA-D126-4B23-9416-F7B38B389875}" type="pres">
      <dgm:prSet presAssocID="{0681F87A-B75E-4B1C-AEB7-50056E4712BF}" presName="hierChild4" presStyleCnt="0"/>
      <dgm:spPr/>
    </dgm:pt>
    <dgm:pt modelId="{DDC2DF95-160B-49EC-98AB-C4EE4AE722E9}" type="pres">
      <dgm:prSet presAssocID="{0681F87A-B75E-4B1C-AEB7-50056E4712BF}" presName="hierChild5" presStyleCnt="0"/>
      <dgm:spPr/>
    </dgm:pt>
    <dgm:pt modelId="{D140D553-5387-44FD-AF83-6E5E5A7B50BA}" type="pres">
      <dgm:prSet presAssocID="{9F468570-4790-4553-A8BD-D82D24CC6B59}" presName="hierChild5" presStyleCnt="0"/>
      <dgm:spPr/>
    </dgm:pt>
    <dgm:pt modelId="{7050C0D1-7AB8-42EE-8C89-AD63AD307A0C}" type="pres">
      <dgm:prSet presAssocID="{D8858DE5-1423-41CF-BE4D-EA9A2B5880AC}" presName="Name35" presStyleLbl="parChTrans1D3" presStyleIdx="2" presStyleCnt="4"/>
      <dgm:spPr/>
      <dgm:t>
        <a:bodyPr/>
        <a:lstStyle/>
        <a:p>
          <a:endParaRPr lang="es-ES"/>
        </a:p>
      </dgm:t>
    </dgm:pt>
    <dgm:pt modelId="{523B7618-E09F-4ECF-97C4-02EFE6EEC884}" type="pres">
      <dgm:prSet presAssocID="{F4DE66EB-B29F-41A7-8ED5-605C70EB7315}" presName="hierRoot2" presStyleCnt="0">
        <dgm:presLayoutVars>
          <dgm:hierBranch val="init"/>
        </dgm:presLayoutVars>
      </dgm:prSet>
      <dgm:spPr/>
    </dgm:pt>
    <dgm:pt modelId="{A81A1834-2A80-4060-A779-49AB35F384C8}" type="pres">
      <dgm:prSet presAssocID="{F4DE66EB-B29F-41A7-8ED5-605C70EB7315}" presName="rootComposite" presStyleCnt="0"/>
      <dgm:spPr/>
    </dgm:pt>
    <dgm:pt modelId="{F56CDC62-31A5-4651-9C73-11BE5BA6CB6B}" type="pres">
      <dgm:prSet presAssocID="{F4DE66EB-B29F-41A7-8ED5-605C70EB7315}" presName="rootText" presStyleLbl="node3" presStyleIdx="2" presStyleCnt="4" custScaleX="142688" custScaleY="107016" custLinFactNeighborX="-63160" custLinFactNeighborY="4448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AD6F152-4B54-4772-B6FA-CA9D578ADE00}" type="pres">
      <dgm:prSet presAssocID="{F4DE66EB-B29F-41A7-8ED5-605C70EB7315}" presName="rootConnector" presStyleLbl="node3" presStyleIdx="2" presStyleCnt="4"/>
      <dgm:spPr/>
      <dgm:t>
        <a:bodyPr/>
        <a:lstStyle/>
        <a:p>
          <a:endParaRPr lang="es-ES"/>
        </a:p>
      </dgm:t>
    </dgm:pt>
    <dgm:pt modelId="{4DD2C77A-5BA9-4E2C-8FD9-48C959557AD8}" type="pres">
      <dgm:prSet presAssocID="{F4DE66EB-B29F-41A7-8ED5-605C70EB7315}" presName="hierChild4" presStyleCnt="0"/>
      <dgm:spPr/>
    </dgm:pt>
    <dgm:pt modelId="{18A4D137-0A6E-44A0-B8BF-0D7A6686B2F4}" type="pres">
      <dgm:prSet presAssocID="{F4DE66EB-B29F-41A7-8ED5-605C70EB7315}" presName="hierChild5" presStyleCnt="0"/>
      <dgm:spPr/>
    </dgm:pt>
    <dgm:pt modelId="{F5BBA3E9-C92F-4137-95A1-9F8F58EC74DF}" type="pres">
      <dgm:prSet presAssocID="{8618D4A7-8D19-42AD-9417-9204AB996A81}" presName="hierChild5" presStyleCnt="0"/>
      <dgm:spPr/>
    </dgm:pt>
    <dgm:pt modelId="{3113CEB1-FBE4-4CD2-86E6-4FE189942FC0}" type="pres">
      <dgm:prSet presAssocID="{BD8B78C7-E8C9-42AE-949A-6F6334730457}" presName="Name35" presStyleLbl="parChTrans1D2" presStyleIdx="1" presStyleCnt="4"/>
      <dgm:spPr/>
      <dgm:t>
        <a:bodyPr/>
        <a:lstStyle/>
        <a:p>
          <a:endParaRPr lang="es-ES"/>
        </a:p>
      </dgm:t>
    </dgm:pt>
    <dgm:pt modelId="{8DDD7E44-39C1-4EE8-BF81-FD9767E56CD3}" type="pres">
      <dgm:prSet presAssocID="{4616CF68-DE53-4E27-B3A4-711A0F9A33DF}" presName="hierRoot2" presStyleCnt="0">
        <dgm:presLayoutVars>
          <dgm:hierBranch/>
        </dgm:presLayoutVars>
      </dgm:prSet>
      <dgm:spPr/>
    </dgm:pt>
    <dgm:pt modelId="{2394327F-65FE-4F02-A782-B6041D5CA219}" type="pres">
      <dgm:prSet presAssocID="{4616CF68-DE53-4E27-B3A4-711A0F9A33DF}" presName="rootComposite" presStyleCnt="0"/>
      <dgm:spPr/>
    </dgm:pt>
    <dgm:pt modelId="{C9E22439-2D55-4D43-833A-188C9330BEB1}" type="pres">
      <dgm:prSet presAssocID="{4616CF68-DE53-4E27-B3A4-711A0F9A33DF}" presName="rootText" presStyleLbl="node2" presStyleIdx="1" presStyleCnt="2" custScaleX="152235" custScaleY="129107" custLinFactNeighborX="-55232" custLinFactNeighborY="4363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A49E0F0-350A-4B5C-B58B-556C17281AE2}" type="pres">
      <dgm:prSet presAssocID="{4616CF68-DE53-4E27-B3A4-711A0F9A33DF}" presName="rootConnector" presStyleLbl="node2" presStyleIdx="1" presStyleCnt="2"/>
      <dgm:spPr/>
      <dgm:t>
        <a:bodyPr/>
        <a:lstStyle/>
        <a:p>
          <a:endParaRPr lang="es-ES"/>
        </a:p>
      </dgm:t>
    </dgm:pt>
    <dgm:pt modelId="{62246071-DB70-49F7-9FF4-FF2914A33681}" type="pres">
      <dgm:prSet presAssocID="{4616CF68-DE53-4E27-B3A4-711A0F9A33DF}" presName="hierChild4" presStyleCnt="0"/>
      <dgm:spPr/>
    </dgm:pt>
    <dgm:pt modelId="{4D113D6C-4A5E-4C7F-A41C-00E5920C75A6}" type="pres">
      <dgm:prSet presAssocID="{B68A0FBE-C5AD-4DE8-9903-6E668EE1A29B}" presName="Name35" presStyleLbl="parChTrans1D3" presStyleIdx="3" presStyleCnt="4"/>
      <dgm:spPr/>
      <dgm:t>
        <a:bodyPr/>
        <a:lstStyle/>
        <a:p>
          <a:endParaRPr lang="es-ES"/>
        </a:p>
      </dgm:t>
    </dgm:pt>
    <dgm:pt modelId="{2451D59F-9BF1-45E0-AB8E-D6DD40896490}" type="pres">
      <dgm:prSet presAssocID="{CDC5C573-E762-45DD-BD45-91CCF27152FA}" presName="hierRoot2" presStyleCnt="0">
        <dgm:presLayoutVars>
          <dgm:hierBranch val="hang"/>
        </dgm:presLayoutVars>
      </dgm:prSet>
      <dgm:spPr/>
    </dgm:pt>
    <dgm:pt modelId="{9F291432-1968-4403-B874-E7B75AAD9AC7}" type="pres">
      <dgm:prSet presAssocID="{CDC5C573-E762-45DD-BD45-91CCF27152FA}" presName="rootComposite" presStyleCnt="0"/>
      <dgm:spPr/>
    </dgm:pt>
    <dgm:pt modelId="{BD0A02EB-977B-47DE-9AA5-493692DCF9EA}" type="pres">
      <dgm:prSet presAssocID="{CDC5C573-E762-45DD-BD45-91CCF27152FA}" presName="rootText" presStyleLbl="node3" presStyleIdx="3" presStyleCnt="4" custScaleX="152235" custScaleY="137101" custLinFactNeighborX="-55232" custLinFactNeighborY="4575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068B678-9713-4271-89EC-B2755D3CAF46}" type="pres">
      <dgm:prSet presAssocID="{CDC5C573-E762-45DD-BD45-91CCF27152FA}" presName="rootConnector" presStyleLbl="node3" presStyleIdx="3" presStyleCnt="4"/>
      <dgm:spPr/>
      <dgm:t>
        <a:bodyPr/>
        <a:lstStyle/>
        <a:p>
          <a:endParaRPr lang="es-ES"/>
        </a:p>
      </dgm:t>
    </dgm:pt>
    <dgm:pt modelId="{55084CF5-7D39-4E76-84D2-5F5BA4E98A49}" type="pres">
      <dgm:prSet presAssocID="{CDC5C573-E762-45DD-BD45-91CCF27152FA}" presName="hierChild4" presStyleCnt="0"/>
      <dgm:spPr/>
    </dgm:pt>
    <dgm:pt modelId="{DB2BE1CF-F936-4657-8DA3-03FD13C7E9F7}" type="pres">
      <dgm:prSet presAssocID="{CDC5C573-E762-45DD-BD45-91CCF27152FA}" presName="hierChild5" presStyleCnt="0"/>
      <dgm:spPr/>
    </dgm:pt>
    <dgm:pt modelId="{E6C3EAD4-7596-4863-9610-78CA0120D960}" type="pres">
      <dgm:prSet presAssocID="{4616CF68-DE53-4E27-B3A4-711A0F9A33DF}" presName="hierChild5" presStyleCnt="0"/>
      <dgm:spPr/>
    </dgm:pt>
    <dgm:pt modelId="{F77AB227-EBD7-497A-9419-7B019A9F8B04}" type="pres">
      <dgm:prSet presAssocID="{FC1BE685-0EFF-4131-BF2F-336945B2318F}" presName="hierChild3" presStyleCnt="0"/>
      <dgm:spPr/>
    </dgm:pt>
    <dgm:pt modelId="{7FB49D6E-CCAA-426F-8427-B5C327967864}" type="pres">
      <dgm:prSet presAssocID="{10EC0EE8-B0E0-4D1A-A6C0-8A87ADF35E95}" presName="Name111" presStyleLbl="parChTrans1D2" presStyleIdx="2" presStyleCnt="4"/>
      <dgm:spPr/>
      <dgm:t>
        <a:bodyPr/>
        <a:lstStyle/>
        <a:p>
          <a:endParaRPr lang="es-ES"/>
        </a:p>
      </dgm:t>
    </dgm:pt>
    <dgm:pt modelId="{C68B9E26-9979-4AF3-84D2-AE2C06FDA695}" type="pres">
      <dgm:prSet presAssocID="{BD1A3392-C30A-409C-88DF-EAC368F1E531}" presName="hierRoot3" presStyleCnt="0">
        <dgm:presLayoutVars>
          <dgm:hierBranch val="init"/>
        </dgm:presLayoutVars>
      </dgm:prSet>
      <dgm:spPr/>
    </dgm:pt>
    <dgm:pt modelId="{D9CB262A-6B4F-4E9B-8EE7-B93682EB730E}" type="pres">
      <dgm:prSet presAssocID="{BD1A3392-C30A-409C-88DF-EAC368F1E531}" presName="rootComposite3" presStyleCnt="0"/>
      <dgm:spPr/>
    </dgm:pt>
    <dgm:pt modelId="{C0FB310D-F416-45BD-92C1-AA2FA79B00BD}" type="pres">
      <dgm:prSet presAssocID="{BD1A3392-C30A-409C-88DF-EAC368F1E531}" presName="rootText3" presStyleLbl="asst1" presStyleIdx="0" presStyleCnt="2" custScaleX="156271" custScaleY="125680" custLinFactNeighborX="-88085" custLinFactNeighborY="251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357B630-E124-492C-862D-79F920ECFEBE}" type="pres">
      <dgm:prSet presAssocID="{BD1A3392-C30A-409C-88DF-EAC368F1E531}" presName="rootConnector3" presStyleLbl="asst1" presStyleIdx="0" presStyleCnt="2"/>
      <dgm:spPr/>
      <dgm:t>
        <a:bodyPr/>
        <a:lstStyle/>
        <a:p>
          <a:endParaRPr lang="es-ES"/>
        </a:p>
      </dgm:t>
    </dgm:pt>
    <dgm:pt modelId="{B45C634A-4102-4E98-A3D8-9FEA96E74071}" type="pres">
      <dgm:prSet presAssocID="{BD1A3392-C30A-409C-88DF-EAC368F1E531}" presName="hierChild6" presStyleCnt="0"/>
      <dgm:spPr/>
    </dgm:pt>
    <dgm:pt modelId="{DBF0922E-F8C4-494C-B8FB-5A0105DAC149}" type="pres">
      <dgm:prSet presAssocID="{BD1A3392-C30A-409C-88DF-EAC368F1E531}" presName="hierChild7" presStyleCnt="0"/>
      <dgm:spPr/>
    </dgm:pt>
    <dgm:pt modelId="{88EDAA2E-9E68-4F18-8327-05B5E8B25D76}" type="pres">
      <dgm:prSet presAssocID="{0B8CFAEA-9D4F-45D1-93AE-CD054372AAE4}" presName="Name111" presStyleLbl="parChTrans1D2" presStyleIdx="3" presStyleCnt="4"/>
      <dgm:spPr/>
      <dgm:t>
        <a:bodyPr/>
        <a:lstStyle/>
        <a:p>
          <a:endParaRPr lang="es-ES"/>
        </a:p>
      </dgm:t>
    </dgm:pt>
    <dgm:pt modelId="{DA51065C-0886-4E55-8D1B-A724EB32CDC5}" type="pres">
      <dgm:prSet presAssocID="{5C1847DF-B7A4-4A79-BE0E-6355F3EC30D2}" presName="hierRoot3" presStyleCnt="0">
        <dgm:presLayoutVars>
          <dgm:hierBranch val="init"/>
        </dgm:presLayoutVars>
      </dgm:prSet>
      <dgm:spPr/>
    </dgm:pt>
    <dgm:pt modelId="{6172B765-4649-4336-8D84-81A68A081013}" type="pres">
      <dgm:prSet presAssocID="{5C1847DF-B7A4-4A79-BE0E-6355F3EC30D2}" presName="rootComposite3" presStyleCnt="0"/>
      <dgm:spPr/>
    </dgm:pt>
    <dgm:pt modelId="{5D443C14-ECA3-4E86-9937-F50E790B95AD}" type="pres">
      <dgm:prSet presAssocID="{5C1847DF-B7A4-4A79-BE0E-6355F3EC30D2}" presName="rootText3" presStyleLbl="asst1" presStyleIdx="1" presStyleCnt="2" custScaleX="156323" custScaleY="125680" custLinFactNeighborX="-50302" custLinFactNeighborY="251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5FB0166-4B36-415D-97CE-5ECBC9E5C0D9}" type="pres">
      <dgm:prSet presAssocID="{5C1847DF-B7A4-4A79-BE0E-6355F3EC30D2}" presName="rootConnector3" presStyleLbl="asst1" presStyleIdx="1" presStyleCnt="2"/>
      <dgm:spPr/>
      <dgm:t>
        <a:bodyPr/>
        <a:lstStyle/>
        <a:p>
          <a:endParaRPr lang="es-ES"/>
        </a:p>
      </dgm:t>
    </dgm:pt>
    <dgm:pt modelId="{2CA5BE66-1D85-4F3C-AAE2-12ADB2FDBC7C}" type="pres">
      <dgm:prSet presAssocID="{5C1847DF-B7A4-4A79-BE0E-6355F3EC30D2}" presName="hierChild6" presStyleCnt="0"/>
      <dgm:spPr/>
    </dgm:pt>
    <dgm:pt modelId="{BBB3B87A-56C9-4870-9800-2F446F11EF35}" type="pres">
      <dgm:prSet presAssocID="{5C1847DF-B7A4-4A79-BE0E-6355F3EC30D2}" presName="hierChild7" presStyleCnt="0"/>
      <dgm:spPr/>
    </dgm:pt>
  </dgm:ptLst>
  <dgm:cxnLst>
    <dgm:cxn modelId="{1D06B810-D0EF-4C88-BF2C-12AB04535096}" type="presOf" srcId="{B68A0FBE-C5AD-4DE8-9903-6E668EE1A29B}" destId="{4D113D6C-4A5E-4C7F-A41C-00E5920C75A6}" srcOrd="0" destOrd="0" presId="urn:microsoft.com/office/officeart/2005/8/layout/orgChart1"/>
    <dgm:cxn modelId="{61215573-F3C3-4801-B2CC-5C7D446660E3}" type="presOf" srcId="{D4E189B4-C836-4A40-B1FB-C0DF8A41FB17}" destId="{2F005A6A-D639-42ED-93CF-36DEB5A895C6}" srcOrd="1" destOrd="0" presId="urn:microsoft.com/office/officeart/2005/8/layout/orgChart1"/>
    <dgm:cxn modelId="{EA884B1E-D16E-4B21-A88E-05A42ED7596E}" srcId="{8618D4A7-8D19-42AD-9417-9204AB996A81}" destId="{F4DE66EB-B29F-41A7-8ED5-605C70EB7315}" srcOrd="2" destOrd="0" parTransId="{D8858DE5-1423-41CF-BE4D-EA9A2B5880AC}" sibTransId="{FCB11DFB-0B52-4353-8709-8CC663254152}"/>
    <dgm:cxn modelId="{4163A61E-CA22-42BC-BEF4-5C69A1E3A679}" type="presOf" srcId="{9F468570-4790-4553-A8BD-D82D24CC6B59}" destId="{FBA7BDB1-91E2-4247-A4E8-97B75CB96E63}" srcOrd="0" destOrd="0" presId="urn:microsoft.com/office/officeart/2005/8/layout/orgChart1"/>
    <dgm:cxn modelId="{52828C05-D20E-469E-9FC8-F6457F18D8C7}" type="presOf" srcId="{04B62736-2B72-469D-A8F4-37B4532573CA}" destId="{A0DB5BE1-4265-49AF-B0FE-35E4508B4D2A}" srcOrd="0" destOrd="0" presId="urn:microsoft.com/office/officeart/2005/8/layout/orgChart1"/>
    <dgm:cxn modelId="{4034D169-27E7-4C13-A003-1352BA39B5DD}" type="presOf" srcId="{CDC5C573-E762-45DD-BD45-91CCF27152FA}" destId="{BD0A02EB-977B-47DE-9AA5-493692DCF9EA}" srcOrd="0" destOrd="0" presId="urn:microsoft.com/office/officeart/2005/8/layout/orgChart1"/>
    <dgm:cxn modelId="{4BB4F639-10C8-4A26-B509-8E36AB93BB1E}" type="presOf" srcId="{3FE34472-30C6-4246-BDDD-A19BC95ACFC8}" destId="{1BF57426-8FB1-4FE1-A967-3A489DE2AAE8}" srcOrd="0" destOrd="0" presId="urn:microsoft.com/office/officeart/2005/8/layout/orgChart1"/>
    <dgm:cxn modelId="{D01AA5E2-EEE7-4813-8224-71EFFC40AD9C}" type="presOf" srcId="{3FE34472-30C6-4246-BDDD-A19BC95ACFC8}" destId="{9DCEA73D-7C79-4744-9EE0-400FA5DCA98B}" srcOrd="1" destOrd="0" presId="urn:microsoft.com/office/officeart/2005/8/layout/orgChart1"/>
    <dgm:cxn modelId="{F7EF60FC-F6C8-408D-8132-8493EE83DA2F}" type="presOf" srcId="{BD1A3392-C30A-409C-88DF-EAC368F1E531}" destId="{C0FB310D-F416-45BD-92C1-AA2FA79B00BD}" srcOrd="0" destOrd="0" presId="urn:microsoft.com/office/officeart/2005/8/layout/orgChart1"/>
    <dgm:cxn modelId="{2DD67B05-01FB-48FE-A357-D9F80A12515B}" type="presOf" srcId="{F4DE66EB-B29F-41A7-8ED5-605C70EB7315}" destId="{8AD6F152-4B54-4772-B6FA-CA9D578ADE00}" srcOrd="1" destOrd="0" presId="urn:microsoft.com/office/officeart/2005/8/layout/orgChart1"/>
    <dgm:cxn modelId="{3C20EAFD-2313-44C3-BD3F-661989EE6B32}" type="presOf" srcId="{F6B7CEBF-E678-4D62-BB6E-3E6E9AC45AB9}" destId="{1FF5DE20-848C-49FC-979F-B94FD4AF5559}" srcOrd="0" destOrd="0" presId="urn:microsoft.com/office/officeart/2005/8/layout/orgChart1"/>
    <dgm:cxn modelId="{0E55C859-1E5E-4205-B85B-35A9FAC32DEF}" type="presOf" srcId="{2A306EA2-EA67-4BD5-8688-6EB0BDB8EC24}" destId="{2A84D9CC-BE7F-45F2-9A3C-B440FA7B59F5}" srcOrd="0" destOrd="0" presId="urn:microsoft.com/office/officeart/2005/8/layout/orgChart1"/>
    <dgm:cxn modelId="{DC300D4F-9913-4872-8BD3-B682A8304E91}" type="presOf" srcId="{8618D4A7-8D19-42AD-9417-9204AB996A81}" destId="{A122AB98-6AEB-4224-8BB5-6741593B0990}" srcOrd="0" destOrd="0" presId="urn:microsoft.com/office/officeart/2005/8/layout/orgChart1"/>
    <dgm:cxn modelId="{64697F65-F5E4-4B02-9EA9-264A7EE5EC1B}" srcId="{9F468570-4790-4553-A8BD-D82D24CC6B59}" destId="{F6B7CEBF-E678-4D62-BB6E-3E6E9AC45AB9}" srcOrd="0" destOrd="0" parTransId="{9A0005CA-9E62-471A-AFB4-F1260C89C46B}" sibTransId="{DE0B639C-4958-4A61-97D1-C394F732673B}"/>
    <dgm:cxn modelId="{F4F81D97-9155-46F6-B473-D88ED67AB854}" type="presOf" srcId="{CCB57A11-B0E3-45CC-ACD1-34F7EDAD3DE3}" destId="{08FDEA60-C41D-4E4C-A55E-B64C419B035E}" srcOrd="0" destOrd="0" presId="urn:microsoft.com/office/officeart/2005/8/layout/orgChart1"/>
    <dgm:cxn modelId="{63915C6D-EB50-4FB8-90D9-AAE36EF094D4}" type="presOf" srcId="{9A0005CA-9E62-471A-AFB4-F1260C89C46B}" destId="{F031CED0-4633-4A3D-B693-D5ED4C36BD78}" srcOrd="0" destOrd="0" presId="urn:microsoft.com/office/officeart/2005/8/layout/orgChart1"/>
    <dgm:cxn modelId="{147F4240-6ACC-4AD8-80D1-6040255F2EFB}" srcId="{FC1BE685-0EFF-4131-BF2F-336945B2318F}" destId="{4616CF68-DE53-4E27-B3A4-711A0F9A33DF}" srcOrd="3" destOrd="0" parTransId="{BD8B78C7-E8C9-42AE-949A-6F6334730457}" sibTransId="{EEE8FDE9-88D5-4B33-98C0-2E2823B38258}"/>
    <dgm:cxn modelId="{A54CD035-8BCC-40FB-A2F7-4608578AF9CF}" type="presOf" srcId="{D8858DE5-1423-41CF-BE4D-EA9A2B5880AC}" destId="{7050C0D1-7AB8-42EE-8C89-AD63AD307A0C}" srcOrd="0" destOrd="0" presId="urn:microsoft.com/office/officeart/2005/8/layout/orgChart1"/>
    <dgm:cxn modelId="{119E9B2F-7664-41DF-967A-02E68B948B0D}" type="presOf" srcId="{BD8B78C7-E8C9-42AE-949A-6F6334730457}" destId="{3113CEB1-FBE4-4CD2-86E6-4FE189942FC0}" srcOrd="0" destOrd="0" presId="urn:microsoft.com/office/officeart/2005/8/layout/orgChart1"/>
    <dgm:cxn modelId="{2F08F160-897F-43B6-B6FD-959C590979FA}" srcId="{8618D4A7-8D19-42AD-9417-9204AB996A81}" destId="{47E2B770-20FA-4445-9202-7FC34738D3A7}" srcOrd="0" destOrd="0" parTransId="{1405121A-7B4C-48CD-A731-98D6CE58698C}" sibTransId="{36959E12-5FDD-4FA1-A615-1D9A73915CB5}"/>
    <dgm:cxn modelId="{D639AA2C-84B5-4853-A7CA-6A2A9DAB3872}" type="presOf" srcId="{FC1BE685-0EFF-4131-BF2F-336945B2318F}" destId="{E6166E43-5FED-4651-A78A-08693844D264}" srcOrd="1" destOrd="0" presId="urn:microsoft.com/office/officeart/2005/8/layout/orgChart1"/>
    <dgm:cxn modelId="{3DAF8A18-E2A1-473F-82B6-6019056A26CD}" srcId="{47E2B770-20FA-4445-9202-7FC34738D3A7}" destId="{2A306EA2-EA67-4BD5-8688-6EB0BDB8EC24}" srcOrd="0" destOrd="0" parTransId="{94239BE5-0279-4A6B-9B94-5E3CC3583588}" sibTransId="{C3D09D89-6ACE-4D46-8C32-1701AA779F3D}"/>
    <dgm:cxn modelId="{E2718C60-05B7-483F-A311-9D31C91CAB8D}" type="presOf" srcId="{5C1847DF-B7A4-4A79-BE0E-6355F3EC30D2}" destId="{F5FB0166-4B36-415D-97CE-5ECBC9E5C0D9}" srcOrd="1" destOrd="0" presId="urn:microsoft.com/office/officeart/2005/8/layout/orgChart1"/>
    <dgm:cxn modelId="{181970FA-BF33-4332-A0BF-9953AFDF9BEA}" srcId="{8618D4A7-8D19-42AD-9417-9204AB996A81}" destId="{9F468570-4790-4553-A8BD-D82D24CC6B59}" srcOrd="1" destOrd="0" parTransId="{76258EA8-3B2A-4624-AE3B-3A5BFE397B39}" sibTransId="{AB5B4B2D-2D75-4948-9F5B-A67AEE43E54A}"/>
    <dgm:cxn modelId="{32441D69-63D6-4858-918C-81185A43F8E6}" type="presOf" srcId="{F4DE66EB-B29F-41A7-8ED5-605C70EB7315}" destId="{F56CDC62-31A5-4651-9C73-11BE5BA6CB6B}" srcOrd="0" destOrd="0" presId="urn:microsoft.com/office/officeart/2005/8/layout/orgChart1"/>
    <dgm:cxn modelId="{733898D8-A3DD-4280-8EBE-275825751A9D}" type="presOf" srcId="{CF94CCE9-D0FD-4915-8B2F-4D50B3C2FA2E}" destId="{6E38DB4F-2A3A-4680-ABBE-7ACA1A03D492}" srcOrd="0" destOrd="0" presId="urn:microsoft.com/office/officeart/2005/8/layout/orgChart1"/>
    <dgm:cxn modelId="{4DBD6E6F-D777-45AB-9474-7EC5451123E7}" type="presOf" srcId="{FC1BE685-0EFF-4131-BF2F-336945B2318F}" destId="{762A8FF7-AE6E-466B-B670-CE00EE3C1C7E}" srcOrd="0" destOrd="0" presId="urn:microsoft.com/office/officeart/2005/8/layout/orgChart1"/>
    <dgm:cxn modelId="{75D3E8CD-7321-44DF-8741-E5E787403EC7}" type="presOf" srcId="{0681F87A-B75E-4B1C-AEB7-50056E4712BF}" destId="{31310DFC-DA39-4AAA-8BA3-9C21A66B6A36}" srcOrd="1" destOrd="0" presId="urn:microsoft.com/office/officeart/2005/8/layout/orgChart1"/>
    <dgm:cxn modelId="{66A54B1B-B198-4049-929A-D8CB96512E04}" srcId="{47E2B770-20FA-4445-9202-7FC34738D3A7}" destId="{3FE34472-30C6-4246-BDDD-A19BC95ACFC8}" srcOrd="1" destOrd="0" parTransId="{33F024E0-E0A7-40E1-A08C-7EF01E87AD24}" sibTransId="{2A8265E0-F49B-45B1-9F36-A1FCDBB3DE3E}"/>
    <dgm:cxn modelId="{B584CDE0-BE80-4982-80D8-F305C7789D89}" type="presOf" srcId="{9F468570-4790-4553-A8BD-D82D24CC6B59}" destId="{B83B1765-9425-4D34-A016-6A3D45B98E47}" srcOrd="1" destOrd="0" presId="urn:microsoft.com/office/officeart/2005/8/layout/orgChart1"/>
    <dgm:cxn modelId="{EF6917D6-1069-4ED0-BEE1-C993E20782E4}" srcId="{4616CF68-DE53-4E27-B3A4-711A0F9A33DF}" destId="{CDC5C573-E762-45DD-BD45-91CCF27152FA}" srcOrd="0" destOrd="0" parTransId="{B68A0FBE-C5AD-4DE8-9903-6E668EE1A29B}" sibTransId="{B21DAD71-9BE8-4DEF-BBF7-87E636260C75}"/>
    <dgm:cxn modelId="{9C3C6BD2-8DD0-4A90-AFCD-2DE3D46F1740}" srcId="{FC1BE685-0EFF-4131-BF2F-336945B2318F}" destId="{BD1A3392-C30A-409C-88DF-EAC368F1E531}" srcOrd="1" destOrd="0" parTransId="{10EC0EE8-B0E0-4D1A-A6C0-8A87ADF35E95}" sibTransId="{7BFE0044-3266-4C15-8A86-47830AC2DF19}"/>
    <dgm:cxn modelId="{0693C591-0281-480C-9AEF-8451DE8D35F8}" type="presOf" srcId="{76258EA8-3B2A-4624-AE3B-3A5BFE397B39}" destId="{61A82463-FC84-4563-8C0D-86BD79C96A27}" srcOrd="0" destOrd="0" presId="urn:microsoft.com/office/officeart/2005/8/layout/orgChart1"/>
    <dgm:cxn modelId="{39DE99FD-5508-4F6F-A7B4-7900B677BC8A}" type="presOf" srcId="{10EC0EE8-B0E0-4D1A-A6C0-8A87ADF35E95}" destId="{7FB49D6E-CCAA-426F-8427-B5C327967864}" srcOrd="0" destOrd="0" presId="urn:microsoft.com/office/officeart/2005/8/layout/orgChart1"/>
    <dgm:cxn modelId="{A2585124-57D3-44C9-99FA-06C9BEA25B5A}" type="presOf" srcId="{2A306EA2-EA67-4BD5-8688-6EB0BDB8EC24}" destId="{A48B7BC2-6102-4B80-AE08-6F55FD2360D5}" srcOrd="1" destOrd="0" presId="urn:microsoft.com/office/officeart/2005/8/layout/orgChart1"/>
    <dgm:cxn modelId="{3B5A6C19-F9D7-4462-85F2-A3A8B997E57A}" type="presOf" srcId="{F6B7CEBF-E678-4D62-BB6E-3E6E9AC45AB9}" destId="{02DA9B65-20D3-450B-9535-F477A8249519}" srcOrd="1" destOrd="0" presId="urn:microsoft.com/office/officeart/2005/8/layout/orgChart1"/>
    <dgm:cxn modelId="{2FFD87D9-F5FC-42F9-AB52-3E77CE17AC3F}" type="presOf" srcId="{D4E189B4-C836-4A40-B1FB-C0DF8A41FB17}" destId="{B1F844C1-E160-4E13-A4B1-4A6A7989510D}" srcOrd="0" destOrd="0" presId="urn:microsoft.com/office/officeart/2005/8/layout/orgChart1"/>
    <dgm:cxn modelId="{D0D92E65-BD5B-4268-A801-85C868C59537}" type="presOf" srcId="{5C1847DF-B7A4-4A79-BE0E-6355F3EC30D2}" destId="{5D443C14-ECA3-4E86-9937-F50E790B95AD}" srcOrd="0" destOrd="0" presId="urn:microsoft.com/office/officeart/2005/8/layout/orgChart1"/>
    <dgm:cxn modelId="{5DAED53F-787C-4BFA-B12B-227E95772026}" type="presOf" srcId="{BD1A3392-C30A-409C-88DF-EAC368F1E531}" destId="{2357B630-E124-492C-862D-79F920ECFEBE}" srcOrd="1" destOrd="0" presId="urn:microsoft.com/office/officeart/2005/8/layout/orgChart1"/>
    <dgm:cxn modelId="{B9933155-BA92-4233-9676-443140569751}" type="presOf" srcId="{1405121A-7B4C-48CD-A731-98D6CE58698C}" destId="{745E1DF5-02DC-4C41-AE20-0B03127DAB7D}" srcOrd="0" destOrd="0" presId="urn:microsoft.com/office/officeart/2005/8/layout/orgChart1"/>
    <dgm:cxn modelId="{6066D3AB-5215-433E-AC4E-B40CB7AE75D1}" srcId="{47E2B770-20FA-4445-9202-7FC34738D3A7}" destId="{D4E189B4-C836-4A40-B1FB-C0DF8A41FB17}" srcOrd="2" destOrd="0" parTransId="{CF94CCE9-D0FD-4915-8B2F-4D50B3C2FA2E}" sibTransId="{8AA15EC0-B39F-4EEC-8FD7-B9F8957E0174}"/>
    <dgm:cxn modelId="{25A518B4-7C25-41B7-B3C2-073B5CB61CAB}" type="presOf" srcId="{4616CF68-DE53-4E27-B3A4-711A0F9A33DF}" destId="{EA49E0F0-350A-4B5C-B58B-556C17281AE2}" srcOrd="1" destOrd="0" presId="urn:microsoft.com/office/officeart/2005/8/layout/orgChart1"/>
    <dgm:cxn modelId="{18336B30-0E16-4AFC-9FD1-D46FF3693319}" type="presOf" srcId="{D0597D5E-6BC0-4520-94C8-5B819E397AC9}" destId="{FA525462-8093-45FE-8E93-0A9BAC433C22}" srcOrd="0" destOrd="0" presId="urn:microsoft.com/office/officeart/2005/8/layout/orgChart1"/>
    <dgm:cxn modelId="{A351DAFE-3E8F-4F10-8A8C-D0267D690CA4}" type="presOf" srcId="{0B8CFAEA-9D4F-45D1-93AE-CD054372AAE4}" destId="{88EDAA2E-9E68-4F18-8327-05B5E8B25D76}" srcOrd="0" destOrd="0" presId="urn:microsoft.com/office/officeart/2005/8/layout/orgChart1"/>
    <dgm:cxn modelId="{180E8893-A268-46EE-B255-C1F55E91A21D}" type="presOf" srcId="{94239BE5-0279-4A6B-9B94-5E3CC3583588}" destId="{C6E51D0A-B5A9-45BC-B474-608A0E57C3F9}" srcOrd="0" destOrd="0" presId="urn:microsoft.com/office/officeart/2005/8/layout/orgChart1"/>
    <dgm:cxn modelId="{D4E0A1B0-4667-4350-949A-A18D0C8D0BD1}" type="presOf" srcId="{8618D4A7-8D19-42AD-9417-9204AB996A81}" destId="{AE55349A-895B-46B0-8B5C-03C0E6B54162}" srcOrd="1" destOrd="0" presId="urn:microsoft.com/office/officeart/2005/8/layout/orgChart1"/>
    <dgm:cxn modelId="{D02D3B90-EBD9-4345-A405-E918F94F20AC}" srcId="{FC1BE685-0EFF-4131-BF2F-336945B2318F}" destId="{5C1847DF-B7A4-4A79-BE0E-6355F3EC30D2}" srcOrd="2" destOrd="0" parTransId="{0B8CFAEA-9D4F-45D1-93AE-CD054372AAE4}" sibTransId="{5BF91DA8-4290-4B4D-86EB-05299508AC3C}"/>
    <dgm:cxn modelId="{AFF53865-AA40-4C84-B143-BDB643777CEB}" srcId="{FC1BE685-0EFF-4131-BF2F-336945B2318F}" destId="{8618D4A7-8D19-42AD-9417-9204AB996A81}" srcOrd="0" destOrd="0" parTransId="{D0597D5E-6BC0-4520-94C8-5B819E397AC9}" sibTransId="{24BC493C-BD42-48F6-9BB6-8FAE685EFF68}"/>
    <dgm:cxn modelId="{54F2D767-52EE-4E3F-A722-8B879B63B27C}" type="presOf" srcId="{47E2B770-20FA-4445-9202-7FC34738D3A7}" destId="{378D8411-B404-4C7D-9F01-E06611507DDF}" srcOrd="1" destOrd="0" presId="urn:microsoft.com/office/officeart/2005/8/layout/orgChart1"/>
    <dgm:cxn modelId="{0E9E2301-30B2-4A29-8A2A-C9E6962C40BC}" srcId="{9F468570-4790-4553-A8BD-D82D24CC6B59}" destId="{0681F87A-B75E-4B1C-AEB7-50056E4712BF}" srcOrd="1" destOrd="0" parTransId="{CCB57A11-B0E3-45CC-ACD1-34F7EDAD3DE3}" sibTransId="{41F10282-7AD5-41EA-984C-4F5C6FA4B3BD}"/>
    <dgm:cxn modelId="{C90BE594-9F60-4BC9-B10F-0E45E90122BF}" type="presOf" srcId="{47E2B770-20FA-4445-9202-7FC34738D3A7}" destId="{ED594E61-EBC6-4320-BEE6-95D01A1336D6}" srcOrd="0" destOrd="0" presId="urn:microsoft.com/office/officeart/2005/8/layout/orgChart1"/>
    <dgm:cxn modelId="{B711EA56-61F2-4E21-9300-37E2C5056335}" srcId="{04B62736-2B72-469D-A8F4-37B4532573CA}" destId="{FC1BE685-0EFF-4131-BF2F-336945B2318F}" srcOrd="0" destOrd="0" parTransId="{2B4D9E7A-CB15-48E7-A73B-4F2517766CAB}" sibTransId="{131CD0AC-BA0C-4539-BB49-8BE8225BC7A5}"/>
    <dgm:cxn modelId="{81CFFDD6-10AE-4512-833C-818F87050BCE}" type="presOf" srcId="{33F024E0-E0A7-40E1-A08C-7EF01E87AD24}" destId="{90C79F3A-4A37-46E4-9F6B-F8DEA0CE7682}" srcOrd="0" destOrd="0" presId="urn:microsoft.com/office/officeart/2005/8/layout/orgChart1"/>
    <dgm:cxn modelId="{45943858-BF54-4170-851D-84BED0380927}" type="presOf" srcId="{4616CF68-DE53-4E27-B3A4-711A0F9A33DF}" destId="{C9E22439-2D55-4D43-833A-188C9330BEB1}" srcOrd="0" destOrd="0" presId="urn:microsoft.com/office/officeart/2005/8/layout/orgChart1"/>
    <dgm:cxn modelId="{D50AE3EE-3FDF-421F-9944-78E176DEB036}" type="presOf" srcId="{0681F87A-B75E-4B1C-AEB7-50056E4712BF}" destId="{747D692C-BCC4-4138-8E77-17266B6704F2}" srcOrd="0" destOrd="0" presId="urn:microsoft.com/office/officeart/2005/8/layout/orgChart1"/>
    <dgm:cxn modelId="{33825F46-D7C1-4565-ACC6-FC0FA57D5D0F}" type="presOf" srcId="{CDC5C573-E762-45DD-BD45-91CCF27152FA}" destId="{A068B678-9713-4271-89EC-B2755D3CAF46}" srcOrd="1" destOrd="0" presId="urn:microsoft.com/office/officeart/2005/8/layout/orgChart1"/>
    <dgm:cxn modelId="{ECA53D96-A622-49CA-9A78-0960AC67CB54}" type="presParOf" srcId="{A0DB5BE1-4265-49AF-B0FE-35E4508B4D2A}" destId="{D0A0696F-4096-44B3-96DE-A8E1D3D1DBD5}" srcOrd="0" destOrd="0" presId="urn:microsoft.com/office/officeart/2005/8/layout/orgChart1"/>
    <dgm:cxn modelId="{78A30D35-0076-4CB9-8356-35D7A68F75BA}" type="presParOf" srcId="{D0A0696F-4096-44B3-96DE-A8E1D3D1DBD5}" destId="{74179F02-28C7-46CE-887A-0DD5D22D163A}" srcOrd="0" destOrd="0" presId="urn:microsoft.com/office/officeart/2005/8/layout/orgChart1"/>
    <dgm:cxn modelId="{C0AC6758-183D-445C-A689-8AFBCF977419}" type="presParOf" srcId="{74179F02-28C7-46CE-887A-0DD5D22D163A}" destId="{762A8FF7-AE6E-466B-B670-CE00EE3C1C7E}" srcOrd="0" destOrd="0" presId="urn:microsoft.com/office/officeart/2005/8/layout/orgChart1"/>
    <dgm:cxn modelId="{6E314A53-5B7B-412B-9306-AFE9EDD862BA}" type="presParOf" srcId="{74179F02-28C7-46CE-887A-0DD5D22D163A}" destId="{E6166E43-5FED-4651-A78A-08693844D264}" srcOrd="1" destOrd="0" presId="urn:microsoft.com/office/officeart/2005/8/layout/orgChart1"/>
    <dgm:cxn modelId="{CFC2F1FD-6F41-4296-8317-54E5562AFCCD}" type="presParOf" srcId="{D0A0696F-4096-44B3-96DE-A8E1D3D1DBD5}" destId="{685020D4-75FD-4FBF-997E-7DCBEB7B36FC}" srcOrd="1" destOrd="0" presId="urn:microsoft.com/office/officeart/2005/8/layout/orgChart1"/>
    <dgm:cxn modelId="{9D2FC3D5-5F6B-4850-9BBC-4A347D132533}" type="presParOf" srcId="{685020D4-75FD-4FBF-997E-7DCBEB7B36FC}" destId="{FA525462-8093-45FE-8E93-0A9BAC433C22}" srcOrd="0" destOrd="0" presId="urn:microsoft.com/office/officeart/2005/8/layout/orgChart1"/>
    <dgm:cxn modelId="{74700F15-3AAF-4694-B940-8A46B4BFA508}" type="presParOf" srcId="{685020D4-75FD-4FBF-997E-7DCBEB7B36FC}" destId="{B8A6644B-DF69-4175-9C51-2C617DABCFF8}" srcOrd="1" destOrd="0" presId="urn:microsoft.com/office/officeart/2005/8/layout/orgChart1"/>
    <dgm:cxn modelId="{EF7CF6B6-31BB-496E-96FD-80B76C1EA15C}" type="presParOf" srcId="{B8A6644B-DF69-4175-9C51-2C617DABCFF8}" destId="{27BBF5FB-67EB-42F0-A98B-AD4A266222FB}" srcOrd="0" destOrd="0" presId="urn:microsoft.com/office/officeart/2005/8/layout/orgChart1"/>
    <dgm:cxn modelId="{C0473B13-D965-4013-872D-F0067CE00AB0}" type="presParOf" srcId="{27BBF5FB-67EB-42F0-A98B-AD4A266222FB}" destId="{A122AB98-6AEB-4224-8BB5-6741593B0990}" srcOrd="0" destOrd="0" presId="urn:microsoft.com/office/officeart/2005/8/layout/orgChart1"/>
    <dgm:cxn modelId="{02D07758-F77C-4E78-95B1-A7346D5DEE70}" type="presParOf" srcId="{27BBF5FB-67EB-42F0-A98B-AD4A266222FB}" destId="{AE55349A-895B-46B0-8B5C-03C0E6B54162}" srcOrd="1" destOrd="0" presId="urn:microsoft.com/office/officeart/2005/8/layout/orgChart1"/>
    <dgm:cxn modelId="{DD53CCD6-F278-4484-BE22-2132F6C831A0}" type="presParOf" srcId="{B8A6644B-DF69-4175-9C51-2C617DABCFF8}" destId="{6DE04AD7-1D80-4ADE-90C8-832786F3244C}" srcOrd="1" destOrd="0" presId="urn:microsoft.com/office/officeart/2005/8/layout/orgChart1"/>
    <dgm:cxn modelId="{4683B66B-5421-4216-8270-C99513924D4F}" type="presParOf" srcId="{6DE04AD7-1D80-4ADE-90C8-832786F3244C}" destId="{745E1DF5-02DC-4C41-AE20-0B03127DAB7D}" srcOrd="0" destOrd="0" presId="urn:microsoft.com/office/officeart/2005/8/layout/orgChart1"/>
    <dgm:cxn modelId="{08F11138-82D9-4ACC-8D87-B54916A0A179}" type="presParOf" srcId="{6DE04AD7-1D80-4ADE-90C8-832786F3244C}" destId="{8F5A6046-9B01-49E7-8BA1-17DEB041F98C}" srcOrd="1" destOrd="0" presId="urn:microsoft.com/office/officeart/2005/8/layout/orgChart1"/>
    <dgm:cxn modelId="{9AD26D72-33C8-44E1-8431-D2516221FDA4}" type="presParOf" srcId="{8F5A6046-9B01-49E7-8BA1-17DEB041F98C}" destId="{C9049E5D-0B2C-4497-8E35-B9AC1E8A0D99}" srcOrd="0" destOrd="0" presId="urn:microsoft.com/office/officeart/2005/8/layout/orgChart1"/>
    <dgm:cxn modelId="{773B965F-6F9F-4D6B-A84B-6D5B086B1884}" type="presParOf" srcId="{C9049E5D-0B2C-4497-8E35-B9AC1E8A0D99}" destId="{ED594E61-EBC6-4320-BEE6-95D01A1336D6}" srcOrd="0" destOrd="0" presId="urn:microsoft.com/office/officeart/2005/8/layout/orgChart1"/>
    <dgm:cxn modelId="{38873926-44C8-4AE7-A713-8A18C357B215}" type="presParOf" srcId="{C9049E5D-0B2C-4497-8E35-B9AC1E8A0D99}" destId="{378D8411-B404-4C7D-9F01-E06611507DDF}" srcOrd="1" destOrd="0" presId="urn:microsoft.com/office/officeart/2005/8/layout/orgChart1"/>
    <dgm:cxn modelId="{A5100C7C-5C55-462B-827F-4F98D8651E20}" type="presParOf" srcId="{8F5A6046-9B01-49E7-8BA1-17DEB041F98C}" destId="{7D0C0464-9319-4163-835E-950CE7FE5E0B}" srcOrd="1" destOrd="0" presId="urn:microsoft.com/office/officeart/2005/8/layout/orgChart1"/>
    <dgm:cxn modelId="{271D0B5E-FD65-42EA-B31C-685E0247D87A}" type="presParOf" srcId="{7D0C0464-9319-4163-835E-950CE7FE5E0B}" destId="{C6E51D0A-B5A9-45BC-B474-608A0E57C3F9}" srcOrd="0" destOrd="0" presId="urn:microsoft.com/office/officeart/2005/8/layout/orgChart1"/>
    <dgm:cxn modelId="{3A87FBC2-B0C2-4F39-B6BB-79B557D183FC}" type="presParOf" srcId="{7D0C0464-9319-4163-835E-950CE7FE5E0B}" destId="{555BF7E6-A95E-4E78-9224-A0D0D961C8C0}" srcOrd="1" destOrd="0" presId="urn:microsoft.com/office/officeart/2005/8/layout/orgChart1"/>
    <dgm:cxn modelId="{ECB9820A-96CE-4FEA-B49B-E70F78961E72}" type="presParOf" srcId="{555BF7E6-A95E-4E78-9224-A0D0D961C8C0}" destId="{7E8AE40E-574F-45BF-B623-FA365E7540C4}" srcOrd="0" destOrd="0" presId="urn:microsoft.com/office/officeart/2005/8/layout/orgChart1"/>
    <dgm:cxn modelId="{F67A7BF2-8E8D-413E-A516-48699F1CE240}" type="presParOf" srcId="{7E8AE40E-574F-45BF-B623-FA365E7540C4}" destId="{2A84D9CC-BE7F-45F2-9A3C-B440FA7B59F5}" srcOrd="0" destOrd="0" presId="urn:microsoft.com/office/officeart/2005/8/layout/orgChart1"/>
    <dgm:cxn modelId="{50832F09-3CA3-40C3-A2C8-7FFFABE436E4}" type="presParOf" srcId="{7E8AE40E-574F-45BF-B623-FA365E7540C4}" destId="{A48B7BC2-6102-4B80-AE08-6F55FD2360D5}" srcOrd="1" destOrd="0" presId="urn:microsoft.com/office/officeart/2005/8/layout/orgChart1"/>
    <dgm:cxn modelId="{8590F8B5-CEC9-49CB-9C2C-A5835A483D14}" type="presParOf" srcId="{555BF7E6-A95E-4E78-9224-A0D0D961C8C0}" destId="{4C0716A2-D6A1-45F8-B7FF-FE276189AF98}" srcOrd="1" destOrd="0" presId="urn:microsoft.com/office/officeart/2005/8/layout/orgChart1"/>
    <dgm:cxn modelId="{B94B0798-3FA1-4CC3-A5D2-2D55A3DCF7B7}" type="presParOf" srcId="{555BF7E6-A95E-4E78-9224-A0D0D961C8C0}" destId="{D294B914-3FC3-4FB8-B204-0CE702CA3B5F}" srcOrd="2" destOrd="0" presId="urn:microsoft.com/office/officeart/2005/8/layout/orgChart1"/>
    <dgm:cxn modelId="{00674467-8853-4366-A02D-D1A858E517C0}" type="presParOf" srcId="{7D0C0464-9319-4163-835E-950CE7FE5E0B}" destId="{90C79F3A-4A37-46E4-9F6B-F8DEA0CE7682}" srcOrd="2" destOrd="0" presId="urn:microsoft.com/office/officeart/2005/8/layout/orgChart1"/>
    <dgm:cxn modelId="{C9DCD5A8-E287-4FB2-A61C-CE64117DAB2C}" type="presParOf" srcId="{7D0C0464-9319-4163-835E-950CE7FE5E0B}" destId="{FF260DC4-A81E-4E01-8562-F7242C3C794C}" srcOrd="3" destOrd="0" presId="urn:microsoft.com/office/officeart/2005/8/layout/orgChart1"/>
    <dgm:cxn modelId="{9FD33664-8C16-4B1C-8A4C-E07FAD474C12}" type="presParOf" srcId="{FF260DC4-A81E-4E01-8562-F7242C3C794C}" destId="{32394FB4-CC05-48CB-85E4-A7CD3AB37EE2}" srcOrd="0" destOrd="0" presId="urn:microsoft.com/office/officeart/2005/8/layout/orgChart1"/>
    <dgm:cxn modelId="{76069CDB-66BA-46EB-B422-1C8B85C3609A}" type="presParOf" srcId="{32394FB4-CC05-48CB-85E4-A7CD3AB37EE2}" destId="{1BF57426-8FB1-4FE1-A967-3A489DE2AAE8}" srcOrd="0" destOrd="0" presId="urn:microsoft.com/office/officeart/2005/8/layout/orgChart1"/>
    <dgm:cxn modelId="{AC33E4F0-0164-4B2C-AEA6-24A233FABA41}" type="presParOf" srcId="{32394FB4-CC05-48CB-85E4-A7CD3AB37EE2}" destId="{9DCEA73D-7C79-4744-9EE0-400FA5DCA98B}" srcOrd="1" destOrd="0" presId="urn:microsoft.com/office/officeart/2005/8/layout/orgChart1"/>
    <dgm:cxn modelId="{9085E8A1-FFD3-43B6-9460-DB25B7A527B0}" type="presParOf" srcId="{FF260DC4-A81E-4E01-8562-F7242C3C794C}" destId="{F3AB71E2-0AC1-437F-903D-1198DEE25715}" srcOrd="1" destOrd="0" presId="urn:microsoft.com/office/officeart/2005/8/layout/orgChart1"/>
    <dgm:cxn modelId="{BB9A31F7-F4EF-4775-9878-3D0ABFF03622}" type="presParOf" srcId="{FF260DC4-A81E-4E01-8562-F7242C3C794C}" destId="{5E59B60A-A08C-42FC-9EC6-2562D463E181}" srcOrd="2" destOrd="0" presId="urn:microsoft.com/office/officeart/2005/8/layout/orgChart1"/>
    <dgm:cxn modelId="{C8F8AC64-13E9-4CEB-A6C0-9F25A20FE18E}" type="presParOf" srcId="{7D0C0464-9319-4163-835E-950CE7FE5E0B}" destId="{6E38DB4F-2A3A-4680-ABBE-7ACA1A03D492}" srcOrd="4" destOrd="0" presId="urn:microsoft.com/office/officeart/2005/8/layout/orgChart1"/>
    <dgm:cxn modelId="{4DC30233-E093-4C4E-9905-71B785FA644B}" type="presParOf" srcId="{7D0C0464-9319-4163-835E-950CE7FE5E0B}" destId="{B0969176-852A-4B6C-AB24-D70220D05D86}" srcOrd="5" destOrd="0" presId="urn:microsoft.com/office/officeart/2005/8/layout/orgChart1"/>
    <dgm:cxn modelId="{7E516583-5DD5-4AEC-8FD9-8B1FF822D38E}" type="presParOf" srcId="{B0969176-852A-4B6C-AB24-D70220D05D86}" destId="{B351AB16-440C-4016-8ADD-FABAA3C3A1E5}" srcOrd="0" destOrd="0" presId="urn:microsoft.com/office/officeart/2005/8/layout/orgChart1"/>
    <dgm:cxn modelId="{0CB8B95B-CD13-4D2E-9F5D-A94BF64BEC18}" type="presParOf" srcId="{B351AB16-440C-4016-8ADD-FABAA3C3A1E5}" destId="{B1F844C1-E160-4E13-A4B1-4A6A7989510D}" srcOrd="0" destOrd="0" presId="urn:microsoft.com/office/officeart/2005/8/layout/orgChart1"/>
    <dgm:cxn modelId="{C92468A3-674B-4231-88DF-104598CA27D8}" type="presParOf" srcId="{B351AB16-440C-4016-8ADD-FABAA3C3A1E5}" destId="{2F005A6A-D639-42ED-93CF-36DEB5A895C6}" srcOrd="1" destOrd="0" presId="urn:microsoft.com/office/officeart/2005/8/layout/orgChart1"/>
    <dgm:cxn modelId="{6CCDDDA6-CD11-44EB-BFE6-B8AC5C7C8EDC}" type="presParOf" srcId="{B0969176-852A-4B6C-AB24-D70220D05D86}" destId="{0D14119B-9D8F-4E09-9CF3-9DC5EDAAA1B0}" srcOrd="1" destOrd="0" presId="urn:microsoft.com/office/officeart/2005/8/layout/orgChart1"/>
    <dgm:cxn modelId="{2CD19F90-2B5A-448A-9545-B7E2A5C24C63}" type="presParOf" srcId="{B0969176-852A-4B6C-AB24-D70220D05D86}" destId="{582D929A-AC7E-46EF-8EB1-B63D219CD0E3}" srcOrd="2" destOrd="0" presId="urn:microsoft.com/office/officeart/2005/8/layout/orgChart1"/>
    <dgm:cxn modelId="{184D8178-B752-4F8D-B670-E09275AD1EA5}" type="presParOf" srcId="{8F5A6046-9B01-49E7-8BA1-17DEB041F98C}" destId="{6B00D03E-79D9-4ED2-8DCC-2FDDCA1E9A67}" srcOrd="2" destOrd="0" presId="urn:microsoft.com/office/officeart/2005/8/layout/orgChart1"/>
    <dgm:cxn modelId="{C94C5123-4190-4151-B8D3-3C07AE16CAD6}" type="presParOf" srcId="{6DE04AD7-1D80-4ADE-90C8-832786F3244C}" destId="{61A82463-FC84-4563-8C0D-86BD79C96A27}" srcOrd="2" destOrd="0" presId="urn:microsoft.com/office/officeart/2005/8/layout/orgChart1"/>
    <dgm:cxn modelId="{098433AE-82EB-489E-BAC5-0B2E295D58B1}" type="presParOf" srcId="{6DE04AD7-1D80-4ADE-90C8-832786F3244C}" destId="{E717E72B-5251-42C1-91F8-90420B995E27}" srcOrd="3" destOrd="0" presId="urn:microsoft.com/office/officeart/2005/8/layout/orgChart1"/>
    <dgm:cxn modelId="{EE45FCFD-036D-4A2A-B937-50C483E0DFC1}" type="presParOf" srcId="{E717E72B-5251-42C1-91F8-90420B995E27}" destId="{E7358734-2692-4466-B6E4-EC18CA19BA0E}" srcOrd="0" destOrd="0" presId="urn:microsoft.com/office/officeart/2005/8/layout/orgChart1"/>
    <dgm:cxn modelId="{88BE508A-C590-4DFC-93D2-5A657597C15E}" type="presParOf" srcId="{E7358734-2692-4466-B6E4-EC18CA19BA0E}" destId="{FBA7BDB1-91E2-4247-A4E8-97B75CB96E63}" srcOrd="0" destOrd="0" presId="urn:microsoft.com/office/officeart/2005/8/layout/orgChart1"/>
    <dgm:cxn modelId="{2B21E9F3-1088-4B68-BAD0-797568EE381B}" type="presParOf" srcId="{E7358734-2692-4466-B6E4-EC18CA19BA0E}" destId="{B83B1765-9425-4D34-A016-6A3D45B98E47}" srcOrd="1" destOrd="0" presId="urn:microsoft.com/office/officeart/2005/8/layout/orgChart1"/>
    <dgm:cxn modelId="{AD203266-CC59-4BF4-8A81-8658DC0764CD}" type="presParOf" srcId="{E717E72B-5251-42C1-91F8-90420B995E27}" destId="{332EC213-BA57-4ED9-B66E-68638BDA4D97}" srcOrd="1" destOrd="0" presId="urn:microsoft.com/office/officeart/2005/8/layout/orgChart1"/>
    <dgm:cxn modelId="{1ACC2F31-A1CA-4034-9DAF-9A694332758A}" type="presParOf" srcId="{332EC213-BA57-4ED9-B66E-68638BDA4D97}" destId="{F031CED0-4633-4A3D-B693-D5ED4C36BD78}" srcOrd="0" destOrd="0" presId="urn:microsoft.com/office/officeart/2005/8/layout/orgChart1"/>
    <dgm:cxn modelId="{1F1B362A-4B8C-4F3B-B767-62CA2C60FCF4}" type="presParOf" srcId="{332EC213-BA57-4ED9-B66E-68638BDA4D97}" destId="{0462EA5C-477D-4AE4-9DBF-F8336B36A1DF}" srcOrd="1" destOrd="0" presId="urn:microsoft.com/office/officeart/2005/8/layout/orgChart1"/>
    <dgm:cxn modelId="{4AE97E4C-1E3D-41F0-B350-4997FE9B6EF3}" type="presParOf" srcId="{0462EA5C-477D-4AE4-9DBF-F8336B36A1DF}" destId="{463CC16D-D3EC-4494-A85B-45DC42298941}" srcOrd="0" destOrd="0" presId="urn:microsoft.com/office/officeart/2005/8/layout/orgChart1"/>
    <dgm:cxn modelId="{E0438953-CCE5-472D-B2AF-98DD93B8FE5D}" type="presParOf" srcId="{463CC16D-D3EC-4494-A85B-45DC42298941}" destId="{1FF5DE20-848C-49FC-979F-B94FD4AF5559}" srcOrd="0" destOrd="0" presId="urn:microsoft.com/office/officeart/2005/8/layout/orgChart1"/>
    <dgm:cxn modelId="{F4FCB9C0-6239-4B14-8C84-C64C0D9A3DD7}" type="presParOf" srcId="{463CC16D-D3EC-4494-A85B-45DC42298941}" destId="{02DA9B65-20D3-450B-9535-F477A8249519}" srcOrd="1" destOrd="0" presId="urn:microsoft.com/office/officeart/2005/8/layout/orgChart1"/>
    <dgm:cxn modelId="{F3E189FB-BD24-44DB-927B-71806341ABA0}" type="presParOf" srcId="{0462EA5C-477D-4AE4-9DBF-F8336B36A1DF}" destId="{1F7B4E04-6F09-4A17-8BD6-E14167FB3AB3}" srcOrd="1" destOrd="0" presId="urn:microsoft.com/office/officeart/2005/8/layout/orgChart1"/>
    <dgm:cxn modelId="{66366940-6EC6-412E-89BD-C09B79AE06AB}" type="presParOf" srcId="{0462EA5C-477D-4AE4-9DBF-F8336B36A1DF}" destId="{5262B276-0ED9-4E13-8421-57673A17FFDB}" srcOrd="2" destOrd="0" presId="urn:microsoft.com/office/officeart/2005/8/layout/orgChart1"/>
    <dgm:cxn modelId="{E095C43E-C46F-43F6-A7DA-6050FB862ABE}" type="presParOf" srcId="{332EC213-BA57-4ED9-B66E-68638BDA4D97}" destId="{08FDEA60-C41D-4E4C-A55E-B64C419B035E}" srcOrd="2" destOrd="0" presId="urn:microsoft.com/office/officeart/2005/8/layout/orgChart1"/>
    <dgm:cxn modelId="{73C4E740-5C67-478E-8775-F85F7F6FDA88}" type="presParOf" srcId="{332EC213-BA57-4ED9-B66E-68638BDA4D97}" destId="{04E2B1D9-B5BC-486A-96CF-E8FFFD4BA0F0}" srcOrd="3" destOrd="0" presId="urn:microsoft.com/office/officeart/2005/8/layout/orgChart1"/>
    <dgm:cxn modelId="{89620B32-629E-4779-947A-F30F7D22002B}" type="presParOf" srcId="{04E2B1D9-B5BC-486A-96CF-E8FFFD4BA0F0}" destId="{40BB45BC-CDB7-4734-86EF-DF4A6B9E74FE}" srcOrd="0" destOrd="0" presId="urn:microsoft.com/office/officeart/2005/8/layout/orgChart1"/>
    <dgm:cxn modelId="{6F8B98AD-FA0A-46BA-A940-E625FF5A5C36}" type="presParOf" srcId="{40BB45BC-CDB7-4734-86EF-DF4A6B9E74FE}" destId="{747D692C-BCC4-4138-8E77-17266B6704F2}" srcOrd="0" destOrd="0" presId="urn:microsoft.com/office/officeart/2005/8/layout/orgChart1"/>
    <dgm:cxn modelId="{F1547E05-2520-4E4D-9F04-F83E0E199AE7}" type="presParOf" srcId="{40BB45BC-CDB7-4734-86EF-DF4A6B9E74FE}" destId="{31310DFC-DA39-4AAA-8BA3-9C21A66B6A36}" srcOrd="1" destOrd="0" presId="urn:microsoft.com/office/officeart/2005/8/layout/orgChart1"/>
    <dgm:cxn modelId="{2FBCAB2D-E204-434B-984F-4419BA0E206E}" type="presParOf" srcId="{04E2B1D9-B5BC-486A-96CF-E8FFFD4BA0F0}" destId="{78F05EAA-D126-4B23-9416-F7B38B389875}" srcOrd="1" destOrd="0" presId="urn:microsoft.com/office/officeart/2005/8/layout/orgChart1"/>
    <dgm:cxn modelId="{E4184701-5B11-4F16-AC8E-25E02F1C61B2}" type="presParOf" srcId="{04E2B1D9-B5BC-486A-96CF-E8FFFD4BA0F0}" destId="{DDC2DF95-160B-49EC-98AB-C4EE4AE722E9}" srcOrd="2" destOrd="0" presId="urn:microsoft.com/office/officeart/2005/8/layout/orgChart1"/>
    <dgm:cxn modelId="{0F5B69D0-2878-4725-9FAA-EB933E78DEE0}" type="presParOf" srcId="{E717E72B-5251-42C1-91F8-90420B995E27}" destId="{D140D553-5387-44FD-AF83-6E5E5A7B50BA}" srcOrd="2" destOrd="0" presId="urn:microsoft.com/office/officeart/2005/8/layout/orgChart1"/>
    <dgm:cxn modelId="{8DB7493E-93A7-4205-829C-883B3379C83C}" type="presParOf" srcId="{6DE04AD7-1D80-4ADE-90C8-832786F3244C}" destId="{7050C0D1-7AB8-42EE-8C89-AD63AD307A0C}" srcOrd="4" destOrd="0" presId="urn:microsoft.com/office/officeart/2005/8/layout/orgChart1"/>
    <dgm:cxn modelId="{DBDCDE12-18B2-4676-BCDA-B9FC5FCF6F66}" type="presParOf" srcId="{6DE04AD7-1D80-4ADE-90C8-832786F3244C}" destId="{523B7618-E09F-4ECF-97C4-02EFE6EEC884}" srcOrd="5" destOrd="0" presId="urn:microsoft.com/office/officeart/2005/8/layout/orgChart1"/>
    <dgm:cxn modelId="{F2E927B7-137F-4AC7-B04A-7053B4B12480}" type="presParOf" srcId="{523B7618-E09F-4ECF-97C4-02EFE6EEC884}" destId="{A81A1834-2A80-4060-A779-49AB35F384C8}" srcOrd="0" destOrd="0" presId="urn:microsoft.com/office/officeart/2005/8/layout/orgChart1"/>
    <dgm:cxn modelId="{67086502-865D-47E5-877B-7C1CEDBF2B55}" type="presParOf" srcId="{A81A1834-2A80-4060-A779-49AB35F384C8}" destId="{F56CDC62-31A5-4651-9C73-11BE5BA6CB6B}" srcOrd="0" destOrd="0" presId="urn:microsoft.com/office/officeart/2005/8/layout/orgChart1"/>
    <dgm:cxn modelId="{C2BEAAA3-A3EC-4852-8593-149E81F43DF9}" type="presParOf" srcId="{A81A1834-2A80-4060-A779-49AB35F384C8}" destId="{8AD6F152-4B54-4772-B6FA-CA9D578ADE00}" srcOrd="1" destOrd="0" presId="urn:microsoft.com/office/officeart/2005/8/layout/orgChart1"/>
    <dgm:cxn modelId="{052C7CB0-4E20-46EF-87FC-C609C584B12A}" type="presParOf" srcId="{523B7618-E09F-4ECF-97C4-02EFE6EEC884}" destId="{4DD2C77A-5BA9-4E2C-8FD9-48C959557AD8}" srcOrd="1" destOrd="0" presId="urn:microsoft.com/office/officeart/2005/8/layout/orgChart1"/>
    <dgm:cxn modelId="{D7FDD0E8-991E-46CB-80F1-9018BADAE2A3}" type="presParOf" srcId="{523B7618-E09F-4ECF-97C4-02EFE6EEC884}" destId="{18A4D137-0A6E-44A0-B8BF-0D7A6686B2F4}" srcOrd="2" destOrd="0" presId="urn:microsoft.com/office/officeart/2005/8/layout/orgChart1"/>
    <dgm:cxn modelId="{8F17A314-4722-4B32-91C2-9CC4B92CBA8A}" type="presParOf" srcId="{B8A6644B-DF69-4175-9C51-2C617DABCFF8}" destId="{F5BBA3E9-C92F-4137-95A1-9F8F58EC74DF}" srcOrd="2" destOrd="0" presId="urn:microsoft.com/office/officeart/2005/8/layout/orgChart1"/>
    <dgm:cxn modelId="{4956932C-C8CE-42DB-AD9B-2C3A354A1F9E}" type="presParOf" srcId="{685020D4-75FD-4FBF-997E-7DCBEB7B36FC}" destId="{3113CEB1-FBE4-4CD2-86E6-4FE189942FC0}" srcOrd="2" destOrd="0" presId="urn:microsoft.com/office/officeart/2005/8/layout/orgChart1"/>
    <dgm:cxn modelId="{CF8560E1-3F8D-416A-B221-D1841773BBDC}" type="presParOf" srcId="{685020D4-75FD-4FBF-997E-7DCBEB7B36FC}" destId="{8DDD7E44-39C1-4EE8-BF81-FD9767E56CD3}" srcOrd="3" destOrd="0" presId="urn:microsoft.com/office/officeart/2005/8/layout/orgChart1"/>
    <dgm:cxn modelId="{CEA31F10-690C-4D01-B76E-212259BB7CFD}" type="presParOf" srcId="{8DDD7E44-39C1-4EE8-BF81-FD9767E56CD3}" destId="{2394327F-65FE-4F02-A782-B6041D5CA219}" srcOrd="0" destOrd="0" presId="urn:microsoft.com/office/officeart/2005/8/layout/orgChart1"/>
    <dgm:cxn modelId="{90F176BD-D57C-4476-B1DE-372922DE30C3}" type="presParOf" srcId="{2394327F-65FE-4F02-A782-B6041D5CA219}" destId="{C9E22439-2D55-4D43-833A-188C9330BEB1}" srcOrd="0" destOrd="0" presId="urn:microsoft.com/office/officeart/2005/8/layout/orgChart1"/>
    <dgm:cxn modelId="{D47F3F9F-FD61-452A-9625-3F1F29CE9C9D}" type="presParOf" srcId="{2394327F-65FE-4F02-A782-B6041D5CA219}" destId="{EA49E0F0-350A-4B5C-B58B-556C17281AE2}" srcOrd="1" destOrd="0" presId="urn:microsoft.com/office/officeart/2005/8/layout/orgChart1"/>
    <dgm:cxn modelId="{FCE07BF7-FE9E-420C-8928-923E628DDC62}" type="presParOf" srcId="{8DDD7E44-39C1-4EE8-BF81-FD9767E56CD3}" destId="{62246071-DB70-49F7-9FF4-FF2914A33681}" srcOrd="1" destOrd="0" presId="urn:microsoft.com/office/officeart/2005/8/layout/orgChart1"/>
    <dgm:cxn modelId="{67331BB9-086A-4BF4-923A-749ED91FE0A4}" type="presParOf" srcId="{62246071-DB70-49F7-9FF4-FF2914A33681}" destId="{4D113D6C-4A5E-4C7F-A41C-00E5920C75A6}" srcOrd="0" destOrd="0" presId="urn:microsoft.com/office/officeart/2005/8/layout/orgChart1"/>
    <dgm:cxn modelId="{BDCFF1D9-3E55-4D3A-B847-0B5ADE2CD4D8}" type="presParOf" srcId="{62246071-DB70-49F7-9FF4-FF2914A33681}" destId="{2451D59F-9BF1-45E0-AB8E-D6DD40896490}" srcOrd="1" destOrd="0" presId="urn:microsoft.com/office/officeart/2005/8/layout/orgChart1"/>
    <dgm:cxn modelId="{D0ABD0CE-9E46-4539-AEB8-B1FC5CD7B1D8}" type="presParOf" srcId="{2451D59F-9BF1-45E0-AB8E-D6DD40896490}" destId="{9F291432-1968-4403-B874-E7B75AAD9AC7}" srcOrd="0" destOrd="0" presId="urn:microsoft.com/office/officeart/2005/8/layout/orgChart1"/>
    <dgm:cxn modelId="{4E48D0D7-20FB-4544-9F93-9E2F1D157B41}" type="presParOf" srcId="{9F291432-1968-4403-B874-E7B75AAD9AC7}" destId="{BD0A02EB-977B-47DE-9AA5-493692DCF9EA}" srcOrd="0" destOrd="0" presId="urn:microsoft.com/office/officeart/2005/8/layout/orgChart1"/>
    <dgm:cxn modelId="{99A88394-5C92-4BA9-B6DA-AB2B0B7F42E3}" type="presParOf" srcId="{9F291432-1968-4403-B874-E7B75AAD9AC7}" destId="{A068B678-9713-4271-89EC-B2755D3CAF46}" srcOrd="1" destOrd="0" presId="urn:microsoft.com/office/officeart/2005/8/layout/orgChart1"/>
    <dgm:cxn modelId="{AEAAC857-6870-4946-AFE5-4DCE6169FF12}" type="presParOf" srcId="{2451D59F-9BF1-45E0-AB8E-D6DD40896490}" destId="{55084CF5-7D39-4E76-84D2-5F5BA4E98A49}" srcOrd="1" destOrd="0" presId="urn:microsoft.com/office/officeart/2005/8/layout/orgChart1"/>
    <dgm:cxn modelId="{EC2A9F0B-222B-40EB-B407-C229A7682F93}" type="presParOf" srcId="{2451D59F-9BF1-45E0-AB8E-D6DD40896490}" destId="{DB2BE1CF-F936-4657-8DA3-03FD13C7E9F7}" srcOrd="2" destOrd="0" presId="urn:microsoft.com/office/officeart/2005/8/layout/orgChart1"/>
    <dgm:cxn modelId="{211B7D49-CB6A-4778-98C5-713E85CC2EBA}" type="presParOf" srcId="{8DDD7E44-39C1-4EE8-BF81-FD9767E56CD3}" destId="{E6C3EAD4-7596-4863-9610-78CA0120D960}" srcOrd="2" destOrd="0" presId="urn:microsoft.com/office/officeart/2005/8/layout/orgChart1"/>
    <dgm:cxn modelId="{459E95A6-124E-4F1C-9D33-FAD541E7A664}" type="presParOf" srcId="{D0A0696F-4096-44B3-96DE-A8E1D3D1DBD5}" destId="{F77AB227-EBD7-497A-9419-7B019A9F8B04}" srcOrd="2" destOrd="0" presId="urn:microsoft.com/office/officeart/2005/8/layout/orgChart1"/>
    <dgm:cxn modelId="{63B3DAF8-A6AF-40D2-B12E-B97735BBDA76}" type="presParOf" srcId="{F77AB227-EBD7-497A-9419-7B019A9F8B04}" destId="{7FB49D6E-CCAA-426F-8427-B5C327967864}" srcOrd="0" destOrd="0" presId="urn:microsoft.com/office/officeart/2005/8/layout/orgChart1"/>
    <dgm:cxn modelId="{A0AC9676-B468-49C5-AC0F-D87F36244F0A}" type="presParOf" srcId="{F77AB227-EBD7-497A-9419-7B019A9F8B04}" destId="{C68B9E26-9979-4AF3-84D2-AE2C06FDA695}" srcOrd="1" destOrd="0" presId="urn:microsoft.com/office/officeart/2005/8/layout/orgChart1"/>
    <dgm:cxn modelId="{0645D088-A762-4B2A-BFD4-55BBCAE07EC7}" type="presParOf" srcId="{C68B9E26-9979-4AF3-84D2-AE2C06FDA695}" destId="{D9CB262A-6B4F-4E9B-8EE7-B93682EB730E}" srcOrd="0" destOrd="0" presId="urn:microsoft.com/office/officeart/2005/8/layout/orgChart1"/>
    <dgm:cxn modelId="{13ECDAB5-4F82-4209-AD52-C1B13D8EEBEC}" type="presParOf" srcId="{D9CB262A-6B4F-4E9B-8EE7-B93682EB730E}" destId="{C0FB310D-F416-45BD-92C1-AA2FA79B00BD}" srcOrd="0" destOrd="0" presId="urn:microsoft.com/office/officeart/2005/8/layout/orgChart1"/>
    <dgm:cxn modelId="{5957A885-D1F8-4635-AB76-9231A9A4189C}" type="presParOf" srcId="{D9CB262A-6B4F-4E9B-8EE7-B93682EB730E}" destId="{2357B630-E124-492C-862D-79F920ECFEBE}" srcOrd="1" destOrd="0" presId="urn:microsoft.com/office/officeart/2005/8/layout/orgChart1"/>
    <dgm:cxn modelId="{A2BDE66B-7311-46E7-9295-FCF429FD1DE1}" type="presParOf" srcId="{C68B9E26-9979-4AF3-84D2-AE2C06FDA695}" destId="{B45C634A-4102-4E98-A3D8-9FEA96E74071}" srcOrd="1" destOrd="0" presId="urn:microsoft.com/office/officeart/2005/8/layout/orgChart1"/>
    <dgm:cxn modelId="{9F6463EC-9810-40BC-A16A-739974C49662}" type="presParOf" srcId="{C68B9E26-9979-4AF3-84D2-AE2C06FDA695}" destId="{DBF0922E-F8C4-494C-B8FB-5A0105DAC149}" srcOrd="2" destOrd="0" presId="urn:microsoft.com/office/officeart/2005/8/layout/orgChart1"/>
    <dgm:cxn modelId="{70EED5DD-D80D-415F-8DD7-11D715E6460E}" type="presParOf" srcId="{F77AB227-EBD7-497A-9419-7B019A9F8B04}" destId="{88EDAA2E-9E68-4F18-8327-05B5E8B25D76}" srcOrd="2" destOrd="0" presId="urn:microsoft.com/office/officeart/2005/8/layout/orgChart1"/>
    <dgm:cxn modelId="{1DDD1BBD-948B-4FCA-85A6-7D427C579F85}" type="presParOf" srcId="{F77AB227-EBD7-497A-9419-7B019A9F8B04}" destId="{DA51065C-0886-4E55-8D1B-A724EB32CDC5}" srcOrd="3" destOrd="0" presId="urn:microsoft.com/office/officeart/2005/8/layout/orgChart1"/>
    <dgm:cxn modelId="{4E4CF879-761D-4D20-B869-36B58FCBAA53}" type="presParOf" srcId="{DA51065C-0886-4E55-8D1B-A724EB32CDC5}" destId="{6172B765-4649-4336-8D84-81A68A081013}" srcOrd="0" destOrd="0" presId="urn:microsoft.com/office/officeart/2005/8/layout/orgChart1"/>
    <dgm:cxn modelId="{48769020-E6C8-49AC-AEB5-47887B626869}" type="presParOf" srcId="{6172B765-4649-4336-8D84-81A68A081013}" destId="{5D443C14-ECA3-4E86-9937-F50E790B95AD}" srcOrd="0" destOrd="0" presId="urn:microsoft.com/office/officeart/2005/8/layout/orgChart1"/>
    <dgm:cxn modelId="{41A9DB1A-87A9-44D0-8043-014D9F211B9C}" type="presParOf" srcId="{6172B765-4649-4336-8D84-81A68A081013}" destId="{F5FB0166-4B36-415D-97CE-5ECBC9E5C0D9}" srcOrd="1" destOrd="0" presId="urn:microsoft.com/office/officeart/2005/8/layout/orgChart1"/>
    <dgm:cxn modelId="{224D0841-8FD0-430B-8F59-0DC1E06DCD3B}" type="presParOf" srcId="{DA51065C-0886-4E55-8D1B-A724EB32CDC5}" destId="{2CA5BE66-1D85-4F3C-AAE2-12ADB2FDBC7C}" srcOrd="1" destOrd="0" presId="urn:microsoft.com/office/officeart/2005/8/layout/orgChart1"/>
    <dgm:cxn modelId="{4A49619E-9C78-4BBB-BDC1-B3B9669B8520}" type="presParOf" srcId="{DA51065C-0886-4E55-8D1B-A724EB32CDC5}" destId="{BBB3B87A-56C9-4870-9800-2F446F11EF35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E9A79BD6-357A-4D2E-AA92-9DD75E18AB6C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7D7C4CF2-6C17-42C5-A377-1F7FB5418524}">
      <dgm:prSet phldrT="[Texto]" custT="1"/>
      <dgm:spPr/>
      <dgm:t>
        <a:bodyPr/>
        <a:lstStyle/>
        <a:p>
          <a:r>
            <a:rPr lang="es-ES" sz="1200" dirty="0" smtClean="0"/>
            <a:t>Área de Control y Gestión</a:t>
          </a:r>
        </a:p>
      </dgm:t>
    </dgm:pt>
    <dgm:pt modelId="{F5EC6016-6D3A-42D9-B653-344BF36E8FAC}" type="parTrans" cxnId="{326764BC-CCFB-49F8-9B60-B918158E3002}">
      <dgm:prSet/>
      <dgm:spPr/>
      <dgm:t>
        <a:bodyPr/>
        <a:lstStyle/>
        <a:p>
          <a:endParaRPr lang="es-ES" sz="1200"/>
        </a:p>
      </dgm:t>
    </dgm:pt>
    <dgm:pt modelId="{E00D76E0-394E-4542-A652-3C1BD875D28D}" type="sibTrans" cxnId="{326764BC-CCFB-49F8-9B60-B918158E3002}">
      <dgm:prSet/>
      <dgm:spPr/>
      <dgm:t>
        <a:bodyPr/>
        <a:lstStyle/>
        <a:p>
          <a:endParaRPr lang="es-ES" sz="1200"/>
        </a:p>
      </dgm:t>
    </dgm:pt>
    <dgm:pt modelId="{9DB205F7-D2EB-47EB-A3FC-DDB21CF2384A}">
      <dgm:prSet custT="1"/>
      <dgm:spPr/>
      <dgm:t>
        <a:bodyPr/>
        <a:lstStyle/>
        <a:p>
          <a:r>
            <a:rPr lang="es-ES" sz="1200" dirty="0" smtClean="0"/>
            <a:t>Analistas</a:t>
          </a:r>
          <a:endParaRPr lang="es-ES" sz="1200" dirty="0"/>
        </a:p>
      </dgm:t>
    </dgm:pt>
    <dgm:pt modelId="{4F7F85FA-21E1-40E7-B95E-3BF24FDE0D33}" type="parTrans" cxnId="{C575A4DF-3A6F-4AE7-BDAC-648334D92DC7}">
      <dgm:prSet/>
      <dgm:spPr/>
      <dgm:t>
        <a:bodyPr/>
        <a:lstStyle/>
        <a:p>
          <a:endParaRPr lang="es-ES" sz="1200"/>
        </a:p>
      </dgm:t>
    </dgm:pt>
    <dgm:pt modelId="{2A93B0A4-F0C4-4C9E-B33E-D122EA9D3E3B}" type="sibTrans" cxnId="{C575A4DF-3A6F-4AE7-BDAC-648334D92DC7}">
      <dgm:prSet/>
      <dgm:spPr/>
      <dgm:t>
        <a:bodyPr/>
        <a:lstStyle/>
        <a:p>
          <a:endParaRPr lang="es-ES" sz="1200"/>
        </a:p>
      </dgm:t>
    </dgm:pt>
    <dgm:pt modelId="{6F208887-E1DD-4BAC-8E5B-4E0D029F2040}" type="pres">
      <dgm:prSet presAssocID="{E9A79BD6-357A-4D2E-AA92-9DD75E18AB6C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CEC54101-6590-410C-9A8C-0D824D4BEB00}" type="pres">
      <dgm:prSet presAssocID="{7D7C4CF2-6C17-42C5-A377-1F7FB5418524}" presName="hierRoot1" presStyleCnt="0">
        <dgm:presLayoutVars>
          <dgm:hierBranch val="init"/>
        </dgm:presLayoutVars>
      </dgm:prSet>
      <dgm:spPr/>
    </dgm:pt>
    <dgm:pt modelId="{26E65747-8503-4D9F-B263-D977D91A14E1}" type="pres">
      <dgm:prSet presAssocID="{7D7C4CF2-6C17-42C5-A377-1F7FB5418524}" presName="rootComposite1" presStyleCnt="0"/>
      <dgm:spPr/>
    </dgm:pt>
    <dgm:pt modelId="{68D727F5-6F5B-4A9D-A21D-2AD995BDC6AE}" type="pres">
      <dgm:prSet presAssocID="{7D7C4CF2-6C17-42C5-A377-1F7FB5418524}" presName="rootText1" presStyleLbl="node0" presStyleIdx="0" presStyleCnt="1" custScaleX="86390" custScaleY="87447" custLinFactNeighborX="-307" custLinFactNeighborY="-13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26C6FAE-970E-4806-8149-087755ADAE6E}" type="pres">
      <dgm:prSet presAssocID="{7D7C4CF2-6C17-42C5-A377-1F7FB5418524}" presName="rootConnector1" presStyleLbl="node1" presStyleIdx="0" presStyleCnt="0"/>
      <dgm:spPr/>
      <dgm:t>
        <a:bodyPr/>
        <a:lstStyle/>
        <a:p>
          <a:endParaRPr lang="es-ES"/>
        </a:p>
      </dgm:t>
    </dgm:pt>
    <dgm:pt modelId="{0CD7EF59-8259-4516-A851-4CA5BECD5AAC}" type="pres">
      <dgm:prSet presAssocID="{7D7C4CF2-6C17-42C5-A377-1F7FB5418524}" presName="hierChild2" presStyleCnt="0"/>
      <dgm:spPr/>
    </dgm:pt>
    <dgm:pt modelId="{804819AC-19E4-4834-8164-29C348A4CE8C}" type="pres">
      <dgm:prSet presAssocID="{4F7F85FA-21E1-40E7-B95E-3BF24FDE0D33}" presName="Name37" presStyleLbl="parChTrans1D2" presStyleIdx="0" presStyleCnt="1"/>
      <dgm:spPr/>
      <dgm:t>
        <a:bodyPr/>
        <a:lstStyle/>
        <a:p>
          <a:endParaRPr lang="es-ES"/>
        </a:p>
      </dgm:t>
    </dgm:pt>
    <dgm:pt modelId="{8945349E-1726-4E26-8CD7-6CFF73342BFC}" type="pres">
      <dgm:prSet presAssocID="{9DB205F7-D2EB-47EB-A3FC-DDB21CF2384A}" presName="hierRoot2" presStyleCnt="0">
        <dgm:presLayoutVars>
          <dgm:hierBranch/>
        </dgm:presLayoutVars>
      </dgm:prSet>
      <dgm:spPr/>
    </dgm:pt>
    <dgm:pt modelId="{1AA6608F-8AA0-4857-B594-29EA3BE0D05D}" type="pres">
      <dgm:prSet presAssocID="{9DB205F7-D2EB-47EB-A3FC-DDB21CF2384A}" presName="rootComposite" presStyleCnt="0"/>
      <dgm:spPr/>
    </dgm:pt>
    <dgm:pt modelId="{A99812C4-2663-4D9F-8C32-3124AF6958E3}" type="pres">
      <dgm:prSet presAssocID="{9DB205F7-D2EB-47EB-A3FC-DDB21CF2384A}" presName="rootText" presStyleLbl="node2" presStyleIdx="0" presStyleCnt="1" custScaleX="72193" custScaleY="78001" custLinFactNeighborX="11" custLinFactNeighborY="108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1F8408B-CC56-406D-81E3-DBFCFDD6D71D}" type="pres">
      <dgm:prSet presAssocID="{9DB205F7-D2EB-47EB-A3FC-DDB21CF2384A}" presName="rootConnector" presStyleLbl="node2" presStyleIdx="0" presStyleCnt="1"/>
      <dgm:spPr/>
      <dgm:t>
        <a:bodyPr/>
        <a:lstStyle/>
        <a:p>
          <a:endParaRPr lang="es-ES"/>
        </a:p>
      </dgm:t>
    </dgm:pt>
    <dgm:pt modelId="{9B89484A-EB2A-4307-B0FB-929A5845B32D}" type="pres">
      <dgm:prSet presAssocID="{9DB205F7-D2EB-47EB-A3FC-DDB21CF2384A}" presName="hierChild4" presStyleCnt="0"/>
      <dgm:spPr/>
    </dgm:pt>
    <dgm:pt modelId="{96E90E23-5048-43CA-9179-F2C61C19775F}" type="pres">
      <dgm:prSet presAssocID="{9DB205F7-D2EB-47EB-A3FC-DDB21CF2384A}" presName="hierChild5" presStyleCnt="0"/>
      <dgm:spPr/>
    </dgm:pt>
    <dgm:pt modelId="{48A4FE99-BA88-4F54-B5DB-0C70F57D0702}" type="pres">
      <dgm:prSet presAssocID="{7D7C4CF2-6C17-42C5-A377-1F7FB5418524}" presName="hierChild3" presStyleCnt="0"/>
      <dgm:spPr/>
    </dgm:pt>
  </dgm:ptLst>
  <dgm:cxnLst>
    <dgm:cxn modelId="{326764BC-CCFB-49F8-9B60-B918158E3002}" srcId="{E9A79BD6-357A-4D2E-AA92-9DD75E18AB6C}" destId="{7D7C4CF2-6C17-42C5-A377-1F7FB5418524}" srcOrd="0" destOrd="0" parTransId="{F5EC6016-6D3A-42D9-B653-344BF36E8FAC}" sibTransId="{E00D76E0-394E-4542-A652-3C1BD875D28D}"/>
    <dgm:cxn modelId="{D73A080B-1C2B-4D38-A262-72D760EC17F0}" type="presOf" srcId="{4F7F85FA-21E1-40E7-B95E-3BF24FDE0D33}" destId="{804819AC-19E4-4834-8164-29C348A4CE8C}" srcOrd="0" destOrd="0" presId="urn:microsoft.com/office/officeart/2005/8/layout/orgChart1"/>
    <dgm:cxn modelId="{5FF9FCCF-F5CD-4F93-8ED7-73197A0B8985}" type="presOf" srcId="{7D7C4CF2-6C17-42C5-A377-1F7FB5418524}" destId="{A26C6FAE-970E-4806-8149-087755ADAE6E}" srcOrd="1" destOrd="0" presId="urn:microsoft.com/office/officeart/2005/8/layout/orgChart1"/>
    <dgm:cxn modelId="{9FAC4DF9-CA96-4461-AC28-AECDC842EE20}" type="presOf" srcId="{9DB205F7-D2EB-47EB-A3FC-DDB21CF2384A}" destId="{A99812C4-2663-4D9F-8C32-3124AF6958E3}" srcOrd="0" destOrd="0" presId="urn:microsoft.com/office/officeart/2005/8/layout/orgChart1"/>
    <dgm:cxn modelId="{C575A4DF-3A6F-4AE7-BDAC-648334D92DC7}" srcId="{7D7C4CF2-6C17-42C5-A377-1F7FB5418524}" destId="{9DB205F7-D2EB-47EB-A3FC-DDB21CF2384A}" srcOrd="0" destOrd="0" parTransId="{4F7F85FA-21E1-40E7-B95E-3BF24FDE0D33}" sibTransId="{2A93B0A4-F0C4-4C9E-B33E-D122EA9D3E3B}"/>
    <dgm:cxn modelId="{41E38F93-BC45-4545-B5F6-610F82D17EBB}" type="presOf" srcId="{E9A79BD6-357A-4D2E-AA92-9DD75E18AB6C}" destId="{6F208887-E1DD-4BAC-8E5B-4E0D029F2040}" srcOrd="0" destOrd="0" presId="urn:microsoft.com/office/officeart/2005/8/layout/orgChart1"/>
    <dgm:cxn modelId="{63C1DF21-6A78-42C2-BF1A-AEEA7B2EA3C7}" type="presOf" srcId="{7D7C4CF2-6C17-42C5-A377-1F7FB5418524}" destId="{68D727F5-6F5B-4A9D-A21D-2AD995BDC6AE}" srcOrd="0" destOrd="0" presId="urn:microsoft.com/office/officeart/2005/8/layout/orgChart1"/>
    <dgm:cxn modelId="{5A396D94-161E-4E33-AD8D-55EDCE4BF52B}" type="presOf" srcId="{9DB205F7-D2EB-47EB-A3FC-DDB21CF2384A}" destId="{A1F8408B-CC56-406D-81E3-DBFCFDD6D71D}" srcOrd="1" destOrd="0" presId="urn:microsoft.com/office/officeart/2005/8/layout/orgChart1"/>
    <dgm:cxn modelId="{7E3A7AA8-4818-4F67-903B-4DB818FD33C7}" type="presParOf" srcId="{6F208887-E1DD-4BAC-8E5B-4E0D029F2040}" destId="{CEC54101-6590-410C-9A8C-0D824D4BEB00}" srcOrd="0" destOrd="0" presId="urn:microsoft.com/office/officeart/2005/8/layout/orgChart1"/>
    <dgm:cxn modelId="{A635F5DA-1E46-4009-B9F1-6D1EFB85AF4E}" type="presParOf" srcId="{CEC54101-6590-410C-9A8C-0D824D4BEB00}" destId="{26E65747-8503-4D9F-B263-D977D91A14E1}" srcOrd="0" destOrd="0" presId="urn:microsoft.com/office/officeart/2005/8/layout/orgChart1"/>
    <dgm:cxn modelId="{0D79778B-B5F3-46EC-B91C-61AE76B3EF48}" type="presParOf" srcId="{26E65747-8503-4D9F-B263-D977D91A14E1}" destId="{68D727F5-6F5B-4A9D-A21D-2AD995BDC6AE}" srcOrd="0" destOrd="0" presId="urn:microsoft.com/office/officeart/2005/8/layout/orgChart1"/>
    <dgm:cxn modelId="{69AAD2FF-21C4-4723-A6C5-8E467EA11355}" type="presParOf" srcId="{26E65747-8503-4D9F-B263-D977D91A14E1}" destId="{A26C6FAE-970E-4806-8149-087755ADAE6E}" srcOrd="1" destOrd="0" presId="urn:microsoft.com/office/officeart/2005/8/layout/orgChart1"/>
    <dgm:cxn modelId="{462263F9-D95B-4247-A918-46AF3D395B1C}" type="presParOf" srcId="{CEC54101-6590-410C-9A8C-0D824D4BEB00}" destId="{0CD7EF59-8259-4516-A851-4CA5BECD5AAC}" srcOrd="1" destOrd="0" presId="urn:microsoft.com/office/officeart/2005/8/layout/orgChart1"/>
    <dgm:cxn modelId="{5D3136D8-D6A4-4DA2-AA6C-3BDE3E3BF577}" type="presParOf" srcId="{0CD7EF59-8259-4516-A851-4CA5BECD5AAC}" destId="{804819AC-19E4-4834-8164-29C348A4CE8C}" srcOrd="0" destOrd="0" presId="urn:microsoft.com/office/officeart/2005/8/layout/orgChart1"/>
    <dgm:cxn modelId="{C13324E1-1B6E-44CC-9671-5043E8164491}" type="presParOf" srcId="{0CD7EF59-8259-4516-A851-4CA5BECD5AAC}" destId="{8945349E-1726-4E26-8CD7-6CFF73342BFC}" srcOrd="1" destOrd="0" presId="urn:microsoft.com/office/officeart/2005/8/layout/orgChart1"/>
    <dgm:cxn modelId="{089EF43C-D0DD-4575-9176-884266FF6794}" type="presParOf" srcId="{8945349E-1726-4E26-8CD7-6CFF73342BFC}" destId="{1AA6608F-8AA0-4857-B594-29EA3BE0D05D}" srcOrd="0" destOrd="0" presId="urn:microsoft.com/office/officeart/2005/8/layout/orgChart1"/>
    <dgm:cxn modelId="{40CD8382-7A89-4591-AF88-A2F92373ED16}" type="presParOf" srcId="{1AA6608F-8AA0-4857-B594-29EA3BE0D05D}" destId="{A99812C4-2663-4D9F-8C32-3124AF6958E3}" srcOrd="0" destOrd="0" presId="urn:microsoft.com/office/officeart/2005/8/layout/orgChart1"/>
    <dgm:cxn modelId="{D44DE306-AE03-4901-BEDF-6D6E321FB1BF}" type="presParOf" srcId="{1AA6608F-8AA0-4857-B594-29EA3BE0D05D}" destId="{A1F8408B-CC56-406D-81E3-DBFCFDD6D71D}" srcOrd="1" destOrd="0" presId="urn:microsoft.com/office/officeart/2005/8/layout/orgChart1"/>
    <dgm:cxn modelId="{840BC79D-2BF4-4076-B923-B857D17E0D93}" type="presParOf" srcId="{8945349E-1726-4E26-8CD7-6CFF73342BFC}" destId="{9B89484A-EB2A-4307-B0FB-929A5845B32D}" srcOrd="1" destOrd="0" presId="urn:microsoft.com/office/officeart/2005/8/layout/orgChart1"/>
    <dgm:cxn modelId="{A8B5BAD6-01FB-48E7-8962-97DCA9A75457}" type="presParOf" srcId="{8945349E-1726-4E26-8CD7-6CFF73342BFC}" destId="{96E90E23-5048-43CA-9179-F2C61C19775F}" srcOrd="2" destOrd="0" presId="urn:microsoft.com/office/officeart/2005/8/layout/orgChart1"/>
    <dgm:cxn modelId="{A287F34D-F1D7-4EB7-B72B-F31B2050ED23}" type="presParOf" srcId="{CEC54101-6590-410C-9A8C-0D824D4BEB00}" destId="{48A4FE99-BA88-4F54-B5DB-0C70F57D0702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BD3D72B1-EEF6-4EB4-803A-A74A6B41934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2EC3689C-7BAA-4D8B-9BFA-26FA5F5F11A6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b="0" dirty="0">
              <a:cs typeface="Arial" charset="0"/>
            </a:rPr>
            <a:t>Encargados(as) de </a:t>
          </a:r>
          <a:r>
            <a:rPr lang="es-MX" altLang="es-MX" sz="1200" b="0" dirty="0" smtClean="0">
              <a:cs typeface="Arial" charset="0"/>
            </a:rPr>
            <a:t>Turno</a:t>
          </a:r>
          <a:endParaRPr lang="es-MX" altLang="es-MX" sz="1200" b="0" dirty="0">
            <a:cs typeface="Arial" charset="0"/>
          </a:endParaRPr>
        </a:p>
      </dgm:t>
    </dgm:pt>
    <dgm:pt modelId="{1CBA1466-9B70-40DE-ABFD-7537F7E3D45F}" type="parTrans" cxnId="{EC724DDC-A514-4C2F-B6CB-601D5320546A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b="0" dirty="0">
            <a:solidFill>
              <a:schemeClr val="tx1"/>
            </a:solidFill>
          </a:endParaRPr>
        </a:p>
      </dgm:t>
    </dgm:pt>
    <dgm:pt modelId="{A3704BCA-5964-40F8-ADD4-E26642897C08}" type="sibTrans" cxnId="{EC724DDC-A514-4C2F-B6CB-601D5320546A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b="0" dirty="0">
            <a:solidFill>
              <a:schemeClr val="tx1"/>
            </a:solidFill>
          </a:endParaRPr>
        </a:p>
      </dgm:t>
    </dgm:pt>
    <dgm:pt modelId="{80C91609-4155-490D-A93A-2840363F77EF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b="0" dirty="0">
              <a:cs typeface="Arial" charset="0"/>
            </a:rPr>
            <a:t>Jefe(a) de </a:t>
          </a:r>
        </a:p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b="0" dirty="0">
              <a:cs typeface="Arial" charset="0"/>
            </a:rPr>
            <a:t>Médicos(as</a:t>
          </a:r>
          <a:r>
            <a:rPr lang="es-MX" altLang="es-MX" sz="1200" b="0" dirty="0" smtClean="0">
              <a:cs typeface="Arial" charset="0"/>
            </a:rPr>
            <a:t>)</a:t>
          </a:r>
          <a:endParaRPr lang="es-MX" altLang="es-MX" sz="1200" b="0" dirty="0">
            <a:cs typeface="Arial" charset="0"/>
          </a:endParaRPr>
        </a:p>
      </dgm:t>
    </dgm:pt>
    <dgm:pt modelId="{2A362D5D-A3DA-4F6C-8849-2A8C51EEB6D2}" type="parTrans" cxnId="{CD919398-2D16-476A-9BB4-B45D31C1442E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b="0" dirty="0">
            <a:solidFill>
              <a:schemeClr val="tx1"/>
            </a:solidFill>
          </a:endParaRPr>
        </a:p>
      </dgm:t>
    </dgm:pt>
    <dgm:pt modelId="{5A3BE225-2F5B-4161-8A74-36B352EE9587}" type="sibTrans" cxnId="{CD919398-2D16-476A-9BB4-B45D31C1442E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b="0" dirty="0">
            <a:solidFill>
              <a:schemeClr val="tx1"/>
            </a:solidFill>
          </a:endParaRPr>
        </a:p>
      </dgm:t>
    </dgm:pt>
    <dgm:pt modelId="{F54BA082-7E9A-4A57-A5BA-D3F087A433CC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b="0" dirty="0" smtClean="0">
              <a:cs typeface="Arial" charset="0"/>
            </a:rPr>
            <a:t>Médicos(as)</a:t>
          </a:r>
          <a:endParaRPr lang="es-MX" altLang="es-MX" sz="1200" b="0" dirty="0">
            <a:cs typeface="Arial" charset="0"/>
          </a:endParaRPr>
        </a:p>
      </dgm:t>
    </dgm:pt>
    <dgm:pt modelId="{4E50255E-3688-405A-9938-0EC4F736299F}" type="parTrans" cxnId="{0C3566C7-CED4-4EAB-AF0C-0804E536F7ED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b="0" dirty="0">
            <a:solidFill>
              <a:schemeClr val="tx1"/>
            </a:solidFill>
          </a:endParaRPr>
        </a:p>
      </dgm:t>
    </dgm:pt>
    <dgm:pt modelId="{52636BDE-BCBB-4A69-977A-2ED6A678EF9C}" type="sibTrans" cxnId="{0C3566C7-CED4-4EAB-AF0C-0804E536F7ED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b="0" dirty="0">
            <a:solidFill>
              <a:schemeClr val="tx1"/>
            </a:solidFill>
          </a:endParaRPr>
        </a:p>
      </dgm:t>
    </dgm:pt>
    <dgm:pt modelId="{0C91185E-A5BB-454E-8A23-88826D65B962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b="0" dirty="0">
              <a:cs typeface="Arial" charset="0"/>
            </a:rPr>
            <a:t>Supervisores(as) de </a:t>
          </a:r>
          <a:r>
            <a:rPr lang="es-MX" altLang="es-MX" sz="1200" b="0" dirty="0" smtClean="0">
              <a:cs typeface="Arial" charset="0"/>
            </a:rPr>
            <a:t>Reclusorios</a:t>
          </a:r>
          <a:endParaRPr lang="es-MX" altLang="es-MX" sz="1200" b="0" dirty="0">
            <a:cs typeface="Arial" charset="0"/>
          </a:endParaRPr>
        </a:p>
      </dgm:t>
    </dgm:pt>
    <dgm:pt modelId="{7A55B588-BFE1-446D-8B43-5544CE9581CC}" type="parTrans" cxnId="{59773F7C-2C15-4ED4-9519-386CAFAE0C92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b="0" dirty="0">
            <a:solidFill>
              <a:schemeClr val="tx1"/>
            </a:solidFill>
          </a:endParaRPr>
        </a:p>
      </dgm:t>
    </dgm:pt>
    <dgm:pt modelId="{CD9ECA43-5B89-4D55-93C2-660A71A75D83}" type="sibTrans" cxnId="{59773F7C-2C15-4ED4-9519-386CAFAE0C92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b="0" dirty="0">
            <a:solidFill>
              <a:schemeClr val="tx1"/>
            </a:solidFill>
          </a:endParaRPr>
        </a:p>
      </dgm:t>
    </dgm:pt>
    <dgm:pt modelId="{8AC6414F-5CB9-4AD0-A620-934C5FC9CBB4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sz="1200" b="0" dirty="0" smtClean="0">
              <a:cs typeface="Arial" charset="0"/>
            </a:rPr>
            <a:t>Custodios</a:t>
          </a:r>
          <a:endParaRPr lang="es-MX" sz="1200" b="0" dirty="0">
            <a:cs typeface="Arial" charset="0"/>
          </a:endParaRPr>
        </a:p>
      </dgm:t>
    </dgm:pt>
    <dgm:pt modelId="{150A40C0-AB88-41C6-9272-2677356C32E5}" type="parTrans" cxnId="{DFA0BABA-3B0A-45FC-86E1-10A9454E4B3C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b="0" dirty="0">
            <a:solidFill>
              <a:schemeClr val="tx1"/>
            </a:solidFill>
          </a:endParaRPr>
        </a:p>
      </dgm:t>
    </dgm:pt>
    <dgm:pt modelId="{5C44F203-C8BE-4D22-B09F-A652D77D0B0A}" type="sibTrans" cxnId="{DFA0BABA-3B0A-45FC-86E1-10A9454E4B3C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b="0" dirty="0">
            <a:solidFill>
              <a:schemeClr val="tx1"/>
            </a:solidFill>
          </a:endParaRPr>
        </a:p>
      </dgm:t>
    </dgm:pt>
    <dgm:pt modelId="{9DEA55C1-E59C-4B5B-90DC-1D0B54C2B20C}">
      <dgm:prSet phldrT="[Texto]"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b="0" dirty="0">
              <a:cs typeface="Arial" charset="0"/>
            </a:rPr>
            <a:t>Coordinador (a) de </a:t>
          </a:r>
          <a:r>
            <a:rPr lang="es-MX" altLang="es-MX" sz="1200" b="0" dirty="0" smtClean="0">
              <a:cs typeface="Arial" charset="0"/>
            </a:rPr>
            <a:t>Reclusorios</a:t>
          </a:r>
          <a:endParaRPr lang="es-MX" altLang="es-MX" sz="1200" b="0" dirty="0">
            <a:cs typeface="Arial" charset="0"/>
          </a:endParaRPr>
        </a:p>
      </dgm:t>
    </dgm:pt>
    <dgm:pt modelId="{1C0576D0-2BD9-4D61-BC42-6FFE9C63440E}" type="sib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b="0" dirty="0">
            <a:solidFill>
              <a:schemeClr val="tx1"/>
            </a:solidFill>
          </a:endParaRPr>
        </a:p>
      </dgm:t>
    </dgm:pt>
    <dgm:pt modelId="{DC431621-F922-42D7-987E-BC6EADD572A1}" type="par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b="0" dirty="0">
            <a:solidFill>
              <a:schemeClr val="tx1"/>
            </a:solidFill>
          </a:endParaRPr>
        </a:p>
      </dgm:t>
    </dgm:pt>
    <dgm:pt modelId="{41568039-9809-4B2B-BA51-64E0E23C2BBE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b="0" dirty="0" smtClean="0">
              <a:cs typeface="Arial" charset="0"/>
            </a:rPr>
            <a:t>Jefe(a) de Reclusorios</a:t>
          </a:r>
        </a:p>
      </dgm:t>
    </dgm:pt>
    <dgm:pt modelId="{7DF3ADED-0B1E-4DCA-9C7E-A36145EED7EE}" type="sibTrans" cxnId="{45404443-0413-47B7-A4F4-7FD9C8ECBA10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b="0" dirty="0">
            <a:solidFill>
              <a:schemeClr val="tx1"/>
            </a:solidFill>
          </a:endParaRPr>
        </a:p>
      </dgm:t>
    </dgm:pt>
    <dgm:pt modelId="{ED044282-9709-409C-A329-2B868569F6BC}" type="parTrans" cxnId="{45404443-0413-47B7-A4F4-7FD9C8ECBA10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b="0" dirty="0">
            <a:solidFill>
              <a:schemeClr val="tx1"/>
            </a:solidFill>
          </a:endParaRPr>
        </a:p>
      </dgm:t>
    </dgm:pt>
    <dgm:pt modelId="{B3263371-B20E-4D1C-87B0-F232DC5A756C}" type="pres">
      <dgm:prSet presAssocID="{BD3D72B1-EEF6-4EB4-803A-A74A6B4193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8CDE9839-8DE1-472C-9904-C93FC90AA559}" type="pres">
      <dgm:prSet presAssocID="{9DEA55C1-E59C-4B5B-90DC-1D0B54C2B20C}" presName="hierRoot1" presStyleCnt="0">
        <dgm:presLayoutVars>
          <dgm:hierBranch val="init"/>
        </dgm:presLayoutVars>
      </dgm:prSet>
      <dgm:spPr/>
    </dgm:pt>
    <dgm:pt modelId="{A15FBA2B-7AAA-4593-A287-168E70F88188}" type="pres">
      <dgm:prSet presAssocID="{9DEA55C1-E59C-4B5B-90DC-1D0B54C2B20C}" presName="rootComposite1" presStyleCnt="0"/>
      <dgm:spPr/>
    </dgm:pt>
    <dgm:pt modelId="{86D99192-4F64-487A-BE9B-B4D3790AE7BC}" type="pres">
      <dgm:prSet presAssocID="{9DEA55C1-E59C-4B5B-90DC-1D0B54C2B20C}" presName="rootText1" presStyleLbl="node0" presStyleIdx="0" presStyleCnt="1" custScaleX="170455" custScaleY="131975" custLinFactNeighborY="-252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2A4EFCD-7609-4E18-A214-10BA88B362DC}" type="pres">
      <dgm:prSet presAssocID="{9DEA55C1-E59C-4B5B-90DC-1D0B54C2B20C}" presName="rootConnector1" presStyleLbl="node1" presStyleIdx="0" presStyleCnt="0"/>
      <dgm:spPr/>
      <dgm:t>
        <a:bodyPr/>
        <a:lstStyle/>
        <a:p>
          <a:endParaRPr lang="es-ES"/>
        </a:p>
      </dgm:t>
    </dgm:pt>
    <dgm:pt modelId="{05E8A0F8-8F4A-4D16-B455-9B21EE5D83FA}" type="pres">
      <dgm:prSet presAssocID="{9DEA55C1-E59C-4B5B-90DC-1D0B54C2B20C}" presName="hierChild2" presStyleCnt="0"/>
      <dgm:spPr/>
    </dgm:pt>
    <dgm:pt modelId="{26748039-6874-42B3-9C6B-2A687CAEDF97}" type="pres">
      <dgm:prSet presAssocID="{ED044282-9709-409C-A329-2B868569F6BC}" presName="Name37" presStyleLbl="parChTrans1D2" presStyleIdx="0" presStyleCnt="2"/>
      <dgm:spPr/>
      <dgm:t>
        <a:bodyPr/>
        <a:lstStyle/>
        <a:p>
          <a:endParaRPr lang="es-ES"/>
        </a:p>
      </dgm:t>
    </dgm:pt>
    <dgm:pt modelId="{1294F536-9FA0-46F5-98BA-18EE92504E46}" type="pres">
      <dgm:prSet presAssocID="{41568039-9809-4B2B-BA51-64E0E23C2BBE}" presName="hierRoot2" presStyleCnt="0">
        <dgm:presLayoutVars>
          <dgm:hierBranch/>
        </dgm:presLayoutVars>
      </dgm:prSet>
      <dgm:spPr/>
    </dgm:pt>
    <dgm:pt modelId="{914CB05A-8D64-4CEB-98C4-DA11CADF5EF5}" type="pres">
      <dgm:prSet presAssocID="{41568039-9809-4B2B-BA51-64E0E23C2BBE}" presName="rootComposite" presStyleCnt="0"/>
      <dgm:spPr/>
    </dgm:pt>
    <dgm:pt modelId="{19FBE8A8-D4BA-45D1-97CD-FF1210CD856F}" type="pres">
      <dgm:prSet presAssocID="{41568039-9809-4B2B-BA51-64E0E23C2BBE}" presName="rootText" presStyleLbl="node2" presStyleIdx="0" presStyleCnt="2" custScaleX="135781" custScaleY="108625" custLinFactNeighborX="-427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87ADB57-9DB4-476E-8E99-32492AEF6743}" type="pres">
      <dgm:prSet presAssocID="{41568039-9809-4B2B-BA51-64E0E23C2BBE}" presName="rootConnector" presStyleLbl="node2" presStyleIdx="0" presStyleCnt="2"/>
      <dgm:spPr/>
      <dgm:t>
        <a:bodyPr/>
        <a:lstStyle/>
        <a:p>
          <a:endParaRPr lang="es-ES"/>
        </a:p>
      </dgm:t>
    </dgm:pt>
    <dgm:pt modelId="{DBDE0C42-B65A-4FF4-A1B6-4A7374870D94}" type="pres">
      <dgm:prSet presAssocID="{41568039-9809-4B2B-BA51-64E0E23C2BBE}" presName="hierChild4" presStyleCnt="0"/>
      <dgm:spPr/>
    </dgm:pt>
    <dgm:pt modelId="{FA641218-B59B-4AC9-8D8C-AEA992899D24}" type="pres">
      <dgm:prSet presAssocID="{1CBA1466-9B70-40DE-ABFD-7537F7E3D45F}" presName="Name35" presStyleLbl="parChTrans1D3" presStyleIdx="0" presStyleCnt="3"/>
      <dgm:spPr/>
      <dgm:t>
        <a:bodyPr/>
        <a:lstStyle/>
        <a:p>
          <a:endParaRPr lang="es-ES"/>
        </a:p>
      </dgm:t>
    </dgm:pt>
    <dgm:pt modelId="{3AD56842-B5D0-4B28-9ECD-75B4A9D0F3F8}" type="pres">
      <dgm:prSet presAssocID="{2EC3689C-7BAA-4D8B-9BFA-26FA5F5F11A6}" presName="hierRoot2" presStyleCnt="0">
        <dgm:presLayoutVars>
          <dgm:hierBranch/>
        </dgm:presLayoutVars>
      </dgm:prSet>
      <dgm:spPr/>
    </dgm:pt>
    <dgm:pt modelId="{B7121B46-A2BE-4117-A06F-C35EC7E44BD5}" type="pres">
      <dgm:prSet presAssocID="{2EC3689C-7BAA-4D8B-9BFA-26FA5F5F11A6}" presName="rootComposite" presStyleCnt="0"/>
      <dgm:spPr/>
    </dgm:pt>
    <dgm:pt modelId="{9EF5B1E7-4642-446F-802A-010E77A6D315}" type="pres">
      <dgm:prSet presAssocID="{2EC3689C-7BAA-4D8B-9BFA-26FA5F5F11A6}" presName="rootText" presStyleLbl="node3" presStyleIdx="0" presStyleCnt="3" custScaleX="135451" custScaleY="128090" custLinFactNeighborY="847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20D4592-4086-4910-B30C-72EC00D6CBE6}" type="pres">
      <dgm:prSet presAssocID="{2EC3689C-7BAA-4D8B-9BFA-26FA5F5F11A6}" presName="rootConnector" presStyleLbl="node3" presStyleIdx="0" presStyleCnt="3"/>
      <dgm:spPr/>
      <dgm:t>
        <a:bodyPr/>
        <a:lstStyle/>
        <a:p>
          <a:endParaRPr lang="es-ES"/>
        </a:p>
      </dgm:t>
    </dgm:pt>
    <dgm:pt modelId="{6C8B4CA9-8A6B-4839-9B95-F2F66954329E}" type="pres">
      <dgm:prSet presAssocID="{2EC3689C-7BAA-4D8B-9BFA-26FA5F5F11A6}" presName="hierChild4" presStyleCnt="0"/>
      <dgm:spPr/>
    </dgm:pt>
    <dgm:pt modelId="{D3CC1EF0-B066-49DF-9149-C52533FB5920}" type="pres">
      <dgm:prSet presAssocID="{2EC3689C-7BAA-4D8B-9BFA-26FA5F5F11A6}" presName="hierChild5" presStyleCnt="0"/>
      <dgm:spPr/>
    </dgm:pt>
    <dgm:pt modelId="{6B2AC130-DFD5-4289-858A-2D5CBBF9140D}" type="pres">
      <dgm:prSet presAssocID="{7A55B588-BFE1-446D-8B43-5544CE9581CC}" presName="Name35" presStyleLbl="parChTrans1D3" presStyleIdx="1" presStyleCnt="3"/>
      <dgm:spPr/>
      <dgm:t>
        <a:bodyPr/>
        <a:lstStyle/>
        <a:p>
          <a:endParaRPr lang="es-ES"/>
        </a:p>
      </dgm:t>
    </dgm:pt>
    <dgm:pt modelId="{4E4636C4-284D-423B-884A-6CA34715771F}" type="pres">
      <dgm:prSet presAssocID="{0C91185E-A5BB-454E-8A23-88826D65B962}" presName="hierRoot2" presStyleCnt="0">
        <dgm:presLayoutVars>
          <dgm:hierBranch/>
        </dgm:presLayoutVars>
      </dgm:prSet>
      <dgm:spPr/>
    </dgm:pt>
    <dgm:pt modelId="{904697D5-8968-4A83-A739-C11E2A00DFC3}" type="pres">
      <dgm:prSet presAssocID="{0C91185E-A5BB-454E-8A23-88826D65B962}" presName="rootComposite" presStyleCnt="0"/>
      <dgm:spPr/>
    </dgm:pt>
    <dgm:pt modelId="{16B5BDFF-F3F9-455E-9A06-4FDFC9DB382B}" type="pres">
      <dgm:prSet presAssocID="{0C91185E-A5BB-454E-8A23-88826D65B962}" presName="rootText" presStyleLbl="node3" presStyleIdx="1" presStyleCnt="3" custScaleX="135481" custScaleY="128090" custLinFactNeighborY="847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04C1450-DF60-4E32-B57A-CCB0C69C077A}" type="pres">
      <dgm:prSet presAssocID="{0C91185E-A5BB-454E-8A23-88826D65B962}" presName="rootConnector" presStyleLbl="node3" presStyleIdx="1" presStyleCnt="3"/>
      <dgm:spPr/>
      <dgm:t>
        <a:bodyPr/>
        <a:lstStyle/>
        <a:p>
          <a:endParaRPr lang="es-ES"/>
        </a:p>
      </dgm:t>
    </dgm:pt>
    <dgm:pt modelId="{D1646C4F-7295-4A14-A5F4-B3FB2525C319}" type="pres">
      <dgm:prSet presAssocID="{0C91185E-A5BB-454E-8A23-88826D65B962}" presName="hierChild4" presStyleCnt="0"/>
      <dgm:spPr/>
    </dgm:pt>
    <dgm:pt modelId="{C1CAADBC-7242-4F4F-959F-BAD93FBF6928}" type="pres">
      <dgm:prSet presAssocID="{150A40C0-AB88-41C6-9272-2677356C32E5}" presName="Name35" presStyleLbl="parChTrans1D4" presStyleIdx="0" presStyleCnt="1"/>
      <dgm:spPr/>
      <dgm:t>
        <a:bodyPr/>
        <a:lstStyle/>
        <a:p>
          <a:endParaRPr lang="es-ES"/>
        </a:p>
      </dgm:t>
    </dgm:pt>
    <dgm:pt modelId="{08B2CCE8-7150-4465-9AF5-D5F96E0C79E7}" type="pres">
      <dgm:prSet presAssocID="{8AC6414F-5CB9-4AD0-A620-934C5FC9CBB4}" presName="hierRoot2" presStyleCnt="0">
        <dgm:presLayoutVars>
          <dgm:hierBranch val="init"/>
        </dgm:presLayoutVars>
      </dgm:prSet>
      <dgm:spPr/>
    </dgm:pt>
    <dgm:pt modelId="{335095C9-A8F9-4D0F-B0B6-3682BEA60AE3}" type="pres">
      <dgm:prSet presAssocID="{8AC6414F-5CB9-4AD0-A620-934C5FC9CBB4}" presName="rootComposite" presStyleCnt="0"/>
      <dgm:spPr/>
    </dgm:pt>
    <dgm:pt modelId="{30FFB312-E2B7-4DAF-BC4F-35A9624DCD38}" type="pres">
      <dgm:prSet presAssocID="{8AC6414F-5CB9-4AD0-A620-934C5FC9CBB4}" presName="rootText" presStyleLbl="node4" presStyleIdx="0" presStyleCnt="1" custScaleX="134496" custScaleY="21410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53664F09-EBDF-41A0-A04E-7CCB793DAC36}" type="pres">
      <dgm:prSet presAssocID="{8AC6414F-5CB9-4AD0-A620-934C5FC9CBB4}" presName="rootConnector" presStyleLbl="node4" presStyleIdx="0" presStyleCnt="1"/>
      <dgm:spPr/>
      <dgm:t>
        <a:bodyPr/>
        <a:lstStyle/>
        <a:p>
          <a:endParaRPr lang="es-ES"/>
        </a:p>
      </dgm:t>
    </dgm:pt>
    <dgm:pt modelId="{3668E568-1F5E-40A8-86B4-620C0C193A0F}" type="pres">
      <dgm:prSet presAssocID="{8AC6414F-5CB9-4AD0-A620-934C5FC9CBB4}" presName="hierChild4" presStyleCnt="0"/>
      <dgm:spPr/>
    </dgm:pt>
    <dgm:pt modelId="{61B70F68-FFCC-4390-B36E-18BC9A9C6738}" type="pres">
      <dgm:prSet presAssocID="{8AC6414F-5CB9-4AD0-A620-934C5FC9CBB4}" presName="hierChild5" presStyleCnt="0"/>
      <dgm:spPr/>
    </dgm:pt>
    <dgm:pt modelId="{E867B2FD-4BDF-4F87-9C02-E4BAF6D12A90}" type="pres">
      <dgm:prSet presAssocID="{0C91185E-A5BB-454E-8A23-88826D65B962}" presName="hierChild5" presStyleCnt="0"/>
      <dgm:spPr/>
    </dgm:pt>
    <dgm:pt modelId="{05F5590B-53D8-4D19-A747-694F7E5C5F12}" type="pres">
      <dgm:prSet presAssocID="{41568039-9809-4B2B-BA51-64E0E23C2BBE}" presName="hierChild5" presStyleCnt="0"/>
      <dgm:spPr/>
    </dgm:pt>
    <dgm:pt modelId="{12FB5CC2-3F72-4AC8-AF94-50272EAD0FAB}" type="pres">
      <dgm:prSet presAssocID="{2A362D5D-A3DA-4F6C-8849-2A8C51EEB6D2}" presName="Name37" presStyleLbl="parChTrans1D2" presStyleIdx="1" presStyleCnt="2"/>
      <dgm:spPr/>
      <dgm:t>
        <a:bodyPr/>
        <a:lstStyle/>
        <a:p>
          <a:endParaRPr lang="es-ES"/>
        </a:p>
      </dgm:t>
    </dgm:pt>
    <dgm:pt modelId="{B570DFF2-79FF-4DD0-A8FE-728069315CDB}" type="pres">
      <dgm:prSet presAssocID="{80C91609-4155-490D-A93A-2840363F77EF}" presName="hierRoot2" presStyleCnt="0">
        <dgm:presLayoutVars>
          <dgm:hierBranch/>
        </dgm:presLayoutVars>
      </dgm:prSet>
      <dgm:spPr/>
    </dgm:pt>
    <dgm:pt modelId="{AC57EB8E-F8F8-49E5-AB3B-101A503E7149}" type="pres">
      <dgm:prSet presAssocID="{80C91609-4155-490D-A93A-2840363F77EF}" presName="rootComposite" presStyleCnt="0"/>
      <dgm:spPr/>
    </dgm:pt>
    <dgm:pt modelId="{0E4A1FB2-B936-4A45-9B17-4DC72B6EC80F}" type="pres">
      <dgm:prSet presAssocID="{80C91609-4155-490D-A93A-2840363F77EF}" presName="rootText" presStyleLbl="node2" presStyleIdx="1" presStyleCnt="2" custScaleX="135781" custScaleY="108625" custLinFactNeighborX="1410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0C7E907-B590-4FA8-BA47-0908BC71EE25}" type="pres">
      <dgm:prSet presAssocID="{80C91609-4155-490D-A93A-2840363F77EF}" presName="rootConnector" presStyleLbl="node2" presStyleIdx="1" presStyleCnt="2"/>
      <dgm:spPr/>
      <dgm:t>
        <a:bodyPr/>
        <a:lstStyle/>
        <a:p>
          <a:endParaRPr lang="es-ES"/>
        </a:p>
      </dgm:t>
    </dgm:pt>
    <dgm:pt modelId="{0DCE5A2E-AABD-41D8-AB45-73FC6E777742}" type="pres">
      <dgm:prSet presAssocID="{80C91609-4155-490D-A93A-2840363F77EF}" presName="hierChild4" presStyleCnt="0"/>
      <dgm:spPr/>
    </dgm:pt>
    <dgm:pt modelId="{FC7541B4-6136-45CB-8770-663459A25598}" type="pres">
      <dgm:prSet presAssocID="{4E50255E-3688-405A-9938-0EC4F736299F}" presName="Name35" presStyleLbl="parChTrans1D3" presStyleIdx="2" presStyleCnt="3"/>
      <dgm:spPr/>
      <dgm:t>
        <a:bodyPr/>
        <a:lstStyle/>
        <a:p>
          <a:endParaRPr lang="es-ES"/>
        </a:p>
      </dgm:t>
    </dgm:pt>
    <dgm:pt modelId="{A40758BA-FB53-4B5B-8D0E-BFC6FCF28CCD}" type="pres">
      <dgm:prSet presAssocID="{F54BA082-7E9A-4A57-A5BA-D3F087A433CC}" presName="hierRoot2" presStyleCnt="0">
        <dgm:presLayoutVars>
          <dgm:hierBranch/>
        </dgm:presLayoutVars>
      </dgm:prSet>
      <dgm:spPr/>
    </dgm:pt>
    <dgm:pt modelId="{7D7A4CB1-F031-4828-90A7-49C8EAC41E1E}" type="pres">
      <dgm:prSet presAssocID="{F54BA082-7E9A-4A57-A5BA-D3F087A433CC}" presName="rootComposite" presStyleCnt="0"/>
      <dgm:spPr/>
    </dgm:pt>
    <dgm:pt modelId="{B651DCB6-AAF6-4973-9416-A5FBDCD184AD}" type="pres">
      <dgm:prSet presAssocID="{F54BA082-7E9A-4A57-A5BA-D3F087A433CC}" presName="rootText" presStyleLbl="node3" presStyleIdx="2" presStyleCnt="3" custScaleX="135781" custScaleY="128090" custLinFactNeighborX="14107" custLinFactNeighborY="847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E9E1509-3C3C-4DF1-8723-C0DDF76BD16B}" type="pres">
      <dgm:prSet presAssocID="{F54BA082-7E9A-4A57-A5BA-D3F087A433CC}" presName="rootConnector" presStyleLbl="node3" presStyleIdx="2" presStyleCnt="3"/>
      <dgm:spPr/>
      <dgm:t>
        <a:bodyPr/>
        <a:lstStyle/>
        <a:p>
          <a:endParaRPr lang="es-ES"/>
        </a:p>
      </dgm:t>
    </dgm:pt>
    <dgm:pt modelId="{5D342304-3742-4A0E-8D51-D5CB71D11E9D}" type="pres">
      <dgm:prSet presAssocID="{F54BA082-7E9A-4A57-A5BA-D3F087A433CC}" presName="hierChild4" presStyleCnt="0"/>
      <dgm:spPr/>
    </dgm:pt>
    <dgm:pt modelId="{8D376A21-B1DE-43F8-8909-9B447CA773F2}" type="pres">
      <dgm:prSet presAssocID="{F54BA082-7E9A-4A57-A5BA-D3F087A433CC}" presName="hierChild5" presStyleCnt="0"/>
      <dgm:spPr/>
    </dgm:pt>
    <dgm:pt modelId="{4F6E22EF-9940-4E6D-8F89-9A1FB953EB04}" type="pres">
      <dgm:prSet presAssocID="{80C91609-4155-490D-A93A-2840363F77EF}" presName="hierChild5" presStyleCnt="0"/>
      <dgm:spPr/>
    </dgm:pt>
    <dgm:pt modelId="{E6CFA08A-7145-470C-A659-6A725D85622B}" type="pres">
      <dgm:prSet presAssocID="{9DEA55C1-E59C-4B5B-90DC-1D0B54C2B20C}" presName="hierChild3" presStyleCnt="0"/>
      <dgm:spPr/>
    </dgm:pt>
  </dgm:ptLst>
  <dgm:cxnLst>
    <dgm:cxn modelId="{302D347D-53F5-4CB9-8BCF-2241241B70D8}" type="presOf" srcId="{2A362D5D-A3DA-4F6C-8849-2A8C51EEB6D2}" destId="{12FB5CC2-3F72-4AC8-AF94-50272EAD0FAB}" srcOrd="0" destOrd="0" presId="urn:microsoft.com/office/officeart/2005/8/layout/orgChart1"/>
    <dgm:cxn modelId="{DFA0BABA-3B0A-45FC-86E1-10A9454E4B3C}" srcId="{0C91185E-A5BB-454E-8A23-88826D65B962}" destId="{8AC6414F-5CB9-4AD0-A620-934C5FC9CBB4}" srcOrd="0" destOrd="0" parTransId="{150A40C0-AB88-41C6-9272-2677356C32E5}" sibTransId="{5C44F203-C8BE-4D22-B09F-A652D77D0B0A}"/>
    <dgm:cxn modelId="{5CC0FAD0-1AB8-4B21-A84E-E1463EAF11F2}" type="presOf" srcId="{BD3D72B1-EEF6-4EB4-803A-A74A6B419346}" destId="{B3263371-B20E-4D1C-87B0-F232DC5A756C}" srcOrd="0" destOrd="0" presId="urn:microsoft.com/office/officeart/2005/8/layout/orgChart1"/>
    <dgm:cxn modelId="{801904C8-0712-4231-AA0C-82FC982EDF34}" type="presOf" srcId="{2EC3689C-7BAA-4D8B-9BFA-26FA5F5F11A6}" destId="{F20D4592-4086-4910-B30C-72EC00D6CBE6}" srcOrd="1" destOrd="0" presId="urn:microsoft.com/office/officeart/2005/8/layout/orgChart1"/>
    <dgm:cxn modelId="{59773F7C-2C15-4ED4-9519-386CAFAE0C92}" srcId="{41568039-9809-4B2B-BA51-64E0E23C2BBE}" destId="{0C91185E-A5BB-454E-8A23-88826D65B962}" srcOrd="1" destOrd="0" parTransId="{7A55B588-BFE1-446D-8B43-5544CE9581CC}" sibTransId="{CD9ECA43-5B89-4D55-93C2-660A71A75D83}"/>
    <dgm:cxn modelId="{48693F07-4904-4B5A-8AA2-6826C75223FF}" type="presOf" srcId="{0C91185E-A5BB-454E-8A23-88826D65B962}" destId="{16B5BDFF-F3F9-455E-9A06-4FDFC9DB382B}" srcOrd="0" destOrd="0" presId="urn:microsoft.com/office/officeart/2005/8/layout/orgChart1"/>
    <dgm:cxn modelId="{459D25EF-79FF-48BD-A092-2F3B453D9F66}" type="presOf" srcId="{0C91185E-A5BB-454E-8A23-88826D65B962}" destId="{D04C1450-DF60-4E32-B57A-CCB0C69C077A}" srcOrd="1" destOrd="0" presId="urn:microsoft.com/office/officeart/2005/8/layout/orgChart1"/>
    <dgm:cxn modelId="{638258D9-DB79-4BF9-9925-7979257523D8}" type="presOf" srcId="{80C91609-4155-490D-A93A-2840363F77EF}" destId="{0E4A1FB2-B936-4A45-9B17-4DC72B6EC80F}" srcOrd="0" destOrd="0" presId="urn:microsoft.com/office/officeart/2005/8/layout/orgChart1"/>
    <dgm:cxn modelId="{E519B8CE-2C21-48C9-95C2-CF5649C0276A}" type="presOf" srcId="{ED044282-9709-409C-A329-2B868569F6BC}" destId="{26748039-6874-42B3-9C6B-2A687CAEDF97}" srcOrd="0" destOrd="0" presId="urn:microsoft.com/office/officeart/2005/8/layout/orgChart1"/>
    <dgm:cxn modelId="{D38AF8FB-9E72-44E2-8179-2274527F73F0}" type="presOf" srcId="{F54BA082-7E9A-4A57-A5BA-D3F087A433CC}" destId="{FE9E1509-3C3C-4DF1-8723-C0DDF76BD16B}" srcOrd="1" destOrd="0" presId="urn:microsoft.com/office/officeart/2005/8/layout/orgChart1"/>
    <dgm:cxn modelId="{EE2202FD-AD84-4FA7-82F6-5BAF027E5533}" type="presOf" srcId="{80C91609-4155-490D-A93A-2840363F77EF}" destId="{70C7E907-B590-4FA8-BA47-0908BC71EE25}" srcOrd="1" destOrd="0" presId="urn:microsoft.com/office/officeart/2005/8/layout/orgChart1"/>
    <dgm:cxn modelId="{79FD3286-AA6A-4473-9627-2A0698877876}" type="presOf" srcId="{8AC6414F-5CB9-4AD0-A620-934C5FC9CBB4}" destId="{53664F09-EBDF-41A0-A04E-7CCB793DAC36}" srcOrd="1" destOrd="0" presId="urn:microsoft.com/office/officeart/2005/8/layout/orgChart1"/>
    <dgm:cxn modelId="{0C3566C7-CED4-4EAB-AF0C-0804E536F7ED}" srcId="{80C91609-4155-490D-A93A-2840363F77EF}" destId="{F54BA082-7E9A-4A57-A5BA-D3F087A433CC}" srcOrd="0" destOrd="0" parTransId="{4E50255E-3688-405A-9938-0EC4F736299F}" sibTransId="{52636BDE-BCBB-4A69-977A-2ED6A678EF9C}"/>
    <dgm:cxn modelId="{2EFD446F-EC6E-470D-A50C-D16A18F60423}" type="presOf" srcId="{F54BA082-7E9A-4A57-A5BA-D3F087A433CC}" destId="{B651DCB6-AAF6-4973-9416-A5FBDCD184AD}" srcOrd="0" destOrd="0" presId="urn:microsoft.com/office/officeart/2005/8/layout/orgChart1"/>
    <dgm:cxn modelId="{A9B153A1-DCFC-4184-B7A0-B41CED0F83BA}" type="presOf" srcId="{7A55B588-BFE1-446D-8B43-5544CE9581CC}" destId="{6B2AC130-DFD5-4289-858A-2D5CBBF9140D}" srcOrd="0" destOrd="0" presId="urn:microsoft.com/office/officeart/2005/8/layout/orgChart1"/>
    <dgm:cxn modelId="{CED92995-5AC8-4145-8F99-D5335C8AC70D}" type="presOf" srcId="{9DEA55C1-E59C-4B5B-90DC-1D0B54C2B20C}" destId="{B2A4EFCD-7609-4E18-A214-10BA88B362DC}" srcOrd="1" destOrd="0" presId="urn:microsoft.com/office/officeart/2005/8/layout/orgChart1"/>
    <dgm:cxn modelId="{69990291-A1DF-4868-8403-1752C0FA5258}" type="presOf" srcId="{41568039-9809-4B2B-BA51-64E0E23C2BBE}" destId="{19FBE8A8-D4BA-45D1-97CD-FF1210CD856F}" srcOrd="0" destOrd="0" presId="urn:microsoft.com/office/officeart/2005/8/layout/orgChart1"/>
    <dgm:cxn modelId="{EC724DDC-A514-4C2F-B6CB-601D5320546A}" srcId="{41568039-9809-4B2B-BA51-64E0E23C2BBE}" destId="{2EC3689C-7BAA-4D8B-9BFA-26FA5F5F11A6}" srcOrd="0" destOrd="0" parTransId="{1CBA1466-9B70-40DE-ABFD-7537F7E3D45F}" sibTransId="{A3704BCA-5964-40F8-ADD4-E26642897C08}"/>
    <dgm:cxn modelId="{96BF001E-00D4-46D6-882A-C61529689575}" type="presOf" srcId="{41568039-9809-4B2B-BA51-64E0E23C2BBE}" destId="{D87ADB57-9DB4-476E-8E99-32492AEF6743}" srcOrd="1" destOrd="0" presId="urn:microsoft.com/office/officeart/2005/8/layout/orgChart1"/>
    <dgm:cxn modelId="{7CAD523A-8EFF-4E2F-8F46-4FB6EED35186}" type="presOf" srcId="{9DEA55C1-E59C-4B5B-90DC-1D0B54C2B20C}" destId="{86D99192-4F64-487A-BE9B-B4D3790AE7BC}" srcOrd="0" destOrd="0" presId="urn:microsoft.com/office/officeart/2005/8/layout/orgChart1"/>
    <dgm:cxn modelId="{D2C23239-7BEA-41E4-B2CE-883774072780}" type="presOf" srcId="{1CBA1466-9B70-40DE-ABFD-7537F7E3D45F}" destId="{FA641218-B59B-4AC9-8D8C-AEA992899D24}" srcOrd="0" destOrd="0" presId="urn:microsoft.com/office/officeart/2005/8/layout/orgChart1"/>
    <dgm:cxn modelId="{45404443-0413-47B7-A4F4-7FD9C8ECBA10}" srcId="{9DEA55C1-E59C-4B5B-90DC-1D0B54C2B20C}" destId="{41568039-9809-4B2B-BA51-64E0E23C2BBE}" srcOrd="0" destOrd="0" parTransId="{ED044282-9709-409C-A329-2B868569F6BC}" sibTransId="{7DF3ADED-0B1E-4DCA-9C7E-A36145EED7EE}"/>
    <dgm:cxn modelId="{45DAF37C-9C77-49C6-B237-491D75265BD2}" type="presOf" srcId="{8AC6414F-5CB9-4AD0-A620-934C5FC9CBB4}" destId="{30FFB312-E2B7-4DAF-BC4F-35A9624DCD38}" srcOrd="0" destOrd="0" presId="urn:microsoft.com/office/officeart/2005/8/layout/orgChart1"/>
    <dgm:cxn modelId="{5C515878-DD1D-4789-907A-CCD45DB302D7}" type="presOf" srcId="{150A40C0-AB88-41C6-9272-2677356C32E5}" destId="{C1CAADBC-7242-4F4F-959F-BAD93FBF6928}" srcOrd="0" destOrd="0" presId="urn:microsoft.com/office/officeart/2005/8/layout/orgChart1"/>
    <dgm:cxn modelId="{CD919398-2D16-476A-9BB4-B45D31C1442E}" srcId="{9DEA55C1-E59C-4B5B-90DC-1D0B54C2B20C}" destId="{80C91609-4155-490D-A93A-2840363F77EF}" srcOrd="1" destOrd="0" parTransId="{2A362D5D-A3DA-4F6C-8849-2A8C51EEB6D2}" sibTransId="{5A3BE225-2F5B-4161-8A74-36B352EE9587}"/>
    <dgm:cxn modelId="{F74E3618-BC85-4552-AD1F-7756591C9A43}" type="presOf" srcId="{4E50255E-3688-405A-9938-0EC4F736299F}" destId="{FC7541B4-6136-45CB-8770-663459A25598}" srcOrd="0" destOrd="0" presId="urn:microsoft.com/office/officeart/2005/8/layout/orgChart1"/>
    <dgm:cxn modelId="{249329A8-F917-44DE-879B-81493D40AFAF}" srcId="{BD3D72B1-EEF6-4EB4-803A-A74A6B419346}" destId="{9DEA55C1-E59C-4B5B-90DC-1D0B54C2B20C}" srcOrd="0" destOrd="0" parTransId="{DC431621-F922-42D7-987E-BC6EADD572A1}" sibTransId="{1C0576D0-2BD9-4D61-BC42-6FFE9C63440E}"/>
    <dgm:cxn modelId="{9B3727EA-AAAD-4374-A7A1-35332987E677}" type="presOf" srcId="{2EC3689C-7BAA-4D8B-9BFA-26FA5F5F11A6}" destId="{9EF5B1E7-4642-446F-802A-010E77A6D315}" srcOrd="0" destOrd="0" presId="urn:microsoft.com/office/officeart/2005/8/layout/orgChart1"/>
    <dgm:cxn modelId="{F083D5E3-9C2E-4BCF-9F0E-BFC458C92B12}" type="presParOf" srcId="{B3263371-B20E-4D1C-87B0-F232DC5A756C}" destId="{8CDE9839-8DE1-472C-9904-C93FC90AA559}" srcOrd="0" destOrd="0" presId="urn:microsoft.com/office/officeart/2005/8/layout/orgChart1"/>
    <dgm:cxn modelId="{37D8BB81-7136-4F16-9B6A-1B9B9EC6C96A}" type="presParOf" srcId="{8CDE9839-8DE1-472C-9904-C93FC90AA559}" destId="{A15FBA2B-7AAA-4593-A287-168E70F88188}" srcOrd="0" destOrd="0" presId="urn:microsoft.com/office/officeart/2005/8/layout/orgChart1"/>
    <dgm:cxn modelId="{1900F1B0-D2D2-431A-8455-4C8E5B76EC18}" type="presParOf" srcId="{A15FBA2B-7AAA-4593-A287-168E70F88188}" destId="{86D99192-4F64-487A-BE9B-B4D3790AE7BC}" srcOrd="0" destOrd="0" presId="urn:microsoft.com/office/officeart/2005/8/layout/orgChart1"/>
    <dgm:cxn modelId="{3954342C-E6A2-41C3-BA59-8D8BD3B38EF1}" type="presParOf" srcId="{A15FBA2B-7AAA-4593-A287-168E70F88188}" destId="{B2A4EFCD-7609-4E18-A214-10BA88B362DC}" srcOrd="1" destOrd="0" presId="urn:microsoft.com/office/officeart/2005/8/layout/orgChart1"/>
    <dgm:cxn modelId="{3622F159-EC84-43E6-A8C6-54513A7DF708}" type="presParOf" srcId="{8CDE9839-8DE1-472C-9904-C93FC90AA559}" destId="{05E8A0F8-8F4A-4D16-B455-9B21EE5D83FA}" srcOrd="1" destOrd="0" presId="urn:microsoft.com/office/officeart/2005/8/layout/orgChart1"/>
    <dgm:cxn modelId="{3F166BAE-F256-4E44-A556-EE7789FCD02C}" type="presParOf" srcId="{05E8A0F8-8F4A-4D16-B455-9B21EE5D83FA}" destId="{26748039-6874-42B3-9C6B-2A687CAEDF97}" srcOrd="0" destOrd="0" presId="urn:microsoft.com/office/officeart/2005/8/layout/orgChart1"/>
    <dgm:cxn modelId="{AC3B0A73-4E0C-41C3-8879-E13B84873EFC}" type="presParOf" srcId="{05E8A0F8-8F4A-4D16-B455-9B21EE5D83FA}" destId="{1294F536-9FA0-46F5-98BA-18EE92504E46}" srcOrd="1" destOrd="0" presId="urn:microsoft.com/office/officeart/2005/8/layout/orgChart1"/>
    <dgm:cxn modelId="{8F136E16-E183-440D-9E25-DEC44E366691}" type="presParOf" srcId="{1294F536-9FA0-46F5-98BA-18EE92504E46}" destId="{914CB05A-8D64-4CEB-98C4-DA11CADF5EF5}" srcOrd="0" destOrd="0" presId="urn:microsoft.com/office/officeart/2005/8/layout/orgChart1"/>
    <dgm:cxn modelId="{4CED85AB-6EC2-4EF8-B091-2EB4AA365B2F}" type="presParOf" srcId="{914CB05A-8D64-4CEB-98C4-DA11CADF5EF5}" destId="{19FBE8A8-D4BA-45D1-97CD-FF1210CD856F}" srcOrd="0" destOrd="0" presId="urn:microsoft.com/office/officeart/2005/8/layout/orgChart1"/>
    <dgm:cxn modelId="{A88AA740-BD6C-4581-B8AA-D7E6B99CB737}" type="presParOf" srcId="{914CB05A-8D64-4CEB-98C4-DA11CADF5EF5}" destId="{D87ADB57-9DB4-476E-8E99-32492AEF6743}" srcOrd="1" destOrd="0" presId="urn:microsoft.com/office/officeart/2005/8/layout/orgChart1"/>
    <dgm:cxn modelId="{68759E4C-0974-43C8-951E-2E0541945DA1}" type="presParOf" srcId="{1294F536-9FA0-46F5-98BA-18EE92504E46}" destId="{DBDE0C42-B65A-4FF4-A1B6-4A7374870D94}" srcOrd="1" destOrd="0" presId="urn:microsoft.com/office/officeart/2005/8/layout/orgChart1"/>
    <dgm:cxn modelId="{698537BE-66C0-4E38-9A9B-4250D3707334}" type="presParOf" srcId="{DBDE0C42-B65A-4FF4-A1B6-4A7374870D94}" destId="{FA641218-B59B-4AC9-8D8C-AEA992899D24}" srcOrd="0" destOrd="0" presId="urn:microsoft.com/office/officeart/2005/8/layout/orgChart1"/>
    <dgm:cxn modelId="{A45E96A9-F326-4B8C-974F-5518592BE98A}" type="presParOf" srcId="{DBDE0C42-B65A-4FF4-A1B6-4A7374870D94}" destId="{3AD56842-B5D0-4B28-9ECD-75B4A9D0F3F8}" srcOrd="1" destOrd="0" presId="urn:microsoft.com/office/officeart/2005/8/layout/orgChart1"/>
    <dgm:cxn modelId="{87D73D42-27AA-46FF-A89A-CFAC01E95BEA}" type="presParOf" srcId="{3AD56842-B5D0-4B28-9ECD-75B4A9D0F3F8}" destId="{B7121B46-A2BE-4117-A06F-C35EC7E44BD5}" srcOrd="0" destOrd="0" presId="urn:microsoft.com/office/officeart/2005/8/layout/orgChart1"/>
    <dgm:cxn modelId="{D804B1FC-1866-4670-968B-4A96AE3333D3}" type="presParOf" srcId="{B7121B46-A2BE-4117-A06F-C35EC7E44BD5}" destId="{9EF5B1E7-4642-446F-802A-010E77A6D315}" srcOrd="0" destOrd="0" presId="urn:microsoft.com/office/officeart/2005/8/layout/orgChart1"/>
    <dgm:cxn modelId="{0ADC0785-3827-4E5C-871F-096CEC9282DC}" type="presParOf" srcId="{B7121B46-A2BE-4117-A06F-C35EC7E44BD5}" destId="{F20D4592-4086-4910-B30C-72EC00D6CBE6}" srcOrd="1" destOrd="0" presId="urn:microsoft.com/office/officeart/2005/8/layout/orgChart1"/>
    <dgm:cxn modelId="{CD333187-7EF7-4348-A20B-435D27C358AE}" type="presParOf" srcId="{3AD56842-B5D0-4B28-9ECD-75B4A9D0F3F8}" destId="{6C8B4CA9-8A6B-4839-9B95-F2F66954329E}" srcOrd="1" destOrd="0" presId="urn:microsoft.com/office/officeart/2005/8/layout/orgChart1"/>
    <dgm:cxn modelId="{C481C337-B187-439D-8244-474AF6817C23}" type="presParOf" srcId="{3AD56842-B5D0-4B28-9ECD-75B4A9D0F3F8}" destId="{D3CC1EF0-B066-49DF-9149-C52533FB5920}" srcOrd="2" destOrd="0" presId="urn:microsoft.com/office/officeart/2005/8/layout/orgChart1"/>
    <dgm:cxn modelId="{523F8468-700B-499C-AE13-3441C82FA166}" type="presParOf" srcId="{DBDE0C42-B65A-4FF4-A1B6-4A7374870D94}" destId="{6B2AC130-DFD5-4289-858A-2D5CBBF9140D}" srcOrd="2" destOrd="0" presId="urn:microsoft.com/office/officeart/2005/8/layout/orgChart1"/>
    <dgm:cxn modelId="{67EFE328-4E18-4AD0-8C33-9B2747B755FD}" type="presParOf" srcId="{DBDE0C42-B65A-4FF4-A1B6-4A7374870D94}" destId="{4E4636C4-284D-423B-884A-6CA34715771F}" srcOrd="3" destOrd="0" presId="urn:microsoft.com/office/officeart/2005/8/layout/orgChart1"/>
    <dgm:cxn modelId="{6677A702-5CEB-4FB5-AA2D-4D5FE13F95CB}" type="presParOf" srcId="{4E4636C4-284D-423B-884A-6CA34715771F}" destId="{904697D5-8968-4A83-A739-C11E2A00DFC3}" srcOrd="0" destOrd="0" presId="urn:microsoft.com/office/officeart/2005/8/layout/orgChart1"/>
    <dgm:cxn modelId="{3321B60B-A167-4453-BBD0-6128903D7B95}" type="presParOf" srcId="{904697D5-8968-4A83-A739-C11E2A00DFC3}" destId="{16B5BDFF-F3F9-455E-9A06-4FDFC9DB382B}" srcOrd="0" destOrd="0" presId="urn:microsoft.com/office/officeart/2005/8/layout/orgChart1"/>
    <dgm:cxn modelId="{EC8D0447-9208-4EF6-9E0B-68CB4C1A600D}" type="presParOf" srcId="{904697D5-8968-4A83-A739-C11E2A00DFC3}" destId="{D04C1450-DF60-4E32-B57A-CCB0C69C077A}" srcOrd="1" destOrd="0" presId="urn:microsoft.com/office/officeart/2005/8/layout/orgChart1"/>
    <dgm:cxn modelId="{FD79C190-AD8A-4422-8A27-2886157794A3}" type="presParOf" srcId="{4E4636C4-284D-423B-884A-6CA34715771F}" destId="{D1646C4F-7295-4A14-A5F4-B3FB2525C319}" srcOrd="1" destOrd="0" presId="urn:microsoft.com/office/officeart/2005/8/layout/orgChart1"/>
    <dgm:cxn modelId="{12912208-0D08-4D03-BD20-085138ACA006}" type="presParOf" srcId="{D1646C4F-7295-4A14-A5F4-B3FB2525C319}" destId="{C1CAADBC-7242-4F4F-959F-BAD93FBF6928}" srcOrd="0" destOrd="0" presId="urn:microsoft.com/office/officeart/2005/8/layout/orgChart1"/>
    <dgm:cxn modelId="{56DD83E6-C1CE-49F8-9192-1EF1D4569A0C}" type="presParOf" srcId="{D1646C4F-7295-4A14-A5F4-B3FB2525C319}" destId="{08B2CCE8-7150-4465-9AF5-D5F96E0C79E7}" srcOrd="1" destOrd="0" presId="urn:microsoft.com/office/officeart/2005/8/layout/orgChart1"/>
    <dgm:cxn modelId="{A93154A2-311A-42C6-8FC0-6A2AAC86427B}" type="presParOf" srcId="{08B2CCE8-7150-4465-9AF5-D5F96E0C79E7}" destId="{335095C9-A8F9-4D0F-B0B6-3682BEA60AE3}" srcOrd="0" destOrd="0" presId="urn:microsoft.com/office/officeart/2005/8/layout/orgChart1"/>
    <dgm:cxn modelId="{73A58179-5554-46A7-B323-0BE01C770A86}" type="presParOf" srcId="{335095C9-A8F9-4D0F-B0B6-3682BEA60AE3}" destId="{30FFB312-E2B7-4DAF-BC4F-35A9624DCD38}" srcOrd="0" destOrd="0" presId="urn:microsoft.com/office/officeart/2005/8/layout/orgChart1"/>
    <dgm:cxn modelId="{4801132A-A60A-49DC-9A42-5AD2E243796B}" type="presParOf" srcId="{335095C9-A8F9-4D0F-B0B6-3682BEA60AE3}" destId="{53664F09-EBDF-41A0-A04E-7CCB793DAC36}" srcOrd="1" destOrd="0" presId="urn:microsoft.com/office/officeart/2005/8/layout/orgChart1"/>
    <dgm:cxn modelId="{5AD03723-7D3B-4C6F-9000-ACC9F0D168B8}" type="presParOf" srcId="{08B2CCE8-7150-4465-9AF5-D5F96E0C79E7}" destId="{3668E568-1F5E-40A8-86B4-620C0C193A0F}" srcOrd="1" destOrd="0" presId="urn:microsoft.com/office/officeart/2005/8/layout/orgChart1"/>
    <dgm:cxn modelId="{B7A25479-716F-41DE-B4B2-FA65CEC915C2}" type="presParOf" srcId="{08B2CCE8-7150-4465-9AF5-D5F96E0C79E7}" destId="{61B70F68-FFCC-4390-B36E-18BC9A9C6738}" srcOrd="2" destOrd="0" presId="urn:microsoft.com/office/officeart/2005/8/layout/orgChart1"/>
    <dgm:cxn modelId="{FE36319A-16E5-47F3-BFDE-0E32CD346F22}" type="presParOf" srcId="{4E4636C4-284D-423B-884A-6CA34715771F}" destId="{E867B2FD-4BDF-4F87-9C02-E4BAF6D12A90}" srcOrd="2" destOrd="0" presId="urn:microsoft.com/office/officeart/2005/8/layout/orgChart1"/>
    <dgm:cxn modelId="{371026FA-9D47-4A25-95B2-7A5AE3A24C4B}" type="presParOf" srcId="{1294F536-9FA0-46F5-98BA-18EE92504E46}" destId="{05F5590B-53D8-4D19-A747-694F7E5C5F12}" srcOrd="2" destOrd="0" presId="urn:microsoft.com/office/officeart/2005/8/layout/orgChart1"/>
    <dgm:cxn modelId="{C8621BED-12C9-4F7A-B7D1-4AC4736B9471}" type="presParOf" srcId="{05E8A0F8-8F4A-4D16-B455-9B21EE5D83FA}" destId="{12FB5CC2-3F72-4AC8-AF94-50272EAD0FAB}" srcOrd="2" destOrd="0" presId="urn:microsoft.com/office/officeart/2005/8/layout/orgChart1"/>
    <dgm:cxn modelId="{C988ED96-273A-4321-87D5-602FDB467586}" type="presParOf" srcId="{05E8A0F8-8F4A-4D16-B455-9B21EE5D83FA}" destId="{B570DFF2-79FF-4DD0-A8FE-728069315CDB}" srcOrd="3" destOrd="0" presId="urn:microsoft.com/office/officeart/2005/8/layout/orgChart1"/>
    <dgm:cxn modelId="{162BDE06-77D0-4BB7-ADC6-E5A29A681BDE}" type="presParOf" srcId="{B570DFF2-79FF-4DD0-A8FE-728069315CDB}" destId="{AC57EB8E-F8F8-49E5-AB3B-101A503E7149}" srcOrd="0" destOrd="0" presId="urn:microsoft.com/office/officeart/2005/8/layout/orgChart1"/>
    <dgm:cxn modelId="{5E0E3A5A-12A4-4854-9973-25A09596907A}" type="presParOf" srcId="{AC57EB8E-F8F8-49E5-AB3B-101A503E7149}" destId="{0E4A1FB2-B936-4A45-9B17-4DC72B6EC80F}" srcOrd="0" destOrd="0" presId="urn:microsoft.com/office/officeart/2005/8/layout/orgChart1"/>
    <dgm:cxn modelId="{3CD400D7-23E4-4E9E-BA5C-D33410DBEE94}" type="presParOf" srcId="{AC57EB8E-F8F8-49E5-AB3B-101A503E7149}" destId="{70C7E907-B590-4FA8-BA47-0908BC71EE25}" srcOrd="1" destOrd="0" presId="urn:microsoft.com/office/officeart/2005/8/layout/orgChart1"/>
    <dgm:cxn modelId="{46E2BBA8-5EF3-4760-9BC6-7791E58EE898}" type="presParOf" srcId="{B570DFF2-79FF-4DD0-A8FE-728069315CDB}" destId="{0DCE5A2E-AABD-41D8-AB45-73FC6E777742}" srcOrd="1" destOrd="0" presId="urn:microsoft.com/office/officeart/2005/8/layout/orgChart1"/>
    <dgm:cxn modelId="{81C38AA1-E491-4965-A517-5AF19E8E81CD}" type="presParOf" srcId="{0DCE5A2E-AABD-41D8-AB45-73FC6E777742}" destId="{FC7541B4-6136-45CB-8770-663459A25598}" srcOrd="0" destOrd="0" presId="urn:microsoft.com/office/officeart/2005/8/layout/orgChart1"/>
    <dgm:cxn modelId="{6B1C6456-D4C5-4055-9F7B-E7A1689BA715}" type="presParOf" srcId="{0DCE5A2E-AABD-41D8-AB45-73FC6E777742}" destId="{A40758BA-FB53-4B5B-8D0E-BFC6FCF28CCD}" srcOrd="1" destOrd="0" presId="urn:microsoft.com/office/officeart/2005/8/layout/orgChart1"/>
    <dgm:cxn modelId="{8D62B0E5-82C1-4886-8F06-94FF4DF8E94F}" type="presParOf" srcId="{A40758BA-FB53-4B5B-8D0E-BFC6FCF28CCD}" destId="{7D7A4CB1-F031-4828-90A7-49C8EAC41E1E}" srcOrd="0" destOrd="0" presId="urn:microsoft.com/office/officeart/2005/8/layout/orgChart1"/>
    <dgm:cxn modelId="{6694488A-6B03-45DF-BC9A-64CCC3E1AA30}" type="presParOf" srcId="{7D7A4CB1-F031-4828-90A7-49C8EAC41E1E}" destId="{B651DCB6-AAF6-4973-9416-A5FBDCD184AD}" srcOrd="0" destOrd="0" presId="urn:microsoft.com/office/officeart/2005/8/layout/orgChart1"/>
    <dgm:cxn modelId="{ED410320-70C0-4159-ACC9-12DB4E433491}" type="presParOf" srcId="{7D7A4CB1-F031-4828-90A7-49C8EAC41E1E}" destId="{FE9E1509-3C3C-4DF1-8723-C0DDF76BD16B}" srcOrd="1" destOrd="0" presId="urn:microsoft.com/office/officeart/2005/8/layout/orgChart1"/>
    <dgm:cxn modelId="{A79861E8-8CB0-46D3-8D9F-C1687572DFEC}" type="presParOf" srcId="{A40758BA-FB53-4B5B-8D0E-BFC6FCF28CCD}" destId="{5D342304-3742-4A0E-8D51-D5CB71D11E9D}" srcOrd="1" destOrd="0" presId="urn:microsoft.com/office/officeart/2005/8/layout/orgChart1"/>
    <dgm:cxn modelId="{B48BC66B-D601-43E7-8392-8BA34742808B}" type="presParOf" srcId="{A40758BA-FB53-4B5B-8D0E-BFC6FCF28CCD}" destId="{8D376A21-B1DE-43F8-8909-9B447CA773F2}" srcOrd="2" destOrd="0" presId="urn:microsoft.com/office/officeart/2005/8/layout/orgChart1"/>
    <dgm:cxn modelId="{4D865F48-6506-46C4-AE3C-49D8533E8A4E}" type="presParOf" srcId="{B570DFF2-79FF-4DD0-A8FE-728069315CDB}" destId="{4F6E22EF-9940-4E6D-8F89-9A1FB953EB04}" srcOrd="2" destOrd="0" presId="urn:microsoft.com/office/officeart/2005/8/layout/orgChart1"/>
    <dgm:cxn modelId="{A7EEF822-9F56-4BD9-92D4-D9E6391B9BD8}" type="presParOf" srcId="{8CDE9839-8DE1-472C-9904-C93FC90AA559}" destId="{E6CFA08A-7145-470C-A659-6A725D85622B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59FE937C-592D-42F6-9069-FB8CB94582DB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1A675F25-FDD3-4EF3-8931-B68E61D4CC89}">
      <dgm:prSet phldrT="[Texto]" custT="1"/>
      <dgm:spPr/>
      <dgm:t>
        <a:bodyPr/>
        <a:lstStyle/>
        <a:p>
          <a:r>
            <a:rPr lang="es-MX" altLang="es-MX" sz="1200" dirty="0" smtClean="0">
              <a:cs typeface="Arial" charset="0"/>
            </a:rPr>
            <a:t>Director(a) de </a:t>
          </a:r>
          <a:r>
            <a:rPr lang="es-MX" altLang="es-MX" sz="1200" dirty="0">
              <a:cs typeface="Arial" charset="0"/>
            </a:rPr>
            <a:t>Policía de </a:t>
          </a:r>
          <a:r>
            <a:rPr lang="es-MX" altLang="es-MX" sz="1200" dirty="0" smtClean="0">
              <a:cs typeface="Arial" charset="0"/>
            </a:rPr>
            <a:t>Proximidad</a:t>
          </a:r>
          <a:endParaRPr lang="es-MX" altLang="es-MX" sz="1200" dirty="0">
            <a:cs typeface="Arial" charset="0"/>
          </a:endParaRPr>
        </a:p>
      </dgm:t>
    </dgm:pt>
    <dgm:pt modelId="{9626F7F9-FAEA-425B-8581-B94183B15B93}" type="parTrans" cxnId="{9C53D74C-983D-4C7D-B5C7-8C26EFB73964}">
      <dgm:prSet/>
      <dgm:spPr/>
      <dgm:t>
        <a:bodyPr/>
        <a:lstStyle/>
        <a:p>
          <a:endParaRPr lang="es-ES" sz="1200"/>
        </a:p>
      </dgm:t>
    </dgm:pt>
    <dgm:pt modelId="{02E4ABFA-09B4-4784-A491-99031C623B1A}" type="sibTrans" cxnId="{9C53D74C-983D-4C7D-B5C7-8C26EFB73964}">
      <dgm:prSet/>
      <dgm:spPr/>
      <dgm:t>
        <a:bodyPr/>
        <a:lstStyle/>
        <a:p>
          <a:endParaRPr lang="es-ES" sz="1200"/>
        </a:p>
      </dgm:t>
    </dgm:pt>
    <dgm:pt modelId="{9E1A24B2-ED43-4D50-AE97-3A5D9C927608}" type="asst">
      <dgm:prSet phldrT="[Texto]" custT="1"/>
      <dgm:spPr/>
      <dgm:t>
        <a:bodyPr/>
        <a:lstStyle/>
        <a:p>
          <a:r>
            <a:rPr lang="es-MX" altLang="es-MX" sz="1200" dirty="0">
              <a:cs typeface="Arial" charset="0"/>
            </a:rPr>
            <a:t>Supervisor(a</a:t>
          </a:r>
          <a:r>
            <a:rPr lang="es-MX" altLang="es-MX" sz="1200" dirty="0" smtClean="0">
              <a:cs typeface="Arial" charset="0"/>
            </a:rPr>
            <a:t>)</a:t>
          </a:r>
          <a:endParaRPr lang="es-MX" altLang="es-MX" sz="1200" dirty="0">
            <a:cs typeface="Arial" charset="0"/>
          </a:endParaRPr>
        </a:p>
      </dgm:t>
    </dgm:pt>
    <dgm:pt modelId="{366A44B8-E3F5-47D5-A867-7A317A8AC435}" type="parTrans" cxnId="{A71E8DD1-2962-4FD2-AF2F-5CE4C8F5AC70}">
      <dgm:prSet/>
      <dgm:spPr/>
      <dgm:t>
        <a:bodyPr/>
        <a:lstStyle/>
        <a:p>
          <a:endParaRPr lang="es-ES" sz="1200"/>
        </a:p>
      </dgm:t>
    </dgm:pt>
    <dgm:pt modelId="{9A69C3D2-A3E3-4574-AEF6-884E7FB0CF2A}" type="sibTrans" cxnId="{A71E8DD1-2962-4FD2-AF2F-5CE4C8F5AC70}">
      <dgm:prSet/>
      <dgm:spPr/>
      <dgm:t>
        <a:bodyPr/>
        <a:lstStyle/>
        <a:p>
          <a:endParaRPr lang="es-ES" sz="1200"/>
        </a:p>
      </dgm:t>
    </dgm:pt>
    <dgm:pt modelId="{522ADC6F-87BC-454E-9D19-E456D4E6FEE4}">
      <dgm:prSet phldrT="[Texto]" custT="1"/>
      <dgm:spPr/>
      <dgm:t>
        <a:bodyPr/>
        <a:lstStyle/>
        <a:p>
          <a:r>
            <a:rPr lang="es-ES" sz="1200" dirty="0">
              <a:cs typeface="Arial" charset="0"/>
            </a:rPr>
            <a:t>Guardia Interna</a:t>
          </a:r>
        </a:p>
      </dgm:t>
    </dgm:pt>
    <dgm:pt modelId="{A4D7FDC4-7C71-49C2-85E4-B0CAFA38D8D7}" type="parTrans" cxnId="{6DA6A087-75E5-4BDF-AD83-217CAE4477FE}">
      <dgm:prSet/>
      <dgm:spPr/>
      <dgm:t>
        <a:bodyPr/>
        <a:lstStyle/>
        <a:p>
          <a:endParaRPr lang="es-ES" sz="1200"/>
        </a:p>
      </dgm:t>
    </dgm:pt>
    <dgm:pt modelId="{C7864318-637C-420A-8EEA-B281A8718219}" type="sibTrans" cxnId="{6DA6A087-75E5-4BDF-AD83-217CAE4477FE}">
      <dgm:prSet/>
      <dgm:spPr/>
      <dgm:t>
        <a:bodyPr/>
        <a:lstStyle/>
        <a:p>
          <a:endParaRPr lang="es-ES" sz="1200"/>
        </a:p>
      </dgm:t>
    </dgm:pt>
    <dgm:pt modelId="{C801F6E2-9B4A-4B2B-99A2-57992CBB131E}">
      <dgm:prSet phldrT="[Texto]" custT="1"/>
      <dgm:spPr/>
      <dgm:t>
        <a:bodyPr/>
        <a:lstStyle/>
        <a:p>
          <a:r>
            <a:rPr lang="es-MX" altLang="es-MX" sz="1200" dirty="0"/>
            <a:t>Coordinador(a) de Policía de Monterrey de Proximidad Comercial</a:t>
          </a:r>
          <a:endParaRPr lang="es-ES" sz="1200" dirty="0">
            <a:cs typeface="Arial" charset="0"/>
          </a:endParaRPr>
        </a:p>
      </dgm:t>
    </dgm:pt>
    <dgm:pt modelId="{DC98A2DA-8144-4E69-8202-3F6CB160EACC}" type="parTrans" cxnId="{9E25415B-9DA6-4821-8A9E-04B2694BE1F8}">
      <dgm:prSet/>
      <dgm:spPr/>
      <dgm:t>
        <a:bodyPr/>
        <a:lstStyle/>
        <a:p>
          <a:endParaRPr lang="es-ES" sz="1200"/>
        </a:p>
      </dgm:t>
    </dgm:pt>
    <dgm:pt modelId="{E511DBBB-B63D-47AB-9887-3F3A9D4F2A0A}" type="sibTrans" cxnId="{9E25415B-9DA6-4821-8A9E-04B2694BE1F8}">
      <dgm:prSet/>
      <dgm:spPr/>
      <dgm:t>
        <a:bodyPr/>
        <a:lstStyle/>
        <a:p>
          <a:endParaRPr lang="es-ES" sz="1200"/>
        </a:p>
      </dgm:t>
    </dgm:pt>
    <dgm:pt modelId="{F8C32FC2-03FE-4F29-AA23-95062D92611F}" type="asst">
      <dgm:prSet phldrT="[Texto]" custT="1"/>
      <dgm:spPr/>
      <dgm:t>
        <a:bodyPr/>
        <a:lstStyle/>
        <a:p>
          <a:r>
            <a:rPr lang="es-MX" altLang="es-MX" sz="1200" dirty="0" smtClean="0">
              <a:cs typeface="Arial" charset="0"/>
            </a:rPr>
            <a:t>Auxiliares</a:t>
          </a:r>
          <a:endParaRPr lang="es-MX" altLang="es-MX" sz="1200" dirty="0">
            <a:cs typeface="Arial" charset="0"/>
          </a:endParaRPr>
        </a:p>
      </dgm:t>
    </dgm:pt>
    <dgm:pt modelId="{096E16F9-1869-4048-9338-04F0FAEF2896}" type="parTrans" cxnId="{F35B8DD8-53B1-4069-BD29-1B54C7B899F3}">
      <dgm:prSet/>
      <dgm:spPr/>
      <dgm:t>
        <a:bodyPr/>
        <a:lstStyle/>
        <a:p>
          <a:endParaRPr lang="es-ES" sz="1200"/>
        </a:p>
      </dgm:t>
    </dgm:pt>
    <dgm:pt modelId="{285A7AF1-A874-465C-805F-5576AB106C3C}" type="sibTrans" cxnId="{F35B8DD8-53B1-4069-BD29-1B54C7B899F3}">
      <dgm:prSet/>
      <dgm:spPr/>
      <dgm:t>
        <a:bodyPr/>
        <a:lstStyle/>
        <a:p>
          <a:endParaRPr lang="es-ES" sz="1200"/>
        </a:p>
      </dgm:t>
    </dgm:pt>
    <dgm:pt modelId="{03B88B71-A134-4D8C-BBF7-3B0EE6002F00}" type="asst">
      <dgm:prSet phldrT="[Texto]" custT="1"/>
      <dgm:spPr/>
      <dgm:t>
        <a:bodyPr/>
        <a:lstStyle/>
        <a:p>
          <a:r>
            <a:rPr lang="es-MX" altLang="es-MX" sz="1200" dirty="0" smtClean="0">
              <a:cs typeface="Arial" charset="0"/>
            </a:rPr>
            <a:t>Analista</a:t>
          </a:r>
        </a:p>
      </dgm:t>
    </dgm:pt>
    <dgm:pt modelId="{64C2A2C0-9724-4B3E-94D4-80961F7AD181}" type="parTrans" cxnId="{A6895340-193B-4AAC-B484-8AEBCD27402D}">
      <dgm:prSet/>
      <dgm:spPr/>
      <dgm:t>
        <a:bodyPr/>
        <a:lstStyle/>
        <a:p>
          <a:endParaRPr lang="es-ES" sz="1200"/>
        </a:p>
      </dgm:t>
    </dgm:pt>
    <dgm:pt modelId="{5BD559FD-83A6-43F7-9D44-1D7746E30362}" type="sibTrans" cxnId="{A6895340-193B-4AAC-B484-8AEBCD27402D}">
      <dgm:prSet/>
      <dgm:spPr/>
      <dgm:t>
        <a:bodyPr/>
        <a:lstStyle/>
        <a:p>
          <a:endParaRPr lang="es-ES" sz="1200"/>
        </a:p>
      </dgm:t>
    </dgm:pt>
    <dgm:pt modelId="{3F587201-454A-438D-8151-36C63A095BA1}" type="asst">
      <dgm:prSet phldrT="[Texto]" custT="1"/>
      <dgm:spPr/>
      <dgm:t>
        <a:bodyPr/>
        <a:lstStyle/>
        <a:p>
          <a:r>
            <a:rPr lang="es-MX" altLang="es-MX" sz="1200" dirty="0" smtClean="0">
              <a:cs typeface="Arial" charset="0"/>
            </a:rPr>
            <a:t>Capturistas </a:t>
          </a:r>
        </a:p>
      </dgm:t>
    </dgm:pt>
    <dgm:pt modelId="{5CCB0C2D-C7DF-4DF3-B773-52265B48387B}" type="parTrans" cxnId="{2AEF200F-2996-4F39-AF13-289D5A7BF836}">
      <dgm:prSet/>
      <dgm:spPr/>
      <dgm:t>
        <a:bodyPr/>
        <a:lstStyle/>
        <a:p>
          <a:endParaRPr lang="es-ES" sz="1200"/>
        </a:p>
      </dgm:t>
    </dgm:pt>
    <dgm:pt modelId="{3DD05084-4872-4575-A59E-2CD3D9F59B83}" type="sibTrans" cxnId="{2AEF200F-2996-4F39-AF13-289D5A7BF836}">
      <dgm:prSet/>
      <dgm:spPr/>
      <dgm:t>
        <a:bodyPr/>
        <a:lstStyle/>
        <a:p>
          <a:endParaRPr lang="es-ES" sz="1200"/>
        </a:p>
      </dgm:t>
    </dgm:pt>
    <dgm:pt modelId="{6F4FDD98-0264-419D-BA32-22132F537833}">
      <dgm:prSet phldrT="[Texto]" custT="1"/>
      <dgm:spPr/>
      <dgm:t>
        <a:bodyPr/>
        <a:lstStyle/>
        <a:p>
          <a:r>
            <a:rPr lang="es-MX" altLang="es-MX" sz="1200" dirty="0"/>
            <a:t>Área de Policía de Monterrey de </a:t>
          </a:r>
          <a:br>
            <a:rPr lang="es-MX" altLang="es-MX" sz="1200" dirty="0"/>
          </a:br>
          <a:r>
            <a:rPr lang="es-MX" altLang="es-MX" sz="1200" dirty="0"/>
            <a:t>Proximidad Ciudadana</a:t>
          </a:r>
        </a:p>
      </dgm:t>
    </dgm:pt>
    <dgm:pt modelId="{7AA72FC3-8AE3-4208-973B-4B11A7D3AA97}" type="parTrans" cxnId="{641D9DD1-AA0D-4AC4-BB98-62D4378D6034}">
      <dgm:prSet/>
      <dgm:spPr/>
      <dgm:t>
        <a:bodyPr/>
        <a:lstStyle/>
        <a:p>
          <a:endParaRPr lang="es-ES"/>
        </a:p>
      </dgm:t>
    </dgm:pt>
    <dgm:pt modelId="{9D7B0364-F003-4338-A98F-1010796E9B2F}" type="sibTrans" cxnId="{641D9DD1-AA0D-4AC4-BB98-62D4378D6034}">
      <dgm:prSet/>
      <dgm:spPr/>
      <dgm:t>
        <a:bodyPr/>
        <a:lstStyle/>
        <a:p>
          <a:endParaRPr lang="es-ES"/>
        </a:p>
      </dgm:t>
    </dgm:pt>
    <dgm:pt modelId="{4AF7F90C-A4AF-4182-BCC9-0DBBD84E3A48}" type="asst">
      <dgm:prSet phldrT="[Texto]"/>
      <dgm:spPr/>
      <dgm:t>
        <a:bodyPr/>
        <a:lstStyle/>
        <a:p>
          <a:r>
            <a:rPr lang="es-MX" altLang="es-MX" dirty="0" smtClean="0">
              <a:cs typeface="Arial" charset="0"/>
            </a:rPr>
            <a:t>Auxiliares Administrativos(as)</a:t>
          </a:r>
          <a:endParaRPr lang="es-ES" dirty="0">
            <a:cs typeface="Arial" charset="0"/>
          </a:endParaRPr>
        </a:p>
      </dgm:t>
    </dgm:pt>
    <dgm:pt modelId="{56425054-0613-463B-A298-E305A7DD8F4F}" type="parTrans" cxnId="{24665964-5F2E-4E25-B8BC-E3900B97E703}">
      <dgm:prSet/>
      <dgm:spPr/>
      <dgm:t>
        <a:bodyPr/>
        <a:lstStyle/>
        <a:p>
          <a:endParaRPr lang="es-ES"/>
        </a:p>
      </dgm:t>
    </dgm:pt>
    <dgm:pt modelId="{8C473DFD-6EB2-40DE-8AC4-6DAD1B110FEC}" type="sibTrans" cxnId="{24665964-5F2E-4E25-B8BC-E3900B97E703}">
      <dgm:prSet/>
      <dgm:spPr/>
      <dgm:t>
        <a:bodyPr/>
        <a:lstStyle/>
        <a:p>
          <a:endParaRPr lang="es-ES"/>
        </a:p>
      </dgm:t>
    </dgm:pt>
    <dgm:pt modelId="{25A59979-B0DB-40AD-A69E-9C4E96A1180D}" type="pres">
      <dgm:prSet presAssocID="{59FE937C-592D-42F6-9069-FB8CB94582DB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AA4DC048-D418-4BF6-89F3-585C0E24E883}" type="pres">
      <dgm:prSet presAssocID="{1A675F25-FDD3-4EF3-8931-B68E61D4CC89}" presName="hierRoot1" presStyleCnt="0">
        <dgm:presLayoutVars>
          <dgm:hierBranch val="init"/>
        </dgm:presLayoutVars>
      </dgm:prSet>
      <dgm:spPr/>
    </dgm:pt>
    <dgm:pt modelId="{02FD7759-6CBE-40BF-92DD-2DEC5E14EB5F}" type="pres">
      <dgm:prSet presAssocID="{1A675F25-FDD3-4EF3-8931-B68E61D4CC89}" presName="rootComposite1" presStyleCnt="0"/>
      <dgm:spPr/>
    </dgm:pt>
    <dgm:pt modelId="{EACFF9EA-0D2E-4A01-98EB-7EAC0D3E955A}" type="pres">
      <dgm:prSet presAssocID="{1A675F25-FDD3-4EF3-8931-B68E61D4CC89}" presName="rootText1" presStyleLbl="node0" presStyleIdx="0" presStyleCnt="1" custScaleX="142729" custScaleY="13220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24F5177-FE9F-470E-9739-79162082D6A4}" type="pres">
      <dgm:prSet presAssocID="{1A675F25-FDD3-4EF3-8931-B68E61D4CC89}" presName="rootConnector1" presStyleLbl="node1" presStyleIdx="0" presStyleCnt="0"/>
      <dgm:spPr/>
      <dgm:t>
        <a:bodyPr/>
        <a:lstStyle/>
        <a:p>
          <a:endParaRPr lang="es-ES"/>
        </a:p>
      </dgm:t>
    </dgm:pt>
    <dgm:pt modelId="{AA52DF43-9C27-4229-B65B-693091F35EE0}" type="pres">
      <dgm:prSet presAssocID="{1A675F25-FDD3-4EF3-8931-B68E61D4CC89}" presName="hierChild2" presStyleCnt="0"/>
      <dgm:spPr/>
    </dgm:pt>
    <dgm:pt modelId="{171C715C-FF42-43A1-A2D3-BB4585AFD9DA}" type="pres">
      <dgm:prSet presAssocID="{A4D7FDC4-7C71-49C2-85E4-B0CAFA38D8D7}" presName="Name37" presStyleLbl="parChTrans1D2" presStyleIdx="0" presStyleCnt="8"/>
      <dgm:spPr/>
      <dgm:t>
        <a:bodyPr/>
        <a:lstStyle/>
        <a:p>
          <a:endParaRPr lang="es-ES"/>
        </a:p>
      </dgm:t>
    </dgm:pt>
    <dgm:pt modelId="{A602F4D2-B85C-43F7-952A-7A0080BA6948}" type="pres">
      <dgm:prSet presAssocID="{522ADC6F-87BC-454E-9D19-E456D4E6FEE4}" presName="hierRoot2" presStyleCnt="0">
        <dgm:presLayoutVars>
          <dgm:hierBranch val="init"/>
        </dgm:presLayoutVars>
      </dgm:prSet>
      <dgm:spPr/>
    </dgm:pt>
    <dgm:pt modelId="{F9B70DCD-2FAF-4F93-A5FE-9201E09E6E8F}" type="pres">
      <dgm:prSet presAssocID="{522ADC6F-87BC-454E-9D19-E456D4E6FEE4}" presName="rootComposite" presStyleCnt="0"/>
      <dgm:spPr/>
    </dgm:pt>
    <dgm:pt modelId="{6112410E-4BF6-442A-8219-189ACE289C18}" type="pres">
      <dgm:prSet presAssocID="{522ADC6F-87BC-454E-9D19-E456D4E6FEE4}" presName="rootText" presStyleLbl="node2" presStyleIdx="0" presStyleCnt="3" custScaleX="107047" custScaleY="10969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6A67FD5-8FB5-40B7-999D-B60799CD1EE4}" type="pres">
      <dgm:prSet presAssocID="{522ADC6F-87BC-454E-9D19-E456D4E6FEE4}" presName="rootConnector" presStyleLbl="node2" presStyleIdx="0" presStyleCnt="3"/>
      <dgm:spPr/>
      <dgm:t>
        <a:bodyPr/>
        <a:lstStyle/>
        <a:p>
          <a:endParaRPr lang="es-ES"/>
        </a:p>
      </dgm:t>
    </dgm:pt>
    <dgm:pt modelId="{2BED3FB9-3D8F-4153-A226-04D9CDA8305C}" type="pres">
      <dgm:prSet presAssocID="{522ADC6F-87BC-454E-9D19-E456D4E6FEE4}" presName="hierChild4" presStyleCnt="0"/>
      <dgm:spPr/>
    </dgm:pt>
    <dgm:pt modelId="{446733CD-9850-4A5F-A77D-04B89DD2C89D}" type="pres">
      <dgm:prSet presAssocID="{522ADC6F-87BC-454E-9D19-E456D4E6FEE4}" presName="hierChild5" presStyleCnt="0"/>
      <dgm:spPr/>
    </dgm:pt>
    <dgm:pt modelId="{4D6335CC-DA5F-4209-B0EA-1A70217C8A32}" type="pres">
      <dgm:prSet presAssocID="{7AA72FC3-8AE3-4208-973B-4B11A7D3AA97}" presName="Name37" presStyleLbl="parChTrans1D2" presStyleIdx="1" presStyleCnt="8"/>
      <dgm:spPr/>
      <dgm:t>
        <a:bodyPr/>
        <a:lstStyle/>
        <a:p>
          <a:endParaRPr lang="es-ES"/>
        </a:p>
      </dgm:t>
    </dgm:pt>
    <dgm:pt modelId="{4FAF89FD-3856-46A5-89FE-553945DC5B0A}" type="pres">
      <dgm:prSet presAssocID="{6F4FDD98-0264-419D-BA32-22132F537833}" presName="hierRoot2" presStyleCnt="0">
        <dgm:presLayoutVars>
          <dgm:hierBranch val="init"/>
        </dgm:presLayoutVars>
      </dgm:prSet>
      <dgm:spPr/>
    </dgm:pt>
    <dgm:pt modelId="{AE0ABF2F-65EC-4F54-8DE0-0E76452A3E95}" type="pres">
      <dgm:prSet presAssocID="{6F4FDD98-0264-419D-BA32-22132F537833}" presName="rootComposite" presStyleCnt="0"/>
      <dgm:spPr/>
    </dgm:pt>
    <dgm:pt modelId="{FF9AEBFD-B5E8-4C8B-93B6-58BDD111233A}" type="pres">
      <dgm:prSet presAssocID="{6F4FDD98-0264-419D-BA32-22132F537833}" presName="rootText" presStyleLbl="node2" presStyleIdx="1" presStyleCnt="3" custScaleX="107047" custScaleY="10969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5F1D86E9-4C38-4803-9275-9C36B7E12CE3}" type="pres">
      <dgm:prSet presAssocID="{6F4FDD98-0264-419D-BA32-22132F537833}" presName="rootConnector" presStyleLbl="node2" presStyleIdx="1" presStyleCnt="3"/>
      <dgm:spPr/>
      <dgm:t>
        <a:bodyPr/>
        <a:lstStyle/>
        <a:p>
          <a:endParaRPr lang="es-ES"/>
        </a:p>
      </dgm:t>
    </dgm:pt>
    <dgm:pt modelId="{0B070EA0-DB93-4932-B210-AE3C397465BC}" type="pres">
      <dgm:prSet presAssocID="{6F4FDD98-0264-419D-BA32-22132F537833}" presName="hierChild4" presStyleCnt="0"/>
      <dgm:spPr/>
    </dgm:pt>
    <dgm:pt modelId="{259F1A96-8A41-4FD6-A02E-5DDF083D9074}" type="pres">
      <dgm:prSet presAssocID="{6F4FDD98-0264-419D-BA32-22132F537833}" presName="hierChild5" presStyleCnt="0"/>
      <dgm:spPr/>
    </dgm:pt>
    <dgm:pt modelId="{0A6F49C3-5C98-4521-BDC9-997C9A2D5A0E}" type="pres">
      <dgm:prSet presAssocID="{DC98A2DA-8144-4E69-8202-3F6CB160EACC}" presName="Name37" presStyleLbl="parChTrans1D2" presStyleIdx="2" presStyleCnt="8"/>
      <dgm:spPr/>
      <dgm:t>
        <a:bodyPr/>
        <a:lstStyle/>
        <a:p>
          <a:endParaRPr lang="es-ES"/>
        </a:p>
      </dgm:t>
    </dgm:pt>
    <dgm:pt modelId="{1DA85E30-9324-4F62-92A6-18FBA7DEDEDC}" type="pres">
      <dgm:prSet presAssocID="{C801F6E2-9B4A-4B2B-99A2-57992CBB131E}" presName="hierRoot2" presStyleCnt="0">
        <dgm:presLayoutVars>
          <dgm:hierBranch val="init"/>
        </dgm:presLayoutVars>
      </dgm:prSet>
      <dgm:spPr/>
    </dgm:pt>
    <dgm:pt modelId="{DF617CDE-628A-4DFC-A794-5BA6743546C6}" type="pres">
      <dgm:prSet presAssocID="{C801F6E2-9B4A-4B2B-99A2-57992CBB131E}" presName="rootComposite" presStyleCnt="0"/>
      <dgm:spPr/>
    </dgm:pt>
    <dgm:pt modelId="{33F6523A-A225-48D5-8EA1-FD7E1E293232}" type="pres">
      <dgm:prSet presAssocID="{C801F6E2-9B4A-4B2B-99A2-57992CBB131E}" presName="rootText" presStyleLbl="node2" presStyleIdx="2" presStyleCnt="3" custScaleX="107047" custScaleY="10969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43FA93F-7F13-4AC5-94F1-741B2DFE8517}" type="pres">
      <dgm:prSet presAssocID="{C801F6E2-9B4A-4B2B-99A2-57992CBB131E}" presName="rootConnector" presStyleLbl="node2" presStyleIdx="2" presStyleCnt="3"/>
      <dgm:spPr/>
      <dgm:t>
        <a:bodyPr/>
        <a:lstStyle/>
        <a:p>
          <a:endParaRPr lang="es-ES"/>
        </a:p>
      </dgm:t>
    </dgm:pt>
    <dgm:pt modelId="{350A75A5-5676-40F5-B135-07347C517850}" type="pres">
      <dgm:prSet presAssocID="{C801F6E2-9B4A-4B2B-99A2-57992CBB131E}" presName="hierChild4" presStyleCnt="0"/>
      <dgm:spPr/>
    </dgm:pt>
    <dgm:pt modelId="{FC01C9D7-33B2-42EF-A82A-858D751C0D5F}" type="pres">
      <dgm:prSet presAssocID="{C801F6E2-9B4A-4B2B-99A2-57992CBB131E}" presName="hierChild5" presStyleCnt="0"/>
      <dgm:spPr/>
    </dgm:pt>
    <dgm:pt modelId="{AB13230D-EF97-48DB-8049-48E132013913}" type="pres">
      <dgm:prSet presAssocID="{1A675F25-FDD3-4EF3-8931-B68E61D4CC89}" presName="hierChild3" presStyleCnt="0"/>
      <dgm:spPr/>
    </dgm:pt>
    <dgm:pt modelId="{56F6E24E-BA28-4880-8318-CC6EB513027B}" type="pres">
      <dgm:prSet presAssocID="{366A44B8-E3F5-47D5-A867-7A317A8AC435}" presName="Name111" presStyleLbl="parChTrans1D2" presStyleIdx="3" presStyleCnt="8"/>
      <dgm:spPr/>
      <dgm:t>
        <a:bodyPr/>
        <a:lstStyle/>
        <a:p>
          <a:endParaRPr lang="es-ES"/>
        </a:p>
      </dgm:t>
    </dgm:pt>
    <dgm:pt modelId="{802D611C-A394-4630-8F79-B8130E207DF2}" type="pres">
      <dgm:prSet presAssocID="{9E1A24B2-ED43-4D50-AE97-3A5D9C927608}" presName="hierRoot3" presStyleCnt="0">
        <dgm:presLayoutVars>
          <dgm:hierBranch val="init"/>
        </dgm:presLayoutVars>
      </dgm:prSet>
      <dgm:spPr/>
    </dgm:pt>
    <dgm:pt modelId="{610F2BD3-7867-4007-80D3-78F558AC817B}" type="pres">
      <dgm:prSet presAssocID="{9E1A24B2-ED43-4D50-AE97-3A5D9C927608}" presName="rootComposite3" presStyleCnt="0"/>
      <dgm:spPr/>
    </dgm:pt>
    <dgm:pt modelId="{5C5FBA79-CC2B-4A79-A357-BD1482AB1481}" type="pres">
      <dgm:prSet presAssocID="{9E1A24B2-ED43-4D50-AE97-3A5D9C927608}" presName="rootText3" presStyleLbl="asst1" presStyleIdx="0" presStyleCnt="5" custScaleX="90725" custScaleY="93177" custLinFactNeighborX="-3204" custLinFactNeighborY="-1416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84A8851-CDBA-42E0-A5E1-0BAAF124150C}" type="pres">
      <dgm:prSet presAssocID="{9E1A24B2-ED43-4D50-AE97-3A5D9C927608}" presName="rootConnector3" presStyleLbl="asst1" presStyleIdx="0" presStyleCnt="5"/>
      <dgm:spPr/>
      <dgm:t>
        <a:bodyPr/>
        <a:lstStyle/>
        <a:p>
          <a:endParaRPr lang="es-ES"/>
        </a:p>
      </dgm:t>
    </dgm:pt>
    <dgm:pt modelId="{C05F0024-900C-4339-AAC5-DCD74B673B09}" type="pres">
      <dgm:prSet presAssocID="{9E1A24B2-ED43-4D50-AE97-3A5D9C927608}" presName="hierChild6" presStyleCnt="0"/>
      <dgm:spPr/>
    </dgm:pt>
    <dgm:pt modelId="{91DF59CF-D15C-40FA-A1DC-C7F18A0FA182}" type="pres">
      <dgm:prSet presAssocID="{9E1A24B2-ED43-4D50-AE97-3A5D9C927608}" presName="hierChild7" presStyleCnt="0"/>
      <dgm:spPr/>
    </dgm:pt>
    <dgm:pt modelId="{6BD2C7AA-A546-4203-8648-110E447EA4E9}" type="pres">
      <dgm:prSet presAssocID="{096E16F9-1869-4048-9338-04F0FAEF2896}" presName="Name111" presStyleLbl="parChTrans1D2" presStyleIdx="4" presStyleCnt="8"/>
      <dgm:spPr/>
      <dgm:t>
        <a:bodyPr/>
        <a:lstStyle/>
        <a:p>
          <a:endParaRPr lang="es-ES"/>
        </a:p>
      </dgm:t>
    </dgm:pt>
    <dgm:pt modelId="{469DEF8B-7E68-4DCA-BBD2-CF932B6DEE21}" type="pres">
      <dgm:prSet presAssocID="{F8C32FC2-03FE-4F29-AA23-95062D92611F}" presName="hierRoot3" presStyleCnt="0">
        <dgm:presLayoutVars>
          <dgm:hierBranch val="init"/>
        </dgm:presLayoutVars>
      </dgm:prSet>
      <dgm:spPr/>
    </dgm:pt>
    <dgm:pt modelId="{E1AE7049-7D22-4C2A-8A28-4250D6870F45}" type="pres">
      <dgm:prSet presAssocID="{F8C32FC2-03FE-4F29-AA23-95062D92611F}" presName="rootComposite3" presStyleCnt="0"/>
      <dgm:spPr/>
    </dgm:pt>
    <dgm:pt modelId="{96D7878D-D75D-41DC-871A-C17F54F18761}" type="pres">
      <dgm:prSet presAssocID="{F8C32FC2-03FE-4F29-AA23-95062D92611F}" presName="rootText3" presStyleLbl="asst1" presStyleIdx="1" presStyleCnt="5" custScaleX="90725" custScaleY="93177" custLinFactNeighborY="-1416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37DA8E1-1273-47B0-8B6A-C8DEFB14E56E}" type="pres">
      <dgm:prSet presAssocID="{F8C32FC2-03FE-4F29-AA23-95062D92611F}" presName="rootConnector3" presStyleLbl="asst1" presStyleIdx="1" presStyleCnt="5"/>
      <dgm:spPr/>
      <dgm:t>
        <a:bodyPr/>
        <a:lstStyle/>
        <a:p>
          <a:endParaRPr lang="es-ES"/>
        </a:p>
      </dgm:t>
    </dgm:pt>
    <dgm:pt modelId="{D937BCAA-DEE3-4873-B0B6-86C6E653D8AF}" type="pres">
      <dgm:prSet presAssocID="{F8C32FC2-03FE-4F29-AA23-95062D92611F}" presName="hierChild6" presStyleCnt="0"/>
      <dgm:spPr/>
    </dgm:pt>
    <dgm:pt modelId="{B178E851-41A1-47DD-BBA6-B57AEC35C71F}" type="pres">
      <dgm:prSet presAssocID="{F8C32FC2-03FE-4F29-AA23-95062D92611F}" presName="hierChild7" presStyleCnt="0"/>
      <dgm:spPr/>
    </dgm:pt>
    <dgm:pt modelId="{81B1937B-DD43-4E32-8BD6-BE7202C22344}" type="pres">
      <dgm:prSet presAssocID="{64C2A2C0-9724-4B3E-94D4-80961F7AD181}" presName="Name111" presStyleLbl="parChTrans1D2" presStyleIdx="5" presStyleCnt="8"/>
      <dgm:spPr/>
      <dgm:t>
        <a:bodyPr/>
        <a:lstStyle/>
        <a:p>
          <a:endParaRPr lang="es-ES"/>
        </a:p>
      </dgm:t>
    </dgm:pt>
    <dgm:pt modelId="{FEC0F441-E35A-4FA7-BB48-0E61277A5E0B}" type="pres">
      <dgm:prSet presAssocID="{03B88B71-A134-4D8C-BBF7-3B0EE6002F00}" presName="hierRoot3" presStyleCnt="0">
        <dgm:presLayoutVars>
          <dgm:hierBranch val="init"/>
        </dgm:presLayoutVars>
      </dgm:prSet>
      <dgm:spPr/>
    </dgm:pt>
    <dgm:pt modelId="{413C1E72-D696-4531-903C-4A635F53927D}" type="pres">
      <dgm:prSet presAssocID="{03B88B71-A134-4D8C-BBF7-3B0EE6002F00}" presName="rootComposite3" presStyleCnt="0"/>
      <dgm:spPr/>
    </dgm:pt>
    <dgm:pt modelId="{93F8B935-F73A-4798-BF54-4CCBC6CFBBF5}" type="pres">
      <dgm:prSet presAssocID="{03B88B71-A134-4D8C-BBF7-3B0EE6002F00}" presName="rootText3" presStyleLbl="asst1" presStyleIdx="2" presStyleCnt="5" custScaleX="90725" custScaleY="93177" custLinFactNeighborX="-3204" custLinFactNeighborY="-3179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6CCDF34-FF45-4CB1-88C9-A38FBCFD5A3C}" type="pres">
      <dgm:prSet presAssocID="{03B88B71-A134-4D8C-BBF7-3B0EE6002F00}" presName="rootConnector3" presStyleLbl="asst1" presStyleIdx="2" presStyleCnt="5"/>
      <dgm:spPr/>
      <dgm:t>
        <a:bodyPr/>
        <a:lstStyle/>
        <a:p>
          <a:endParaRPr lang="es-ES"/>
        </a:p>
      </dgm:t>
    </dgm:pt>
    <dgm:pt modelId="{4B7CEF68-45B3-4BB0-94D0-A57A098C742A}" type="pres">
      <dgm:prSet presAssocID="{03B88B71-A134-4D8C-BBF7-3B0EE6002F00}" presName="hierChild6" presStyleCnt="0"/>
      <dgm:spPr/>
    </dgm:pt>
    <dgm:pt modelId="{C460CC33-662B-4D18-A39C-51E49BEB61A6}" type="pres">
      <dgm:prSet presAssocID="{03B88B71-A134-4D8C-BBF7-3B0EE6002F00}" presName="hierChild7" presStyleCnt="0"/>
      <dgm:spPr/>
    </dgm:pt>
    <dgm:pt modelId="{8C72D548-AED4-4925-B1B4-CD01AD9FB7A3}" type="pres">
      <dgm:prSet presAssocID="{56425054-0613-463B-A298-E305A7DD8F4F}" presName="Name111" presStyleLbl="parChTrans1D2" presStyleIdx="6" presStyleCnt="8"/>
      <dgm:spPr/>
      <dgm:t>
        <a:bodyPr/>
        <a:lstStyle/>
        <a:p>
          <a:endParaRPr lang="es-ES"/>
        </a:p>
      </dgm:t>
    </dgm:pt>
    <dgm:pt modelId="{6B142ADF-57F0-4261-BC8E-740141AE3DCE}" type="pres">
      <dgm:prSet presAssocID="{4AF7F90C-A4AF-4182-BCC9-0DBBD84E3A48}" presName="hierRoot3" presStyleCnt="0">
        <dgm:presLayoutVars>
          <dgm:hierBranch val="init"/>
        </dgm:presLayoutVars>
      </dgm:prSet>
      <dgm:spPr/>
    </dgm:pt>
    <dgm:pt modelId="{9DD49EA1-4D71-4CDB-A3D5-536E0D46E770}" type="pres">
      <dgm:prSet presAssocID="{4AF7F90C-A4AF-4182-BCC9-0DBBD84E3A48}" presName="rootComposite3" presStyleCnt="0"/>
      <dgm:spPr/>
    </dgm:pt>
    <dgm:pt modelId="{B7C9D458-B2A4-4FC7-9703-DB94C0E1E898}" type="pres">
      <dgm:prSet presAssocID="{4AF7F90C-A4AF-4182-BCC9-0DBBD84E3A48}" presName="rootText3" presStyleLbl="asst1" presStyleIdx="3" presStyleCnt="5" custScaleX="90725" custScaleY="93177" custLinFactNeighborX="-3204" custLinFactNeighborY="-3179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3911A4BB-E144-486D-BD5B-47A872CA8731}" type="pres">
      <dgm:prSet presAssocID="{4AF7F90C-A4AF-4182-BCC9-0DBBD84E3A48}" presName="rootConnector3" presStyleLbl="asst1" presStyleIdx="3" presStyleCnt="5"/>
      <dgm:spPr/>
      <dgm:t>
        <a:bodyPr/>
        <a:lstStyle/>
        <a:p>
          <a:endParaRPr lang="es-ES"/>
        </a:p>
      </dgm:t>
    </dgm:pt>
    <dgm:pt modelId="{FB0B9CF3-FB06-4343-8161-DDE157A32FF7}" type="pres">
      <dgm:prSet presAssocID="{4AF7F90C-A4AF-4182-BCC9-0DBBD84E3A48}" presName="hierChild6" presStyleCnt="0"/>
      <dgm:spPr/>
    </dgm:pt>
    <dgm:pt modelId="{173ED4AC-B258-492D-B680-06C1CC1F6025}" type="pres">
      <dgm:prSet presAssocID="{4AF7F90C-A4AF-4182-BCC9-0DBBD84E3A48}" presName="hierChild7" presStyleCnt="0"/>
      <dgm:spPr/>
    </dgm:pt>
    <dgm:pt modelId="{1D443F89-EE1A-4587-8026-2DAF4F422C48}" type="pres">
      <dgm:prSet presAssocID="{5CCB0C2D-C7DF-4DF3-B773-52265B48387B}" presName="Name111" presStyleLbl="parChTrans1D2" presStyleIdx="7" presStyleCnt="8"/>
      <dgm:spPr/>
      <dgm:t>
        <a:bodyPr/>
        <a:lstStyle/>
        <a:p>
          <a:endParaRPr lang="es-ES"/>
        </a:p>
      </dgm:t>
    </dgm:pt>
    <dgm:pt modelId="{EB967F5A-6951-4D15-8B66-7946FBF025D8}" type="pres">
      <dgm:prSet presAssocID="{3F587201-454A-438D-8151-36C63A095BA1}" presName="hierRoot3" presStyleCnt="0">
        <dgm:presLayoutVars>
          <dgm:hierBranch val="init"/>
        </dgm:presLayoutVars>
      </dgm:prSet>
      <dgm:spPr/>
    </dgm:pt>
    <dgm:pt modelId="{C601260B-6A2A-4C3B-A84D-664C144BA93B}" type="pres">
      <dgm:prSet presAssocID="{3F587201-454A-438D-8151-36C63A095BA1}" presName="rootComposite3" presStyleCnt="0"/>
      <dgm:spPr/>
    </dgm:pt>
    <dgm:pt modelId="{3A6D2275-4509-4AB5-B7CE-AD8A71695465}" type="pres">
      <dgm:prSet presAssocID="{3F587201-454A-438D-8151-36C63A095BA1}" presName="rootText3" presStyleLbl="asst1" presStyleIdx="4" presStyleCnt="5" custScaleX="90725" custScaleY="106337" custLinFactNeighborY="-3179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B1FFA6C-BE71-4A83-847F-7000FC438F71}" type="pres">
      <dgm:prSet presAssocID="{3F587201-454A-438D-8151-36C63A095BA1}" presName="rootConnector3" presStyleLbl="asst1" presStyleIdx="4" presStyleCnt="5"/>
      <dgm:spPr/>
      <dgm:t>
        <a:bodyPr/>
        <a:lstStyle/>
        <a:p>
          <a:endParaRPr lang="es-ES"/>
        </a:p>
      </dgm:t>
    </dgm:pt>
    <dgm:pt modelId="{502F9D6D-E2D6-48DD-8B09-A33A253A1069}" type="pres">
      <dgm:prSet presAssocID="{3F587201-454A-438D-8151-36C63A095BA1}" presName="hierChild6" presStyleCnt="0"/>
      <dgm:spPr/>
    </dgm:pt>
    <dgm:pt modelId="{8D069754-5A68-4A13-8E30-F79BA2231F2A}" type="pres">
      <dgm:prSet presAssocID="{3F587201-454A-438D-8151-36C63A095BA1}" presName="hierChild7" presStyleCnt="0"/>
      <dgm:spPr/>
    </dgm:pt>
  </dgm:ptLst>
  <dgm:cxnLst>
    <dgm:cxn modelId="{A6895340-193B-4AAC-B484-8AEBCD27402D}" srcId="{1A675F25-FDD3-4EF3-8931-B68E61D4CC89}" destId="{03B88B71-A134-4D8C-BBF7-3B0EE6002F00}" srcOrd="2" destOrd="0" parTransId="{64C2A2C0-9724-4B3E-94D4-80961F7AD181}" sibTransId="{5BD559FD-83A6-43F7-9D44-1D7746E30362}"/>
    <dgm:cxn modelId="{8C0EC8E9-3566-4710-94BC-0EDED429D6F5}" type="presOf" srcId="{1A675F25-FDD3-4EF3-8931-B68E61D4CC89}" destId="{624F5177-FE9F-470E-9739-79162082D6A4}" srcOrd="1" destOrd="0" presId="urn:microsoft.com/office/officeart/2005/8/layout/orgChart1"/>
    <dgm:cxn modelId="{48C991C9-07BF-4E69-9C04-9B3F36292153}" type="presOf" srcId="{3F587201-454A-438D-8151-36C63A095BA1}" destId="{3A6D2275-4509-4AB5-B7CE-AD8A71695465}" srcOrd="0" destOrd="0" presId="urn:microsoft.com/office/officeart/2005/8/layout/orgChart1"/>
    <dgm:cxn modelId="{2AEF200F-2996-4F39-AF13-289D5A7BF836}" srcId="{1A675F25-FDD3-4EF3-8931-B68E61D4CC89}" destId="{3F587201-454A-438D-8151-36C63A095BA1}" srcOrd="4" destOrd="0" parTransId="{5CCB0C2D-C7DF-4DF3-B773-52265B48387B}" sibTransId="{3DD05084-4872-4575-A59E-2CD3D9F59B83}"/>
    <dgm:cxn modelId="{80C2C19C-0973-41D1-B461-1FDCD6A491C8}" type="presOf" srcId="{9E1A24B2-ED43-4D50-AE97-3A5D9C927608}" destId="{C84A8851-CDBA-42E0-A5E1-0BAAF124150C}" srcOrd="1" destOrd="0" presId="urn:microsoft.com/office/officeart/2005/8/layout/orgChart1"/>
    <dgm:cxn modelId="{3A7030DA-8297-4DFA-BDC9-453699849470}" type="presOf" srcId="{C801F6E2-9B4A-4B2B-99A2-57992CBB131E}" destId="{443FA93F-7F13-4AC5-94F1-741B2DFE8517}" srcOrd="1" destOrd="0" presId="urn:microsoft.com/office/officeart/2005/8/layout/orgChart1"/>
    <dgm:cxn modelId="{50A90F87-941C-46F3-890B-5C6167FDE037}" type="presOf" srcId="{522ADC6F-87BC-454E-9D19-E456D4E6FEE4}" destId="{C6A67FD5-8FB5-40B7-999D-B60799CD1EE4}" srcOrd="1" destOrd="0" presId="urn:microsoft.com/office/officeart/2005/8/layout/orgChart1"/>
    <dgm:cxn modelId="{B5EDE762-9642-4D16-ABA2-F9B9145B9562}" type="presOf" srcId="{366A44B8-E3F5-47D5-A867-7A317A8AC435}" destId="{56F6E24E-BA28-4880-8318-CC6EB513027B}" srcOrd="0" destOrd="0" presId="urn:microsoft.com/office/officeart/2005/8/layout/orgChart1"/>
    <dgm:cxn modelId="{33EF9D30-2C6D-4979-9099-C69E38FEC417}" type="presOf" srcId="{F8C32FC2-03FE-4F29-AA23-95062D92611F}" destId="{937DA8E1-1273-47B0-8B6A-C8DEFB14E56E}" srcOrd="1" destOrd="0" presId="urn:microsoft.com/office/officeart/2005/8/layout/orgChart1"/>
    <dgm:cxn modelId="{4E416FD5-F232-4942-B478-FEAB21D17D14}" type="presOf" srcId="{C801F6E2-9B4A-4B2B-99A2-57992CBB131E}" destId="{33F6523A-A225-48D5-8EA1-FD7E1E293232}" srcOrd="0" destOrd="0" presId="urn:microsoft.com/office/officeart/2005/8/layout/orgChart1"/>
    <dgm:cxn modelId="{24665964-5F2E-4E25-B8BC-E3900B97E703}" srcId="{1A675F25-FDD3-4EF3-8931-B68E61D4CC89}" destId="{4AF7F90C-A4AF-4182-BCC9-0DBBD84E3A48}" srcOrd="3" destOrd="0" parTransId="{56425054-0613-463B-A298-E305A7DD8F4F}" sibTransId="{8C473DFD-6EB2-40DE-8AC4-6DAD1B110FEC}"/>
    <dgm:cxn modelId="{3B1A465E-9095-46DF-92A3-BFB9CD5F9BAC}" type="presOf" srcId="{64C2A2C0-9724-4B3E-94D4-80961F7AD181}" destId="{81B1937B-DD43-4E32-8BD6-BE7202C22344}" srcOrd="0" destOrd="0" presId="urn:microsoft.com/office/officeart/2005/8/layout/orgChart1"/>
    <dgm:cxn modelId="{1865ED88-5335-4FBB-9143-93C319E541A1}" type="presOf" srcId="{03B88B71-A134-4D8C-BBF7-3B0EE6002F00}" destId="{46CCDF34-FF45-4CB1-88C9-A38FBCFD5A3C}" srcOrd="1" destOrd="0" presId="urn:microsoft.com/office/officeart/2005/8/layout/orgChart1"/>
    <dgm:cxn modelId="{44D71D9D-6A45-47E7-ABF5-E49DED3A83DB}" type="presOf" srcId="{096E16F9-1869-4048-9338-04F0FAEF2896}" destId="{6BD2C7AA-A546-4203-8648-110E447EA4E9}" srcOrd="0" destOrd="0" presId="urn:microsoft.com/office/officeart/2005/8/layout/orgChart1"/>
    <dgm:cxn modelId="{B059B4D8-7669-45C6-A313-214F954EB001}" type="presOf" srcId="{1A675F25-FDD3-4EF3-8931-B68E61D4CC89}" destId="{EACFF9EA-0D2E-4A01-98EB-7EAC0D3E955A}" srcOrd="0" destOrd="0" presId="urn:microsoft.com/office/officeart/2005/8/layout/orgChart1"/>
    <dgm:cxn modelId="{9E25415B-9DA6-4821-8A9E-04B2694BE1F8}" srcId="{1A675F25-FDD3-4EF3-8931-B68E61D4CC89}" destId="{C801F6E2-9B4A-4B2B-99A2-57992CBB131E}" srcOrd="7" destOrd="0" parTransId="{DC98A2DA-8144-4E69-8202-3F6CB160EACC}" sibTransId="{E511DBBB-B63D-47AB-9887-3F3A9D4F2A0A}"/>
    <dgm:cxn modelId="{543B247B-6227-4C66-86A0-BAA8DE5CB6FB}" type="presOf" srcId="{4AF7F90C-A4AF-4182-BCC9-0DBBD84E3A48}" destId="{3911A4BB-E144-486D-BD5B-47A872CA8731}" srcOrd="1" destOrd="0" presId="urn:microsoft.com/office/officeart/2005/8/layout/orgChart1"/>
    <dgm:cxn modelId="{F35B8DD8-53B1-4069-BD29-1B54C7B899F3}" srcId="{1A675F25-FDD3-4EF3-8931-B68E61D4CC89}" destId="{F8C32FC2-03FE-4F29-AA23-95062D92611F}" srcOrd="1" destOrd="0" parTransId="{096E16F9-1869-4048-9338-04F0FAEF2896}" sibTransId="{285A7AF1-A874-465C-805F-5576AB106C3C}"/>
    <dgm:cxn modelId="{A71E8DD1-2962-4FD2-AF2F-5CE4C8F5AC70}" srcId="{1A675F25-FDD3-4EF3-8931-B68E61D4CC89}" destId="{9E1A24B2-ED43-4D50-AE97-3A5D9C927608}" srcOrd="0" destOrd="0" parTransId="{366A44B8-E3F5-47D5-A867-7A317A8AC435}" sibTransId="{9A69C3D2-A3E3-4574-AEF6-884E7FB0CF2A}"/>
    <dgm:cxn modelId="{78D2CFCC-9543-40B4-9D8C-DB800F133FFF}" type="presOf" srcId="{56425054-0613-463B-A298-E305A7DD8F4F}" destId="{8C72D548-AED4-4925-B1B4-CD01AD9FB7A3}" srcOrd="0" destOrd="0" presId="urn:microsoft.com/office/officeart/2005/8/layout/orgChart1"/>
    <dgm:cxn modelId="{6DA6A087-75E5-4BDF-AD83-217CAE4477FE}" srcId="{1A675F25-FDD3-4EF3-8931-B68E61D4CC89}" destId="{522ADC6F-87BC-454E-9D19-E456D4E6FEE4}" srcOrd="5" destOrd="0" parTransId="{A4D7FDC4-7C71-49C2-85E4-B0CAFA38D8D7}" sibTransId="{C7864318-637C-420A-8EEA-B281A8718219}"/>
    <dgm:cxn modelId="{72DEB628-C02C-4B7E-965A-D21F8D107B06}" type="presOf" srcId="{9E1A24B2-ED43-4D50-AE97-3A5D9C927608}" destId="{5C5FBA79-CC2B-4A79-A357-BD1482AB1481}" srcOrd="0" destOrd="0" presId="urn:microsoft.com/office/officeart/2005/8/layout/orgChart1"/>
    <dgm:cxn modelId="{9C53D74C-983D-4C7D-B5C7-8C26EFB73964}" srcId="{59FE937C-592D-42F6-9069-FB8CB94582DB}" destId="{1A675F25-FDD3-4EF3-8931-B68E61D4CC89}" srcOrd="0" destOrd="0" parTransId="{9626F7F9-FAEA-425B-8581-B94183B15B93}" sibTransId="{02E4ABFA-09B4-4784-A491-99031C623B1A}"/>
    <dgm:cxn modelId="{A67D823D-A6F4-4B12-BBD6-78CDFBD7F4BD}" type="presOf" srcId="{59FE937C-592D-42F6-9069-FB8CB94582DB}" destId="{25A59979-B0DB-40AD-A69E-9C4E96A1180D}" srcOrd="0" destOrd="0" presId="urn:microsoft.com/office/officeart/2005/8/layout/orgChart1"/>
    <dgm:cxn modelId="{4DAF1838-2CAC-4706-BF2F-60715AF35099}" type="presOf" srcId="{5CCB0C2D-C7DF-4DF3-B773-52265B48387B}" destId="{1D443F89-EE1A-4587-8026-2DAF4F422C48}" srcOrd="0" destOrd="0" presId="urn:microsoft.com/office/officeart/2005/8/layout/orgChart1"/>
    <dgm:cxn modelId="{5495B11A-714E-41B0-A773-FAFC5DDE5EEC}" type="presOf" srcId="{03B88B71-A134-4D8C-BBF7-3B0EE6002F00}" destId="{93F8B935-F73A-4798-BF54-4CCBC6CFBBF5}" srcOrd="0" destOrd="0" presId="urn:microsoft.com/office/officeart/2005/8/layout/orgChart1"/>
    <dgm:cxn modelId="{1D7100C8-7872-4718-B4DC-FB50E2FBB7E3}" type="presOf" srcId="{DC98A2DA-8144-4E69-8202-3F6CB160EACC}" destId="{0A6F49C3-5C98-4521-BDC9-997C9A2D5A0E}" srcOrd="0" destOrd="0" presId="urn:microsoft.com/office/officeart/2005/8/layout/orgChart1"/>
    <dgm:cxn modelId="{ED93C173-6A95-4EE0-833E-3A48BE77F405}" type="presOf" srcId="{F8C32FC2-03FE-4F29-AA23-95062D92611F}" destId="{96D7878D-D75D-41DC-871A-C17F54F18761}" srcOrd="0" destOrd="0" presId="urn:microsoft.com/office/officeart/2005/8/layout/orgChart1"/>
    <dgm:cxn modelId="{7384A825-40E0-42F8-B1C6-980B37AD2128}" type="presOf" srcId="{6F4FDD98-0264-419D-BA32-22132F537833}" destId="{5F1D86E9-4C38-4803-9275-9C36B7E12CE3}" srcOrd="1" destOrd="0" presId="urn:microsoft.com/office/officeart/2005/8/layout/orgChart1"/>
    <dgm:cxn modelId="{D057E6B6-BFCB-4713-9686-240A4D11BF70}" type="presOf" srcId="{6F4FDD98-0264-419D-BA32-22132F537833}" destId="{FF9AEBFD-B5E8-4C8B-93B6-58BDD111233A}" srcOrd="0" destOrd="0" presId="urn:microsoft.com/office/officeart/2005/8/layout/orgChart1"/>
    <dgm:cxn modelId="{641D9DD1-AA0D-4AC4-BB98-62D4378D6034}" srcId="{1A675F25-FDD3-4EF3-8931-B68E61D4CC89}" destId="{6F4FDD98-0264-419D-BA32-22132F537833}" srcOrd="6" destOrd="0" parTransId="{7AA72FC3-8AE3-4208-973B-4B11A7D3AA97}" sibTransId="{9D7B0364-F003-4338-A98F-1010796E9B2F}"/>
    <dgm:cxn modelId="{068507D7-F3A0-42C5-BC89-68EB526C870A}" type="presOf" srcId="{4AF7F90C-A4AF-4182-BCC9-0DBBD84E3A48}" destId="{B7C9D458-B2A4-4FC7-9703-DB94C0E1E898}" srcOrd="0" destOrd="0" presId="urn:microsoft.com/office/officeart/2005/8/layout/orgChart1"/>
    <dgm:cxn modelId="{A0F62BB0-4DE5-47E3-92E4-7375E0E150E3}" type="presOf" srcId="{A4D7FDC4-7C71-49C2-85E4-B0CAFA38D8D7}" destId="{171C715C-FF42-43A1-A2D3-BB4585AFD9DA}" srcOrd="0" destOrd="0" presId="urn:microsoft.com/office/officeart/2005/8/layout/orgChart1"/>
    <dgm:cxn modelId="{FC30C39A-CF3C-4236-B796-79DC9D7F01EA}" type="presOf" srcId="{3F587201-454A-438D-8151-36C63A095BA1}" destId="{EB1FFA6C-BE71-4A83-847F-7000FC438F71}" srcOrd="1" destOrd="0" presId="urn:microsoft.com/office/officeart/2005/8/layout/orgChart1"/>
    <dgm:cxn modelId="{C6057D72-EBBD-438D-AFD4-64F96E383988}" type="presOf" srcId="{7AA72FC3-8AE3-4208-973B-4B11A7D3AA97}" destId="{4D6335CC-DA5F-4209-B0EA-1A70217C8A32}" srcOrd="0" destOrd="0" presId="urn:microsoft.com/office/officeart/2005/8/layout/orgChart1"/>
    <dgm:cxn modelId="{BBF8D5D2-9089-4E72-BF0E-8E979F259452}" type="presOf" srcId="{522ADC6F-87BC-454E-9D19-E456D4E6FEE4}" destId="{6112410E-4BF6-442A-8219-189ACE289C18}" srcOrd="0" destOrd="0" presId="urn:microsoft.com/office/officeart/2005/8/layout/orgChart1"/>
    <dgm:cxn modelId="{E8CC8466-EDB7-4697-8DFC-8B2284890ADB}" type="presParOf" srcId="{25A59979-B0DB-40AD-A69E-9C4E96A1180D}" destId="{AA4DC048-D418-4BF6-89F3-585C0E24E883}" srcOrd="0" destOrd="0" presId="urn:microsoft.com/office/officeart/2005/8/layout/orgChart1"/>
    <dgm:cxn modelId="{B0A50138-D359-40AF-9D14-8B066DAA2DFC}" type="presParOf" srcId="{AA4DC048-D418-4BF6-89F3-585C0E24E883}" destId="{02FD7759-6CBE-40BF-92DD-2DEC5E14EB5F}" srcOrd="0" destOrd="0" presId="urn:microsoft.com/office/officeart/2005/8/layout/orgChart1"/>
    <dgm:cxn modelId="{624E1F7E-C226-4A3D-8E65-52DCD74DA67C}" type="presParOf" srcId="{02FD7759-6CBE-40BF-92DD-2DEC5E14EB5F}" destId="{EACFF9EA-0D2E-4A01-98EB-7EAC0D3E955A}" srcOrd="0" destOrd="0" presId="urn:microsoft.com/office/officeart/2005/8/layout/orgChart1"/>
    <dgm:cxn modelId="{A288AA0B-EA3B-4C1D-AD74-4DAFFFD86FE2}" type="presParOf" srcId="{02FD7759-6CBE-40BF-92DD-2DEC5E14EB5F}" destId="{624F5177-FE9F-470E-9739-79162082D6A4}" srcOrd="1" destOrd="0" presId="urn:microsoft.com/office/officeart/2005/8/layout/orgChart1"/>
    <dgm:cxn modelId="{4918E2A2-315C-4202-86F6-13F44BB1C20E}" type="presParOf" srcId="{AA4DC048-D418-4BF6-89F3-585C0E24E883}" destId="{AA52DF43-9C27-4229-B65B-693091F35EE0}" srcOrd="1" destOrd="0" presId="urn:microsoft.com/office/officeart/2005/8/layout/orgChart1"/>
    <dgm:cxn modelId="{CB3E3112-F5BC-4081-9C99-FF83BBD2C07B}" type="presParOf" srcId="{AA52DF43-9C27-4229-B65B-693091F35EE0}" destId="{171C715C-FF42-43A1-A2D3-BB4585AFD9DA}" srcOrd="0" destOrd="0" presId="urn:microsoft.com/office/officeart/2005/8/layout/orgChart1"/>
    <dgm:cxn modelId="{10AE96A5-8C2D-4B66-A954-022064D358DF}" type="presParOf" srcId="{AA52DF43-9C27-4229-B65B-693091F35EE0}" destId="{A602F4D2-B85C-43F7-952A-7A0080BA6948}" srcOrd="1" destOrd="0" presId="urn:microsoft.com/office/officeart/2005/8/layout/orgChart1"/>
    <dgm:cxn modelId="{B293DEE8-26D9-4770-AB5D-B295CE404E26}" type="presParOf" srcId="{A602F4D2-B85C-43F7-952A-7A0080BA6948}" destId="{F9B70DCD-2FAF-4F93-A5FE-9201E09E6E8F}" srcOrd="0" destOrd="0" presId="urn:microsoft.com/office/officeart/2005/8/layout/orgChart1"/>
    <dgm:cxn modelId="{B1ED7F49-BF9A-46BA-BDE3-D4B8D66C183D}" type="presParOf" srcId="{F9B70DCD-2FAF-4F93-A5FE-9201E09E6E8F}" destId="{6112410E-4BF6-442A-8219-189ACE289C18}" srcOrd="0" destOrd="0" presId="urn:microsoft.com/office/officeart/2005/8/layout/orgChart1"/>
    <dgm:cxn modelId="{2CBEF804-5E36-423F-B683-9CBF9132AA0D}" type="presParOf" srcId="{F9B70DCD-2FAF-4F93-A5FE-9201E09E6E8F}" destId="{C6A67FD5-8FB5-40B7-999D-B60799CD1EE4}" srcOrd="1" destOrd="0" presId="urn:microsoft.com/office/officeart/2005/8/layout/orgChart1"/>
    <dgm:cxn modelId="{662B6C32-1F1A-428E-9A47-7176CB2EF672}" type="presParOf" srcId="{A602F4D2-B85C-43F7-952A-7A0080BA6948}" destId="{2BED3FB9-3D8F-4153-A226-04D9CDA8305C}" srcOrd="1" destOrd="0" presId="urn:microsoft.com/office/officeart/2005/8/layout/orgChart1"/>
    <dgm:cxn modelId="{D22E9453-5FD0-44D7-9FB4-A0FA6313E69B}" type="presParOf" srcId="{A602F4D2-B85C-43F7-952A-7A0080BA6948}" destId="{446733CD-9850-4A5F-A77D-04B89DD2C89D}" srcOrd="2" destOrd="0" presId="urn:microsoft.com/office/officeart/2005/8/layout/orgChart1"/>
    <dgm:cxn modelId="{7340632F-FD14-4097-A408-E4133F643693}" type="presParOf" srcId="{AA52DF43-9C27-4229-B65B-693091F35EE0}" destId="{4D6335CC-DA5F-4209-B0EA-1A70217C8A32}" srcOrd="2" destOrd="0" presId="urn:microsoft.com/office/officeart/2005/8/layout/orgChart1"/>
    <dgm:cxn modelId="{C4D44B6C-EAD0-4BB4-8D6A-188A679B0310}" type="presParOf" srcId="{AA52DF43-9C27-4229-B65B-693091F35EE0}" destId="{4FAF89FD-3856-46A5-89FE-553945DC5B0A}" srcOrd="3" destOrd="0" presId="urn:microsoft.com/office/officeart/2005/8/layout/orgChart1"/>
    <dgm:cxn modelId="{8A682D8C-B603-40FD-9883-3432F7CBB2B1}" type="presParOf" srcId="{4FAF89FD-3856-46A5-89FE-553945DC5B0A}" destId="{AE0ABF2F-65EC-4F54-8DE0-0E76452A3E95}" srcOrd="0" destOrd="0" presId="urn:microsoft.com/office/officeart/2005/8/layout/orgChart1"/>
    <dgm:cxn modelId="{B2FA5A56-2353-4E94-8C5F-5DE857C8A9C2}" type="presParOf" srcId="{AE0ABF2F-65EC-4F54-8DE0-0E76452A3E95}" destId="{FF9AEBFD-B5E8-4C8B-93B6-58BDD111233A}" srcOrd="0" destOrd="0" presId="urn:microsoft.com/office/officeart/2005/8/layout/orgChart1"/>
    <dgm:cxn modelId="{3B90CFD3-6959-44BE-B63D-405FAC1501A7}" type="presParOf" srcId="{AE0ABF2F-65EC-4F54-8DE0-0E76452A3E95}" destId="{5F1D86E9-4C38-4803-9275-9C36B7E12CE3}" srcOrd="1" destOrd="0" presId="urn:microsoft.com/office/officeart/2005/8/layout/orgChart1"/>
    <dgm:cxn modelId="{7B237FC0-799F-47F2-BE4A-D5A648CF7C25}" type="presParOf" srcId="{4FAF89FD-3856-46A5-89FE-553945DC5B0A}" destId="{0B070EA0-DB93-4932-B210-AE3C397465BC}" srcOrd="1" destOrd="0" presId="urn:microsoft.com/office/officeart/2005/8/layout/orgChart1"/>
    <dgm:cxn modelId="{2C0DE3CE-C33A-41FC-9BAE-8D0A239FBB4D}" type="presParOf" srcId="{4FAF89FD-3856-46A5-89FE-553945DC5B0A}" destId="{259F1A96-8A41-4FD6-A02E-5DDF083D9074}" srcOrd="2" destOrd="0" presId="urn:microsoft.com/office/officeart/2005/8/layout/orgChart1"/>
    <dgm:cxn modelId="{62535242-40DA-4F7C-8AA7-12B6EB1DBBD3}" type="presParOf" srcId="{AA52DF43-9C27-4229-B65B-693091F35EE0}" destId="{0A6F49C3-5C98-4521-BDC9-997C9A2D5A0E}" srcOrd="4" destOrd="0" presId="urn:microsoft.com/office/officeart/2005/8/layout/orgChart1"/>
    <dgm:cxn modelId="{2D2158DA-53EE-4C5D-B290-CC1A2136E34F}" type="presParOf" srcId="{AA52DF43-9C27-4229-B65B-693091F35EE0}" destId="{1DA85E30-9324-4F62-92A6-18FBA7DEDEDC}" srcOrd="5" destOrd="0" presId="urn:microsoft.com/office/officeart/2005/8/layout/orgChart1"/>
    <dgm:cxn modelId="{026641A9-819B-4B19-B3BC-7519CAD79903}" type="presParOf" srcId="{1DA85E30-9324-4F62-92A6-18FBA7DEDEDC}" destId="{DF617CDE-628A-4DFC-A794-5BA6743546C6}" srcOrd="0" destOrd="0" presId="urn:microsoft.com/office/officeart/2005/8/layout/orgChart1"/>
    <dgm:cxn modelId="{DBE92477-AA32-4824-BF95-2FDAF6DDB1ED}" type="presParOf" srcId="{DF617CDE-628A-4DFC-A794-5BA6743546C6}" destId="{33F6523A-A225-48D5-8EA1-FD7E1E293232}" srcOrd="0" destOrd="0" presId="urn:microsoft.com/office/officeart/2005/8/layout/orgChart1"/>
    <dgm:cxn modelId="{487FDE98-DF42-49C3-A77E-5D606BA401E6}" type="presParOf" srcId="{DF617CDE-628A-4DFC-A794-5BA6743546C6}" destId="{443FA93F-7F13-4AC5-94F1-741B2DFE8517}" srcOrd="1" destOrd="0" presId="urn:microsoft.com/office/officeart/2005/8/layout/orgChart1"/>
    <dgm:cxn modelId="{FA32EDA3-BA61-4484-8FA7-03BE33A7CF5B}" type="presParOf" srcId="{1DA85E30-9324-4F62-92A6-18FBA7DEDEDC}" destId="{350A75A5-5676-40F5-B135-07347C517850}" srcOrd="1" destOrd="0" presId="urn:microsoft.com/office/officeart/2005/8/layout/orgChart1"/>
    <dgm:cxn modelId="{DE8F09F3-19CF-4C7F-955C-BF99BFD4C46B}" type="presParOf" srcId="{1DA85E30-9324-4F62-92A6-18FBA7DEDEDC}" destId="{FC01C9D7-33B2-42EF-A82A-858D751C0D5F}" srcOrd="2" destOrd="0" presId="urn:microsoft.com/office/officeart/2005/8/layout/orgChart1"/>
    <dgm:cxn modelId="{AB1B095E-BDB6-4D56-A1B3-39ABFDE265FE}" type="presParOf" srcId="{AA4DC048-D418-4BF6-89F3-585C0E24E883}" destId="{AB13230D-EF97-48DB-8049-48E132013913}" srcOrd="2" destOrd="0" presId="urn:microsoft.com/office/officeart/2005/8/layout/orgChart1"/>
    <dgm:cxn modelId="{5FACED0B-D947-4B05-AFF3-C125CF7D494E}" type="presParOf" srcId="{AB13230D-EF97-48DB-8049-48E132013913}" destId="{56F6E24E-BA28-4880-8318-CC6EB513027B}" srcOrd="0" destOrd="0" presId="urn:microsoft.com/office/officeart/2005/8/layout/orgChart1"/>
    <dgm:cxn modelId="{09B2073F-6ECB-4F03-A6E3-3503ED3C8438}" type="presParOf" srcId="{AB13230D-EF97-48DB-8049-48E132013913}" destId="{802D611C-A394-4630-8F79-B8130E207DF2}" srcOrd="1" destOrd="0" presId="urn:microsoft.com/office/officeart/2005/8/layout/orgChart1"/>
    <dgm:cxn modelId="{C4AE7747-B755-4C61-B075-E5E3C9988078}" type="presParOf" srcId="{802D611C-A394-4630-8F79-B8130E207DF2}" destId="{610F2BD3-7867-4007-80D3-78F558AC817B}" srcOrd="0" destOrd="0" presId="urn:microsoft.com/office/officeart/2005/8/layout/orgChart1"/>
    <dgm:cxn modelId="{DC507F0A-9769-46E0-9691-1B9AE6297CDD}" type="presParOf" srcId="{610F2BD3-7867-4007-80D3-78F558AC817B}" destId="{5C5FBA79-CC2B-4A79-A357-BD1482AB1481}" srcOrd="0" destOrd="0" presId="urn:microsoft.com/office/officeart/2005/8/layout/orgChart1"/>
    <dgm:cxn modelId="{60080284-30AB-42DC-8618-63CB7344E99E}" type="presParOf" srcId="{610F2BD3-7867-4007-80D3-78F558AC817B}" destId="{C84A8851-CDBA-42E0-A5E1-0BAAF124150C}" srcOrd="1" destOrd="0" presId="urn:microsoft.com/office/officeart/2005/8/layout/orgChart1"/>
    <dgm:cxn modelId="{9610D1EE-F6CE-4AC3-A0D5-2390CDE5452E}" type="presParOf" srcId="{802D611C-A394-4630-8F79-B8130E207DF2}" destId="{C05F0024-900C-4339-AAC5-DCD74B673B09}" srcOrd="1" destOrd="0" presId="urn:microsoft.com/office/officeart/2005/8/layout/orgChart1"/>
    <dgm:cxn modelId="{61D7F492-ED7D-4B80-804A-03EBECE65736}" type="presParOf" srcId="{802D611C-A394-4630-8F79-B8130E207DF2}" destId="{91DF59CF-D15C-40FA-A1DC-C7F18A0FA182}" srcOrd="2" destOrd="0" presId="urn:microsoft.com/office/officeart/2005/8/layout/orgChart1"/>
    <dgm:cxn modelId="{EA879ADB-C381-44B5-9608-6ED622FE05D3}" type="presParOf" srcId="{AB13230D-EF97-48DB-8049-48E132013913}" destId="{6BD2C7AA-A546-4203-8648-110E447EA4E9}" srcOrd="2" destOrd="0" presId="urn:microsoft.com/office/officeart/2005/8/layout/orgChart1"/>
    <dgm:cxn modelId="{E755034F-E428-491F-86A6-D1507F3BFE89}" type="presParOf" srcId="{AB13230D-EF97-48DB-8049-48E132013913}" destId="{469DEF8B-7E68-4DCA-BBD2-CF932B6DEE21}" srcOrd="3" destOrd="0" presId="urn:microsoft.com/office/officeart/2005/8/layout/orgChart1"/>
    <dgm:cxn modelId="{9ABB2062-799C-4773-BB41-14302A6C7A5C}" type="presParOf" srcId="{469DEF8B-7E68-4DCA-BBD2-CF932B6DEE21}" destId="{E1AE7049-7D22-4C2A-8A28-4250D6870F45}" srcOrd="0" destOrd="0" presId="urn:microsoft.com/office/officeart/2005/8/layout/orgChart1"/>
    <dgm:cxn modelId="{03348CEE-6146-41F3-A660-46AD0EAE8ABF}" type="presParOf" srcId="{E1AE7049-7D22-4C2A-8A28-4250D6870F45}" destId="{96D7878D-D75D-41DC-871A-C17F54F18761}" srcOrd="0" destOrd="0" presId="urn:microsoft.com/office/officeart/2005/8/layout/orgChart1"/>
    <dgm:cxn modelId="{470DA674-60E7-4E78-8147-5D9C99E5F059}" type="presParOf" srcId="{E1AE7049-7D22-4C2A-8A28-4250D6870F45}" destId="{937DA8E1-1273-47B0-8B6A-C8DEFB14E56E}" srcOrd="1" destOrd="0" presId="urn:microsoft.com/office/officeart/2005/8/layout/orgChart1"/>
    <dgm:cxn modelId="{D23C4A33-DBF3-4B9B-9280-E4DC525AB6C2}" type="presParOf" srcId="{469DEF8B-7E68-4DCA-BBD2-CF932B6DEE21}" destId="{D937BCAA-DEE3-4873-B0B6-86C6E653D8AF}" srcOrd="1" destOrd="0" presId="urn:microsoft.com/office/officeart/2005/8/layout/orgChart1"/>
    <dgm:cxn modelId="{7CADDD86-22EB-4DB6-97A5-60476F7DD948}" type="presParOf" srcId="{469DEF8B-7E68-4DCA-BBD2-CF932B6DEE21}" destId="{B178E851-41A1-47DD-BBA6-B57AEC35C71F}" srcOrd="2" destOrd="0" presId="urn:microsoft.com/office/officeart/2005/8/layout/orgChart1"/>
    <dgm:cxn modelId="{FBCC3CE0-A129-4A32-B5AA-FC90BA7E9E14}" type="presParOf" srcId="{AB13230D-EF97-48DB-8049-48E132013913}" destId="{81B1937B-DD43-4E32-8BD6-BE7202C22344}" srcOrd="4" destOrd="0" presId="urn:microsoft.com/office/officeart/2005/8/layout/orgChart1"/>
    <dgm:cxn modelId="{5BB45C0E-6192-43BB-A9E1-5C6F026E6EB6}" type="presParOf" srcId="{AB13230D-EF97-48DB-8049-48E132013913}" destId="{FEC0F441-E35A-4FA7-BB48-0E61277A5E0B}" srcOrd="5" destOrd="0" presId="urn:microsoft.com/office/officeart/2005/8/layout/orgChart1"/>
    <dgm:cxn modelId="{7778296C-2FDE-4C19-ACDB-46FF51AE4EB6}" type="presParOf" srcId="{FEC0F441-E35A-4FA7-BB48-0E61277A5E0B}" destId="{413C1E72-D696-4531-903C-4A635F53927D}" srcOrd="0" destOrd="0" presId="urn:microsoft.com/office/officeart/2005/8/layout/orgChart1"/>
    <dgm:cxn modelId="{BFF8C5E4-9B7E-43C4-90F8-79A71FE2A25B}" type="presParOf" srcId="{413C1E72-D696-4531-903C-4A635F53927D}" destId="{93F8B935-F73A-4798-BF54-4CCBC6CFBBF5}" srcOrd="0" destOrd="0" presId="urn:microsoft.com/office/officeart/2005/8/layout/orgChart1"/>
    <dgm:cxn modelId="{D5D37FF5-8176-4E6A-A5E7-BF5CAD5D539B}" type="presParOf" srcId="{413C1E72-D696-4531-903C-4A635F53927D}" destId="{46CCDF34-FF45-4CB1-88C9-A38FBCFD5A3C}" srcOrd="1" destOrd="0" presId="urn:microsoft.com/office/officeart/2005/8/layout/orgChart1"/>
    <dgm:cxn modelId="{035A0DFB-A2BC-49A7-94F0-759AC777060C}" type="presParOf" srcId="{FEC0F441-E35A-4FA7-BB48-0E61277A5E0B}" destId="{4B7CEF68-45B3-4BB0-94D0-A57A098C742A}" srcOrd="1" destOrd="0" presId="urn:microsoft.com/office/officeart/2005/8/layout/orgChart1"/>
    <dgm:cxn modelId="{01904348-FC64-4523-A46B-D7D910153247}" type="presParOf" srcId="{FEC0F441-E35A-4FA7-BB48-0E61277A5E0B}" destId="{C460CC33-662B-4D18-A39C-51E49BEB61A6}" srcOrd="2" destOrd="0" presId="urn:microsoft.com/office/officeart/2005/8/layout/orgChart1"/>
    <dgm:cxn modelId="{D017C833-0DCF-4981-9385-BD7A84C5A0F6}" type="presParOf" srcId="{AB13230D-EF97-48DB-8049-48E132013913}" destId="{8C72D548-AED4-4925-B1B4-CD01AD9FB7A3}" srcOrd="6" destOrd="0" presId="urn:microsoft.com/office/officeart/2005/8/layout/orgChart1"/>
    <dgm:cxn modelId="{531D21B9-E838-45A0-BC58-8E204DA85353}" type="presParOf" srcId="{AB13230D-EF97-48DB-8049-48E132013913}" destId="{6B142ADF-57F0-4261-BC8E-740141AE3DCE}" srcOrd="7" destOrd="0" presId="urn:microsoft.com/office/officeart/2005/8/layout/orgChart1"/>
    <dgm:cxn modelId="{7F7C41BD-C0DC-414F-8CA1-2492A585B304}" type="presParOf" srcId="{6B142ADF-57F0-4261-BC8E-740141AE3DCE}" destId="{9DD49EA1-4D71-4CDB-A3D5-536E0D46E770}" srcOrd="0" destOrd="0" presId="urn:microsoft.com/office/officeart/2005/8/layout/orgChart1"/>
    <dgm:cxn modelId="{57A84307-D8F8-44EA-BDD0-D009F4F804AB}" type="presParOf" srcId="{9DD49EA1-4D71-4CDB-A3D5-536E0D46E770}" destId="{B7C9D458-B2A4-4FC7-9703-DB94C0E1E898}" srcOrd="0" destOrd="0" presId="urn:microsoft.com/office/officeart/2005/8/layout/orgChart1"/>
    <dgm:cxn modelId="{0437A7E0-A879-4DCA-812D-E8CA3D3F5D24}" type="presParOf" srcId="{9DD49EA1-4D71-4CDB-A3D5-536E0D46E770}" destId="{3911A4BB-E144-486D-BD5B-47A872CA8731}" srcOrd="1" destOrd="0" presId="urn:microsoft.com/office/officeart/2005/8/layout/orgChart1"/>
    <dgm:cxn modelId="{D0EEE47E-FE95-4CD2-9688-A6BA4E1F5C80}" type="presParOf" srcId="{6B142ADF-57F0-4261-BC8E-740141AE3DCE}" destId="{FB0B9CF3-FB06-4343-8161-DDE157A32FF7}" srcOrd="1" destOrd="0" presId="urn:microsoft.com/office/officeart/2005/8/layout/orgChart1"/>
    <dgm:cxn modelId="{DB1D1B6F-BC92-40BA-8981-D5A76455E6A9}" type="presParOf" srcId="{6B142ADF-57F0-4261-BC8E-740141AE3DCE}" destId="{173ED4AC-B258-492D-B680-06C1CC1F6025}" srcOrd="2" destOrd="0" presId="urn:microsoft.com/office/officeart/2005/8/layout/orgChart1"/>
    <dgm:cxn modelId="{D09F52EF-F4AA-4894-B81F-EEAA6C0914C2}" type="presParOf" srcId="{AB13230D-EF97-48DB-8049-48E132013913}" destId="{1D443F89-EE1A-4587-8026-2DAF4F422C48}" srcOrd="8" destOrd="0" presId="urn:microsoft.com/office/officeart/2005/8/layout/orgChart1"/>
    <dgm:cxn modelId="{A2374ABC-4941-479F-ABD3-6C4476E32CD3}" type="presParOf" srcId="{AB13230D-EF97-48DB-8049-48E132013913}" destId="{EB967F5A-6951-4D15-8B66-7946FBF025D8}" srcOrd="9" destOrd="0" presId="urn:microsoft.com/office/officeart/2005/8/layout/orgChart1"/>
    <dgm:cxn modelId="{485B2622-58DA-48A4-872B-6A40308B143E}" type="presParOf" srcId="{EB967F5A-6951-4D15-8B66-7946FBF025D8}" destId="{C601260B-6A2A-4C3B-A84D-664C144BA93B}" srcOrd="0" destOrd="0" presId="urn:microsoft.com/office/officeart/2005/8/layout/orgChart1"/>
    <dgm:cxn modelId="{1D1F9077-092E-4D9A-923F-1E567A818073}" type="presParOf" srcId="{C601260B-6A2A-4C3B-A84D-664C144BA93B}" destId="{3A6D2275-4509-4AB5-B7CE-AD8A71695465}" srcOrd="0" destOrd="0" presId="urn:microsoft.com/office/officeart/2005/8/layout/orgChart1"/>
    <dgm:cxn modelId="{A8FBAF69-6634-44BF-8AAE-B5C498BFD4C6}" type="presParOf" srcId="{C601260B-6A2A-4C3B-A84D-664C144BA93B}" destId="{EB1FFA6C-BE71-4A83-847F-7000FC438F71}" srcOrd="1" destOrd="0" presId="urn:microsoft.com/office/officeart/2005/8/layout/orgChart1"/>
    <dgm:cxn modelId="{99BEB65B-A80E-4097-8217-7DBBBAD362F6}" type="presParOf" srcId="{EB967F5A-6951-4D15-8B66-7946FBF025D8}" destId="{502F9D6D-E2D6-48DD-8B09-A33A253A1069}" srcOrd="1" destOrd="0" presId="urn:microsoft.com/office/officeart/2005/8/layout/orgChart1"/>
    <dgm:cxn modelId="{0E19BDB1-F548-4F05-B91F-7FDE32E3BAC2}" type="presParOf" srcId="{EB967F5A-6951-4D15-8B66-7946FBF025D8}" destId="{8D069754-5A68-4A13-8E30-F79BA2231F2A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E9A79BD6-357A-4D2E-AA92-9DD75E18AB6C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CFE87A59-1790-47AF-A8A0-379460444837}">
      <dgm:prSet phldrT="[Texto]" custT="1"/>
      <dgm:spPr/>
      <dgm:t>
        <a:bodyPr/>
        <a:lstStyle/>
        <a:p>
          <a:r>
            <a:rPr lang="es-ES" sz="1200" b="0" dirty="0"/>
            <a:t>Guardia Interna</a:t>
          </a:r>
          <a:endParaRPr lang="es-ES" sz="1200" dirty="0"/>
        </a:p>
      </dgm:t>
    </dgm:pt>
    <dgm:pt modelId="{3BB53A88-0973-468B-B7D0-8075FFAB7059}" type="parTrans" cxnId="{8BD89AE3-3AFB-4FDB-915C-0739F30B8C22}">
      <dgm:prSet/>
      <dgm:spPr/>
      <dgm:t>
        <a:bodyPr/>
        <a:lstStyle/>
        <a:p>
          <a:endParaRPr lang="es-ES" sz="1200"/>
        </a:p>
      </dgm:t>
    </dgm:pt>
    <dgm:pt modelId="{96451936-002B-474E-AE7B-8D625CC0BE48}" type="sibTrans" cxnId="{8BD89AE3-3AFB-4FDB-915C-0739F30B8C22}">
      <dgm:prSet/>
      <dgm:spPr/>
      <dgm:t>
        <a:bodyPr/>
        <a:lstStyle/>
        <a:p>
          <a:endParaRPr lang="es-ES" sz="1200"/>
        </a:p>
      </dgm:t>
    </dgm:pt>
    <dgm:pt modelId="{AF34C918-6750-4FA9-8FCC-2BDCD1EBAE35}">
      <dgm:prSet custT="1"/>
      <dgm:spPr/>
      <dgm:t>
        <a:bodyPr/>
        <a:lstStyle/>
        <a:p>
          <a:r>
            <a:rPr lang="es-MX" sz="1200" dirty="0"/>
            <a:t>Policías</a:t>
          </a:r>
          <a:br>
            <a:rPr lang="es-MX" sz="1200" dirty="0"/>
          </a:br>
          <a:endParaRPr lang="es-MX" sz="1200" dirty="0" smtClean="0"/>
        </a:p>
        <a:p>
          <a:r>
            <a:rPr lang="es-ES" sz="1200" dirty="0" smtClean="0"/>
            <a:t>Policías </a:t>
          </a:r>
          <a:r>
            <a:rPr lang="es-ES" sz="1200" dirty="0"/>
            <a:t>3ero</a:t>
          </a:r>
          <a:br>
            <a:rPr lang="es-ES" sz="1200" dirty="0"/>
          </a:br>
          <a:endParaRPr lang="es-ES" sz="1200" dirty="0" smtClean="0"/>
        </a:p>
        <a:p>
          <a:r>
            <a:rPr lang="es-ES" sz="1200" dirty="0" smtClean="0"/>
            <a:t>Policías 1ero</a:t>
          </a:r>
          <a:endParaRPr lang="es-ES" sz="1200" dirty="0"/>
        </a:p>
      </dgm:t>
    </dgm:pt>
    <dgm:pt modelId="{B46C1FAD-3C02-4594-9A76-3885D2E73DD7}" type="parTrans" cxnId="{70191B04-0522-4023-A296-4A266A70C108}">
      <dgm:prSet/>
      <dgm:spPr/>
      <dgm:t>
        <a:bodyPr/>
        <a:lstStyle/>
        <a:p>
          <a:endParaRPr lang="es-ES" sz="1200"/>
        </a:p>
      </dgm:t>
    </dgm:pt>
    <dgm:pt modelId="{7A8E3EA7-5D97-4CFC-8CA1-9E31FF2E3DB5}" type="sibTrans" cxnId="{70191B04-0522-4023-A296-4A266A70C108}">
      <dgm:prSet/>
      <dgm:spPr/>
      <dgm:t>
        <a:bodyPr/>
        <a:lstStyle/>
        <a:p>
          <a:endParaRPr lang="es-ES" sz="1200"/>
        </a:p>
      </dgm:t>
    </dgm:pt>
    <dgm:pt modelId="{6F208887-E1DD-4BAC-8E5B-4E0D029F2040}" type="pres">
      <dgm:prSet presAssocID="{E9A79BD6-357A-4D2E-AA92-9DD75E18AB6C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25C06633-6B17-4523-B38B-B4234CC14439}" type="pres">
      <dgm:prSet presAssocID="{CFE87A59-1790-47AF-A8A0-379460444837}" presName="hierRoot1" presStyleCnt="0">
        <dgm:presLayoutVars>
          <dgm:hierBranch val="init"/>
        </dgm:presLayoutVars>
      </dgm:prSet>
      <dgm:spPr/>
    </dgm:pt>
    <dgm:pt modelId="{F50B6E4E-B354-482E-8A31-7234947F6BB2}" type="pres">
      <dgm:prSet presAssocID="{CFE87A59-1790-47AF-A8A0-379460444837}" presName="rootComposite1" presStyleCnt="0"/>
      <dgm:spPr/>
    </dgm:pt>
    <dgm:pt modelId="{A03C4588-1A3F-4889-8B6A-44AD9991207F}" type="pres">
      <dgm:prSet presAssocID="{CFE87A59-1790-47AF-A8A0-379460444837}" presName="rootText1" presStyleLbl="node0" presStyleIdx="0" presStyleCnt="1" custScaleX="54430" custScaleY="41247" custLinFactNeighborY="840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3383B336-DA30-4D4E-B96D-C6BD8247CBFD}" type="pres">
      <dgm:prSet presAssocID="{CFE87A59-1790-47AF-A8A0-379460444837}" presName="rootConnector1" presStyleLbl="node1" presStyleIdx="0" presStyleCnt="0"/>
      <dgm:spPr/>
      <dgm:t>
        <a:bodyPr/>
        <a:lstStyle/>
        <a:p>
          <a:endParaRPr lang="es-ES"/>
        </a:p>
      </dgm:t>
    </dgm:pt>
    <dgm:pt modelId="{8A54BA35-9304-4376-89DB-8B42527B15F3}" type="pres">
      <dgm:prSet presAssocID="{CFE87A59-1790-47AF-A8A0-379460444837}" presName="hierChild2" presStyleCnt="0"/>
      <dgm:spPr/>
    </dgm:pt>
    <dgm:pt modelId="{8DE300C5-7B71-42C8-BD0E-A89A6A5EF4DF}" type="pres">
      <dgm:prSet presAssocID="{B46C1FAD-3C02-4594-9A76-3885D2E73DD7}" presName="Name37" presStyleLbl="parChTrans1D2" presStyleIdx="0" presStyleCnt="1"/>
      <dgm:spPr/>
      <dgm:t>
        <a:bodyPr/>
        <a:lstStyle/>
        <a:p>
          <a:endParaRPr lang="es-ES"/>
        </a:p>
      </dgm:t>
    </dgm:pt>
    <dgm:pt modelId="{4E52A43C-E642-4339-B512-EA4609EEA49D}" type="pres">
      <dgm:prSet presAssocID="{AF34C918-6750-4FA9-8FCC-2BDCD1EBAE35}" presName="hierRoot2" presStyleCnt="0">
        <dgm:presLayoutVars>
          <dgm:hierBranch/>
        </dgm:presLayoutVars>
      </dgm:prSet>
      <dgm:spPr/>
    </dgm:pt>
    <dgm:pt modelId="{5DD6C233-9E04-42E6-9172-6CF5B96C7DBF}" type="pres">
      <dgm:prSet presAssocID="{AF34C918-6750-4FA9-8FCC-2BDCD1EBAE35}" presName="rootComposite" presStyleCnt="0"/>
      <dgm:spPr/>
    </dgm:pt>
    <dgm:pt modelId="{750238AF-6DAE-454F-9DF1-112AC698AD48}" type="pres">
      <dgm:prSet presAssocID="{AF34C918-6750-4FA9-8FCC-2BDCD1EBAE35}" presName="rootText" presStyleLbl="node2" presStyleIdx="0" presStyleCnt="1" custScaleX="157287" custScaleY="322214" custLinFactNeighborY="-843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EB51A0E-E120-46C5-8BC5-C52F6D6712C1}" type="pres">
      <dgm:prSet presAssocID="{AF34C918-6750-4FA9-8FCC-2BDCD1EBAE35}" presName="rootConnector" presStyleLbl="node2" presStyleIdx="0" presStyleCnt="1"/>
      <dgm:spPr/>
      <dgm:t>
        <a:bodyPr/>
        <a:lstStyle/>
        <a:p>
          <a:endParaRPr lang="es-ES"/>
        </a:p>
      </dgm:t>
    </dgm:pt>
    <dgm:pt modelId="{2B060B4A-D21F-457E-AAE6-5F1AB75AC723}" type="pres">
      <dgm:prSet presAssocID="{AF34C918-6750-4FA9-8FCC-2BDCD1EBAE35}" presName="hierChild4" presStyleCnt="0"/>
      <dgm:spPr/>
    </dgm:pt>
    <dgm:pt modelId="{B0668F1A-317B-4F2D-A989-CFC00C82294E}" type="pres">
      <dgm:prSet presAssocID="{AF34C918-6750-4FA9-8FCC-2BDCD1EBAE35}" presName="hierChild5" presStyleCnt="0"/>
      <dgm:spPr/>
    </dgm:pt>
    <dgm:pt modelId="{ABCA52BD-BC74-49A8-B261-5C7B373DB8D0}" type="pres">
      <dgm:prSet presAssocID="{CFE87A59-1790-47AF-A8A0-379460444837}" presName="hierChild3" presStyleCnt="0"/>
      <dgm:spPr/>
    </dgm:pt>
  </dgm:ptLst>
  <dgm:cxnLst>
    <dgm:cxn modelId="{70191B04-0522-4023-A296-4A266A70C108}" srcId="{CFE87A59-1790-47AF-A8A0-379460444837}" destId="{AF34C918-6750-4FA9-8FCC-2BDCD1EBAE35}" srcOrd="0" destOrd="0" parTransId="{B46C1FAD-3C02-4594-9A76-3885D2E73DD7}" sibTransId="{7A8E3EA7-5D97-4CFC-8CA1-9E31FF2E3DB5}"/>
    <dgm:cxn modelId="{E4791366-90A8-40D3-B43A-7593C2B65C01}" type="presOf" srcId="{AF34C918-6750-4FA9-8FCC-2BDCD1EBAE35}" destId="{750238AF-6DAE-454F-9DF1-112AC698AD48}" srcOrd="0" destOrd="0" presId="urn:microsoft.com/office/officeart/2005/8/layout/orgChart1"/>
    <dgm:cxn modelId="{8BD89AE3-3AFB-4FDB-915C-0739F30B8C22}" srcId="{E9A79BD6-357A-4D2E-AA92-9DD75E18AB6C}" destId="{CFE87A59-1790-47AF-A8A0-379460444837}" srcOrd="0" destOrd="0" parTransId="{3BB53A88-0973-468B-B7D0-8075FFAB7059}" sibTransId="{96451936-002B-474E-AE7B-8D625CC0BE48}"/>
    <dgm:cxn modelId="{CE3061A4-88F6-405D-9856-FD772C4D5989}" type="presOf" srcId="{CFE87A59-1790-47AF-A8A0-379460444837}" destId="{3383B336-DA30-4D4E-B96D-C6BD8247CBFD}" srcOrd="1" destOrd="0" presId="urn:microsoft.com/office/officeart/2005/8/layout/orgChart1"/>
    <dgm:cxn modelId="{FC836A0B-27EA-4537-B243-9C0C4A02D9E5}" type="presOf" srcId="{AF34C918-6750-4FA9-8FCC-2BDCD1EBAE35}" destId="{DEB51A0E-E120-46C5-8BC5-C52F6D6712C1}" srcOrd="1" destOrd="0" presId="urn:microsoft.com/office/officeart/2005/8/layout/orgChart1"/>
    <dgm:cxn modelId="{36A8EF5F-0428-402F-AFCB-63DF176CCAFC}" type="presOf" srcId="{CFE87A59-1790-47AF-A8A0-379460444837}" destId="{A03C4588-1A3F-4889-8B6A-44AD9991207F}" srcOrd="0" destOrd="0" presId="urn:microsoft.com/office/officeart/2005/8/layout/orgChart1"/>
    <dgm:cxn modelId="{41E38F93-BC45-4545-B5F6-610F82D17EBB}" type="presOf" srcId="{E9A79BD6-357A-4D2E-AA92-9DD75E18AB6C}" destId="{6F208887-E1DD-4BAC-8E5B-4E0D029F2040}" srcOrd="0" destOrd="0" presId="urn:microsoft.com/office/officeart/2005/8/layout/orgChart1"/>
    <dgm:cxn modelId="{641F52C1-2189-42BF-A668-F7417C184472}" type="presOf" srcId="{B46C1FAD-3C02-4594-9A76-3885D2E73DD7}" destId="{8DE300C5-7B71-42C8-BD0E-A89A6A5EF4DF}" srcOrd="0" destOrd="0" presId="urn:microsoft.com/office/officeart/2005/8/layout/orgChart1"/>
    <dgm:cxn modelId="{194202E9-637E-4F61-A00B-9D5BB11B5A75}" type="presParOf" srcId="{6F208887-E1DD-4BAC-8E5B-4E0D029F2040}" destId="{25C06633-6B17-4523-B38B-B4234CC14439}" srcOrd="0" destOrd="0" presId="urn:microsoft.com/office/officeart/2005/8/layout/orgChart1"/>
    <dgm:cxn modelId="{A17F957C-E5D9-4E7F-802F-DA40851EE15E}" type="presParOf" srcId="{25C06633-6B17-4523-B38B-B4234CC14439}" destId="{F50B6E4E-B354-482E-8A31-7234947F6BB2}" srcOrd="0" destOrd="0" presId="urn:microsoft.com/office/officeart/2005/8/layout/orgChart1"/>
    <dgm:cxn modelId="{87F5F966-CE4F-4520-BB34-AFC992626285}" type="presParOf" srcId="{F50B6E4E-B354-482E-8A31-7234947F6BB2}" destId="{A03C4588-1A3F-4889-8B6A-44AD9991207F}" srcOrd="0" destOrd="0" presId="urn:microsoft.com/office/officeart/2005/8/layout/orgChart1"/>
    <dgm:cxn modelId="{BBA450BB-D1E6-46A7-9717-3A96D8A03515}" type="presParOf" srcId="{F50B6E4E-B354-482E-8A31-7234947F6BB2}" destId="{3383B336-DA30-4D4E-B96D-C6BD8247CBFD}" srcOrd="1" destOrd="0" presId="urn:microsoft.com/office/officeart/2005/8/layout/orgChart1"/>
    <dgm:cxn modelId="{ED644947-FA11-4EB6-9EA3-A2EFAE0A8F2B}" type="presParOf" srcId="{25C06633-6B17-4523-B38B-B4234CC14439}" destId="{8A54BA35-9304-4376-89DB-8B42527B15F3}" srcOrd="1" destOrd="0" presId="urn:microsoft.com/office/officeart/2005/8/layout/orgChart1"/>
    <dgm:cxn modelId="{AE44569E-39CF-43C7-AFB0-614421D75F2E}" type="presParOf" srcId="{8A54BA35-9304-4376-89DB-8B42527B15F3}" destId="{8DE300C5-7B71-42C8-BD0E-A89A6A5EF4DF}" srcOrd="0" destOrd="0" presId="urn:microsoft.com/office/officeart/2005/8/layout/orgChart1"/>
    <dgm:cxn modelId="{5C242B16-1C40-42DE-8C95-E0DB0E9CE55F}" type="presParOf" srcId="{8A54BA35-9304-4376-89DB-8B42527B15F3}" destId="{4E52A43C-E642-4339-B512-EA4609EEA49D}" srcOrd="1" destOrd="0" presId="urn:microsoft.com/office/officeart/2005/8/layout/orgChart1"/>
    <dgm:cxn modelId="{E21CCD98-9440-46B9-BFA0-333CE8BF1650}" type="presParOf" srcId="{4E52A43C-E642-4339-B512-EA4609EEA49D}" destId="{5DD6C233-9E04-42E6-9172-6CF5B96C7DBF}" srcOrd="0" destOrd="0" presId="urn:microsoft.com/office/officeart/2005/8/layout/orgChart1"/>
    <dgm:cxn modelId="{F3A75AAB-7F9E-4B22-A6CC-CF48E3A362AA}" type="presParOf" srcId="{5DD6C233-9E04-42E6-9172-6CF5B96C7DBF}" destId="{750238AF-6DAE-454F-9DF1-112AC698AD48}" srcOrd="0" destOrd="0" presId="urn:microsoft.com/office/officeart/2005/8/layout/orgChart1"/>
    <dgm:cxn modelId="{3A331A32-98B4-4199-82AA-DBC4EDD55C8C}" type="presParOf" srcId="{5DD6C233-9E04-42E6-9172-6CF5B96C7DBF}" destId="{DEB51A0E-E120-46C5-8BC5-C52F6D6712C1}" srcOrd="1" destOrd="0" presId="urn:microsoft.com/office/officeart/2005/8/layout/orgChart1"/>
    <dgm:cxn modelId="{BCDDB0E9-2E20-442F-B560-B83F9833146B}" type="presParOf" srcId="{4E52A43C-E642-4339-B512-EA4609EEA49D}" destId="{2B060B4A-D21F-457E-AAE6-5F1AB75AC723}" srcOrd="1" destOrd="0" presId="urn:microsoft.com/office/officeart/2005/8/layout/orgChart1"/>
    <dgm:cxn modelId="{A382CC8A-3FFA-4701-872A-312ACF477E26}" type="presParOf" srcId="{4E52A43C-E642-4339-B512-EA4609EEA49D}" destId="{B0668F1A-317B-4F2D-A989-CFC00C82294E}" srcOrd="2" destOrd="0" presId="urn:microsoft.com/office/officeart/2005/8/layout/orgChart1"/>
    <dgm:cxn modelId="{F9000F90-A46A-4003-A174-FB9FBFBB0FBA}" type="presParOf" srcId="{25C06633-6B17-4523-B38B-B4234CC14439}" destId="{ABCA52BD-BC74-49A8-B261-5C7B373DB8D0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BD3D72B1-EEF6-4EB4-803A-A74A6B41934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41568039-9809-4B2B-BA51-64E0E23C2BBE}">
      <dgm:prSet custT="1"/>
      <dgm:spPr/>
      <dgm:t>
        <a:bodyPr/>
        <a:lstStyle/>
        <a:p>
          <a:r>
            <a:rPr lang="es-MX" altLang="es-MX" sz="1200" dirty="0"/>
            <a:t>Zona Poniente</a:t>
          </a:r>
        </a:p>
      </dgm:t>
    </dgm:pt>
    <dgm:pt modelId="{ED044282-9709-409C-A329-2B868569F6BC}" type="parTrans" cxnId="{45404443-0413-47B7-A4F4-7FD9C8ECBA10}">
      <dgm:prSet/>
      <dgm:spPr/>
      <dgm:t>
        <a:bodyPr/>
        <a:lstStyle/>
        <a:p>
          <a:endParaRPr lang="es-ES" sz="1200" dirty="0"/>
        </a:p>
      </dgm:t>
    </dgm:pt>
    <dgm:pt modelId="{7DF3ADED-0B1E-4DCA-9C7E-A36145EED7EE}" type="sibTrans" cxnId="{45404443-0413-47B7-A4F4-7FD9C8ECBA10}">
      <dgm:prSet/>
      <dgm:spPr/>
      <dgm:t>
        <a:bodyPr/>
        <a:lstStyle/>
        <a:p>
          <a:endParaRPr lang="es-ES" sz="1200" dirty="0"/>
        </a:p>
      </dgm:t>
    </dgm:pt>
    <dgm:pt modelId="{9DEA55C1-E59C-4B5B-90DC-1D0B54C2B20C}">
      <dgm:prSet phldrT="[Texto]" custT="1"/>
      <dgm:spPr/>
      <dgm:t>
        <a:bodyPr/>
        <a:lstStyle/>
        <a:p>
          <a:r>
            <a:rPr lang="es-MX" altLang="es-MX" sz="1200" dirty="0"/>
            <a:t>Área Policía de Monterrey de Proximidad Ciudadana</a:t>
          </a:r>
          <a:endParaRPr lang="es-ES" altLang="es-MX" sz="1200" dirty="0"/>
        </a:p>
      </dgm:t>
    </dgm:pt>
    <dgm:pt modelId="{1C0576D0-2BD9-4D61-BC42-6FFE9C63440E}" type="sibTrans" cxnId="{249329A8-F917-44DE-879B-81493D40AFAF}">
      <dgm:prSet/>
      <dgm:spPr/>
      <dgm:t>
        <a:bodyPr/>
        <a:lstStyle/>
        <a:p>
          <a:endParaRPr lang="es-ES" sz="1200" dirty="0"/>
        </a:p>
      </dgm:t>
    </dgm:pt>
    <dgm:pt modelId="{DC431621-F922-42D7-987E-BC6EADD572A1}" type="parTrans" cxnId="{249329A8-F917-44DE-879B-81493D40AFAF}">
      <dgm:prSet/>
      <dgm:spPr/>
      <dgm:t>
        <a:bodyPr/>
        <a:lstStyle/>
        <a:p>
          <a:endParaRPr lang="es-ES" sz="1200" dirty="0"/>
        </a:p>
      </dgm:t>
    </dgm:pt>
    <dgm:pt modelId="{2EC3689C-7BAA-4D8B-9BFA-26FA5F5F11A6}">
      <dgm:prSet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s-MX" altLang="es-MX" sz="1150" dirty="0"/>
            <a:t>Policías 1ro(a)</a:t>
          </a:r>
        </a:p>
        <a:p>
          <a:pPr>
            <a:lnSpc>
              <a:spcPct val="100000"/>
            </a:lnSpc>
            <a:spcAft>
              <a:spcPts val="0"/>
            </a:spcAft>
          </a:pPr>
          <a:endParaRPr lang="es-MX" altLang="es-MX" sz="1150" dirty="0" smtClean="0"/>
        </a:p>
        <a:p>
          <a:pPr>
            <a:lnSpc>
              <a:spcPct val="100000"/>
            </a:lnSpc>
            <a:spcAft>
              <a:spcPts val="0"/>
            </a:spcAft>
          </a:pPr>
          <a:r>
            <a:rPr lang="es-MX" altLang="es-MX" sz="1150" dirty="0" smtClean="0"/>
            <a:t>Policías </a:t>
          </a:r>
          <a:r>
            <a:rPr lang="es-MX" altLang="es-MX" sz="1150" dirty="0"/>
            <a:t>2do(a)</a:t>
          </a:r>
        </a:p>
        <a:p>
          <a:pPr>
            <a:lnSpc>
              <a:spcPct val="100000"/>
            </a:lnSpc>
            <a:spcAft>
              <a:spcPts val="0"/>
            </a:spcAft>
          </a:pPr>
          <a:endParaRPr lang="es-MX" altLang="es-MX" sz="1150" dirty="0" smtClean="0"/>
        </a:p>
        <a:p>
          <a:pPr>
            <a:lnSpc>
              <a:spcPct val="100000"/>
            </a:lnSpc>
            <a:spcAft>
              <a:spcPts val="0"/>
            </a:spcAft>
          </a:pPr>
          <a:r>
            <a:rPr lang="es-MX" altLang="es-MX" sz="1150" dirty="0" smtClean="0"/>
            <a:t>Policías </a:t>
          </a:r>
          <a:r>
            <a:rPr lang="es-MX" altLang="es-MX" sz="1150" dirty="0"/>
            <a:t>3ro(a</a:t>
          </a:r>
          <a:r>
            <a:rPr lang="es-MX" altLang="es-MX" sz="1150" dirty="0" smtClean="0"/>
            <a:t>)</a:t>
          </a:r>
          <a:endParaRPr lang="es-MX" altLang="es-MX" sz="1150" dirty="0"/>
        </a:p>
      </dgm:t>
    </dgm:pt>
    <dgm:pt modelId="{1CBA1466-9B70-40DE-ABFD-7537F7E3D45F}" type="parTrans" cxnId="{EC724DDC-A514-4C2F-B6CB-601D5320546A}">
      <dgm:prSet/>
      <dgm:spPr/>
      <dgm:t>
        <a:bodyPr/>
        <a:lstStyle/>
        <a:p>
          <a:endParaRPr lang="es-ES" sz="1200" dirty="0"/>
        </a:p>
      </dgm:t>
    </dgm:pt>
    <dgm:pt modelId="{A3704BCA-5964-40F8-ADD4-E26642897C08}" type="sibTrans" cxnId="{EC724DDC-A514-4C2F-B6CB-601D5320546A}">
      <dgm:prSet/>
      <dgm:spPr/>
      <dgm:t>
        <a:bodyPr/>
        <a:lstStyle/>
        <a:p>
          <a:endParaRPr lang="es-ES" sz="1200" dirty="0"/>
        </a:p>
      </dgm:t>
    </dgm:pt>
    <dgm:pt modelId="{80C91609-4155-490D-A93A-2840363F77EF}">
      <dgm:prSet custT="1"/>
      <dgm:spPr/>
      <dgm:t>
        <a:bodyPr/>
        <a:lstStyle/>
        <a:p>
          <a:r>
            <a:rPr lang="es-MX" altLang="es-MX" sz="1200" dirty="0"/>
            <a:t>Zona Centro</a:t>
          </a:r>
        </a:p>
      </dgm:t>
    </dgm:pt>
    <dgm:pt modelId="{2A362D5D-A3DA-4F6C-8849-2A8C51EEB6D2}" type="parTrans" cxnId="{CD919398-2D16-476A-9BB4-B45D31C1442E}">
      <dgm:prSet/>
      <dgm:spPr/>
      <dgm:t>
        <a:bodyPr/>
        <a:lstStyle/>
        <a:p>
          <a:endParaRPr lang="es-ES" sz="1200" dirty="0"/>
        </a:p>
      </dgm:t>
    </dgm:pt>
    <dgm:pt modelId="{5A3BE225-2F5B-4161-8A74-36B352EE9587}" type="sibTrans" cxnId="{CD919398-2D16-476A-9BB4-B45D31C1442E}">
      <dgm:prSet/>
      <dgm:spPr/>
      <dgm:t>
        <a:bodyPr/>
        <a:lstStyle/>
        <a:p>
          <a:endParaRPr lang="es-ES" sz="1200" dirty="0"/>
        </a:p>
      </dgm:t>
    </dgm:pt>
    <dgm:pt modelId="{F54BA082-7E9A-4A57-A5BA-D3F087A433CC}">
      <dgm:prSet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s-MX" sz="1000" dirty="0"/>
            <a:t>Policía 1ro(a)</a:t>
          </a:r>
          <a:br>
            <a:rPr lang="es-MX" sz="1000" dirty="0"/>
          </a:br>
          <a:endParaRPr lang="es-MX" sz="1000" dirty="0" smtClean="0"/>
        </a:p>
        <a:p>
          <a:pPr>
            <a:lnSpc>
              <a:spcPct val="100000"/>
            </a:lnSpc>
            <a:spcAft>
              <a:spcPts val="0"/>
            </a:spcAft>
          </a:pPr>
          <a:r>
            <a:rPr lang="es-MX" sz="1000" dirty="0" smtClean="0"/>
            <a:t>Policías </a:t>
          </a:r>
          <a:r>
            <a:rPr lang="es-MX" sz="1000" dirty="0"/>
            <a:t>2do(a)</a:t>
          </a:r>
        </a:p>
        <a:p>
          <a:pPr>
            <a:lnSpc>
              <a:spcPct val="100000"/>
            </a:lnSpc>
            <a:spcAft>
              <a:spcPts val="0"/>
            </a:spcAft>
          </a:pPr>
          <a:endParaRPr lang="es-MX" sz="1000" dirty="0" smtClean="0"/>
        </a:p>
        <a:p>
          <a:pPr>
            <a:lnSpc>
              <a:spcPct val="100000"/>
            </a:lnSpc>
            <a:spcAft>
              <a:spcPts val="0"/>
            </a:spcAft>
          </a:pPr>
          <a:r>
            <a:rPr lang="es-MX" sz="1000" dirty="0" smtClean="0"/>
            <a:t>Policías </a:t>
          </a:r>
          <a:r>
            <a:rPr lang="es-MX" sz="1000" dirty="0"/>
            <a:t>3ro(a)</a:t>
          </a:r>
        </a:p>
        <a:p>
          <a:pPr>
            <a:lnSpc>
              <a:spcPct val="100000"/>
            </a:lnSpc>
            <a:spcAft>
              <a:spcPts val="0"/>
            </a:spcAft>
          </a:pPr>
          <a:endParaRPr lang="es-MX" altLang="es-MX" sz="1000" dirty="0" smtClean="0"/>
        </a:p>
        <a:p>
          <a:pPr>
            <a:lnSpc>
              <a:spcPct val="100000"/>
            </a:lnSpc>
            <a:spcAft>
              <a:spcPts val="0"/>
            </a:spcAft>
          </a:pPr>
          <a:r>
            <a:rPr lang="es-MX" altLang="es-MX" sz="1000" dirty="0" smtClean="0"/>
            <a:t>Policía</a:t>
          </a:r>
          <a:endParaRPr lang="es-MX" altLang="es-MX" sz="1000" dirty="0"/>
        </a:p>
      </dgm:t>
    </dgm:pt>
    <dgm:pt modelId="{4E50255E-3688-405A-9938-0EC4F736299F}" type="parTrans" cxnId="{0C3566C7-CED4-4EAB-AF0C-0804E536F7ED}">
      <dgm:prSet/>
      <dgm:spPr/>
      <dgm:t>
        <a:bodyPr/>
        <a:lstStyle/>
        <a:p>
          <a:endParaRPr lang="es-ES" sz="1200" dirty="0"/>
        </a:p>
      </dgm:t>
    </dgm:pt>
    <dgm:pt modelId="{52636BDE-BCBB-4A69-977A-2ED6A678EF9C}" type="sibTrans" cxnId="{0C3566C7-CED4-4EAB-AF0C-0804E536F7ED}">
      <dgm:prSet/>
      <dgm:spPr/>
      <dgm:t>
        <a:bodyPr/>
        <a:lstStyle/>
        <a:p>
          <a:endParaRPr lang="es-ES" sz="1200" dirty="0"/>
        </a:p>
      </dgm:t>
    </dgm:pt>
    <dgm:pt modelId="{8A3DAA1F-8AC2-4E6A-992D-DEF58EDD21F9}">
      <dgm:prSet custT="1"/>
      <dgm:spPr/>
      <dgm:t>
        <a:bodyPr/>
        <a:lstStyle/>
        <a:p>
          <a:r>
            <a:rPr lang="es-MX" altLang="es-MX" sz="1200" dirty="0"/>
            <a:t>Policías</a:t>
          </a:r>
          <a:endParaRPr lang="es-ES" sz="1200" dirty="0"/>
        </a:p>
      </dgm:t>
    </dgm:pt>
    <dgm:pt modelId="{5979AF19-E7C8-409C-BD7E-4EF49B93CC3A}" type="parTrans" cxnId="{4601F146-D155-48E3-BC05-857DC4A4F674}">
      <dgm:prSet/>
      <dgm:spPr/>
      <dgm:t>
        <a:bodyPr/>
        <a:lstStyle/>
        <a:p>
          <a:endParaRPr lang="es-ES" sz="1200" dirty="0"/>
        </a:p>
      </dgm:t>
    </dgm:pt>
    <dgm:pt modelId="{92C52F47-8004-4BDD-953B-CF01A623F563}" type="sibTrans" cxnId="{4601F146-D155-48E3-BC05-857DC4A4F674}">
      <dgm:prSet/>
      <dgm:spPr/>
      <dgm:t>
        <a:bodyPr/>
        <a:lstStyle/>
        <a:p>
          <a:endParaRPr lang="es-ES" sz="1200" dirty="0"/>
        </a:p>
      </dgm:t>
    </dgm:pt>
    <dgm:pt modelId="{8F9B962E-1A76-4DB3-8E18-81A971FBB424}">
      <dgm:prSet custT="1"/>
      <dgm:spPr/>
      <dgm:t>
        <a:bodyPr/>
        <a:lstStyle/>
        <a:p>
          <a:r>
            <a:rPr lang="es-MX" altLang="es-MX" sz="1200" dirty="0"/>
            <a:t>Jefe(a) de la Zona </a:t>
          </a:r>
          <a:r>
            <a:rPr lang="es-MX" altLang="es-MX" sz="1200" dirty="0" smtClean="0"/>
            <a:t>Oriente</a:t>
          </a:r>
          <a:endParaRPr lang="es-ES" sz="1200" dirty="0"/>
        </a:p>
      </dgm:t>
    </dgm:pt>
    <dgm:pt modelId="{8D68EF15-F857-4A2D-BC0F-9D2136394EF6}" type="parTrans" cxnId="{616532C7-45FE-4268-BC05-3CD1926FA8BB}">
      <dgm:prSet/>
      <dgm:spPr/>
      <dgm:t>
        <a:bodyPr/>
        <a:lstStyle/>
        <a:p>
          <a:endParaRPr lang="es-ES" sz="1200" dirty="0"/>
        </a:p>
      </dgm:t>
    </dgm:pt>
    <dgm:pt modelId="{2F2677F8-7A2F-4F4A-AC82-91F77AD94898}" type="sibTrans" cxnId="{616532C7-45FE-4268-BC05-3CD1926FA8BB}">
      <dgm:prSet/>
      <dgm:spPr/>
      <dgm:t>
        <a:bodyPr/>
        <a:lstStyle/>
        <a:p>
          <a:endParaRPr lang="es-ES" sz="1200" dirty="0"/>
        </a:p>
      </dgm:t>
    </dgm:pt>
    <dgm:pt modelId="{CEF2554B-6A02-445D-A342-75456C59790E}">
      <dgm:prSet custT="1"/>
      <dgm:spPr/>
      <dgm:t>
        <a:bodyPr/>
        <a:lstStyle/>
        <a:p>
          <a:r>
            <a:rPr lang="es-MX" altLang="es-MX" sz="1200" dirty="0"/>
            <a:t>Policías</a:t>
          </a:r>
          <a:endParaRPr lang="es-ES" sz="1200" dirty="0"/>
        </a:p>
      </dgm:t>
    </dgm:pt>
    <dgm:pt modelId="{12D09E25-6495-4F01-9CEA-A891F0BA04C9}" type="parTrans" cxnId="{43C6DBF0-8AA5-4BF0-AB46-E526C3DD7CE7}">
      <dgm:prSet/>
      <dgm:spPr/>
      <dgm:t>
        <a:bodyPr/>
        <a:lstStyle/>
        <a:p>
          <a:endParaRPr lang="es-ES" sz="1200" dirty="0"/>
        </a:p>
      </dgm:t>
    </dgm:pt>
    <dgm:pt modelId="{06A32F39-1783-4F91-84A2-F6DCF6C64C7A}" type="sibTrans" cxnId="{43C6DBF0-8AA5-4BF0-AB46-E526C3DD7CE7}">
      <dgm:prSet/>
      <dgm:spPr/>
      <dgm:t>
        <a:bodyPr/>
        <a:lstStyle/>
        <a:p>
          <a:endParaRPr lang="es-ES" sz="1200" dirty="0"/>
        </a:p>
      </dgm:t>
    </dgm:pt>
    <dgm:pt modelId="{513ABDC6-58B7-417A-A67E-740021A77F2B}">
      <dgm:prSet custT="1"/>
      <dgm:spPr/>
      <dgm:t>
        <a:bodyPr/>
        <a:lstStyle/>
        <a:p>
          <a:r>
            <a:rPr lang="es-ES" altLang="es-MX" sz="1100" dirty="0"/>
            <a:t>Policías 1ro(a)</a:t>
          </a:r>
          <a:br>
            <a:rPr lang="es-ES" altLang="es-MX" sz="1100" dirty="0"/>
          </a:br>
          <a:endParaRPr lang="es-ES" altLang="es-MX" sz="1100" dirty="0" smtClean="0"/>
        </a:p>
        <a:p>
          <a:r>
            <a:rPr lang="es-MX" altLang="es-MX" sz="1100" dirty="0" smtClean="0"/>
            <a:t>Policías </a:t>
          </a:r>
          <a:r>
            <a:rPr lang="es-MX" altLang="es-MX" sz="1100" dirty="0"/>
            <a:t>2do(a)</a:t>
          </a:r>
          <a:br>
            <a:rPr lang="es-MX" altLang="es-MX" sz="1100" dirty="0"/>
          </a:br>
          <a:endParaRPr lang="es-MX" altLang="es-MX" sz="1100" dirty="0" smtClean="0"/>
        </a:p>
        <a:p>
          <a:r>
            <a:rPr lang="es-MX" altLang="es-MX" sz="1100" dirty="0" smtClean="0"/>
            <a:t>Policías </a:t>
          </a:r>
          <a:r>
            <a:rPr lang="es-MX" altLang="es-MX" sz="1100" dirty="0"/>
            <a:t>3ro(a)</a:t>
          </a:r>
          <a:br>
            <a:rPr lang="es-MX" altLang="es-MX" sz="1100" dirty="0"/>
          </a:br>
          <a:endParaRPr lang="es-MX" altLang="es-MX" sz="1100" dirty="0"/>
        </a:p>
      </dgm:t>
    </dgm:pt>
    <dgm:pt modelId="{1F1AD0A3-D7C4-4B4E-80A7-E2621A72994E}" type="parTrans" cxnId="{126D6CB9-A935-435B-A38D-70A042DC6F0A}">
      <dgm:prSet/>
      <dgm:spPr/>
      <dgm:t>
        <a:bodyPr/>
        <a:lstStyle/>
        <a:p>
          <a:endParaRPr lang="es-ES" sz="1200" dirty="0"/>
        </a:p>
      </dgm:t>
    </dgm:pt>
    <dgm:pt modelId="{CD49BE48-ECA1-424A-8673-D3302FC5065E}" type="sibTrans" cxnId="{126D6CB9-A935-435B-A38D-70A042DC6F0A}">
      <dgm:prSet/>
      <dgm:spPr/>
      <dgm:t>
        <a:bodyPr/>
        <a:lstStyle/>
        <a:p>
          <a:endParaRPr lang="es-ES" sz="1200" dirty="0"/>
        </a:p>
      </dgm:t>
    </dgm:pt>
    <dgm:pt modelId="{577011CC-C1BA-4924-BBF8-34ECEEC1FD90}">
      <dgm:prSet custT="1"/>
      <dgm:spPr/>
      <dgm:t>
        <a:bodyPr/>
        <a:lstStyle/>
        <a:p>
          <a:r>
            <a:rPr lang="es-MX" altLang="es-MX" sz="1200" dirty="0"/>
            <a:t>Policías</a:t>
          </a:r>
          <a:endParaRPr lang="es-ES" sz="1200" dirty="0"/>
        </a:p>
      </dgm:t>
    </dgm:pt>
    <dgm:pt modelId="{BF3E0D77-B4B1-4899-A1CE-BDD510C85116}" type="parTrans" cxnId="{6B33A6FB-6ED1-4130-8102-03C88F024B9F}">
      <dgm:prSet/>
      <dgm:spPr/>
      <dgm:t>
        <a:bodyPr/>
        <a:lstStyle/>
        <a:p>
          <a:endParaRPr lang="es-ES" sz="1200" dirty="0"/>
        </a:p>
      </dgm:t>
    </dgm:pt>
    <dgm:pt modelId="{30700B08-D908-4EDB-AB7C-ABE4C4C153F2}" type="sibTrans" cxnId="{6B33A6FB-6ED1-4130-8102-03C88F024B9F}">
      <dgm:prSet/>
      <dgm:spPr/>
      <dgm:t>
        <a:bodyPr/>
        <a:lstStyle/>
        <a:p>
          <a:endParaRPr lang="es-ES" sz="1200" dirty="0"/>
        </a:p>
      </dgm:t>
    </dgm:pt>
    <dgm:pt modelId="{A8620E1E-DF1C-4E7B-8FE7-515157EC6EC5}">
      <dgm:prSet custT="1"/>
      <dgm:spPr/>
      <dgm:t>
        <a:bodyPr/>
        <a:lstStyle/>
        <a:p>
          <a:r>
            <a:rPr lang="es-MX" altLang="es-MX" sz="1200" dirty="0"/>
            <a:t>Zona Norponiente</a:t>
          </a:r>
          <a:endParaRPr lang="es-ES" sz="1200" dirty="0"/>
        </a:p>
      </dgm:t>
    </dgm:pt>
    <dgm:pt modelId="{E23C5730-4C43-4776-8A96-4BDD4CE839BC}" type="parTrans" cxnId="{D390BC98-7A6A-4EAB-BBE0-FE13AC9EB30D}">
      <dgm:prSet/>
      <dgm:spPr/>
      <dgm:t>
        <a:bodyPr/>
        <a:lstStyle/>
        <a:p>
          <a:endParaRPr lang="es-ES"/>
        </a:p>
      </dgm:t>
    </dgm:pt>
    <dgm:pt modelId="{10EACE3B-A42D-416D-BFDD-3781D7FAF88B}" type="sibTrans" cxnId="{D390BC98-7A6A-4EAB-BBE0-FE13AC9EB30D}">
      <dgm:prSet/>
      <dgm:spPr/>
      <dgm:t>
        <a:bodyPr/>
        <a:lstStyle/>
        <a:p>
          <a:endParaRPr lang="es-ES"/>
        </a:p>
      </dgm:t>
    </dgm:pt>
    <dgm:pt modelId="{CE086319-89CD-426B-8053-1C4AA7EA6568}">
      <dgm:prSet custT="1"/>
      <dgm:spPr/>
      <dgm:t>
        <a:bodyPr/>
        <a:lstStyle/>
        <a:p>
          <a:r>
            <a:rPr lang="es-MX" altLang="es-MX" sz="1100" dirty="0"/>
            <a:t>Policías </a:t>
          </a:r>
          <a:r>
            <a:rPr lang="es-MX" altLang="es-MX" sz="1100" dirty="0" smtClean="0"/>
            <a:t>1ro(a)</a:t>
          </a:r>
        </a:p>
        <a:p>
          <a:endParaRPr lang="es-MX" altLang="es-MX" sz="1100" dirty="0" smtClean="0"/>
        </a:p>
        <a:p>
          <a:r>
            <a:rPr lang="es-MX" altLang="es-MX" sz="1100" dirty="0" smtClean="0"/>
            <a:t>Policías </a:t>
          </a:r>
          <a:r>
            <a:rPr lang="es-MX" altLang="es-MX" sz="1100" dirty="0"/>
            <a:t>2do(a)</a:t>
          </a:r>
        </a:p>
        <a:p>
          <a:endParaRPr lang="es-MX" altLang="es-MX" sz="1100" dirty="0" smtClean="0"/>
        </a:p>
        <a:p>
          <a:r>
            <a:rPr lang="es-MX" altLang="es-MX" sz="1100" dirty="0" smtClean="0"/>
            <a:t>Policías </a:t>
          </a:r>
          <a:r>
            <a:rPr lang="es-MX" altLang="es-MX" sz="1100" dirty="0"/>
            <a:t>3ro(a</a:t>
          </a:r>
          <a:r>
            <a:rPr lang="es-MX" altLang="es-MX" sz="1100" dirty="0" smtClean="0"/>
            <a:t>)</a:t>
          </a:r>
          <a:endParaRPr lang="es-MX" altLang="es-MX" sz="1100" dirty="0"/>
        </a:p>
      </dgm:t>
    </dgm:pt>
    <dgm:pt modelId="{4AA8F9A1-B737-4A05-B6D9-D71B9458F448}" type="parTrans" cxnId="{0EBD0791-3816-4D14-911B-A031AA4F80FA}">
      <dgm:prSet/>
      <dgm:spPr/>
      <dgm:t>
        <a:bodyPr/>
        <a:lstStyle/>
        <a:p>
          <a:endParaRPr lang="es-ES"/>
        </a:p>
      </dgm:t>
    </dgm:pt>
    <dgm:pt modelId="{1B9B4B53-E4DB-43D8-BDFB-1034057662CB}" type="sibTrans" cxnId="{0EBD0791-3816-4D14-911B-A031AA4F80FA}">
      <dgm:prSet/>
      <dgm:spPr/>
      <dgm:t>
        <a:bodyPr/>
        <a:lstStyle/>
        <a:p>
          <a:endParaRPr lang="es-ES"/>
        </a:p>
      </dgm:t>
    </dgm:pt>
    <dgm:pt modelId="{BFEEE462-35AD-4A85-B7ED-A967E1C00450}">
      <dgm:prSet custT="1"/>
      <dgm:spPr/>
      <dgm:t>
        <a:bodyPr/>
        <a:lstStyle/>
        <a:p>
          <a:r>
            <a:rPr lang="es-MX" altLang="es-MX" sz="1200" dirty="0"/>
            <a:t>Policías</a:t>
          </a:r>
          <a:endParaRPr lang="es-ES" sz="1200" dirty="0"/>
        </a:p>
      </dgm:t>
    </dgm:pt>
    <dgm:pt modelId="{1FF745BF-6AE9-4317-8E57-9F09976C2BAA}" type="parTrans" cxnId="{FFAF65C2-3A50-407D-9DC4-97FE636EE6FF}">
      <dgm:prSet/>
      <dgm:spPr/>
      <dgm:t>
        <a:bodyPr/>
        <a:lstStyle/>
        <a:p>
          <a:endParaRPr lang="es-ES"/>
        </a:p>
      </dgm:t>
    </dgm:pt>
    <dgm:pt modelId="{7E7C28B2-71B9-485E-857A-4F6F25742DED}" type="sibTrans" cxnId="{FFAF65C2-3A50-407D-9DC4-97FE636EE6FF}">
      <dgm:prSet/>
      <dgm:spPr/>
      <dgm:t>
        <a:bodyPr/>
        <a:lstStyle/>
        <a:p>
          <a:endParaRPr lang="es-ES"/>
        </a:p>
      </dgm:t>
    </dgm:pt>
    <dgm:pt modelId="{B3263371-B20E-4D1C-87B0-F232DC5A756C}" type="pres">
      <dgm:prSet presAssocID="{BD3D72B1-EEF6-4EB4-803A-A74A6B4193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8CDE9839-8DE1-472C-9904-C93FC90AA559}" type="pres">
      <dgm:prSet presAssocID="{9DEA55C1-E59C-4B5B-90DC-1D0B54C2B20C}" presName="hierRoot1" presStyleCnt="0">
        <dgm:presLayoutVars>
          <dgm:hierBranch val="init"/>
        </dgm:presLayoutVars>
      </dgm:prSet>
      <dgm:spPr/>
    </dgm:pt>
    <dgm:pt modelId="{A15FBA2B-7AAA-4593-A287-168E70F88188}" type="pres">
      <dgm:prSet presAssocID="{9DEA55C1-E59C-4B5B-90DC-1D0B54C2B20C}" presName="rootComposite1" presStyleCnt="0"/>
      <dgm:spPr/>
    </dgm:pt>
    <dgm:pt modelId="{86D99192-4F64-487A-BE9B-B4D3790AE7BC}" type="pres">
      <dgm:prSet presAssocID="{9DEA55C1-E59C-4B5B-90DC-1D0B54C2B20C}" presName="rootText1" presStyleLbl="node0" presStyleIdx="0" presStyleCnt="1" custScaleX="210001" custScaleY="115730" custLinFactNeighborY="1784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2A4EFCD-7609-4E18-A214-10BA88B362DC}" type="pres">
      <dgm:prSet presAssocID="{9DEA55C1-E59C-4B5B-90DC-1D0B54C2B20C}" presName="rootConnector1" presStyleLbl="node1" presStyleIdx="0" presStyleCnt="0"/>
      <dgm:spPr/>
      <dgm:t>
        <a:bodyPr/>
        <a:lstStyle/>
        <a:p>
          <a:endParaRPr lang="es-ES"/>
        </a:p>
      </dgm:t>
    </dgm:pt>
    <dgm:pt modelId="{05E8A0F8-8F4A-4D16-B455-9B21EE5D83FA}" type="pres">
      <dgm:prSet presAssocID="{9DEA55C1-E59C-4B5B-90DC-1D0B54C2B20C}" presName="hierChild2" presStyleCnt="0"/>
      <dgm:spPr/>
    </dgm:pt>
    <dgm:pt modelId="{26748039-6874-42B3-9C6B-2A687CAEDF97}" type="pres">
      <dgm:prSet presAssocID="{ED044282-9709-409C-A329-2B868569F6BC}" presName="Name37" presStyleLbl="parChTrans1D2" presStyleIdx="0" presStyleCnt="4"/>
      <dgm:spPr/>
      <dgm:t>
        <a:bodyPr/>
        <a:lstStyle/>
        <a:p>
          <a:endParaRPr lang="es-ES"/>
        </a:p>
      </dgm:t>
    </dgm:pt>
    <dgm:pt modelId="{1294F536-9FA0-46F5-98BA-18EE92504E46}" type="pres">
      <dgm:prSet presAssocID="{41568039-9809-4B2B-BA51-64E0E23C2BBE}" presName="hierRoot2" presStyleCnt="0">
        <dgm:presLayoutVars>
          <dgm:hierBranch/>
        </dgm:presLayoutVars>
      </dgm:prSet>
      <dgm:spPr/>
    </dgm:pt>
    <dgm:pt modelId="{914CB05A-8D64-4CEB-98C4-DA11CADF5EF5}" type="pres">
      <dgm:prSet presAssocID="{41568039-9809-4B2B-BA51-64E0E23C2BBE}" presName="rootComposite" presStyleCnt="0"/>
      <dgm:spPr/>
    </dgm:pt>
    <dgm:pt modelId="{19FBE8A8-D4BA-45D1-97CD-FF1210CD856F}" type="pres">
      <dgm:prSet presAssocID="{41568039-9809-4B2B-BA51-64E0E23C2BBE}" presName="rootText" presStyleLbl="node2" presStyleIdx="0" presStyleCnt="4" custScaleX="130672" custScaleY="95537" custLinFactNeighborX="10906" custLinFactNeighborY="1828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87ADB57-9DB4-476E-8E99-32492AEF6743}" type="pres">
      <dgm:prSet presAssocID="{41568039-9809-4B2B-BA51-64E0E23C2BBE}" presName="rootConnector" presStyleLbl="node2" presStyleIdx="0" presStyleCnt="4"/>
      <dgm:spPr/>
      <dgm:t>
        <a:bodyPr/>
        <a:lstStyle/>
        <a:p>
          <a:endParaRPr lang="es-ES"/>
        </a:p>
      </dgm:t>
    </dgm:pt>
    <dgm:pt modelId="{DBDE0C42-B65A-4FF4-A1B6-4A7374870D94}" type="pres">
      <dgm:prSet presAssocID="{41568039-9809-4B2B-BA51-64E0E23C2BBE}" presName="hierChild4" presStyleCnt="0"/>
      <dgm:spPr/>
    </dgm:pt>
    <dgm:pt modelId="{FA641218-B59B-4AC9-8D8C-AEA992899D24}" type="pres">
      <dgm:prSet presAssocID="{1CBA1466-9B70-40DE-ABFD-7537F7E3D45F}" presName="Name35" presStyleLbl="parChTrans1D3" presStyleIdx="0" presStyleCnt="4"/>
      <dgm:spPr/>
      <dgm:t>
        <a:bodyPr/>
        <a:lstStyle/>
        <a:p>
          <a:endParaRPr lang="es-ES"/>
        </a:p>
      </dgm:t>
    </dgm:pt>
    <dgm:pt modelId="{3AD56842-B5D0-4B28-9ECD-75B4A9D0F3F8}" type="pres">
      <dgm:prSet presAssocID="{2EC3689C-7BAA-4D8B-9BFA-26FA5F5F11A6}" presName="hierRoot2" presStyleCnt="0">
        <dgm:presLayoutVars>
          <dgm:hierBranch/>
        </dgm:presLayoutVars>
      </dgm:prSet>
      <dgm:spPr/>
    </dgm:pt>
    <dgm:pt modelId="{B7121B46-A2BE-4117-A06F-C35EC7E44BD5}" type="pres">
      <dgm:prSet presAssocID="{2EC3689C-7BAA-4D8B-9BFA-26FA5F5F11A6}" presName="rootComposite" presStyleCnt="0"/>
      <dgm:spPr/>
    </dgm:pt>
    <dgm:pt modelId="{9EF5B1E7-4642-446F-802A-010E77A6D315}" type="pres">
      <dgm:prSet presAssocID="{2EC3689C-7BAA-4D8B-9BFA-26FA5F5F11A6}" presName="rootText" presStyleLbl="node3" presStyleIdx="0" presStyleCnt="4" custScaleX="190160" custScaleY="551718" custLinFactNeighborX="1090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20D4592-4086-4910-B30C-72EC00D6CBE6}" type="pres">
      <dgm:prSet presAssocID="{2EC3689C-7BAA-4D8B-9BFA-26FA5F5F11A6}" presName="rootConnector" presStyleLbl="node3" presStyleIdx="0" presStyleCnt="4"/>
      <dgm:spPr/>
      <dgm:t>
        <a:bodyPr/>
        <a:lstStyle/>
        <a:p>
          <a:endParaRPr lang="es-ES"/>
        </a:p>
      </dgm:t>
    </dgm:pt>
    <dgm:pt modelId="{6C8B4CA9-8A6B-4839-9B95-F2F66954329E}" type="pres">
      <dgm:prSet presAssocID="{2EC3689C-7BAA-4D8B-9BFA-26FA5F5F11A6}" presName="hierChild4" presStyleCnt="0"/>
      <dgm:spPr/>
    </dgm:pt>
    <dgm:pt modelId="{520A308D-5512-4951-B79E-17D72A866BB4}" type="pres">
      <dgm:prSet presAssocID="{5979AF19-E7C8-409C-BD7E-4EF49B93CC3A}" presName="Name35" presStyleLbl="parChTrans1D4" presStyleIdx="0" presStyleCnt="4"/>
      <dgm:spPr/>
      <dgm:t>
        <a:bodyPr/>
        <a:lstStyle/>
        <a:p>
          <a:endParaRPr lang="es-ES"/>
        </a:p>
      </dgm:t>
    </dgm:pt>
    <dgm:pt modelId="{F8C48E6E-612E-48DE-BB88-5057B5F2CB7D}" type="pres">
      <dgm:prSet presAssocID="{8A3DAA1F-8AC2-4E6A-992D-DEF58EDD21F9}" presName="hierRoot2" presStyleCnt="0">
        <dgm:presLayoutVars>
          <dgm:hierBranch val="init"/>
        </dgm:presLayoutVars>
      </dgm:prSet>
      <dgm:spPr/>
    </dgm:pt>
    <dgm:pt modelId="{631D0FAB-8025-4C82-81B6-7FE1C116B7F8}" type="pres">
      <dgm:prSet presAssocID="{8A3DAA1F-8AC2-4E6A-992D-DEF58EDD21F9}" presName="rootComposite" presStyleCnt="0"/>
      <dgm:spPr/>
    </dgm:pt>
    <dgm:pt modelId="{676B065B-52F5-4142-AD91-1C77325095B5}" type="pres">
      <dgm:prSet presAssocID="{8A3DAA1F-8AC2-4E6A-992D-DEF58EDD21F9}" presName="rootText" presStyleLbl="node4" presStyleIdx="0" presStyleCnt="4" custScaleX="105057" custScaleY="69033" custLinFactNeighborX="10906" custLinFactNeighborY="-1327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87E46D8-0152-4CB9-A869-6D4A54368B77}" type="pres">
      <dgm:prSet presAssocID="{8A3DAA1F-8AC2-4E6A-992D-DEF58EDD21F9}" presName="rootConnector" presStyleLbl="node4" presStyleIdx="0" presStyleCnt="4"/>
      <dgm:spPr/>
      <dgm:t>
        <a:bodyPr/>
        <a:lstStyle/>
        <a:p>
          <a:endParaRPr lang="es-ES"/>
        </a:p>
      </dgm:t>
    </dgm:pt>
    <dgm:pt modelId="{39CC2905-99FB-410A-A7C1-BD5294C8156E}" type="pres">
      <dgm:prSet presAssocID="{8A3DAA1F-8AC2-4E6A-992D-DEF58EDD21F9}" presName="hierChild4" presStyleCnt="0"/>
      <dgm:spPr/>
    </dgm:pt>
    <dgm:pt modelId="{20BDDAFD-70F0-484D-A6A6-3060A7A6FF75}" type="pres">
      <dgm:prSet presAssocID="{8A3DAA1F-8AC2-4E6A-992D-DEF58EDD21F9}" presName="hierChild5" presStyleCnt="0"/>
      <dgm:spPr/>
    </dgm:pt>
    <dgm:pt modelId="{D3CC1EF0-B066-49DF-9149-C52533FB5920}" type="pres">
      <dgm:prSet presAssocID="{2EC3689C-7BAA-4D8B-9BFA-26FA5F5F11A6}" presName="hierChild5" presStyleCnt="0"/>
      <dgm:spPr/>
    </dgm:pt>
    <dgm:pt modelId="{05F5590B-53D8-4D19-A747-694F7E5C5F12}" type="pres">
      <dgm:prSet presAssocID="{41568039-9809-4B2B-BA51-64E0E23C2BBE}" presName="hierChild5" presStyleCnt="0"/>
      <dgm:spPr/>
    </dgm:pt>
    <dgm:pt modelId="{12FB5CC2-3F72-4AC8-AF94-50272EAD0FAB}" type="pres">
      <dgm:prSet presAssocID="{2A362D5D-A3DA-4F6C-8849-2A8C51EEB6D2}" presName="Name37" presStyleLbl="parChTrans1D2" presStyleIdx="1" presStyleCnt="4"/>
      <dgm:spPr/>
      <dgm:t>
        <a:bodyPr/>
        <a:lstStyle/>
        <a:p>
          <a:endParaRPr lang="es-ES"/>
        </a:p>
      </dgm:t>
    </dgm:pt>
    <dgm:pt modelId="{B570DFF2-79FF-4DD0-A8FE-728069315CDB}" type="pres">
      <dgm:prSet presAssocID="{80C91609-4155-490D-A93A-2840363F77EF}" presName="hierRoot2" presStyleCnt="0">
        <dgm:presLayoutVars>
          <dgm:hierBranch/>
        </dgm:presLayoutVars>
      </dgm:prSet>
      <dgm:spPr/>
    </dgm:pt>
    <dgm:pt modelId="{AC57EB8E-F8F8-49E5-AB3B-101A503E7149}" type="pres">
      <dgm:prSet presAssocID="{80C91609-4155-490D-A93A-2840363F77EF}" presName="rootComposite" presStyleCnt="0"/>
      <dgm:spPr/>
    </dgm:pt>
    <dgm:pt modelId="{0E4A1FB2-B936-4A45-9B17-4DC72B6EC80F}" type="pres">
      <dgm:prSet presAssocID="{80C91609-4155-490D-A93A-2840363F77EF}" presName="rootText" presStyleLbl="node2" presStyleIdx="1" presStyleCnt="4" custScaleX="130672" custScaleY="95537" custLinFactNeighborX="5453" custLinFactNeighborY="1828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0C7E907-B590-4FA8-BA47-0908BC71EE25}" type="pres">
      <dgm:prSet presAssocID="{80C91609-4155-490D-A93A-2840363F77EF}" presName="rootConnector" presStyleLbl="node2" presStyleIdx="1" presStyleCnt="4"/>
      <dgm:spPr/>
      <dgm:t>
        <a:bodyPr/>
        <a:lstStyle/>
        <a:p>
          <a:endParaRPr lang="es-ES"/>
        </a:p>
      </dgm:t>
    </dgm:pt>
    <dgm:pt modelId="{0DCE5A2E-AABD-41D8-AB45-73FC6E777742}" type="pres">
      <dgm:prSet presAssocID="{80C91609-4155-490D-A93A-2840363F77EF}" presName="hierChild4" presStyleCnt="0"/>
      <dgm:spPr/>
    </dgm:pt>
    <dgm:pt modelId="{FC7541B4-6136-45CB-8770-663459A25598}" type="pres">
      <dgm:prSet presAssocID="{4E50255E-3688-405A-9938-0EC4F736299F}" presName="Name35" presStyleLbl="parChTrans1D3" presStyleIdx="1" presStyleCnt="4"/>
      <dgm:spPr/>
      <dgm:t>
        <a:bodyPr/>
        <a:lstStyle/>
        <a:p>
          <a:endParaRPr lang="es-ES"/>
        </a:p>
      </dgm:t>
    </dgm:pt>
    <dgm:pt modelId="{A40758BA-FB53-4B5B-8D0E-BFC6FCF28CCD}" type="pres">
      <dgm:prSet presAssocID="{F54BA082-7E9A-4A57-A5BA-D3F087A433CC}" presName="hierRoot2" presStyleCnt="0">
        <dgm:presLayoutVars>
          <dgm:hierBranch/>
        </dgm:presLayoutVars>
      </dgm:prSet>
      <dgm:spPr/>
    </dgm:pt>
    <dgm:pt modelId="{7D7A4CB1-F031-4828-90A7-49C8EAC41E1E}" type="pres">
      <dgm:prSet presAssocID="{F54BA082-7E9A-4A57-A5BA-D3F087A433CC}" presName="rootComposite" presStyleCnt="0"/>
      <dgm:spPr/>
    </dgm:pt>
    <dgm:pt modelId="{B651DCB6-AAF6-4973-9416-A5FBDCD184AD}" type="pres">
      <dgm:prSet presAssocID="{F54BA082-7E9A-4A57-A5BA-D3F087A433CC}" presName="rootText" presStyleLbl="node3" presStyleIdx="1" presStyleCnt="4" custScaleX="224605" custScaleY="551718" custLinFactNeighborX="545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E9E1509-3C3C-4DF1-8723-C0DDF76BD16B}" type="pres">
      <dgm:prSet presAssocID="{F54BA082-7E9A-4A57-A5BA-D3F087A433CC}" presName="rootConnector" presStyleLbl="node3" presStyleIdx="1" presStyleCnt="4"/>
      <dgm:spPr/>
      <dgm:t>
        <a:bodyPr/>
        <a:lstStyle/>
        <a:p>
          <a:endParaRPr lang="es-ES"/>
        </a:p>
      </dgm:t>
    </dgm:pt>
    <dgm:pt modelId="{5D342304-3742-4A0E-8D51-D5CB71D11E9D}" type="pres">
      <dgm:prSet presAssocID="{F54BA082-7E9A-4A57-A5BA-D3F087A433CC}" presName="hierChild4" presStyleCnt="0"/>
      <dgm:spPr/>
    </dgm:pt>
    <dgm:pt modelId="{1AD8507E-CC6A-49E8-99C2-D5E0345B6735}" type="pres">
      <dgm:prSet presAssocID="{12D09E25-6495-4F01-9CEA-A891F0BA04C9}" presName="Name35" presStyleLbl="parChTrans1D4" presStyleIdx="1" presStyleCnt="4"/>
      <dgm:spPr/>
      <dgm:t>
        <a:bodyPr/>
        <a:lstStyle/>
        <a:p>
          <a:endParaRPr lang="es-ES"/>
        </a:p>
      </dgm:t>
    </dgm:pt>
    <dgm:pt modelId="{F6686415-37F0-4CAD-B01F-32A1BAD3482F}" type="pres">
      <dgm:prSet presAssocID="{CEF2554B-6A02-445D-A342-75456C59790E}" presName="hierRoot2" presStyleCnt="0">
        <dgm:presLayoutVars>
          <dgm:hierBranch val="init"/>
        </dgm:presLayoutVars>
      </dgm:prSet>
      <dgm:spPr/>
    </dgm:pt>
    <dgm:pt modelId="{5A2BFA26-755A-46C2-B14B-0EBE69189544}" type="pres">
      <dgm:prSet presAssocID="{CEF2554B-6A02-445D-A342-75456C59790E}" presName="rootComposite" presStyleCnt="0"/>
      <dgm:spPr/>
    </dgm:pt>
    <dgm:pt modelId="{47534EF4-1B7B-4FDF-ACD3-ECDA86C17442}" type="pres">
      <dgm:prSet presAssocID="{CEF2554B-6A02-445D-A342-75456C59790E}" presName="rootText" presStyleLbl="node4" presStyleIdx="1" presStyleCnt="4" custScaleX="105057" custScaleY="69033" custLinFactNeighborX="5453" custLinFactNeighborY="-1327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D465157-D4C7-42BA-92F4-C5C9A30E3831}" type="pres">
      <dgm:prSet presAssocID="{CEF2554B-6A02-445D-A342-75456C59790E}" presName="rootConnector" presStyleLbl="node4" presStyleIdx="1" presStyleCnt="4"/>
      <dgm:spPr/>
      <dgm:t>
        <a:bodyPr/>
        <a:lstStyle/>
        <a:p>
          <a:endParaRPr lang="es-ES"/>
        </a:p>
      </dgm:t>
    </dgm:pt>
    <dgm:pt modelId="{F20E03B6-222C-44A1-992F-0DD2773E288A}" type="pres">
      <dgm:prSet presAssocID="{CEF2554B-6A02-445D-A342-75456C59790E}" presName="hierChild4" presStyleCnt="0"/>
      <dgm:spPr/>
    </dgm:pt>
    <dgm:pt modelId="{712E0EE9-C22E-4271-929A-4F528FCF8B99}" type="pres">
      <dgm:prSet presAssocID="{CEF2554B-6A02-445D-A342-75456C59790E}" presName="hierChild5" presStyleCnt="0"/>
      <dgm:spPr/>
    </dgm:pt>
    <dgm:pt modelId="{8D376A21-B1DE-43F8-8909-9B447CA773F2}" type="pres">
      <dgm:prSet presAssocID="{F54BA082-7E9A-4A57-A5BA-D3F087A433CC}" presName="hierChild5" presStyleCnt="0"/>
      <dgm:spPr/>
    </dgm:pt>
    <dgm:pt modelId="{4F6E22EF-9940-4E6D-8F89-9A1FB953EB04}" type="pres">
      <dgm:prSet presAssocID="{80C91609-4155-490D-A93A-2840363F77EF}" presName="hierChild5" presStyleCnt="0"/>
      <dgm:spPr/>
    </dgm:pt>
    <dgm:pt modelId="{E67FFFE6-37F7-4DBC-A1F3-0D8A905A2EB0}" type="pres">
      <dgm:prSet presAssocID="{8D68EF15-F857-4A2D-BC0F-9D2136394EF6}" presName="Name37" presStyleLbl="parChTrans1D2" presStyleIdx="2" presStyleCnt="4"/>
      <dgm:spPr/>
      <dgm:t>
        <a:bodyPr/>
        <a:lstStyle/>
        <a:p>
          <a:endParaRPr lang="es-ES"/>
        </a:p>
      </dgm:t>
    </dgm:pt>
    <dgm:pt modelId="{7342C172-6C03-4510-8806-2EA721CD5B99}" type="pres">
      <dgm:prSet presAssocID="{8F9B962E-1A76-4DB3-8E18-81A971FBB424}" presName="hierRoot2" presStyleCnt="0">
        <dgm:presLayoutVars>
          <dgm:hierBranch/>
        </dgm:presLayoutVars>
      </dgm:prSet>
      <dgm:spPr/>
    </dgm:pt>
    <dgm:pt modelId="{E9AE4072-A8DC-4C79-8BB8-44CFEBF80B08}" type="pres">
      <dgm:prSet presAssocID="{8F9B962E-1A76-4DB3-8E18-81A971FBB424}" presName="rootComposite" presStyleCnt="0"/>
      <dgm:spPr/>
    </dgm:pt>
    <dgm:pt modelId="{D43A949E-161F-4CB6-8E08-C22964D4E9ED}" type="pres">
      <dgm:prSet presAssocID="{8F9B962E-1A76-4DB3-8E18-81A971FBB424}" presName="rootText" presStyleLbl="node2" presStyleIdx="2" presStyleCnt="4" custScaleX="130672" custScaleY="95537" custLinFactNeighborX="0" custLinFactNeighborY="1828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5D9A78E-F561-46E3-A981-19402017968E}" type="pres">
      <dgm:prSet presAssocID="{8F9B962E-1A76-4DB3-8E18-81A971FBB424}" presName="rootConnector" presStyleLbl="node2" presStyleIdx="2" presStyleCnt="4"/>
      <dgm:spPr/>
      <dgm:t>
        <a:bodyPr/>
        <a:lstStyle/>
        <a:p>
          <a:endParaRPr lang="es-ES"/>
        </a:p>
      </dgm:t>
    </dgm:pt>
    <dgm:pt modelId="{0A897BE9-28C8-4F55-BB49-17FB199EE499}" type="pres">
      <dgm:prSet presAssocID="{8F9B962E-1A76-4DB3-8E18-81A971FBB424}" presName="hierChild4" presStyleCnt="0"/>
      <dgm:spPr/>
    </dgm:pt>
    <dgm:pt modelId="{2C2DBB68-6F0F-46A2-8851-30502E376B4D}" type="pres">
      <dgm:prSet presAssocID="{1F1AD0A3-D7C4-4B4E-80A7-E2621A72994E}" presName="Name35" presStyleLbl="parChTrans1D3" presStyleIdx="2" presStyleCnt="4"/>
      <dgm:spPr/>
      <dgm:t>
        <a:bodyPr/>
        <a:lstStyle/>
        <a:p>
          <a:endParaRPr lang="es-ES"/>
        </a:p>
      </dgm:t>
    </dgm:pt>
    <dgm:pt modelId="{6F4EF1FF-E118-4D72-AC58-A58E669D634C}" type="pres">
      <dgm:prSet presAssocID="{513ABDC6-58B7-417A-A67E-740021A77F2B}" presName="hierRoot2" presStyleCnt="0">
        <dgm:presLayoutVars>
          <dgm:hierBranch/>
        </dgm:presLayoutVars>
      </dgm:prSet>
      <dgm:spPr/>
    </dgm:pt>
    <dgm:pt modelId="{662C9496-EA97-48EC-A36D-A6FF2448E440}" type="pres">
      <dgm:prSet presAssocID="{513ABDC6-58B7-417A-A67E-740021A77F2B}" presName="rootComposite" presStyleCnt="0"/>
      <dgm:spPr/>
    </dgm:pt>
    <dgm:pt modelId="{DD8A29F5-D042-4749-8AE9-1CA72A60AD2C}" type="pres">
      <dgm:prSet presAssocID="{513ABDC6-58B7-417A-A67E-740021A77F2B}" presName="rootText" presStyleLbl="node3" presStyleIdx="2" presStyleCnt="4" custScaleX="159128" custScaleY="551718" custLinFactNeighborX="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B2936FA-6711-4585-AFD9-973AA490CD1B}" type="pres">
      <dgm:prSet presAssocID="{513ABDC6-58B7-417A-A67E-740021A77F2B}" presName="rootConnector" presStyleLbl="node3" presStyleIdx="2" presStyleCnt="4"/>
      <dgm:spPr/>
      <dgm:t>
        <a:bodyPr/>
        <a:lstStyle/>
        <a:p>
          <a:endParaRPr lang="es-ES"/>
        </a:p>
      </dgm:t>
    </dgm:pt>
    <dgm:pt modelId="{27771CD2-2E56-4B03-A7B5-367C062ACBC1}" type="pres">
      <dgm:prSet presAssocID="{513ABDC6-58B7-417A-A67E-740021A77F2B}" presName="hierChild4" presStyleCnt="0"/>
      <dgm:spPr/>
    </dgm:pt>
    <dgm:pt modelId="{2C5BE302-AF4B-4D1B-AF8E-3B42BE99FCC0}" type="pres">
      <dgm:prSet presAssocID="{BF3E0D77-B4B1-4899-A1CE-BDD510C85116}" presName="Name35" presStyleLbl="parChTrans1D4" presStyleIdx="2" presStyleCnt="4"/>
      <dgm:spPr/>
      <dgm:t>
        <a:bodyPr/>
        <a:lstStyle/>
        <a:p>
          <a:endParaRPr lang="es-ES"/>
        </a:p>
      </dgm:t>
    </dgm:pt>
    <dgm:pt modelId="{EEA6541F-C27A-491F-A42D-60CEE0B7C87B}" type="pres">
      <dgm:prSet presAssocID="{577011CC-C1BA-4924-BBF8-34ECEEC1FD90}" presName="hierRoot2" presStyleCnt="0">
        <dgm:presLayoutVars>
          <dgm:hierBranch val="init"/>
        </dgm:presLayoutVars>
      </dgm:prSet>
      <dgm:spPr/>
    </dgm:pt>
    <dgm:pt modelId="{A586B45E-6E31-44B5-90F3-1C56AF2C4AB2}" type="pres">
      <dgm:prSet presAssocID="{577011CC-C1BA-4924-BBF8-34ECEEC1FD90}" presName="rootComposite" presStyleCnt="0"/>
      <dgm:spPr/>
    </dgm:pt>
    <dgm:pt modelId="{2A510A22-CF32-47FD-BC41-4E00F3C4B7C0}" type="pres">
      <dgm:prSet presAssocID="{577011CC-C1BA-4924-BBF8-34ECEEC1FD90}" presName="rootText" presStyleLbl="node4" presStyleIdx="2" presStyleCnt="4" custScaleX="105057" custScaleY="69033" custLinFactNeighborY="-1327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2652C76-7E8A-4205-9A6B-024484E74241}" type="pres">
      <dgm:prSet presAssocID="{577011CC-C1BA-4924-BBF8-34ECEEC1FD90}" presName="rootConnector" presStyleLbl="node4" presStyleIdx="2" presStyleCnt="4"/>
      <dgm:spPr/>
      <dgm:t>
        <a:bodyPr/>
        <a:lstStyle/>
        <a:p>
          <a:endParaRPr lang="es-ES"/>
        </a:p>
      </dgm:t>
    </dgm:pt>
    <dgm:pt modelId="{E2C449E3-8257-401C-AC2B-0B4881F57F3F}" type="pres">
      <dgm:prSet presAssocID="{577011CC-C1BA-4924-BBF8-34ECEEC1FD90}" presName="hierChild4" presStyleCnt="0"/>
      <dgm:spPr/>
    </dgm:pt>
    <dgm:pt modelId="{9C635FDD-188D-4ECA-A46A-61554E7DC79C}" type="pres">
      <dgm:prSet presAssocID="{577011CC-C1BA-4924-BBF8-34ECEEC1FD90}" presName="hierChild5" presStyleCnt="0"/>
      <dgm:spPr/>
    </dgm:pt>
    <dgm:pt modelId="{A1ACE6FD-AEF8-4072-B9B4-3381BCB33897}" type="pres">
      <dgm:prSet presAssocID="{513ABDC6-58B7-417A-A67E-740021A77F2B}" presName="hierChild5" presStyleCnt="0"/>
      <dgm:spPr/>
    </dgm:pt>
    <dgm:pt modelId="{E706558A-61DE-4325-B74B-5A12FE9314CC}" type="pres">
      <dgm:prSet presAssocID="{8F9B962E-1A76-4DB3-8E18-81A971FBB424}" presName="hierChild5" presStyleCnt="0"/>
      <dgm:spPr/>
    </dgm:pt>
    <dgm:pt modelId="{A024B3FD-EFBF-4FB5-A1D6-155374D27573}" type="pres">
      <dgm:prSet presAssocID="{E23C5730-4C43-4776-8A96-4BDD4CE839BC}" presName="Name37" presStyleLbl="parChTrans1D2" presStyleIdx="3" presStyleCnt="4"/>
      <dgm:spPr/>
      <dgm:t>
        <a:bodyPr/>
        <a:lstStyle/>
        <a:p>
          <a:endParaRPr lang="es-ES"/>
        </a:p>
      </dgm:t>
    </dgm:pt>
    <dgm:pt modelId="{3183BCC7-7D4A-4631-9C50-F3B61D1A721D}" type="pres">
      <dgm:prSet presAssocID="{A8620E1E-DF1C-4E7B-8FE7-515157EC6EC5}" presName="hierRoot2" presStyleCnt="0">
        <dgm:presLayoutVars>
          <dgm:hierBranch/>
        </dgm:presLayoutVars>
      </dgm:prSet>
      <dgm:spPr/>
    </dgm:pt>
    <dgm:pt modelId="{47CCF27A-C577-475E-B0E3-F59093521B68}" type="pres">
      <dgm:prSet presAssocID="{A8620E1E-DF1C-4E7B-8FE7-515157EC6EC5}" presName="rootComposite" presStyleCnt="0"/>
      <dgm:spPr/>
    </dgm:pt>
    <dgm:pt modelId="{EB6A92C8-1C73-4EF0-96FE-3EBE68F00A5E}" type="pres">
      <dgm:prSet presAssocID="{A8620E1E-DF1C-4E7B-8FE7-515157EC6EC5}" presName="rootText" presStyleLbl="node2" presStyleIdx="3" presStyleCnt="4" custScaleX="130672" custScaleY="95537" custLinFactNeighborX="-4674" custLinFactNeighborY="1828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3E7517D-41BC-4D4F-AD24-9BE42F85F8C8}" type="pres">
      <dgm:prSet presAssocID="{A8620E1E-DF1C-4E7B-8FE7-515157EC6EC5}" presName="rootConnector" presStyleLbl="node2" presStyleIdx="3" presStyleCnt="4"/>
      <dgm:spPr/>
      <dgm:t>
        <a:bodyPr/>
        <a:lstStyle/>
        <a:p>
          <a:endParaRPr lang="es-ES"/>
        </a:p>
      </dgm:t>
    </dgm:pt>
    <dgm:pt modelId="{3D185F95-3392-4CED-8861-2675966BD9A8}" type="pres">
      <dgm:prSet presAssocID="{A8620E1E-DF1C-4E7B-8FE7-515157EC6EC5}" presName="hierChild4" presStyleCnt="0"/>
      <dgm:spPr/>
    </dgm:pt>
    <dgm:pt modelId="{CEFB40EF-67CD-4AD5-8C91-9FCFD7B5E6D1}" type="pres">
      <dgm:prSet presAssocID="{4AA8F9A1-B737-4A05-B6D9-D71B9458F448}" presName="Name35" presStyleLbl="parChTrans1D3" presStyleIdx="3" presStyleCnt="4"/>
      <dgm:spPr/>
      <dgm:t>
        <a:bodyPr/>
        <a:lstStyle/>
        <a:p>
          <a:endParaRPr lang="es-ES"/>
        </a:p>
      </dgm:t>
    </dgm:pt>
    <dgm:pt modelId="{B31A23EB-C268-4C15-8A2A-F44479D68486}" type="pres">
      <dgm:prSet presAssocID="{CE086319-89CD-426B-8053-1C4AA7EA6568}" presName="hierRoot2" presStyleCnt="0">
        <dgm:presLayoutVars>
          <dgm:hierBranch/>
        </dgm:presLayoutVars>
      </dgm:prSet>
      <dgm:spPr/>
    </dgm:pt>
    <dgm:pt modelId="{2B87C70E-46E7-4F0F-87EA-AD5F30FB6DA7}" type="pres">
      <dgm:prSet presAssocID="{CE086319-89CD-426B-8053-1C4AA7EA6568}" presName="rootComposite" presStyleCnt="0"/>
      <dgm:spPr/>
    </dgm:pt>
    <dgm:pt modelId="{3663939E-E5F0-44CF-BA52-A07A95A76266}" type="pres">
      <dgm:prSet presAssocID="{CE086319-89CD-426B-8053-1C4AA7EA6568}" presName="rootText" presStyleLbl="node3" presStyleIdx="3" presStyleCnt="4" custScaleX="159128" custScaleY="551718" custLinFactNeighborX="-467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ABEB233-5DE1-436C-95D1-7FD620F0C2AB}" type="pres">
      <dgm:prSet presAssocID="{CE086319-89CD-426B-8053-1C4AA7EA6568}" presName="rootConnector" presStyleLbl="node3" presStyleIdx="3" presStyleCnt="4"/>
      <dgm:spPr/>
      <dgm:t>
        <a:bodyPr/>
        <a:lstStyle/>
        <a:p>
          <a:endParaRPr lang="es-ES"/>
        </a:p>
      </dgm:t>
    </dgm:pt>
    <dgm:pt modelId="{B27E369D-3133-4BA8-958F-287678304000}" type="pres">
      <dgm:prSet presAssocID="{CE086319-89CD-426B-8053-1C4AA7EA6568}" presName="hierChild4" presStyleCnt="0"/>
      <dgm:spPr/>
    </dgm:pt>
    <dgm:pt modelId="{7AEEC496-4B32-44BE-898D-553134ED58FB}" type="pres">
      <dgm:prSet presAssocID="{1FF745BF-6AE9-4317-8E57-9F09976C2BAA}" presName="Name35" presStyleLbl="parChTrans1D4" presStyleIdx="3" presStyleCnt="4"/>
      <dgm:spPr/>
      <dgm:t>
        <a:bodyPr/>
        <a:lstStyle/>
        <a:p>
          <a:endParaRPr lang="es-ES"/>
        </a:p>
      </dgm:t>
    </dgm:pt>
    <dgm:pt modelId="{29782BC2-E092-43BB-81EB-5143C9E23214}" type="pres">
      <dgm:prSet presAssocID="{BFEEE462-35AD-4A85-B7ED-A967E1C00450}" presName="hierRoot2" presStyleCnt="0">
        <dgm:presLayoutVars>
          <dgm:hierBranch/>
        </dgm:presLayoutVars>
      </dgm:prSet>
      <dgm:spPr/>
    </dgm:pt>
    <dgm:pt modelId="{D6523DBA-F201-49A9-9D7F-D5386DC96187}" type="pres">
      <dgm:prSet presAssocID="{BFEEE462-35AD-4A85-B7ED-A967E1C00450}" presName="rootComposite" presStyleCnt="0"/>
      <dgm:spPr/>
    </dgm:pt>
    <dgm:pt modelId="{B2B7CCF7-3530-4EDB-A1D2-54F57B145AFA}" type="pres">
      <dgm:prSet presAssocID="{BFEEE462-35AD-4A85-B7ED-A967E1C00450}" presName="rootText" presStyleLbl="node4" presStyleIdx="3" presStyleCnt="4" custScaleX="105057" custScaleY="69033" custLinFactNeighborX="-3860" custLinFactNeighborY="-1327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6EAE58D-AFBB-453A-B8F7-D340190D5897}" type="pres">
      <dgm:prSet presAssocID="{BFEEE462-35AD-4A85-B7ED-A967E1C00450}" presName="rootConnector" presStyleLbl="node4" presStyleIdx="3" presStyleCnt="4"/>
      <dgm:spPr/>
      <dgm:t>
        <a:bodyPr/>
        <a:lstStyle/>
        <a:p>
          <a:endParaRPr lang="es-ES"/>
        </a:p>
      </dgm:t>
    </dgm:pt>
    <dgm:pt modelId="{04732A5D-6899-4900-966A-024FB9706896}" type="pres">
      <dgm:prSet presAssocID="{BFEEE462-35AD-4A85-B7ED-A967E1C00450}" presName="hierChild4" presStyleCnt="0"/>
      <dgm:spPr/>
    </dgm:pt>
    <dgm:pt modelId="{5F29D810-AEB0-4681-BF8C-E4E033B86CEF}" type="pres">
      <dgm:prSet presAssocID="{BFEEE462-35AD-4A85-B7ED-A967E1C00450}" presName="hierChild5" presStyleCnt="0"/>
      <dgm:spPr/>
    </dgm:pt>
    <dgm:pt modelId="{AF9A212B-6F1B-43C0-BA3B-FD4B960AD7AF}" type="pres">
      <dgm:prSet presAssocID="{CE086319-89CD-426B-8053-1C4AA7EA6568}" presName="hierChild5" presStyleCnt="0"/>
      <dgm:spPr/>
    </dgm:pt>
    <dgm:pt modelId="{B81579D6-2DD1-4F24-A785-C211932AEB8D}" type="pres">
      <dgm:prSet presAssocID="{A8620E1E-DF1C-4E7B-8FE7-515157EC6EC5}" presName="hierChild5" presStyleCnt="0"/>
      <dgm:spPr/>
    </dgm:pt>
    <dgm:pt modelId="{E6CFA08A-7145-470C-A659-6A725D85622B}" type="pres">
      <dgm:prSet presAssocID="{9DEA55C1-E59C-4B5B-90DC-1D0B54C2B20C}" presName="hierChild3" presStyleCnt="0"/>
      <dgm:spPr/>
    </dgm:pt>
  </dgm:ptLst>
  <dgm:cxnLst>
    <dgm:cxn modelId="{1CC3B010-FB99-4CDE-B9F9-5E618AF6AF55}" type="presOf" srcId="{9DEA55C1-E59C-4B5B-90DC-1D0B54C2B20C}" destId="{86D99192-4F64-487A-BE9B-B4D3790AE7BC}" srcOrd="0" destOrd="0" presId="urn:microsoft.com/office/officeart/2005/8/layout/orgChart1"/>
    <dgm:cxn modelId="{EBAF5E53-0715-435F-A2AA-9D885229ABCB}" type="presOf" srcId="{4AA8F9A1-B737-4A05-B6D9-D71B9458F448}" destId="{CEFB40EF-67CD-4AD5-8C91-9FCFD7B5E6D1}" srcOrd="0" destOrd="0" presId="urn:microsoft.com/office/officeart/2005/8/layout/orgChart1"/>
    <dgm:cxn modelId="{A73ACC20-D119-44AF-B55E-EC0CFBF3A770}" type="presOf" srcId="{5979AF19-E7C8-409C-BD7E-4EF49B93CC3A}" destId="{520A308D-5512-4951-B79E-17D72A866BB4}" srcOrd="0" destOrd="0" presId="urn:microsoft.com/office/officeart/2005/8/layout/orgChart1"/>
    <dgm:cxn modelId="{D390BC98-7A6A-4EAB-BBE0-FE13AC9EB30D}" srcId="{9DEA55C1-E59C-4B5B-90DC-1D0B54C2B20C}" destId="{A8620E1E-DF1C-4E7B-8FE7-515157EC6EC5}" srcOrd="3" destOrd="0" parTransId="{E23C5730-4C43-4776-8A96-4BDD4CE839BC}" sibTransId="{10EACE3B-A42D-416D-BFDD-3781D7FAF88B}"/>
    <dgm:cxn modelId="{49A663EB-4C93-4702-9B45-23192DAA040C}" type="presOf" srcId="{513ABDC6-58B7-417A-A67E-740021A77F2B}" destId="{4B2936FA-6711-4585-AFD9-973AA490CD1B}" srcOrd="1" destOrd="0" presId="urn:microsoft.com/office/officeart/2005/8/layout/orgChart1"/>
    <dgm:cxn modelId="{CD2D4CF0-4A98-4BEF-9F03-308EB97BDF53}" type="presOf" srcId="{8F9B962E-1A76-4DB3-8E18-81A971FBB424}" destId="{05D9A78E-F561-46E3-A981-19402017968E}" srcOrd="1" destOrd="0" presId="urn:microsoft.com/office/officeart/2005/8/layout/orgChart1"/>
    <dgm:cxn modelId="{B4836F87-5C90-42E8-8EF9-E8906C0774FA}" type="presOf" srcId="{41568039-9809-4B2B-BA51-64E0E23C2BBE}" destId="{19FBE8A8-D4BA-45D1-97CD-FF1210CD856F}" srcOrd="0" destOrd="0" presId="urn:microsoft.com/office/officeart/2005/8/layout/orgChart1"/>
    <dgm:cxn modelId="{DF507300-3AF7-4668-AECE-76CED15B38BD}" type="presOf" srcId="{A8620E1E-DF1C-4E7B-8FE7-515157EC6EC5}" destId="{C3E7517D-41BC-4D4F-AD24-9BE42F85F8C8}" srcOrd="1" destOrd="0" presId="urn:microsoft.com/office/officeart/2005/8/layout/orgChart1"/>
    <dgm:cxn modelId="{90446902-4254-48D1-B63D-10F0C7186F68}" type="presOf" srcId="{2EC3689C-7BAA-4D8B-9BFA-26FA5F5F11A6}" destId="{F20D4592-4086-4910-B30C-72EC00D6CBE6}" srcOrd="1" destOrd="0" presId="urn:microsoft.com/office/officeart/2005/8/layout/orgChart1"/>
    <dgm:cxn modelId="{CD919398-2D16-476A-9BB4-B45D31C1442E}" srcId="{9DEA55C1-E59C-4B5B-90DC-1D0B54C2B20C}" destId="{80C91609-4155-490D-A93A-2840363F77EF}" srcOrd="1" destOrd="0" parTransId="{2A362D5D-A3DA-4F6C-8849-2A8C51EEB6D2}" sibTransId="{5A3BE225-2F5B-4161-8A74-36B352EE9587}"/>
    <dgm:cxn modelId="{E42DD126-5B68-417F-8009-42E846597EAF}" type="presOf" srcId="{4E50255E-3688-405A-9938-0EC4F736299F}" destId="{FC7541B4-6136-45CB-8770-663459A25598}" srcOrd="0" destOrd="0" presId="urn:microsoft.com/office/officeart/2005/8/layout/orgChart1"/>
    <dgm:cxn modelId="{3C47F2F5-C287-43CA-9150-5445C613FCC5}" type="presOf" srcId="{BFEEE462-35AD-4A85-B7ED-A967E1C00450}" destId="{B2B7CCF7-3530-4EDB-A1D2-54F57B145AFA}" srcOrd="0" destOrd="0" presId="urn:microsoft.com/office/officeart/2005/8/layout/orgChart1"/>
    <dgm:cxn modelId="{54E5B558-C9AF-4303-BB3E-8AFB55C43C29}" type="presOf" srcId="{8D68EF15-F857-4A2D-BC0F-9D2136394EF6}" destId="{E67FFFE6-37F7-4DBC-A1F3-0D8A905A2EB0}" srcOrd="0" destOrd="0" presId="urn:microsoft.com/office/officeart/2005/8/layout/orgChart1"/>
    <dgm:cxn modelId="{D62BFEE3-F2B9-4F5A-AA2D-F49A2B737CC8}" type="presOf" srcId="{F54BA082-7E9A-4A57-A5BA-D3F087A433CC}" destId="{FE9E1509-3C3C-4DF1-8723-C0DDF76BD16B}" srcOrd="1" destOrd="0" presId="urn:microsoft.com/office/officeart/2005/8/layout/orgChart1"/>
    <dgm:cxn modelId="{616532C7-45FE-4268-BC05-3CD1926FA8BB}" srcId="{9DEA55C1-E59C-4B5B-90DC-1D0B54C2B20C}" destId="{8F9B962E-1A76-4DB3-8E18-81A971FBB424}" srcOrd="2" destOrd="0" parTransId="{8D68EF15-F857-4A2D-BC0F-9D2136394EF6}" sibTransId="{2F2677F8-7A2F-4F4A-AC82-91F77AD94898}"/>
    <dgm:cxn modelId="{27784A9F-76D6-439A-A054-CA6FC024E7E1}" type="presOf" srcId="{41568039-9809-4B2B-BA51-64E0E23C2BBE}" destId="{D87ADB57-9DB4-476E-8E99-32492AEF6743}" srcOrd="1" destOrd="0" presId="urn:microsoft.com/office/officeart/2005/8/layout/orgChart1"/>
    <dgm:cxn modelId="{0FA0565B-3876-46C3-A5D3-D3F58EDC0E4F}" type="presOf" srcId="{1CBA1466-9B70-40DE-ABFD-7537F7E3D45F}" destId="{FA641218-B59B-4AC9-8D8C-AEA992899D24}" srcOrd="0" destOrd="0" presId="urn:microsoft.com/office/officeart/2005/8/layout/orgChart1"/>
    <dgm:cxn modelId="{5ECF51F1-7DA9-4CEA-9442-CEA2F54E736C}" type="presOf" srcId="{577011CC-C1BA-4924-BBF8-34ECEEC1FD90}" destId="{2A510A22-CF32-47FD-BC41-4E00F3C4B7C0}" srcOrd="0" destOrd="0" presId="urn:microsoft.com/office/officeart/2005/8/layout/orgChart1"/>
    <dgm:cxn modelId="{68CE492A-C081-4650-8E50-A7D4ADEA3F74}" type="presOf" srcId="{BD3D72B1-EEF6-4EB4-803A-A74A6B419346}" destId="{B3263371-B20E-4D1C-87B0-F232DC5A756C}" srcOrd="0" destOrd="0" presId="urn:microsoft.com/office/officeart/2005/8/layout/orgChart1"/>
    <dgm:cxn modelId="{4601F146-D155-48E3-BC05-857DC4A4F674}" srcId="{2EC3689C-7BAA-4D8B-9BFA-26FA5F5F11A6}" destId="{8A3DAA1F-8AC2-4E6A-992D-DEF58EDD21F9}" srcOrd="0" destOrd="0" parTransId="{5979AF19-E7C8-409C-BD7E-4EF49B93CC3A}" sibTransId="{92C52F47-8004-4BDD-953B-CF01A623F563}"/>
    <dgm:cxn modelId="{FC612626-7F5E-4200-B62A-78E219AB0C20}" type="presOf" srcId="{CEF2554B-6A02-445D-A342-75456C59790E}" destId="{2D465157-D4C7-42BA-92F4-C5C9A30E3831}" srcOrd="1" destOrd="0" presId="urn:microsoft.com/office/officeart/2005/8/layout/orgChart1"/>
    <dgm:cxn modelId="{C953E71B-0BE7-4719-8DEA-559F5C30878D}" type="presOf" srcId="{2A362D5D-A3DA-4F6C-8849-2A8C51EEB6D2}" destId="{12FB5CC2-3F72-4AC8-AF94-50272EAD0FAB}" srcOrd="0" destOrd="0" presId="urn:microsoft.com/office/officeart/2005/8/layout/orgChart1"/>
    <dgm:cxn modelId="{D276A76B-49E4-4DE0-BA06-86398277C798}" type="presOf" srcId="{CEF2554B-6A02-445D-A342-75456C59790E}" destId="{47534EF4-1B7B-4FDF-ACD3-ECDA86C17442}" srcOrd="0" destOrd="0" presId="urn:microsoft.com/office/officeart/2005/8/layout/orgChart1"/>
    <dgm:cxn modelId="{CBD5B124-8889-40BD-83A6-6D6697760703}" type="presOf" srcId="{9DEA55C1-E59C-4B5B-90DC-1D0B54C2B20C}" destId="{B2A4EFCD-7609-4E18-A214-10BA88B362DC}" srcOrd="1" destOrd="0" presId="urn:microsoft.com/office/officeart/2005/8/layout/orgChart1"/>
    <dgm:cxn modelId="{FFAF65C2-3A50-407D-9DC4-97FE636EE6FF}" srcId="{CE086319-89CD-426B-8053-1C4AA7EA6568}" destId="{BFEEE462-35AD-4A85-B7ED-A967E1C00450}" srcOrd="0" destOrd="0" parTransId="{1FF745BF-6AE9-4317-8E57-9F09976C2BAA}" sibTransId="{7E7C28B2-71B9-485E-857A-4F6F25742DED}"/>
    <dgm:cxn modelId="{781755B2-B493-4F1F-9DFD-D151C1C40373}" type="presOf" srcId="{80C91609-4155-490D-A93A-2840363F77EF}" destId="{0E4A1FB2-B936-4A45-9B17-4DC72B6EC80F}" srcOrd="0" destOrd="0" presId="urn:microsoft.com/office/officeart/2005/8/layout/orgChart1"/>
    <dgm:cxn modelId="{269D8899-0CCC-4E97-A2B7-0168C2086CE8}" type="presOf" srcId="{2EC3689C-7BAA-4D8B-9BFA-26FA5F5F11A6}" destId="{9EF5B1E7-4642-446F-802A-010E77A6D315}" srcOrd="0" destOrd="0" presId="urn:microsoft.com/office/officeart/2005/8/layout/orgChart1"/>
    <dgm:cxn modelId="{7031EDC5-E61B-4B36-9C23-E2501264F1A3}" type="presOf" srcId="{BF3E0D77-B4B1-4899-A1CE-BDD510C85116}" destId="{2C5BE302-AF4B-4D1B-AF8E-3B42BE99FCC0}" srcOrd="0" destOrd="0" presId="urn:microsoft.com/office/officeart/2005/8/layout/orgChart1"/>
    <dgm:cxn modelId="{C4B9C25A-5A8C-44FA-A4F2-F8F6C5EC7ED6}" type="presOf" srcId="{513ABDC6-58B7-417A-A67E-740021A77F2B}" destId="{DD8A29F5-D042-4749-8AE9-1CA72A60AD2C}" srcOrd="0" destOrd="0" presId="urn:microsoft.com/office/officeart/2005/8/layout/orgChart1"/>
    <dgm:cxn modelId="{145DF89D-5EBF-48BB-A5A1-0BBE8F5AC29A}" type="presOf" srcId="{1F1AD0A3-D7C4-4B4E-80A7-E2621A72994E}" destId="{2C2DBB68-6F0F-46A2-8851-30502E376B4D}" srcOrd="0" destOrd="0" presId="urn:microsoft.com/office/officeart/2005/8/layout/orgChart1"/>
    <dgm:cxn modelId="{45404443-0413-47B7-A4F4-7FD9C8ECBA10}" srcId="{9DEA55C1-E59C-4B5B-90DC-1D0B54C2B20C}" destId="{41568039-9809-4B2B-BA51-64E0E23C2BBE}" srcOrd="0" destOrd="0" parTransId="{ED044282-9709-409C-A329-2B868569F6BC}" sibTransId="{7DF3ADED-0B1E-4DCA-9C7E-A36145EED7EE}"/>
    <dgm:cxn modelId="{31903BDD-3A61-4D83-8A32-7991619B47E3}" type="presOf" srcId="{80C91609-4155-490D-A93A-2840363F77EF}" destId="{70C7E907-B590-4FA8-BA47-0908BC71EE25}" srcOrd="1" destOrd="0" presId="urn:microsoft.com/office/officeart/2005/8/layout/orgChart1"/>
    <dgm:cxn modelId="{65B427EF-76AA-4D60-910B-76CE072170CD}" type="presOf" srcId="{E23C5730-4C43-4776-8A96-4BDD4CE839BC}" destId="{A024B3FD-EFBF-4FB5-A1D6-155374D27573}" srcOrd="0" destOrd="0" presId="urn:microsoft.com/office/officeart/2005/8/layout/orgChart1"/>
    <dgm:cxn modelId="{6B33A6FB-6ED1-4130-8102-03C88F024B9F}" srcId="{513ABDC6-58B7-417A-A67E-740021A77F2B}" destId="{577011CC-C1BA-4924-BBF8-34ECEEC1FD90}" srcOrd="0" destOrd="0" parTransId="{BF3E0D77-B4B1-4899-A1CE-BDD510C85116}" sibTransId="{30700B08-D908-4EDB-AB7C-ABE4C4C153F2}"/>
    <dgm:cxn modelId="{A3DD8129-2F73-4A6C-8FFD-00DDBBA8ECBF}" type="presOf" srcId="{A8620E1E-DF1C-4E7B-8FE7-515157EC6EC5}" destId="{EB6A92C8-1C73-4EF0-96FE-3EBE68F00A5E}" srcOrd="0" destOrd="0" presId="urn:microsoft.com/office/officeart/2005/8/layout/orgChart1"/>
    <dgm:cxn modelId="{8FBFC487-E765-4979-B980-B90670C4097D}" type="presOf" srcId="{12D09E25-6495-4F01-9CEA-A891F0BA04C9}" destId="{1AD8507E-CC6A-49E8-99C2-D5E0345B6735}" srcOrd="0" destOrd="0" presId="urn:microsoft.com/office/officeart/2005/8/layout/orgChart1"/>
    <dgm:cxn modelId="{02438671-3BA0-47E7-A534-D34CD4B1B699}" type="presOf" srcId="{ED044282-9709-409C-A329-2B868569F6BC}" destId="{26748039-6874-42B3-9C6B-2A687CAEDF97}" srcOrd="0" destOrd="0" presId="urn:microsoft.com/office/officeart/2005/8/layout/orgChart1"/>
    <dgm:cxn modelId="{C4A4C876-C1E7-4117-BB09-C0F170FF9F86}" type="presOf" srcId="{CE086319-89CD-426B-8053-1C4AA7EA6568}" destId="{3663939E-E5F0-44CF-BA52-A07A95A76266}" srcOrd="0" destOrd="0" presId="urn:microsoft.com/office/officeart/2005/8/layout/orgChart1"/>
    <dgm:cxn modelId="{E25B40F2-D2BF-45F7-8238-3A1F0DC5BD67}" type="presOf" srcId="{CE086319-89CD-426B-8053-1C4AA7EA6568}" destId="{DABEB233-5DE1-436C-95D1-7FD620F0C2AB}" srcOrd="1" destOrd="0" presId="urn:microsoft.com/office/officeart/2005/8/layout/orgChart1"/>
    <dgm:cxn modelId="{0C3566C7-CED4-4EAB-AF0C-0804E536F7ED}" srcId="{80C91609-4155-490D-A93A-2840363F77EF}" destId="{F54BA082-7E9A-4A57-A5BA-D3F087A433CC}" srcOrd="0" destOrd="0" parTransId="{4E50255E-3688-405A-9938-0EC4F736299F}" sibTransId="{52636BDE-BCBB-4A69-977A-2ED6A678EF9C}"/>
    <dgm:cxn modelId="{249329A8-F917-44DE-879B-81493D40AFAF}" srcId="{BD3D72B1-EEF6-4EB4-803A-A74A6B419346}" destId="{9DEA55C1-E59C-4B5B-90DC-1D0B54C2B20C}" srcOrd="0" destOrd="0" parTransId="{DC431621-F922-42D7-987E-BC6EADD572A1}" sibTransId="{1C0576D0-2BD9-4D61-BC42-6FFE9C63440E}"/>
    <dgm:cxn modelId="{43C6DBF0-8AA5-4BF0-AB46-E526C3DD7CE7}" srcId="{F54BA082-7E9A-4A57-A5BA-D3F087A433CC}" destId="{CEF2554B-6A02-445D-A342-75456C59790E}" srcOrd="0" destOrd="0" parTransId="{12D09E25-6495-4F01-9CEA-A891F0BA04C9}" sibTransId="{06A32F39-1783-4F91-84A2-F6DCF6C64C7A}"/>
    <dgm:cxn modelId="{7BA9102D-2333-4DFB-929F-9DDF7E947540}" type="presOf" srcId="{1FF745BF-6AE9-4317-8E57-9F09976C2BAA}" destId="{7AEEC496-4B32-44BE-898D-553134ED58FB}" srcOrd="0" destOrd="0" presId="urn:microsoft.com/office/officeart/2005/8/layout/orgChart1"/>
    <dgm:cxn modelId="{EC724DDC-A514-4C2F-B6CB-601D5320546A}" srcId="{41568039-9809-4B2B-BA51-64E0E23C2BBE}" destId="{2EC3689C-7BAA-4D8B-9BFA-26FA5F5F11A6}" srcOrd="0" destOrd="0" parTransId="{1CBA1466-9B70-40DE-ABFD-7537F7E3D45F}" sibTransId="{A3704BCA-5964-40F8-ADD4-E26642897C08}"/>
    <dgm:cxn modelId="{81141F4C-F8B1-4AAE-B766-FBA914A988FD}" type="presOf" srcId="{8A3DAA1F-8AC2-4E6A-992D-DEF58EDD21F9}" destId="{676B065B-52F5-4142-AD91-1C77325095B5}" srcOrd="0" destOrd="0" presId="urn:microsoft.com/office/officeart/2005/8/layout/orgChart1"/>
    <dgm:cxn modelId="{18B9A227-E648-4B8C-8266-20B8C6FCFE04}" type="presOf" srcId="{8A3DAA1F-8AC2-4E6A-992D-DEF58EDD21F9}" destId="{887E46D8-0152-4CB9-A869-6D4A54368B77}" srcOrd="1" destOrd="0" presId="urn:microsoft.com/office/officeart/2005/8/layout/orgChart1"/>
    <dgm:cxn modelId="{218CD45C-353F-4C79-ACAA-2C477E13079F}" type="presOf" srcId="{8F9B962E-1A76-4DB3-8E18-81A971FBB424}" destId="{D43A949E-161F-4CB6-8E08-C22964D4E9ED}" srcOrd="0" destOrd="0" presId="urn:microsoft.com/office/officeart/2005/8/layout/orgChart1"/>
    <dgm:cxn modelId="{126D6CB9-A935-435B-A38D-70A042DC6F0A}" srcId="{8F9B962E-1A76-4DB3-8E18-81A971FBB424}" destId="{513ABDC6-58B7-417A-A67E-740021A77F2B}" srcOrd="0" destOrd="0" parTransId="{1F1AD0A3-D7C4-4B4E-80A7-E2621A72994E}" sibTransId="{CD49BE48-ECA1-424A-8673-D3302FC5065E}"/>
    <dgm:cxn modelId="{0EBD0791-3816-4D14-911B-A031AA4F80FA}" srcId="{A8620E1E-DF1C-4E7B-8FE7-515157EC6EC5}" destId="{CE086319-89CD-426B-8053-1C4AA7EA6568}" srcOrd="0" destOrd="0" parTransId="{4AA8F9A1-B737-4A05-B6D9-D71B9458F448}" sibTransId="{1B9B4B53-E4DB-43D8-BDFB-1034057662CB}"/>
    <dgm:cxn modelId="{8307ADCD-E9E6-4215-9267-F5B2EF3A2639}" type="presOf" srcId="{BFEEE462-35AD-4A85-B7ED-A967E1C00450}" destId="{26EAE58D-AFBB-453A-B8F7-D340190D5897}" srcOrd="1" destOrd="0" presId="urn:microsoft.com/office/officeart/2005/8/layout/orgChart1"/>
    <dgm:cxn modelId="{68E5C239-2175-4B08-9249-0A517ED7CC85}" type="presOf" srcId="{577011CC-C1BA-4924-BBF8-34ECEEC1FD90}" destId="{B2652C76-7E8A-4205-9A6B-024484E74241}" srcOrd="1" destOrd="0" presId="urn:microsoft.com/office/officeart/2005/8/layout/orgChart1"/>
    <dgm:cxn modelId="{7308C58E-D884-4386-A9AB-D6E85FDAB699}" type="presOf" srcId="{F54BA082-7E9A-4A57-A5BA-D3F087A433CC}" destId="{B651DCB6-AAF6-4973-9416-A5FBDCD184AD}" srcOrd="0" destOrd="0" presId="urn:microsoft.com/office/officeart/2005/8/layout/orgChart1"/>
    <dgm:cxn modelId="{A32C33CB-0F9C-4E24-8559-687E027CF9EC}" type="presParOf" srcId="{B3263371-B20E-4D1C-87B0-F232DC5A756C}" destId="{8CDE9839-8DE1-472C-9904-C93FC90AA559}" srcOrd="0" destOrd="0" presId="urn:microsoft.com/office/officeart/2005/8/layout/orgChart1"/>
    <dgm:cxn modelId="{67A5A9CA-4D0C-4CAA-A493-B9FB7F1B3780}" type="presParOf" srcId="{8CDE9839-8DE1-472C-9904-C93FC90AA559}" destId="{A15FBA2B-7AAA-4593-A287-168E70F88188}" srcOrd="0" destOrd="0" presId="urn:microsoft.com/office/officeart/2005/8/layout/orgChart1"/>
    <dgm:cxn modelId="{0E2B8CA3-B636-4E27-987D-3A31CF37B0A9}" type="presParOf" srcId="{A15FBA2B-7AAA-4593-A287-168E70F88188}" destId="{86D99192-4F64-487A-BE9B-B4D3790AE7BC}" srcOrd="0" destOrd="0" presId="urn:microsoft.com/office/officeart/2005/8/layout/orgChart1"/>
    <dgm:cxn modelId="{99F6D9E1-D6CC-405F-910C-CAA38F775B4F}" type="presParOf" srcId="{A15FBA2B-7AAA-4593-A287-168E70F88188}" destId="{B2A4EFCD-7609-4E18-A214-10BA88B362DC}" srcOrd="1" destOrd="0" presId="urn:microsoft.com/office/officeart/2005/8/layout/orgChart1"/>
    <dgm:cxn modelId="{C9307E13-ADE5-411C-87CC-0101A48944C0}" type="presParOf" srcId="{8CDE9839-8DE1-472C-9904-C93FC90AA559}" destId="{05E8A0F8-8F4A-4D16-B455-9B21EE5D83FA}" srcOrd="1" destOrd="0" presId="urn:microsoft.com/office/officeart/2005/8/layout/orgChart1"/>
    <dgm:cxn modelId="{6CFC3C3F-F296-4B27-B9E5-3E0A709F6964}" type="presParOf" srcId="{05E8A0F8-8F4A-4D16-B455-9B21EE5D83FA}" destId="{26748039-6874-42B3-9C6B-2A687CAEDF97}" srcOrd="0" destOrd="0" presId="urn:microsoft.com/office/officeart/2005/8/layout/orgChart1"/>
    <dgm:cxn modelId="{DA02067A-031B-46BF-8E17-038835A3449B}" type="presParOf" srcId="{05E8A0F8-8F4A-4D16-B455-9B21EE5D83FA}" destId="{1294F536-9FA0-46F5-98BA-18EE92504E46}" srcOrd="1" destOrd="0" presId="urn:microsoft.com/office/officeart/2005/8/layout/orgChart1"/>
    <dgm:cxn modelId="{AE1D2735-5B22-40F4-AB67-4F34C87B2846}" type="presParOf" srcId="{1294F536-9FA0-46F5-98BA-18EE92504E46}" destId="{914CB05A-8D64-4CEB-98C4-DA11CADF5EF5}" srcOrd="0" destOrd="0" presId="urn:microsoft.com/office/officeart/2005/8/layout/orgChart1"/>
    <dgm:cxn modelId="{D1215158-23A6-4F80-9488-5DBFA8FF2C24}" type="presParOf" srcId="{914CB05A-8D64-4CEB-98C4-DA11CADF5EF5}" destId="{19FBE8A8-D4BA-45D1-97CD-FF1210CD856F}" srcOrd="0" destOrd="0" presId="urn:microsoft.com/office/officeart/2005/8/layout/orgChart1"/>
    <dgm:cxn modelId="{3584159A-E68B-426A-91A3-07D3988863DA}" type="presParOf" srcId="{914CB05A-8D64-4CEB-98C4-DA11CADF5EF5}" destId="{D87ADB57-9DB4-476E-8E99-32492AEF6743}" srcOrd="1" destOrd="0" presId="urn:microsoft.com/office/officeart/2005/8/layout/orgChart1"/>
    <dgm:cxn modelId="{224E1D69-E501-4962-9978-FD8FB75DB8DF}" type="presParOf" srcId="{1294F536-9FA0-46F5-98BA-18EE92504E46}" destId="{DBDE0C42-B65A-4FF4-A1B6-4A7374870D94}" srcOrd="1" destOrd="0" presId="urn:microsoft.com/office/officeart/2005/8/layout/orgChart1"/>
    <dgm:cxn modelId="{7C6A3BDF-C822-4C7A-9561-853368F322F7}" type="presParOf" srcId="{DBDE0C42-B65A-4FF4-A1B6-4A7374870D94}" destId="{FA641218-B59B-4AC9-8D8C-AEA992899D24}" srcOrd="0" destOrd="0" presId="urn:microsoft.com/office/officeart/2005/8/layout/orgChart1"/>
    <dgm:cxn modelId="{435EFFEC-977F-4BFE-9636-DC192686C257}" type="presParOf" srcId="{DBDE0C42-B65A-4FF4-A1B6-4A7374870D94}" destId="{3AD56842-B5D0-4B28-9ECD-75B4A9D0F3F8}" srcOrd="1" destOrd="0" presId="urn:microsoft.com/office/officeart/2005/8/layout/orgChart1"/>
    <dgm:cxn modelId="{BA1D9EA3-AD21-447C-AF54-69BC3F69EDA3}" type="presParOf" srcId="{3AD56842-B5D0-4B28-9ECD-75B4A9D0F3F8}" destId="{B7121B46-A2BE-4117-A06F-C35EC7E44BD5}" srcOrd="0" destOrd="0" presId="urn:microsoft.com/office/officeart/2005/8/layout/orgChart1"/>
    <dgm:cxn modelId="{6160F7C3-4CC7-47F7-90EF-17D30287B64D}" type="presParOf" srcId="{B7121B46-A2BE-4117-A06F-C35EC7E44BD5}" destId="{9EF5B1E7-4642-446F-802A-010E77A6D315}" srcOrd="0" destOrd="0" presId="urn:microsoft.com/office/officeart/2005/8/layout/orgChart1"/>
    <dgm:cxn modelId="{92AE3DB5-7A80-44EC-B53B-94E33E466B57}" type="presParOf" srcId="{B7121B46-A2BE-4117-A06F-C35EC7E44BD5}" destId="{F20D4592-4086-4910-B30C-72EC00D6CBE6}" srcOrd="1" destOrd="0" presId="urn:microsoft.com/office/officeart/2005/8/layout/orgChart1"/>
    <dgm:cxn modelId="{88A3F738-7EF2-48A5-9C79-54E56EC8D580}" type="presParOf" srcId="{3AD56842-B5D0-4B28-9ECD-75B4A9D0F3F8}" destId="{6C8B4CA9-8A6B-4839-9B95-F2F66954329E}" srcOrd="1" destOrd="0" presId="urn:microsoft.com/office/officeart/2005/8/layout/orgChart1"/>
    <dgm:cxn modelId="{078C16A2-74D9-41E5-8BE6-A08163C61C1E}" type="presParOf" srcId="{6C8B4CA9-8A6B-4839-9B95-F2F66954329E}" destId="{520A308D-5512-4951-B79E-17D72A866BB4}" srcOrd="0" destOrd="0" presId="urn:microsoft.com/office/officeart/2005/8/layout/orgChart1"/>
    <dgm:cxn modelId="{23754514-7B38-4E4A-AEE6-4CB4386D7123}" type="presParOf" srcId="{6C8B4CA9-8A6B-4839-9B95-F2F66954329E}" destId="{F8C48E6E-612E-48DE-BB88-5057B5F2CB7D}" srcOrd="1" destOrd="0" presId="urn:microsoft.com/office/officeart/2005/8/layout/orgChart1"/>
    <dgm:cxn modelId="{919B42DA-BD74-45B6-BBC8-6059E7E300B4}" type="presParOf" srcId="{F8C48E6E-612E-48DE-BB88-5057B5F2CB7D}" destId="{631D0FAB-8025-4C82-81B6-7FE1C116B7F8}" srcOrd="0" destOrd="0" presId="urn:microsoft.com/office/officeart/2005/8/layout/orgChart1"/>
    <dgm:cxn modelId="{2B0AC25A-FF3E-443A-BFF2-7EAC8E783CE7}" type="presParOf" srcId="{631D0FAB-8025-4C82-81B6-7FE1C116B7F8}" destId="{676B065B-52F5-4142-AD91-1C77325095B5}" srcOrd="0" destOrd="0" presId="urn:microsoft.com/office/officeart/2005/8/layout/orgChart1"/>
    <dgm:cxn modelId="{17C9EB4D-C1BA-46CE-BFBF-CCF61DFA37D2}" type="presParOf" srcId="{631D0FAB-8025-4C82-81B6-7FE1C116B7F8}" destId="{887E46D8-0152-4CB9-A869-6D4A54368B77}" srcOrd="1" destOrd="0" presId="urn:microsoft.com/office/officeart/2005/8/layout/orgChart1"/>
    <dgm:cxn modelId="{E275E764-DF40-48A2-8D00-6356FC48FAB8}" type="presParOf" srcId="{F8C48E6E-612E-48DE-BB88-5057B5F2CB7D}" destId="{39CC2905-99FB-410A-A7C1-BD5294C8156E}" srcOrd="1" destOrd="0" presId="urn:microsoft.com/office/officeart/2005/8/layout/orgChart1"/>
    <dgm:cxn modelId="{7BAD99AF-1F31-49E5-AF81-9763B92F0813}" type="presParOf" srcId="{F8C48E6E-612E-48DE-BB88-5057B5F2CB7D}" destId="{20BDDAFD-70F0-484D-A6A6-3060A7A6FF75}" srcOrd="2" destOrd="0" presId="urn:microsoft.com/office/officeart/2005/8/layout/orgChart1"/>
    <dgm:cxn modelId="{FCECF30B-EE98-4A82-91F5-A3F3B06655DD}" type="presParOf" srcId="{3AD56842-B5D0-4B28-9ECD-75B4A9D0F3F8}" destId="{D3CC1EF0-B066-49DF-9149-C52533FB5920}" srcOrd="2" destOrd="0" presId="urn:microsoft.com/office/officeart/2005/8/layout/orgChart1"/>
    <dgm:cxn modelId="{EF333031-5E99-405E-9874-101640D48953}" type="presParOf" srcId="{1294F536-9FA0-46F5-98BA-18EE92504E46}" destId="{05F5590B-53D8-4D19-A747-694F7E5C5F12}" srcOrd="2" destOrd="0" presId="urn:microsoft.com/office/officeart/2005/8/layout/orgChart1"/>
    <dgm:cxn modelId="{AC884E81-9FF6-4E59-883F-33D45D49CF01}" type="presParOf" srcId="{05E8A0F8-8F4A-4D16-B455-9B21EE5D83FA}" destId="{12FB5CC2-3F72-4AC8-AF94-50272EAD0FAB}" srcOrd="2" destOrd="0" presId="urn:microsoft.com/office/officeart/2005/8/layout/orgChart1"/>
    <dgm:cxn modelId="{3186DB8E-7373-4B0B-814F-A5B7FEB0FCE6}" type="presParOf" srcId="{05E8A0F8-8F4A-4D16-B455-9B21EE5D83FA}" destId="{B570DFF2-79FF-4DD0-A8FE-728069315CDB}" srcOrd="3" destOrd="0" presId="urn:microsoft.com/office/officeart/2005/8/layout/orgChart1"/>
    <dgm:cxn modelId="{E3D47E79-6969-43F2-B443-354C24AD8C41}" type="presParOf" srcId="{B570DFF2-79FF-4DD0-A8FE-728069315CDB}" destId="{AC57EB8E-F8F8-49E5-AB3B-101A503E7149}" srcOrd="0" destOrd="0" presId="urn:microsoft.com/office/officeart/2005/8/layout/orgChart1"/>
    <dgm:cxn modelId="{59BAAAF2-13C2-4F22-9DD4-62E3F25247CD}" type="presParOf" srcId="{AC57EB8E-F8F8-49E5-AB3B-101A503E7149}" destId="{0E4A1FB2-B936-4A45-9B17-4DC72B6EC80F}" srcOrd="0" destOrd="0" presId="urn:microsoft.com/office/officeart/2005/8/layout/orgChart1"/>
    <dgm:cxn modelId="{38518426-C8EF-4AB0-847E-9B524BF8CB0E}" type="presParOf" srcId="{AC57EB8E-F8F8-49E5-AB3B-101A503E7149}" destId="{70C7E907-B590-4FA8-BA47-0908BC71EE25}" srcOrd="1" destOrd="0" presId="urn:microsoft.com/office/officeart/2005/8/layout/orgChart1"/>
    <dgm:cxn modelId="{E6028A9B-56CE-41A9-9B31-ADEC51437D16}" type="presParOf" srcId="{B570DFF2-79FF-4DD0-A8FE-728069315CDB}" destId="{0DCE5A2E-AABD-41D8-AB45-73FC6E777742}" srcOrd="1" destOrd="0" presId="urn:microsoft.com/office/officeart/2005/8/layout/orgChart1"/>
    <dgm:cxn modelId="{1B64A7A0-6DB7-4ACE-A440-1D8F87A6A45F}" type="presParOf" srcId="{0DCE5A2E-AABD-41D8-AB45-73FC6E777742}" destId="{FC7541B4-6136-45CB-8770-663459A25598}" srcOrd="0" destOrd="0" presId="urn:microsoft.com/office/officeart/2005/8/layout/orgChart1"/>
    <dgm:cxn modelId="{CFDF0714-2C82-4049-AD75-A448BDE298FD}" type="presParOf" srcId="{0DCE5A2E-AABD-41D8-AB45-73FC6E777742}" destId="{A40758BA-FB53-4B5B-8D0E-BFC6FCF28CCD}" srcOrd="1" destOrd="0" presId="urn:microsoft.com/office/officeart/2005/8/layout/orgChart1"/>
    <dgm:cxn modelId="{D8AC64A5-410C-4978-ACAB-C742BF52EE6D}" type="presParOf" srcId="{A40758BA-FB53-4B5B-8D0E-BFC6FCF28CCD}" destId="{7D7A4CB1-F031-4828-90A7-49C8EAC41E1E}" srcOrd="0" destOrd="0" presId="urn:microsoft.com/office/officeart/2005/8/layout/orgChart1"/>
    <dgm:cxn modelId="{AFDDAFCE-2BCB-4C4D-948F-62425653258E}" type="presParOf" srcId="{7D7A4CB1-F031-4828-90A7-49C8EAC41E1E}" destId="{B651DCB6-AAF6-4973-9416-A5FBDCD184AD}" srcOrd="0" destOrd="0" presId="urn:microsoft.com/office/officeart/2005/8/layout/orgChart1"/>
    <dgm:cxn modelId="{F804BA93-A417-4726-888E-17E1157ABB36}" type="presParOf" srcId="{7D7A4CB1-F031-4828-90A7-49C8EAC41E1E}" destId="{FE9E1509-3C3C-4DF1-8723-C0DDF76BD16B}" srcOrd="1" destOrd="0" presId="urn:microsoft.com/office/officeart/2005/8/layout/orgChart1"/>
    <dgm:cxn modelId="{9A1AC280-278E-4909-92FC-8BFB97973E75}" type="presParOf" srcId="{A40758BA-FB53-4B5B-8D0E-BFC6FCF28CCD}" destId="{5D342304-3742-4A0E-8D51-D5CB71D11E9D}" srcOrd="1" destOrd="0" presId="urn:microsoft.com/office/officeart/2005/8/layout/orgChart1"/>
    <dgm:cxn modelId="{DFDEC215-E614-4E9B-899B-8EB2CCC3EEEF}" type="presParOf" srcId="{5D342304-3742-4A0E-8D51-D5CB71D11E9D}" destId="{1AD8507E-CC6A-49E8-99C2-D5E0345B6735}" srcOrd="0" destOrd="0" presId="urn:microsoft.com/office/officeart/2005/8/layout/orgChart1"/>
    <dgm:cxn modelId="{87DA0309-4C30-4E35-ACB7-8175A4EC6B01}" type="presParOf" srcId="{5D342304-3742-4A0E-8D51-D5CB71D11E9D}" destId="{F6686415-37F0-4CAD-B01F-32A1BAD3482F}" srcOrd="1" destOrd="0" presId="urn:microsoft.com/office/officeart/2005/8/layout/orgChart1"/>
    <dgm:cxn modelId="{ED26EC86-9F62-4EE7-B797-EC6C1C9DC738}" type="presParOf" srcId="{F6686415-37F0-4CAD-B01F-32A1BAD3482F}" destId="{5A2BFA26-755A-46C2-B14B-0EBE69189544}" srcOrd="0" destOrd="0" presId="urn:microsoft.com/office/officeart/2005/8/layout/orgChart1"/>
    <dgm:cxn modelId="{63072A8C-6804-4583-8B14-0F1EE048EEE5}" type="presParOf" srcId="{5A2BFA26-755A-46C2-B14B-0EBE69189544}" destId="{47534EF4-1B7B-4FDF-ACD3-ECDA86C17442}" srcOrd="0" destOrd="0" presId="urn:microsoft.com/office/officeart/2005/8/layout/orgChart1"/>
    <dgm:cxn modelId="{93C6A449-4336-4637-8B6A-907CEE382847}" type="presParOf" srcId="{5A2BFA26-755A-46C2-B14B-0EBE69189544}" destId="{2D465157-D4C7-42BA-92F4-C5C9A30E3831}" srcOrd="1" destOrd="0" presId="urn:microsoft.com/office/officeart/2005/8/layout/orgChart1"/>
    <dgm:cxn modelId="{77AADA2D-F4F4-47BA-AB1D-298D3121D9DC}" type="presParOf" srcId="{F6686415-37F0-4CAD-B01F-32A1BAD3482F}" destId="{F20E03B6-222C-44A1-992F-0DD2773E288A}" srcOrd="1" destOrd="0" presId="urn:microsoft.com/office/officeart/2005/8/layout/orgChart1"/>
    <dgm:cxn modelId="{C6DD8183-FBEB-4519-BB80-27E17953355E}" type="presParOf" srcId="{F6686415-37F0-4CAD-B01F-32A1BAD3482F}" destId="{712E0EE9-C22E-4271-929A-4F528FCF8B99}" srcOrd="2" destOrd="0" presId="urn:microsoft.com/office/officeart/2005/8/layout/orgChart1"/>
    <dgm:cxn modelId="{E213999F-3116-4077-82F6-D58B26205D4D}" type="presParOf" srcId="{A40758BA-FB53-4B5B-8D0E-BFC6FCF28CCD}" destId="{8D376A21-B1DE-43F8-8909-9B447CA773F2}" srcOrd="2" destOrd="0" presId="urn:microsoft.com/office/officeart/2005/8/layout/orgChart1"/>
    <dgm:cxn modelId="{DDA49FAD-4824-4390-BF8C-9ACA14DBA769}" type="presParOf" srcId="{B570DFF2-79FF-4DD0-A8FE-728069315CDB}" destId="{4F6E22EF-9940-4E6D-8F89-9A1FB953EB04}" srcOrd="2" destOrd="0" presId="urn:microsoft.com/office/officeart/2005/8/layout/orgChart1"/>
    <dgm:cxn modelId="{177FCF77-9FA7-492A-9F85-E4CDB797FFAE}" type="presParOf" srcId="{05E8A0F8-8F4A-4D16-B455-9B21EE5D83FA}" destId="{E67FFFE6-37F7-4DBC-A1F3-0D8A905A2EB0}" srcOrd="4" destOrd="0" presId="urn:microsoft.com/office/officeart/2005/8/layout/orgChart1"/>
    <dgm:cxn modelId="{FA22277D-9F22-404B-BEE6-3B631D4EF65D}" type="presParOf" srcId="{05E8A0F8-8F4A-4D16-B455-9B21EE5D83FA}" destId="{7342C172-6C03-4510-8806-2EA721CD5B99}" srcOrd="5" destOrd="0" presId="urn:microsoft.com/office/officeart/2005/8/layout/orgChart1"/>
    <dgm:cxn modelId="{DD3EF56E-1356-412E-B8EA-D552906BA0CA}" type="presParOf" srcId="{7342C172-6C03-4510-8806-2EA721CD5B99}" destId="{E9AE4072-A8DC-4C79-8BB8-44CFEBF80B08}" srcOrd="0" destOrd="0" presId="urn:microsoft.com/office/officeart/2005/8/layout/orgChart1"/>
    <dgm:cxn modelId="{EDF3B4F2-E969-411C-B10B-D1E88CF0BB17}" type="presParOf" srcId="{E9AE4072-A8DC-4C79-8BB8-44CFEBF80B08}" destId="{D43A949E-161F-4CB6-8E08-C22964D4E9ED}" srcOrd="0" destOrd="0" presId="urn:microsoft.com/office/officeart/2005/8/layout/orgChart1"/>
    <dgm:cxn modelId="{E32E5392-A962-4D77-BC31-4255CF786C9A}" type="presParOf" srcId="{E9AE4072-A8DC-4C79-8BB8-44CFEBF80B08}" destId="{05D9A78E-F561-46E3-A981-19402017968E}" srcOrd="1" destOrd="0" presId="urn:microsoft.com/office/officeart/2005/8/layout/orgChart1"/>
    <dgm:cxn modelId="{3409B5D8-0AD8-4FEC-993B-B14ACDC0F178}" type="presParOf" srcId="{7342C172-6C03-4510-8806-2EA721CD5B99}" destId="{0A897BE9-28C8-4F55-BB49-17FB199EE499}" srcOrd="1" destOrd="0" presId="urn:microsoft.com/office/officeart/2005/8/layout/orgChart1"/>
    <dgm:cxn modelId="{910F5B90-4394-490D-8407-8CBF31E7EB61}" type="presParOf" srcId="{0A897BE9-28C8-4F55-BB49-17FB199EE499}" destId="{2C2DBB68-6F0F-46A2-8851-30502E376B4D}" srcOrd="0" destOrd="0" presId="urn:microsoft.com/office/officeart/2005/8/layout/orgChart1"/>
    <dgm:cxn modelId="{87A2A98C-94B2-4A32-B6BD-ED6CD26098DE}" type="presParOf" srcId="{0A897BE9-28C8-4F55-BB49-17FB199EE499}" destId="{6F4EF1FF-E118-4D72-AC58-A58E669D634C}" srcOrd="1" destOrd="0" presId="urn:microsoft.com/office/officeart/2005/8/layout/orgChart1"/>
    <dgm:cxn modelId="{871622BF-C2DE-44AD-8863-76BEAD0B9BFD}" type="presParOf" srcId="{6F4EF1FF-E118-4D72-AC58-A58E669D634C}" destId="{662C9496-EA97-48EC-A36D-A6FF2448E440}" srcOrd="0" destOrd="0" presId="urn:microsoft.com/office/officeart/2005/8/layout/orgChart1"/>
    <dgm:cxn modelId="{D2EF29CB-124F-4CC9-B300-2EDE10276414}" type="presParOf" srcId="{662C9496-EA97-48EC-A36D-A6FF2448E440}" destId="{DD8A29F5-D042-4749-8AE9-1CA72A60AD2C}" srcOrd="0" destOrd="0" presId="urn:microsoft.com/office/officeart/2005/8/layout/orgChart1"/>
    <dgm:cxn modelId="{273F1813-E108-43D2-85F2-FDBE6C413400}" type="presParOf" srcId="{662C9496-EA97-48EC-A36D-A6FF2448E440}" destId="{4B2936FA-6711-4585-AFD9-973AA490CD1B}" srcOrd="1" destOrd="0" presId="urn:microsoft.com/office/officeart/2005/8/layout/orgChart1"/>
    <dgm:cxn modelId="{01562618-06FC-4ADE-B7A8-374748969162}" type="presParOf" srcId="{6F4EF1FF-E118-4D72-AC58-A58E669D634C}" destId="{27771CD2-2E56-4B03-A7B5-367C062ACBC1}" srcOrd="1" destOrd="0" presId="urn:microsoft.com/office/officeart/2005/8/layout/orgChart1"/>
    <dgm:cxn modelId="{FA903E6E-542E-46BB-820B-0AFC8577D7B5}" type="presParOf" srcId="{27771CD2-2E56-4B03-A7B5-367C062ACBC1}" destId="{2C5BE302-AF4B-4D1B-AF8E-3B42BE99FCC0}" srcOrd="0" destOrd="0" presId="urn:microsoft.com/office/officeart/2005/8/layout/orgChart1"/>
    <dgm:cxn modelId="{88CEFBDC-A3C9-46BC-9181-5D21575E7686}" type="presParOf" srcId="{27771CD2-2E56-4B03-A7B5-367C062ACBC1}" destId="{EEA6541F-C27A-491F-A42D-60CEE0B7C87B}" srcOrd="1" destOrd="0" presId="urn:microsoft.com/office/officeart/2005/8/layout/orgChart1"/>
    <dgm:cxn modelId="{5A36D2F9-017C-4485-929A-BABA35C5E247}" type="presParOf" srcId="{EEA6541F-C27A-491F-A42D-60CEE0B7C87B}" destId="{A586B45E-6E31-44B5-90F3-1C56AF2C4AB2}" srcOrd="0" destOrd="0" presId="urn:microsoft.com/office/officeart/2005/8/layout/orgChart1"/>
    <dgm:cxn modelId="{7CEAA5DB-B235-4BA6-8836-A71A383EF04A}" type="presParOf" srcId="{A586B45E-6E31-44B5-90F3-1C56AF2C4AB2}" destId="{2A510A22-CF32-47FD-BC41-4E00F3C4B7C0}" srcOrd="0" destOrd="0" presId="urn:microsoft.com/office/officeart/2005/8/layout/orgChart1"/>
    <dgm:cxn modelId="{DCBAE062-7605-4F71-9795-DD788A919C06}" type="presParOf" srcId="{A586B45E-6E31-44B5-90F3-1C56AF2C4AB2}" destId="{B2652C76-7E8A-4205-9A6B-024484E74241}" srcOrd="1" destOrd="0" presId="urn:microsoft.com/office/officeart/2005/8/layout/orgChart1"/>
    <dgm:cxn modelId="{CA898104-0EC8-4F67-8780-AFF997674E14}" type="presParOf" srcId="{EEA6541F-C27A-491F-A42D-60CEE0B7C87B}" destId="{E2C449E3-8257-401C-AC2B-0B4881F57F3F}" srcOrd="1" destOrd="0" presId="urn:microsoft.com/office/officeart/2005/8/layout/orgChart1"/>
    <dgm:cxn modelId="{3F12F3CB-06B2-4F51-A8C4-C7B5D863610A}" type="presParOf" srcId="{EEA6541F-C27A-491F-A42D-60CEE0B7C87B}" destId="{9C635FDD-188D-4ECA-A46A-61554E7DC79C}" srcOrd="2" destOrd="0" presId="urn:microsoft.com/office/officeart/2005/8/layout/orgChart1"/>
    <dgm:cxn modelId="{FDAC6DC4-D34F-4225-865B-E4CF4790D65E}" type="presParOf" srcId="{6F4EF1FF-E118-4D72-AC58-A58E669D634C}" destId="{A1ACE6FD-AEF8-4072-B9B4-3381BCB33897}" srcOrd="2" destOrd="0" presId="urn:microsoft.com/office/officeart/2005/8/layout/orgChart1"/>
    <dgm:cxn modelId="{F1B64DF2-DE60-499F-A64A-A1559A73013F}" type="presParOf" srcId="{7342C172-6C03-4510-8806-2EA721CD5B99}" destId="{E706558A-61DE-4325-B74B-5A12FE9314CC}" srcOrd="2" destOrd="0" presId="urn:microsoft.com/office/officeart/2005/8/layout/orgChart1"/>
    <dgm:cxn modelId="{696F4DBE-0BE9-482A-BF51-AA5386E8C119}" type="presParOf" srcId="{05E8A0F8-8F4A-4D16-B455-9B21EE5D83FA}" destId="{A024B3FD-EFBF-4FB5-A1D6-155374D27573}" srcOrd="6" destOrd="0" presId="urn:microsoft.com/office/officeart/2005/8/layout/orgChart1"/>
    <dgm:cxn modelId="{E5683479-25F6-4020-9EC6-FE8A97B367B7}" type="presParOf" srcId="{05E8A0F8-8F4A-4D16-B455-9B21EE5D83FA}" destId="{3183BCC7-7D4A-4631-9C50-F3B61D1A721D}" srcOrd="7" destOrd="0" presId="urn:microsoft.com/office/officeart/2005/8/layout/orgChart1"/>
    <dgm:cxn modelId="{864234AD-0DDF-4987-A3B2-A192F39919B8}" type="presParOf" srcId="{3183BCC7-7D4A-4631-9C50-F3B61D1A721D}" destId="{47CCF27A-C577-475E-B0E3-F59093521B68}" srcOrd="0" destOrd="0" presId="urn:microsoft.com/office/officeart/2005/8/layout/orgChart1"/>
    <dgm:cxn modelId="{8B50A1F7-0C1A-4361-9505-78C3545467AD}" type="presParOf" srcId="{47CCF27A-C577-475E-B0E3-F59093521B68}" destId="{EB6A92C8-1C73-4EF0-96FE-3EBE68F00A5E}" srcOrd="0" destOrd="0" presId="urn:microsoft.com/office/officeart/2005/8/layout/orgChart1"/>
    <dgm:cxn modelId="{0C617ABF-39B5-4A52-B434-3F2526DBC0B4}" type="presParOf" srcId="{47CCF27A-C577-475E-B0E3-F59093521B68}" destId="{C3E7517D-41BC-4D4F-AD24-9BE42F85F8C8}" srcOrd="1" destOrd="0" presId="urn:microsoft.com/office/officeart/2005/8/layout/orgChart1"/>
    <dgm:cxn modelId="{61933D4F-20F6-4221-AE58-0839D03CE57D}" type="presParOf" srcId="{3183BCC7-7D4A-4631-9C50-F3B61D1A721D}" destId="{3D185F95-3392-4CED-8861-2675966BD9A8}" srcOrd="1" destOrd="0" presId="urn:microsoft.com/office/officeart/2005/8/layout/orgChart1"/>
    <dgm:cxn modelId="{D7FBC1B1-0DF1-499B-9C9B-D782303B5450}" type="presParOf" srcId="{3D185F95-3392-4CED-8861-2675966BD9A8}" destId="{CEFB40EF-67CD-4AD5-8C91-9FCFD7B5E6D1}" srcOrd="0" destOrd="0" presId="urn:microsoft.com/office/officeart/2005/8/layout/orgChart1"/>
    <dgm:cxn modelId="{7117207B-DE87-4144-937A-8B46EC5600D5}" type="presParOf" srcId="{3D185F95-3392-4CED-8861-2675966BD9A8}" destId="{B31A23EB-C268-4C15-8A2A-F44479D68486}" srcOrd="1" destOrd="0" presId="urn:microsoft.com/office/officeart/2005/8/layout/orgChart1"/>
    <dgm:cxn modelId="{128EEED5-F1EF-4CE4-908C-2F83028A4956}" type="presParOf" srcId="{B31A23EB-C268-4C15-8A2A-F44479D68486}" destId="{2B87C70E-46E7-4F0F-87EA-AD5F30FB6DA7}" srcOrd="0" destOrd="0" presId="urn:microsoft.com/office/officeart/2005/8/layout/orgChart1"/>
    <dgm:cxn modelId="{4F7A6BF3-4880-438F-8036-A261537E31DF}" type="presParOf" srcId="{2B87C70E-46E7-4F0F-87EA-AD5F30FB6DA7}" destId="{3663939E-E5F0-44CF-BA52-A07A95A76266}" srcOrd="0" destOrd="0" presId="urn:microsoft.com/office/officeart/2005/8/layout/orgChart1"/>
    <dgm:cxn modelId="{BA2DE89B-3C82-4D40-AB85-7F5CCAA36C1E}" type="presParOf" srcId="{2B87C70E-46E7-4F0F-87EA-AD5F30FB6DA7}" destId="{DABEB233-5DE1-436C-95D1-7FD620F0C2AB}" srcOrd="1" destOrd="0" presId="urn:microsoft.com/office/officeart/2005/8/layout/orgChart1"/>
    <dgm:cxn modelId="{DF4D578D-4621-4338-8F2C-811C769C192E}" type="presParOf" srcId="{B31A23EB-C268-4C15-8A2A-F44479D68486}" destId="{B27E369D-3133-4BA8-958F-287678304000}" srcOrd="1" destOrd="0" presId="urn:microsoft.com/office/officeart/2005/8/layout/orgChart1"/>
    <dgm:cxn modelId="{D91BAB6E-BBC4-4A43-AC36-E4E7C2B43275}" type="presParOf" srcId="{B27E369D-3133-4BA8-958F-287678304000}" destId="{7AEEC496-4B32-44BE-898D-553134ED58FB}" srcOrd="0" destOrd="0" presId="urn:microsoft.com/office/officeart/2005/8/layout/orgChart1"/>
    <dgm:cxn modelId="{35E76940-BC9D-4FBF-8601-16C7FA1B56B4}" type="presParOf" srcId="{B27E369D-3133-4BA8-958F-287678304000}" destId="{29782BC2-E092-43BB-81EB-5143C9E23214}" srcOrd="1" destOrd="0" presId="urn:microsoft.com/office/officeart/2005/8/layout/orgChart1"/>
    <dgm:cxn modelId="{43A9A425-3778-469C-BCA8-09FBAC475B7D}" type="presParOf" srcId="{29782BC2-E092-43BB-81EB-5143C9E23214}" destId="{D6523DBA-F201-49A9-9D7F-D5386DC96187}" srcOrd="0" destOrd="0" presId="urn:microsoft.com/office/officeart/2005/8/layout/orgChart1"/>
    <dgm:cxn modelId="{2B12D887-431E-4B13-9E0A-3CBBAAFBD043}" type="presParOf" srcId="{D6523DBA-F201-49A9-9D7F-D5386DC96187}" destId="{B2B7CCF7-3530-4EDB-A1D2-54F57B145AFA}" srcOrd="0" destOrd="0" presId="urn:microsoft.com/office/officeart/2005/8/layout/orgChart1"/>
    <dgm:cxn modelId="{581E998B-1711-473B-9C37-3ED8918A79E6}" type="presParOf" srcId="{D6523DBA-F201-49A9-9D7F-D5386DC96187}" destId="{26EAE58D-AFBB-453A-B8F7-D340190D5897}" srcOrd="1" destOrd="0" presId="urn:microsoft.com/office/officeart/2005/8/layout/orgChart1"/>
    <dgm:cxn modelId="{BB2AA797-E315-4488-8A8B-05D1D513FD24}" type="presParOf" srcId="{29782BC2-E092-43BB-81EB-5143C9E23214}" destId="{04732A5D-6899-4900-966A-024FB9706896}" srcOrd="1" destOrd="0" presId="urn:microsoft.com/office/officeart/2005/8/layout/orgChart1"/>
    <dgm:cxn modelId="{332E6587-EDF8-401D-B7E8-95D4D4327093}" type="presParOf" srcId="{29782BC2-E092-43BB-81EB-5143C9E23214}" destId="{5F29D810-AEB0-4681-BF8C-E4E033B86CEF}" srcOrd="2" destOrd="0" presId="urn:microsoft.com/office/officeart/2005/8/layout/orgChart1"/>
    <dgm:cxn modelId="{6C57473F-3FE4-4F14-915A-2D8133AEE164}" type="presParOf" srcId="{B31A23EB-C268-4C15-8A2A-F44479D68486}" destId="{AF9A212B-6F1B-43C0-BA3B-FD4B960AD7AF}" srcOrd="2" destOrd="0" presId="urn:microsoft.com/office/officeart/2005/8/layout/orgChart1"/>
    <dgm:cxn modelId="{E912C046-9A1F-4969-8AB0-5F54A998917B}" type="presParOf" srcId="{3183BCC7-7D4A-4631-9C50-F3B61D1A721D}" destId="{B81579D6-2DD1-4F24-A785-C211932AEB8D}" srcOrd="2" destOrd="0" presId="urn:microsoft.com/office/officeart/2005/8/layout/orgChart1"/>
    <dgm:cxn modelId="{4B047BD8-9DE0-4045-951B-3A97EF29AC46}" type="presParOf" srcId="{8CDE9839-8DE1-472C-9904-C93FC90AA559}" destId="{E6CFA08A-7145-470C-A659-6A725D85622B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BD3D72B1-EEF6-4EB4-803A-A74A6B41934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8A3DAA1F-8AC2-4E6A-992D-DEF58EDD21F9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000" b="0" i="0" u="none" dirty="0" smtClean="0"/>
            <a:t>Policías</a:t>
          </a:r>
          <a:endParaRPr lang="es-MX" altLang="es-MX" sz="1000" b="0" i="0" u="none" dirty="0"/>
        </a:p>
      </dgm:t>
    </dgm:pt>
    <dgm:pt modelId="{5979AF19-E7C8-409C-BD7E-4EF49B93CC3A}" type="parTrans" cxnId="{4601F146-D155-48E3-BC05-857DC4A4F674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050" dirty="0">
            <a:solidFill>
              <a:schemeClr val="tx1"/>
            </a:solidFill>
          </a:endParaRPr>
        </a:p>
      </dgm:t>
    </dgm:pt>
    <dgm:pt modelId="{92C52F47-8004-4BDD-953B-CF01A623F563}" type="sibTrans" cxnId="{4601F146-D155-48E3-BC05-857DC4A4F674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050" dirty="0">
            <a:solidFill>
              <a:schemeClr val="tx1"/>
            </a:solidFill>
          </a:endParaRPr>
        </a:p>
      </dgm:t>
    </dgm:pt>
    <dgm:pt modelId="{CEF2554B-6A02-445D-A342-75456C59790E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000" b="0" i="0" u="none" dirty="0" smtClean="0"/>
            <a:t>Policías</a:t>
          </a:r>
          <a:endParaRPr lang="es-MX" altLang="es-MX" sz="1000" b="0" i="0" u="none" dirty="0"/>
        </a:p>
      </dgm:t>
    </dgm:pt>
    <dgm:pt modelId="{12D09E25-6495-4F01-9CEA-A891F0BA04C9}" type="parTrans" cxnId="{43C6DBF0-8AA5-4BF0-AB46-E526C3DD7CE7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050" dirty="0">
            <a:solidFill>
              <a:schemeClr val="tx1"/>
            </a:solidFill>
          </a:endParaRPr>
        </a:p>
      </dgm:t>
    </dgm:pt>
    <dgm:pt modelId="{06A32F39-1783-4F91-84A2-F6DCF6C64C7A}" type="sibTrans" cxnId="{43C6DBF0-8AA5-4BF0-AB46-E526C3DD7CE7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050" dirty="0">
            <a:solidFill>
              <a:schemeClr val="tx1"/>
            </a:solidFill>
          </a:endParaRPr>
        </a:p>
      </dgm:t>
    </dgm:pt>
    <dgm:pt modelId="{577011CC-C1BA-4924-BBF8-34ECEEC1FD90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000" b="0" i="0" u="none" dirty="0" smtClean="0"/>
            <a:t>Policías</a:t>
          </a:r>
          <a:endParaRPr lang="es-MX" altLang="es-MX" sz="1000" b="0" i="0" u="none" dirty="0"/>
        </a:p>
      </dgm:t>
    </dgm:pt>
    <dgm:pt modelId="{BF3E0D77-B4B1-4899-A1CE-BDD510C85116}" type="parTrans" cxnId="{6B33A6FB-6ED1-4130-8102-03C88F024B9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050" dirty="0">
            <a:solidFill>
              <a:schemeClr val="tx1"/>
            </a:solidFill>
          </a:endParaRPr>
        </a:p>
      </dgm:t>
    </dgm:pt>
    <dgm:pt modelId="{30700B08-D908-4EDB-AB7C-ABE4C4C153F2}" type="sibTrans" cxnId="{6B33A6FB-6ED1-4130-8102-03C88F024B9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050" dirty="0">
            <a:solidFill>
              <a:schemeClr val="tx1"/>
            </a:solidFill>
          </a:endParaRPr>
        </a:p>
      </dgm:t>
    </dgm:pt>
    <dgm:pt modelId="{A3A9500D-DBB4-4C37-BBC2-6BAB397B4003}">
      <dgm:prSet custT="1"/>
      <dgm:spPr/>
      <dgm:t>
        <a:bodyPr/>
        <a:lstStyle/>
        <a:p>
          <a:r>
            <a:rPr lang="es-MX" altLang="es-MX" sz="1000" b="0" i="0" u="none" dirty="0" smtClean="0"/>
            <a:t>Policías</a:t>
          </a:r>
          <a:endParaRPr lang="es-MX" altLang="es-MX" sz="1000" b="0" i="0" u="none" dirty="0"/>
        </a:p>
      </dgm:t>
    </dgm:pt>
    <dgm:pt modelId="{6DC0DF0F-0689-4F4F-B934-55FE92237343}" type="parTrans" cxnId="{8EF4E764-AE9F-40B2-BE42-0523F284D621}">
      <dgm:prSet/>
      <dgm:spPr/>
      <dgm:t>
        <a:bodyPr/>
        <a:lstStyle/>
        <a:p>
          <a:endParaRPr lang="es-ES"/>
        </a:p>
      </dgm:t>
    </dgm:pt>
    <dgm:pt modelId="{6B9AD9B3-56B2-4AE7-A48E-58D220B42071}" type="sibTrans" cxnId="{8EF4E764-AE9F-40B2-BE42-0523F284D621}">
      <dgm:prSet/>
      <dgm:spPr/>
      <dgm:t>
        <a:bodyPr/>
        <a:lstStyle/>
        <a:p>
          <a:endParaRPr lang="es-ES"/>
        </a:p>
      </dgm:t>
    </dgm:pt>
    <dgm:pt modelId="{B3263371-B20E-4D1C-87B0-F232DC5A756C}" type="pres">
      <dgm:prSet presAssocID="{BD3D72B1-EEF6-4EB4-803A-A74A6B4193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D331827A-6B08-4F13-BD2A-FC7FD0D22727}" type="pres">
      <dgm:prSet presAssocID="{8A3DAA1F-8AC2-4E6A-992D-DEF58EDD21F9}" presName="hierRoot1" presStyleCnt="0">
        <dgm:presLayoutVars>
          <dgm:hierBranch val="init"/>
        </dgm:presLayoutVars>
      </dgm:prSet>
      <dgm:spPr/>
    </dgm:pt>
    <dgm:pt modelId="{7893AD01-7799-42B7-A312-1A2B81DD6502}" type="pres">
      <dgm:prSet presAssocID="{8A3DAA1F-8AC2-4E6A-992D-DEF58EDD21F9}" presName="rootComposite1" presStyleCnt="0"/>
      <dgm:spPr/>
    </dgm:pt>
    <dgm:pt modelId="{5B8C3D28-C8CE-47DF-835D-8B0DED95BAB0}" type="pres">
      <dgm:prSet presAssocID="{8A3DAA1F-8AC2-4E6A-992D-DEF58EDD21F9}" presName="rootText1" presStyleLbl="node0" presStyleIdx="0" presStyleCnt="4" custScaleX="252817" custScaleY="1334226" custLinFactNeighborX="-5206" custLinFactNeighborY="5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3BE47F0-7A59-40AF-ACA8-ED538B9D6B91}" type="pres">
      <dgm:prSet presAssocID="{8A3DAA1F-8AC2-4E6A-992D-DEF58EDD21F9}" presName="rootConnector1" presStyleLbl="node1" presStyleIdx="0" presStyleCnt="0"/>
      <dgm:spPr/>
      <dgm:t>
        <a:bodyPr/>
        <a:lstStyle/>
        <a:p>
          <a:endParaRPr lang="es-ES"/>
        </a:p>
      </dgm:t>
    </dgm:pt>
    <dgm:pt modelId="{CBC43398-A45F-45D6-889E-86474C137567}" type="pres">
      <dgm:prSet presAssocID="{8A3DAA1F-8AC2-4E6A-992D-DEF58EDD21F9}" presName="hierChild2" presStyleCnt="0"/>
      <dgm:spPr/>
    </dgm:pt>
    <dgm:pt modelId="{48DEBAFB-5F11-4B84-B4E3-C3A41C1688D7}" type="pres">
      <dgm:prSet presAssocID="{8A3DAA1F-8AC2-4E6A-992D-DEF58EDD21F9}" presName="hierChild3" presStyleCnt="0"/>
      <dgm:spPr/>
    </dgm:pt>
    <dgm:pt modelId="{BE3E251A-26EC-4978-A9CA-595205EB2B11}" type="pres">
      <dgm:prSet presAssocID="{CEF2554B-6A02-445D-A342-75456C59790E}" presName="hierRoot1" presStyleCnt="0">
        <dgm:presLayoutVars>
          <dgm:hierBranch val="init"/>
        </dgm:presLayoutVars>
      </dgm:prSet>
      <dgm:spPr/>
    </dgm:pt>
    <dgm:pt modelId="{34DAC241-C205-42E0-A020-A4C75CB8FBD4}" type="pres">
      <dgm:prSet presAssocID="{CEF2554B-6A02-445D-A342-75456C59790E}" presName="rootComposite1" presStyleCnt="0"/>
      <dgm:spPr/>
    </dgm:pt>
    <dgm:pt modelId="{117A2195-554C-42DC-AA46-C8B028514D19}" type="pres">
      <dgm:prSet presAssocID="{CEF2554B-6A02-445D-A342-75456C59790E}" presName="rootText1" presStyleLbl="node0" presStyleIdx="1" presStyleCnt="4" custScaleX="332907" custScaleY="1334226" custLinFactNeighborX="154" custLinFactNeighborY="-40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2E0C871-FE27-49D8-97DB-0F34E9B750BB}" type="pres">
      <dgm:prSet presAssocID="{CEF2554B-6A02-445D-A342-75456C59790E}" presName="rootConnector1" presStyleLbl="node1" presStyleIdx="0" presStyleCnt="0"/>
      <dgm:spPr/>
      <dgm:t>
        <a:bodyPr/>
        <a:lstStyle/>
        <a:p>
          <a:endParaRPr lang="es-ES"/>
        </a:p>
      </dgm:t>
    </dgm:pt>
    <dgm:pt modelId="{FEE5D2B3-6F47-4EB9-A1FD-8D6D399C808A}" type="pres">
      <dgm:prSet presAssocID="{CEF2554B-6A02-445D-A342-75456C59790E}" presName="hierChild2" presStyleCnt="0"/>
      <dgm:spPr/>
    </dgm:pt>
    <dgm:pt modelId="{797E6E0E-874E-4F88-AB92-FF9887A91535}" type="pres">
      <dgm:prSet presAssocID="{CEF2554B-6A02-445D-A342-75456C59790E}" presName="hierChild3" presStyleCnt="0"/>
      <dgm:spPr/>
    </dgm:pt>
    <dgm:pt modelId="{5501C31A-8412-4EB9-A7FA-DDCEB5FD2C7D}" type="pres">
      <dgm:prSet presAssocID="{577011CC-C1BA-4924-BBF8-34ECEEC1FD90}" presName="hierRoot1" presStyleCnt="0">
        <dgm:presLayoutVars>
          <dgm:hierBranch val="init"/>
        </dgm:presLayoutVars>
      </dgm:prSet>
      <dgm:spPr/>
    </dgm:pt>
    <dgm:pt modelId="{3F671569-6715-43B3-96B8-70070B8A4916}" type="pres">
      <dgm:prSet presAssocID="{577011CC-C1BA-4924-BBF8-34ECEEC1FD90}" presName="rootComposite1" presStyleCnt="0"/>
      <dgm:spPr/>
    </dgm:pt>
    <dgm:pt modelId="{3A567B40-7AE0-429A-BAE2-3524281D6C24}" type="pres">
      <dgm:prSet presAssocID="{577011CC-C1BA-4924-BBF8-34ECEEC1FD90}" presName="rootText1" presStyleLbl="node0" presStyleIdx="2" presStyleCnt="4" custScaleX="230987" custScaleY="1334226" custLinFactNeighborX="7212" custLinFactNeighborY="-5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7C1AF4D-1F4A-42B9-A6E1-4BA90E2FFC3A}" type="pres">
      <dgm:prSet presAssocID="{577011CC-C1BA-4924-BBF8-34ECEEC1FD90}" presName="rootConnector1" presStyleLbl="node1" presStyleIdx="0" presStyleCnt="0"/>
      <dgm:spPr/>
      <dgm:t>
        <a:bodyPr/>
        <a:lstStyle/>
        <a:p>
          <a:endParaRPr lang="es-ES"/>
        </a:p>
      </dgm:t>
    </dgm:pt>
    <dgm:pt modelId="{2CFD725A-5A95-4BD2-83AE-94784BFA3FDE}" type="pres">
      <dgm:prSet presAssocID="{577011CC-C1BA-4924-BBF8-34ECEEC1FD90}" presName="hierChild2" presStyleCnt="0"/>
      <dgm:spPr/>
    </dgm:pt>
    <dgm:pt modelId="{C3B6A011-881A-4F53-A228-0507D486E191}" type="pres">
      <dgm:prSet presAssocID="{577011CC-C1BA-4924-BBF8-34ECEEC1FD90}" presName="hierChild3" presStyleCnt="0"/>
      <dgm:spPr/>
    </dgm:pt>
    <dgm:pt modelId="{4D7A3274-6771-4CCF-A727-7892B8627E5B}" type="pres">
      <dgm:prSet presAssocID="{A3A9500D-DBB4-4C37-BBC2-6BAB397B4003}" presName="hierRoot1" presStyleCnt="0">
        <dgm:presLayoutVars>
          <dgm:hierBranch val="init"/>
        </dgm:presLayoutVars>
      </dgm:prSet>
      <dgm:spPr/>
    </dgm:pt>
    <dgm:pt modelId="{20D928CC-8579-4222-9033-F5F35FF6EFBA}" type="pres">
      <dgm:prSet presAssocID="{A3A9500D-DBB4-4C37-BBC2-6BAB397B4003}" presName="rootComposite1" presStyleCnt="0"/>
      <dgm:spPr/>
    </dgm:pt>
    <dgm:pt modelId="{5F3E6FA4-9477-4018-BDCA-01621A42439F}" type="pres">
      <dgm:prSet presAssocID="{A3A9500D-DBB4-4C37-BBC2-6BAB397B4003}" presName="rootText1" presStyleLbl="node0" presStyleIdx="3" presStyleCnt="4" custScaleX="203960" custScaleY="1334226" custLinFactNeighborX="15255" custLinFactNeighborY="-5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FE41246-D1BB-4825-9900-D918E89D6995}" type="pres">
      <dgm:prSet presAssocID="{A3A9500D-DBB4-4C37-BBC2-6BAB397B4003}" presName="rootConnector1" presStyleLbl="node1" presStyleIdx="0" presStyleCnt="0"/>
      <dgm:spPr/>
      <dgm:t>
        <a:bodyPr/>
        <a:lstStyle/>
        <a:p>
          <a:endParaRPr lang="es-ES"/>
        </a:p>
      </dgm:t>
    </dgm:pt>
    <dgm:pt modelId="{2A891E7A-0952-43FD-9E67-1113EF6BFB1D}" type="pres">
      <dgm:prSet presAssocID="{A3A9500D-DBB4-4C37-BBC2-6BAB397B4003}" presName="hierChild2" presStyleCnt="0"/>
      <dgm:spPr/>
    </dgm:pt>
    <dgm:pt modelId="{C028BC24-5990-40B3-8B7A-86EFDB867B22}" type="pres">
      <dgm:prSet presAssocID="{A3A9500D-DBB4-4C37-BBC2-6BAB397B4003}" presName="hierChild3" presStyleCnt="0"/>
      <dgm:spPr/>
    </dgm:pt>
  </dgm:ptLst>
  <dgm:cxnLst>
    <dgm:cxn modelId="{FC3F517A-8BE2-49B0-A1DC-952FC1A7078F}" type="presOf" srcId="{577011CC-C1BA-4924-BBF8-34ECEEC1FD90}" destId="{3A567B40-7AE0-429A-BAE2-3524281D6C24}" srcOrd="0" destOrd="0" presId="urn:microsoft.com/office/officeart/2005/8/layout/orgChart1"/>
    <dgm:cxn modelId="{9F541CDE-054D-4260-A36D-A4C21F7E2939}" type="presOf" srcId="{8A3DAA1F-8AC2-4E6A-992D-DEF58EDD21F9}" destId="{5B8C3D28-C8CE-47DF-835D-8B0DED95BAB0}" srcOrd="0" destOrd="0" presId="urn:microsoft.com/office/officeart/2005/8/layout/orgChart1"/>
    <dgm:cxn modelId="{824749B1-4E26-45BF-977E-A88C3989426E}" type="presOf" srcId="{A3A9500D-DBB4-4C37-BBC2-6BAB397B4003}" destId="{5F3E6FA4-9477-4018-BDCA-01621A42439F}" srcOrd="0" destOrd="0" presId="urn:microsoft.com/office/officeart/2005/8/layout/orgChart1"/>
    <dgm:cxn modelId="{3C11B0D7-FE1D-45CF-9D1D-F62C0C85F597}" type="presOf" srcId="{CEF2554B-6A02-445D-A342-75456C59790E}" destId="{117A2195-554C-42DC-AA46-C8B028514D19}" srcOrd="0" destOrd="0" presId="urn:microsoft.com/office/officeart/2005/8/layout/orgChart1"/>
    <dgm:cxn modelId="{BAECC85F-4EF6-4E65-9FCF-8501FD84260C}" type="presOf" srcId="{CEF2554B-6A02-445D-A342-75456C59790E}" destId="{B2E0C871-FE27-49D8-97DB-0F34E9B750BB}" srcOrd="1" destOrd="0" presId="urn:microsoft.com/office/officeart/2005/8/layout/orgChart1"/>
    <dgm:cxn modelId="{43C6DBF0-8AA5-4BF0-AB46-E526C3DD7CE7}" srcId="{BD3D72B1-EEF6-4EB4-803A-A74A6B419346}" destId="{CEF2554B-6A02-445D-A342-75456C59790E}" srcOrd="1" destOrd="0" parTransId="{12D09E25-6495-4F01-9CEA-A891F0BA04C9}" sibTransId="{06A32F39-1783-4F91-84A2-F6DCF6C64C7A}"/>
    <dgm:cxn modelId="{C10A9232-E4D0-4B3C-866D-61C9CA4525E6}" type="presOf" srcId="{A3A9500D-DBB4-4C37-BBC2-6BAB397B4003}" destId="{FFE41246-D1BB-4825-9900-D918E89D6995}" srcOrd="1" destOrd="0" presId="urn:microsoft.com/office/officeart/2005/8/layout/orgChart1"/>
    <dgm:cxn modelId="{4601F146-D155-48E3-BC05-857DC4A4F674}" srcId="{BD3D72B1-EEF6-4EB4-803A-A74A6B419346}" destId="{8A3DAA1F-8AC2-4E6A-992D-DEF58EDD21F9}" srcOrd="0" destOrd="0" parTransId="{5979AF19-E7C8-409C-BD7E-4EF49B93CC3A}" sibTransId="{92C52F47-8004-4BDD-953B-CF01A623F563}"/>
    <dgm:cxn modelId="{1DC6A714-CE1B-4907-9C80-FC65EC4FE63B}" type="presOf" srcId="{BD3D72B1-EEF6-4EB4-803A-A74A6B419346}" destId="{B3263371-B20E-4D1C-87B0-F232DC5A756C}" srcOrd="0" destOrd="0" presId="urn:microsoft.com/office/officeart/2005/8/layout/orgChart1"/>
    <dgm:cxn modelId="{6802A7C9-0B71-4E41-95EC-1550CB192586}" type="presOf" srcId="{577011CC-C1BA-4924-BBF8-34ECEEC1FD90}" destId="{27C1AF4D-1F4A-42B9-A6E1-4BA90E2FFC3A}" srcOrd="1" destOrd="0" presId="urn:microsoft.com/office/officeart/2005/8/layout/orgChart1"/>
    <dgm:cxn modelId="{8EF4E764-AE9F-40B2-BE42-0523F284D621}" srcId="{BD3D72B1-EEF6-4EB4-803A-A74A6B419346}" destId="{A3A9500D-DBB4-4C37-BBC2-6BAB397B4003}" srcOrd="3" destOrd="0" parTransId="{6DC0DF0F-0689-4F4F-B934-55FE92237343}" sibTransId="{6B9AD9B3-56B2-4AE7-A48E-58D220B42071}"/>
    <dgm:cxn modelId="{DF7AA549-9F2C-4447-9E15-2592E7191008}" type="presOf" srcId="{8A3DAA1F-8AC2-4E6A-992D-DEF58EDD21F9}" destId="{E3BE47F0-7A59-40AF-ACA8-ED538B9D6B91}" srcOrd="1" destOrd="0" presId="urn:microsoft.com/office/officeart/2005/8/layout/orgChart1"/>
    <dgm:cxn modelId="{6B33A6FB-6ED1-4130-8102-03C88F024B9F}" srcId="{BD3D72B1-EEF6-4EB4-803A-A74A6B419346}" destId="{577011CC-C1BA-4924-BBF8-34ECEEC1FD90}" srcOrd="2" destOrd="0" parTransId="{BF3E0D77-B4B1-4899-A1CE-BDD510C85116}" sibTransId="{30700B08-D908-4EDB-AB7C-ABE4C4C153F2}"/>
    <dgm:cxn modelId="{5070FB6B-AA9B-407A-862C-DE561AFB72B6}" type="presParOf" srcId="{B3263371-B20E-4D1C-87B0-F232DC5A756C}" destId="{D331827A-6B08-4F13-BD2A-FC7FD0D22727}" srcOrd="0" destOrd="0" presId="urn:microsoft.com/office/officeart/2005/8/layout/orgChart1"/>
    <dgm:cxn modelId="{6525BBE5-5F5B-47D9-99C6-CF4527519215}" type="presParOf" srcId="{D331827A-6B08-4F13-BD2A-FC7FD0D22727}" destId="{7893AD01-7799-42B7-A312-1A2B81DD6502}" srcOrd="0" destOrd="0" presId="urn:microsoft.com/office/officeart/2005/8/layout/orgChart1"/>
    <dgm:cxn modelId="{3E482197-46C1-4ED8-9DD5-7157962FB226}" type="presParOf" srcId="{7893AD01-7799-42B7-A312-1A2B81DD6502}" destId="{5B8C3D28-C8CE-47DF-835D-8B0DED95BAB0}" srcOrd="0" destOrd="0" presId="urn:microsoft.com/office/officeart/2005/8/layout/orgChart1"/>
    <dgm:cxn modelId="{F7A1BE12-694F-4519-A8F1-D3D53E171F0F}" type="presParOf" srcId="{7893AD01-7799-42B7-A312-1A2B81DD6502}" destId="{E3BE47F0-7A59-40AF-ACA8-ED538B9D6B91}" srcOrd="1" destOrd="0" presId="urn:microsoft.com/office/officeart/2005/8/layout/orgChart1"/>
    <dgm:cxn modelId="{2635D69C-B4AE-4503-81FD-9E532EBCC1C3}" type="presParOf" srcId="{D331827A-6B08-4F13-BD2A-FC7FD0D22727}" destId="{CBC43398-A45F-45D6-889E-86474C137567}" srcOrd="1" destOrd="0" presId="urn:microsoft.com/office/officeart/2005/8/layout/orgChart1"/>
    <dgm:cxn modelId="{774869D9-0DBA-405F-867E-15457843524D}" type="presParOf" srcId="{D331827A-6B08-4F13-BD2A-FC7FD0D22727}" destId="{48DEBAFB-5F11-4B84-B4E3-C3A41C1688D7}" srcOrd="2" destOrd="0" presId="urn:microsoft.com/office/officeart/2005/8/layout/orgChart1"/>
    <dgm:cxn modelId="{E7FF1774-4C76-4E5D-8E6D-CF216A873B13}" type="presParOf" srcId="{B3263371-B20E-4D1C-87B0-F232DC5A756C}" destId="{BE3E251A-26EC-4978-A9CA-595205EB2B11}" srcOrd="1" destOrd="0" presId="urn:microsoft.com/office/officeart/2005/8/layout/orgChart1"/>
    <dgm:cxn modelId="{F3869447-7229-4C7F-A007-318DCC4D3C12}" type="presParOf" srcId="{BE3E251A-26EC-4978-A9CA-595205EB2B11}" destId="{34DAC241-C205-42E0-A020-A4C75CB8FBD4}" srcOrd="0" destOrd="0" presId="urn:microsoft.com/office/officeart/2005/8/layout/orgChart1"/>
    <dgm:cxn modelId="{E77500B5-CC18-4C32-8AD6-74A02E7871C5}" type="presParOf" srcId="{34DAC241-C205-42E0-A020-A4C75CB8FBD4}" destId="{117A2195-554C-42DC-AA46-C8B028514D19}" srcOrd="0" destOrd="0" presId="urn:microsoft.com/office/officeart/2005/8/layout/orgChart1"/>
    <dgm:cxn modelId="{955663CF-45DF-45A1-B0BC-5B86C0AC8DDC}" type="presParOf" srcId="{34DAC241-C205-42E0-A020-A4C75CB8FBD4}" destId="{B2E0C871-FE27-49D8-97DB-0F34E9B750BB}" srcOrd="1" destOrd="0" presId="urn:microsoft.com/office/officeart/2005/8/layout/orgChart1"/>
    <dgm:cxn modelId="{CF6D909A-8971-42DE-B852-914610055C2A}" type="presParOf" srcId="{BE3E251A-26EC-4978-A9CA-595205EB2B11}" destId="{FEE5D2B3-6F47-4EB9-A1FD-8D6D399C808A}" srcOrd="1" destOrd="0" presId="urn:microsoft.com/office/officeart/2005/8/layout/orgChart1"/>
    <dgm:cxn modelId="{FBD090C0-339C-4BBF-9932-3E5F0EFFD7E7}" type="presParOf" srcId="{BE3E251A-26EC-4978-A9CA-595205EB2B11}" destId="{797E6E0E-874E-4F88-AB92-FF9887A91535}" srcOrd="2" destOrd="0" presId="urn:microsoft.com/office/officeart/2005/8/layout/orgChart1"/>
    <dgm:cxn modelId="{C4DE6948-D839-47FB-A0FA-9DA68B140FD2}" type="presParOf" srcId="{B3263371-B20E-4D1C-87B0-F232DC5A756C}" destId="{5501C31A-8412-4EB9-A7FA-DDCEB5FD2C7D}" srcOrd="2" destOrd="0" presId="urn:microsoft.com/office/officeart/2005/8/layout/orgChart1"/>
    <dgm:cxn modelId="{3D539701-FA76-407F-996E-DC73121C028D}" type="presParOf" srcId="{5501C31A-8412-4EB9-A7FA-DDCEB5FD2C7D}" destId="{3F671569-6715-43B3-96B8-70070B8A4916}" srcOrd="0" destOrd="0" presId="urn:microsoft.com/office/officeart/2005/8/layout/orgChart1"/>
    <dgm:cxn modelId="{167E0E5D-6E47-4ED6-A158-3A5857A7924F}" type="presParOf" srcId="{3F671569-6715-43B3-96B8-70070B8A4916}" destId="{3A567B40-7AE0-429A-BAE2-3524281D6C24}" srcOrd="0" destOrd="0" presId="urn:microsoft.com/office/officeart/2005/8/layout/orgChart1"/>
    <dgm:cxn modelId="{7D07004B-73FB-40F2-9080-C02B04E47430}" type="presParOf" srcId="{3F671569-6715-43B3-96B8-70070B8A4916}" destId="{27C1AF4D-1F4A-42B9-A6E1-4BA90E2FFC3A}" srcOrd="1" destOrd="0" presId="urn:microsoft.com/office/officeart/2005/8/layout/orgChart1"/>
    <dgm:cxn modelId="{F83FB2F1-01B7-4C15-AD1C-6D6997532061}" type="presParOf" srcId="{5501C31A-8412-4EB9-A7FA-DDCEB5FD2C7D}" destId="{2CFD725A-5A95-4BD2-83AE-94784BFA3FDE}" srcOrd="1" destOrd="0" presId="urn:microsoft.com/office/officeart/2005/8/layout/orgChart1"/>
    <dgm:cxn modelId="{045D21D2-CFD9-4B92-8D94-B2248EA5ABBC}" type="presParOf" srcId="{5501C31A-8412-4EB9-A7FA-DDCEB5FD2C7D}" destId="{C3B6A011-881A-4F53-A228-0507D486E191}" srcOrd="2" destOrd="0" presId="urn:microsoft.com/office/officeart/2005/8/layout/orgChart1"/>
    <dgm:cxn modelId="{6382D605-C855-4753-98AA-892AB44831C1}" type="presParOf" srcId="{B3263371-B20E-4D1C-87B0-F232DC5A756C}" destId="{4D7A3274-6771-4CCF-A727-7892B8627E5B}" srcOrd="3" destOrd="0" presId="urn:microsoft.com/office/officeart/2005/8/layout/orgChart1"/>
    <dgm:cxn modelId="{4212C822-A199-4021-B3DA-06EE530FAB84}" type="presParOf" srcId="{4D7A3274-6771-4CCF-A727-7892B8627E5B}" destId="{20D928CC-8579-4222-9033-F5F35FF6EFBA}" srcOrd="0" destOrd="0" presId="urn:microsoft.com/office/officeart/2005/8/layout/orgChart1"/>
    <dgm:cxn modelId="{02B58C76-2743-43EB-82FB-D8766B943354}" type="presParOf" srcId="{20D928CC-8579-4222-9033-F5F35FF6EFBA}" destId="{5F3E6FA4-9477-4018-BDCA-01621A42439F}" srcOrd="0" destOrd="0" presId="urn:microsoft.com/office/officeart/2005/8/layout/orgChart1"/>
    <dgm:cxn modelId="{C03BF2B3-606F-4F05-8F53-A1B9FE113A70}" type="presParOf" srcId="{20D928CC-8579-4222-9033-F5F35FF6EFBA}" destId="{FFE41246-D1BB-4825-9900-D918E89D6995}" srcOrd="1" destOrd="0" presId="urn:microsoft.com/office/officeart/2005/8/layout/orgChart1"/>
    <dgm:cxn modelId="{18599C31-46CD-41E5-B306-8E6879CBE2D3}" type="presParOf" srcId="{4D7A3274-6771-4CCF-A727-7892B8627E5B}" destId="{2A891E7A-0952-43FD-9E67-1113EF6BFB1D}" srcOrd="1" destOrd="0" presId="urn:microsoft.com/office/officeart/2005/8/layout/orgChart1"/>
    <dgm:cxn modelId="{8C8555A1-16EB-4146-9421-21E20DEB4DB5}" type="presParOf" srcId="{4D7A3274-6771-4CCF-A727-7892B8627E5B}" destId="{C028BC24-5990-40B3-8B7A-86EFDB867B22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BD3D72B1-EEF6-4EB4-803A-A74A6B41934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41568039-9809-4B2B-BA51-64E0E23C2BBE}">
      <dgm:prSet custT="1"/>
      <dgm:spPr/>
      <dgm:t>
        <a:bodyPr/>
        <a:lstStyle/>
        <a:p>
          <a:r>
            <a:rPr lang="es-MX" altLang="es-MX" sz="1200" dirty="0"/>
            <a:t>Encargados(as) de Grupos de </a:t>
          </a:r>
          <a:r>
            <a:rPr lang="es-MX" altLang="es-MX" sz="1200" dirty="0" smtClean="0"/>
            <a:t>Reacción</a:t>
          </a:r>
          <a:endParaRPr lang="es-MX" altLang="es-MX" sz="1200" dirty="0"/>
        </a:p>
      </dgm:t>
    </dgm:pt>
    <dgm:pt modelId="{ED044282-9709-409C-A329-2B868569F6BC}" type="parTrans" cxnId="{45404443-0413-47B7-A4F4-7FD9C8ECBA10}">
      <dgm:prSet/>
      <dgm:spPr/>
      <dgm:t>
        <a:bodyPr/>
        <a:lstStyle/>
        <a:p>
          <a:endParaRPr lang="es-ES" sz="1200" dirty="0"/>
        </a:p>
      </dgm:t>
    </dgm:pt>
    <dgm:pt modelId="{7DF3ADED-0B1E-4DCA-9C7E-A36145EED7EE}" type="sibTrans" cxnId="{45404443-0413-47B7-A4F4-7FD9C8ECBA10}">
      <dgm:prSet/>
      <dgm:spPr/>
      <dgm:t>
        <a:bodyPr/>
        <a:lstStyle/>
        <a:p>
          <a:endParaRPr lang="es-ES" sz="1200" dirty="0"/>
        </a:p>
      </dgm:t>
    </dgm:pt>
    <dgm:pt modelId="{9DEA55C1-E59C-4B5B-90DC-1D0B54C2B20C}">
      <dgm:prSet phldrT="[Texto]" custT="1"/>
      <dgm:spPr/>
      <dgm:t>
        <a:bodyPr/>
        <a:lstStyle/>
        <a:p>
          <a:r>
            <a:rPr lang="es-MX" altLang="es-MX" sz="1200" dirty="0"/>
            <a:t>Coordinador(a) de Policía de Monterrey </a:t>
          </a:r>
          <a:br>
            <a:rPr lang="es-MX" altLang="es-MX" sz="1200" dirty="0"/>
          </a:br>
          <a:r>
            <a:rPr lang="es-MX" altLang="es-MX" sz="1200" dirty="0"/>
            <a:t>de Proximidad </a:t>
          </a:r>
          <a:r>
            <a:rPr lang="es-MX" altLang="es-MX" sz="1200" dirty="0" smtClean="0"/>
            <a:t>Comercial</a:t>
          </a:r>
          <a:endParaRPr lang="es-MX" altLang="es-MX" sz="1200" dirty="0"/>
        </a:p>
      </dgm:t>
    </dgm:pt>
    <dgm:pt modelId="{1C0576D0-2BD9-4D61-BC42-6FFE9C63440E}" type="sibTrans" cxnId="{249329A8-F917-44DE-879B-81493D40AFAF}">
      <dgm:prSet/>
      <dgm:spPr/>
      <dgm:t>
        <a:bodyPr/>
        <a:lstStyle/>
        <a:p>
          <a:endParaRPr lang="es-ES" sz="1200" dirty="0"/>
        </a:p>
      </dgm:t>
    </dgm:pt>
    <dgm:pt modelId="{DC431621-F922-42D7-987E-BC6EADD572A1}" type="parTrans" cxnId="{249329A8-F917-44DE-879B-81493D40AFAF}">
      <dgm:prSet/>
      <dgm:spPr/>
      <dgm:t>
        <a:bodyPr/>
        <a:lstStyle/>
        <a:p>
          <a:endParaRPr lang="es-ES" sz="1200" dirty="0"/>
        </a:p>
      </dgm:t>
    </dgm:pt>
    <dgm:pt modelId="{2EC3689C-7BAA-4D8B-9BFA-26FA5F5F11A6}">
      <dgm:prSet custT="1"/>
      <dgm:spPr/>
      <dgm:t>
        <a:bodyPr/>
        <a:lstStyle/>
        <a:p>
          <a:r>
            <a:rPr lang="es-MX" altLang="es-MX" sz="1200" dirty="0"/>
            <a:t>Policías</a:t>
          </a:r>
        </a:p>
        <a:p>
          <a:r>
            <a:rPr lang="es-MX" altLang="es-MX" sz="1200" dirty="0"/>
            <a:t>Pol 1ero(a)</a:t>
          </a:r>
        </a:p>
        <a:p>
          <a:r>
            <a:rPr lang="es-MX" altLang="es-MX" sz="1200" dirty="0"/>
            <a:t>Pol. 2do(a)</a:t>
          </a:r>
        </a:p>
        <a:p>
          <a:r>
            <a:rPr lang="es-MX" altLang="es-MX" sz="1200" dirty="0"/>
            <a:t>Pol. 3ero(a)</a:t>
          </a:r>
        </a:p>
      </dgm:t>
    </dgm:pt>
    <dgm:pt modelId="{1CBA1466-9B70-40DE-ABFD-7537F7E3D45F}" type="parTrans" cxnId="{EC724DDC-A514-4C2F-B6CB-601D5320546A}">
      <dgm:prSet/>
      <dgm:spPr/>
      <dgm:t>
        <a:bodyPr/>
        <a:lstStyle/>
        <a:p>
          <a:endParaRPr lang="es-ES" sz="1200" dirty="0"/>
        </a:p>
      </dgm:t>
    </dgm:pt>
    <dgm:pt modelId="{A3704BCA-5964-40F8-ADD4-E26642897C08}" type="sibTrans" cxnId="{EC724DDC-A514-4C2F-B6CB-601D5320546A}">
      <dgm:prSet/>
      <dgm:spPr/>
      <dgm:t>
        <a:bodyPr/>
        <a:lstStyle/>
        <a:p>
          <a:endParaRPr lang="es-ES" sz="1200" dirty="0"/>
        </a:p>
      </dgm:t>
    </dgm:pt>
    <dgm:pt modelId="{80C91609-4155-490D-A93A-2840363F77EF}">
      <dgm:prSet custT="1"/>
      <dgm:spPr/>
      <dgm:t>
        <a:bodyPr/>
        <a:lstStyle/>
        <a:p>
          <a:r>
            <a:rPr lang="es-MX" altLang="es-MX" sz="1200" dirty="0"/>
            <a:t>Encargados(as) de Grupo </a:t>
          </a:r>
          <a:r>
            <a:rPr lang="es-MX" altLang="es-MX" sz="1200" dirty="0" smtClean="0"/>
            <a:t>Residencial</a:t>
          </a:r>
          <a:endParaRPr lang="es-MX" altLang="es-MX" sz="1200" dirty="0"/>
        </a:p>
      </dgm:t>
    </dgm:pt>
    <dgm:pt modelId="{2A362D5D-A3DA-4F6C-8849-2A8C51EEB6D2}" type="parTrans" cxnId="{CD919398-2D16-476A-9BB4-B45D31C1442E}">
      <dgm:prSet/>
      <dgm:spPr/>
      <dgm:t>
        <a:bodyPr/>
        <a:lstStyle/>
        <a:p>
          <a:endParaRPr lang="es-ES" sz="1200" dirty="0"/>
        </a:p>
      </dgm:t>
    </dgm:pt>
    <dgm:pt modelId="{5A3BE225-2F5B-4161-8A74-36B352EE9587}" type="sibTrans" cxnId="{CD919398-2D16-476A-9BB4-B45D31C1442E}">
      <dgm:prSet/>
      <dgm:spPr/>
      <dgm:t>
        <a:bodyPr/>
        <a:lstStyle/>
        <a:p>
          <a:endParaRPr lang="es-ES" sz="1200" dirty="0"/>
        </a:p>
      </dgm:t>
    </dgm:pt>
    <dgm:pt modelId="{F54BA082-7E9A-4A57-A5BA-D3F087A433CC}">
      <dgm:prSet custT="1"/>
      <dgm:spPr/>
      <dgm:t>
        <a:bodyPr/>
        <a:lstStyle/>
        <a:p>
          <a:r>
            <a:rPr lang="es-MX" altLang="es-MX" sz="1200" dirty="0"/>
            <a:t>Policías</a:t>
          </a:r>
        </a:p>
        <a:p>
          <a:r>
            <a:rPr lang="es-MX" altLang="es-MX" sz="1200" dirty="0"/>
            <a:t>Pol 1ero(a)</a:t>
          </a:r>
        </a:p>
        <a:p>
          <a:r>
            <a:rPr lang="es-MX" altLang="es-MX" sz="1200" dirty="0"/>
            <a:t>Pol. 2do(a)</a:t>
          </a:r>
        </a:p>
        <a:p>
          <a:r>
            <a:rPr lang="es-MX" altLang="es-MX" sz="1200" dirty="0"/>
            <a:t>Pol. 3ero(a)</a:t>
          </a:r>
          <a:endParaRPr lang="es-ES" sz="1200" dirty="0"/>
        </a:p>
      </dgm:t>
    </dgm:pt>
    <dgm:pt modelId="{4E50255E-3688-405A-9938-0EC4F736299F}" type="parTrans" cxnId="{0C3566C7-CED4-4EAB-AF0C-0804E536F7ED}">
      <dgm:prSet/>
      <dgm:spPr/>
      <dgm:t>
        <a:bodyPr/>
        <a:lstStyle/>
        <a:p>
          <a:endParaRPr lang="es-ES" sz="1200" dirty="0"/>
        </a:p>
      </dgm:t>
    </dgm:pt>
    <dgm:pt modelId="{52636BDE-BCBB-4A69-977A-2ED6A678EF9C}" type="sibTrans" cxnId="{0C3566C7-CED4-4EAB-AF0C-0804E536F7ED}">
      <dgm:prSet/>
      <dgm:spPr/>
      <dgm:t>
        <a:bodyPr/>
        <a:lstStyle/>
        <a:p>
          <a:endParaRPr lang="es-ES" sz="1200" dirty="0"/>
        </a:p>
      </dgm:t>
    </dgm:pt>
    <dgm:pt modelId="{8F9B962E-1A76-4DB3-8E18-81A971FBB424}">
      <dgm:prSet custT="1"/>
      <dgm:spPr/>
      <dgm:t>
        <a:bodyPr/>
        <a:lstStyle/>
        <a:p>
          <a:r>
            <a:rPr lang="es-MX" altLang="es-MX" sz="1200" dirty="0"/>
            <a:t>Encargados(as) de Grupo </a:t>
          </a:r>
          <a:r>
            <a:rPr lang="es-MX" altLang="es-MX" sz="1200" dirty="0" smtClean="0"/>
            <a:t>Turístico</a:t>
          </a:r>
          <a:endParaRPr lang="es-MX" altLang="es-MX" sz="1200" dirty="0"/>
        </a:p>
      </dgm:t>
    </dgm:pt>
    <dgm:pt modelId="{8D68EF15-F857-4A2D-BC0F-9D2136394EF6}" type="parTrans" cxnId="{616532C7-45FE-4268-BC05-3CD1926FA8BB}">
      <dgm:prSet/>
      <dgm:spPr/>
      <dgm:t>
        <a:bodyPr/>
        <a:lstStyle/>
        <a:p>
          <a:endParaRPr lang="es-ES" sz="1200" dirty="0"/>
        </a:p>
      </dgm:t>
    </dgm:pt>
    <dgm:pt modelId="{2F2677F8-7A2F-4F4A-AC82-91F77AD94898}" type="sibTrans" cxnId="{616532C7-45FE-4268-BC05-3CD1926FA8BB}">
      <dgm:prSet/>
      <dgm:spPr/>
      <dgm:t>
        <a:bodyPr/>
        <a:lstStyle/>
        <a:p>
          <a:endParaRPr lang="es-ES" sz="1200" dirty="0"/>
        </a:p>
      </dgm:t>
    </dgm:pt>
    <dgm:pt modelId="{513ABDC6-58B7-417A-A67E-740021A77F2B}">
      <dgm:prSet custT="1"/>
      <dgm:spPr/>
      <dgm:t>
        <a:bodyPr/>
        <a:lstStyle/>
        <a:p>
          <a:r>
            <a:rPr lang="es-MX" altLang="es-MX" sz="1200" dirty="0"/>
            <a:t>Policías</a:t>
          </a:r>
        </a:p>
        <a:p>
          <a:r>
            <a:rPr lang="es-MX" altLang="es-MX" sz="1200" dirty="0"/>
            <a:t>Pol. 1ero(a)</a:t>
          </a:r>
        </a:p>
        <a:p>
          <a:r>
            <a:rPr lang="es-MX" altLang="es-MX" sz="1200" dirty="0"/>
            <a:t>Pol. 2do(a)</a:t>
          </a:r>
        </a:p>
        <a:p>
          <a:r>
            <a:rPr lang="es-MX" altLang="es-MX" sz="1200" dirty="0"/>
            <a:t>Pol. 3ero(a)</a:t>
          </a:r>
          <a:endParaRPr lang="es-ES" sz="1200" dirty="0"/>
        </a:p>
      </dgm:t>
    </dgm:pt>
    <dgm:pt modelId="{1F1AD0A3-D7C4-4B4E-80A7-E2621A72994E}" type="parTrans" cxnId="{126D6CB9-A935-435B-A38D-70A042DC6F0A}">
      <dgm:prSet/>
      <dgm:spPr/>
      <dgm:t>
        <a:bodyPr/>
        <a:lstStyle/>
        <a:p>
          <a:endParaRPr lang="es-ES" sz="1200" dirty="0"/>
        </a:p>
      </dgm:t>
    </dgm:pt>
    <dgm:pt modelId="{CD49BE48-ECA1-424A-8673-D3302FC5065E}" type="sibTrans" cxnId="{126D6CB9-A935-435B-A38D-70A042DC6F0A}">
      <dgm:prSet/>
      <dgm:spPr/>
      <dgm:t>
        <a:bodyPr/>
        <a:lstStyle/>
        <a:p>
          <a:endParaRPr lang="es-ES" sz="1200" dirty="0"/>
        </a:p>
      </dgm:t>
    </dgm:pt>
    <dgm:pt modelId="{B3263371-B20E-4D1C-87B0-F232DC5A756C}" type="pres">
      <dgm:prSet presAssocID="{BD3D72B1-EEF6-4EB4-803A-A74A6B4193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8CDE9839-8DE1-472C-9904-C93FC90AA559}" type="pres">
      <dgm:prSet presAssocID="{9DEA55C1-E59C-4B5B-90DC-1D0B54C2B20C}" presName="hierRoot1" presStyleCnt="0">
        <dgm:presLayoutVars>
          <dgm:hierBranch val="init"/>
        </dgm:presLayoutVars>
      </dgm:prSet>
      <dgm:spPr/>
    </dgm:pt>
    <dgm:pt modelId="{A15FBA2B-7AAA-4593-A287-168E70F88188}" type="pres">
      <dgm:prSet presAssocID="{9DEA55C1-E59C-4B5B-90DC-1D0B54C2B20C}" presName="rootComposite1" presStyleCnt="0"/>
      <dgm:spPr/>
    </dgm:pt>
    <dgm:pt modelId="{86D99192-4F64-487A-BE9B-B4D3790AE7BC}" type="pres">
      <dgm:prSet presAssocID="{9DEA55C1-E59C-4B5B-90DC-1D0B54C2B20C}" presName="rootText1" presStyleLbl="node0" presStyleIdx="0" presStyleCnt="1" custScaleX="164063" custLinFactNeighborY="-2095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2A4EFCD-7609-4E18-A214-10BA88B362DC}" type="pres">
      <dgm:prSet presAssocID="{9DEA55C1-E59C-4B5B-90DC-1D0B54C2B20C}" presName="rootConnector1" presStyleLbl="node1" presStyleIdx="0" presStyleCnt="0"/>
      <dgm:spPr/>
      <dgm:t>
        <a:bodyPr/>
        <a:lstStyle/>
        <a:p>
          <a:endParaRPr lang="es-ES"/>
        </a:p>
      </dgm:t>
    </dgm:pt>
    <dgm:pt modelId="{05E8A0F8-8F4A-4D16-B455-9B21EE5D83FA}" type="pres">
      <dgm:prSet presAssocID="{9DEA55C1-E59C-4B5B-90DC-1D0B54C2B20C}" presName="hierChild2" presStyleCnt="0"/>
      <dgm:spPr/>
    </dgm:pt>
    <dgm:pt modelId="{26748039-6874-42B3-9C6B-2A687CAEDF97}" type="pres">
      <dgm:prSet presAssocID="{ED044282-9709-409C-A329-2B868569F6BC}" presName="Name37" presStyleLbl="parChTrans1D2" presStyleIdx="0" presStyleCnt="3"/>
      <dgm:spPr/>
      <dgm:t>
        <a:bodyPr/>
        <a:lstStyle/>
        <a:p>
          <a:endParaRPr lang="es-ES"/>
        </a:p>
      </dgm:t>
    </dgm:pt>
    <dgm:pt modelId="{1294F536-9FA0-46F5-98BA-18EE92504E46}" type="pres">
      <dgm:prSet presAssocID="{41568039-9809-4B2B-BA51-64E0E23C2BBE}" presName="hierRoot2" presStyleCnt="0">
        <dgm:presLayoutVars>
          <dgm:hierBranch/>
        </dgm:presLayoutVars>
      </dgm:prSet>
      <dgm:spPr/>
    </dgm:pt>
    <dgm:pt modelId="{914CB05A-8D64-4CEB-98C4-DA11CADF5EF5}" type="pres">
      <dgm:prSet presAssocID="{41568039-9809-4B2B-BA51-64E0E23C2BBE}" presName="rootComposite" presStyleCnt="0"/>
      <dgm:spPr/>
    </dgm:pt>
    <dgm:pt modelId="{19FBE8A8-D4BA-45D1-97CD-FF1210CD856F}" type="pres">
      <dgm:prSet presAssocID="{41568039-9809-4B2B-BA51-64E0E23C2BBE}" presName="rootText" presStyleLbl="node2" presStyleIdx="0" presStyleCnt="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87ADB57-9DB4-476E-8E99-32492AEF6743}" type="pres">
      <dgm:prSet presAssocID="{41568039-9809-4B2B-BA51-64E0E23C2BBE}" presName="rootConnector" presStyleLbl="node2" presStyleIdx="0" presStyleCnt="3"/>
      <dgm:spPr/>
      <dgm:t>
        <a:bodyPr/>
        <a:lstStyle/>
        <a:p>
          <a:endParaRPr lang="es-ES"/>
        </a:p>
      </dgm:t>
    </dgm:pt>
    <dgm:pt modelId="{DBDE0C42-B65A-4FF4-A1B6-4A7374870D94}" type="pres">
      <dgm:prSet presAssocID="{41568039-9809-4B2B-BA51-64E0E23C2BBE}" presName="hierChild4" presStyleCnt="0"/>
      <dgm:spPr/>
    </dgm:pt>
    <dgm:pt modelId="{FA641218-B59B-4AC9-8D8C-AEA992899D24}" type="pres">
      <dgm:prSet presAssocID="{1CBA1466-9B70-40DE-ABFD-7537F7E3D45F}" presName="Name35" presStyleLbl="parChTrans1D3" presStyleIdx="0" presStyleCnt="3"/>
      <dgm:spPr/>
      <dgm:t>
        <a:bodyPr/>
        <a:lstStyle/>
        <a:p>
          <a:endParaRPr lang="es-ES"/>
        </a:p>
      </dgm:t>
    </dgm:pt>
    <dgm:pt modelId="{3AD56842-B5D0-4B28-9ECD-75B4A9D0F3F8}" type="pres">
      <dgm:prSet presAssocID="{2EC3689C-7BAA-4D8B-9BFA-26FA5F5F11A6}" presName="hierRoot2" presStyleCnt="0">
        <dgm:presLayoutVars>
          <dgm:hierBranch/>
        </dgm:presLayoutVars>
      </dgm:prSet>
      <dgm:spPr/>
    </dgm:pt>
    <dgm:pt modelId="{B7121B46-A2BE-4117-A06F-C35EC7E44BD5}" type="pres">
      <dgm:prSet presAssocID="{2EC3689C-7BAA-4D8B-9BFA-26FA5F5F11A6}" presName="rootComposite" presStyleCnt="0"/>
      <dgm:spPr/>
    </dgm:pt>
    <dgm:pt modelId="{9EF5B1E7-4642-446F-802A-010E77A6D315}" type="pres">
      <dgm:prSet presAssocID="{2EC3689C-7BAA-4D8B-9BFA-26FA5F5F11A6}" presName="rootText" presStyleLbl="node3" presStyleIdx="0" presStyleCnt="3" custScaleY="13779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20D4592-4086-4910-B30C-72EC00D6CBE6}" type="pres">
      <dgm:prSet presAssocID="{2EC3689C-7BAA-4D8B-9BFA-26FA5F5F11A6}" presName="rootConnector" presStyleLbl="node3" presStyleIdx="0" presStyleCnt="3"/>
      <dgm:spPr/>
      <dgm:t>
        <a:bodyPr/>
        <a:lstStyle/>
        <a:p>
          <a:endParaRPr lang="es-ES"/>
        </a:p>
      </dgm:t>
    </dgm:pt>
    <dgm:pt modelId="{6C8B4CA9-8A6B-4839-9B95-F2F66954329E}" type="pres">
      <dgm:prSet presAssocID="{2EC3689C-7BAA-4D8B-9BFA-26FA5F5F11A6}" presName="hierChild4" presStyleCnt="0"/>
      <dgm:spPr/>
    </dgm:pt>
    <dgm:pt modelId="{D3CC1EF0-B066-49DF-9149-C52533FB5920}" type="pres">
      <dgm:prSet presAssocID="{2EC3689C-7BAA-4D8B-9BFA-26FA5F5F11A6}" presName="hierChild5" presStyleCnt="0"/>
      <dgm:spPr/>
    </dgm:pt>
    <dgm:pt modelId="{05F5590B-53D8-4D19-A747-694F7E5C5F12}" type="pres">
      <dgm:prSet presAssocID="{41568039-9809-4B2B-BA51-64E0E23C2BBE}" presName="hierChild5" presStyleCnt="0"/>
      <dgm:spPr/>
    </dgm:pt>
    <dgm:pt modelId="{12FB5CC2-3F72-4AC8-AF94-50272EAD0FAB}" type="pres">
      <dgm:prSet presAssocID="{2A362D5D-A3DA-4F6C-8849-2A8C51EEB6D2}" presName="Name37" presStyleLbl="parChTrans1D2" presStyleIdx="1" presStyleCnt="3"/>
      <dgm:spPr/>
      <dgm:t>
        <a:bodyPr/>
        <a:lstStyle/>
        <a:p>
          <a:endParaRPr lang="es-ES"/>
        </a:p>
      </dgm:t>
    </dgm:pt>
    <dgm:pt modelId="{B570DFF2-79FF-4DD0-A8FE-728069315CDB}" type="pres">
      <dgm:prSet presAssocID="{80C91609-4155-490D-A93A-2840363F77EF}" presName="hierRoot2" presStyleCnt="0">
        <dgm:presLayoutVars>
          <dgm:hierBranch/>
        </dgm:presLayoutVars>
      </dgm:prSet>
      <dgm:spPr/>
    </dgm:pt>
    <dgm:pt modelId="{AC57EB8E-F8F8-49E5-AB3B-101A503E7149}" type="pres">
      <dgm:prSet presAssocID="{80C91609-4155-490D-A93A-2840363F77EF}" presName="rootComposite" presStyleCnt="0"/>
      <dgm:spPr/>
    </dgm:pt>
    <dgm:pt modelId="{0E4A1FB2-B936-4A45-9B17-4DC72B6EC80F}" type="pres">
      <dgm:prSet presAssocID="{80C91609-4155-490D-A93A-2840363F77EF}" presName="rootText" presStyleLbl="node2" presStyleIdx="1" presStyleCnt="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0C7E907-B590-4FA8-BA47-0908BC71EE25}" type="pres">
      <dgm:prSet presAssocID="{80C91609-4155-490D-A93A-2840363F77EF}" presName="rootConnector" presStyleLbl="node2" presStyleIdx="1" presStyleCnt="3"/>
      <dgm:spPr/>
      <dgm:t>
        <a:bodyPr/>
        <a:lstStyle/>
        <a:p>
          <a:endParaRPr lang="es-ES"/>
        </a:p>
      </dgm:t>
    </dgm:pt>
    <dgm:pt modelId="{0DCE5A2E-AABD-41D8-AB45-73FC6E777742}" type="pres">
      <dgm:prSet presAssocID="{80C91609-4155-490D-A93A-2840363F77EF}" presName="hierChild4" presStyleCnt="0"/>
      <dgm:spPr/>
    </dgm:pt>
    <dgm:pt modelId="{FC7541B4-6136-45CB-8770-663459A25598}" type="pres">
      <dgm:prSet presAssocID="{4E50255E-3688-405A-9938-0EC4F736299F}" presName="Name35" presStyleLbl="parChTrans1D3" presStyleIdx="1" presStyleCnt="3"/>
      <dgm:spPr/>
      <dgm:t>
        <a:bodyPr/>
        <a:lstStyle/>
        <a:p>
          <a:endParaRPr lang="es-ES"/>
        </a:p>
      </dgm:t>
    </dgm:pt>
    <dgm:pt modelId="{A40758BA-FB53-4B5B-8D0E-BFC6FCF28CCD}" type="pres">
      <dgm:prSet presAssocID="{F54BA082-7E9A-4A57-A5BA-D3F087A433CC}" presName="hierRoot2" presStyleCnt="0">
        <dgm:presLayoutVars>
          <dgm:hierBranch/>
        </dgm:presLayoutVars>
      </dgm:prSet>
      <dgm:spPr/>
    </dgm:pt>
    <dgm:pt modelId="{7D7A4CB1-F031-4828-90A7-49C8EAC41E1E}" type="pres">
      <dgm:prSet presAssocID="{F54BA082-7E9A-4A57-A5BA-D3F087A433CC}" presName="rootComposite" presStyleCnt="0"/>
      <dgm:spPr/>
    </dgm:pt>
    <dgm:pt modelId="{B651DCB6-AAF6-4973-9416-A5FBDCD184AD}" type="pres">
      <dgm:prSet presAssocID="{F54BA082-7E9A-4A57-A5BA-D3F087A433CC}" presName="rootText" presStyleLbl="node3" presStyleIdx="1" presStyleCnt="3" custScaleY="13779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E9E1509-3C3C-4DF1-8723-C0DDF76BD16B}" type="pres">
      <dgm:prSet presAssocID="{F54BA082-7E9A-4A57-A5BA-D3F087A433CC}" presName="rootConnector" presStyleLbl="node3" presStyleIdx="1" presStyleCnt="3"/>
      <dgm:spPr/>
      <dgm:t>
        <a:bodyPr/>
        <a:lstStyle/>
        <a:p>
          <a:endParaRPr lang="es-ES"/>
        </a:p>
      </dgm:t>
    </dgm:pt>
    <dgm:pt modelId="{5D342304-3742-4A0E-8D51-D5CB71D11E9D}" type="pres">
      <dgm:prSet presAssocID="{F54BA082-7E9A-4A57-A5BA-D3F087A433CC}" presName="hierChild4" presStyleCnt="0"/>
      <dgm:spPr/>
    </dgm:pt>
    <dgm:pt modelId="{8D376A21-B1DE-43F8-8909-9B447CA773F2}" type="pres">
      <dgm:prSet presAssocID="{F54BA082-7E9A-4A57-A5BA-D3F087A433CC}" presName="hierChild5" presStyleCnt="0"/>
      <dgm:spPr/>
    </dgm:pt>
    <dgm:pt modelId="{4F6E22EF-9940-4E6D-8F89-9A1FB953EB04}" type="pres">
      <dgm:prSet presAssocID="{80C91609-4155-490D-A93A-2840363F77EF}" presName="hierChild5" presStyleCnt="0"/>
      <dgm:spPr/>
    </dgm:pt>
    <dgm:pt modelId="{E67FFFE6-37F7-4DBC-A1F3-0D8A905A2EB0}" type="pres">
      <dgm:prSet presAssocID="{8D68EF15-F857-4A2D-BC0F-9D2136394EF6}" presName="Name37" presStyleLbl="parChTrans1D2" presStyleIdx="2" presStyleCnt="3"/>
      <dgm:spPr/>
      <dgm:t>
        <a:bodyPr/>
        <a:lstStyle/>
        <a:p>
          <a:endParaRPr lang="es-ES"/>
        </a:p>
      </dgm:t>
    </dgm:pt>
    <dgm:pt modelId="{7342C172-6C03-4510-8806-2EA721CD5B99}" type="pres">
      <dgm:prSet presAssocID="{8F9B962E-1A76-4DB3-8E18-81A971FBB424}" presName="hierRoot2" presStyleCnt="0">
        <dgm:presLayoutVars>
          <dgm:hierBranch/>
        </dgm:presLayoutVars>
      </dgm:prSet>
      <dgm:spPr/>
    </dgm:pt>
    <dgm:pt modelId="{E9AE4072-A8DC-4C79-8BB8-44CFEBF80B08}" type="pres">
      <dgm:prSet presAssocID="{8F9B962E-1A76-4DB3-8E18-81A971FBB424}" presName="rootComposite" presStyleCnt="0"/>
      <dgm:spPr/>
    </dgm:pt>
    <dgm:pt modelId="{D43A949E-161F-4CB6-8E08-C22964D4E9ED}" type="pres">
      <dgm:prSet presAssocID="{8F9B962E-1A76-4DB3-8E18-81A971FBB424}" presName="rootText" presStyleLbl="node2" presStyleIdx="2" presStyleCnt="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5D9A78E-F561-46E3-A981-19402017968E}" type="pres">
      <dgm:prSet presAssocID="{8F9B962E-1A76-4DB3-8E18-81A971FBB424}" presName="rootConnector" presStyleLbl="node2" presStyleIdx="2" presStyleCnt="3"/>
      <dgm:spPr/>
      <dgm:t>
        <a:bodyPr/>
        <a:lstStyle/>
        <a:p>
          <a:endParaRPr lang="es-ES"/>
        </a:p>
      </dgm:t>
    </dgm:pt>
    <dgm:pt modelId="{0A897BE9-28C8-4F55-BB49-17FB199EE499}" type="pres">
      <dgm:prSet presAssocID="{8F9B962E-1A76-4DB3-8E18-81A971FBB424}" presName="hierChild4" presStyleCnt="0"/>
      <dgm:spPr/>
    </dgm:pt>
    <dgm:pt modelId="{2C2DBB68-6F0F-46A2-8851-30502E376B4D}" type="pres">
      <dgm:prSet presAssocID="{1F1AD0A3-D7C4-4B4E-80A7-E2621A72994E}" presName="Name35" presStyleLbl="parChTrans1D3" presStyleIdx="2" presStyleCnt="3"/>
      <dgm:spPr/>
      <dgm:t>
        <a:bodyPr/>
        <a:lstStyle/>
        <a:p>
          <a:endParaRPr lang="es-ES"/>
        </a:p>
      </dgm:t>
    </dgm:pt>
    <dgm:pt modelId="{6F4EF1FF-E118-4D72-AC58-A58E669D634C}" type="pres">
      <dgm:prSet presAssocID="{513ABDC6-58B7-417A-A67E-740021A77F2B}" presName="hierRoot2" presStyleCnt="0">
        <dgm:presLayoutVars>
          <dgm:hierBranch/>
        </dgm:presLayoutVars>
      </dgm:prSet>
      <dgm:spPr/>
    </dgm:pt>
    <dgm:pt modelId="{662C9496-EA97-48EC-A36D-A6FF2448E440}" type="pres">
      <dgm:prSet presAssocID="{513ABDC6-58B7-417A-A67E-740021A77F2B}" presName="rootComposite" presStyleCnt="0"/>
      <dgm:spPr/>
    </dgm:pt>
    <dgm:pt modelId="{DD8A29F5-D042-4749-8AE9-1CA72A60AD2C}" type="pres">
      <dgm:prSet presAssocID="{513ABDC6-58B7-417A-A67E-740021A77F2B}" presName="rootText" presStyleLbl="node3" presStyleIdx="2" presStyleCnt="3" custScaleY="13779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B2936FA-6711-4585-AFD9-973AA490CD1B}" type="pres">
      <dgm:prSet presAssocID="{513ABDC6-58B7-417A-A67E-740021A77F2B}" presName="rootConnector" presStyleLbl="node3" presStyleIdx="2" presStyleCnt="3"/>
      <dgm:spPr/>
      <dgm:t>
        <a:bodyPr/>
        <a:lstStyle/>
        <a:p>
          <a:endParaRPr lang="es-ES"/>
        </a:p>
      </dgm:t>
    </dgm:pt>
    <dgm:pt modelId="{27771CD2-2E56-4B03-A7B5-367C062ACBC1}" type="pres">
      <dgm:prSet presAssocID="{513ABDC6-58B7-417A-A67E-740021A77F2B}" presName="hierChild4" presStyleCnt="0"/>
      <dgm:spPr/>
    </dgm:pt>
    <dgm:pt modelId="{A1ACE6FD-AEF8-4072-B9B4-3381BCB33897}" type="pres">
      <dgm:prSet presAssocID="{513ABDC6-58B7-417A-A67E-740021A77F2B}" presName="hierChild5" presStyleCnt="0"/>
      <dgm:spPr/>
    </dgm:pt>
    <dgm:pt modelId="{E706558A-61DE-4325-B74B-5A12FE9314CC}" type="pres">
      <dgm:prSet presAssocID="{8F9B962E-1A76-4DB3-8E18-81A971FBB424}" presName="hierChild5" presStyleCnt="0"/>
      <dgm:spPr/>
    </dgm:pt>
    <dgm:pt modelId="{E6CFA08A-7145-470C-A659-6A725D85622B}" type="pres">
      <dgm:prSet presAssocID="{9DEA55C1-E59C-4B5B-90DC-1D0B54C2B20C}" presName="hierChild3" presStyleCnt="0"/>
      <dgm:spPr/>
    </dgm:pt>
  </dgm:ptLst>
  <dgm:cxnLst>
    <dgm:cxn modelId="{E42DD126-5B68-417F-8009-42E846597EAF}" type="presOf" srcId="{4E50255E-3688-405A-9938-0EC4F736299F}" destId="{FC7541B4-6136-45CB-8770-663459A25598}" srcOrd="0" destOrd="0" presId="urn:microsoft.com/office/officeart/2005/8/layout/orgChart1"/>
    <dgm:cxn modelId="{02438671-3BA0-47E7-A534-D34CD4B1B699}" type="presOf" srcId="{ED044282-9709-409C-A329-2B868569F6BC}" destId="{26748039-6874-42B3-9C6B-2A687CAEDF97}" srcOrd="0" destOrd="0" presId="urn:microsoft.com/office/officeart/2005/8/layout/orgChart1"/>
    <dgm:cxn modelId="{145DF89D-5EBF-48BB-A5A1-0BBE8F5AC29A}" type="presOf" srcId="{1F1AD0A3-D7C4-4B4E-80A7-E2621A72994E}" destId="{2C2DBB68-6F0F-46A2-8851-30502E376B4D}" srcOrd="0" destOrd="0" presId="urn:microsoft.com/office/officeart/2005/8/layout/orgChart1"/>
    <dgm:cxn modelId="{CD2D4CF0-4A98-4BEF-9F03-308EB97BDF53}" type="presOf" srcId="{8F9B962E-1A76-4DB3-8E18-81A971FBB424}" destId="{05D9A78E-F561-46E3-A981-19402017968E}" srcOrd="1" destOrd="0" presId="urn:microsoft.com/office/officeart/2005/8/layout/orgChart1"/>
    <dgm:cxn modelId="{31903BDD-3A61-4D83-8A32-7991619B47E3}" type="presOf" srcId="{80C91609-4155-490D-A93A-2840363F77EF}" destId="{70C7E907-B590-4FA8-BA47-0908BC71EE25}" srcOrd="1" destOrd="0" presId="urn:microsoft.com/office/officeart/2005/8/layout/orgChart1"/>
    <dgm:cxn modelId="{616532C7-45FE-4268-BC05-3CD1926FA8BB}" srcId="{9DEA55C1-E59C-4B5B-90DC-1D0B54C2B20C}" destId="{8F9B962E-1A76-4DB3-8E18-81A971FBB424}" srcOrd="2" destOrd="0" parTransId="{8D68EF15-F857-4A2D-BC0F-9D2136394EF6}" sibTransId="{2F2677F8-7A2F-4F4A-AC82-91F77AD94898}"/>
    <dgm:cxn modelId="{90446902-4254-48D1-B63D-10F0C7186F68}" type="presOf" srcId="{2EC3689C-7BAA-4D8B-9BFA-26FA5F5F11A6}" destId="{F20D4592-4086-4910-B30C-72EC00D6CBE6}" srcOrd="1" destOrd="0" presId="urn:microsoft.com/office/officeart/2005/8/layout/orgChart1"/>
    <dgm:cxn modelId="{C4B9C25A-5A8C-44FA-A4F2-F8F6C5EC7ED6}" type="presOf" srcId="{513ABDC6-58B7-417A-A67E-740021A77F2B}" destId="{DD8A29F5-D042-4749-8AE9-1CA72A60AD2C}" srcOrd="0" destOrd="0" presId="urn:microsoft.com/office/officeart/2005/8/layout/orgChart1"/>
    <dgm:cxn modelId="{126D6CB9-A935-435B-A38D-70A042DC6F0A}" srcId="{8F9B962E-1A76-4DB3-8E18-81A971FBB424}" destId="{513ABDC6-58B7-417A-A67E-740021A77F2B}" srcOrd="0" destOrd="0" parTransId="{1F1AD0A3-D7C4-4B4E-80A7-E2621A72994E}" sibTransId="{CD49BE48-ECA1-424A-8673-D3302FC5065E}"/>
    <dgm:cxn modelId="{B4836F87-5C90-42E8-8EF9-E8906C0774FA}" type="presOf" srcId="{41568039-9809-4B2B-BA51-64E0E23C2BBE}" destId="{19FBE8A8-D4BA-45D1-97CD-FF1210CD856F}" srcOrd="0" destOrd="0" presId="urn:microsoft.com/office/officeart/2005/8/layout/orgChart1"/>
    <dgm:cxn modelId="{1CC3B010-FB99-4CDE-B9F9-5E618AF6AF55}" type="presOf" srcId="{9DEA55C1-E59C-4B5B-90DC-1D0B54C2B20C}" destId="{86D99192-4F64-487A-BE9B-B4D3790AE7BC}" srcOrd="0" destOrd="0" presId="urn:microsoft.com/office/officeart/2005/8/layout/orgChart1"/>
    <dgm:cxn modelId="{0FA0565B-3876-46C3-A5D3-D3F58EDC0E4F}" type="presOf" srcId="{1CBA1466-9B70-40DE-ABFD-7537F7E3D45F}" destId="{FA641218-B59B-4AC9-8D8C-AEA992899D24}" srcOrd="0" destOrd="0" presId="urn:microsoft.com/office/officeart/2005/8/layout/orgChart1"/>
    <dgm:cxn modelId="{781755B2-B493-4F1F-9DFD-D151C1C40373}" type="presOf" srcId="{80C91609-4155-490D-A93A-2840363F77EF}" destId="{0E4A1FB2-B936-4A45-9B17-4DC72B6EC80F}" srcOrd="0" destOrd="0" presId="urn:microsoft.com/office/officeart/2005/8/layout/orgChart1"/>
    <dgm:cxn modelId="{0C3566C7-CED4-4EAB-AF0C-0804E536F7ED}" srcId="{80C91609-4155-490D-A93A-2840363F77EF}" destId="{F54BA082-7E9A-4A57-A5BA-D3F087A433CC}" srcOrd="0" destOrd="0" parTransId="{4E50255E-3688-405A-9938-0EC4F736299F}" sibTransId="{52636BDE-BCBB-4A69-977A-2ED6A678EF9C}"/>
    <dgm:cxn modelId="{218CD45C-353F-4C79-ACAA-2C477E13079F}" type="presOf" srcId="{8F9B962E-1A76-4DB3-8E18-81A971FBB424}" destId="{D43A949E-161F-4CB6-8E08-C22964D4E9ED}" srcOrd="0" destOrd="0" presId="urn:microsoft.com/office/officeart/2005/8/layout/orgChart1"/>
    <dgm:cxn modelId="{54E5B558-C9AF-4303-BB3E-8AFB55C43C29}" type="presOf" srcId="{8D68EF15-F857-4A2D-BC0F-9D2136394EF6}" destId="{E67FFFE6-37F7-4DBC-A1F3-0D8A905A2EB0}" srcOrd="0" destOrd="0" presId="urn:microsoft.com/office/officeart/2005/8/layout/orgChart1"/>
    <dgm:cxn modelId="{D62BFEE3-F2B9-4F5A-AA2D-F49A2B737CC8}" type="presOf" srcId="{F54BA082-7E9A-4A57-A5BA-D3F087A433CC}" destId="{FE9E1509-3C3C-4DF1-8723-C0DDF76BD16B}" srcOrd="1" destOrd="0" presId="urn:microsoft.com/office/officeart/2005/8/layout/orgChart1"/>
    <dgm:cxn modelId="{EC724DDC-A514-4C2F-B6CB-601D5320546A}" srcId="{41568039-9809-4B2B-BA51-64E0E23C2BBE}" destId="{2EC3689C-7BAA-4D8B-9BFA-26FA5F5F11A6}" srcOrd="0" destOrd="0" parTransId="{1CBA1466-9B70-40DE-ABFD-7537F7E3D45F}" sibTransId="{A3704BCA-5964-40F8-ADD4-E26642897C08}"/>
    <dgm:cxn modelId="{269D8899-0CCC-4E97-A2B7-0168C2086CE8}" type="presOf" srcId="{2EC3689C-7BAA-4D8B-9BFA-26FA5F5F11A6}" destId="{9EF5B1E7-4642-446F-802A-010E77A6D315}" srcOrd="0" destOrd="0" presId="urn:microsoft.com/office/officeart/2005/8/layout/orgChart1"/>
    <dgm:cxn modelId="{49A663EB-4C93-4702-9B45-23192DAA040C}" type="presOf" srcId="{513ABDC6-58B7-417A-A67E-740021A77F2B}" destId="{4B2936FA-6711-4585-AFD9-973AA490CD1B}" srcOrd="1" destOrd="0" presId="urn:microsoft.com/office/officeart/2005/8/layout/orgChart1"/>
    <dgm:cxn modelId="{45404443-0413-47B7-A4F4-7FD9C8ECBA10}" srcId="{9DEA55C1-E59C-4B5B-90DC-1D0B54C2B20C}" destId="{41568039-9809-4B2B-BA51-64E0E23C2BBE}" srcOrd="0" destOrd="0" parTransId="{ED044282-9709-409C-A329-2B868569F6BC}" sibTransId="{7DF3ADED-0B1E-4DCA-9C7E-A36145EED7EE}"/>
    <dgm:cxn modelId="{CBD5B124-8889-40BD-83A6-6D6697760703}" type="presOf" srcId="{9DEA55C1-E59C-4B5B-90DC-1D0B54C2B20C}" destId="{B2A4EFCD-7609-4E18-A214-10BA88B362DC}" srcOrd="1" destOrd="0" presId="urn:microsoft.com/office/officeart/2005/8/layout/orgChart1"/>
    <dgm:cxn modelId="{7308C58E-D884-4386-A9AB-D6E85FDAB699}" type="presOf" srcId="{F54BA082-7E9A-4A57-A5BA-D3F087A433CC}" destId="{B651DCB6-AAF6-4973-9416-A5FBDCD184AD}" srcOrd="0" destOrd="0" presId="urn:microsoft.com/office/officeart/2005/8/layout/orgChart1"/>
    <dgm:cxn modelId="{CD919398-2D16-476A-9BB4-B45D31C1442E}" srcId="{9DEA55C1-E59C-4B5B-90DC-1D0B54C2B20C}" destId="{80C91609-4155-490D-A93A-2840363F77EF}" srcOrd="1" destOrd="0" parTransId="{2A362D5D-A3DA-4F6C-8849-2A8C51EEB6D2}" sibTransId="{5A3BE225-2F5B-4161-8A74-36B352EE9587}"/>
    <dgm:cxn modelId="{27784A9F-76D6-439A-A054-CA6FC024E7E1}" type="presOf" srcId="{41568039-9809-4B2B-BA51-64E0E23C2BBE}" destId="{D87ADB57-9DB4-476E-8E99-32492AEF6743}" srcOrd="1" destOrd="0" presId="urn:microsoft.com/office/officeart/2005/8/layout/orgChart1"/>
    <dgm:cxn modelId="{249329A8-F917-44DE-879B-81493D40AFAF}" srcId="{BD3D72B1-EEF6-4EB4-803A-A74A6B419346}" destId="{9DEA55C1-E59C-4B5B-90DC-1D0B54C2B20C}" srcOrd="0" destOrd="0" parTransId="{DC431621-F922-42D7-987E-BC6EADD572A1}" sibTransId="{1C0576D0-2BD9-4D61-BC42-6FFE9C63440E}"/>
    <dgm:cxn modelId="{C953E71B-0BE7-4719-8DEA-559F5C30878D}" type="presOf" srcId="{2A362D5D-A3DA-4F6C-8849-2A8C51EEB6D2}" destId="{12FB5CC2-3F72-4AC8-AF94-50272EAD0FAB}" srcOrd="0" destOrd="0" presId="urn:microsoft.com/office/officeart/2005/8/layout/orgChart1"/>
    <dgm:cxn modelId="{68CE492A-C081-4650-8E50-A7D4ADEA3F74}" type="presOf" srcId="{BD3D72B1-EEF6-4EB4-803A-A74A6B419346}" destId="{B3263371-B20E-4D1C-87B0-F232DC5A756C}" srcOrd="0" destOrd="0" presId="urn:microsoft.com/office/officeart/2005/8/layout/orgChart1"/>
    <dgm:cxn modelId="{A32C33CB-0F9C-4E24-8559-687E027CF9EC}" type="presParOf" srcId="{B3263371-B20E-4D1C-87B0-F232DC5A756C}" destId="{8CDE9839-8DE1-472C-9904-C93FC90AA559}" srcOrd="0" destOrd="0" presId="urn:microsoft.com/office/officeart/2005/8/layout/orgChart1"/>
    <dgm:cxn modelId="{67A5A9CA-4D0C-4CAA-A493-B9FB7F1B3780}" type="presParOf" srcId="{8CDE9839-8DE1-472C-9904-C93FC90AA559}" destId="{A15FBA2B-7AAA-4593-A287-168E70F88188}" srcOrd="0" destOrd="0" presId="urn:microsoft.com/office/officeart/2005/8/layout/orgChart1"/>
    <dgm:cxn modelId="{0E2B8CA3-B636-4E27-987D-3A31CF37B0A9}" type="presParOf" srcId="{A15FBA2B-7AAA-4593-A287-168E70F88188}" destId="{86D99192-4F64-487A-BE9B-B4D3790AE7BC}" srcOrd="0" destOrd="0" presId="urn:microsoft.com/office/officeart/2005/8/layout/orgChart1"/>
    <dgm:cxn modelId="{99F6D9E1-D6CC-405F-910C-CAA38F775B4F}" type="presParOf" srcId="{A15FBA2B-7AAA-4593-A287-168E70F88188}" destId="{B2A4EFCD-7609-4E18-A214-10BA88B362DC}" srcOrd="1" destOrd="0" presId="urn:microsoft.com/office/officeart/2005/8/layout/orgChart1"/>
    <dgm:cxn modelId="{C9307E13-ADE5-411C-87CC-0101A48944C0}" type="presParOf" srcId="{8CDE9839-8DE1-472C-9904-C93FC90AA559}" destId="{05E8A0F8-8F4A-4D16-B455-9B21EE5D83FA}" srcOrd="1" destOrd="0" presId="urn:microsoft.com/office/officeart/2005/8/layout/orgChart1"/>
    <dgm:cxn modelId="{6CFC3C3F-F296-4B27-B9E5-3E0A709F6964}" type="presParOf" srcId="{05E8A0F8-8F4A-4D16-B455-9B21EE5D83FA}" destId="{26748039-6874-42B3-9C6B-2A687CAEDF97}" srcOrd="0" destOrd="0" presId="urn:microsoft.com/office/officeart/2005/8/layout/orgChart1"/>
    <dgm:cxn modelId="{DA02067A-031B-46BF-8E17-038835A3449B}" type="presParOf" srcId="{05E8A0F8-8F4A-4D16-B455-9B21EE5D83FA}" destId="{1294F536-9FA0-46F5-98BA-18EE92504E46}" srcOrd="1" destOrd="0" presId="urn:microsoft.com/office/officeart/2005/8/layout/orgChart1"/>
    <dgm:cxn modelId="{AE1D2735-5B22-40F4-AB67-4F34C87B2846}" type="presParOf" srcId="{1294F536-9FA0-46F5-98BA-18EE92504E46}" destId="{914CB05A-8D64-4CEB-98C4-DA11CADF5EF5}" srcOrd="0" destOrd="0" presId="urn:microsoft.com/office/officeart/2005/8/layout/orgChart1"/>
    <dgm:cxn modelId="{D1215158-23A6-4F80-9488-5DBFA8FF2C24}" type="presParOf" srcId="{914CB05A-8D64-4CEB-98C4-DA11CADF5EF5}" destId="{19FBE8A8-D4BA-45D1-97CD-FF1210CD856F}" srcOrd="0" destOrd="0" presId="urn:microsoft.com/office/officeart/2005/8/layout/orgChart1"/>
    <dgm:cxn modelId="{3584159A-E68B-426A-91A3-07D3988863DA}" type="presParOf" srcId="{914CB05A-8D64-4CEB-98C4-DA11CADF5EF5}" destId="{D87ADB57-9DB4-476E-8E99-32492AEF6743}" srcOrd="1" destOrd="0" presId="urn:microsoft.com/office/officeart/2005/8/layout/orgChart1"/>
    <dgm:cxn modelId="{224E1D69-E501-4962-9978-FD8FB75DB8DF}" type="presParOf" srcId="{1294F536-9FA0-46F5-98BA-18EE92504E46}" destId="{DBDE0C42-B65A-4FF4-A1B6-4A7374870D94}" srcOrd="1" destOrd="0" presId="urn:microsoft.com/office/officeart/2005/8/layout/orgChart1"/>
    <dgm:cxn modelId="{7C6A3BDF-C822-4C7A-9561-853368F322F7}" type="presParOf" srcId="{DBDE0C42-B65A-4FF4-A1B6-4A7374870D94}" destId="{FA641218-B59B-4AC9-8D8C-AEA992899D24}" srcOrd="0" destOrd="0" presId="urn:microsoft.com/office/officeart/2005/8/layout/orgChart1"/>
    <dgm:cxn modelId="{435EFFEC-977F-4BFE-9636-DC192686C257}" type="presParOf" srcId="{DBDE0C42-B65A-4FF4-A1B6-4A7374870D94}" destId="{3AD56842-B5D0-4B28-9ECD-75B4A9D0F3F8}" srcOrd="1" destOrd="0" presId="urn:microsoft.com/office/officeart/2005/8/layout/orgChart1"/>
    <dgm:cxn modelId="{BA1D9EA3-AD21-447C-AF54-69BC3F69EDA3}" type="presParOf" srcId="{3AD56842-B5D0-4B28-9ECD-75B4A9D0F3F8}" destId="{B7121B46-A2BE-4117-A06F-C35EC7E44BD5}" srcOrd="0" destOrd="0" presId="urn:microsoft.com/office/officeart/2005/8/layout/orgChart1"/>
    <dgm:cxn modelId="{6160F7C3-4CC7-47F7-90EF-17D30287B64D}" type="presParOf" srcId="{B7121B46-A2BE-4117-A06F-C35EC7E44BD5}" destId="{9EF5B1E7-4642-446F-802A-010E77A6D315}" srcOrd="0" destOrd="0" presId="urn:microsoft.com/office/officeart/2005/8/layout/orgChart1"/>
    <dgm:cxn modelId="{92AE3DB5-7A80-44EC-B53B-94E33E466B57}" type="presParOf" srcId="{B7121B46-A2BE-4117-A06F-C35EC7E44BD5}" destId="{F20D4592-4086-4910-B30C-72EC00D6CBE6}" srcOrd="1" destOrd="0" presId="urn:microsoft.com/office/officeart/2005/8/layout/orgChart1"/>
    <dgm:cxn modelId="{88A3F738-7EF2-48A5-9C79-54E56EC8D580}" type="presParOf" srcId="{3AD56842-B5D0-4B28-9ECD-75B4A9D0F3F8}" destId="{6C8B4CA9-8A6B-4839-9B95-F2F66954329E}" srcOrd="1" destOrd="0" presId="urn:microsoft.com/office/officeart/2005/8/layout/orgChart1"/>
    <dgm:cxn modelId="{FCECF30B-EE98-4A82-91F5-A3F3B06655DD}" type="presParOf" srcId="{3AD56842-B5D0-4B28-9ECD-75B4A9D0F3F8}" destId="{D3CC1EF0-B066-49DF-9149-C52533FB5920}" srcOrd="2" destOrd="0" presId="urn:microsoft.com/office/officeart/2005/8/layout/orgChart1"/>
    <dgm:cxn modelId="{EF333031-5E99-405E-9874-101640D48953}" type="presParOf" srcId="{1294F536-9FA0-46F5-98BA-18EE92504E46}" destId="{05F5590B-53D8-4D19-A747-694F7E5C5F12}" srcOrd="2" destOrd="0" presId="urn:microsoft.com/office/officeart/2005/8/layout/orgChart1"/>
    <dgm:cxn modelId="{AC884E81-9FF6-4E59-883F-33D45D49CF01}" type="presParOf" srcId="{05E8A0F8-8F4A-4D16-B455-9B21EE5D83FA}" destId="{12FB5CC2-3F72-4AC8-AF94-50272EAD0FAB}" srcOrd="2" destOrd="0" presId="urn:microsoft.com/office/officeart/2005/8/layout/orgChart1"/>
    <dgm:cxn modelId="{3186DB8E-7373-4B0B-814F-A5B7FEB0FCE6}" type="presParOf" srcId="{05E8A0F8-8F4A-4D16-B455-9B21EE5D83FA}" destId="{B570DFF2-79FF-4DD0-A8FE-728069315CDB}" srcOrd="3" destOrd="0" presId="urn:microsoft.com/office/officeart/2005/8/layout/orgChart1"/>
    <dgm:cxn modelId="{E3D47E79-6969-43F2-B443-354C24AD8C41}" type="presParOf" srcId="{B570DFF2-79FF-4DD0-A8FE-728069315CDB}" destId="{AC57EB8E-F8F8-49E5-AB3B-101A503E7149}" srcOrd="0" destOrd="0" presId="urn:microsoft.com/office/officeart/2005/8/layout/orgChart1"/>
    <dgm:cxn modelId="{59BAAAF2-13C2-4F22-9DD4-62E3F25247CD}" type="presParOf" srcId="{AC57EB8E-F8F8-49E5-AB3B-101A503E7149}" destId="{0E4A1FB2-B936-4A45-9B17-4DC72B6EC80F}" srcOrd="0" destOrd="0" presId="urn:microsoft.com/office/officeart/2005/8/layout/orgChart1"/>
    <dgm:cxn modelId="{38518426-C8EF-4AB0-847E-9B524BF8CB0E}" type="presParOf" srcId="{AC57EB8E-F8F8-49E5-AB3B-101A503E7149}" destId="{70C7E907-B590-4FA8-BA47-0908BC71EE25}" srcOrd="1" destOrd="0" presId="urn:microsoft.com/office/officeart/2005/8/layout/orgChart1"/>
    <dgm:cxn modelId="{E6028A9B-56CE-41A9-9B31-ADEC51437D16}" type="presParOf" srcId="{B570DFF2-79FF-4DD0-A8FE-728069315CDB}" destId="{0DCE5A2E-AABD-41D8-AB45-73FC6E777742}" srcOrd="1" destOrd="0" presId="urn:microsoft.com/office/officeart/2005/8/layout/orgChart1"/>
    <dgm:cxn modelId="{1B64A7A0-6DB7-4ACE-A440-1D8F87A6A45F}" type="presParOf" srcId="{0DCE5A2E-AABD-41D8-AB45-73FC6E777742}" destId="{FC7541B4-6136-45CB-8770-663459A25598}" srcOrd="0" destOrd="0" presId="urn:microsoft.com/office/officeart/2005/8/layout/orgChart1"/>
    <dgm:cxn modelId="{CFDF0714-2C82-4049-AD75-A448BDE298FD}" type="presParOf" srcId="{0DCE5A2E-AABD-41D8-AB45-73FC6E777742}" destId="{A40758BA-FB53-4B5B-8D0E-BFC6FCF28CCD}" srcOrd="1" destOrd="0" presId="urn:microsoft.com/office/officeart/2005/8/layout/orgChart1"/>
    <dgm:cxn modelId="{D8AC64A5-410C-4978-ACAB-C742BF52EE6D}" type="presParOf" srcId="{A40758BA-FB53-4B5B-8D0E-BFC6FCF28CCD}" destId="{7D7A4CB1-F031-4828-90A7-49C8EAC41E1E}" srcOrd="0" destOrd="0" presId="urn:microsoft.com/office/officeart/2005/8/layout/orgChart1"/>
    <dgm:cxn modelId="{AFDDAFCE-2BCB-4C4D-948F-62425653258E}" type="presParOf" srcId="{7D7A4CB1-F031-4828-90A7-49C8EAC41E1E}" destId="{B651DCB6-AAF6-4973-9416-A5FBDCD184AD}" srcOrd="0" destOrd="0" presId="urn:microsoft.com/office/officeart/2005/8/layout/orgChart1"/>
    <dgm:cxn modelId="{F804BA93-A417-4726-888E-17E1157ABB36}" type="presParOf" srcId="{7D7A4CB1-F031-4828-90A7-49C8EAC41E1E}" destId="{FE9E1509-3C3C-4DF1-8723-C0DDF76BD16B}" srcOrd="1" destOrd="0" presId="urn:microsoft.com/office/officeart/2005/8/layout/orgChart1"/>
    <dgm:cxn modelId="{9A1AC280-278E-4909-92FC-8BFB97973E75}" type="presParOf" srcId="{A40758BA-FB53-4B5B-8D0E-BFC6FCF28CCD}" destId="{5D342304-3742-4A0E-8D51-D5CB71D11E9D}" srcOrd="1" destOrd="0" presId="urn:microsoft.com/office/officeart/2005/8/layout/orgChart1"/>
    <dgm:cxn modelId="{E213999F-3116-4077-82F6-D58B26205D4D}" type="presParOf" srcId="{A40758BA-FB53-4B5B-8D0E-BFC6FCF28CCD}" destId="{8D376A21-B1DE-43F8-8909-9B447CA773F2}" srcOrd="2" destOrd="0" presId="urn:microsoft.com/office/officeart/2005/8/layout/orgChart1"/>
    <dgm:cxn modelId="{DDA49FAD-4824-4390-BF8C-9ACA14DBA769}" type="presParOf" srcId="{B570DFF2-79FF-4DD0-A8FE-728069315CDB}" destId="{4F6E22EF-9940-4E6D-8F89-9A1FB953EB04}" srcOrd="2" destOrd="0" presId="urn:microsoft.com/office/officeart/2005/8/layout/orgChart1"/>
    <dgm:cxn modelId="{177FCF77-9FA7-492A-9F85-E4CDB797FFAE}" type="presParOf" srcId="{05E8A0F8-8F4A-4D16-B455-9B21EE5D83FA}" destId="{E67FFFE6-37F7-4DBC-A1F3-0D8A905A2EB0}" srcOrd="4" destOrd="0" presId="urn:microsoft.com/office/officeart/2005/8/layout/orgChart1"/>
    <dgm:cxn modelId="{FA22277D-9F22-404B-BEE6-3B631D4EF65D}" type="presParOf" srcId="{05E8A0F8-8F4A-4D16-B455-9B21EE5D83FA}" destId="{7342C172-6C03-4510-8806-2EA721CD5B99}" srcOrd="5" destOrd="0" presId="urn:microsoft.com/office/officeart/2005/8/layout/orgChart1"/>
    <dgm:cxn modelId="{DD3EF56E-1356-412E-B8EA-D552906BA0CA}" type="presParOf" srcId="{7342C172-6C03-4510-8806-2EA721CD5B99}" destId="{E9AE4072-A8DC-4C79-8BB8-44CFEBF80B08}" srcOrd="0" destOrd="0" presId="urn:microsoft.com/office/officeart/2005/8/layout/orgChart1"/>
    <dgm:cxn modelId="{EDF3B4F2-E969-411C-B10B-D1E88CF0BB17}" type="presParOf" srcId="{E9AE4072-A8DC-4C79-8BB8-44CFEBF80B08}" destId="{D43A949E-161F-4CB6-8E08-C22964D4E9ED}" srcOrd="0" destOrd="0" presId="urn:microsoft.com/office/officeart/2005/8/layout/orgChart1"/>
    <dgm:cxn modelId="{E32E5392-A962-4D77-BC31-4255CF786C9A}" type="presParOf" srcId="{E9AE4072-A8DC-4C79-8BB8-44CFEBF80B08}" destId="{05D9A78E-F561-46E3-A981-19402017968E}" srcOrd="1" destOrd="0" presId="urn:microsoft.com/office/officeart/2005/8/layout/orgChart1"/>
    <dgm:cxn modelId="{3409B5D8-0AD8-4FEC-993B-B14ACDC0F178}" type="presParOf" srcId="{7342C172-6C03-4510-8806-2EA721CD5B99}" destId="{0A897BE9-28C8-4F55-BB49-17FB199EE499}" srcOrd="1" destOrd="0" presId="urn:microsoft.com/office/officeart/2005/8/layout/orgChart1"/>
    <dgm:cxn modelId="{910F5B90-4394-490D-8407-8CBF31E7EB61}" type="presParOf" srcId="{0A897BE9-28C8-4F55-BB49-17FB199EE499}" destId="{2C2DBB68-6F0F-46A2-8851-30502E376B4D}" srcOrd="0" destOrd="0" presId="urn:microsoft.com/office/officeart/2005/8/layout/orgChart1"/>
    <dgm:cxn modelId="{87A2A98C-94B2-4A32-B6BD-ED6CD26098DE}" type="presParOf" srcId="{0A897BE9-28C8-4F55-BB49-17FB199EE499}" destId="{6F4EF1FF-E118-4D72-AC58-A58E669D634C}" srcOrd="1" destOrd="0" presId="urn:microsoft.com/office/officeart/2005/8/layout/orgChart1"/>
    <dgm:cxn modelId="{871622BF-C2DE-44AD-8863-76BEAD0B9BFD}" type="presParOf" srcId="{6F4EF1FF-E118-4D72-AC58-A58E669D634C}" destId="{662C9496-EA97-48EC-A36D-A6FF2448E440}" srcOrd="0" destOrd="0" presId="urn:microsoft.com/office/officeart/2005/8/layout/orgChart1"/>
    <dgm:cxn modelId="{D2EF29CB-124F-4CC9-B300-2EDE10276414}" type="presParOf" srcId="{662C9496-EA97-48EC-A36D-A6FF2448E440}" destId="{DD8A29F5-D042-4749-8AE9-1CA72A60AD2C}" srcOrd="0" destOrd="0" presId="urn:microsoft.com/office/officeart/2005/8/layout/orgChart1"/>
    <dgm:cxn modelId="{273F1813-E108-43D2-85F2-FDBE6C413400}" type="presParOf" srcId="{662C9496-EA97-48EC-A36D-A6FF2448E440}" destId="{4B2936FA-6711-4585-AFD9-973AA490CD1B}" srcOrd="1" destOrd="0" presId="urn:microsoft.com/office/officeart/2005/8/layout/orgChart1"/>
    <dgm:cxn modelId="{01562618-06FC-4ADE-B7A8-374748969162}" type="presParOf" srcId="{6F4EF1FF-E118-4D72-AC58-A58E669D634C}" destId="{27771CD2-2E56-4B03-A7B5-367C062ACBC1}" srcOrd="1" destOrd="0" presId="urn:microsoft.com/office/officeart/2005/8/layout/orgChart1"/>
    <dgm:cxn modelId="{FDAC6DC4-D34F-4225-865B-E4CF4790D65E}" type="presParOf" srcId="{6F4EF1FF-E118-4D72-AC58-A58E669D634C}" destId="{A1ACE6FD-AEF8-4072-B9B4-3381BCB33897}" srcOrd="2" destOrd="0" presId="urn:microsoft.com/office/officeart/2005/8/layout/orgChart1"/>
    <dgm:cxn modelId="{F1B64DF2-DE60-499F-A64A-A1559A73013F}" type="presParOf" srcId="{7342C172-6C03-4510-8806-2EA721CD5B99}" destId="{E706558A-61DE-4325-B74B-5A12FE9314CC}" srcOrd="2" destOrd="0" presId="urn:microsoft.com/office/officeart/2005/8/layout/orgChart1"/>
    <dgm:cxn modelId="{4B047BD8-9DE0-4045-951B-3A97EF29AC46}" type="presParOf" srcId="{8CDE9839-8DE1-472C-9904-C93FC90AA559}" destId="{E6CFA08A-7145-470C-A659-6A725D85622B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7.xml><?xml version="1.0" encoding="utf-8"?>
<dgm:dataModel xmlns:dgm="http://schemas.openxmlformats.org/drawingml/2006/diagram" xmlns:a="http://schemas.openxmlformats.org/drawingml/2006/main">
  <dgm:ptLst>
    <dgm:pt modelId="{BD3D72B1-EEF6-4EB4-803A-A74A6B41934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F54BA082-7E9A-4A57-A5BA-D3F087A433CC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050" dirty="0">
              <a:latin typeface="+mn-lt"/>
            </a:rPr>
            <a:t>Policías</a:t>
          </a:r>
        </a:p>
        <a:p>
          <a:pPr>
            <a:spcBef>
              <a:spcPts val="0"/>
            </a:spcBef>
            <a:spcAft>
              <a:spcPts val="0"/>
            </a:spcAft>
          </a:pPr>
          <a:endParaRPr lang="es-MX" altLang="es-MX" sz="1050" dirty="0">
            <a:latin typeface="+mn-lt"/>
          </a:endParaRPr>
        </a:p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050" dirty="0">
              <a:latin typeface="+mn-lt"/>
            </a:rPr>
            <a:t>Policías 1ero(a)</a:t>
          </a:r>
        </a:p>
        <a:p>
          <a:pPr>
            <a:spcBef>
              <a:spcPts val="0"/>
            </a:spcBef>
            <a:spcAft>
              <a:spcPts val="0"/>
            </a:spcAft>
          </a:pPr>
          <a:endParaRPr lang="es-MX" altLang="es-MX" sz="1050" dirty="0" smtClean="0">
            <a:latin typeface="+mn-lt"/>
          </a:endParaRPr>
        </a:p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050" dirty="0" smtClean="0">
              <a:latin typeface="+mn-lt"/>
            </a:rPr>
            <a:t>Policías </a:t>
          </a:r>
          <a:r>
            <a:rPr lang="es-MX" altLang="es-MX" sz="1050" dirty="0">
              <a:latin typeface="+mn-lt"/>
            </a:rPr>
            <a:t>2do(a)</a:t>
          </a:r>
        </a:p>
        <a:p>
          <a:pPr>
            <a:spcBef>
              <a:spcPts val="0"/>
            </a:spcBef>
            <a:spcAft>
              <a:spcPts val="0"/>
            </a:spcAft>
          </a:pPr>
          <a:endParaRPr lang="es-MX" altLang="es-MX" sz="1050" dirty="0" smtClean="0">
            <a:latin typeface="+mn-lt"/>
          </a:endParaRPr>
        </a:p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050" dirty="0" smtClean="0">
              <a:latin typeface="+mn-lt"/>
            </a:rPr>
            <a:t>Policía </a:t>
          </a:r>
          <a:r>
            <a:rPr lang="es-MX" altLang="es-MX" sz="1050" dirty="0">
              <a:latin typeface="+mn-lt"/>
            </a:rPr>
            <a:t>3ero(a</a:t>
          </a:r>
          <a:r>
            <a:rPr lang="es-MX" altLang="es-MX" sz="1050" dirty="0" smtClean="0">
              <a:latin typeface="+mn-lt"/>
            </a:rPr>
            <a:t>)</a:t>
          </a:r>
          <a:endParaRPr lang="es-MX" altLang="es-MX" sz="1050" dirty="0">
            <a:latin typeface="+mn-lt"/>
          </a:endParaRPr>
        </a:p>
      </dgm:t>
    </dgm:pt>
    <dgm:pt modelId="{4E50255E-3688-405A-9938-0EC4F736299F}" type="parTrans" cxnId="{0C3566C7-CED4-4EAB-AF0C-0804E536F7ED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000" dirty="0">
            <a:solidFill>
              <a:schemeClr val="tx1"/>
            </a:solidFill>
            <a:latin typeface="+mn-lt"/>
          </a:endParaRPr>
        </a:p>
      </dgm:t>
    </dgm:pt>
    <dgm:pt modelId="{52636BDE-BCBB-4A69-977A-2ED6A678EF9C}" type="sibTrans" cxnId="{0C3566C7-CED4-4EAB-AF0C-0804E536F7ED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000" dirty="0">
            <a:solidFill>
              <a:schemeClr val="tx1"/>
            </a:solidFill>
            <a:latin typeface="+mn-lt"/>
          </a:endParaRPr>
        </a:p>
      </dgm:t>
    </dgm:pt>
    <dgm:pt modelId="{513ABDC6-58B7-417A-A67E-740021A77F2B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050" dirty="0">
              <a:latin typeface="+mn-lt"/>
            </a:rPr>
            <a:t>Policías</a:t>
          </a:r>
        </a:p>
        <a:p>
          <a:pPr>
            <a:spcBef>
              <a:spcPts val="0"/>
            </a:spcBef>
            <a:spcAft>
              <a:spcPts val="0"/>
            </a:spcAft>
          </a:pPr>
          <a:endParaRPr lang="es-MX" altLang="es-MX" sz="1050" dirty="0" smtClean="0">
            <a:latin typeface="+mn-lt"/>
          </a:endParaRPr>
        </a:p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050" dirty="0" smtClean="0">
              <a:latin typeface="+mn-lt"/>
            </a:rPr>
            <a:t>Policía </a:t>
          </a:r>
          <a:r>
            <a:rPr lang="es-MX" altLang="es-MX" sz="1050" dirty="0">
              <a:latin typeface="+mn-lt"/>
            </a:rPr>
            <a:t>1ero(a)</a:t>
          </a:r>
        </a:p>
        <a:p>
          <a:pPr>
            <a:spcBef>
              <a:spcPts val="0"/>
            </a:spcBef>
            <a:spcAft>
              <a:spcPts val="0"/>
            </a:spcAft>
          </a:pPr>
          <a:endParaRPr lang="es-MX" altLang="es-MX" sz="1050" dirty="0" smtClean="0">
            <a:latin typeface="+mn-lt"/>
          </a:endParaRPr>
        </a:p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050" dirty="0" smtClean="0">
              <a:latin typeface="+mn-lt"/>
            </a:rPr>
            <a:t>Policía </a:t>
          </a:r>
          <a:r>
            <a:rPr lang="es-MX" altLang="es-MX" sz="1050" dirty="0">
              <a:latin typeface="+mn-lt"/>
            </a:rPr>
            <a:t>2do(a)</a:t>
          </a:r>
        </a:p>
        <a:p>
          <a:pPr>
            <a:spcBef>
              <a:spcPts val="0"/>
            </a:spcBef>
            <a:spcAft>
              <a:spcPts val="0"/>
            </a:spcAft>
          </a:pPr>
          <a:endParaRPr lang="es-MX" altLang="es-MX" sz="1050" dirty="0" smtClean="0">
            <a:latin typeface="+mn-lt"/>
          </a:endParaRPr>
        </a:p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050" dirty="0" smtClean="0">
              <a:latin typeface="+mn-lt"/>
            </a:rPr>
            <a:t>Policía </a:t>
          </a:r>
          <a:r>
            <a:rPr lang="es-MX" altLang="es-MX" sz="1050" dirty="0">
              <a:latin typeface="+mn-lt"/>
            </a:rPr>
            <a:t>3ero(a</a:t>
          </a:r>
          <a:r>
            <a:rPr lang="es-MX" altLang="es-MX" sz="1050" dirty="0" smtClean="0">
              <a:latin typeface="+mn-lt"/>
            </a:rPr>
            <a:t>)</a:t>
          </a:r>
          <a:endParaRPr lang="es-MX" altLang="es-MX" sz="1050" dirty="0">
            <a:latin typeface="+mn-lt"/>
          </a:endParaRPr>
        </a:p>
      </dgm:t>
    </dgm:pt>
    <dgm:pt modelId="{1F1AD0A3-D7C4-4B4E-80A7-E2621A72994E}" type="parTrans" cxnId="{126D6CB9-A935-435B-A38D-70A042DC6F0A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000" dirty="0">
            <a:solidFill>
              <a:schemeClr val="tx1"/>
            </a:solidFill>
            <a:latin typeface="+mn-lt"/>
          </a:endParaRPr>
        </a:p>
      </dgm:t>
    </dgm:pt>
    <dgm:pt modelId="{CD49BE48-ECA1-424A-8673-D3302FC5065E}" type="sibTrans" cxnId="{126D6CB9-A935-435B-A38D-70A042DC6F0A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000" dirty="0">
            <a:solidFill>
              <a:schemeClr val="tx1"/>
            </a:solidFill>
            <a:latin typeface="+mn-lt"/>
          </a:endParaRPr>
        </a:p>
      </dgm:t>
    </dgm:pt>
    <dgm:pt modelId="{2EC3689C-7BAA-4D8B-9BFA-26FA5F5F11A6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050" dirty="0">
              <a:latin typeface="+mn-lt"/>
            </a:rPr>
            <a:t>Policías</a:t>
          </a:r>
        </a:p>
        <a:p>
          <a:pPr>
            <a:spcBef>
              <a:spcPts val="0"/>
            </a:spcBef>
            <a:spcAft>
              <a:spcPts val="0"/>
            </a:spcAft>
          </a:pPr>
          <a:endParaRPr lang="es-MX" altLang="es-MX" sz="1050" dirty="0" smtClean="0">
            <a:latin typeface="+mn-lt"/>
          </a:endParaRPr>
        </a:p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050" dirty="0" smtClean="0">
              <a:latin typeface="+mn-lt"/>
            </a:rPr>
            <a:t>Policías </a:t>
          </a:r>
          <a:r>
            <a:rPr lang="es-MX" altLang="es-MX" sz="1050" dirty="0">
              <a:latin typeface="+mn-lt"/>
            </a:rPr>
            <a:t>1ero(a)</a:t>
          </a:r>
        </a:p>
        <a:p>
          <a:pPr>
            <a:spcBef>
              <a:spcPts val="0"/>
            </a:spcBef>
            <a:spcAft>
              <a:spcPts val="0"/>
            </a:spcAft>
          </a:pPr>
          <a:endParaRPr lang="es-MX" altLang="es-MX" sz="1050" dirty="0" smtClean="0">
            <a:latin typeface="+mn-lt"/>
          </a:endParaRPr>
        </a:p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050" dirty="0" smtClean="0">
              <a:latin typeface="+mn-lt"/>
            </a:rPr>
            <a:t>Policías </a:t>
          </a:r>
          <a:r>
            <a:rPr lang="es-MX" altLang="es-MX" sz="1050" dirty="0">
              <a:latin typeface="+mn-lt"/>
            </a:rPr>
            <a:t>2do(a)</a:t>
          </a:r>
        </a:p>
        <a:p>
          <a:pPr>
            <a:spcBef>
              <a:spcPts val="0"/>
            </a:spcBef>
            <a:spcAft>
              <a:spcPts val="0"/>
            </a:spcAft>
          </a:pPr>
          <a:endParaRPr lang="es-MX" altLang="es-MX" sz="1050" dirty="0">
            <a:latin typeface="+mn-lt"/>
          </a:endParaRPr>
        </a:p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050" dirty="0">
              <a:latin typeface="+mn-lt"/>
            </a:rPr>
            <a:t>Policías 3ero(a</a:t>
          </a:r>
          <a:r>
            <a:rPr lang="es-MX" altLang="es-MX" sz="1050" dirty="0" smtClean="0">
              <a:latin typeface="+mn-lt"/>
            </a:rPr>
            <a:t>)</a:t>
          </a:r>
          <a:endParaRPr lang="es-MX" altLang="es-MX" sz="1050" dirty="0">
            <a:latin typeface="+mn-lt"/>
          </a:endParaRPr>
        </a:p>
      </dgm:t>
    </dgm:pt>
    <dgm:pt modelId="{A3704BCA-5964-40F8-ADD4-E26642897C08}" type="sibTrans" cxnId="{EC724DDC-A514-4C2F-B6CB-601D5320546A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000" dirty="0">
            <a:solidFill>
              <a:schemeClr val="tx1"/>
            </a:solidFill>
            <a:latin typeface="+mn-lt"/>
          </a:endParaRPr>
        </a:p>
      </dgm:t>
    </dgm:pt>
    <dgm:pt modelId="{1CBA1466-9B70-40DE-ABFD-7537F7E3D45F}" type="parTrans" cxnId="{EC724DDC-A514-4C2F-B6CB-601D5320546A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000" dirty="0">
            <a:solidFill>
              <a:schemeClr val="tx1"/>
            </a:solidFill>
            <a:latin typeface="+mn-lt"/>
          </a:endParaRPr>
        </a:p>
      </dgm:t>
    </dgm:pt>
    <dgm:pt modelId="{B3263371-B20E-4D1C-87B0-F232DC5A756C}" type="pres">
      <dgm:prSet presAssocID="{BD3D72B1-EEF6-4EB4-803A-A74A6B4193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4BFA320B-FBDE-462C-89D3-63685F252836}" type="pres">
      <dgm:prSet presAssocID="{2EC3689C-7BAA-4D8B-9BFA-26FA5F5F11A6}" presName="hierRoot1" presStyleCnt="0">
        <dgm:presLayoutVars>
          <dgm:hierBranch val="init"/>
        </dgm:presLayoutVars>
      </dgm:prSet>
      <dgm:spPr/>
    </dgm:pt>
    <dgm:pt modelId="{FB76E961-6A1C-4976-89AF-97AF94DA795E}" type="pres">
      <dgm:prSet presAssocID="{2EC3689C-7BAA-4D8B-9BFA-26FA5F5F11A6}" presName="rootComposite1" presStyleCnt="0"/>
      <dgm:spPr/>
    </dgm:pt>
    <dgm:pt modelId="{FC17C44F-094E-4E94-B085-493AD91A47A1}" type="pres">
      <dgm:prSet presAssocID="{2EC3689C-7BAA-4D8B-9BFA-26FA5F5F11A6}" presName="rootText1" presStyleLbl="node0" presStyleIdx="0" presStyleCnt="3" custScaleX="184615" custScaleY="704442" custLinFactNeighborX="7757" custLinFactNeighborY="66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DAB962B-7C22-4A7C-AEB2-C94F9D3C4209}" type="pres">
      <dgm:prSet presAssocID="{2EC3689C-7BAA-4D8B-9BFA-26FA5F5F11A6}" presName="rootConnector1" presStyleLbl="node1" presStyleIdx="0" presStyleCnt="0"/>
      <dgm:spPr/>
      <dgm:t>
        <a:bodyPr/>
        <a:lstStyle/>
        <a:p>
          <a:endParaRPr lang="es-ES"/>
        </a:p>
      </dgm:t>
    </dgm:pt>
    <dgm:pt modelId="{2A96118B-1DE6-4461-8FCE-7F09EFD7B19B}" type="pres">
      <dgm:prSet presAssocID="{2EC3689C-7BAA-4D8B-9BFA-26FA5F5F11A6}" presName="hierChild2" presStyleCnt="0"/>
      <dgm:spPr/>
    </dgm:pt>
    <dgm:pt modelId="{367D1D04-CE50-4025-995B-F22B1361CDFB}" type="pres">
      <dgm:prSet presAssocID="{2EC3689C-7BAA-4D8B-9BFA-26FA5F5F11A6}" presName="hierChild3" presStyleCnt="0"/>
      <dgm:spPr/>
    </dgm:pt>
    <dgm:pt modelId="{9173EEF5-13A7-4DE5-AF17-203D668FFAB8}" type="pres">
      <dgm:prSet presAssocID="{F54BA082-7E9A-4A57-A5BA-D3F087A433CC}" presName="hierRoot1" presStyleCnt="0">
        <dgm:presLayoutVars>
          <dgm:hierBranch val="init"/>
        </dgm:presLayoutVars>
      </dgm:prSet>
      <dgm:spPr/>
    </dgm:pt>
    <dgm:pt modelId="{8428AAA7-77C7-4A28-841E-0D9335C2AEAA}" type="pres">
      <dgm:prSet presAssocID="{F54BA082-7E9A-4A57-A5BA-D3F087A433CC}" presName="rootComposite1" presStyleCnt="0"/>
      <dgm:spPr/>
    </dgm:pt>
    <dgm:pt modelId="{901B0A3D-317C-4CBB-8376-A8E7A0D79098}" type="pres">
      <dgm:prSet presAssocID="{F54BA082-7E9A-4A57-A5BA-D3F087A433CC}" presName="rootText1" presStyleLbl="node0" presStyleIdx="1" presStyleCnt="3" custScaleX="184615" custScaleY="70444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C0AB368-8593-481A-915D-C6D720AF57EA}" type="pres">
      <dgm:prSet presAssocID="{F54BA082-7E9A-4A57-A5BA-D3F087A433CC}" presName="rootConnector1" presStyleLbl="node1" presStyleIdx="0" presStyleCnt="0"/>
      <dgm:spPr/>
      <dgm:t>
        <a:bodyPr/>
        <a:lstStyle/>
        <a:p>
          <a:endParaRPr lang="es-ES"/>
        </a:p>
      </dgm:t>
    </dgm:pt>
    <dgm:pt modelId="{3B646060-13FF-4E4E-B55A-ACF3622E09C0}" type="pres">
      <dgm:prSet presAssocID="{F54BA082-7E9A-4A57-A5BA-D3F087A433CC}" presName="hierChild2" presStyleCnt="0"/>
      <dgm:spPr/>
    </dgm:pt>
    <dgm:pt modelId="{0D7C3792-DB9E-4F5A-8829-4E59FC54C978}" type="pres">
      <dgm:prSet presAssocID="{F54BA082-7E9A-4A57-A5BA-D3F087A433CC}" presName="hierChild3" presStyleCnt="0"/>
      <dgm:spPr/>
    </dgm:pt>
    <dgm:pt modelId="{BEDDE8D5-08A4-4CE4-A324-468068DFC759}" type="pres">
      <dgm:prSet presAssocID="{513ABDC6-58B7-417A-A67E-740021A77F2B}" presName="hierRoot1" presStyleCnt="0">
        <dgm:presLayoutVars>
          <dgm:hierBranch val="init"/>
        </dgm:presLayoutVars>
      </dgm:prSet>
      <dgm:spPr/>
    </dgm:pt>
    <dgm:pt modelId="{08BC8E94-27E7-41B4-8FEB-316CE22A000C}" type="pres">
      <dgm:prSet presAssocID="{513ABDC6-58B7-417A-A67E-740021A77F2B}" presName="rootComposite1" presStyleCnt="0"/>
      <dgm:spPr/>
    </dgm:pt>
    <dgm:pt modelId="{C9DC9B59-07A1-4458-B4A1-AC793C5CA063}" type="pres">
      <dgm:prSet presAssocID="{513ABDC6-58B7-417A-A67E-740021A77F2B}" presName="rootText1" presStyleLbl="node0" presStyleIdx="2" presStyleCnt="3" custScaleX="184615" custScaleY="704442" custLinFactNeighborX="-9830" custLinFactNeighborY="661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96D0514-E9CA-45ED-A28D-56210643C64C}" type="pres">
      <dgm:prSet presAssocID="{513ABDC6-58B7-417A-A67E-740021A77F2B}" presName="rootConnector1" presStyleLbl="node1" presStyleIdx="0" presStyleCnt="0"/>
      <dgm:spPr/>
      <dgm:t>
        <a:bodyPr/>
        <a:lstStyle/>
        <a:p>
          <a:endParaRPr lang="es-ES"/>
        </a:p>
      </dgm:t>
    </dgm:pt>
    <dgm:pt modelId="{B1BFE940-5091-4DAB-9DF9-84DEA1FEC12D}" type="pres">
      <dgm:prSet presAssocID="{513ABDC6-58B7-417A-A67E-740021A77F2B}" presName="hierChild2" presStyleCnt="0"/>
      <dgm:spPr/>
    </dgm:pt>
    <dgm:pt modelId="{9060419C-AB1F-49F8-AF31-B227B16D2E13}" type="pres">
      <dgm:prSet presAssocID="{513ABDC6-58B7-417A-A67E-740021A77F2B}" presName="hierChild3" presStyleCnt="0"/>
      <dgm:spPr/>
    </dgm:pt>
  </dgm:ptLst>
  <dgm:cxnLst>
    <dgm:cxn modelId="{126D6CB9-A935-435B-A38D-70A042DC6F0A}" srcId="{BD3D72B1-EEF6-4EB4-803A-A74A6B419346}" destId="{513ABDC6-58B7-417A-A67E-740021A77F2B}" srcOrd="2" destOrd="0" parTransId="{1F1AD0A3-D7C4-4B4E-80A7-E2621A72994E}" sibTransId="{CD49BE48-ECA1-424A-8673-D3302FC5065E}"/>
    <dgm:cxn modelId="{0AF425DA-3D2D-4B68-8300-E3FB88AB880E}" type="presOf" srcId="{2EC3689C-7BAA-4D8B-9BFA-26FA5F5F11A6}" destId="{FC17C44F-094E-4E94-B085-493AD91A47A1}" srcOrd="0" destOrd="0" presId="urn:microsoft.com/office/officeart/2005/8/layout/orgChart1"/>
    <dgm:cxn modelId="{9A7A3A5F-B34C-4FC1-9256-F0FCD649376B}" type="presOf" srcId="{513ABDC6-58B7-417A-A67E-740021A77F2B}" destId="{C9DC9B59-07A1-4458-B4A1-AC793C5CA063}" srcOrd="0" destOrd="0" presId="urn:microsoft.com/office/officeart/2005/8/layout/orgChart1"/>
    <dgm:cxn modelId="{EC724DDC-A514-4C2F-B6CB-601D5320546A}" srcId="{BD3D72B1-EEF6-4EB4-803A-A74A6B419346}" destId="{2EC3689C-7BAA-4D8B-9BFA-26FA5F5F11A6}" srcOrd="0" destOrd="0" parTransId="{1CBA1466-9B70-40DE-ABFD-7537F7E3D45F}" sibTransId="{A3704BCA-5964-40F8-ADD4-E26642897C08}"/>
    <dgm:cxn modelId="{0C3566C7-CED4-4EAB-AF0C-0804E536F7ED}" srcId="{BD3D72B1-EEF6-4EB4-803A-A74A6B419346}" destId="{F54BA082-7E9A-4A57-A5BA-D3F087A433CC}" srcOrd="1" destOrd="0" parTransId="{4E50255E-3688-405A-9938-0EC4F736299F}" sibTransId="{52636BDE-BCBB-4A69-977A-2ED6A678EF9C}"/>
    <dgm:cxn modelId="{BECBE3CC-4DA2-47D8-8A4F-22446B0BDAE0}" type="presOf" srcId="{2EC3689C-7BAA-4D8B-9BFA-26FA5F5F11A6}" destId="{ADAB962B-7C22-4A7C-AEB2-C94F9D3C4209}" srcOrd="1" destOrd="0" presId="urn:microsoft.com/office/officeart/2005/8/layout/orgChart1"/>
    <dgm:cxn modelId="{B5D46CCB-49BC-480A-8187-40A9A5FFA1DC}" type="presOf" srcId="{513ABDC6-58B7-417A-A67E-740021A77F2B}" destId="{F96D0514-E9CA-45ED-A28D-56210643C64C}" srcOrd="1" destOrd="0" presId="urn:microsoft.com/office/officeart/2005/8/layout/orgChart1"/>
    <dgm:cxn modelId="{22944A21-2CDD-4A93-B46C-55B76970E8DB}" type="presOf" srcId="{BD3D72B1-EEF6-4EB4-803A-A74A6B419346}" destId="{B3263371-B20E-4D1C-87B0-F232DC5A756C}" srcOrd="0" destOrd="0" presId="urn:microsoft.com/office/officeart/2005/8/layout/orgChart1"/>
    <dgm:cxn modelId="{39EDE605-0710-4BD3-9C61-697422A8B29B}" type="presOf" srcId="{F54BA082-7E9A-4A57-A5BA-D3F087A433CC}" destId="{9C0AB368-8593-481A-915D-C6D720AF57EA}" srcOrd="1" destOrd="0" presId="urn:microsoft.com/office/officeart/2005/8/layout/orgChart1"/>
    <dgm:cxn modelId="{EA67EC27-0306-492D-B938-1B323DBEE6CF}" type="presOf" srcId="{F54BA082-7E9A-4A57-A5BA-D3F087A433CC}" destId="{901B0A3D-317C-4CBB-8376-A8E7A0D79098}" srcOrd="0" destOrd="0" presId="urn:microsoft.com/office/officeart/2005/8/layout/orgChart1"/>
    <dgm:cxn modelId="{5F669936-AD6A-4C1A-9580-C22578B156A6}" type="presParOf" srcId="{B3263371-B20E-4D1C-87B0-F232DC5A756C}" destId="{4BFA320B-FBDE-462C-89D3-63685F252836}" srcOrd="0" destOrd="0" presId="urn:microsoft.com/office/officeart/2005/8/layout/orgChart1"/>
    <dgm:cxn modelId="{9AD2381B-CFEB-403F-AC8C-6F69E12D1385}" type="presParOf" srcId="{4BFA320B-FBDE-462C-89D3-63685F252836}" destId="{FB76E961-6A1C-4976-89AF-97AF94DA795E}" srcOrd="0" destOrd="0" presId="urn:microsoft.com/office/officeart/2005/8/layout/orgChart1"/>
    <dgm:cxn modelId="{16BABF9D-25DE-45EF-83D7-94F9001447FF}" type="presParOf" srcId="{FB76E961-6A1C-4976-89AF-97AF94DA795E}" destId="{FC17C44F-094E-4E94-B085-493AD91A47A1}" srcOrd="0" destOrd="0" presId="urn:microsoft.com/office/officeart/2005/8/layout/orgChart1"/>
    <dgm:cxn modelId="{AFD34367-0A71-401F-8662-C7313A5475D7}" type="presParOf" srcId="{FB76E961-6A1C-4976-89AF-97AF94DA795E}" destId="{ADAB962B-7C22-4A7C-AEB2-C94F9D3C4209}" srcOrd="1" destOrd="0" presId="urn:microsoft.com/office/officeart/2005/8/layout/orgChart1"/>
    <dgm:cxn modelId="{1E6BE4B0-D22D-47E5-8020-2DBBDFAF5816}" type="presParOf" srcId="{4BFA320B-FBDE-462C-89D3-63685F252836}" destId="{2A96118B-1DE6-4461-8FCE-7F09EFD7B19B}" srcOrd="1" destOrd="0" presId="urn:microsoft.com/office/officeart/2005/8/layout/orgChart1"/>
    <dgm:cxn modelId="{BB4AA42B-0F11-4589-875B-190CDEDCBC85}" type="presParOf" srcId="{4BFA320B-FBDE-462C-89D3-63685F252836}" destId="{367D1D04-CE50-4025-995B-F22B1361CDFB}" srcOrd="2" destOrd="0" presId="urn:microsoft.com/office/officeart/2005/8/layout/orgChart1"/>
    <dgm:cxn modelId="{FC144260-5BB1-4245-A75D-38E9B42A33CA}" type="presParOf" srcId="{B3263371-B20E-4D1C-87B0-F232DC5A756C}" destId="{9173EEF5-13A7-4DE5-AF17-203D668FFAB8}" srcOrd="1" destOrd="0" presId="urn:microsoft.com/office/officeart/2005/8/layout/orgChart1"/>
    <dgm:cxn modelId="{42CBB978-01ED-44E4-B339-D9155AEF6BBE}" type="presParOf" srcId="{9173EEF5-13A7-4DE5-AF17-203D668FFAB8}" destId="{8428AAA7-77C7-4A28-841E-0D9335C2AEAA}" srcOrd="0" destOrd="0" presId="urn:microsoft.com/office/officeart/2005/8/layout/orgChart1"/>
    <dgm:cxn modelId="{0E65BC44-9CA1-4CAA-8346-D92FDA79285A}" type="presParOf" srcId="{8428AAA7-77C7-4A28-841E-0D9335C2AEAA}" destId="{901B0A3D-317C-4CBB-8376-A8E7A0D79098}" srcOrd="0" destOrd="0" presId="urn:microsoft.com/office/officeart/2005/8/layout/orgChart1"/>
    <dgm:cxn modelId="{888B7508-4CAB-49C7-8E26-73C214657FC5}" type="presParOf" srcId="{8428AAA7-77C7-4A28-841E-0D9335C2AEAA}" destId="{9C0AB368-8593-481A-915D-C6D720AF57EA}" srcOrd="1" destOrd="0" presId="urn:microsoft.com/office/officeart/2005/8/layout/orgChart1"/>
    <dgm:cxn modelId="{0454EBB0-7899-4580-97BE-FFDD406C5FF3}" type="presParOf" srcId="{9173EEF5-13A7-4DE5-AF17-203D668FFAB8}" destId="{3B646060-13FF-4E4E-B55A-ACF3622E09C0}" srcOrd="1" destOrd="0" presId="urn:microsoft.com/office/officeart/2005/8/layout/orgChart1"/>
    <dgm:cxn modelId="{AC9A9E54-B147-46E2-B7C5-1D4483FC03FA}" type="presParOf" srcId="{9173EEF5-13A7-4DE5-AF17-203D668FFAB8}" destId="{0D7C3792-DB9E-4F5A-8829-4E59FC54C978}" srcOrd="2" destOrd="0" presId="urn:microsoft.com/office/officeart/2005/8/layout/orgChart1"/>
    <dgm:cxn modelId="{3466236E-086A-47D8-ACB2-5E44985DA76F}" type="presParOf" srcId="{B3263371-B20E-4D1C-87B0-F232DC5A756C}" destId="{BEDDE8D5-08A4-4CE4-A324-468068DFC759}" srcOrd="2" destOrd="0" presId="urn:microsoft.com/office/officeart/2005/8/layout/orgChart1"/>
    <dgm:cxn modelId="{BD305F42-F571-42C6-B1BF-B86691FD6962}" type="presParOf" srcId="{BEDDE8D5-08A4-4CE4-A324-468068DFC759}" destId="{08BC8E94-27E7-41B4-8FEB-316CE22A000C}" srcOrd="0" destOrd="0" presId="urn:microsoft.com/office/officeart/2005/8/layout/orgChart1"/>
    <dgm:cxn modelId="{341F47A7-18E4-4D6D-BEAA-DF651D269B53}" type="presParOf" srcId="{08BC8E94-27E7-41B4-8FEB-316CE22A000C}" destId="{C9DC9B59-07A1-4458-B4A1-AC793C5CA063}" srcOrd="0" destOrd="0" presId="urn:microsoft.com/office/officeart/2005/8/layout/orgChart1"/>
    <dgm:cxn modelId="{14555747-E4E4-480B-A7C4-54853C729076}" type="presParOf" srcId="{08BC8E94-27E7-41B4-8FEB-316CE22A000C}" destId="{F96D0514-E9CA-45ED-A28D-56210643C64C}" srcOrd="1" destOrd="0" presId="urn:microsoft.com/office/officeart/2005/8/layout/orgChart1"/>
    <dgm:cxn modelId="{F385592D-8821-4B62-9598-0900015AFED8}" type="presParOf" srcId="{BEDDE8D5-08A4-4CE4-A324-468068DFC759}" destId="{B1BFE940-5091-4DAB-9DF9-84DEA1FEC12D}" srcOrd="1" destOrd="0" presId="urn:microsoft.com/office/officeart/2005/8/layout/orgChart1"/>
    <dgm:cxn modelId="{71E405D6-69CA-4A21-AF62-2B76E98849FB}" type="presParOf" srcId="{BEDDE8D5-08A4-4CE4-A324-468068DFC759}" destId="{9060419C-AB1F-49F8-AF31-B227B16D2E13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8.xml><?xml version="1.0" encoding="utf-8"?>
<dgm:dataModel xmlns:dgm="http://schemas.openxmlformats.org/drawingml/2006/diagram" xmlns:a="http://schemas.openxmlformats.org/drawingml/2006/main">
  <dgm:ptLst>
    <dgm:pt modelId="{BD3D72B1-EEF6-4EB4-803A-A74A6B41934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9DEA55C1-E59C-4B5B-90DC-1D0B54C2B20C}">
      <dgm:prSet phldrT="[Texto]"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solidFill>
                <a:schemeClr val="tx1"/>
              </a:solidFill>
              <a:cs typeface="Arial" charset="0"/>
            </a:rPr>
            <a:t>Director(a) </a:t>
          </a:r>
          <a:r>
            <a:rPr lang="es-MX" altLang="es-MX" sz="1200" dirty="0">
              <a:solidFill>
                <a:schemeClr val="tx1"/>
              </a:solidFill>
              <a:cs typeface="Arial" charset="0"/>
            </a:rPr>
            <a:t>de la Dirección de Policía de Operaciones </a:t>
          </a:r>
          <a:r>
            <a:rPr lang="es-MX" altLang="es-MX" sz="1200" dirty="0" smtClean="0">
              <a:solidFill>
                <a:schemeClr val="tx1"/>
              </a:solidFill>
              <a:cs typeface="Arial" charset="0"/>
            </a:rPr>
            <a:t>Especiales</a:t>
          </a:r>
          <a:endParaRPr lang="es-MX" altLang="es-MX" sz="1200" dirty="0">
            <a:solidFill>
              <a:schemeClr val="tx1"/>
            </a:solidFill>
            <a:cs typeface="Arial" charset="0"/>
          </a:endParaRPr>
        </a:p>
      </dgm:t>
    </dgm:pt>
    <dgm:pt modelId="{1C0576D0-2BD9-4D61-BC42-6FFE9C63440E}" type="sib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DC431621-F922-42D7-987E-BC6EADD572A1}" type="par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B70A6B8A-1B6F-47B9-99FE-40B0562C38B7}" type="asst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Asistente</a:t>
          </a:r>
          <a:endParaRPr lang="es-ES" sz="1200" dirty="0">
            <a:solidFill>
              <a:schemeClr val="tx1"/>
            </a:solidFill>
          </a:endParaRPr>
        </a:p>
      </dgm:t>
    </dgm:pt>
    <dgm:pt modelId="{A99079C6-4008-4C84-9E29-524FFA76FB36}" type="parTrans" cxnId="{ADD7FC8B-B23E-4DCD-93B8-17B287C19BCA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0FAD043E-1C5D-4058-9218-8836C6A4D658}" type="sibTrans" cxnId="{ADD7FC8B-B23E-4DCD-93B8-17B287C19BCA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78BCC67F-0A97-483C-872A-73769C3F9E91}">
      <dgm:prSet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</a:rPr>
            <a:t>Policías 1ro(a)</a:t>
          </a:r>
          <a:br>
            <a:rPr lang="es-ES" sz="1200" dirty="0">
              <a:solidFill>
                <a:schemeClr val="tx1"/>
              </a:solidFill>
            </a:rPr>
          </a:br>
          <a:endParaRPr lang="es-ES" sz="1200" dirty="0" smtClean="0">
            <a:solidFill>
              <a:schemeClr val="tx1"/>
            </a:solidFill>
          </a:endParaRPr>
        </a:p>
        <a:p>
          <a:r>
            <a:rPr lang="es-ES" sz="1200" dirty="0" smtClean="0">
              <a:solidFill>
                <a:schemeClr val="tx1"/>
              </a:solidFill>
            </a:rPr>
            <a:t>Policías </a:t>
          </a:r>
          <a:r>
            <a:rPr lang="es-ES" sz="1200" dirty="0">
              <a:solidFill>
                <a:schemeClr val="tx1"/>
              </a:solidFill>
            </a:rPr>
            <a:t>2do(a)</a:t>
          </a:r>
          <a:br>
            <a:rPr lang="es-ES" sz="1200" dirty="0">
              <a:solidFill>
                <a:schemeClr val="tx1"/>
              </a:solidFill>
            </a:rPr>
          </a:br>
          <a:endParaRPr lang="es-ES" sz="1200" dirty="0" smtClean="0">
            <a:solidFill>
              <a:schemeClr val="tx1"/>
            </a:solidFill>
          </a:endParaRPr>
        </a:p>
        <a:p>
          <a:r>
            <a:rPr lang="es-MX" sz="1200" b="0" i="0" u="none" dirty="0" smtClean="0">
              <a:solidFill>
                <a:schemeClr val="tx1"/>
              </a:solidFill>
            </a:rPr>
            <a:t>Policías </a:t>
          </a:r>
          <a:r>
            <a:rPr lang="es-MX" sz="1200" b="0" i="0" u="none" dirty="0">
              <a:solidFill>
                <a:schemeClr val="tx1"/>
              </a:solidFill>
            </a:rPr>
            <a:t>3ros(as)</a:t>
          </a:r>
          <a:br>
            <a:rPr lang="es-MX" sz="1200" b="0" i="0" u="none" dirty="0">
              <a:solidFill>
                <a:schemeClr val="tx1"/>
              </a:solidFill>
            </a:rPr>
          </a:br>
          <a:endParaRPr lang="es-MX" sz="1200" b="0" i="0" u="none" dirty="0">
            <a:solidFill>
              <a:schemeClr val="tx1"/>
            </a:solidFill>
          </a:endParaRPr>
        </a:p>
        <a:p>
          <a:r>
            <a:rPr lang="es-MX" sz="1200" b="0" i="0" u="none" dirty="0">
              <a:solidFill>
                <a:schemeClr val="tx1"/>
              </a:solidFill>
            </a:rPr>
            <a:t>Policías</a:t>
          </a:r>
          <a:br>
            <a:rPr lang="es-MX" sz="1200" b="0" i="0" u="none" dirty="0">
              <a:solidFill>
                <a:schemeClr val="tx1"/>
              </a:solidFill>
            </a:rPr>
          </a:br>
          <a:endParaRPr lang="es-ES" sz="1200" dirty="0">
            <a:solidFill>
              <a:srgbClr val="00B050"/>
            </a:solidFill>
          </a:endParaRPr>
        </a:p>
      </dgm:t>
    </dgm:pt>
    <dgm:pt modelId="{28BC60D3-8040-49C2-A02F-7FB675194687}" type="parTrans" cxnId="{077599EF-14D9-4252-9B1E-B5974DE41CC8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C8A0BBC7-C162-4904-A5E8-0E7E8B9BFE79}" type="sibTrans" cxnId="{077599EF-14D9-4252-9B1E-B5974DE41CC8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2E09910E-CF31-474B-968E-47621ED27AA9}" type="asst">
      <dgm:prSet custT="1"/>
      <dgm:spPr/>
      <dgm:t>
        <a:bodyPr/>
        <a:lstStyle/>
        <a:p>
          <a:r>
            <a:rPr lang="es-ES" sz="1200" dirty="0"/>
            <a:t>Coordinador(a) de Escolta</a:t>
          </a:r>
        </a:p>
      </dgm:t>
    </dgm:pt>
    <dgm:pt modelId="{9BADD5CB-451C-416C-8C7B-512F25F237D9}" type="parTrans" cxnId="{A76126DB-9EC3-4254-BCA5-5C87DB102D00}">
      <dgm:prSet/>
      <dgm:spPr/>
      <dgm:t>
        <a:bodyPr/>
        <a:lstStyle/>
        <a:p>
          <a:endParaRPr lang="es-ES"/>
        </a:p>
      </dgm:t>
    </dgm:pt>
    <dgm:pt modelId="{36F31929-13D5-4CD5-8577-8A6E9F934755}" type="sibTrans" cxnId="{A76126DB-9EC3-4254-BCA5-5C87DB102D00}">
      <dgm:prSet/>
      <dgm:spPr/>
      <dgm:t>
        <a:bodyPr/>
        <a:lstStyle/>
        <a:p>
          <a:endParaRPr lang="es-ES"/>
        </a:p>
      </dgm:t>
    </dgm:pt>
    <dgm:pt modelId="{B3263371-B20E-4D1C-87B0-F232DC5A756C}" type="pres">
      <dgm:prSet presAssocID="{BD3D72B1-EEF6-4EB4-803A-A74A6B4193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8CDE9839-8DE1-472C-9904-C93FC90AA559}" type="pres">
      <dgm:prSet presAssocID="{9DEA55C1-E59C-4B5B-90DC-1D0B54C2B20C}" presName="hierRoot1" presStyleCnt="0">
        <dgm:presLayoutVars>
          <dgm:hierBranch val="init"/>
        </dgm:presLayoutVars>
      </dgm:prSet>
      <dgm:spPr/>
    </dgm:pt>
    <dgm:pt modelId="{A15FBA2B-7AAA-4593-A287-168E70F88188}" type="pres">
      <dgm:prSet presAssocID="{9DEA55C1-E59C-4B5B-90DC-1D0B54C2B20C}" presName="rootComposite1" presStyleCnt="0"/>
      <dgm:spPr/>
    </dgm:pt>
    <dgm:pt modelId="{86D99192-4F64-487A-BE9B-B4D3790AE7BC}" type="pres">
      <dgm:prSet presAssocID="{9DEA55C1-E59C-4B5B-90DC-1D0B54C2B20C}" presName="rootText1" presStyleLbl="node0" presStyleIdx="0" presStyleCnt="1" custScaleX="120827" custScaleY="115345" custLinFactNeighborX="-306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2A4EFCD-7609-4E18-A214-10BA88B362DC}" type="pres">
      <dgm:prSet presAssocID="{9DEA55C1-E59C-4B5B-90DC-1D0B54C2B20C}" presName="rootConnector1" presStyleLbl="node1" presStyleIdx="0" presStyleCnt="0"/>
      <dgm:spPr/>
      <dgm:t>
        <a:bodyPr/>
        <a:lstStyle/>
        <a:p>
          <a:endParaRPr lang="es-ES"/>
        </a:p>
      </dgm:t>
    </dgm:pt>
    <dgm:pt modelId="{05E8A0F8-8F4A-4D16-B455-9B21EE5D83FA}" type="pres">
      <dgm:prSet presAssocID="{9DEA55C1-E59C-4B5B-90DC-1D0B54C2B20C}" presName="hierChild2" presStyleCnt="0"/>
      <dgm:spPr/>
    </dgm:pt>
    <dgm:pt modelId="{D5B4FB39-2857-4CD0-8D38-4BB1A84E52CD}" type="pres">
      <dgm:prSet presAssocID="{28BC60D3-8040-49C2-A02F-7FB675194687}" presName="Name37" presStyleLbl="parChTrans1D2" presStyleIdx="0" presStyleCnt="3"/>
      <dgm:spPr/>
      <dgm:t>
        <a:bodyPr/>
        <a:lstStyle/>
        <a:p>
          <a:endParaRPr lang="es-ES"/>
        </a:p>
      </dgm:t>
    </dgm:pt>
    <dgm:pt modelId="{B2BC96FB-A0F6-438F-830A-A2DC8B99E016}" type="pres">
      <dgm:prSet presAssocID="{78BCC67F-0A97-483C-872A-73769C3F9E91}" presName="hierRoot2" presStyleCnt="0">
        <dgm:presLayoutVars>
          <dgm:hierBranch val="init"/>
        </dgm:presLayoutVars>
      </dgm:prSet>
      <dgm:spPr/>
    </dgm:pt>
    <dgm:pt modelId="{8611BA50-C567-4DB2-89B7-9F94C03E7B51}" type="pres">
      <dgm:prSet presAssocID="{78BCC67F-0A97-483C-872A-73769C3F9E91}" presName="rootComposite" presStyleCnt="0"/>
      <dgm:spPr/>
    </dgm:pt>
    <dgm:pt modelId="{AF8DF513-B9CB-4C0F-8A5F-83E42531AC19}" type="pres">
      <dgm:prSet presAssocID="{78BCC67F-0A97-483C-872A-73769C3F9E91}" presName="rootText" presStyleLbl="node2" presStyleIdx="0" presStyleCnt="1" custScaleX="196506" custScaleY="235270" custLinFactNeighborX="-306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59EAB02-F722-469F-80C0-1C723F05B9E0}" type="pres">
      <dgm:prSet presAssocID="{78BCC67F-0A97-483C-872A-73769C3F9E91}" presName="rootConnector" presStyleLbl="node2" presStyleIdx="0" presStyleCnt="1"/>
      <dgm:spPr/>
      <dgm:t>
        <a:bodyPr/>
        <a:lstStyle/>
        <a:p>
          <a:endParaRPr lang="es-ES"/>
        </a:p>
      </dgm:t>
    </dgm:pt>
    <dgm:pt modelId="{6E9CE1F7-3633-43DA-AAA2-5F5C0B2A0316}" type="pres">
      <dgm:prSet presAssocID="{78BCC67F-0A97-483C-872A-73769C3F9E91}" presName="hierChild4" presStyleCnt="0"/>
      <dgm:spPr/>
    </dgm:pt>
    <dgm:pt modelId="{D28976F8-337F-4D65-B380-59DD8EF3E599}" type="pres">
      <dgm:prSet presAssocID="{78BCC67F-0A97-483C-872A-73769C3F9E91}" presName="hierChild5" presStyleCnt="0"/>
      <dgm:spPr/>
    </dgm:pt>
    <dgm:pt modelId="{E6CFA08A-7145-470C-A659-6A725D85622B}" type="pres">
      <dgm:prSet presAssocID="{9DEA55C1-E59C-4B5B-90DC-1D0B54C2B20C}" presName="hierChild3" presStyleCnt="0"/>
      <dgm:spPr/>
    </dgm:pt>
    <dgm:pt modelId="{2AC57DFB-ACDF-43C9-9657-C0FC6A69EE74}" type="pres">
      <dgm:prSet presAssocID="{A99079C6-4008-4C84-9E29-524FFA76FB36}" presName="Name111" presStyleLbl="parChTrans1D2" presStyleIdx="1" presStyleCnt="3"/>
      <dgm:spPr/>
      <dgm:t>
        <a:bodyPr/>
        <a:lstStyle/>
        <a:p>
          <a:endParaRPr lang="es-ES"/>
        </a:p>
      </dgm:t>
    </dgm:pt>
    <dgm:pt modelId="{25BED007-FB50-403F-BDED-0C75540C5DD7}" type="pres">
      <dgm:prSet presAssocID="{B70A6B8A-1B6F-47B9-99FE-40B0562C38B7}" presName="hierRoot3" presStyleCnt="0">
        <dgm:presLayoutVars>
          <dgm:hierBranch val="init"/>
        </dgm:presLayoutVars>
      </dgm:prSet>
      <dgm:spPr/>
    </dgm:pt>
    <dgm:pt modelId="{722CA7C0-3798-47E0-878B-357A68FDE211}" type="pres">
      <dgm:prSet presAssocID="{B70A6B8A-1B6F-47B9-99FE-40B0562C38B7}" presName="rootComposite3" presStyleCnt="0"/>
      <dgm:spPr/>
    </dgm:pt>
    <dgm:pt modelId="{0180754C-A8F2-45E3-8B89-1E8D3C2F62F7}" type="pres">
      <dgm:prSet presAssocID="{B70A6B8A-1B6F-47B9-99FE-40B0562C38B7}" presName="rootText3" presStyleLbl="asst1" presStyleIdx="0" presStyleCnt="2" custScaleX="80551" custScaleY="84054" custLinFactNeighborX="-6878" custLinFactNeighborY="-886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2C5E275-A43E-4E10-899E-0564FB14D76F}" type="pres">
      <dgm:prSet presAssocID="{B70A6B8A-1B6F-47B9-99FE-40B0562C38B7}" presName="rootConnector3" presStyleLbl="asst1" presStyleIdx="0" presStyleCnt="2"/>
      <dgm:spPr/>
      <dgm:t>
        <a:bodyPr/>
        <a:lstStyle/>
        <a:p>
          <a:endParaRPr lang="es-ES"/>
        </a:p>
      </dgm:t>
    </dgm:pt>
    <dgm:pt modelId="{1E0D0802-62A4-4318-8107-A9C3F4BF4D22}" type="pres">
      <dgm:prSet presAssocID="{B70A6B8A-1B6F-47B9-99FE-40B0562C38B7}" presName="hierChild6" presStyleCnt="0"/>
      <dgm:spPr/>
    </dgm:pt>
    <dgm:pt modelId="{DE8DE3DF-5C0B-40E2-ACAB-4115830DF07B}" type="pres">
      <dgm:prSet presAssocID="{B70A6B8A-1B6F-47B9-99FE-40B0562C38B7}" presName="hierChild7" presStyleCnt="0"/>
      <dgm:spPr/>
    </dgm:pt>
    <dgm:pt modelId="{29BB3646-AE39-43B0-8D57-782334B0D323}" type="pres">
      <dgm:prSet presAssocID="{9BADD5CB-451C-416C-8C7B-512F25F237D9}" presName="Name111" presStyleLbl="parChTrans1D2" presStyleIdx="2" presStyleCnt="3"/>
      <dgm:spPr/>
      <dgm:t>
        <a:bodyPr/>
        <a:lstStyle/>
        <a:p>
          <a:endParaRPr lang="es-ES"/>
        </a:p>
      </dgm:t>
    </dgm:pt>
    <dgm:pt modelId="{76B344AC-9F5D-4CD7-9BBA-EB61BBE80A5B}" type="pres">
      <dgm:prSet presAssocID="{2E09910E-CF31-474B-968E-47621ED27AA9}" presName="hierRoot3" presStyleCnt="0">
        <dgm:presLayoutVars>
          <dgm:hierBranch val="init"/>
        </dgm:presLayoutVars>
      </dgm:prSet>
      <dgm:spPr/>
    </dgm:pt>
    <dgm:pt modelId="{B5C81631-ABBC-41BF-9FA4-E597BCC6A896}" type="pres">
      <dgm:prSet presAssocID="{2E09910E-CF31-474B-968E-47621ED27AA9}" presName="rootComposite3" presStyleCnt="0"/>
      <dgm:spPr/>
    </dgm:pt>
    <dgm:pt modelId="{77D4B00A-651D-4531-BBB8-5E7CB6F139C4}" type="pres">
      <dgm:prSet presAssocID="{2E09910E-CF31-474B-968E-47621ED27AA9}" presName="rootText3" presStyleLbl="asst1" presStyleIdx="1" presStyleCnt="2" custScaleX="80551" custScaleY="84054" custLinFactNeighborX="-6878" custLinFactNeighborY="-886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449922D-56FC-493D-B8D8-C3425D28B4A6}" type="pres">
      <dgm:prSet presAssocID="{2E09910E-CF31-474B-968E-47621ED27AA9}" presName="rootConnector3" presStyleLbl="asst1" presStyleIdx="1" presStyleCnt="2"/>
      <dgm:spPr/>
      <dgm:t>
        <a:bodyPr/>
        <a:lstStyle/>
        <a:p>
          <a:endParaRPr lang="es-ES"/>
        </a:p>
      </dgm:t>
    </dgm:pt>
    <dgm:pt modelId="{B04E8270-262A-4FAE-85C9-BA3AB73E91C5}" type="pres">
      <dgm:prSet presAssocID="{2E09910E-CF31-474B-968E-47621ED27AA9}" presName="hierChild6" presStyleCnt="0"/>
      <dgm:spPr/>
    </dgm:pt>
    <dgm:pt modelId="{2680D963-17B3-42F2-9F33-E2B76C0E436E}" type="pres">
      <dgm:prSet presAssocID="{2E09910E-CF31-474B-968E-47621ED27AA9}" presName="hierChild7" presStyleCnt="0"/>
      <dgm:spPr/>
    </dgm:pt>
  </dgm:ptLst>
  <dgm:cxnLst>
    <dgm:cxn modelId="{69B520E6-1407-44EF-88F9-3F0B6AC8567A}" type="presOf" srcId="{78BCC67F-0A97-483C-872A-73769C3F9E91}" destId="{AF8DF513-B9CB-4C0F-8A5F-83E42531AC19}" srcOrd="0" destOrd="0" presId="urn:microsoft.com/office/officeart/2005/8/layout/orgChart1"/>
    <dgm:cxn modelId="{DD8DBBA5-5981-4FBD-BEFC-388597238096}" type="presOf" srcId="{28BC60D3-8040-49C2-A02F-7FB675194687}" destId="{D5B4FB39-2857-4CD0-8D38-4BB1A84E52CD}" srcOrd="0" destOrd="0" presId="urn:microsoft.com/office/officeart/2005/8/layout/orgChart1"/>
    <dgm:cxn modelId="{0B37FE06-6291-4B6E-962A-EFAA6AC37513}" type="presOf" srcId="{9BADD5CB-451C-416C-8C7B-512F25F237D9}" destId="{29BB3646-AE39-43B0-8D57-782334B0D323}" srcOrd="0" destOrd="0" presId="urn:microsoft.com/office/officeart/2005/8/layout/orgChart1"/>
    <dgm:cxn modelId="{68CE492A-C081-4650-8E50-A7D4ADEA3F74}" type="presOf" srcId="{BD3D72B1-EEF6-4EB4-803A-A74A6B419346}" destId="{B3263371-B20E-4D1C-87B0-F232DC5A756C}" srcOrd="0" destOrd="0" presId="urn:microsoft.com/office/officeart/2005/8/layout/orgChart1"/>
    <dgm:cxn modelId="{CBD5B124-8889-40BD-83A6-6D6697760703}" type="presOf" srcId="{9DEA55C1-E59C-4B5B-90DC-1D0B54C2B20C}" destId="{B2A4EFCD-7609-4E18-A214-10BA88B362DC}" srcOrd="1" destOrd="0" presId="urn:microsoft.com/office/officeart/2005/8/layout/orgChart1"/>
    <dgm:cxn modelId="{B6C4A269-9B83-437A-8E82-09A871357B10}" type="presOf" srcId="{A99079C6-4008-4C84-9E29-524FFA76FB36}" destId="{2AC57DFB-ACDF-43C9-9657-C0FC6A69EE74}" srcOrd="0" destOrd="0" presId="urn:microsoft.com/office/officeart/2005/8/layout/orgChart1"/>
    <dgm:cxn modelId="{A76126DB-9EC3-4254-BCA5-5C87DB102D00}" srcId="{9DEA55C1-E59C-4B5B-90DC-1D0B54C2B20C}" destId="{2E09910E-CF31-474B-968E-47621ED27AA9}" srcOrd="1" destOrd="0" parTransId="{9BADD5CB-451C-416C-8C7B-512F25F237D9}" sibTransId="{36F31929-13D5-4CD5-8577-8A6E9F934755}"/>
    <dgm:cxn modelId="{12B1B7BA-8315-4B40-A3EC-B782AD0CC727}" type="presOf" srcId="{78BCC67F-0A97-483C-872A-73769C3F9E91}" destId="{A59EAB02-F722-469F-80C0-1C723F05B9E0}" srcOrd="1" destOrd="0" presId="urn:microsoft.com/office/officeart/2005/8/layout/orgChart1"/>
    <dgm:cxn modelId="{077599EF-14D9-4252-9B1E-B5974DE41CC8}" srcId="{9DEA55C1-E59C-4B5B-90DC-1D0B54C2B20C}" destId="{78BCC67F-0A97-483C-872A-73769C3F9E91}" srcOrd="2" destOrd="0" parTransId="{28BC60D3-8040-49C2-A02F-7FB675194687}" sibTransId="{C8A0BBC7-C162-4904-A5E8-0E7E8B9BFE79}"/>
    <dgm:cxn modelId="{3ECB79E3-CFF3-4888-B1F4-A9193840B200}" type="presOf" srcId="{2E09910E-CF31-474B-968E-47621ED27AA9}" destId="{9449922D-56FC-493D-B8D8-C3425D28B4A6}" srcOrd="1" destOrd="0" presId="urn:microsoft.com/office/officeart/2005/8/layout/orgChart1"/>
    <dgm:cxn modelId="{249329A8-F917-44DE-879B-81493D40AFAF}" srcId="{BD3D72B1-EEF6-4EB4-803A-A74A6B419346}" destId="{9DEA55C1-E59C-4B5B-90DC-1D0B54C2B20C}" srcOrd="0" destOrd="0" parTransId="{DC431621-F922-42D7-987E-BC6EADD572A1}" sibTransId="{1C0576D0-2BD9-4D61-BC42-6FFE9C63440E}"/>
    <dgm:cxn modelId="{6B0114E8-F3EF-490C-93FD-E02AAD704AA5}" type="presOf" srcId="{B70A6B8A-1B6F-47B9-99FE-40B0562C38B7}" destId="{12C5E275-A43E-4E10-899E-0564FB14D76F}" srcOrd="1" destOrd="0" presId="urn:microsoft.com/office/officeart/2005/8/layout/orgChart1"/>
    <dgm:cxn modelId="{1AA3E73C-7164-476E-9BA9-05742D231A73}" type="presOf" srcId="{B70A6B8A-1B6F-47B9-99FE-40B0562C38B7}" destId="{0180754C-A8F2-45E3-8B89-1E8D3C2F62F7}" srcOrd="0" destOrd="0" presId="urn:microsoft.com/office/officeart/2005/8/layout/orgChart1"/>
    <dgm:cxn modelId="{1CC3B010-FB99-4CDE-B9F9-5E618AF6AF55}" type="presOf" srcId="{9DEA55C1-E59C-4B5B-90DC-1D0B54C2B20C}" destId="{86D99192-4F64-487A-BE9B-B4D3790AE7BC}" srcOrd="0" destOrd="0" presId="urn:microsoft.com/office/officeart/2005/8/layout/orgChart1"/>
    <dgm:cxn modelId="{EDD2CF0A-50AA-4F69-B5C1-2E91A896A35D}" type="presOf" srcId="{2E09910E-CF31-474B-968E-47621ED27AA9}" destId="{77D4B00A-651D-4531-BBB8-5E7CB6F139C4}" srcOrd="0" destOrd="0" presId="urn:microsoft.com/office/officeart/2005/8/layout/orgChart1"/>
    <dgm:cxn modelId="{ADD7FC8B-B23E-4DCD-93B8-17B287C19BCA}" srcId="{9DEA55C1-E59C-4B5B-90DC-1D0B54C2B20C}" destId="{B70A6B8A-1B6F-47B9-99FE-40B0562C38B7}" srcOrd="0" destOrd="0" parTransId="{A99079C6-4008-4C84-9E29-524FFA76FB36}" sibTransId="{0FAD043E-1C5D-4058-9218-8836C6A4D658}"/>
    <dgm:cxn modelId="{A32C33CB-0F9C-4E24-8559-687E027CF9EC}" type="presParOf" srcId="{B3263371-B20E-4D1C-87B0-F232DC5A756C}" destId="{8CDE9839-8DE1-472C-9904-C93FC90AA559}" srcOrd="0" destOrd="0" presId="urn:microsoft.com/office/officeart/2005/8/layout/orgChart1"/>
    <dgm:cxn modelId="{67A5A9CA-4D0C-4CAA-A493-B9FB7F1B3780}" type="presParOf" srcId="{8CDE9839-8DE1-472C-9904-C93FC90AA559}" destId="{A15FBA2B-7AAA-4593-A287-168E70F88188}" srcOrd="0" destOrd="0" presId="urn:microsoft.com/office/officeart/2005/8/layout/orgChart1"/>
    <dgm:cxn modelId="{0E2B8CA3-B636-4E27-987D-3A31CF37B0A9}" type="presParOf" srcId="{A15FBA2B-7AAA-4593-A287-168E70F88188}" destId="{86D99192-4F64-487A-BE9B-B4D3790AE7BC}" srcOrd="0" destOrd="0" presId="urn:microsoft.com/office/officeart/2005/8/layout/orgChart1"/>
    <dgm:cxn modelId="{99F6D9E1-D6CC-405F-910C-CAA38F775B4F}" type="presParOf" srcId="{A15FBA2B-7AAA-4593-A287-168E70F88188}" destId="{B2A4EFCD-7609-4E18-A214-10BA88B362DC}" srcOrd="1" destOrd="0" presId="urn:microsoft.com/office/officeart/2005/8/layout/orgChart1"/>
    <dgm:cxn modelId="{C9307E13-ADE5-411C-87CC-0101A48944C0}" type="presParOf" srcId="{8CDE9839-8DE1-472C-9904-C93FC90AA559}" destId="{05E8A0F8-8F4A-4D16-B455-9B21EE5D83FA}" srcOrd="1" destOrd="0" presId="urn:microsoft.com/office/officeart/2005/8/layout/orgChart1"/>
    <dgm:cxn modelId="{BAD45947-4AB2-4B44-820A-A2216F001D16}" type="presParOf" srcId="{05E8A0F8-8F4A-4D16-B455-9B21EE5D83FA}" destId="{D5B4FB39-2857-4CD0-8D38-4BB1A84E52CD}" srcOrd="0" destOrd="0" presId="urn:microsoft.com/office/officeart/2005/8/layout/orgChart1"/>
    <dgm:cxn modelId="{EC89AC9E-E97B-49E6-A8A6-616F72E03944}" type="presParOf" srcId="{05E8A0F8-8F4A-4D16-B455-9B21EE5D83FA}" destId="{B2BC96FB-A0F6-438F-830A-A2DC8B99E016}" srcOrd="1" destOrd="0" presId="urn:microsoft.com/office/officeart/2005/8/layout/orgChart1"/>
    <dgm:cxn modelId="{776C6FAA-72F7-4607-9F07-DC5A436F49D5}" type="presParOf" srcId="{B2BC96FB-A0F6-438F-830A-A2DC8B99E016}" destId="{8611BA50-C567-4DB2-89B7-9F94C03E7B51}" srcOrd="0" destOrd="0" presId="urn:microsoft.com/office/officeart/2005/8/layout/orgChart1"/>
    <dgm:cxn modelId="{A14602C7-04B0-4766-AEFB-52A7A17A2655}" type="presParOf" srcId="{8611BA50-C567-4DB2-89B7-9F94C03E7B51}" destId="{AF8DF513-B9CB-4C0F-8A5F-83E42531AC19}" srcOrd="0" destOrd="0" presId="urn:microsoft.com/office/officeart/2005/8/layout/orgChart1"/>
    <dgm:cxn modelId="{E608BFB7-F2BE-46D8-8708-AAB318EA077E}" type="presParOf" srcId="{8611BA50-C567-4DB2-89B7-9F94C03E7B51}" destId="{A59EAB02-F722-469F-80C0-1C723F05B9E0}" srcOrd="1" destOrd="0" presId="urn:microsoft.com/office/officeart/2005/8/layout/orgChart1"/>
    <dgm:cxn modelId="{DDBBBAE1-02E5-47AE-A5EF-EAAB16B7985F}" type="presParOf" srcId="{B2BC96FB-A0F6-438F-830A-A2DC8B99E016}" destId="{6E9CE1F7-3633-43DA-AAA2-5F5C0B2A0316}" srcOrd="1" destOrd="0" presId="urn:microsoft.com/office/officeart/2005/8/layout/orgChart1"/>
    <dgm:cxn modelId="{EA5267BD-C7A8-4B71-B62D-7C0B66A9F70D}" type="presParOf" srcId="{B2BC96FB-A0F6-438F-830A-A2DC8B99E016}" destId="{D28976F8-337F-4D65-B380-59DD8EF3E599}" srcOrd="2" destOrd="0" presId="urn:microsoft.com/office/officeart/2005/8/layout/orgChart1"/>
    <dgm:cxn modelId="{4B047BD8-9DE0-4045-951B-3A97EF29AC46}" type="presParOf" srcId="{8CDE9839-8DE1-472C-9904-C93FC90AA559}" destId="{E6CFA08A-7145-470C-A659-6A725D85622B}" srcOrd="2" destOrd="0" presId="urn:microsoft.com/office/officeart/2005/8/layout/orgChart1"/>
    <dgm:cxn modelId="{6680AB47-280E-465E-8AEF-18D418FCD6BB}" type="presParOf" srcId="{E6CFA08A-7145-470C-A659-6A725D85622B}" destId="{2AC57DFB-ACDF-43C9-9657-C0FC6A69EE74}" srcOrd="0" destOrd="0" presId="urn:microsoft.com/office/officeart/2005/8/layout/orgChart1"/>
    <dgm:cxn modelId="{D5986269-CA3C-433E-86D0-FE7B8099F3F8}" type="presParOf" srcId="{E6CFA08A-7145-470C-A659-6A725D85622B}" destId="{25BED007-FB50-403F-BDED-0C75540C5DD7}" srcOrd="1" destOrd="0" presId="urn:microsoft.com/office/officeart/2005/8/layout/orgChart1"/>
    <dgm:cxn modelId="{203C8DAF-538C-401A-BD43-82FC953358E9}" type="presParOf" srcId="{25BED007-FB50-403F-BDED-0C75540C5DD7}" destId="{722CA7C0-3798-47E0-878B-357A68FDE211}" srcOrd="0" destOrd="0" presId="urn:microsoft.com/office/officeart/2005/8/layout/orgChart1"/>
    <dgm:cxn modelId="{3AA83254-2330-4844-B346-D6215BB90CF9}" type="presParOf" srcId="{722CA7C0-3798-47E0-878B-357A68FDE211}" destId="{0180754C-A8F2-45E3-8B89-1E8D3C2F62F7}" srcOrd="0" destOrd="0" presId="urn:microsoft.com/office/officeart/2005/8/layout/orgChart1"/>
    <dgm:cxn modelId="{D6003012-C8F7-48DC-A389-1E4FB12FFEA9}" type="presParOf" srcId="{722CA7C0-3798-47E0-878B-357A68FDE211}" destId="{12C5E275-A43E-4E10-899E-0564FB14D76F}" srcOrd="1" destOrd="0" presId="urn:microsoft.com/office/officeart/2005/8/layout/orgChart1"/>
    <dgm:cxn modelId="{E64F6E2B-0E01-4FF3-81DF-0FA2589A9360}" type="presParOf" srcId="{25BED007-FB50-403F-BDED-0C75540C5DD7}" destId="{1E0D0802-62A4-4318-8107-A9C3F4BF4D22}" srcOrd="1" destOrd="0" presId="urn:microsoft.com/office/officeart/2005/8/layout/orgChart1"/>
    <dgm:cxn modelId="{AF6AA3FC-7F4B-4322-99FD-6B834DF3DDC9}" type="presParOf" srcId="{25BED007-FB50-403F-BDED-0C75540C5DD7}" destId="{DE8DE3DF-5C0B-40E2-ACAB-4115830DF07B}" srcOrd="2" destOrd="0" presId="urn:microsoft.com/office/officeart/2005/8/layout/orgChart1"/>
    <dgm:cxn modelId="{C9974153-BF28-4B48-82DD-67B6B7506FC6}" type="presParOf" srcId="{E6CFA08A-7145-470C-A659-6A725D85622B}" destId="{29BB3646-AE39-43B0-8D57-782334B0D323}" srcOrd="2" destOrd="0" presId="urn:microsoft.com/office/officeart/2005/8/layout/orgChart1"/>
    <dgm:cxn modelId="{FC286DC4-05CF-4CCA-B370-FBB17BB141E3}" type="presParOf" srcId="{E6CFA08A-7145-470C-A659-6A725D85622B}" destId="{76B344AC-9F5D-4CD7-9BBA-EB61BBE80A5B}" srcOrd="3" destOrd="0" presId="urn:microsoft.com/office/officeart/2005/8/layout/orgChart1"/>
    <dgm:cxn modelId="{F3973757-EC58-469D-B157-3F4856C97F12}" type="presParOf" srcId="{76B344AC-9F5D-4CD7-9BBA-EB61BBE80A5B}" destId="{B5C81631-ABBC-41BF-9FA4-E597BCC6A896}" srcOrd="0" destOrd="0" presId="urn:microsoft.com/office/officeart/2005/8/layout/orgChart1"/>
    <dgm:cxn modelId="{07A2792F-033C-4F63-BE31-3C0F45A2FDDE}" type="presParOf" srcId="{B5C81631-ABBC-41BF-9FA4-E597BCC6A896}" destId="{77D4B00A-651D-4531-BBB8-5E7CB6F139C4}" srcOrd="0" destOrd="0" presId="urn:microsoft.com/office/officeart/2005/8/layout/orgChart1"/>
    <dgm:cxn modelId="{4F1D204C-B122-487D-817C-D1C7D1668F83}" type="presParOf" srcId="{B5C81631-ABBC-41BF-9FA4-E597BCC6A896}" destId="{9449922D-56FC-493D-B8D8-C3425D28B4A6}" srcOrd="1" destOrd="0" presId="urn:microsoft.com/office/officeart/2005/8/layout/orgChart1"/>
    <dgm:cxn modelId="{A42C124E-988C-4B55-ACF9-995260EB430F}" type="presParOf" srcId="{76B344AC-9F5D-4CD7-9BBA-EB61BBE80A5B}" destId="{B04E8270-262A-4FAE-85C9-BA3AB73E91C5}" srcOrd="1" destOrd="0" presId="urn:microsoft.com/office/officeart/2005/8/layout/orgChart1"/>
    <dgm:cxn modelId="{056E769A-4E31-4D27-B23E-FB7892C26FB8}" type="presParOf" srcId="{76B344AC-9F5D-4CD7-9BBA-EB61BBE80A5B}" destId="{2680D963-17B3-42F2-9F33-E2B76C0E436E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9.xml><?xml version="1.0" encoding="utf-8"?>
<dgm:dataModel xmlns:dgm="http://schemas.openxmlformats.org/drawingml/2006/diagram" xmlns:a="http://schemas.openxmlformats.org/drawingml/2006/main">
  <dgm:ptLst>
    <dgm:pt modelId="{BD3D72B1-EEF6-4EB4-803A-A74A6B41934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9DEA55C1-E59C-4B5B-90DC-1D0B54C2B20C}">
      <dgm:prSet phldrT="[Texto]"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ES" sz="1200" dirty="0"/>
            <a:t>Coordinador(a) de </a:t>
          </a:r>
          <a:r>
            <a:rPr lang="es-ES" sz="1200" dirty="0" smtClean="0"/>
            <a:t>Escolta</a:t>
          </a:r>
          <a:endParaRPr lang="es-ES" sz="1200" dirty="0"/>
        </a:p>
      </dgm:t>
    </dgm:pt>
    <dgm:pt modelId="{1C0576D0-2BD9-4D61-BC42-6FFE9C63440E}" type="sib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DC431621-F922-42D7-987E-BC6EADD572A1}" type="par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78BCC67F-0A97-483C-872A-73769C3F9E91}">
      <dgm:prSet custT="1"/>
      <dgm:spPr/>
      <dgm:t>
        <a:bodyPr/>
        <a:lstStyle/>
        <a:p>
          <a:r>
            <a:rPr lang="es-ES" sz="1200" dirty="0"/>
            <a:t>Escoltas </a:t>
          </a:r>
          <a:r>
            <a:rPr lang="es-ES" sz="1200" dirty="0" smtClean="0"/>
            <a:t>Policías</a:t>
          </a:r>
          <a:endParaRPr lang="es-ES" sz="1200" dirty="0">
            <a:solidFill>
              <a:srgbClr val="00B050"/>
            </a:solidFill>
          </a:endParaRPr>
        </a:p>
      </dgm:t>
    </dgm:pt>
    <dgm:pt modelId="{28BC60D3-8040-49C2-A02F-7FB675194687}" type="parTrans" cxnId="{077599EF-14D9-4252-9B1E-B5974DE41CC8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C8A0BBC7-C162-4904-A5E8-0E7E8B9BFE79}" type="sibTrans" cxnId="{077599EF-14D9-4252-9B1E-B5974DE41CC8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B3263371-B20E-4D1C-87B0-F232DC5A756C}" type="pres">
      <dgm:prSet presAssocID="{BD3D72B1-EEF6-4EB4-803A-A74A6B4193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8CDE9839-8DE1-472C-9904-C93FC90AA559}" type="pres">
      <dgm:prSet presAssocID="{9DEA55C1-E59C-4B5B-90DC-1D0B54C2B20C}" presName="hierRoot1" presStyleCnt="0">
        <dgm:presLayoutVars>
          <dgm:hierBranch val="init"/>
        </dgm:presLayoutVars>
      </dgm:prSet>
      <dgm:spPr/>
    </dgm:pt>
    <dgm:pt modelId="{A15FBA2B-7AAA-4593-A287-168E70F88188}" type="pres">
      <dgm:prSet presAssocID="{9DEA55C1-E59C-4B5B-90DC-1D0B54C2B20C}" presName="rootComposite1" presStyleCnt="0"/>
      <dgm:spPr/>
    </dgm:pt>
    <dgm:pt modelId="{86D99192-4F64-487A-BE9B-B4D3790AE7BC}" type="pres">
      <dgm:prSet presAssocID="{9DEA55C1-E59C-4B5B-90DC-1D0B54C2B20C}" presName="rootText1" presStyleLbl="node0" presStyleIdx="0" presStyleCnt="1" custScaleX="47052" custScaleY="47154" custLinFactNeighborX="58" custLinFactNeighborY="1063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2A4EFCD-7609-4E18-A214-10BA88B362DC}" type="pres">
      <dgm:prSet presAssocID="{9DEA55C1-E59C-4B5B-90DC-1D0B54C2B20C}" presName="rootConnector1" presStyleLbl="node1" presStyleIdx="0" presStyleCnt="0"/>
      <dgm:spPr/>
      <dgm:t>
        <a:bodyPr/>
        <a:lstStyle/>
        <a:p>
          <a:endParaRPr lang="es-ES"/>
        </a:p>
      </dgm:t>
    </dgm:pt>
    <dgm:pt modelId="{05E8A0F8-8F4A-4D16-B455-9B21EE5D83FA}" type="pres">
      <dgm:prSet presAssocID="{9DEA55C1-E59C-4B5B-90DC-1D0B54C2B20C}" presName="hierChild2" presStyleCnt="0"/>
      <dgm:spPr/>
    </dgm:pt>
    <dgm:pt modelId="{D5B4FB39-2857-4CD0-8D38-4BB1A84E52CD}" type="pres">
      <dgm:prSet presAssocID="{28BC60D3-8040-49C2-A02F-7FB675194687}" presName="Name37" presStyleLbl="parChTrans1D2" presStyleIdx="0" presStyleCnt="1"/>
      <dgm:spPr/>
      <dgm:t>
        <a:bodyPr/>
        <a:lstStyle/>
        <a:p>
          <a:endParaRPr lang="es-ES"/>
        </a:p>
      </dgm:t>
    </dgm:pt>
    <dgm:pt modelId="{B2BC96FB-A0F6-438F-830A-A2DC8B99E016}" type="pres">
      <dgm:prSet presAssocID="{78BCC67F-0A97-483C-872A-73769C3F9E91}" presName="hierRoot2" presStyleCnt="0">
        <dgm:presLayoutVars>
          <dgm:hierBranch val="init"/>
        </dgm:presLayoutVars>
      </dgm:prSet>
      <dgm:spPr/>
    </dgm:pt>
    <dgm:pt modelId="{8611BA50-C567-4DB2-89B7-9F94C03E7B51}" type="pres">
      <dgm:prSet presAssocID="{78BCC67F-0A97-483C-872A-73769C3F9E91}" presName="rootComposite" presStyleCnt="0"/>
      <dgm:spPr/>
    </dgm:pt>
    <dgm:pt modelId="{AF8DF513-B9CB-4C0F-8A5F-83E42531AC19}" type="pres">
      <dgm:prSet presAssocID="{78BCC67F-0A97-483C-872A-73769C3F9E91}" presName="rootText" presStyleLbl="node2" presStyleIdx="0" presStyleCnt="1" custScaleX="42347" custScaleY="42438" custLinFactNeighborX="58" custLinFactNeighborY="-901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59EAB02-F722-469F-80C0-1C723F05B9E0}" type="pres">
      <dgm:prSet presAssocID="{78BCC67F-0A97-483C-872A-73769C3F9E91}" presName="rootConnector" presStyleLbl="node2" presStyleIdx="0" presStyleCnt="1"/>
      <dgm:spPr/>
      <dgm:t>
        <a:bodyPr/>
        <a:lstStyle/>
        <a:p>
          <a:endParaRPr lang="es-ES"/>
        </a:p>
      </dgm:t>
    </dgm:pt>
    <dgm:pt modelId="{6E9CE1F7-3633-43DA-AAA2-5F5C0B2A0316}" type="pres">
      <dgm:prSet presAssocID="{78BCC67F-0A97-483C-872A-73769C3F9E91}" presName="hierChild4" presStyleCnt="0"/>
      <dgm:spPr/>
    </dgm:pt>
    <dgm:pt modelId="{D28976F8-337F-4D65-B380-59DD8EF3E599}" type="pres">
      <dgm:prSet presAssocID="{78BCC67F-0A97-483C-872A-73769C3F9E91}" presName="hierChild5" presStyleCnt="0"/>
      <dgm:spPr/>
    </dgm:pt>
    <dgm:pt modelId="{E6CFA08A-7145-470C-A659-6A725D85622B}" type="pres">
      <dgm:prSet presAssocID="{9DEA55C1-E59C-4B5B-90DC-1D0B54C2B20C}" presName="hierChild3" presStyleCnt="0"/>
      <dgm:spPr/>
    </dgm:pt>
  </dgm:ptLst>
  <dgm:cxnLst>
    <dgm:cxn modelId="{077599EF-14D9-4252-9B1E-B5974DE41CC8}" srcId="{9DEA55C1-E59C-4B5B-90DC-1D0B54C2B20C}" destId="{78BCC67F-0A97-483C-872A-73769C3F9E91}" srcOrd="0" destOrd="0" parTransId="{28BC60D3-8040-49C2-A02F-7FB675194687}" sibTransId="{C8A0BBC7-C162-4904-A5E8-0E7E8B9BFE79}"/>
    <dgm:cxn modelId="{1CC3B010-FB99-4CDE-B9F9-5E618AF6AF55}" type="presOf" srcId="{9DEA55C1-E59C-4B5B-90DC-1D0B54C2B20C}" destId="{86D99192-4F64-487A-BE9B-B4D3790AE7BC}" srcOrd="0" destOrd="0" presId="urn:microsoft.com/office/officeart/2005/8/layout/orgChart1"/>
    <dgm:cxn modelId="{DD8DBBA5-5981-4FBD-BEFC-388597238096}" type="presOf" srcId="{28BC60D3-8040-49C2-A02F-7FB675194687}" destId="{D5B4FB39-2857-4CD0-8D38-4BB1A84E52CD}" srcOrd="0" destOrd="0" presId="urn:microsoft.com/office/officeart/2005/8/layout/orgChart1"/>
    <dgm:cxn modelId="{69B520E6-1407-44EF-88F9-3F0B6AC8567A}" type="presOf" srcId="{78BCC67F-0A97-483C-872A-73769C3F9E91}" destId="{AF8DF513-B9CB-4C0F-8A5F-83E42531AC19}" srcOrd="0" destOrd="0" presId="urn:microsoft.com/office/officeart/2005/8/layout/orgChart1"/>
    <dgm:cxn modelId="{68CE492A-C081-4650-8E50-A7D4ADEA3F74}" type="presOf" srcId="{BD3D72B1-EEF6-4EB4-803A-A74A6B419346}" destId="{B3263371-B20E-4D1C-87B0-F232DC5A756C}" srcOrd="0" destOrd="0" presId="urn:microsoft.com/office/officeart/2005/8/layout/orgChart1"/>
    <dgm:cxn modelId="{CBD5B124-8889-40BD-83A6-6D6697760703}" type="presOf" srcId="{9DEA55C1-E59C-4B5B-90DC-1D0B54C2B20C}" destId="{B2A4EFCD-7609-4E18-A214-10BA88B362DC}" srcOrd="1" destOrd="0" presId="urn:microsoft.com/office/officeart/2005/8/layout/orgChart1"/>
    <dgm:cxn modelId="{12B1B7BA-8315-4B40-A3EC-B782AD0CC727}" type="presOf" srcId="{78BCC67F-0A97-483C-872A-73769C3F9E91}" destId="{A59EAB02-F722-469F-80C0-1C723F05B9E0}" srcOrd="1" destOrd="0" presId="urn:microsoft.com/office/officeart/2005/8/layout/orgChart1"/>
    <dgm:cxn modelId="{249329A8-F917-44DE-879B-81493D40AFAF}" srcId="{BD3D72B1-EEF6-4EB4-803A-A74A6B419346}" destId="{9DEA55C1-E59C-4B5B-90DC-1D0B54C2B20C}" srcOrd="0" destOrd="0" parTransId="{DC431621-F922-42D7-987E-BC6EADD572A1}" sibTransId="{1C0576D0-2BD9-4D61-BC42-6FFE9C63440E}"/>
    <dgm:cxn modelId="{A32C33CB-0F9C-4E24-8559-687E027CF9EC}" type="presParOf" srcId="{B3263371-B20E-4D1C-87B0-F232DC5A756C}" destId="{8CDE9839-8DE1-472C-9904-C93FC90AA559}" srcOrd="0" destOrd="0" presId="urn:microsoft.com/office/officeart/2005/8/layout/orgChart1"/>
    <dgm:cxn modelId="{67A5A9CA-4D0C-4CAA-A493-B9FB7F1B3780}" type="presParOf" srcId="{8CDE9839-8DE1-472C-9904-C93FC90AA559}" destId="{A15FBA2B-7AAA-4593-A287-168E70F88188}" srcOrd="0" destOrd="0" presId="urn:microsoft.com/office/officeart/2005/8/layout/orgChart1"/>
    <dgm:cxn modelId="{0E2B8CA3-B636-4E27-987D-3A31CF37B0A9}" type="presParOf" srcId="{A15FBA2B-7AAA-4593-A287-168E70F88188}" destId="{86D99192-4F64-487A-BE9B-B4D3790AE7BC}" srcOrd="0" destOrd="0" presId="urn:microsoft.com/office/officeart/2005/8/layout/orgChart1"/>
    <dgm:cxn modelId="{99F6D9E1-D6CC-405F-910C-CAA38F775B4F}" type="presParOf" srcId="{A15FBA2B-7AAA-4593-A287-168E70F88188}" destId="{B2A4EFCD-7609-4E18-A214-10BA88B362DC}" srcOrd="1" destOrd="0" presId="urn:microsoft.com/office/officeart/2005/8/layout/orgChart1"/>
    <dgm:cxn modelId="{C9307E13-ADE5-411C-87CC-0101A48944C0}" type="presParOf" srcId="{8CDE9839-8DE1-472C-9904-C93FC90AA559}" destId="{05E8A0F8-8F4A-4D16-B455-9B21EE5D83FA}" srcOrd="1" destOrd="0" presId="urn:microsoft.com/office/officeart/2005/8/layout/orgChart1"/>
    <dgm:cxn modelId="{BAD45947-4AB2-4B44-820A-A2216F001D16}" type="presParOf" srcId="{05E8A0F8-8F4A-4D16-B455-9B21EE5D83FA}" destId="{D5B4FB39-2857-4CD0-8D38-4BB1A84E52CD}" srcOrd="0" destOrd="0" presId="urn:microsoft.com/office/officeart/2005/8/layout/orgChart1"/>
    <dgm:cxn modelId="{EC89AC9E-E97B-49E6-A8A6-616F72E03944}" type="presParOf" srcId="{05E8A0F8-8F4A-4D16-B455-9B21EE5D83FA}" destId="{B2BC96FB-A0F6-438F-830A-A2DC8B99E016}" srcOrd="1" destOrd="0" presId="urn:microsoft.com/office/officeart/2005/8/layout/orgChart1"/>
    <dgm:cxn modelId="{776C6FAA-72F7-4607-9F07-DC5A436F49D5}" type="presParOf" srcId="{B2BC96FB-A0F6-438F-830A-A2DC8B99E016}" destId="{8611BA50-C567-4DB2-89B7-9F94C03E7B51}" srcOrd="0" destOrd="0" presId="urn:microsoft.com/office/officeart/2005/8/layout/orgChart1"/>
    <dgm:cxn modelId="{A14602C7-04B0-4766-AEFB-52A7A17A2655}" type="presParOf" srcId="{8611BA50-C567-4DB2-89B7-9F94C03E7B51}" destId="{AF8DF513-B9CB-4C0F-8A5F-83E42531AC19}" srcOrd="0" destOrd="0" presId="urn:microsoft.com/office/officeart/2005/8/layout/orgChart1"/>
    <dgm:cxn modelId="{E608BFB7-F2BE-46D8-8708-AAB318EA077E}" type="presParOf" srcId="{8611BA50-C567-4DB2-89B7-9F94C03E7B51}" destId="{A59EAB02-F722-469F-80C0-1C723F05B9E0}" srcOrd="1" destOrd="0" presId="urn:microsoft.com/office/officeart/2005/8/layout/orgChart1"/>
    <dgm:cxn modelId="{DDBBBAE1-02E5-47AE-A5EF-EAAB16B7985F}" type="presParOf" srcId="{B2BC96FB-A0F6-438F-830A-A2DC8B99E016}" destId="{6E9CE1F7-3633-43DA-AAA2-5F5C0B2A0316}" srcOrd="1" destOrd="0" presId="urn:microsoft.com/office/officeart/2005/8/layout/orgChart1"/>
    <dgm:cxn modelId="{EA5267BD-C7A8-4B71-B62D-7C0B66A9F70D}" type="presParOf" srcId="{B2BC96FB-A0F6-438F-830A-A2DC8B99E016}" destId="{D28976F8-337F-4D65-B380-59DD8EF3E599}" srcOrd="2" destOrd="0" presId="urn:microsoft.com/office/officeart/2005/8/layout/orgChart1"/>
    <dgm:cxn modelId="{4B047BD8-9DE0-4045-951B-3A97EF29AC46}" type="presParOf" srcId="{8CDE9839-8DE1-472C-9904-C93FC90AA559}" destId="{E6CFA08A-7145-470C-A659-6A725D85622B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D3D72B1-EEF6-4EB4-803A-A74A6B41934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7D1C1E13-9232-4557-BF18-4BBE514AB07E}">
      <dgm:prSet phldrT="[Texto]"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b="0" dirty="0">
              <a:cs typeface="Arial" panose="020B0604020202020204" pitchFamily="34" charset="0"/>
            </a:rPr>
            <a:t>Comisario(a) </a:t>
          </a:r>
          <a:r>
            <a:rPr lang="es-MX" altLang="es-MX" sz="1200" b="0" dirty="0" smtClean="0">
              <a:cs typeface="Arial" panose="020B0604020202020204" pitchFamily="34" charset="0"/>
            </a:rPr>
            <a:t>General</a:t>
          </a:r>
          <a:endParaRPr lang="es-MX" altLang="es-MX" sz="1200" b="0" dirty="0">
            <a:cs typeface="Arial" panose="020B0604020202020204" pitchFamily="34" charset="0"/>
          </a:endParaRPr>
        </a:p>
      </dgm:t>
    </dgm:pt>
    <dgm:pt modelId="{4ED6D103-E1FE-438C-B504-8001C62454A9}" type="parTrans" cxnId="{2029116A-24C9-49F7-8F4D-376A3CED5B72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b="0" dirty="0"/>
        </a:p>
      </dgm:t>
    </dgm:pt>
    <dgm:pt modelId="{B7D513EA-F796-47AA-A9A4-5F4249A8CD15}" type="sibTrans" cxnId="{2029116A-24C9-49F7-8F4D-376A3CED5B72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b="0" dirty="0"/>
        </a:p>
      </dgm:t>
    </dgm:pt>
    <dgm:pt modelId="{9DEA55C1-E59C-4B5B-90DC-1D0B54C2B20C}">
      <dgm:prSet phldrT="[Texto]"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ES" sz="1200" b="0" dirty="0"/>
            <a:t>Coordinador(a) de Comunicación Social</a:t>
          </a:r>
        </a:p>
      </dgm:t>
    </dgm:pt>
    <dgm:pt modelId="{DC431621-F922-42D7-987E-BC6EADD572A1}" type="par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b="0" dirty="0"/>
        </a:p>
      </dgm:t>
    </dgm:pt>
    <dgm:pt modelId="{1C0576D0-2BD9-4D61-BC42-6FFE9C63440E}" type="sib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b="0" dirty="0"/>
        </a:p>
      </dgm:t>
    </dgm:pt>
    <dgm:pt modelId="{2FAC7B00-AA1E-46C6-AD3D-CD78309B3A38}">
      <dgm:prSet phldrT="[Texto]"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b="0" dirty="0">
              <a:cs typeface="Arial" panose="020B0604020202020204" pitchFamily="34" charset="0"/>
            </a:rPr>
            <a:t>Coordinador(a)</a:t>
          </a:r>
        </a:p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b="0" dirty="0">
              <a:cs typeface="Arial" panose="020B0604020202020204" pitchFamily="34" charset="0"/>
            </a:rPr>
            <a:t>Jurídico(a)</a:t>
          </a:r>
        </a:p>
      </dgm:t>
    </dgm:pt>
    <dgm:pt modelId="{1FE9B0C6-8EA9-46B5-B79F-B71EFE4EA82E}" type="parTrans" cxnId="{F432B284-A78F-4D0C-939B-F0106E90747A}">
      <dgm:prSet/>
      <dgm:spPr/>
      <dgm:t>
        <a:bodyPr/>
        <a:lstStyle/>
        <a:p>
          <a:endParaRPr lang="es-MX" sz="1200" b="0"/>
        </a:p>
      </dgm:t>
    </dgm:pt>
    <dgm:pt modelId="{37C5DCED-D0E1-4538-BF1A-E48108ED2E39}" type="sibTrans" cxnId="{F432B284-A78F-4D0C-939B-F0106E90747A}">
      <dgm:prSet/>
      <dgm:spPr/>
      <dgm:t>
        <a:bodyPr/>
        <a:lstStyle/>
        <a:p>
          <a:endParaRPr lang="es-MX" sz="1200" b="0"/>
        </a:p>
      </dgm:t>
    </dgm:pt>
    <dgm:pt modelId="{29BA09DE-1AE4-4BFA-B048-EE2B0ECFE9E0}">
      <dgm:prSet phldrT="[Texto]"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 smtClean="0"/>
            <a:t>Coordinador(a) de Relaciones Interinstitucionales</a:t>
          </a:r>
          <a:endParaRPr lang="es-ES" sz="1200" b="0" dirty="0"/>
        </a:p>
      </dgm:t>
    </dgm:pt>
    <dgm:pt modelId="{C467664E-C553-4C2A-8617-A0215BE38648}" type="parTrans" cxnId="{1EE6CB7D-CA51-41D4-8765-AA82BA1E7B01}">
      <dgm:prSet/>
      <dgm:spPr/>
      <dgm:t>
        <a:bodyPr/>
        <a:lstStyle/>
        <a:p>
          <a:endParaRPr lang="es-ES" sz="1200"/>
        </a:p>
      </dgm:t>
    </dgm:pt>
    <dgm:pt modelId="{792EEE3D-0EDC-46F1-8908-410C5BE7E108}" type="sibTrans" cxnId="{1EE6CB7D-CA51-41D4-8765-AA82BA1E7B01}">
      <dgm:prSet/>
      <dgm:spPr/>
      <dgm:t>
        <a:bodyPr/>
        <a:lstStyle/>
        <a:p>
          <a:endParaRPr lang="es-ES" sz="1200"/>
        </a:p>
      </dgm:t>
    </dgm:pt>
    <dgm:pt modelId="{5809705C-9453-437D-8DDF-C3F0489D02F5}">
      <dgm:prSet phldrT="[Texto]"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>
              <a:latin typeface="+mn-lt"/>
            </a:rPr>
            <a:t>Coordinador(a) de Asuntos Internos</a:t>
          </a:r>
          <a:endParaRPr lang="es-ES" sz="1200" b="0" dirty="0"/>
        </a:p>
      </dgm:t>
    </dgm:pt>
    <dgm:pt modelId="{ABA548B5-627A-45BC-A233-C4AC759AD9AB}" type="parTrans" cxnId="{53AF830F-2696-4FAF-B704-BB7310ED891C}">
      <dgm:prSet/>
      <dgm:spPr/>
      <dgm:t>
        <a:bodyPr/>
        <a:lstStyle/>
        <a:p>
          <a:endParaRPr lang="es-ES" sz="1200"/>
        </a:p>
      </dgm:t>
    </dgm:pt>
    <dgm:pt modelId="{C6BDC391-73C3-4286-9CB8-C55152E0AAFF}" type="sibTrans" cxnId="{53AF830F-2696-4FAF-B704-BB7310ED891C}">
      <dgm:prSet/>
      <dgm:spPr/>
      <dgm:t>
        <a:bodyPr/>
        <a:lstStyle/>
        <a:p>
          <a:endParaRPr lang="es-ES" sz="1200"/>
        </a:p>
      </dgm:t>
    </dgm:pt>
    <dgm:pt modelId="{B3263371-B20E-4D1C-87B0-F232DC5A756C}" type="pres">
      <dgm:prSet presAssocID="{BD3D72B1-EEF6-4EB4-803A-A74A6B4193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DC027E0F-708F-4EA2-B9DA-63638F324B4C}" type="pres">
      <dgm:prSet presAssocID="{7D1C1E13-9232-4557-BF18-4BBE514AB07E}" presName="hierRoot1" presStyleCnt="0">
        <dgm:presLayoutVars>
          <dgm:hierBranch val="init"/>
        </dgm:presLayoutVars>
      </dgm:prSet>
      <dgm:spPr/>
    </dgm:pt>
    <dgm:pt modelId="{9FDDE171-E5F4-4B2E-BCC6-D6EC85209B1C}" type="pres">
      <dgm:prSet presAssocID="{7D1C1E13-9232-4557-BF18-4BBE514AB07E}" presName="rootComposite1" presStyleCnt="0"/>
      <dgm:spPr/>
    </dgm:pt>
    <dgm:pt modelId="{3F840048-576A-4463-835E-D05E1C3133C3}" type="pres">
      <dgm:prSet presAssocID="{7D1C1E13-9232-4557-BF18-4BBE514AB07E}" presName="rootText1" presStyleLbl="node0" presStyleIdx="0" presStyleCnt="1" custScaleX="162394" custScaleY="162394" custLinFactNeighborX="932" custLinFactNeighborY="-3113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21BA950-E3B7-4F5B-9333-8490AE07CE0D}" type="pres">
      <dgm:prSet presAssocID="{7D1C1E13-9232-4557-BF18-4BBE514AB07E}" presName="rootConnector1" presStyleLbl="node1" presStyleIdx="0" presStyleCnt="0"/>
      <dgm:spPr/>
      <dgm:t>
        <a:bodyPr/>
        <a:lstStyle/>
        <a:p>
          <a:endParaRPr lang="es-ES"/>
        </a:p>
      </dgm:t>
    </dgm:pt>
    <dgm:pt modelId="{02174221-57C7-4228-9B24-3FBA0B9EBD52}" type="pres">
      <dgm:prSet presAssocID="{7D1C1E13-9232-4557-BF18-4BBE514AB07E}" presName="hierChild2" presStyleCnt="0"/>
      <dgm:spPr/>
    </dgm:pt>
    <dgm:pt modelId="{CC244708-9F8E-48E3-B307-E4DCEE750953}" type="pres">
      <dgm:prSet presAssocID="{C467664E-C553-4C2A-8617-A0215BE38648}" presName="Name37" presStyleLbl="parChTrans1D2" presStyleIdx="0" presStyleCnt="4"/>
      <dgm:spPr/>
      <dgm:t>
        <a:bodyPr/>
        <a:lstStyle/>
        <a:p>
          <a:endParaRPr lang="es-ES"/>
        </a:p>
      </dgm:t>
    </dgm:pt>
    <dgm:pt modelId="{086FB096-E56D-4BAF-8EC5-58D902857A7E}" type="pres">
      <dgm:prSet presAssocID="{29BA09DE-1AE4-4BFA-B048-EE2B0ECFE9E0}" presName="hierRoot2" presStyleCnt="0">
        <dgm:presLayoutVars>
          <dgm:hierBranch val="init"/>
        </dgm:presLayoutVars>
      </dgm:prSet>
      <dgm:spPr/>
    </dgm:pt>
    <dgm:pt modelId="{17AAC2FE-11C5-4E54-8CA7-667D9ABE77B0}" type="pres">
      <dgm:prSet presAssocID="{29BA09DE-1AE4-4BFA-B048-EE2B0ECFE9E0}" presName="rootComposite" presStyleCnt="0"/>
      <dgm:spPr/>
    </dgm:pt>
    <dgm:pt modelId="{88AF180C-B8ED-4C02-BFDB-94EC77CF9C64}" type="pres">
      <dgm:prSet presAssocID="{29BA09DE-1AE4-4BFA-B048-EE2B0ECFE9E0}" presName="rootText" presStyleLbl="node2" presStyleIdx="0" presStyleCnt="4" custScaleX="117978" custScaleY="138065" custLinFactNeighborY="4806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32E67553-3DDD-4EC3-B2BB-89D163BB370E}" type="pres">
      <dgm:prSet presAssocID="{29BA09DE-1AE4-4BFA-B048-EE2B0ECFE9E0}" presName="rootConnector" presStyleLbl="node2" presStyleIdx="0" presStyleCnt="4"/>
      <dgm:spPr/>
      <dgm:t>
        <a:bodyPr/>
        <a:lstStyle/>
        <a:p>
          <a:endParaRPr lang="es-ES"/>
        </a:p>
      </dgm:t>
    </dgm:pt>
    <dgm:pt modelId="{C1C356A6-CCC2-4C98-898A-03C24046F787}" type="pres">
      <dgm:prSet presAssocID="{29BA09DE-1AE4-4BFA-B048-EE2B0ECFE9E0}" presName="hierChild4" presStyleCnt="0"/>
      <dgm:spPr/>
    </dgm:pt>
    <dgm:pt modelId="{1D817AC3-05A3-4884-99D9-B9E309C2FFAB}" type="pres">
      <dgm:prSet presAssocID="{29BA09DE-1AE4-4BFA-B048-EE2B0ECFE9E0}" presName="hierChild5" presStyleCnt="0"/>
      <dgm:spPr/>
    </dgm:pt>
    <dgm:pt modelId="{5BA0AF2C-2DB2-4918-9495-6AD2EDFF053F}" type="pres">
      <dgm:prSet presAssocID="{1FE9B0C6-8EA9-46B5-B79F-B71EFE4EA82E}" presName="Name37" presStyleLbl="parChTrans1D2" presStyleIdx="1" presStyleCnt="4"/>
      <dgm:spPr/>
      <dgm:t>
        <a:bodyPr/>
        <a:lstStyle/>
        <a:p>
          <a:endParaRPr lang="es-ES"/>
        </a:p>
      </dgm:t>
    </dgm:pt>
    <dgm:pt modelId="{604B1F77-9B1C-4D88-B436-30077D751F8E}" type="pres">
      <dgm:prSet presAssocID="{2FAC7B00-AA1E-46C6-AD3D-CD78309B3A38}" presName="hierRoot2" presStyleCnt="0">
        <dgm:presLayoutVars>
          <dgm:hierBranch val="init"/>
        </dgm:presLayoutVars>
      </dgm:prSet>
      <dgm:spPr/>
    </dgm:pt>
    <dgm:pt modelId="{C2660C97-692D-4C11-A133-F11769FBB6A0}" type="pres">
      <dgm:prSet presAssocID="{2FAC7B00-AA1E-46C6-AD3D-CD78309B3A38}" presName="rootComposite" presStyleCnt="0"/>
      <dgm:spPr/>
    </dgm:pt>
    <dgm:pt modelId="{9AB9A094-906C-4743-8046-C8CDC622642B}" type="pres">
      <dgm:prSet presAssocID="{2FAC7B00-AA1E-46C6-AD3D-CD78309B3A38}" presName="rootText" presStyleLbl="node2" presStyleIdx="1" presStyleCnt="4" custScaleX="117978" custScaleY="138065" custLinFactNeighborX="663" custLinFactNeighborY="4806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5B5366E-65E9-4C66-A0C1-54662C24FBE3}" type="pres">
      <dgm:prSet presAssocID="{2FAC7B00-AA1E-46C6-AD3D-CD78309B3A38}" presName="rootConnector" presStyleLbl="node2" presStyleIdx="1" presStyleCnt="4"/>
      <dgm:spPr/>
      <dgm:t>
        <a:bodyPr/>
        <a:lstStyle/>
        <a:p>
          <a:endParaRPr lang="es-ES"/>
        </a:p>
      </dgm:t>
    </dgm:pt>
    <dgm:pt modelId="{ADB094F2-300B-49A4-8413-F2BAAD664D00}" type="pres">
      <dgm:prSet presAssocID="{2FAC7B00-AA1E-46C6-AD3D-CD78309B3A38}" presName="hierChild4" presStyleCnt="0"/>
      <dgm:spPr/>
    </dgm:pt>
    <dgm:pt modelId="{C7E77BC1-AEBC-4B5F-B811-50C8C51CCBF3}" type="pres">
      <dgm:prSet presAssocID="{2FAC7B00-AA1E-46C6-AD3D-CD78309B3A38}" presName="hierChild5" presStyleCnt="0"/>
      <dgm:spPr/>
    </dgm:pt>
    <dgm:pt modelId="{B3A1694A-E24F-4F56-A21C-DE3116BD31A3}" type="pres">
      <dgm:prSet presAssocID="{DC431621-F922-42D7-987E-BC6EADD572A1}" presName="Name37" presStyleLbl="parChTrans1D2" presStyleIdx="2" presStyleCnt="4"/>
      <dgm:spPr/>
      <dgm:t>
        <a:bodyPr/>
        <a:lstStyle/>
        <a:p>
          <a:endParaRPr lang="es-ES"/>
        </a:p>
      </dgm:t>
    </dgm:pt>
    <dgm:pt modelId="{B429856D-3DA0-4FEF-BDF2-2B75790A24EF}" type="pres">
      <dgm:prSet presAssocID="{9DEA55C1-E59C-4B5B-90DC-1D0B54C2B20C}" presName="hierRoot2" presStyleCnt="0">
        <dgm:presLayoutVars>
          <dgm:hierBranch/>
        </dgm:presLayoutVars>
      </dgm:prSet>
      <dgm:spPr/>
    </dgm:pt>
    <dgm:pt modelId="{D195F7B3-ACE9-414B-93E6-C968FD9C4A22}" type="pres">
      <dgm:prSet presAssocID="{9DEA55C1-E59C-4B5B-90DC-1D0B54C2B20C}" presName="rootComposite" presStyleCnt="0"/>
      <dgm:spPr/>
    </dgm:pt>
    <dgm:pt modelId="{74A3495A-9760-4B07-9B0A-DE4CCF551DEE}" type="pres">
      <dgm:prSet presAssocID="{9DEA55C1-E59C-4B5B-90DC-1D0B54C2B20C}" presName="rootText" presStyleLbl="node2" presStyleIdx="2" presStyleCnt="4" custScaleX="117978" custScaleY="138065" custLinFactNeighborX="1706" custLinFactNeighborY="4806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67B82BB-FA8A-47F4-9245-C21A6CE4A02E}" type="pres">
      <dgm:prSet presAssocID="{9DEA55C1-E59C-4B5B-90DC-1D0B54C2B20C}" presName="rootConnector" presStyleLbl="node2" presStyleIdx="2" presStyleCnt="4"/>
      <dgm:spPr/>
      <dgm:t>
        <a:bodyPr/>
        <a:lstStyle/>
        <a:p>
          <a:endParaRPr lang="es-ES"/>
        </a:p>
      </dgm:t>
    </dgm:pt>
    <dgm:pt modelId="{9B8AA9CD-31F3-485E-8D67-2BD6D2EB29E9}" type="pres">
      <dgm:prSet presAssocID="{9DEA55C1-E59C-4B5B-90DC-1D0B54C2B20C}" presName="hierChild4" presStyleCnt="0"/>
      <dgm:spPr/>
    </dgm:pt>
    <dgm:pt modelId="{95739960-98A8-416E-8260-1CD70AAEBC9C}" type="pres">
      <dgm:prSet presAssocID="{9DEA55C1-E59C-4B5B-90DC-1D0B54C2B20C}" presName="hierChild5" presStyleCnt="0"/>
      <dgm:spPr/>
    </dgm:pt>
    <dgm:pt modelId="{5A633988-47EC-41ED-8A76-43D37AA99594}" type="pres">
      <dgm:prSet presAssocID="{ABA548B5-627A-45BC-A233-C4AC759AD9AB}" presName="Name37" presStyleLbl="parChTrans1D2" presStyleIdx="3" presStyleCnt="4"/>
      <dgm:spPr/>
      <dgm:t>
        <a:bodyPr/>
        <a:lstStyle/>
        <a:p>
          <a:endParaRPr lang="es-ES"/>
        </a:p>
      </dgm:t>
    </dgm:pt>
    <dgm:pt modelId="{257B0AA2-2604-4EBE-A962-70BA69A919BA}" type="pres">
      <dgm:prSet presAssocID="{5809705C-9453-437D-8DDF-C3F0489D02F5}" presName="hierRoot2" presStyleCnt="0">
        <dgm:presLayoutVars>
          <dgm:hierBranch val="init"/>
        </dgm:presLayoutVars>
      </dgm:prSet>
      <dgm:spPr/>
    </dgm:pt>
    <dgm:pt modelId="{0B1C96B0-CD4B-46F5-B003-B6F654060F8F}" type="pres">
      <dgm:prSet presAssocID="{5809705C-9453-437D-8DDF-C3F0489D02F5}" presName="rootComposite" presStyleCnt="0"/>
      <dgm:spPr/>
    </dgm:pt>
    <dgm:pt modelId="{9EBF5B36-8F74-411A-A12A-CCE48B959BE0}" type="pres">
      <dgm:prSet presAssocID="{5809705C-9453-437D-8DDF-C3F0489D02F5}" presName="rootText" presStyleLbl="node2" presStyleIdx="3" presStyleCnt="4" custScaleX="117978" custScaleY="138065" custLinFactNeighborY="4806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2F74028-623C-4BCA-AF25-190A84953A07}" type="pres">
      <dgm:prSet presAssocID="{5809705C-9453-437D-8DDF-C3F0489D02F5}" presName="rootConnector" presStyleLbl="node2" presStyleIdx="3" presStyleCnt="4"/>
      <dgm:spPr/>
      <dgm:t>
        <a:bodyPr/>
        <a:lstStyle/>
        <a:p>
          <a:endParaRPr lang="es-ES"/>
        </a:p>
      </dgm:t>
    </dgm:pt>
    <dgm:pt modelId="{6F607961-3EE7-4886-ACD9-9DCAF8615DDB}" type="pres">
      <dgm:prSet presAssocID="{5809705C-9453-437D-8DDF-C3F0489D02F5}" presName="hierChild4" presStyleCnt="0"/>
      <dgm:spPr/>
    </dgm:pt>
    <dgm:pt modelId="{0FB3A5AC-7357-46F3-8EBB-549923BF5ABE}" type="pres">
      <dgm:prSet presAssocID="{5809705C-9453-437D-8DDF-C3F0489D02F5}" presName="hierChild5" presStyleCnt="0"/>
      <dgm:spPr/>
    </dgm:pt>
    <dgm:pt modelId="{D541720C-0861-4C6E-9215-E5768383CAD5}" type="pres">
      <dgm:prSet presAssocID="{7D1C1E13-9232-4557-BF18-4BBE514AB07E}" presName="hierChild3" presStyleCnt="0"/>
      <dgm:spPr/>
    </dgm:pt>
  </dgm:ptLst>
  <dgm:cxnLst>
    <dgm:cxn modelId="{25E124AF-C46F-4199-9011-D667A52E03AD}" type="presOf" srcId="{9DEA55C1-E59C-4B5B-90DC-1D0B54C2B20C}" destId="{74A3495A-9760-4B07-9B0A-DE4CCF551DEE}" srcOrd="0" destOrd="0" presId="urn:microsoft.com/office/officeart/2005/8/layout/orgChart1"/>
    <dgm:cxn modelId="{F432B284-A78F-4D0C-939B-F0106E90747A}" srcId="{7D1C1E13-9232-4557-BF18-4BBE514AB07E}" destId="{2FAC7B00-AA1E-46C6-AD3D-CD78309B3A38}" srcOrd="1" destOrd="0" parTransId="{1FE9B0C6-8EA9-46B5-B79F-B71EFE4EA82E}" sibTransId="{37C5DCED-D0E1-4538-BF1A-E48108ED2E39}"/>
    <dgm:cxn modelId="{0B30AC46-4195-49ED-B892-203F968EEE8E}" type="presOf" srcId="{1FE9B0C6-8EA9-46B5-B79F-B71EFE4EA82E}" destId="{5BA0AF2C-2DB2-4918-9495-6AD2EDFF053F}" srcOrd="0" destOrd="0" presId="urn:microsoft.com/office/officeart/2005/8/layout/orgChart1"/>
    <dgm:cxn modelId="{38197265-C53A-4B0A-A656-529C6D091C11}" type="presOf" srcId="{5809705C-9453-437D-8DDF-C3F0489D02F5}" destId="{9EBF5B36-8F74-411A-A12A-CCE48B959BE0}" srcOrd="0" destOrd="0" presId="urn:microsoft.com/office/officeart/2005/8/layout/orgChart1"/>
    <dgm:cxn modelId="{6148FAFF-5670-4E09-B001-592C58876C1B}" type="presOf" srcId="{29BA09DE-1AE4-4BFA-B048-EE2B0ECFE9E0}" destId="{32E67553-3DDD-4EC3-B2BB-89D163BB370E}" srcOrd="1" destOrd="0" presId="urn:microsoft.com/office/officeart/2005/8/layout/orgChart1"/>
    <dgm:cxn modelId="{20DB0ACC-B317-4362-B9AB-ECBD188711E1}" type="presOf" srcId="{7D1C1E13-9232-4557-BF18-4BBE514AB07E}" destId="{721BA950-E3B7-4F5B-9333-8490AE07CE0D}" srcOrd="1" destOrd="0" presId="urn:microsoft.com/office/officeart/2005/8/layout/orgChart1"/>
    <dgm:cxn modelId="{3C162590-7273-4BBA-B4A2-4169946752FA}" type="presOf" srcId="{5809705C-9453-437D-8DDF-C3F0489D02F5}" destId="{92F74028-623C-4BCA-AF25-190A84953A07}" srcOrd="1" destOrd="0" presId="urn:microsoft.com/office/officeart/2005/8/layout/orgChart1"/>
    <dgm:cxn modelId="{A2E6A490-96C5-4434-893C-75CEFF6C1E15}" type="presOf" srcId="{29BA09DE-1AE4-4BFA-B048-EE2B0ECFE9E0}" destId="{88AF180C-B8ED-4C02-BFDB-94EC77CF9C64}" srcOrd="0" destOrd="0" presId="urn:microsoft.com/office/officeart/2005/8/layout/orgChart1"/>
    <dgm:cxn modelId="{6FE85E49-0033-4BDC-9E42-E1F6864563ED}" type="presOf" srcId="{DC431621-F922-42D7-987E-BC6EADD572A1}" destId="{B3A1694A-E24F-4F56-A21C-DE3116BD31A3}" srcOrd="0" destOrd="0" presId="urn:microsoft.com/office/officeart/2005/8/layout/orgChart1"/>
    <dgm:cxn modelId="{68CE492A-C081-4650-8E50-A7D4ADEA3F74}" type="presOf" srcId="{BD3D72B1-EEF6-4EB4-803A-A74A6B419346}" destId="{B3263371-B20E-4D1C-87B0-F232DC5A756C}" srcOrd="0" destOrd="0" presId="urn:microsoft.com/office/officeart/2005/8/layout/orgChart1"/>
    <dgm:cxn modelId="{F9F46600-4E80-4C5F-975B-AD07E34019F4}" type="presOf" srcId="{C467664E-C553-4C2A-8617-A0215BE38648}" destId="{CC244708-9F8E-48E3-B307-E4DCEE750953}" srcOrd="0" destOrd="0" presId="urn:microsoft.com/office/officeart/2005/8/layout/orgChart1"/>
    <dgm:cxn modelId="{DE8DC77D-3B05-4BAD-83B5-4DCCAFD0B5A6}" type="presOf" srcId="{7D1C1E13-9232-4557-BF18-4BBE514AB07E}" destId="{3F840048-576A-4463-835E-D05E1C3133C3}" srcOrd="0" destOrd="0" presId="urn:microsoft.com/office/officeart/2005/8/layout/orgChart1"/>
    <dgm:cxn modelId="{2029116A-24C9-49F7-8F4D-376A3CED5B72}" srcId="{BD3D72B1-EEF6-4EB4-803A-A74A6B419346}" destId="{7D1C1E13-9232-4557-BF18-4BBE514AB07E}" srcOrd="0" destOrd="0" parTransId="{4ED6D103-E1FE-438C-B504-8001C62454A9}" sibTransId="{B7D513EA-F796-47AA-A9A4-5F4249A8CD15}"/>
    <dgm:cxn modelId="{53AF830F-2696-4FAF-B704-BB7310ED891C}" srcId="{7D1C1E13-9232-4557-BF18-4BBE514AB07E}" destId="{5809705C-9453-437D-8DDF-C3F0489D02F5}" srcOrd="3" destOrd="0" parTransId="{ABA548B5-627A-45BC-A233-C4AC759AD9AB}" sibTransId="{C6BDC391-73C3-4286-9CB8-C55152E0AAFF}"/>
    <dgm:cxn modelId="{249329A8-F917-44DE-879B-81493D40AFAF}" srcId="{7D1C1E13-9232-4557-BF18-4BBE514AB07E}" destId="{9DEA55C1-E59C-4B5B-90DC-1D0B54C2B20C}" srcOrd="2" destOrd="0" parTransId="{DC431621-F922-42D7-987E-BC6EADD572A1}" sibTransId="{1C0576D0-2BD9-4D61-BC42-6FFE9C63440E}"/>
    <dgm:cxn modelId="{C732FA7D-6A72-4817-8A69-F4DB463A44BD}" type="presOf" srcId="{2FAC7B00-AA1E-46C6-AD3D-CD78309B3A38}" destId="{9AB9A094-906C-4743-8046-C8CDC622642B}" srcOrd="0" destOrd="0" presId="urn:microsoft.com/office/officeart/2005/8/layout/orgChart1"/>
    <dgm:cxn modelId="{989B1A67-C5B7-4579-B511-D27A78AFE953}" type="presOf" srcId="{ABA548B5-627A-45BC-A233-C4AC759AD9AB}" destId="{5A633988-47EC-41ED-8A76-43D37AA99594}" srcOrd="0" destOrd="0" presId="urn:microsoft.com/office/officeart/2005/8/layout/orgChart1"/>
    <dgm:cxn modelId="{1EE6CB7D-CA51-41D4-8765-AA82BA1E7B01}" srcId="{7D1C1E13-9232-4557-BF18-4BBE514AB07E}" destId="{29BA09DE-1AE4-4BFA-B048-EE2B0ECFE9E0}" srcOrd="0" destOrd="0" parTransId="{C467664E-C553-4C2A-8617-A0215BE38648}" sibTransId="{792EEE3D-0EDC-46F1-8908-410C5BE7E108}"/>
    <dgm:cxn modelId="{36291DB5-4A7C-4F99-8781-8D351956E8DF}" type="presOf" srcId="{9DEA55C1-E59C-4B5B-90DC-1D0B54C2B20C}" destId="{C67B82BB-FA8A-47F4-9245-C21A6CE4A02E}" srcOrd="1" destOrd="0" presId="urn:microsoft.com/office/officeart/2005/8/layout/orgChart1"/>
    <dgm:cxn modelId="{BD19445E-BF03-4057-A9F4-84AB97E66816}" type="presOf" srcId="{2FAC7B00-AA1E-46C6-AD3D-CD78309B3A38}" destId="{E5B5366E-65E9-4C66-A0C1-54662C24FBE3}" srcOrd="1" destOrd="0" presId="urn:microsoft.com/office/officeart/2005/8/layout/orgChart1"/>
    <dgm:cxn modelId="{B45C9336-3574-40EF-BEBC-9E40EDBC0303}" type="presParOf" srcId="{B3263371-B20E-4D1C-87B0-F232DC5A756C}" destId="{DC027E0F-708F-4EA2-B9DA-63638F324B4C}" srcOrd="0" destOrd="0" presId="urn:microsoft.com/office/officeart/2005/8/layout/orgChart1"/>
    <dgm:cxn modelId="{BBF31227-FDC5-4CE8-BBE3-AE4F61FA9666}" type="presParOf" srcId="{DC027E0F-708F-4EA2-B9DA-63638F324B4C}" destId="{9FDDE171-E5F4-4B2E-BCC6-D6EC85209B1C}" srcOrd="0" destOrd="0" presId="urn:microsoft.com/office/officeart/2005/8/layout/orgChart1"/>
    <dgm:cxn modelId="{E5722EBC-0311-4033-BE24-C5DFC97546D1}" type="presParOf" srcId="{9FDDE171-E5F4-4B2E-BCC6-D6EC85209B1C}" destId="{3F840048-576A-4463-835E-D05E1C3133C3}" srcOrd="0" destOrd="0" presId="urn:microsoft.com/office/officeart/2005/8/layout/orgChart1"/>
    <dgm:cxn modelId="{0B07A8E4-0CAA-42C7-88C0-91A89F1566E1}" type="presParOf" srcId="{9FDDE171-E5F4-4B2E-BCC6-D6EC85209B1C}" destId="{721BA950-E3B7-4F5B-9333-8490AE07CE0D}" srcOrd="1" destOrd="0" presId="urn:microsoft.com/office/officeart/2005/8/layout/orgChart1"/>
    <dgm:cxn modelId="{F3F233BF-F9E8-46C4-95C3-2CD1A157948E}" type="presParOf" srcId="{DC027E0F-708F-4EA2-B9DA-63638F324B4C}" destId="{02174221-57C7-4228-9B24-3FBA0B9EBD52}" srcOrd="1" destOrd="0" presId="urn:microsoft.com/office/officeart/2005/8/layout/orgChart1"/>
    <dgm:cxn modelId="{FDB9159E-2869-4D18-8B45-61ABB04FE49F}" type="presParOf" srcId="{02174221-57C7-4228-9B24-3FBA0B9EBD52}" destId="{CC244708-9F8E-48E3-B307-E4DCEE750953}" srcOrd="0" destOrd="0" presId="urn:microsoft.com/office/officeart/2005/8/layout/orgChart1"/>
    <dgm:cxn modelId="{4C029B0C-2E8F-4C81-9537-EA6DA68F04C6}" type="presParOf" srcId="{02174221-57C7-4228-9B24-3FBA0B9EBD52}" destId="{086FB096-E56D-4BAF-8EC5-58D902857A7E}" srcOrd="1" destOrd="0" presId="urn:microsoft.com/office/officeart/2005/8/layout/orgChart1"/>
    <dgm:cxn modelId="{30503D8F-1800-4863-AB4A-A97F8F7BDFB7}" type="presParOf" srcId="{086FB096-E56D-4BAF-8EC5-58D902857A7E}" destId="{17AAC2FE-11C5-4E54-8CA7-667D9ABE77B0}" srcOrd="0" destOrd="0" presId="urn:microsoft.com/office/officeart/2005/8/layout/orgChart1"/>
    <dgm:cxn modelId="{9B2E7CC9-E2B5-4D46-859B-838A138664E8}" type="presParOf" srcId="{17AAC2FE-11C5-4E54-8CA7-667D9ABE77B0}" destId="{88AF180C-B8ED-4C02-BFDB-94EC77CF9C64}" srcOrd="0" destOrd="0" presId="urn:microsoft.com/office/officeart/2005/8/layout/orgChart1"/>
    <dgm:cxn modelId="{A9C82D87-B93E-4BE1-9EC2-F5B8FD1D6445}" type="presParOf" srcId="{17AAC2FE-11C5-4E54-8CA7-667D9ABE77B0}" destId="{32E67553-3DDD-4EC3-B2BB-89D163BB370E}" srcOrd="1" destOrd="0" presId="urn:microsoft.com/office/officeart/2005/8/layout/orgChart1"/>
    <dgm:cxn modelId="{F03FC27C-C21E-468B-A55D-03F9EE1F712E}" type="presParOf" srcId="{086FB096-E56D-4BAF-8EC5-58D902857A7E}" destId="{C1C356A6-CCC2-4C98-898A-03C24046F787}" srcOrd="1" destOrd="0" presId="urn:microsoft.com/office/officeart/2005/8/layout/orgChart1"/>
    <dgm:cxn modelId="{3E0900FD-2FCA-468E-935C-65EEC87AEC8F}" type="presParOf" srcId="{086FB096-E56D-4BAF-8EC5-58D902857A7E}" destId="{1D817AC3-05A3-4884-99D9-B9E309C2FFAB}" srcOrd="2" destOrd="0" presId="urn:microsoft.com/office/officeart/2005/8/layout/orgChart1"/>
    <dgm:cxn modelId="{A9C1E493-9332-47C9-9005-F961A55616AB}" type="presParOf" srcId="{02174221-57C7-4228-9B24-3FBA0B9EBD52}" destId="{5BA0AF2C-2DB2-4918-9495-6AD2EDFF053F}" srcOrd="2" destOrd="0" presId="urn:microsoft.com/office/officeart/2005/8/layout/orgChart1"/>
    <dgm:cxn modelId="{3D929B03-95EF-44FA-8678-38C8FF698C3F}" type="presParOf" srcId="{02174221-57C7-4228-9B24-3FBA0B9EBD52}" destId="{604B1F77-9B1C-4D88-B436-30077D751F8E}" srcOrd="3" destOrd="0" presId="urn:microsoft.com/office/officeart/2005/8/layout/orgChart1"/>
    <dgm:cxn modelId="{901017C3-5BFF-4FFC-BC70-8E04920437BB}" type="presParOf" srcId="{604B1F77-9B1C-4D88-B436-30077D751F8E}" destId="{C2660C97-692D-4C11-A133-F11769FBB6A0}" srcOrd="0" destOrd="0" presId="urn:microsoft.com/office/officeart/2005/8/layout/orgChart1"/>
    <dgm:cxn modelId="{26C3CA6D-696A-43B7-B2AC-60D62A553940}" type="presParOf" srcId="{C2660C97-692D-4C11-A133-F11769FBB6A0}" destId="{9AB9A094-906C-4743-8046-C8CDC622642B}" srcOrd="0" destOrd="0" presId="urn:microsoft.com/office/officeart/2005/8/layout/orgChart1"/>
    <dgm:cxn modelId="{9213D198-B3A4-4249-945F-17E2ACE4500C}" type="presParOf" srcId="{C2660C97-692D-4C11-A133-F11769FBB6A0}" destId="{E5B5366E-65E9-4C66-A0C1-54662C24FBE3}" srcOrd="1" destOrd="0" presId="urn:microsoft.com/office/officeart/2005/8/layout/orgChart1"/>
    <dgm:cxn modelId="{6DEAEA59-E74E-4A4C-84C4-59A4357AD42A}" type="presParOf" srcId="{604B1F77-9B1C-4D88-B436-30077D751F8E}" destId="{ADB094F2-300B-49A4-8413-F2BAAD664D00}" srcOrd="1" destOrd="0" presId="urn:microsoft.com/office/officeart/2005/8/layout/orgChart1"/>
    <dgm:cxn modelId="{61EE23DF-556D-4AFA-8CBC-3BF737A05DD2}" type="presParOf" srcId="{604B1F77-9B1C-4D88-B436-30077D751F8E}" destId="{C7E77BC1-AEBC-4B5F-B811-50C8C51CCBF3}" srcOrd="2" destOrd="0" presId="urn:microsoft.com/office/officeart/2005/8/layout/orgChart1"/>
    <dgm:cxn modelId="{CC65A406-0FDC-4120-97DC-80F015834BCF}" type="presParOf" srcId="{02174221-57C7-4228-9B24-3FBA0B9EBD52}" destId="{B3A1694A-E24F-4F56-A21C-DE3116BD31A3}" srcOrd="4" destOrd="0" presId="urn:microsoft.com/office/officeart/2005/8/layout/orgChart1"/>
    <dgm:cxn modelId="{A1DF4EDD-6460-49C4-B6C6-D64C520020E8}" type="presParOf" srcId="{02174221-57C7-4228-9B24-3FBA0B9EBD52}" destId="{B429856D-3DA0-4FEF-BDF2-2B75790A24EF}" srcOrd="5" destOrd="0" presId="urn:microsoft.com/office/officeart/2005/8/layout/orgChart1"/>
    <dgm:cxn modelId="{0BB01FF3-ADFE-4678-B2AC-338D25EAA8D0}" type="presParOf" srcId="{B429856D-3DA0-4FEF-BDF2-2B75790A24EF}" destId="{D195F7B3-ACE9-414B-93E6-C968FD9C4A22}" srcOrd="0" destOrd="0" presId="urn:microsoft.com/office/officeart/2005/8/layout/orgChart1"/>
    <dgm:cxn modelId="{F9EF0997-79BB-49BE-B183-A900A045B2ED}" type="presParOf" srcId="{D195F7B3-ACE9-414B-93E6-C968FD9C4A22}" destId="{74A3495A-9760-4B07-9B0A-DE4CCF551DEE}" srcOrd="0" destOrd="0" presId="urn:microsoft.com/office/officeart/2005/8/layout/orgChart1"/>
    <dgm:cxn modelId="{8A1D1D4F-3AAF-4070-B961-E53E87E78BBE}" type="presParOf" srcId="{D195F7B3-ACE9-414B-93E6-C968FD9C4A22}" destId="{C67B82BB-FA8A-47F4-9245-C21A6CE4A02E}" srcOrd="1" destOrd="0" presId="urn:microsoft.com/office/officeart/2005/8/layout/orgChart1"/>
    <dgm:cxn modelId="{367561C1-99E6-4379-A3DA-EF62BFFBF3EE}" type="presParOf" srcId="{B429856D-3DA0-4FEF-BDF2-2B75790A24EF}" destId="{9B8AA9CD-31F3-485E-8D67-2BD6D2EB29E9}" srcOrd="1" destOrd="0" presId="urn:microsoft.com/office/officeart/2005/8/layout/orgChart1"/>
    <dgm:cxn modelId="{22F35F32-BF86-490A-9F98-B7B165B3B18B}" type="presParOf" srcId="{B429856D-3DA0-4FEF-BDF2-2B75790A24EF}" destId="{95739960-98A8-416E-8260-1CD70AAEBC9C}" srcOrd="2" destOrd="0" presId="urn:microsoft.com/office/officeart/2005/8/layout/orgChart1"/>
    <dgm:cxn modelId="{04314629-DE17-470E-BD86-DFC6FDB12907}" type="presParOf" srcId="{02174221-57C7-4228-9B24-3FBA0B9EBD52}" destId="{5A633988-47EC-41ED-8A76-43D37AA99594}" srcOrd="6" destOrd="0" presId="urn:microsoft.com/office/officeart/2005/8/layout/orgChart1"/>
    <dgm:cxn modelId="{24B1022A-EE89-4377-B0CA-8CE7B63EC5C3}" type="presParOf" srcId="{02174221-57C7-4228-9B24-3FBA0B9EBD52}" destId="{257B0AA2-2604-4EBE-A962-70BA69A919BA}" srcOrd="7" destOrd="0" presId="urn:microsoft.com/office/officeart/2005/8/layout/orgChart1"/>
    <dgm:cxn modelId="{7C7124A5-86A3-4222-B7B2-CF55052265A1}" type="presParOf" srcId="{257B0AA2-2604-4EBE-A962-70BA69A919BA}" destId="{0B1C96B0-CD4B-46F5-B003-B6F654060F8F}" srcOrd="0" destOrd="0" presId="urn:microsoft.com/office/officeart/2005/8/layout/orgChart1"/>
    <dgm:cxn modelId="{E984C18E-4DBA-4B64-93F9-8491A7648F51}" type="presParOf" srcId="{0B1C96B0-CD4B-46F5-B003-B6F654060F8F}" destId="{9EBF5B36-8F74-411A-A12A-CCE48B959BE0}" srcOrd="0" destOrd="0" presId="urn:microsoft.com/office/officeart/2005/8/layout/orgChart1"/>
    <dgm:cxn modelId="{DD413BE2-9B7A-48FA-8F38-715BCAF63293}" type="presParOf" srcId="{0B1C96B0-CD4B-46F5-B003-B6F654060F8F}" destId="{92F74028-623C-4BCA-AF25-190A84953A07}" srcOrd="1" destOrd="0" presId="urn:microsoft.com/office/officeart/2005/8/layout/orgChart1"/>
    <dgm:cxn modelId="{C5A68A14-4FB7-4845-B882-35A853B0631F}" type="presParOf" srcId="{257B0AA2-2604-4EBE-A962-70BA69A919BA}" destId="{6F607961-3EE7-4886-ACD9-9DCAF8615DDB}" srcOrd="1" destOrd="0" presId="urn:microsoft.com/office/officeart/2005/8/layout/orgChart1"/>
    <dgm:cxn modelId="{B5523614-580F-4386-A850-9D4BE744EA43}" type="presParOf" srcId="{257B0AA2-2604-4EBE-A962-70BA69A919BA}" destId="{0FB3A5AC-7357-46F3-8EBB-549923BF5ABE}" srcOrd="2" destOrd="0" presId="urn:microsoft.com/office/officeart/2005/8/layout/orgChart1"/>
    <dgm:cxn modelId="{6D311D47-9696-462E-849A-7DD4095FCEA2}" type="presParOf" srcId="{DC027E0F-708F-4EA2-B9DA-63638F324B4C}" destId="{D541720C-0861-4C6E-9215-E5768383CAD5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0.xml><?xml version="1.0" encoding="utf-8"?>
<dgm:dataModel xmlns:dgm="http://schemas.openxmlformats.org/drawingml/2006/diagram" xmlns:a="http://schemas.openxmlformats.org/drawingml/2006/main">
  <dgm:ptLst>
    <dgm:pt modelId="{BD3D72B1-EEF6-4EB4-803A-A74A6B41934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41568039-9809-4B2B-BA51-64E0E23C2BBE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/>
            <a:t>Coordinador(a) </a:t>
          </a:r>
          <a:r>
            <a:rPr lang="es-MX" altLang="es-MX" sz="1200" dirty="0" smtClean="0"/>
            <a:t>Administrativo(a)</a:t>
          </a:r>
          <a:endParaRPr lang="es-MX" altLang="es-MX" sz="1200" dirty="0"/>
        </a:p>
      </dgm:t>
    </dgm:pt>
    <dgm:pt modelId="{ED044282-9709-409C-A329-2B868569F6BC}" type="parTrans" cxnId="{45404443-0413-47B7-A4F4-7FD9C8ECBA10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7DF3ADED-0B1E-4DCA-9C7E-A36145EED7EE}" type="sibTrans" cxnId="{45404443-0413-47B7-A4F4-7FD9C8ECBA10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12AE14D0-27D7-40F2-A1C2-C7F51F5026A7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 smtClean="0"/>
            <a:t>Coordinador(a) Operativo(a)</a:t>
          </a:r>
          <a:endParaRPr lang="es-MX" altLang="es-MX" sz="1200" dirty="0"/>
        </a:p>
      </dgm:t>
    </dgm:pt>
    <dgm:pt modelId="{15D8348C-41C2-4A70-BC44-BE6B7E3AC350}" type="parTrans" cxnId="{8002F3BA-B4EB-4597-AC3F-C7F111F6DE8E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CDE285BF-DED7-4FC3-943E-D275BE5960D3}" type="sibTrans" cxnId="{8002F3BA-B4EB-4597-AC3F-C7F111F6DE8E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249E77FC-7B70-4B62-8A63-35C970666788}" type="asst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sz="1200" dirty="0" smtClean="0"/>
            <a:t>Asistente</a:t>
          </a:r>
        </a:p>
      </dgm:t>
    </dgm:pt>
    <dgm:pt modelId="{8AE406FF-1ED1-4934-A5B6-7874694C824A}" type="parTrans" cxnId="{8EF6BF26-E7C2-46BA-B44E-499178DC71DC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7DEB9F7D-2884-440C-9AAA-8C430E8966A0}" type="sibTrans" cxnId="{8EF6BF26-E7C2-46BA-B44E-499178DC71DC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9DEA55C1-E59C-4B5B-90DC-1D0B54C2B20C}">
      <dgm:prSet phldrT="[Texto]"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/>
            <a:t>Director(a) de Vialidad y </a:t>
          </a:r>
          <a:r>
            <a:rPr lang="es-MX" altLang="es-MX" sz="1200" dirty="0" smtClean="0"/>
            <a:t>Tránsito</a:t>
          </a:r>
          <a:endParaRPr lang="es-MX" altLang="es-MX" sz="1200" dirty="0"/>
        </a:p>
      </dgm:t>
    </dgm:pt>
    <dgm:pt modelId="{1C0576D0-2BD9-4D61-BC42-6FFE9C63440E}" type="sib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DC431621-F922-42D7-987E-BC6EADD572A1}" type="par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3D5B3173-7352-45B8-87C7-8C299502E7B5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 smtClean="0"/>
            <a:t>Área de Licencias</a:t>
          </a:r>
          <a:endParaRPr lang="es-MX" altLang="es-MX" sz="1200" dirty="0"/>
        </a:p>
      </dgm:t>
    </dgm:pt>
    <dgm:pt modelId="{2DCCA69F-3CEC-4602-B992-0C6B626AEB59}" type="parTrans" cxnId="{3BA2CE7D-AE4C-49FE-8F7B-4FABC244FA81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45B7A08E-6292-4727-A1D5-4A891B390815}" type="sibTrans" cxnId="{3BA2CE7D-AE4C-49FE-8F7B-4FABC244FA81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7ABF2DD2-CBC5-45B6-A3FD-D9789FB4AFD3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 smtClean="0"/>
            <a:t>Coordinador(a) de Daños Municipales</a:t>
          </a:r>
          <a:endParaRPr lang="es-MX" altLang="es-MX" sz="1200" dirty="0"/>
        </a:p>
      </dgm:t>
    </dgm:pt>
    <dgm:pt modelId="{3885A1AF-81AE-4D73-AFDE-51885CC541BD}" type="parTrans" cxnId="{FE33C024-5681-4A6B-9371-544252DD6B04}">
      <dgm:prSet/>
      <dgm:spPr/>
      <dgm:t>
        <a:bodyPr/>
        <a:lstStyle/>
        <a:p>
          <a:endParaRPr lang="es-ES" sz="1200"/>
        </a:p>
      </dgm:t>
    </dgm:pt>
    <dgm:pt modelId="{A20ADCAF-B569-49A4-B6AE-04B416D7A9EC}" type="sibTrans" cxnId="{FE33C024-5681-4A6B-9371-544252DD6B04}">
      <dgm:prSet/>
      <dgm:spPr/>
      <dgm:t>
        <a:bodyPr/>
        <a:lstStyle/>
        <a:p>
          <a:endParaRPr lang="es-ES" sz="1200"/>
        </a:p>
      </dgm:t>
    </dgm:pt>
    <dgm:pt modelId="{FF86E0E9-1D83-4EA8-A1BD-5F4E5C3600C0}" type="asst">
      <dgm:prSet custT="1"/>
      <dgm:spPr/>
      <dgm:t>
        <a:bodyPr/>
        <a:lstStyle/>
        <a:p>
          <a:r>
            <a:rPr lang="es-MX" sz="1200" dirty="0" smtClean="0"/>
            <a:t>Auxiliar Administrativo(a)</a:t>
          </a:r>
        </a:p>
      </dgm:t>
    </dgm:pt>
    <dgm:pt modelId="{57403776-0D34-49F2-A29B-3EFC6EA0C4EF}" type="parTrans" cxnId="{10526E2A-F360-4F43-8E1F-BBD642A3CAC4}">
      <dgm:prSet/>
      <dgm:spPr/>
      <dgm:t>
        <a:bodyPr/>
        <a:lstStyle/>
        <a:p>
          <a:endParaRPr lang="es-ES" sz="1200"/>
        </a:p>
      </dgm:t>
    </dgm:pt>
    <dgm:pt modelId="{EAD3A4CD-4E04-4BA4-9226-63460023A1AE}" type="sibTrans" cxnId="{10526E2A-F360-4F43-8E1F-BBD642A3CAC4}">
      <dgm:prSet/>
      <dgm:spPr/>
      <dgm:t>
        <a:bodyPr/>
        <a:lstStyle/>
        <a:p>
          <a:endParaRPr lang="es-ES" sz="1200"/>
        </a:p>
      </dgm:t>
    </dgm:pt>
    <dgm:pt modelId="{DD920727-37FA-44FE-86EB-F0BB1449A5FE}">
      <dgm:prSet custT="1"/>
      <dgm:spPr/>
      <dgm:t>
        <a:bodyPr/>
        <a:lstStyle/>
        <a:p>
          <a:r>
            <a:rPr lang="es-MX" altLang="es-MX" sz="1200" dirty="0" smtClean="0"/>
            <a:t>Coordinador(a) de Accidentes</a:t>
          </a:r>
          <a:endParaRPr lang="es-MX" altLang="es-MX" sz="1200" dirty="0"/>
        </a:p>
      </dgm:t>
    </dgm:pt>
    <dgm:pt modelId="{C2279929-8F44-4D63-9FA3-0478E8A36699}" type="parTrans" cxnId="{9D680681-3B79-4CBA-9D25-BA4995D4C411}">
      <dgm:prSet/>
      <dgm:spPr/>
      <dgm:t>
        <a:bodyPr/>
        <a:lstStyle/>
        <a:p>
          <a:endParaRPr lang="es-ES" sz="1200"/>
        </a:p>
      </dgm:t>
    </dgm:pt>
    <dgm:pt modelId="{04412ED4-8004-45B2-AA57-C5C24F0AD0F7}" type="sibTrans" cxnId="{9D680681-3B79-4CBA-9D25-BA4995D4C411}">
      <dgm:prSet/>
      <dgm:spPr/>
      <dgm:t>
        <a:bodyPr/>
        <a:lstStyle/>
        <a:p>
          <a:endParaRPr lang="es-ES" sz="1200"/>
        </a:p>
      </dgm:t>
    </dgm:pt>
    <dgm:pt modelId="{B3263371-B20E-4D1C-87B0-F232DC5A756C}" type="pres">
      <dgm:prSet presAssocID="{BD3D72B1-EEF6-4EB4-803A-A74A6B4193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8CDE9839-8DE1-472C-9904-C93FC90AA559}" type="pres">
      <dgm:prSet presAssocID="{9DEA55C1-E59C-4B5B-90DC-1D0B54C2B20C}" presName="hierRoot1" presStyleCnt="0">
        <dgm:presLayoutVars>
          <dgm:hierBranch val="init"/>
        </dgm:presLayoutVars>
      </dgm:prSet>
      <dgm:spPr/>
    </dgm:pt>
    <dgm:pt modelId="{A15FBA2B-7AAA-4593-A287-168E70F88188}" type="pres">
      <dgm:prSet presAssocID="{9DEA55C1-E59C-4B5B-90DC-1D0B54C2B20C}" presName="rootComposite1" presStyleCnt="0"/>
      <dgm:spPr/>
    </dgm:pt>
    <dgm:pt modelId="{86D99192-4F64-487A-BE9B-B4D3790AE7BC}" type="pres">
      <dgm:prSet presAssocID="{9DEA55C1-E59C-4B5B-90DC-1D0B54C2B20C}" presName="rootText1" presStyleLbl="node0" presStyleIdx="0" presStyleCnt="1" custScaleX="180410" custScaleY="196811" custLinFactNeighborX="-1180" custLinFactNeighborY="-7756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2A4EFCD-7609-4E18-A214-10BA88B362DC}" type="pres">
      <dgm:prSet presAssocID="{9DEA55C1-E59C-4B5B-90DC-1D0B54C2B20C}" presName="rootConnector1" presStyleLbl="node1" presStyleIdx="0" presStyleCnt="0"/>
      <dgm:spPr/>
      <dgm:t>
        <a:bodyPr/>
        <a:lstStyle/>
        <a:p>
          <a:endParaRPr lang="es-ES"/>
        </a:p>
      </dgm:t>
    </dgm:pt>
    <dgm:pt modelId="{05E8A0F8-8F4A-4D16-B455-9B21EE5D83FA}" type="pres">
      <dgm:prSet presAssocID="{9DEA55C1-E59C-4B5B-90DC-1D0B54C2B20C}" presName="hierChild2" presStyleCnt="0"/>
      <dgm:spPr/>
    </dgm:pt>
    <dgm:pt modelId="{26748039-6874-42B3-9C6B-2A687CAEDF97}" type="pres">
      <dgm:prSet presAssocID="{ED044282-9709-409C-A329-2B868569F6BC}" presName="Name37" presStyleLbl="parChTrans1D2" presStyleIdx="0" presStyleCnt="7"/>
      <dgm:spPr/>
      <dgm:t>
        <a:bodyPr/>
        <a:lstStyle/>
        <a:p>
          <a:endParaRPr lang="es-ES"/>
        </a:p>
      </dgm:t>
    </dgm:pt>
    <dgm:pt modelId="{1294F536-9FA0-46F5-98BA-18EE92504E46}" type="pres">
      <dgm:prSet presAssocID="{41568039-9809-4B2B-BA51-64E0E23C2BBE}" presName="hierRoot2" presStyleCnt="0">
        <dgm:presLayoutVars>
          <dgm:hierBranch/>
        </dgm:presLayoutVars>
      </dgm:prSet>
      <dgm:spPr/>
    </dgm:pt>
    <dgm:pt modelId="{914CB05A-8D64-4CEB-98C4-DA11CADF5EF5}" type="pres">
      <dgm:prSet presAssocID="{41568039-9809-4B2B-BA51-64E0E23C2BBE}" presName="rootComposite" presStyleCnt="0"/>
      <dgm:spPr/>
    </dgm:pt>
    <dgm:pt modelId="{19FBE8A8-D4BA-45D1-97CD-FF1210CD856F}" type="pres">
      <dgm:prSet presAssocID="{41568039-9809-4B2B-BA51-64E0E23C2BBE}" presName="rootText" presStyleLbl="node2" presStyleIdx="0" presStyleCnt="5" custScaleX="131836" custScaleY="150888" custLinFactNeighborX="2252" custLinFactNeighborY="4297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87ADB57-9DB4-476E-8E99-32492AEF6743}" type="pres">
      <dgm:prSet presAssocID="{41568039-9809-4B2B-BA51-64E0E23C2BBE}" presName="rootConnector" presStyleLbl="node2" presStyleIdx="0" presStyleCnt="5"/>
      <dgm:spPr/>
      <dgm:t>
        <a:bodyPr/>
        <a:lstStyle/>
        <a:p>
          <a:endParaRPr lang="es-ES"/>
        </a:p>
      </dgm:t>
    </dgm:pt>
    <dgm:pt modelId="{DBDE0C42-B65A-4FF4-A1B6-4A7374870D94}" type="pres">
      <dgm:prSet presAssocID="{41568039-9809-4B2B-BA51-64E0E23C2BBE}" presName="hierChild4" presStyleCnt="0"/>
      <dgm:spPr/>
    </dgm:pt>
    <dgm:pt modelId="{05F5590B-53D8-4D19-A747-694F7E5C5F12}" type="pres">
      <dgm:prSet presAssocID="{41568039-9809-4B2B-BA51-64E0E23C2BBE}" presName="hierChild5" presStyleCnt="0"/>
      <dgm:spPr/>
    </dgm:pt>
    <dgm:pt modelId="{D7468021-52D5-4C70-8CC0-6578BEF4DABC}" type="pres">
      <dgm:prSet presAssocID="{15D8348C-41C2-4A70-BC44-BE6B7E3AC350}" presName="Name37" presStyleLbl="parChTrans1D2" presStyleIdx="1" presStyleCnt="7"/>
      <dgm:spPr/>
      <dgm:t>
        <a:bodyPr/>
        <a:lstStyle/>
        <a:p>
          <a:endParaRPr lang="es-ES"/>
        </a:p>
      </dgm:t>
    </dgm:pt>
    <dgm:pt modelId="{C8500CB5-83C0-450B-AAE1-C892DE8C0FC1}" type="pres">
      <dgm:prSet presAssocID="{12AE14D0-27D7-40F2-A1C2-C7F51F5026A7}" presName="hierRoot2" presStyleCnt="0">
        <dgm:presLayoutVars>
          <dgm:hierBranch/>
        </dgm:presLayoutVars>
      </dgm:prSet>
      <dgm:spPr/>
    </dgm:pt>
    <dgm:pt modelId="{BA438CBC-95FD-4B6F-89FB-D1DBC09D14CB}" type="pres">
      <dgm:prSet presAssocID="{12AE14D0-27D7-40F2-A1C2-C7F51F5026A7}" presName="rootComposite" presStyleCnt="0"/>
      <dgm:spPr/>
    </dgm:pt>
    <dgm:pt modelId="{7C576A7F-97E5-41B2-A453-F3F548F4D3EA}" type="pres">
      <dgm:prSet presAssocID="{12AE14D0-27D7-40F2-A1C2-C7F51F5026A7}" presName="rootText" presStyleLbl="node2" presStyleIdx="1" presStyleCnt="5" custScaleX="131836" custScaleY="150888" custLinFactNeighborX="-1738" custLinFactNeighborY="4297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53053D7-D80D-4229-A709-DBF0F5DE8E49}" type="pres">
      <dgm:prSet presAssocID="{12AE14D0-27D7-40F2-A1C2-C7F51F5026A7}" presName="rootConnector" presStyleLbl="node2" presStyleIdx="1" presStyleCnt="5"/>
      <dgm:spPr/>
      <dgm:t>
        <a:bodyPr/>
        <a:lstStyle/>
        <a:p>
          <a:endParaRPr lang="es-ES"/>
        </a:p>
      </dgm:t>
    </dgm:pt>
    <dgm:pt modelId="{17BEF8F9-B316-4B27-BDDB-31B4D251E6B3}" type="pres">
      <dgm:prSet presAssocID="{12AE14D0-27D7-40F2-A1C2-C7F51F5026A7}" presName="hierChild4" presStyleCnt="0"/>
      <dgm:spPr/>
    </dgm:pt>
    <dgm:pt modelId="{8C2D9F3F-AEE3-4DCD-9754-B40EEBBFF7B1}" type="pres">
      <dgm:prSet presAssocID="{12AE14D0-27D7-40F2-A1C2-C7F51F5026A7}" presName="hierChild5" presStyleCnt="0"/>
      <dgm:spPr/>
    </dgm:pt>
    <dgm:pt modelId="{78EE8CE8-58BD-46BC-B1AE-49AE4CE01AF1}" type="pres">
      <dgm:prSet presAssocID="{2DCCA69F-3CEC-4602-B992-0C6B626AEB59}" presName="Name37" presStyleLbl="parChTrans1D2" presStyleIdx="2" presStyleCnt="7"/>
      <dgm:spPr/>
      <dgm:t>
        <a:bodyPr/>
        <a:lstStyle/>
        <a:p>
          <a:endParaRPr lang="es-ES"/>
        </a:p>
      </dgm:t>
    </dgm:pt>
    <dgm:pt modelId="{0F578CEC-D719-47A0-9D26-0086B713C17C}" type="pres">
      <dgm:prSet presAssocID="{3D5B3173-7352-45B8-87C7-8C299502E7B5}" presName="hierRoot2" presStyleCnt="0">
        <dgm:presLayoutVars>
          <dgm:hierBranch val="init"/>
        </dgm:presLayoutVars>
      </dgm:prSet>
      <dgm:spPr/>
    </dgm:pt>
    <dgm:pt modelId="{EC7DFA3C-54F5-4534-8CEA-3805A6A55650}" type="pres">
      <dgm:prSet presAssocID="{3D5B3173-7352-45B8-87C7-8C299502E7B5}" presName="rootComposite" presStyleCnt="0"/>
      <dgm:spPr/>
    </dgm:pt>
    <dgm:pt modelId="{E7E93CC8-31BA-44DD-A6A0-484A2EAAE5EA}" type="pres">
      <dgm:prSet presAssocID="{3D5B3173-7352-45B8-87C7-8C299502E7B5}" presName="rootText" presStyleLbl="node2" presStyleIdx="2" presStyleCnt="5" custScaleX="131836" custScaleY="150888" custLinFactNeighborX="-1180" custLinFactNeighborY="4297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1B32DDF-A6CA-41D1-BBFE-3A62908DBFFE}" type="pres">
      <dgm:prSet presAssocID="{3D5B3173-7352-45B8-87C7-8C299502E7B5}" presName="rootConnector" presStyleLbl="node2" presStyleIdx="2" presStyleCnt="5"/>
      <dgm:spPr/>
      <dgm:t>
        <a:bodyPr/>
        <a:lstStyle/>
        <a:p>
          <a:endParaRPr lang="es-ES"/>
        </a:p>
      </dgm:t>
    </dgm:pt>
    <dgm:pt modelId="{9E229E0B-C04C-4CAF-81EC-B3BDB5371481}" type="pres">
      <dgm:prSet presAssocID="{3D5B3173-7352-45B8-87C7-8C299502E7B5}" presName="hierChild4" presStyleCnt="0"/>
      <dgm:spPr/>
    </dgm:pt>
    <dgm:pt modelId="{70D32726-E687-448D-89CC-14812E43C9CD}" type="pres">
      <dgm:prSet presAssocID="{3D5B3173-7352-45B8-87C7-8C299502E7B5}" presName="hierChild5" presStyleCnt="0"/>
      <dgm:spPr/>
    </dgm:pt>
    <dgm:pt modelId="{4D81A226-7465-4F4A-AB8B-E9760FABEF28}" type="pres">
      <dgm:prSet presAssocID="{3885A1AF-81AE-4D73-AFDE-51885CC541BD}" presName="Name37" presStyleLbl="parChTrans1D2" presStyleIdx="3" presStyleCnt="7"/>
      <dgm:spPr/>
      <dgm:t>
        <a:bodyPr/>
        <a:lstStyle/>
        <a:p>
          <a:endParaRPr lang="es-ES"/>
        </a:p>
      </dgm:t>
    </dgm:pt>
    <dgm:pt modelId="{67AE8183-9160-4D97-AF3D-27DE66AB7A65}" type="pres">
      <dgm:prSet presAssocID="{7ABF2DD2-CBC5-45B6-A3FD-D9789FB4AFD3}" presName="hierRoot2" presStyleCnt="0">
        <dgm:presLayoutVars>
          <dgm:hierBranch val="init"/>
        </dgm:presLayoutVars>
      </dgm:prSet>
      <dgm:spPr/>
    </dgm:pt>
    <dgm:pt modelId="{0CCCCCF1-B7FC-489F-BA65-BD772B852DE0}" type="pres">
      <dgm:prSet presAssocID="{7ABF2DD2-CBC5-45B6-A3FD-D9789FB4AFD3}" presName="rootComposite" presStyleCnt="0"/>
      <dgm:spPr/>
    </dgm:pt>
    <dgm:pt modelId="{83F3AEEA-998E-4682-8B5A-56DAB50BDBD8}" type="pres">
      <dgm:prSet presAssocID="{7ABF2DD2-CBC5-45B6-A3FD-D9789FB4AFD3}" presName="rootText" presStyleLbl="node2" presStyleIdx="3" presStyleCnt="5" custScaleX="131836" custScaleY="150888" custLinFactNeighborY="4297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B08B546-877D-4447-A645-5226D131D455}" type="pres">
      <dgm:prSet presAssocID="{7ABF2DD2-CBC5-45B6-A3FD-D9789FB4AFD3}" presName="rootConnector" presStyleLbl="node2" presStyleIdx="3" presStyleCnt="5"/>
      <dgm:spPr/>
      <dgm:t>
        <a:bodyPr/>
        <a:lstStyle/>
        <a:p>
          <a:endParaRPr lang="es-ES"/>
        </a:p>
      </dgm:t>
    </dgm:pt>
    <dgm:pt modelId="{EA0D1773-29BB-4B29-9B42-B9BFA306536E}" type="pres">
      <dgm:prSet presAssocID="{7ABF2DD2-CBC5-45B6-A3FD-D9789FB4AFD3}" presName="hierChild4" presStyleCnt="0"/>
      <dgm:spPr/>
    </dgm:pt>
    <dgm:pt modelId="{0C05081E-D2DB-4656-88E6-A911C9BBAF3F}" type="pres">
      <dgm:prSet presAssocID="{7ABF2DD2-CBC5-45B6-A3FD-D9789FB4AFD3}" presName="hierChild5" presStyleCnt="0"/>
      <dgm:spPr/>
    </dgm:pt>
    <dgm:pt modelId="{843CC8BA-6F4E-48D0-98DB-BC6C011B5D85}" type="pres">
      <dgm:prSet presAssocID="{C2279929-8F44-4D63-9FA3-0478E8A36699}" presName="Name37" presStyleLbl="parChTrans1D2" presStyleIdx="4" presStyleCnt="7"/>
      <dgm:spPr/>
      <dgm:t>
        <a:bodyPr/>
        <a:lstStyle/>
        <a:p>
          <a:endParaRPr lang="es-ES"/>
        </a:p>
      </dgm:t>
    </dgm:pt>
    <dgm:pt modelId="{F1CD77ED-B8F2-4331-A706-094E61ECC0CE}" type="pres">
      <dgm:prSet presAssocID="{DD920727-37FA-44FE-86EB-F0BB1449A5FE}" presName="hierRoot2" presStyleCnt="0">
        <dgm:presLayoutVars>
          <dgm:hierBranch val="init"/>
        </dgm:presLayoutVars>
      </dgm:prSet>
      <dgm:spPr/>
    </dgm:pt>
    <dgm:pt modelId="{21D615A3-6658-469A-BDDC-F9DBB9A84161}" type="pres">
      <dgm:prSet presAssocID="{DD920727-37FA-44FE-86EB-F0BB1449A5FE}" presName="rootComposite" presStyleCnt="0"/>
      <dgm:spPr/>
    </dgm:pt>
    <dgm:pt modelId="{4A3FC0B4-F0A1-48E5-95F6-98FA933BCB34}" type="pres">
      <dgm:prSet presAssocID="{DD920727-37FA-44FE-86EB-F0BB1449A5FE}" presName="rootText" presStyleLbl="node2" presStyleIdx="4" presStyleCnt="5" custScaleX="131836" custScaleY="150888" custLinFactNeighborY="4297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365CB03-F34F-4F65-99BA-B3C3ED72EAAB}" type="pres">
      <dgm:prSet presAssocID="{DD920727-37FA-44FE-86EB-F0BB1449A5FE}" presName="rootConnector" presStyleLbl="node2" presStyleIdx="4" presStyleCnt="5"/>
      <dgm:spPr/>
      <dgm:t>
        <a:bodyPr/>
        <a:lstStyle/>
        <a:p>
          <a:endParaRPr lang="es-ES"/>
        </a:p>
      </dgm:t>
    </dgm:pt>
    <dgm:pt modelId="{C5EF003F-A02E-4F3C-AE61-3013E3C96EE2}" type="pres">
      <dgm:prSet presAssocID="{DD920727-37FA-44FE-86EB-F0BB1449A5FE}" presName="hierChild4" presStyleCnt="0"/>
      <dgm:spPr/>
    </dgm:pt>
    <dgm:pt modelId="{2B3775CC-5F73-42D3-A0AB-34D202622C6D}" type="pres">
      <dgm:prSet presAssocID="{DD920727-37FA-44FE-86EB-F0BB1449A5FE}" presName="hierChild5" presStyleCnt="0"/>
      <dgm:spPr/>
    </dgm:pt>
    <dgm:pt modelId="{E6CFA08A-7145-470C-A659-6A725D85622B}" type="pres">
      <dgm:prSet presAssocID="{9DEA55C1-E59C-4B5B-90DC-1D0B54C2B20C}" presName="hierChild3" presStyleCnt="0"/>
      <dgm:spPr/>
    </dgm:pt>
    <dgm:pt modelId="{84DF7A88-09E1-4F4F-80D0-2433B2C21A86}" type="pres">
      <dgm:prSet presAssocID="{8AE406FF-1ED1-4934-A5B6-7874694C824A}" presName="Name111" presStyleLbl="parChTrans1D2" presStyleIdx="5" presStyleCnt="7"/>
      <dgm:spPr/>
      <dgm:t>
        <a:bodyPr/>
        <a:lstStyle/>
        <a:p>
          <a:endParaRPr lang="es-ES"/>
        </a:p>
      </dgm:t>
    </dgm:pt>
    <dgm:pt modelId="{A0A65379-BDF0-4104-A7F0-643E77F9388B}" type="pres">
      <dgm:prSet presAssocID="{249E77FC-7B70-4B62-8A63-35C970666788}" presName="hierRoot3" presStyleCnt="0">
        <dgm:presLayoutVars>
          <dgm:hierBranch/>
        </dgm:presLayoutVars>
      </dgm:prSet>
      <dgm:spPr/>
    </dgm:pt>
    <dgm:pt modelId="{3784CFC3-F2D9-488A-AE9C-C3568DA512EE}" type="pres">
      <dgm:prSet presAssocID="{249E77FC-7B70-4B62-8A63-35C970666788}" presName="rootComposite3" presStyleCnt="0"/>
      <dgm:spPr/>
    </dgm:pt>
    <dgm:pt modelId="{D626C255-1536-4EB0-A4A3-D107C591C8D4}" type="pres">
      <dgm:prSet presAssocID="{249E77FC-7B70-4B62-8A63-35C970666788}" presName="rootText3" presStyleLbl="asst1" presStyleIdx="0" presStyleCnt="2" custScaleX="119759" custScaleY="118086" custLinFactNeighborX="-15669" custLinFactNeighborY="-621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A54EBA9-5ADF-4115-A1E6-A8CF925559FD}" type="pres">
      <dgm:prSet presAssocID="{249E77FC-7B70-4B62-8A63-35C970666788}" presName="rootConnector3" presStyleLbl="asst1" presStyleIdx="0" presStyleCnt="2"/>
      <dgm:spPr/>
      <dgm:t>
        <a:bodyPr/>
        <a:lstStyle/>
        <a:p>
          <a:endParaRPr lang="es-ES"/>
        </a:p>
      </dgm:t>
    </dgm:pt>
    <dgm:pt modelId="{86C08062-08DC-4E99-8089-B9A6DB7B0CC3}" type="pres">
      <dgm:prSet presAssocID="{249E77FC-7B70-4B62-8A63-35C970666788}" presName="hierChild6" presStyleCnt="0"/>
      <dgm:spPr/>
    </dgm:pt>
    <dgm:pt modelId="{1D30BE1A-1909-4D61-8B81-19B28E740DFA}" type="pres">
      <dgm:prSet presAssocID="{249E77FC-7B70-4B62-8A63-35C970666788}" presName="hierChild7" presStyleCnt="0"/>
      <dgm:spPr/>
    </dgm:pt>
    <dgm:pt modelId="{E2E89517-D1CF-464E-9BDA-41A979C3F826}" type="pres">
      <dgm:prSet presAssocID="{57403776-0D34-49F2-A29B-3EFC6EA0C4EF}" presName="Name111" presStyleLbl="parChTrans1D2" presStyleIdx="6" presStyleCnt="7"/>
      <dgm:spPr/>
      <dgm:t>
        <a:bodyPr/>
        <a:lstStyle/>
        <a:p>
          <a:endParaRPr lang="es-ES"/>
        </a:p>
      </dgm:t>
    </dgm:pt>
    <dgm:pt modelId="{A0F73137-DD55-4A3B-8F75-10610DC6540E}" type="pres">
      <dgm:prSet presAssocID="{FF86E0E9-1D83-4EA8-A1BD-5F4E5C3600C0}" presName="hierRoot3" presStyleCnt="0">
        <dgm:presLayoutVars>
          <dgm:hierBranch val="init"/>
        </dgm:presLayoutVars>
      </dgm:prSet>
      <dgm:spPr/>
    </dgm:pt>
    <dgm:pt modelId="{9E2A0B63-59AE-4BA3-90FA-2DF5F3029943}" type="pres">
      <dgm:prSet presAssocID="{FF86E0E9-1D83-4EA8-A1BD-5F4E5C3600C0}" presName="rootComposite3" presStyleCnt="0"/>
      <dgm:spPr/>
    </dgm:pt>
    <dgm:pt modelId="{95290AD2-F8F8-4C99-9C71-2E41B255B4EF}" type="pres">
      <dgm:prSet presAssocID="{FF86E0E9-1D83-4EA8-A1BD-5F4E5C3600C0}" presName="rootText3" presStyleLbl="asst1" presStyleIdx="1" presStyleCnt="2" custScaleX="119759" custScaleY="118086" custLinFactNeighborX="14056" custLinFactNeighborY="-707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B1404D9-9508-49C9-B29A-2E980F3B6905}" type="pres">
      <dgm:prSet presAssocID="{FF86E0E9-1D83-4EA8-A1BD-5F4E5C3600C0}" presName="rootConnector3" presStyleLbl="asst1" presStyleIdx="1" presStyleCnt="2"/>
      <dgm:spPr/>
      <dgm:t>
        <a:bodyPr/>
        <a:lstStyle/>
        <a:p>
          <a:endParaRPr lang="es-ES"/>
        </a:p>
      </dgm:t>
    </dgm:pt>
    <dgm:pt modelId="{01E2EE88-475D-49DA-8B61-E0228FDB0C60}" type="pres">
      <dgm:prSet presAssocID="{FF86E0E9-1D83-4EA8-A1BD-5F4E5C3600C0}" presName="hierChild6" presStyleCnt="0"/>
      <dgm:spPr/>
    </dgm:pt>
    <dgm:pt modelId="{C2504683-1BFF-4626-8346-5C40CE77CCBE}" type="pres">
      <dgm:prSet presAssocID="{FF86E0E9-1D83-4EA8-A1BD-5F4E5C3600C0}" presName="hierChild7" presStyleCnt="0"/>
      <dgm:spPr/>
    </dgm:pt>
  </dgm:ptLst>
  <dgm:cxnLst>
    <dgm:cxn modelId="{10526E2A-F360-4F43-8E1F-BBD642A3CAC4}" srcId="{9DEA55C1-E59C-4B5B-90DC-1D0B54C2B20C}" destId="{FF86E0E9-1D83-4EA8-A1BD-5F4E5C3600C0}" srcOrd="3" destOrd="0" parTransId="{57403776-0D34-49F2-A29B-3EFC6EA0C4EF}" sibTransId="{EAD3A4CD-4E04-4BA4-9226-63460023A1AE}"/>
    <dgm:cxn modelId="{3BA2CE7D-AE4C-49FE-8F7B-4FABC244FA81}" srcId="{9DEA55C1-E59C-4B5B-90DC-1D0B54C2B20C}" destId="{3D5B3173-7352-45B8-87C7-8C299502E7B5}" srcOrd="4" destOrd="0" parTransId="{2DCCA69F-3CEC-4602-B992-0C6B626AEB59}" sibTransId="{45B7A08E-6292-4727-A1D5-4A891B390815}"/>
    <dgm:cxn modelId="{766C17D5-37B2-485F-82D4-CD8A4E0F2775}" type="presOf" srcId="{C2279929-8F44-4D63-9FA3-0478E8A36699}" destId="{843CC8BA-6F4E-48D0-98DB-BC6C011B5D85}" srcOrd="0" destOrd="0" presId="urn:microsoft.com/office/officeart/2005/8/layout/orgChart1"/>
    <dgm:cxn modelId="{6D8E240B-9D93-47D1-B28F-A2E4B891AB77}" type="presOf" srcId="{ED044282-9709-409C-A329-2B868569F6BC}" destId="{26748039-6874-42B3-9C6B-2A687CAEDF97}" srcOrd="0" destOrd="0" presId="urn:microsoft.com/office/officeart/2005/8/layout/orgChart1"/>
    <dgm:cxn modelId="{D5B29751-B297-48D0-B4AD-BB536DF83BAA}" type="presOf" srcId="{3885A1AF-81AE-4D73-AFDE-51885CC541BD}" destId="{4D81A226-7465-4F4A-AB8B-E9760FABEF28}" srcOrd="0" destOrd="0" presId="urn:microsoft.com/office/officeart/2005/8/layout/orgChart1"/>
    <dgm:cxn modelId="{B47872DE-09CB-4043-A891-5469383F36F5}" type="presOf" srcId="{3D5B3173-7352-45B8-87C7-8C299502E7B5}" destId="{E7E93CC8-31BA-44DD-A6A0-484A2EAAE5EA}" srcOrd="0" destOrd="0" presId="urn:microsoft.com/office/officeart/2005/8/layout/orgChart1"/>
    <dgm:cxn modelId="{F6741381-4789-473F-8B28-DB1910A41DFB}" type="presOf" srcId="{DD920727-37FA-44FE-86EB-F0BB1449A5FE}" destId="{C365CB03-F34F-4F65-99BA-B3C3ED72EAAB}" srcOrd="1" destOrd="0" presId="urn:microsoft.com/office/officeart/2005/8/layout/orgChart1"/>
    <dgm:cxn modelId="{F99501DB-B724-46B7-B899-20A69473C185}" type="presOf" srcId="{249E77FC-7B70-4B62-8A63-35C970666788}" destId="{2A54EBA9-5ADF-4115-A1E6-A8CF925559FD}" srcOrd="1" destOrd="0" presId="urn:microsoft.com/office/officeart/2005/8/layout/orgChart1"/>
    <dgm:cxn modelId="{8EF6BF26-E7C2-46BA-B44E-499178DC71DC}" srcId="{9DEA55C1-E59C-4B5B-90DC-1D0B54C2B20C}" destId="{249E77FC-7B70-4B62-8A63-35C970666788}" srcOrd="2" destOrd="0" parTransId="{8AE406FF-1ED1-4934-A5B6-7874694C824A}" sibTransId="{7DEB9F7D-2884-440C-9AAA-8C430E8966A0}"/>
    <dgm:cxn modelId="{DA9AF546-ABE2-4A3D-A783-571760088E9B}" type="presOf" srcId="{249E77FC-7B70-4B62-8A63-35C970666788}" destId="{D626C255-1536-4EB0-A4A3-D107C591C8D4}" srcOrd="0" destOrd="0" presId="urn:microsoft.com/office/officeart/2005/8/layout/orgChart1"/>
    <dgm:cxn modelId="{4CC118CB-8669-4A60-8CF5-A2A0E13F756F}" type="presOf" srcId="{DD920727-37FA-44FE-86EB-F0BB1449A5FE}" destId="{4A3FC0B4-F0A1-48E5-95F6-98FA933BCB34}" srcOrd="0" destOrd="0" presId="urn:microsoft.com/office/officeart/2005/8/layout/orgChart1"/>
    <dgm:cxn modelId="{84DF0981-94CB-4898-859E-83902A1DE3B1}" type="presOf" srcId="{41568039-9809-4B2B-BA51-64E0E23C2BBE}" destId="{19FBE8A8-D4BA-45D1-97CD-FF1210CD856F}" srcOrd="0" destOrd="0" presId="urn:microsoft.com/office/officeart/2005/8/layout/orgChart1"/>
    <dgm:cxn modelId="{A934B758-3D3E-42B2-8842-9ACF9C405C61}" type="presOf" srcId="{FF86E0E9-1D83-4EA8-A1BD-5F4E5C3600C0}" destId="{FB1404D9-9508-49C9-B29A-2E980F3B6905}" srcOrd="1" destOrd="0" presId="urn:microsoft.com/office/officeart/2005/8/layout/orgChart1"/>
    <dgm:cxn modelId="{70DA2AD0-3D74-4AAE-A4B8-3A4CA9467C4A}" type="presOf" srcId="{7ABF2DD2-CBC5-45B6-A3FD-D9789FB4AFD3}" destId="{FB08B546-877D-4447-A645-5226D131D455}" srcOrd="1" destOrd="0" presId="urn:microsoft.com/office/officeart/2005/8/layout/orgChart1"/>
    <dgm:cxn modelId="{9D680681-3B79-4CBA-9D25-BA4995D4C411}" srcId="{9DEA55C1-E59C-4B5B-90DC-1D0B54C2B20C}" destId="{DD920727-37FA-44FE-86EB-F0BB1449A5FE}" srcOrd="6" destOrd="0" parTransId="{C2279929-8F44-4D63-9FA3-0478E8A36699}" sibTransId="{04412ED4-8004-45B2-AA57-C5C24F0AD0F7}"/>
    <dgm:cxn modelId="{C031FB28-F3A3-42E4-AD06-3E44C63F72AC}" type="presOf" srcId="{57403776-0D34-49F2-A29B-3EFC6EA0C4EF}" destId="{E2E89517-D1CF-464E-9BDA-41A979C3F826}" srcOrd="0" destOrd="0" presId="urn:microsoft.com/office/officeart/2005/8/layout/orgChart1"/>
    <dgm:cxn modelId="{851006C6-4866-4875-8339-6EA45A0B453F}" type="presOf" srcId="{9DEA55C1-E59C-4B5B-90DC-1D0B54C2B20C}" destId="{86D99192-4F64-487A-BE9B-B4D3790AE7BC}" srcOrd="0" destOrd="0" presId="urn:microsoft.com/office/officeart/2005/8/layout/orgChart1"/>
    <dgm:cxn modelId="{69F1872D-2FF1-417A-A548-CF187488863E}" type="presOf" srcId="{3D5B3173-7352-45B8-87C7-8C299502E7B5}" destId="{C1B32DDF-A6CA-41D1-BBFE-3A62908DBFFE}" srcOrd="1" destOrd="0" presId="urn:microsoft.com/office/officeart/2005/8/layout/orgChart1"/>
    <dgm:cxn modelId="{835E7E4D-51B7-412D-9D80-D1846A0D8BFA}" type="presOf" srcId="{8AE406FF-1ED1-4934-A5B6-7874694C824A}" destId="{84DF7A88-09E1-4F4F-80D0-2433B2C21A86}" srcOrd="0" destOrd="0" presId="urn:microsoft.com/office/officeart/2005/8/layout/orgChart1"/>
    <dgm:cxn modelId="{8002F3BA-B4EB-4597-AC3F-C7F111F6DE8E}" srcId="{9DEA55C1-E59C-4B5B-90DC-1D0B54C2B20C}" destId="{12AE14D0-27D7-40F2-A1C2-C7F51F5026A7}" srcOrd="1" destOrd="0" parTransId="{15D8348C-41C2-4A70-BC44-BE6B7E3AC350}" sibTransId="{CDE285BF-DED7-4FC3-943E-D275BE5960D3}"/>
    <dgm:cxn modelId="{79CCAAE2-6DC7-4DB2-A8F3-FB0EEC4F08CF}" type="presOf" srcId="{FF86E0E9-1D83-4EA8-A1BD-5F4E5C3600C0}" destId="{95290AD2-F8F8-4C99-9C71-2E41B255B4EF}" srcOrd="0" destOrd="0" presId="urn:microsoft.com/office/officeart/2005/8/layout/orgChart1"/>
    <dgm:cxn modelId="{91BDE817-2538-416A-B5B9-B4BACA3AB1B9}" type="presOf" srcId="{15D8348C-41C2-4A70-BC44-BE6B7E3AC350}" destId="{D7468021-52D5-4C70-8CC0-6578BEF4DABC}" srcOrd="0" destOrd="0" presId="urn:microsoft.com/office/officeart/2005/8/layout/orgChart1"/>
    <dgm:cxn modelId="{45404443-0413-47B7-A4F4-7FD9C8ECBA10}" srcId="{9DEA55C1-E59C-4B5B-90DC-1D0B54C2B20C}" destId="{41568039-9809-4B2B-BA51-64E0E23C2BBE}" srcOrd="0" destOrd="0" parTransId="{ED044282-9709-409C-A329-2B868569F6BC}" sibTransId="{7DF3ADED-0B1E-4DCA-9C7E-A36145EED7EE}"/>
    <dgm:cxn modelId="{A5EADB1F-9E1F-4A15-A1F5-D2F3B738BC95}" type="presOf" srcId="{2DCCA69F-3CEC-4602-B992-0C6B626AEB59}" destId="{78EE8CE8-58BD-46BC-B1AE-49AE4CE01AF1}" srcOrd="0" destOrd="0" presId="urn:microsoft.com/office/officeart/2005/8/layout/orgChart1"/>
    <dgm:cxn modelId="{664E448A-D4D9-40AE-A0AF-3638188F748F}" type="presOf" srcId="{12AE14D0-27D7-40F2-A1C2-C7F51F5026A7}" destId="{7C576A7F-97E5-41B2-A453-F3F548F4D3EA}" srcOrd="0" destOrd="0" presId="urn:microsoft.com/office/officeart/2005/8/layout/orgChart1"/>
    <dgm:cxn modelId="{F7E8E398-6B64-45D2-A20F-D9D899C8E83C}" type="presOf" srcId="{12AE14D0-27D7-40F2-A1C2-C7F51F5026A7}" destId="{453053D7-D80D-4229-A709-DBF0F5DE8E49}" srcOrd="1" destOrd="0" presId="urn:microsoft.com/office/officeart/2005/8/layout/orgChart1"/>
    <dgm:cxn modelId="{46F58198-B5AB-4DB3-8309-DF980DFAA1E1}" type="presOf" srcId="{7ABF2DD2-CBC5-45B6-A3FD-D9789FB4AFD3}" destId="{83F3AEEA-998E-4682-8B5A-56DAB50BDBD8}" srcOrd="0" destOrd="0" presId="urn:microsoft.com/office/officeart/2005/8/layout/orgChart1"/>
    <dgm:cxn modelId="{249329A8-F917-44DE-879B-81493D40AFAF}" srcId="{BD3D72B1-EEF6-4EB4-803A-A74A6B419346}" destId="{9DEA55C1-E59C-4B5B-90DC-1D0B54C2B20C}" srcOrd="0" destOrd="0" parTransId="{DC431621-F922-42D7-987E-BC6EADD572A1}" sibTransId="{1C0576D0-2BD9-4D61-BC42-6FFE9C63440E}"/>
    <dgm:cxn modelId="{68CE492A-C081-4650-8E50-A7D4ADEA3F74}" type="presOf" srcId="{BD3D72B1-EEF6-4EB4-803A-A74A6B419346}" destId="{B3263371-B20E-4D1C-87B0-F232DC5A756C}" srcOrd="0" destOrd="0" presId="urn:microsoft.com/office/officeart/2005/8/layout/orgChart1"/>
    <dgm:cxn modelId="{FE33C024-5681-4A6B-9371-544252DD6B04}" srcId="{9DEA55C1-E59C-4B5B-90DC-1D0B54C2B20C}" destId="{7ABF2DD2-CBC5-45B6-A3FD-D9789FB4AFD3}" srcOrd="5" destOrd="0" parTransId="{3885A1AF-81AE-4D73-AFDE-51885CC541BD}" sibTransId="{A20ADCAF-B569-49A4-B6AE-04B416D7A9EC}"/>
    <dgm:cxn modelId="{23CF21D7-A7F3-452C-98DA-BF940502C739}" type="presOf" srcId="{41568039-9809-4B2B-BA51-64E0E23C2BBE}" destId="{D87ADB57-9DB4-476E-8E99-32492AEF6743}" srcOrd="1" destOrd="0" presId="urn:microsoft.com/office/officeart/2005/8/layout/orgChart1"/>
    <dgm:cxn modelId="{B7D8D14A-6B61-4A3B-B0F3-5553CF845A38}" type="presOf" srcId="{9DEA55C1-E59C-4B5B-90DC-1D0B54C2B20C}" destId="{B2A4EFCD-7609-4E18-A214-10BA88B362DC}" srcOrd="1" destOrd="0" presId="urn:microsoft.com/office/officeart/2005/8/layout/orgChart1"/>
    <dgm:cxn modelId="{7ADAA981-52BC-47FA-8099-FFFDB1FDEF4F}" type="presParOf" srcId="{B3263371-B20E-4D1C-87B0-F232DC5A756C}" destId="{8CDE9839-8DE1-472C-9904-C93FC90AA559}" srcOrd="0" destOrd="0" presId="urn:microsoft.com/office/officeart/2005/8/layout/orgChart1"/>
    <dgm:cxn modelId="{C8DAF0CA-20C1-45C2-A593-BF9E79D45389}" type="presParOf" srcId="{8CDE9839-8DE1-472C-9904-C93FC90AA559}" destId="{A15FBA2B-7AAA-4593-A287-168E70F88188}" srcOrd="0" destOrd="0" presId="urn:microsoft.com/office/officeart/2005/8/layout/orgChart1"/>
    <dgm:cxn modelId="{018013EB-A9EC-4F7E-94C2-0BF1BD86D5A8}" type="presParOf" srcId="{A15FBA2B-7AAA-4593-A287-168E70F88188}" destId="{86D99192-4F64-487A-BE9B-B4D3790AE7BC}" srcOrd="0" destOrd="0" presId="urn:microsoft.com/office/officeart/2005/8/layout/orgChart1"/>
    <dgm:cxn modelId="{6817BE76-62F6-482B-A388-C10EFD38BD0D}" type="presParOf" srcId="{A15FBA2B-7AAA-4593-A287-168E70F88188}" destId="{B2A4EFCD-7609-4E18-A214-10BA88B362DC}" srcOrd="1" destOrd="0" presId="urn:microsoft.com/office/officeart/2005/8/layout/orgChart1"/>
    <dgm:cxn modelId="{51802A81-E18E-4C01-9BDC-7C84207D37F7}" type="presParOf" srcId="{8CDE9839-8DE1-472C-9904-C93FC90AA559}" destId="{05E8A0F8-8F4A-4D16-B455-9B21EE5D83FA}" srcOrd="1" destOrd="0" presId="urn:microsoft.com/office/officeart/2005/8/layout/orgChart1"/>
    <dgm:cxn modelId="{BB4FC931-884E-4BAC-84B3-1820DFF83FD0}" type="presParOf" srcId="{05E8A0F8-8F4A-4D16-B455-9B21EE5D83FA}" destId="{26748039-6874-42B3-9C6B-2A687CAEDF97}" srcOrd="0" destOrd="0" presId="urn:microsoft.com/office/officeart/2005/8/layout/orgChart1"/>
    <dgm:cxn modelId="{A16D66E0-6142-47FC-9D98-6FA0680782FE}" type="presParOf" srcId="{05E8A0F8-8F4A-4D16-B455-9B21EE5D83FA}" destId="{1294F536-9FA0-46F5-98BA-18EE92504E46}" srcOrd="1" destOrd="0" presId="urn:microsoft.com/office/officeart/2005/8/layout/orgChart1"/>
    <dgm:cxn modelId="{8FAAE3CD-4325-4361-9F59-E0AAA0496242}" type="presParOf" srcId="{1294F536-9FA0-46F5-98BA-18EE92504E46}" destId="{914CB05A-8D64-4CEB-98C4-DA11CADF5EF5}" srcOrd="0" destOrd="0" presId="urn:microsoft.com/office/officeart/2005/8/layout/orgChart1"/>
    <dgm:cxn modelId="{B3BC0D1A-E437-460D-9C3E-83E0A58E2E73}" type="presParOf" srcId="{914CB05A-8D64-4CEB-98C4-DA11CADF5EF5}" destId="{19FBE8A8-D4BA-45D1-97CD-FF1210CD856F}" srcOrd="0" destOrd="0" presId="urn:microsoft.com/office/officeart/2005/8/layout/orgChart1"/>
    <dgm:cxn modelId="{DE0F8373-A901-452D-84FD-97BDB3A0D968}" type="presParOf" srcId="{914CB05A-8D64-4CEB-98C4-DA11CADF5EF5}" destId="{D87ADB57-9DB4-476E-8E99-32492AEF6743}" srcOrd="1" destOrd="0" presId="urn:microsoft.com/office/officeart/2005/8/layout/orgChart1"/>
    <dgm:cxn modelId="{19BB71F5-D1FD-4C5C-801F-4F30861F4F3D}" type="presParOf" srcId="{1294F536-9FA0-46F5-98BA-18EE92504E46}" destId="{DBDE0C42-B65A-4FF4-A1B6-4A7374870D94}" srcOrd="1" destOrd="0" presId="urn:microsoft.com/office/officeart/2005/8/layout/orgChart1"/>
    <dgm:cxn modelId="{9E7C0552-C772-4812-BA1C-765DE1679177}" type="presParOf" srcId="{1294F536-9FA0-46F5-98BA-18EE92504E46}" destId="{05F5590B-53D8-4D19-A747-694F7E5C5F12}" srcOrd="2" destOrd="0" presId="urn:microsoft.com/office/officeart/2005/8/layout/orgChart1"/>
    <dgm:cxn modelId="{654DD5D1-3D4E-4681-9550-4D6A16ED9F35}" type="presParOf" srcId="{05E8A0F8-8F4A-4D16-B455-9B21EE5D83FA}" destId="{D7468021-52D5-4C70-8CC0-6578BEF4DABC}" srcOrd="2" destOrd="0" presId="urn:microsoft.com/office/officeart/2005/8/layout/orgChart1"/>
    <dgm:cxn modelId="{90B0FC45-8B85-4432-9D41-B292CD31DDB1}" type="presParOf" srcId="{05E8A0F8-8F4A-4D16-B455-9B21EE5D83FA}" destId="{C8500CB5-83C0-450B-AAE1-C892DE8C0FC1}" srcOrd="3" destOrd="0" presId="urn:microsoft.com/office/officeart/2005/8/layout/orgChart1"/>
    <dgm:cxn modelId="{59585F07-0295-493D-AA24-4976EA5584A4}" type="presParOf" srcId="{C8500CB5-83C0-450B-AAE1-C892DE8C0FC1}" destId="{BA438CBC-95FD-4B6F-89FB-D1DBC09D14CB}" srcOrd="0" destOrd="0" presId="urn:microsoft.com/office/officeart/2005/8/layout/orgChart1"/>
    <dgm:cxn modelId="{D20EC02E-9F3F-4AD0-BE82-0F2EC6625E68}" type="presParOf" srcId="{BA438CBC-95FD-4B6F-89FB-D1DBC09D14CB}" destId="{7C576A7F-97E5-41B2-A453-F3F548F4D3EA}" srcOrd="0" destOrd="0" presId="urn:microsoft.com/office/officeart/2005/8/layout/orgChart1"/>
    <dgm:cxn modelId="{D765E928-810E-4769-A094-5BE0400DBEA9}" type="presParOf" srcId="{BA438CBC-95FD-4B6F-89FB-D1DBC09D14CB}" destId="{453053D7-D80D-4229-A709-DBF0F5DE8E49}" srcOrd="1" destOrd="0" presId="urn:microsoft.com/office/officeart/2005/8/layout/orgChart1"/>
    <dgm:cxn modelId="{1ABB764A-A132-4E21-8EDB-8E3B305D6D95}" type="presParOf" srcId="{C8500CB5-83C0-450B-AAE1-C892DE8C0FC1}" destId="{17BEF8F9-B316-4B27-BDDB-31B4D251E6B3}" srcOrd="1" destOrd="0" presId="urn:microsoft.com/office/officeart/2005/8/layout/orgChart1"/>
    <dgm:cxn modelId="{9829721C-E6B7-49BA-B463-2150C337A228}" type="presParOf" srcId="{C8500CB5-83C0-450B-AAE1-C892DE8C0FC1}" destId="{8C2D9F3F-AEE3-4DCD-9754-B40EEBBFF7B1}" srcOrd="2" destOrd="0" presId="urn:microsoft.com/office/officeart/2005/8/layout/orgChart1"/>
    <dgm:cxn modelId="{33EA07A6-944F-4F1F-8262-2BCB0470E9EE}" type="presParOf" srcId="{05E8A0F8-8F4A-4D16-B455-9B21EE5D83FA}" destId="{78EE8CE8-58BD-46BC-B1AE-49AE4CE01AF1}" srcOrd="4" destOrd="0" presId="urn:microsoft.com/office/officeart/2005/8/layout/orgChart1"/>
    <dgm:cxn modelId="{3DF8474F-96FB-4EEB-901D-ADA0F8A88A5D}" type="presParOf" srcId="{05E8A0F8-8F4A-4D16-B455-9B21EE5D83FA}" destId="{0F578CEC-D719-47A0-9D26-0086B713C17C}" srcOrd="5" destOrd="0" presId="urn:microsoft.com/office/officeart/2005/8/layout/orgChart1"/>
    <dgm:cxn modelId="{975EE04F-D62F-4F3A-B51F-5FC10EBB93C3}" type="presParOf" srcId="{0F578CEC-D719-47A0-9D26-0086B713C17C}" destId="{EC7DFA3C-54F5-4534-8CEA-3805A6A55650}" srcOrd="0" destOrd="0" presId="urn:microsoft.com/office/officeart/2005/8/layout/orgChart1"/>
    <dgm:cxn modelId="{2BD89CA2-8BC0-4FA7-8F81-9FB8A2D3DF79}" type="presParOf" srcId="{EC7DFA3C-54F5-4534-8CEA-3805A6A55650}" destId="{E7E93CC8-31BA-44DD-A6A0-484A2EAAE5EA}" srcOrd="0" destOrd="0" presId="urn:microsoft.com/office/officeart/2005/8/layout/orgChart1"/>
    <dgm:cxn modelId="{22C17324-5EF6-448C-9A0E-48CC8FBB16B3}" type="presParOf" srcId="{EC7DFA3C-54F5-4534-8CEA-3805A6A55650}" destId="{C1B32DDF-A6CA-41D1-BBFE-3A62908DBFFE}" srcOrd="1" destOrd="0" presId="urn:microsoft.com/office/officeart/2005/8/layout/orgChart1"/>
    <dgm:cxn modelId="{C9A4DD4A-51BC-478B-8D28-2A212DE84B12}" type="presParOf" srcId="{0F578CEC-D719-47A0-9D26-0086B713C17C}" destId="{9E229E0B-C04C-4CAF-81EC-B3BDB5371481}" srcOrd="1" destOrd="0" presId="urn:microsoft.com/office/officeart/2005/8/layout/orgChart1"/>
    <dgm:cxn modelId="{229E4322-3D97-41D5-8903-6A0EB8ABE443}" type="presParOf" srcId="{0F578CEC-D719-47A0-9D26-0086B713C17C}" destId="{70D32726-E687-448D-89CC-14812E43C9CD}" srcOrd="2" destOrd="0" presId="urn:microsoft.com/office/officeart/2005/8/layout/orgChart1"/>
    <dgm:cxn modelId="{825B7095-B10D-4CCB-9AE5-7DE5E70FE58F}" type="presParOf" srcId="{05E8A0F8-8F4A-4D16-B455-9B21EE5D83FA}" destId="{4D81A226-7465-4F4A-AB8B-E9760FABEF28}" srcOrd="6" destOrd="0" presId="urn:microsoft.com/office/officeart/2005/8/layout/orgChart1"/>
    <dgm:cxn modelId="{B151F6A0-09EC-4598-871C-AE017B7B54E7}" type="presParOf" srcId="{05E8A0F8-8F4A-4D16-B455-9B21EE5D83FA}" destId="{67AE8183-9160-4D97-AF3D-27DE66AB7A65}" srcOrd="7" destOrd="0" presId="urn:microsoft.com/office/officeart/2005/8/layout/orgChart1"/>
    <dgm:cxn modelId="{64C0B163-514C-4264-B94F-F05EC2903E4E}" type="presParOf" srcId="{67AE8183-9160-4D97-AF3D-27DE66AB7A65}" destId="{0CCCCCF1-B7FC-489F-BA65-BD772B852DE0}" srcOrd="0" destOrd="0" presId="urn:microsoft.com/office/officeart/2005/8/layout/orgChart1"/>
    <dgm:cxn modelId="{A42F779C-8790-490A-A3EC-DDBED7297F43}" type="presParOf" srcId="{0CCCCCF1-B7FC-489F-BA65-BD772B852DE0}" destId="{83F3AEEA-998E-4682-8B5A-56DAB50BDBD8}" srcOrd="0" destOrd="0" presId="urn:microsoft.com/office/officeart/2005/8/layout/orgChart1"/>
    <dgm:cxn modelId="{998802C5-436F-4EF5-9958-BC2817D8B658}" type="presParOf" srcId="{0CCCCCF1-B7FC-489F-BA65-BD772B852DE0}" destId="{FB08B546-877D-4447-A645-5226D131D455}" srcOrd="1" destOrd="0" presId="urn:microsoft.com/office/officeart/2005/8/layout/orgChart1"/>
    <dgm:cxn modelId="{E75EB50A-3E34-4FCA-8A27-F1A54ADC679A}" type="presParOf" srcId="{67AE8183-9160-4D97-AF3D-27DE66AB7A65}" destId="{EA0D1773-29BB-4B29-9B42-B9BFA306536E}" srcOrd="1" destOrd="0" presId="urn:microsoft.com/office/officeart/2005/8/layout/orgChart1"/>
    <dgm:cxn modelId="{9F88B619-4BEE-4295-AEAE-D7A541F62332}" type="presParOf" srcId="{67AE8183-9160-4D97-AF3D-27DE66AB7A65}" destId="{0C05081E-D2DB-4656-88E6-A911C9BBAF3F}" srcOrd="2" destOrd="0" presId="urn:microsoft.com/office/officeart/2005/8/layout/orgChart1"/>
    <dgm:cxn modelId="{A819C509-0DC2-4F4F-9916-6CC0DD0532D5}" type="presParOf" srcId="{05E8A0F8-8F4A-4D16-B455-9B21EE5D83FA}" destId="{843CC8BA-6F4E-48D0-98DB-BC6C011B5D85}" srcOrd="8" destOrd="0" presId="urn:microsoft.com/office/officeart/2005/8/layout/orgChart1"/>
    <dgm:cxn modelId="{95177072-0726-49F0-B3DC-720B25422708}" type="presParOf" srcId="{05E8A0F8-8F4A-4D16-B455-9B21EE5D83FA}" destId="{F1CD77ED-B8F2-4331-A706-094E61ECC0CE}" srcOrd="9" destOrd="0" presId="urn:microsoft.com/office/officeart/2005/8/layout/orgChart1"/>
    <dgm:cxn modelId="{AD02A22E-754D-4B62-A9C2-7E6E9E756BD7}" type="presParOf" srcId="{F1CD77ED-B8F2-4331-A706-094E61ECC0CE}" destId="{21D615A3-6658-469A-BDDC-F9DBB9A84161}" srcOrd="0" destOrd="0" presId="urn:microsoft.com/office/officeart/2005/8/layout/orgChart1"/>
    <dgm:cxn modelId="{1AB0B6F8-3BC7-441C-A3F8-1E2FA6E29410}" type="presParOf" srcId="{21D615A3-6658-469A-BDDC-F9DBB9A84161}" destId="{4A3FC0B4-F0A1-48E5-95F6-98FA933BCB34}" srcOrd="0" destOrd="0" presId="urn:microsoft.com/office/officeart/2005/8/layout/orgChart1"/>
    <dgm:cxn modelId="{D80E410E-547D-4FA1-9F69-606F3A33FA8C}" type="presParOf" srcId="{21D615A3-6658-469A-BDDC-F9DBB9A84161}" destId="{C365CB03-F34F-4F65-99BA-B3C3ED72EAAB}" srcOrd="1" destOrd="0" presId="urn:microsoft.com/office/officeart/2005/8/layout/orgChart1"/>
    <dgm:cxn modelId="{6EEA07ED-5DBB-4D71-9A29-4987898BFEE6}" type="presParOf" srcId="{F1CD77ED-B8F2-4331-A706-094E61ECC0CE}" destId="{C5EF003F-A02E-4F3C-AE61-3013E3C96EE2}" srcOrd="1" destOrd="0" presId="urn:microsoft.com/office/officeart/2005/8/layout/orgChart1"/>
    <dgm:cxn modelId="{3CBBC7A2-87F4-475D-A112-6D4F4B40F397}" type="presParOf" srcId="{F1CD77ED-B8F2-4331-A706-094E61ECC0CE}" destId="{2B3775CC-5F73-42D3-A0AB-34D202622C6D}" srcOrd="2" destOrd="0" presId="urn:microsoft.com/office/officeart/2005/8/layout/orgChart1"/>
    <dgm:cxn modelId="{4D7BA28A-EEA1-4655-A4AC-2FB673E098F7}" type="presParOf" srcId="{8CDE9839-8DE1-472C-9904-C93FC90AA559}" destId="{E6CFA08A-7145-470C-A659-6A725D85622B}" srcOrd="2" destOrd="0" presId="urn:microsoft.com/office/officeart/2005/8/layout/orgChart1"/>
    <dgm:cxn modelId="{47A8764B-7E2C-4F56-8966-57B81FBD14EE}" type="presParOf" srcId="{E6CFA08A-7145-470C-A659-6A725D85622B}" destId="{84DF7A88-09E1-4F4F-80D0-2433B2C21A86}" srcOrd="0" destOrd="0" presId="urn:microsoft.com/office/officeart/2005/8/layout/orgChart1"/>
    <dgm:cxn modelId="{B2E8346B-3D44-46CF-9673-5A91CDB25E25}" type="presParOf" srcId="{E6CFA08A-7145-470C-A659-6A725D85622B}" destId="{A0A65379-BDF0-4104-A7F0-643E77F9388B}" srcOrd="1" destOrd="0" presId="urn:microsoft.com/office/officeart/2005/8/layout/orgChart1"/>
    <dgm:cxn modelId="{2643DC6E-35AC-4C49-8A78-130ECDCDEEC8}" type="presParOf" srcId="{A0A65379-BDF0-4104-A7F0-643E77F9388B}" destId="{3784CFC3-F2D9-488A-AE9C-C3568DA512EE}" srcOrd="0" destOrd="0" presId="urn:microsoft.com/office/officeart/2005/8/layout/orgChart1"/>
    <dgm:cxn modelId="{0649C12D-82E8-45E1-8E2B-06982C53B402}" type="presParOf" srcId="{3784CFC3-F2D9-488A-AE9C-C3568DA512EE}" destId="{D626C255-1536-4EB0-A4A3-D107C591C8D4}" srcOrd="0" destOrd="0" presId="urn:microsoft.com/office/officeart/2005/8/layout/orgChart1"/>
    <dgm:cxn modelId="{4BAF83F9-936C-4A92-B43A-7C3144866F79}" type="presParOf" srcId="{3784CFC3-F2D9-488A-AE9C-C3568DA512EE}" destId="{2A54EBA9-5ADF-4115-A1E6-A8CF925559FD}" srcOrd="1" destOrd="0" presId="urn:microsoft.com/office/officeart/2005/8/layout/orgChart1"/>
    <dgm:cxn modelId="{32F79742-B7C7-404C-B1E6-706EAC7AAF94}" type="presParOf" srcId="{A0A65379-BDF0-4104-A7F0-643E77F9388B}" destId="{86C08062-08DC-4E99-8089-B9A6DB7B0CC3}" srcOrd="1" destOrd="0" presId="urn:microsoft.com/office/officeart/2005/8/layout/orgChart1"/>
    <dgm:cxn modelId="{33941C58-E638-4888-B95E-AF56B623CE0D}" type="presParOf" srcId="{A0A65379-BDF0-4104-A7F0-643E77F9388B}" destId="{1D30BE1A-1909-4D61-8B81-19B28E740DFA}" srcOrd="2" destOrd="0" presId="urn:microsoft.com/office/officeart/2005/8/layout/orgChart1"/>
    <dgm:cxn modelId="{1883EE84-10B8-43B9-BFF5-900D3E3DF560}" type="presParOf" srcId="{E6CFA08A-7145-470C-A659-6A725D85622B}" destId="{E2E89517-D1CF-464E-9BDA-41A979C3F826}" srcOrd="2" destOrd="0" presId="urn:microsoft.com/office/officeart/2005/8/layout/orgChart1"/>
    <dgm:cxn modelId="{217E0CE5-A0F7-4A86-A93E-89FD66BE1CC8}" type="presParOf" srcId="{E6CFA08A-7145-470C-A659-6A725D85622B}" destId="{A0F73137-DD55-4A3B-8F75-10610DC6540E}" srcOrd="3" destOrd="0" presId="urn:microsoft.com/office/officeart/2005/8/layout/orgChart1"/>
    <dgm:cxn modelId="{7D0557F9-012C-4D8B-828C-5B54CE9FF9B9}" type="presParOf" srcId="{A0F73137-DD55-4A3B-8F75-10610DC6540E}" destId="{9E2A0B63-59AE-4BA3-90FA-2DF5F3029943}" srcOrd="0" destOrd="0" presId="urn:microsoft.com/office/officeart/2005/8/layout/orgChart1"/>
    <dgm:cxn modelId="{5BB53852-A242-416F-91A2-D58C41089B59}" type="presParOf" srcId="{9E2A0B63-59AE-4BA3-90FA-2DF5F3029943}" destId="{95290AD2-F8F8-4C99-9C71-2E41B255B4EF}" srcOrd="0" destOrd="0" presId="urn:microsoft.com/office/officeart/2005/8/layout/orgChart1"/>
    <dgm:cxn modelId="{36C54154-CC40-49E4-85A8-6E1C326179E0}" type="presParOf" srcId="{9E2A0B63-59AE-4BA3-90FA-2DF5F3029943}" destId="{FB1404D9-9508-49C9-B29A-2E980F3B6905}" srcOrd="1" destOrd="0" presId="urn:microsoft.com/office/officeart/2005/8/layout/orgChart1"/>
    <dgm:cxn modelId="{B32DB60B-8620-4436-9DEB-76A4EF98B57E}" type="presParOf" srcId="{A0F73137-DD55-4A3B-8F75-10610DC6540E}" destId="{01E2EE88-475D-49DA-8B61-E0228FDB0C60}" srcOrd="1" destOrd="0" presId="urn:microsoft.com/office/officeart/2005/8/layout/orgChart1"/>
    <dgm:cxn modelId="{5857A7D4-6B32-4116-B538-E56E739913C6}" type="presParOf" srcId="{A0F73137-DD55-4A3B-8F75-10610DC6540E}" destId="{C2504683-1BFF-4626-8346-5C40CE77CCBE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1.xml><?xml version="1.0" encoding="utf-8"?>
<dgm:dataModel xmlns:dgm="http://schemas.openxmlformats.org/drawingml/2006/diagram" xmlns:a="http://schemas.openxmlformats.org/drawingml/2006/main">
  <dgm:ptLst>
    <dgm:pt modelId="{BD3D72B1-EEF6-4EB4-803A-A74A6B41934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249E77FC-7B70-4B62-8A63-35C970666788}" type="asst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 smtClean="0"/>
            <a:t>Coordinador(a) Administrativo(a)</a:t>
          </a:r>
        </a:p>
      </dgm:t>
    </dgm:pt>
    <dgm:pt modelId="{8AE406FF-1ED1-4934-A5B6-7874694C824A}" type="parTrans" cxnId="{8EF6BF26-E7C2-46BA-B44E-499178DC71DC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7DEB9F7D-2884-440C-9AAA-8C430E8966A0}" type="sibTrans" cxnId="{8EF6BF26-E7C2-46BA-B44E-499178DC71DC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6B02C4B9-452D-4F19-AD38-14D77E56B251}">
      <dgm:prSet custT="1"/>
      <dgm:spPr/>
      <dgm:t>
        <a:bodyPr/>
        <a:lstStyle/>
        <a:p>
          <a:r>
            <a:rPr lang="es-MX" altLang="es-MX" sz="1200" dirty="0"/>
            <a:t>Auxiliares Administrativos(as)</a:t>
          </a:r>
        </a:p>
        <a:p>
          <a:endParaRPr lang="es-MX" altLang="es-MX" sz="1200" dirty="0" smtClean="0"/>
        </a:p>
        <a:p>
          <a:r>
            <a:rPr lang="es-MX" altLang="es-MX" sz="1200" dirty="0" smtClean="0"/>
            <a:t>Auxiliares</a:t>
          </a:r>
          <a:endParaRPr lang="es-MX" altLang="es-MX" sz="1200" dirty="0"/>
        </a:p>
      </dgm:t>
    </dgm:pt>
    <dgm:pt modelId="{0E2BCD7B-D603-4AD5-95BD-19C0F51BDA0C}" type="parTrans" cxnId="{7F8E5E4E-2A13-4DE6-B80C-0DF396790259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A8AFB1A1-6C5C-4782-BE8C-6ECD9C1CCC34}" type="sibTrans" cxnId="{7F8E5E4E-2A13-4DE6-B80C-0DF396790259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B3263371-B20E-4D1C-87B0-F232DC5A756C}" type="pres">
      <dgm:prSet presAssocID="{BD3D72B1-EEF6-4EB4-803A-A74A6B4193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E3F17BAB-B1AE-44E9-82A7-722DC0238AAC}" type="pres">
      <dgm:prSet presAssocID="{249E77FC-7B70-4B62-8A63-35C970666788}" presName="hierRoot1" presStyleCnt="0">
        <dgm:presLayoutVars>
          <dgm:hierBranch val="init"/>
        </dgm:presLayoutVars>
      </dgm:prSet>
      <dgm:spPr/>
    </dgm:pt>
    <dgm:pt modelId="{9878F7AB-B1DA-4C2F-B12D-D4CE9BE12EA0}" type="pres">
      <dgm:prSet presAssocID="{249E77FC-7B70-4B62-8A63-35C970666788}" presName="rootComposite1" presStyleCnt="0"/>
      <dgm:spPr/>
    </dgm:pt>
    <dgm:pt modelId="{3539C97E-3E87-43E7-8584-0204075A8D58}" type="pres">
      <dgm:prSet presAssocID="{249E77FC-7B70-4B62-8A63-35C970666788}" presName="rootText1" presStyleLbl="node0" presStyleIdx="0" presStyleCnt="1" custScaleX="84598" custScaleY="8651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1859826-2DBC-4910-B529-684A7959F7B8}" type="pres">
      <dgm:prSet presAssocID="{249E77FC-7B70-4B62-8A63-35C970666788}" presName="rootConnector1" presStyleLbl="asst0" presStyleIdx="0" presStyleCnt="0"/>
      <dgm:spPr/>
      <dgm:t>
        <a:bodyPr/>
        <a:lstStyle/>
        <a:p>
          <a:endParaRPr lang="es-ES"/>
        </a:p>
      </dgm:t>
    </dgm:pt>
    <dgm:pt modelId="{30CFF71D-0E33-41EE-8B12-6B367DC63AE3}" type="pres">
      <dgm:prSet presAssocID="{249E77FC-7B70-4B62-8A63-35C970666788}" presName="hierChild2" presStyleCnt="0"/>
      <dgm:spPr/>
    </dgm:pt>
    <dgm:pt modelId="{63727F79-B911-4252-985C-BCFF780A8669}" type="pres">
      <dgm:prSet presAssocID="{0E2BCD7B-D603-4AD5-95BD-19C0F51BDA0C}" presName="Name37" presStyleLbl="parChTrans1D2" presStyleIdx="0" presStyleCnt="1"/>
      <dgm:spPr/>
      <dgm:t>
        <a:bodyPr/>
        <a:lstStyle/>
        <a:p>
          <a:endParaRPr lang="es-ES"/>
        </a:p>
      </dgm:t>
    </dgm:pt>
    <dgm:pt modelId="{730E49D7-7F6C-4818-99AB-3F4F151A594A}" type="pres">
      <dgm:prSet presAssocID="{6B02C4B9-452D-4F19-AD38-14D77E56B251}" presName="hierRoot2" presStyleCnt="0">
        <dgm:presLayoutVars>
          <dgm:hierBranch/>
        </dgm:presLayoutVars>
      </dgm:prSet>
      <dgm:spPr/>
    </dgm:pt>
    <dgm:pt modelId="{FCB36CA0-0AD8-4C3A-87DA-C36FB784EACC}" type="pres">
      <dgm:prSet presAssocID="{6B02C4B9-452D-4F19-AD38-14D77E56B251}" presName="rootComposite" presStyleCnt="0"/>
      <dgm:spPr/>
    </dgm:pt>
    <dgm:pt modelId="{56C82615-A5B3-49EE-B6D8-D98CEFF3B425}" type="pres">
      <dgm:prSet presAssocID="{6B02C4B9-452D-4F19-AD38-14D77E56B251}" presName="rootText" presStyleLbl="node2" presStyleIdx="0" presStyleCnt="1" custScaleX="74343" custScaleY="84894" custLinFactNeighborX="-46" custLinFactNeighborY="-148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AFA3A67-B89C-4F86-803F-18EE901A04DB}" type="pres">
      <dgm:prSet presAssocID="{6B02C4B9-452D-4F19-AD38-14D77E56B251}" presName="rootConnector" presStyleLbl="node2" presStyleIdx="0" presStyleCnt="1"/>
      <dgm:spPr/>
      <dgm:t>
        <a:bodyPr/>
        <a:lstStyle/>
        <a:p>
          <a:endParaRPr lang="es-ES"/>
        </a:p>
      </dgm:t>
    </dgm:pt>
    <dgm:pt modelId="{FB845D50-1C85-4254-BC7F-F2CCFF03FA5A}" type="pres">
      <dgm:prSet presAssocID="{6B02C4B9-452D-4F19-AD38-14D77E56B251}" presName="hierChild4" presStyleCnt="0"/>
      <dgm:spPr/>
    </dgm:pt>
    <dgm:pt modelId="{2C20CF96-E85A-47C3-9776-03634C2BE85C}" type="pres">
      <dgm:prSet presAssocID="{6B02C4B9-452D-4F19-AD38-14D77E56B251}" presName="hierChild5" presStyleCnt="0"/>
      <dgm:spPr/>
    </dgm:pt>
    <dgm:pt modelId="{15DA7A4A-51C3-43B8-B15F-01AD22E740D1}" type="pres">
      <dgm:prSet presAssocID="{249E77FC-7B70-4B62-8A63-35C970666788}" presName="hierChild3" presStyleCnt="0"/>
      <dgm:spPr/>
    </dgm:pt>
  </dgm:ptLst>
  <dgm:cxnLst>
    <dgm:cxn modelId="{7F8E5E4E-2A13-4DE6-B80C-0DF396790259}" srcId="{249E77FC-7B70-4B62-8A63-35C970666788}" destId="{6B02C4B9-452D-4F19-AD38-14D77E56B251}" srcOrd="0" destOrd="0" parTransId="{0E2BCD7B-D603-4AD5-95BD-19C0F51BDA0C}" sibTransId="{A8AFB1A1-6C5C-4782-BE8C-6ECD9C1CCC34}"/>
    <dgm:cxn modelId="{E1A5656E-A8A5-45A2-B5E9-140A92BBE621}" type="presOf" srcId="{0E2BCD7B-D603-4AD5-95BD-19C0F51BDA0C}" destId="{63727F79-B911-4252-985C-BCFF780A8669}" srcOrd="0" destOrd="0" presId="urn:microsoft.com/office/officeart/2005/8/layout/orgChart1"/>
    <dgm:cxn modelId="{75985CB8-1667-43A9-AB60-FF20D9DC8414}" type="presOf" srcId="{6B02C4B9-452D-4F19-AD38-14D77E56B251}" destId="{0AFA3A67-B89C-4F86-803F-18EE901A04DB}" srcOrd="1" destOrd="0" presId="urn:microsoft.com/office/officeart/2005/8/layout/orgChart1"/>
    <dgm:cxn modelId="{F0BB650E-1A20-459D-8A2C-407073933357}" type="presOf" srcId="{249E77FC-7B70-4B62-8A63-35C970666788}" destId="{11859826-2DBC-4910-B529-684A7959F7B8}" srcOrd="1" destOrd="0" presId="urn:microsoft.com/office/officeart/2005/8/layout/orgChart1"/>
    <dgm:cxn modelId="{68CE492A-C081-4650-8E50-A7D4ADEA3F74}" type="presOf" srcId="{BD3D72B1-EEF6-4EB4-803A-A74A6B419346}" destId="{B3263371-B20E-4D1C-87B0-F232DC5A756C}" srcOrd="0" destOrd="0" presId="urn:microsoft.com/office/officeart/2005/8/layout/orgChart1"/>
    <dgm:cxn modelId="{8EF6BF26-E7C2-46BA-B44E-499178DC71DC}" srcId="{BD3D72B1-EEF6-4EB4-803A-A74A6B419346}" destId="{249E77FC-7B70-4B62-8A63-35C970666788}" srcOrd="0" destOrd="0" parTransId="{8AE406FF-1ED1-4934-A5B6-7874694C824A}" sibTransId="{7DEB9F7D-2884-440C-9AAA-8C430E8966A0}"/>
    <dgm:cxn modelId="{44B6120A-DA84-438C-8042-AD445D40DE2B}" type="presOf" srcId="{249E77FC-7B70-4B62-8A63-35C970666788}" destId="{3539C97E-3E87-43E7-8584-0204075A8D58}" srcOrd="0" destOrd="0" presId="urn:microsoft.com/office/officeart/2005/8/layout/orgChart1"/>
    <dgm:cxn modelId="{9779F22C-C2F9-45B0-A231-CE5E57F39679}" type="presOf" srcId="{6B02C4B9-452D-4F19-AD38-14D77E56B251}" destId="{56C82615-A5B3-49EE-B6D8-D98CEFF3B425}" srcOrd="0" destOrd="0" presId="urn:microsoft.com/office/officeart/2005/8/layout/orgChart1"/>
    <dgm:cxn modelId="{CAB01D36-456C-4971-AC1A-AD7514953D3F}" type="presParOf" srcId="{B3263371-B20E-4D1C-87B0-F232DC5A756C}" destId="{E3F17BAB-B1AE-44E9-82A7-722DC0238AAC}" srcOrd="0" destOrd="0" presId="urn:microsoft.com/office/officeart/2005/8/layout/orgChart1"/>
    <dgm:cxn modelId="{95BFDE9E-371C-4251-BE38-8082BF6B48B3}" type="presParOf" srcId="{E3F17BAB-B1AE-44E9-82A7-722DC0238AAC}" destId="{9878F7AB-B1DA-4C2F-B12D-D4CE9BE12EA0}" srcOrd="0" destOrd="0" presId="urn:microsoft.com/office/officeart/2005/8/layout/orgChart1"/>
    <dgm:cxn modelId="{FDDF7D26-92DA-45D3-AEAA-66ED08242B0A}" type="presParOf" srcId="{9878F7AB-B1DA-4C2F-B12D-D4CE9BE12EA0}" destId="{3539C97E-3E87-43E7-8584-0204075A8D58}" srcOrd="0" destOrd="0" presId="urn:microsoft.com/office/officeart/2005/8/layout/orgChart1"/>
    <dgm:cxn modelId="{7E64051E-D161-4F2A-A3C2-EF43870A280C}" type="presParOf" srcId="{9878F7AB-B1DA-4C2F-B12D-D4CE9BE12EA0}" destId="{11859826-2DBC-4910-B529-684A7959F7B8}" srcOrd="1" destOrd="0" presId="urn:microsoft.com/office/officeart/2005/8/layout/orgChart1"/>
    <dgm:cxn modelId="{105D7803-BFE8-4E56-93F3-BEE9BF30EDAC}" type="presParOf" srcId="{E3F17BAB-B1AE-44E9-82A7-722DC0238AAC}" destId="{30CFF71D-0E33-41EE-8B12-6B367DC63AE3}" srcOrd="1" destOrd="0" presId="urn:microsoft.com/office/officeart/2005/8/layout/orgChart1"/>
    <dgm:cxn modelId="{686C759E-1359-4E8D-A509-DE2D08D5EAC5}" type="presParOf" srcId="{30CFF71D-0E33-41EE-8B12-6B367DC63AE3}" destId="{63727F79-B911-4252-985C-BCFF780A8669}" srcOrd="0" destOrd="0" presId="urn:microsoft.com/office/officeart/2005/8/layout/orgChart1"/>
    <dgm:cxn modelId="{488DA241-3146-47FD-87F4-553EE3E8C314}" type="presParOf" srcId="{30CFF71D-0E33-41EE-8B12-6B367DC63AE3}" destId="{730E49D7-7F6C-4818-99AB-3F4F151A594A}" srcOrd="1" destOrd="0" presId="urn:microsoft.com/office/officeart/2005/8/layout/orgChart1"/>
    <dgm:cxn modelId="{8D192014-B2F1-4821-B300-B0564FBDBFD1}" type="presParOf" srcId="{730E49D7-7F6C-4818-99AB-3F4F151A594A}" destId="{FCB36CA0-0AD8-4C3A-87DA-C36FB784EACC}" srcOrd="0" destOrd="0" presId="urn:microsoft.com/office/officeart/2005/8/layout/orgChart1"/>
    <dgm:cxn modelId="{C9147B56-5E8B-40AB-8568-E9FBAB6E36A6}" type="presParOf" srcId="{FCB36CA0-0AD8-4C3A-87DA-C36FB784EACC}" destId="{56C82615-A5B3-49EE-B6D8-D98CEFF3B425}" srcOrd="0" destOrd="0" presId="urn:microsoft.com/office/officeart/2005/8/layout/orgChart1"/>
    <dgm:cxn modelId="{ADFAC062-F1F0-45AF-8831-FC89B5BA8872}" type="presParOf" srcId="{FCB36CA0-0AD8-4C3A-87DA-C36FB784EACC}" destId="{0AFA3A67-B89C-4F86-803F-18EE901A04DB}" srcOrd="1" destOrd="0" presId="urn:microsoft.com/office/officeart/2005/8/layout/orgChart1"/>
    <dgm:cxn modelId="{1B0EBF4E-371E-44E8-B453-D1AB658D3756}" type="presParOf" srcId="{730E49D7-7F6C-4818-99AB-3F4F151A594A}" destId="{FB845D50-1C85-4254-BC7F-F2CCFF03FA5A}" srcOrd="1" destOrd="0" presId="urn:microsoft.com/office/officeart/2005/8/layout/orgChart1"/>
    <dgm:cxn modelId="{F170CA9C-7FBB-4013-8374-F9CE3D6BE423}" type="presParOf" srcId="{730E49D7-7F6C-4818-99AB-3F4F151A594A}" destId="{2C20CF96-E85A-47C3-9776-03634C2BE85C}" srcOrd="2" destOrd="0" presId="urn:microsoft.com/office/officeart/2005/8/layout/orgChart1"/>
    <dgm:cxn modelId="{5FBE1531-915F-4650-B24C-61ED66BC345E}" type="presParOf" srcId="{E3F17BAB-B1AE-44E9-82A7-722DC0238AAC}" destId="{15DA7A4A-51C3-43B8-B15F-01AD22E740D1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2.xml><?xml version="1.0" encoding="utf-8"?>
<dgm:dataModel xmlns:dgm="http://schemas.openxmlformats.org/drawingml/2006/diagram" xmlns:a="http://schemas.openxmlformats.org/drawingml/2006/main">
  <dgm:ptLst>
    <dgm:pt modelId="{BD3D72B1-EEF6-4EB4-803A-A74A6B41934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D6CFC760-038A-415E-8FD4-61A62CF01B43}">
      <dgm:prSet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/>
            <a:t>Coordinador(a) Operativo(a</a:t>
          </a:r>
          <a:r>
            <a:rPr lang="es-MX" altLang="es-MX" sz="1200" dirty="0" smtClean="0"/>
            <a:t>)</a:t>
          </a:r>
          <a:endParaRPr lang="es-MX" altLang="es-MX" sz="1200" dirty="0"/>
        </a:p>
      </dgm:t>
    </dgm:pt>
    <dgm:pt modelId="{257319B7-AED6-45A0-A661-C861CC1642F6}" type="parTrans" cxnId="{BBD4C5D7-84E4-42C8-9FB7-0E27D393498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C5079DB9-DC48-419C-85A2-B006ADA54EC8}" type="sibTrans" cxnId="{BBD4C5D7-84E4-42C8-9FB7-0E27D393498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E2DBCB48-A1D0-40FF-8341-46B8ACEBBCA7}">
      <dgm:prSet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/>
            <a:t>Área de Despliegue Operativo</a:t>
          </a:r>
          <a:endParaRPr lang="es-MX" altLang="es-MX" sz="1200" dirty="0">
            <a:latin typeface="+mn-lt"/>
          </a:endParaRPr>
        </a:p>
      </dgm:t>
    </dgm:pt>
    <dgm:pt modelId="{7BADC7B1-DA39-4941-85CC-A93362235BFC}" type="sibTrans" cxnId="{7CF735BC-D733-49D5-A30D-38B35B225E7E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6CB3CBAB-1EA7-4768-B362-46E633E823C8}" type="parTrans" cxnId="{7CF735BC-D733-49D5-A30D-38B35B225E7E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1E74C958-0047-4DF0-9C81-61EEEAC0FD99}">
      <dgm:prSet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 smtClean="0"/>
            <a:t>Encargado(a) </a:t>
          </a:r>
          <a:r>
            <a:rPr lang="es-MX" altLang="es-MX" sz="1200" dirty="0"/>
            <a:t>de Auxilio Vial</a:t>
          </a:r>
          <a:endParaRPr lang="es-MX" altLang="es-MX" sz="1200" dirty="0">
            <a:latin typeface="+mn-lt"/>
          </a:endParaRPr>
        </a:p>
      </dgm:t>
    </dgm:pt>
    <dgm:pt modelId="{2A3AD50A-A71C-418C-B961-2EBA54D3861D}" type="parTrans" cxnId="{2F173CC1-DF55-48A3-80E7-4FD10075161D}">
      <dgm:prSet/>
      <dgm:spPr/>
      <dgm:t>
        <a:bodyPr/>
        <a:lstStyle/>
        <a:p>
          <a:endParaRPr lang="es-ES" sz="1200">
            <a:latin typeface="+mn-lt"/>
          </a:endParaRPr>
        </a:p>
      </dgm:t>
    </dgm:pt>
    <dgm:pt modelId="{6BC0F389-4BAB-4201-9545-EC5B61820232}" type="sibTrans" cxnId="{2F173CC1-DF55-48A3-80E7-4FD10075161D}">
      <dgm:prSet/>
      <dgm:spPr/>
      <dgm:t>
        <a:bodyPr/>
        <a:lstStyle/>
        <a:p>
          <a:endParaRPr lang="es-ES" sz="1200">
            <a:latin typeface="+mn-lt"/>
          </a:endParaRPr>
        </a:p>
      </dgm:t>
    </dgm:pt>
    <dgm:pt modelId="{6AE66C77-192B-45B4-82CD-C1ED3A50CDC2}">
      <dgm:prSet custT="1"/>
      <dgm:spPr/>
      <dgm:t>
        <a:bodyPr/>
        <a:lstStyle/>
        <a:p>
          <a:r>
            <a:rPr lang="es-MX" altLang="es-MX" sz="1200" dirty="0" smtClean="0"/>
            <a:t>Supervisores(as)</a:t>
          </a:r>
          <a:endParaRPr lang="es-MX" altLang="es-MX" sz="1200" dirty="0">
            <a:latin typeface="+mn-lt"/>
          </a:endParaRPr>
        </a:p>
      </dgm:t>
    </dgm:pt>
    <dgm:pt modelId="{A150F25F-AA61-4DFA-8CD1-9316F6604729}" type="parTrans" cxnId="{8E54A0EF-981A-43BE-94DD-3372E312AADC}">
      <dgm:prSet/>
      <dgm:spPr/>
      <dgm:t>
        <a:bodyPr/>
        <a:lstStyle/>
        <a:p>
          <a:endParaRPr lang="es-ES"/>
        </a:p>
      </dgm:t>
    </dgm:pt>
    <dgm:pt modelId="{8833A63D-172A-4EB6-A6DC-3711A0F526ED}" type="sibTrans" cxnId="{8E54A0EF-981A-43BE-94DD-3372E312AADC}">
      <dgm:prSet/>
      <dgm:spPr/>
      <dgm:t>
        <a:bodyPr/>
        <a:lstStyle/>
        <a:p>
          <a:endParaRPr lang="es-ES"/>
        </a:p>
      </dgm:t>
    </dgm:pt>
    <dgm:pt modelId="{B3263371-B20E-4D1C-87B0-F232DC5A756C}" type="pres">
      <dgm:prSet presAssocID="{BD3D72B1-EEF6-4EB4-803A-A74A6B4193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0BC53DAA-F9BA-48DE-B8B5-844CB882DDC9}" type="pres">
      <dgm:prSet presAssocID="{D6CFC760-038A-415E-8FD4-61A62CF01B43}" presName="hierRoot1" presStyleCnt="0">
        <dgm:presLayoutVars>
          <dgm:hierBranch val="init"/>
        </dgm:presLayoutVars>
      </dgm:prSet>
      <dgm:spPr/>
    </dgm:pt>
    <dgm:pt modelId="{CBE29BE4-4D71-4DA5-9681-590BC7843838}" type="pres">
      <dgm:prSet presAssocID="{D6CFC760-038A-415E-8FD4-61A62CF01B43}" presName="rootComposite1" presStyleCnt="0"/>
      <dgm:spPr/>
    </dgm:pt>
    <dgm:pt modelId="{7B32EE87-88C2-430C-86EB-67D27C51A134}" type="pres">
      <dgm:prSet presAssocID="{D6CFC760-038A-415E-8FD4-61A62CF01B43}" presName="rootText1" presStyleLbl="node0" presStyleIdx="0" presStyleCnt="1" custScaleX="95263" custLinFactNeighborY="-1771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5009054-30B6-4E73-B8F8-7174A2152A3A}" type="pres">
      <dgm:prSet presAssocID="{D6CFC760-038A-415E-8FD4-61A62CF01B43}" presName="rootConnector1" presStyleLbl="node1" presStyleIdx="0" presStyleCnt="0"/>
      <dgm:spPr/>
      <dgm:t>
        <a:bodyPr/>
        <a:lstStyle/>
        <a:p>
          <a:endParaRPr lang="es-ES"/>
        </a:p>
      </dgm:t>
    </dgm:pt>
    <dgm:pt modelId="{9C552DF8-B982-4E95-8282-7347AC18DF1F}" type="pres">
      <dgm:prSet presAssocID="{D6CFC760-038A-415E-8FD4-61A62CF01B43}" presName="hierChild2" presStyleCnt="0"/>
      <dgm:spPr/>
    </dgm:pt>
    <dgm:pt modelId="{4516E44A-3DBE-44EC-8B67-E4FF6E5B2484}" type="pres">
      <dgm:prSet presAssocID="{6CB3CBAB-1EA7-4768-B362-46E633E823C8}" presName="Name37" presStyleLbl="parChTrans1D2" presStyleIdx="0" presStyleCnt="3"/>
      <dgm:spPr/>
      <dgm:t>
        <a:bodyPr/>
        <a:lstStyle/>
        <a:p>
          <a:endParaRPr lang="es-ES"/>
        </a:p>
      </dgm:t>
    </dgm:pt>
    <dgm:pt modelId="{5814F706-C048-49A3-9F65-8EB546B59354}" type="pres">
      <dgm:prSet presAssocID="{E2DBCB48-A1D0-40FF-8341-46B8ACEBBCA7}" presName="hierRoot2" presStyleCnt="0">
        <dgm:presLayoutVars>
          <dgm:hierBranch/>
        </dgm:presLayoutVars>
      </dgm:prSet>
      <dgm:spPr/>
    </dgm:pt>
    <dgm:pt modelId="{1857103F-94B7-4F64-AE2D-2AD6EAE30DFA}" type="pres">
      <dgm:prSet presAssocID="{E2DBCB48-A1D0-40FF-8341-46B8ACEBBCA7}" presName="rootComposite" presStyleCnt="0"/>
      <dgm:spPr/>
    </dgm:pt>
    <dgm:pt modelId="{AC545DF1-F87B-4D79-BFE4-302F8FC996EB}" type="pres">
      <dgm:prSet presAssocID="{E2DBCB48-A1D0-40FF-8341-46B8ACEBBCA7}" presName="rootText" presStyleLbl="node2" presStyleIdx="0" presStyleCnt="3" custScaleX="67135" custScaleY="75453" custLinFactNeighborX="-21" custLinFactNeighborY="1075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3CD4571-0F45-494F-A18E-D48386677B5A}" type="pres">
      <dgm:prSet presAssocID="{E2DBCB48-A1D0-40FF-8341-46B8ACEBBCA7}" presName="rootConnector" presStyleLbl="node2" presStyleIdx="0" presStyleCnt="3"/>
      <dgm:spPr/>
      <dgm:t>
        <a:bodyPr/>
        <a:lstStyle/>
        <a:p>
          <a:endParaRPr lang="es-ES"/>
        </a:p>
      </dgm:t>
    </dgm:pt>
    <dgm:pt modelId="{F8A0B249-9C24-4DAD-BDA3-B389F49B0730}" type="pres">
      <dgm:prSet presAssocID="{E2DBCB48-A1D0-40FF-8341-46B8ACEBBCA7}" presName="hierChild4" presStyleCnt="0"/>
      <dgm:spPr/>
    </dgm:pt>
    <dgm:pt modelId="{A1484501-B2C6-4340-BA17-E25BC9B7EFCD}" type="pres">
      <dgm:prSet presAssocID="{E2DBCB48-A1D0-40FF-8341-46B8ACEBBCA7}" presName="hierChild5" presStyleCnt="0"/>
      <dgm:spPr/>
    </dgm:pt>
    <dgm:pt modelId="{DE6F526C-7078-4DE3-AED6-18399056E64B}" type="pres">
      <dgm:prSet presAssocID="{2A3AD50A-A71C-418C-B961-2EBA54D3861D}" presName="Name37" presStyleLbl="parChTrans1D2" presStyleIdx="1" presStyleCnt="3"/>
      <dgm:spPr/>
      <dgm:t>
        <a:bodyPr/>
        <a:lstStyle/>
        <a:p>
          <a:endParaRPr lang="es-ES"/>
        </a:p>
      </dgm:t>
    </dgm:pt>
    <dgm:pt modelId="{BDF33615-A1E9-4E87-9790-3452DEC00902}" type="pres">
      <dgm:prSet presAssocID="{1E74C958-0047-4DF0-9C81-61EEEAC0FD99}" presName="hierRoot2" presStyleCnt="0">
        <dgm:presLayoutVars>
          <dgm:hierBranch val="init"/>
        </dgm:presLayoutVars>
      </dgm:prSet>
      <dgm:spPr/>
    </dgm:pt>
    <dgm:pt modelId="{316B9832-D19E-43AD-A757-87EECE8D80B6}" type="pres">
      <dgm:prSet presAssocID="{1E74C958-0047-4DF0-9C81-61EEEAC0FD99}" presName="rootComposite" presStyleCnt="0"/>
      <dgm:spPr/>
    </dgm:pt>
    <dgm:pt modelId="{904671E4-08E7-44D7-9255-D391EC77C4BA}" type="pres">
      <dgm:prSet presAssocID="{1E74C958-0047-4DF0-9C81-61EEEAC0FD99}" presName="rootText" presStyleLbl="node2" presStyleIdx="1" presStyleCnt="3" custScaleX="67135" custScaleY="75453" custLinFactNeighborX="241" custLinFactNeighborY="1075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F6B2332-7318-444E-94EB-8CECB5C3C94E}" type="pres">
      <dgm:prSet presAssocID="{1E74C958-0047-4DF0-9C81-61EEEAC0FD99}" presName="rootConnector" presStyleLbl="node2" presStyleIdx="1" presStyleCnt="3"/>
      <dgm:spPr/>
      <dgm:t>
        <a:bodyPr/>
        <a:lstStyle/>
        <a:p>
          <a:endParaRPr lang="es-ES"/>
        </a:p>
      </dgm:t>
    </dgm:pt>
    <dgm:pt modelId="{DFE24EC4-5F56-4A0E-8187-8BE0C77684B7}" type="pres">
      <dgm:prSet presAssocID="{1E74C958-0047-4DF0-9C81-61EEEAC0FD99}" presName="hierChild4" presStyleCnt="0"/>
      <dgm:spPr/>
    </dgm:pt>
    <dgm:pt modelId="{B6FCD9BC-EE92-4590-A6F3-79A8AD6E2BDD}" type="pres">
      <dgm:prSet presAssocID="{1E74C958-0047-4DF0-9C81-61EEEAC0FD99}" presName="hierChild5" presStyleCnt="0"/>
      <dgm:spPr/>
    </dgm:pt>
    <dgm:pt modelId="{D01B5989-0D5A-4A25-952E-166266A96B39}" type="pres">
      <dgm:prSet presAssocID="{A150F25F-AA61-4DFA-8CD1-9316F6604729}" presName="Name37" presStyleLbl="parChTrans1D2" presStyleIdx="2" presStyleCnt="3"/>
      <dgm:spPr/>
      <dgm:t>
        <a:bodyPr/>
        <a:lstStyle/>
        <a:p>
          <a:endParaRPr lang="es-ES"/>
        </a:p>
      </dgm:t>
    </dgm:pt>
    <dgm:pt modelId="{4C392B1F-D49E-4F94-A18C-6E8C7668B553}" type="pres">
      <dgm:prSet presAssocID="{6AE66C77-192B-45B4-82CD-C1ED3A50CDC2}" presName="hierRoot2" presStyleCnt="0">
        <dgm:presLayoutVars>
          <dgm:hierBranch val="init"/>
        </dgm:presLayoutVars>
      </dgm:prSet>
      <dgm:spPr/>
    </dgm:pt>
    <dgm:pt modelId="{5A83A3FB-E8BD-4EEC-ACE6-6C867454A2A8}" type="pres">
      <dgm:prSet presAssocID="{6AE66C77-192B-45B4-82CD-C1ED3A50CDC2}" presName="rootComposite" presStyleCnt="0"/>
      <dgm:spPr/>
    </dgm:pt>
    <dgm:pt modelId="{6406EA96-5B45-4D58-9E6D-C7FC2738F963}" type="pres">
      <dgm:prSet presAssocID="{6AE66C77-192B-45B4-82CD-C1ED3A50CDC2}" presName="rootText" presStyleLbl="node2" presStyleIdx="2" presStyleCnt="3" custScaleX="67135" custScaleY="75453" custLinFactNeighborX="21" custLinFactNeighborY="1075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38863A9-8B5B-4AC2-921D-5F0CEF30BBC9}" type="pres">
      <dgm:prSet presAssocID="{6AE66C77-192B-45B4-82CD-C1ED3A50CDC2}" presName="rootConnector" presStyleLbl="node2" presStyleIdx="2" presStyleCnt="3"/>
      <dgm:spPr/>
      <dgm:t>
        <a:bodyPr/>
        <a:lstStyle/>
        <a:p>
          <a:endParaRPr lang="es-ES"/>
        </a:p>
      </dgm:t>
    </dgm:pt>
    <dgm:pt modelId="{22BD42B7-D9ED-4BDF-AA6F-9FBE6C07F56D}" type="pres">
      <dgm:prSet presAssocID="{6AE66C77-192B-45B4-82CD-C1ED3A50CDC2}" presName="hierChild4" presStyleCnt="0"/>
      <dgm:spPr/>
    </dgm:pt>
    <dgm:pt modelId="{20F3C071-F0F4-4BF0-885E-30896C085FF8}" type="pres">
      <dgm:prSet presAssocID="{6AE66C77-192B-45B4-82CD-C1ED3A50CDC2}" presName="hierChild5" presStyleCnt="0"/>
      <dgm:spPr/>
    </dgm:pt>
    <dgm:pt modelId="{9EC4C7A9-ACB2-484B-B8A4-0628683A03F8}" type="pres">
      <dgm:prSet presAssocID="{D6CFC760-038A-415E-8FD4-61A62CF01B43}" presName="hierChild3" presStyleCnt="0"/>
      <dgm:spPr/>
    </dgm:pt>
  </dgm:ptLst>
  <dgm:cxnLst>
    <dgm:cxn modelId="{654E6A03-A6BD-442C-9E98-92B05CCB3BCE}" type="presOf" srcId="{2A3AD50A-A71C-418C-B961-2EBA54D3861D}" destId="{DE6F526C-7078-4DE3-AED6-18399056E64B}" srcOrd="0" destOrd="0" presId="urn:microsoft.com/office/officeart/2005/8/layout/orgChart1"/>
    <dgm:cxn modelId="{AABF7D1E-1658-46BA-B41D-D7114A7C3C94}" type="presOf" srcId="{D6CFC760-038A-415E-8FD4-61A62CF01B43}" destId="{E5009054-30B6-4E73-B8F8-7174A2152A3A}" srcOrd="1" destOrd="0" presId="urn:microsoft.com/office/officeart/2005/8/layout/orgChart1"/>
    <dgm:cxn modelId="{817C5D9F-F0E5-4347-A4AA-753796680197}" type="presOf" srcId="{1E74C958-0047-4DF0-9C81-61EEEAC0FD99}" destId="{BF6B2332-7318-444E-94EB-8CECB5C3C94E}" srcOrd="1" destOrd="0" presId="urn:microsoft.com/office/officeart/2005/8/layout/orgChart1"/>
    <dgm:cxn modelId="{8E54A0EF-981A-43BE-94DD-3372E312AADC}" srcId="{D6CFC760-038A-415E-8FD4-61A62CF01B43}" destId="{6AE66C77-192B-45B4-82CD-C1ED3A50CDC2}" srcOrd="2" destOrd="0" parTransId="{A150F25F-AA61-4DFA-8CD1-9316F6604729}" sibTransId="{8833A63D-172A-4EB6-A6DC-3711A0F526ED}"/>
    <dgm:cxn modelId="{9D6BD145-7D84-4E40-BD46-0305F27236F9}" type="presOf" srcId="{BD3D72B1-EEF6-4EB4-803A-A74A6B419346}" destId="{B3263371-B20E-4D1C-87B0-F232DC5A756C}" srcOrd="0" destOrd="0" presId="urn:microsoft.com/office/officeart/2005/8/layout/orgChart1"/>
    <dgm:cxn modelId="{E0CD69F0-ED46-4F80-91A1-B9971E9F7B21}" type="presOf" srcId="{E2DBCB48-A1D0-40FF-8341-46B8ACEBBCA7}" destId="{AC545DF1-F87B-4D79-BFE4-302F8FC996EB}" srcOrd="0" destOrd="0" presId="urn:microsoft.com/office/officeart/2005/8/layout/orgChart1"/>
    <dgm:cxn modelId="{5976DFB8-5804-419E-8BB8-12953FE4E10A}" type="presOf" srcId="{E2DBCB48-A1D0-40FF-8341-46B8ACEBBCA7}" destId="{73CD4571-0F45-494F-A18E-D48386677B5A}" srcOrd="1" destOrd="0" presId="urn:microsoft.com/office/officeart/2005/8/layout/orgChart1"/>
    <dgm:cxn modelId="{A925C554-EF72-429A-9DDD-F326552A37B6}" type="presOf" srcId="{6CB3CBAB-1EA7-4768-B362-46E633E823C8}" destId="{4516E44A-3DBE-44EC-8B67-E4FF6E5B2484}" srcOrd="0" destOrd="0" presId="urn:microsoft.com/office/officeart/2005/8/layout/orgChart1"/>
    <dgm:cxn modelId="{295D90B5-BC22-4003-BFB6-42ADDD354843}" type="presOf" srcId="{6AE66C77-192B-45B4-82CD-C1ED3A50CDC2}" destId="{E38863A9-8B5B-4AC2-921D-5F0CEF30BBC9}" srcOrd="1" destOrd="0" presId="urn:microsoft.com/office/officeart/2005/8/layout/orgChart1"/>
    <dgm:cxn modelId="{2F173CC1-DF55-48A3-80E7-4FD10075161D}" srcId="{D6CFC760-038A-415E-8FD4-61A62CF01B43}" destId="{1E74C958-0047-4DF0-9C81-61EEEAC0FD99}" srcOrd="1" destOrd="0" parTransId="{2A3AD50A-A71C-418C-B961-2EBA54D3861D}" sibTransId="{6BC0F389-4BAB-4201-9545-EC5B61820232}"/>
    <dgm:cxn modelId="{017D0A14-604F-43D8-ACE7-BB4F75B63105}" type="presOf" srcId="{D6CFC760-038A-415E-8FD4-61A62CF01B43}" destId="{7B32EE87-88C2-430C-86EB-67D27C51A134}" srcOrd="0" destOrd="0" presId="urn:microsoft.com/office/officeart/2005/8/layout/orgChart1"/>
    <dgm:cxn modelId="{BBD4C5D7-84E4-42C8-9FB7-0E27D393498F}" srcId="{BD3D72B1-EEF6-4EB4-803A-A74A6B419346}" destId="{D6CFC760-038A-415E-8FD4-61A62CF01B43}" srcOrd="0" destOrd="0" parTransId="{257319B7-AED6-45A0-A661-C861CC1642F6}" sibTransId="{C5079DB9-DC48-419C-85A2-B006ADA54EC8}"/>
    <dgm:cxn modelId="{6036AC33-CD7D-48F4-BAC9-0AEBF975279C}" type="presOf" srcId="{1E74C958-0047-4DF0-9C81-61EEEAC0FD99}" destId="{904671E4-08E7-44D7-9255-D391EC77C4BA}" srcOrd="0" destOrd="0" presId="urn:microsoft.com/office/officeart/2005/8/layout/orgChart1"/>
    <dgm:cxn modelId="{60AEBEEC-6370-48B1-BE72-75E428DA8F55}" type="presOf" srcId="{A150F25F-AA61-4DFA-8CD1-9316F6604729}" destId="{D01B5989-0D5A-4A25-952E-166266A96B39}" srcOrd="0" destOrd="0" presId="urn:microsoft.com/office/officeart/2005/8/layout/orgChart1"/>
    <dgm:cxn modelId="{7CF735BC-D733-49D5-A30D-38B35B225E7E}" srcId="{D6CFC760-038A-415E-8FD4-61A62CF01B43}" destId="{E2DBCB48-A1D0-40FF-8341-46B8ACEBBCA7}" srcOrd="0" destOrd="0" parTransId="{6CB3CBAB-1EA7-4768-B362-46E633E823C8}" sibTransId="{7BADC7B1-DA39-4941-85CC-A93362235BFC}"/>
    <dgm:cxn modelId="{6142D569-DF38-4CE9-B4EC-0C9D61E9F172}" type="presOf" srcId="{6AE66C77-192B-45B4-82CD-C1ED3A50CDC2}" destId="{6406EA96-5B45-4D58-9E6D-C7FC2738F963}" srcOrd="0" destOrd="0" presId="urn:microsoft.com/office/officeart/2005/8/layout/orgChart1"/>
    <dgm:cxn modelId="{E6FC74F7-C90C-4016-8AB7-1E6F00F8AAE4}" type="presParOf" srcId="{B3263371-B20E-4D1C-87B0-F232DC5A756C}" destId="{0BC53DAA-F9BA-48DE-B8B5-844CB882DDC9}" srcOrd="0" destOrd="0" presId="urn:microsoft.com/office/officeart/2005/8/layout/orgChart1"/>
    <dgm:cxn modelId="{5F811F01-25D0-483E-BEDB-8E4AF95FED6A}" type="presParOf" srcId="{0BC53DAA-F9BA-48DE-B8B5-844CB882DDC9}" destId="{CBE29BE4-4D71-4DA5-9681-590BC7843838}" srcOrd="0" destOrd="0" presId="urn:microsoft.com/office/officeart/2005/8/layout/orgChart1"/>
    <dgm:cxn modelId="{64A318D7-F5E3-4678-A8BA-000E4E4DDEA4}" type="presParOf" srcId="{CBE29BE4-4D71-4DA5-9681-590BC7843838}" destId="{7B32EE87-88C2-430C-86EB-67D27C51A134}" srcOrd="0" destOrd="0" presId="urn:microsoft.com/office/officeart/2005/8/layout/orgChart1"/>
    <dgm:cxn modelId="{94A9DF3D-5B2B-4803-A5F3-B3BB84D8CC37}" type="presParOf" srcId="{CBE29BE4-4D71-4DA5-9681-590BC7843838}" destId="{E5009054-30B6-4E73-B8F8-7174A2152A3A}" srcOrd="1" destOrd="0" presId="urn:microsoft.com/office/officeart/2005/8/layout/orgChart1"/>
    <dgm:cxn modelId="{A98106BD-5293-459D-9002-05CA249C2AF3}" type="presParOf" srcId="{0BC53DAA-F9BA-48DE-B8B5-844CB882DDC9}" destId="{9C552DF8-B982-4E95-8282-7347AC18DF1F}" srcOrd="1" destOrd="0" presId="urn:microsoft.com/office/officeart/2005/8/layout/orgChart1"/>
    <dgm:cxn modelId="{5315592B-BF80-43C9-ACD4-AC9DDDB49D94}" type="presParOf" srcId="{9C552DF8-B982-4E95-8282-7347AC18DF1F}" destId="{4516E44A-3DBE-44EC-8B67-E4FF6E5B2484}" srcOrd="0" destOrd="0" presId="urn:microsoft.com/office/officeart/2005/8/layout/orgChart1"/>
    <dgm:cxn modelId="{1F9E7909-A421-4FF9-97E3-4D4CC20EECC4}" type="presParOf" srcId="{9C552DF8-B982-4E95-8282-7347AC18DF1F}" destId="{5814F706-C048-49A3-9F65-8EB546B59354}" srcOrd="1" destOrd="0" presId="urn:microsoft.com/office/officeart/2005/8/layout/orgChart1"/>
    <dgm:cxn modelId="{987D6990-2926-4FE5-8E0F-212AC3894D47}" type="presParOf" srcId="{5814F706-C048-49A3-9F65-8EB546B59354}" destId="{1857103F-94B7-4F64-AE2D-2AD6EAE30DFA}" srcOrd="0" destOrd="0" presId="urn:microsoft.com/office/officeart/2005/8/layout/orgChart1"/>
    <dgm:cxn modelId="{4C748704-B0F6-4B08-A877-766049CBB678}" type="presParOf" srcId="{1857103F-94B7-4F64-AE2D-2AD6EAE30DFA}" destId="{AC545DF1-F87B-4D79-BFE4-302F8FC996EB}" srcOrd="0" destOrd="0" presId="urn:microsoft.com/office/officeart/2005/8/layout/orgChart1"/>
    <dgm:cxn modelId="{9AF0C76B-A12A-4C95-9D75-BEE8EBF60B11}" type="presParOf" srcId="{1857103F-94B7-4F64-AE2D-2AD6EAE30DFA}" destId="{73CD4571-0F45-494F-A18E-D48386677B5A}" srcOrd="1" destOrd="0" presId="urn:microsoft.com/office/officeart/2005/8/layout/orgChart1"/>
    <dgm:cxn modelId="{50F3A69C-3AF5-4DA9-8A55-B74F22B2C5DA}" type="presParOf" srcId="{5814F706-C048-49A3-9F65-8EB546B59354}" destId="{F8A0B249-9C24-4DAD-BDA3-B389F49B0730}" srcOrd="1" destOrd="0" presId="urn:microsoft.com/office/officeart/2005/8/layout/orgChart1"/>
    <dgm:cxn modelId="{6602FB81-34BC-4C7B-B8A1-B8ED0123743E}" type="presParOf" srcId="{5814F706-C048-49A3-9F65-8EB546B59354}" destId="{A1484501-B2C6-4340-BA17-E25BC9B7EFCD}" srcOrd="2" destOrd="0" presId="urn:microsoft.com/office/officeart/2005/8/layout/orgChart1"/>
    <dgm:cxn modelId="{1764520C-3C1A-4574-BEB6-1576C97D5915}" type="presParOf" srcId="{9C552DF8-B982-4E95-8282-7347AC18DF1F}" destId="{DE6F526C-7078-4DE3-AED6-18399056E64B}" srcOrd="2" destOrd="0" presId="urn:microsoft.com/office/officeart/2005/8/layout/orgChart1"/>
    <dgm:cxn modelId="{A4F5CA5C-D2EB-4E36-885E-7869C4BDD7C7}" type="presParOf" srcId="{9C552DF8-B982-4E95-8282-7347AC18DF1F}" destId="{BDF33615-A1E9-4E87-9790-3452DEC00902}" srcOrd="3" destOrd="0" presId="urn:microsoft.com/office/officeart/2005/8/layout/orgChart1"/>
    <dgm:cxn modelId="{9488F468-4574-49E0-AB1A-6DFAFA19D6FE}" type="presParOf" srcId="{BDF33615-A1E9-4E87-9790-3452DEC00902}" destId="{316B9832-D19E-43AD-A757-87EECE8D80B6}" srcOrd="0" destOrd="0" presId="urn:microsoft.com/office/officeart/2005/8/layout/orgChart1"/>
    <dgm:cxn modelId="{75C2D001-D31B-43FD-9A57-231BDF8ABFE5}" type="presParOf" srcId="{316B9832-D19E-43AD-A757-87EECE8D80B6}" destId="{904671E4-08E7-44D7-9255-D391EC77C4BA}" srcOrd="0" destOrd="0" presId="urn:microsoft.com/office/officeart/2005/8/layout/orgChart1"/>
    <dgm:cxn modelId="{645C4ED9-3259-4874-A468-228E6C8D7DBA}" type="presParOf" srcId="{316B9832-D19E-43AD-A757-87EECE8D80B6}" destId="{BF6B2332-7318-444E-94EB-8CECB5C3C94E}" srcOrd="1" destOrd="0" presId="urn:microsoft.com/office/officeart/2005/8/layout/orgChart1"/>
    <dgm:cxn modelId="{BE3068C9-768C-4786-A436-03744EFF85B4}" type="presParOf" srcId="{BDF33615-A1E9-4E87-9790-3452DEC00902}" destId="{DFE24EC4-5F56-4A0E-8187-8BE0C77684B7}" srcOrd="1" destOrd="0" presId="urn:microsoft.com/office/officeart/2005/8/layout/orgChart1"/>
    <dgm:cxn modelId="{D9CF5D08-2ACE-41FE-87C3-A2564B026362}" type="presParOf" srcId="{BDF33615-A1E9-4E87-9790-3452DEC00902}" destId="{B6FCD9BC-EE92-4590-A6F3-79A8AD6E2BDD}" srcOrd="2" destOrd="0" presId="urn:microsoft.com/office/officeart/2005/8/layout/orgChart1"/>
    <dgm:cxn modelId="{5AF248E3-637F-4B92-B438-B8E0A6F8E58B}" type="presParOf" srcId="{9C552DF8-B982-4E95-8282-7347AC18DF1F}" destId="{D01B5989-0D5A-4A25-952E-166266A96B39}" srcOrd="4" destOrd="0" presId="urn:microsoft.com/office/officeart/2005/8/layout/orgChart1"/>
    <dgm:cxn modelId="{BFB8C154-DC5A-4DCA-8969-038FD8A161C8}" type="presParOf" srcId="{9C552DF8-B982-4E95-8282-7347AC18DF1F}" destId="{4C392B1F-D49E-4F94-A18C-6E8C7668B553}" srcOrd="5" destOrd="0" presId="urn:microsoft.com/office/officeart/2005/8/layout/orgChart1"/>
    <dgm:cxn modelId="{4C16EA44-C6CD-4B1E-93BB-6130F5B7B196}" type="presParOf" srcId="{4C392B1F-D49E-4F94-A18C-6E8C7668B553}" destId="{5A83A3FB-E8BD-4EEC-ACE6-6C867454A2A8}" srcOrd="0" destOrd="0" presId="urn:microsoft.com/office/officeart/2005/8/layout/orgChart1"/>
    <dgm:cxn modelId="{048A3EEE-1D1A-4034-B66B-AD07C6A97B3E}" type="presParOf" srcId="{5A83A3FB-E8BD-4EEC-ACE6-6C867454A2A8}" destId="{6406EA96-5B45-4D58-9E6D-C7FC2738F963}" srcOrd="0" destOrd="0" presId="urn:microsoft.com/office/officeart/2005/8/layout/orgChart1"/>
    <dgm:cxn modelId="{992EB512-FCAC-4C63-B9D8-E45D6FF671D0}" type="presParOf" srcId="{5A83A3FB-E8BD-4EEC-ACE6-6C867454A2A8}" destId="{E38863A9-8B5B-4AC2-921D-5F0CEF30BBC9}" srcOrd="1" destOrd="0" presId="urn:microsoft.com/office/officeart/2005/8/layout/orgChart1"/>
    <dgm:cxn modelId="{CE09D025-DA14-4DCF-9F29-DEE0031AD6AC}" type="presParOf" srcId="{4C392B1F-D49E-4F94-A18C-6E8C7668B553}" destId="{22BD42B7-D9ED-4BDF-AA6F-9FBE6C07F56D}" srcOrd="1" destOrd="0" presId="urn:microsoft.com/office/officeart/2005/8/layout/orgChart1"/>
    <dgm:cxn modelId="{754C2BCE-CFF7-4912-A797-2E2C98B001F8}" type="presParOf" srcId="{4C392B1F-D49E-4F94-A18C-6E8C7668B553}" destId="{20F3C071-F0F4-4BF0-885E-30896C085FF8}" srcOrd="2" destOrd="0" presId="urn:microsoft.com/office/officeart/2005/8/layout/orgChart1"/>
    <dgm:cxn modelId="{9D0D110C-7E17-4575-8092-0456D03F0118}" type="presParOf" srcId="{0BC53DAA-F9BA-48DE-B8B5-844CB882DDC9}" destId="{9EC4C7A9-ACB2-484B-B8A4-0628683A03F8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3.xml><?xml version="1.0" encoding="utf-8"?>
<dgm:dataModel xmlns:dgm="http://schemas.openxmlformats.org/drawingml/2006/diagram" xmlns:a="http://schemas.openxmlformats.org/drawingml/2006/main">
  <dgm:ptLst>
    <dgm:pt modelId="{BD3D72B1-EEF6-4EB4-803A-A74A6B41934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9DEA55C1-E59C-4B5B-90DC-1D0B54C2B20C}">
      <dgm:prSet phldrT="[Texto]"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 smtClean="0"/>
            <a:t>Encargado(a) de Auxilio Vial</a:t>
          </a:r>
          <a:endParaRPr lang="es-MX" sz="1200" dirty="0"/>
        </a:p>
      </dgm:t>
    </dgm:pt>
    <dgm:pt modelId="{1C0576D0-2BD9-4D61-BC42-6FFE9C63440E}" type="sib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DC431621-F922-42D7-987E-BC6EADD572A1}" type="par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8F9B962E-1A76-4DB3-8E18-81A971FBB424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 smtClean="0"/>
            <a:t>Encargado(a) </a:t>
          </a:r>
          <a:r>
            <a:rPr lang="es-MX" altLang="es-MX" sz="1200" dirty="0"/>
            <a:t>Área</a:t>
          </a:r>
          <a:br>
            <a:rPr lang="es-MX" altLang="es-MX" sz="1200" dirty="0"/>
          </a:br>
          <a:endParaRPr lang="es-MX" altLang="es-MX" sz="1200" dirty="0"/>
        </a:p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 smtClean="0"/>
            <a:t>Ayudantes</a:t>
          </a:r>
          <a:r>
            <a:rPr lang="es-MX" altLang="es-MX" sz="1200" dirty="0"/>
            <a:t/>
          </a:r>
          <a:br>
            <a:rPr lang="es-MX" altLang="es-MX" sz="1200" dirty="0"/>
          </a:br>
          <a:endParaRPr lang="es-MX" altLang="es-MX" sz="1200" dirty="0" smtClean="0"/>
        </a:p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 smtClean="0"/>
            <a:t>Auxiliares </a:t>
          </a:r>
          <a:r>
            <a:rPr lang="es-MX" altLang="es-MX" sz="1200" dirty="0"/>
            <a:t>Administrativos(as)</a:t>
          </a:r>
          <a:br>
            <a:rPr lang="es-MX" altLang="es-MX" sz="1200" dirty="0"/>
          </a:br>
          <a:endParaRPr lang="es-MX" altLang="es-MX" sz="1200" dirty="0" smtClean="0"/>
        </a:p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 smtClean="0"/>
            <a:t>Ayudante </a:t>
          </a:r>
          <a:r>
            <a:rPr lang="es-MX" altLang="es-MX" sz="1200" dirty="0"/>
            <a:t>de Auxilio Vial</a:t>
          </a:r>
          <a:br>
            <a:rPr lang="es-MX" altLang="es-MX" sz="1200" dirty="0"/>
          </a:br>
          <a:endParaRPr lang="es-MX" altLang="es-MX" sz="1200" dirty="0" smtClean="0"/>
        </a:p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 smtClean="0"/>
            <a:t>Operador(a</a:t>
          </a:r>
          <a:r>
            <a:rPr lang="es-MX" altLang="es-MX" sz="1200" dirty="0"/>
            <a:t>) Conmutador</a:t>
          </a:r>
          <a:br>
            <a:rPr lang="es-MX" altLang="es-MX" sz="1200" dirty="0"/>
          </a:br>
          <a:endParaRPr lang="es-MX" altLang="es-MX" sz="1200" dirty="0" smtClean="0"/>
        </a:p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 smtClean="0"/>
            <a:t>Mecánicos(as</a:t>
          </a:r>
          <a:r>
            <a:rPr lang="es-MX" altLang="es-MX" sz="1200" dirty="0"/>
            <a:t>) de Auxilio Vial</a:t>
          </a:r>
        </a:p>
        <a:p>
          <a:pPr>
            <a:spcBef>
              <a:spcPts val="0"/>
            </a:spcBef>
            <a:spcAft>
              <a:spcPts val="0"/>
            </a:spcAft>
          </a:pPr>
          <a:endParaRPr lang="es-MX" altLang="es-MX" sz="1200" dirty="0" smtClean="0"/>
        </a:p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 smtClean="0"/>
            <a:t>Mecánicos(as</a:t>
          </a:r>
          <a:r>
            <a:rPr lang="es-MX" altLang="es-MX" sz="1200" dirty="0"/>
            <a:t>)</a:t>
          </a:r>
        </a:p>
        <a:p>
          <a:pPr>
            <a:spcBef>
              <a:spcPts val="0"/>
            </a:spcBef>
            <a:spcAft>
              <a:spcPts val="0"/>
            </a:spcAft>
          </a:pPr>
          <a:endParaRPr lang="es-MX" altLang="es-MX" sz="1200" dirty="0" smtClean="0"/>
        </a:p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 smtClean="0"/>
            <a:t>Auxiliares</a:t>
          </a:r>
          <a:endParaRPr lang="es-MX" altLang="es-MX" sz="1200" dirty="0"/>
        </a:p>
        <a:p>
          <a:pPr>
            <a:spcBef>
              <a:spcPts val="0"/>
            </a:spcBef>
            <a:spcAft>
              <a:spcPts val="0"/>
            </a:spcAft>
          </a:pPr>
          <a:endParaRPr lang="es-ES" sz="1200" dirty="0" smtClean="0"/>
        </a:p>
        <a:p>
          <a:pPr>
            <a:spcBef>
              <a:spcPts val="0"/>
            </a:spcBef>
            <a:spcAft>
              <a:spcPts val="0"/>
            </a:spcAft>
          </a:pPr>
          <a:r>
            <a:rPr lang="es-ES" sz="1200" dirty="0" smtClean="0"/>
            <a:t>Auxiliares Viales</a:t>
          </a:r>
          <a:endParaRPr lang="es-ES" sz="1200" dirty="0"/>
        </a:p>
      </dgm:t>
    </dgm:pt>
    <dgm:pt modelId="{8D68EF15-F857-4A2D-BC0F-9D2136394EF6}" type="parTrans" cxnId="{616532C7-45FE-4268-BC05-3CD1926FA8BB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2F2677F8-7A2F-4F4A-AC82-91F77AD94898}" type="sibTrans" cxnId="{616532C7-45FE-4268-BC05-3CD1926FA8BB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B3263371-B20E-4D1C-87B0-F232DC5A756C}" type="pres">
      <dgm:prSet presAssocID="{BD3D72B1-EEF6-4EB4-803A-A74A6B4193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8CDE9839-8DE1-472C-9904-C93FC90AA559}" type="pres">
      <dgm:prSet presAssocID="{9DEA55C1-E59C-4B5B-90DC-1D0B54C2B20C}" presName="hierRoot1" presStyleCnt="0">
        <dgm:presLayoutVars>
          <dgm:hierBranch val="init"/>
        </dgm:presLayoutVars>
      </dgm:prSet>
      <dgm:spPr/>
    </dgm:pt>
    <dgm:pt modelId="{A15FBA2B-7AAA-4593-A287-168E70F88188}" type="pres">
      <dgm:prSet presAssocID="{9DEA55C1-E59C-4B5B-90DC-1D0B54C2B20C}" presName="rootComposite1" presStyleCnt="0"/>
      <dgm:spPr/>
    </dgm:pt>
    <dgm:pt modelId="{86D99192-4F64-487A-BE9B-B4D3790AE7BC}" type="pres">
      <dgm:prSet presAssocID="{9DEA55C1-E59C-4B5B-90DC-1D0B54C2B20C}" presName="rootText1" presStyleLbl="node0" presStyleIdx="0" presStyleCnt="1" custScaleX="113530" custScaleY="69986" custLinFactNeighborY="-34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2A4EFCD-7609-4E18-A214-10BA88B362DC}" type="pres">
      <dgm:prSet presAssocID="{9DEA55C1-E59C-4B5B-90DC-1D0B54C2B20C}" presName="rootConnector1" presStyleLbl="node1" presStyleIdx="0" presStyleCnt="0"/>
      <dgm:spPr/>
      <dgm:t>
        <a:bodyPr/>
        <a:lstStyle/>
        <a:p>
          <a:endParaRPr lang="es-ES"/>
        </a:p>
      </dgm:t>
    </dgm:pt>
    <dgm:pt modelId="{05E8A0F8-8F4A-4D16-B455-9B21EE5D83FA}" type="pres">
      <dgm:prSet presAssocID="{9DEA55C1-E59C-4B5B-90DC-1D0B54C2B20C}" presName="hierChild2" presStyleCnt="0"/>
      <dgm:spPr/>
    </dgm:pt>
    <dgm:pt modelId="{E67FFFE6-37F7-4DBC-A1F3-0D8A905A2EB0}" type="pres">
      <dgm:prSet presAssocID="{8D68EF15-F857-4A2D-BC0F-9D2136394EF6}" presName="Name37" presStyleLbl="parChTrans1D2" presStyleIdx="0" presStyleCnt="1"/>
      <dgm:spPr/>
      <dgm:t>
        <a:bodyPr/>
        <a:lstStyle/>
        <a:p>
          <a:endParaRPr lang="es-ES"/>
        </a:p>
      </dgm:t>
    </dgm:pt>
    <dgm:pt modelId="{7342C172-6C03-4510-8806-2EA721CD5B99}" type="pres">
      <dgm:prSet presAssocID="{8F9B962E-1A76-4DB3-8E18-81A971FBB424}" presName="hierRoot2" presStyleCnt="0">
        <dgm:presLayoutVars>
          <dgm:hierBranch/>
        </dgm:presLayoutVars>
      </dgm:prSet>
      <dgm:spPr/>
    </dgm:pt>
    <dgm:pt modelId="{E9AE4072-A8DC-4C79-8BB8-44CFEBF80B08}" type="pres">
      <dgm:prSet presAssocID="{8F9B962E-1A76-4DB3-8E18-81A971FBB424}" presName="rootComposite" presStyleCnt="0"/>
      <dgm:spPr/>
    </dgm:pt>
    <dgm:pt modelId="{D43A949E-161F-4CB6-8E08-C22964D4E9ED}" type="pres">
      <dgm:prSet presAssocID="{8F9B962E-1A76-4DB3-8E18-81A971FBB424}" presName="rootText" presStyleLbl="node2" presStyleIdx="0" presStyleCnt="1" custScaleX="278974" custScaleY="567956" custLinFactNeighborY="-207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5D9A78E-F561-46E3-A981-19402017968E}" type="pres">
      <dgm:prSet presAssocID="{8F9B962E-1A76-4DB3-8E18-81A971FBB424}" presName="rootConnector" presStyleLbl="node2" presStyleIdx="0" presStyleCnt="1"/>
      <dgm:spPr/>
      <dgm:t>
        <a:bodyPr/>
        <a:lstStyle/>
        <a:p>
          <a:endParaRPr lang="es-ES"/>
        </a:p>
      </dgm:t>
    </dgm:pt>
    <dgm:pt modelId="{0A897BE9-28C8-4F55-BB49-17FB199EE499}" type="pres">
      <dgm:prSet presAssocID="{8F9B962E-1A76-4DB3-8E18-81A971FBB424}" presName="hierChild4" presStyleCnt="0"/>
      <dgm:spPr/>
    </dgm:pt>
    <dgm:pt modelId="{E706558A-61DE-4325-B74B-5A12FE9314CC}" type="pres">
      <dgm:prSet presAssocID="{8F9B962E-1A76-4DB3-8E18-81A971FBB424}" presName="hierChild5" presStyleCnt="0"/>
      <dgm:spPr/>
    </dgm:pt>
    <dgm:pt modelId="{E6CFA08A-7145-470C-A659-6A725D85622B}" type="pres">
      <dgm:prSet presAssocID="{9DEA55C1-E59C-4B5B-90DC-1D0B54C2B20C}" presName="hierChild3" presStyleCnt="0"/>
      <dgm:spPr/>
    </dgm:pt>
  </dgm:ptLst>
  <dgm:cxnLst>
    <dgm:cxn modelId="{218CD45C-353F-4C79-ACAA-2C477E13079F}" type="presOf" srcId="{8F9B962E-1A76-4DB3-8E18-81A971FBB424}" destId="{D43A949E-161F-4CB6-8E08-C22964D4E9ED}" srcOrd="0" destOrd="0" presId="urn:microsoft.com/office/officeart/2005/8/layout/orgChart1"/>
    <dgm:cxn modelId="{68CE492A-C081-4650-8E50-A7D4ADEA3F74}" type="presOf" srcId="{BD3D72B1-EEF6-4EB4-803A-A74A6B419346}" destId="{B3263371-B20E-4D1C-87B0-F232DC5A756C}" srcOrd="0" destOrd="0" presId="urn:microsoft.com/office/officeart/2005/8/layout/orgChart1"/>
    <dgm:cxn modelId="{54E5B558-C9AF-4303-BB3E-8AFB55C43C29}" type="presOf" srcId="{8D68EF15-F857-4A2D-BC0F-9D2136394EF6}" destId="{E67FFFE6-37F7-4DBC-A1F3-0D8A905A2EB0}" srcOrd="0" destOrd="0" presId="urn:microsoft.com/office/officeart/2005/8/layout/orgChart1"/>
    <dgm:cxn modelId="{616532C7-45FE-4268-BC05-3CD1926FA8BB}" srcId="{9DEA55C1-E59C-4B5B-90DC-1D0B54C2B20C}" destId="{8F9B962E-1A76-4DB3-8E18-81A971FBB424}" srcOrd="0" destOrd="0" parTransId="{8D68EF15-F857-4A2D-BC0F-9D2136394EF6}" sibTransId="{2F2677F8-7A2F-4F4A-AC82-91F77AD94898}"/>
    <dgm:cxn modelId="{249329A8-F917-44DE-879B-81493D40AFAF}" srcId="{BD3D72B1-EEF6-4EB4-803A-A74A6B419346}" destId="{9DEA55C1-E59C-4B5B-90DC-1D0B54C2B20C}" srcOrd="0" destOrd="0" parTransId="{DC431621-F922-42D7-987E-BC6EADD572A1}" sibTransId="{1C0576D0-2BD9-4D61-BC42-6FFE9C63440E}"/>
    <dgm:cxn modelId="{CBD5B124-8889-40BD-83A6-6D6697760703}" type="presOf" srcId="{9DEA55C1-E59C-4B5B-90DC-1D0B54C2B20C}" destId="{B2A4EFCD-7609-4E18-A214-10BA88B362DC}" srcOrd="1" destOrd="0" presId="urn:microsoft.com/office/officeart/2005/8/layout/orgChart1"/>
    <dgm:cxn modelId="{CD2D4CF0-4A98-4BEF-9F03-308EB97BDF53}" type="presOf" srcId="{8F9B962E-1A76-4DB3-8E18-81A971FBB424}" destId="{05D9A78E-F561-46E3-A981-19402017968E}" srcOrd="1" destOrd="0" presId="urn:microsoft.com/office/officeart/2005/8/layout/orgChart1"/>
    <dgm:cxn modelId="{1CC3B010-FB99-4CDE-B9F9-5E618AF6AF55}" type="presOf" srcId="{9DEA55C1-E59C-4B5B-90DC-1D0B54C2B20C}" destId="{86D99192-4F64-487A-BE9B-B4D3790AE7BC}" srcOrd="0" destOrd="0" presId="urn:microsoft.com/office/officeart/2005/8/layout/orgChart1"/>
    <dgm:cxn modelId="{A32C33CB-0F9C-4E24-8559-687E027CF9EC}" type="presParOf" srcId="{B3263371-B20E-4D1C-87B0-F232DC5A756C}" destId="{8CDE9839-8DE1-472C-9904-C93FC90AA559}" srcOrd="0" destOrd="0" presId="urn:microsoft.com/office/officeart/2005/8/layout/orgChart1"/>
    <dgm:cxn modelId="{67A5A9CA-4D0C-4CAA-A493-B9FB7F1B3780}" type="presParOf" srcId="{8CDE9839-8DE1-472C-9904-C93FC90AA559}" destId="{A15FBA2B-7AAA-4593-A287-168E70F88188}" srcOrd="0" destOrd="0" presId="urn:microsoft.com/office/officeart/2005/8/layout/orgChart1"/>
    <dgm:cxn modelId="{0E2B8CA3-B636-4E27-987D-3A31CF37B0A9}" type="presParOf" srcId="{A15FBA2B-7AAA-4593-A287-168E70F88188}" destId="{86D99192-4F64-487A-BE9B-B4D3790AE7BC}" srcOrd="0" destOrd="0" presId="urn:microsoft.com/office/officeart/2005/8/layout/orgChart1"/>
    <dgm:cxn modelId="{99F6D9E1-D6CC-405F-910C-CAA38F775B4F}" type="presParOf" srcId="{A15FBA2B-7AAA-4593-A287-168E70F88188}" destId="{B2A4EFCD-7609-4E18-A214-10BA88B362DC}" srcOrd="1" destOrd="0" presId="urn:microsoft.com/office/officeart/2005/8/layout/orgChart1"/>
    <dgm:cxn modelId="{C9307E13-ADE5-411C-87CC-0101A48944C0}" type="presParOf" srcId="{8CDE9839-8DE1-472C-9904-C93FC90AA559}" destId="{05E8A0F8-8F4A-4D16-B455-9B21EE5D83FA}" srcOrd="1" destOrd="0" presId="urn:microsoft.com/office/officeart/2005/8/layout/orgChart1"/>
    <dgm:cxn modelId="{177FCF77-9FA7-492A-9F85-E4CDB797FFAE}" type="presParOf" srcId="{05E8A0F8-8F4A-4D16-B455-9B21EE5D83FA}" destId="{E67FFFE6-37F7-4DBC-A1F3-0D8A905A2EB0}" srcOrd="0" destOrd="0" presId="urn:microsoft.com/office/officeart/2005/8/layout/orgChart1"/>
    <dgm:cxn modelId="{FA22277D-9F22-404B-BEE6-3B631D4EF65D}" type="presParOf" srcId="{05E8A0F8-8F4A-4D16-B455-9B21EE5D83FA}" destId="{7342C172-6C03-4510-8806-2EA721CD5B99}" srcOrd="1" destOrd="0" presId="urn:microsoft.com/office/officeart/2005/8/layout/orgChart1"/>
    <dgm:cxn modelId="{DD3EF56E-1356-412E-B8EA-D552906BA0CA}" type="presParOf" srcId="{7342C172-6C03-4510-8806-2EA721CD5B99}" destId="{E9AE4072-A8DC-4C79-8BB8-44CFEBF80B08}" srcOrd="0" destOrd="0" presId="urn:microsoft.com/office/officeart/2005/8/layout/orgChart1"/>
    <dgm:cxn modelId="{EDF3B4F2-E969-411C-B10B-D1E88CF0BB17}" type="presParOf" srcId="{E9AE4072-A8DC-4C79-8BB8-44CFEBF80B08}" destId="{D43A949E-161F-4CB6-8E08-C22964D4E9ED}" srcOrd="0" destOrd="0" presId="urn:microsoft.com/office/officeart/2005/8/layout/orgChart1"/>
    <dgm:cxn modelId="{E32E5392-A962-4D77-BC31-4255CF786C9A}" type="presParOf" srcId="{E9AE4072-A8DC-4C79-8BB8-44CFEBF80B08}" destId="{05D9A78E-F561-46E3-A981-19402017968E}" srcOrd="1" destOrd="0" presId="urn:microsoft.com/office/officeart/2005/8/layout/orgChart1"/>
    <dgm:cxn modelId="{3409B5D8-0AD8-4FEC-993B-B14ACDC0F178}" type="presParOf" srcId="{7342C172-6C03-4510-8806-2EA721CD5B99}" destId="{0A897BE9-28C8-4F55-BB49-17FB199EE499}" srcOrd="1" destOrd="0" presId="urn:microsoft.com/office/officeart/2005/8/layout/orgChart1"/>
    <dgm:cxn modelId="{F1B64DF2-DE60-499F-A64A-A1559A73013F}" type="presParOf" srcId="{7342C172-6C03-4510-8806-2EA721CD5B99}" destId="{E706558A-61DE-4325-B74B-5A12FE9314CC}" srcOrd="2" destOrd="0" presId="urn:microsoft.com/office/officeart/2005/8/layout/orgChart1"/>
    <dgm:cxn modelId="{4B047BD8-9DE0-4045-951B-3A97EF29AC46}" type="presParOf" srcId="{8CDE9839-8DE1-472C-9904-C93FC90AA559}" destId="{E6CFA08A-7145-470C-A659-6A725D85622B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4.xml><?xml version="1.0" encoding="utf-8"?>
<dgm:dataModel xmlns:dgm="http://schemas.openxmlformats.org/drawingml/2006/diagram" xmlns:a="http://schemas.openxmlformats.org/drawingml/2006/main">
  <dgm:ptLst>
    <dgm:pt modelId="{BD3D72B1-EEF6-4EB4-803A-A74A6B41934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41568039-9809-4B2B-BA51-64E0E23C2BBE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/>
            <a:t>Jefe(a) de Zona</a:t>
          </a:r>
        </a:p>
      </dgm:t>
    </dgm:pt>
    <dgm:pt modelId="{ED044282-9709-409C-A329-2B868569F6BC}" type="parTrans" cxnId="{45404443-0413-47B7-A4F4-7FD9C8ECBA10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7DF3ADED-0B1E-4DCA-9C7E-A36145EED7EE}" type="sibTrans" cxnId="{45404443-0413-47B7-A4F4-7FD9C8ECBA10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2EC3689C-7BAA-4D8B-9BFA-26FA5F5F11A6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/>
            <a:t>Oficial Crucero</a:t>
          </a:r>
        </a:p>
      </dgm:t>
    </dgm:pt>
    <dgm:pt modelId="{1CBA1466-9B70-40DE-ABFD-7537F7E3D45F}" type="parTrans" cxnId="{EC724DDC-A514-4C2F-B6CB-601D5320546A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A3704BCA-5964-40F8-ADD4-E26642897C08}" type="sibTrans" cxnId="{EC724DDC-A514-4C2F-B6CB-601D5320546A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8A3DAA1F-8AC2-4E6A-992D-DEF58EDD21F9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/>
            <a:t>Oficiales Crucero</a:t>
          </a:r>
        </a:p>
        <a:p>
          <a:pPr>
            <a:spcBef>
              <a:spcPts val="0"/>
            </a:spcBef>
            <a:spcAft>
              <a:spcPts val="0"/>
            </a:spcAft>
          </a:pPr>
          <a:endParaRPr lang="es-MX" altLang="es-MX" sz="1200" dirty="0"/>
        </a:p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/>
            <a:t>Oficiales Motociclistas</a:t>
          </a:r>
        </a:p>
        <a:p>
          <a:pPr>
            <a:spcBef>
              <a:spcPts val="0"/>
            </a:spcBef>
            <a:spcAft>
              <a:spcPts val="0"/>
            </a:spcAft>
          </a:pPr>
          <a:endParaRPr lang="es-MX" altLang="es-MX" sz="1200" dirty="0"/>
        </a:p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/>
            <a:t>Oficiales Patrulleros(as</a:t>
          </a:r>
          <a:r>
            <a:rPr lang="es-MX" altLang="es-MX" sz="1200" dirty="0" smtClean="0"/>
            <a:t>)</a:t>
          </a:r>
          <a:endParaRPr lang="es-MX" altLang="es-MX" sz="1200" dirty="0"/>
        </a:p>
      </dgm:t>
    </dgm:pt>
    <dgm:pt modelId="{5979AF19-E7C8-409C-BD7E-4EF49B93CC3A}" type="parTrans" cxnId="{4601F146-D155-48E3-BC05-857DC4A4F674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92C52F47-8004-4BDD-953B-CF01A623F563}" type="sibTrans" cxnId="{4601F146-D155-48E3-BC05-857DC4A4F674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9F7016AB-14D9-4B39-B1B8-7C3AF3B30ABC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/>
            <a:t>Oficial Motociclista</a:t>
          </a:r>
        </a:p>
      </dgm:t>
    </dgm:pt>
    <dgm:pt modelId="{776BC89A-627B-47D7-946A-A50E8E7067F5}" type="parTrans" cxnId="{24EB40A1-E510-4477-81B2-4B093AC3779A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74AB0386-E5DD-4565-B12C-3911BE438E9C}" type="sibTrans" cxnId="{24EB40A1-E510-4477-81B2-4B093AC3779A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7947D59B-D031-4F53-A5F4-0E645ADB6C53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/>
            <a:t>Oficiales Crucero</a:t>
          </a:r>
        </a:p>
        <a:p>
          <a:pPr>
            <a:spcBef>
              <a:spcPts val="0"/>
            </a:spcBef>
            <a:spcAft>
              <a:spcPts val="0"/>
            </a:spcAft>
          </a:pPr>
          <a:endParaRPr lang="es-MX" altLang="es-MX" sz="1200" dirty="0" smtClean="0"/>
        </a:p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 smtClean="0"/>
            <a:t>Oficiales Motociclistas</a:t>
          </a:r>
        </a:p>
        <a:p>
          <a:pPr>
            <a:spcBef>
              <a:spcPts val="0"/>
            </a:spcBef>
            <a:spcAft>
              <a:spcPts val="0"/>
            </a:spcAft>
          </a:pPr>
          <a:endParaRPr lang="es-MX" altLang="es-MX" sz="1200" dirty="0"/>
        </a:p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 smtClean="0"/>
            <a:t>Oficiales </a:t>
          </a:r>
          <a:r>
            <a:rPr lang="es-MX" altLang="es-MX" sz="1200" dirty="0"/>
            <a:t>Patrulleros(as</a:t>
          </a:r>
          <a:r>
            <a:rPr lang="es-MX" altLang="es-MX" sz="1200" dirty="0" smtClean="0"/>
            <a:t>)</a:t>
          </a:r>
          <a:endParaRPr lang="es-MX" altLang="es-MX" sz="1200" dirty="0"/>
        </a:p>
      </dgm:t>
    </dgm:pt>
    <dgm:pt modelId="{B79B2DAA-EC25-48D1-8299-62D98CAAC6CC}" type="parTrans" cxnId="{AF1C6B63-EA7E-4C38-8C33-FD9109CC7FA0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8045C987-A126-4C8A-8B4B-E88621834678}" type="sibTrans" cxnId="{AF1C6B63-EA7E-4C38-8C33-FD9109CC7FA0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B3263371-B20E-4D1C-87B0-F232DC5A756C}" type="pres">
      <dgm:prSet presAssocID="{BD3D72B1-EEF6-4EB4-803A-A74A6B4193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82BC17B1-BE98-4FCD-A00A-F17435074A12}" type="pres">
      <dgm:prSet presAssocID="{41568039-9809-4B2B-BA51-64E0E23C2BBE}" presName="hierRoot1" presStyleCnt="0">
        <dgm:presLayoutVars>
          <dgm:hierBranch val="init"/>
        </dgm:presLayoutVars>
      </dgm:prSet>
      <dgm:spPr/>
    </dgm:pt>
    <dgm:pt modelId="{BE89607D-8D88-4DEA-AB61-582F038D2B81}" type="pres">
      <dgm:prSet presAssocID="{41568039-9809-4B2B-BA51-64E0E23C2BBE}" presName="rootComposite1" presStyleCnt="0"/>
      <dgm:spPr/>
    </dgm:pt>
    <dgm:pt modelId="{108E2753-5269-4ACC-962F-745855C4CCF4}" type="pres">
      <dgm:prSet presAssocID="{41568039-9809-4B2B-BA51-64E0E23C2BBE}" presName="rootText1" presStyleLbl="node0" presStyleIdx="0" presStyleCnt="1" custScaleY="6095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4494E59-063F-4A87-990F-109EBEC5202A}" type="pres">
      <dgm:prSet presAssocID="{41568039-9809-4B2B-BA51-64E0E23C2BBE}" presName="rootConnector1" presStyleLbl="node1" presStyleIdx="0" presStyleCnt="0"/>
      <dgm:spPr/>
      <dgm:t>
        <a:bodyPr/>
        <a:lstStyle/>
        <a:p>
          <a:endParaRPr lang="es-ES"/>
        </a:p>
      </dgm:t>
    </dgm:pt>
    <dgm:pt modelId="{0B52AD5C-ACA0-406B-B7F1-5EC3CE69C909}" type="pres">
      <dgm:prSet presAssocID="{41568039-9809-4B2B-BA51-64E0E23C2BBE}" presName="hierChild2" presStyleCnt="0"/>
      <dgm:spPr/>
    </dgm:pt>
    <dgm:pt modelId="{F1D811E1-54FB-43DC-9221-BBD1AF59461E}" type="pres">
      <dgm:prSet presAssocID="{1CBA1466-9B70-40DE-ABFD-7537F7E3D45F}" presName="Name37" presStyleLbl="parChTrans1D2" presStyleIdx="0" presStyleCnt="2"/>
      <dgm:spPr/>
      <dgm:t>
        <a:bodyPr/>
        <a:lstStyle/>
        <a:p>
          <a:endParaRPr lang="es-ES"/>
        </a:p>
      </dgm:t>
    </dgm:pt>
    <dgm:pt modelId="{3AD56842-B5D0-4B28-9ECD-75B4A9D0F3F8}" type="pres">
      <dgm:prSet presAssocID="{2EC3689C-7BAA-4D8B-9BFA-26FA5F5F11A6}" presName="hierRoot2" presStyleCnt="0">
        <dgm:presLayoutVars>
          <dgm:hierBranch/>
        </dgm:presLayoutVars>
      </dgm:prSet>
      <dgm:spPr/>
    </dgm:pt>
    <dgm:pt modelId="{B7121B46-A2BE-4117-A06F-C35EC7E44BD5}" type="pres">
      <dgm:prSet presAssocID="{2EC3689C-7BAA-4D8B-9BFA-26FA5F5F11A6}" presName="rootComposite" presStyleCnt="0"/>
      <dgm:spPr/>
    </dgm:pt>
    <dgm:pt modelId="{9EF5B1E7-4642-446F-802A-010E77A6D315}" type="pres">
      <dgm:prSet presAssocID="{2EC3689C-7BAA-4D8B-9BFA-26FA5F5F11A6}" presName="rootText" presStyleLbl="node2" presStyleIdx="0" presStyleCnt="2" custScaleX="99048" custScaleY="4556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20D4592-4086-4910-B30C-72EC00D6CBE6}" type="pres">
      <dgm:prSet presAssocID="{2EC3689C-7BAA-4D8B-9BFA-26FA5F5F11A6}" presName="rootConnector" presStyleLbl="node2" presStyleIdx="0" presStyleCnt="2"/>
      <dgm:spPr/>
      <dgm:t>
        <a:bodyPr/>
        <a:lstStyle/>
        <a:p>
          <a:endParaRPr lang="es-ES"/>
        </a:p>
      </dgm:t>
    </dgm:pt>
    <dgm:pt modelId="{6C8B4CA9-8A6B-4839-9B95-F2F66954329E}" type="pres">
      <dgm:prSet presAssocID="{2EC3689C-7BAA-4D8B-9BFA-26FA5F5F11A6}" presName="hierChild4" presStyleCnt="0"/>
      <dgm:spPr/>
    </dgm:pt>
    <dgm:pt modelId="{520A308D-5512-4951-B79E-17D72A866BB4}" type="pres">
      <dgm:prSet presAssocID="{5979AF19-E7C8-409C-BD7E-4EF49B93CC3A}" presName="Name35" presStyleLbl="parChTrans1D3" presStyleIdx="0" presStyleCnt="2"/>
      <dgm:spPr/>
      <dgm:t>
        <a:bodyPr/>
        <a:lstStyle/>
        <a:p>
          <a:endParaRPr lang="es-ES"/>
        </a:p>
      </dgm:t>
    </dgm:pt>
    <dgm:pt modelId="{F8C48E6E-612E-48DE-BB88-5057B5F2CB7D}" type="pres">
      <dgm:prSet presAssocID="{8A3DAA1F-8AC2-4E6A-992D-DEF58EDD21F9}" presName="hierRoot2" presStyleCnt="0">
        <dgm:presLayoutVars>
          <dgm:hierBranch val="init"/>
        </dgm:presLayoutVars>
      </dgm:prSet>
      <dgm:spPr/>
    </dgm:pt>
    <dgm:pt modelId="{631D0FAB-8025-4C82-81B6-7FE1C116B7F8}" type="pres">
      <dgm:prSet presAssocID="{8A3DAA1F-8AC2-4E6A-992D-DEF58EDD21F9}" presName="rootComposite" presStyleCnt="0"/>
      <dgm:spPr/>
    </dgm:pt>
    <dgm:pt modelId="{676B065B-52F5-4142-AD91-1C77325095B5}" type="pres">
      <dgm:prSet presAssocID="{8A3DAA1F-8AC2-4E6A-992D-DEF58EDD21F9}" presName="rootText" presStyleLbl="node3" presStyleIdx="0" presStyleCnt="2" custScaleX="99048" custScaleY="18231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87E46D8-0152-4CB9-A869-6D4A54368B77}" type="pres">
      <dgm:prSet presAssocID="{8A3DAA1F-8AC2-4E6A-992D-DEF58EDD21F9}" presName="rootConnector" presStyleLbl="node3" presStyleIdx="0" presStyleCnt="2"/>
      <dgm:spPr/>
      <dgm:t>
        <a:bodyPr/>
        <a:lstStyle/>
        <a:p>
          <a:endParaRPr lang="es-ES"/>
        </a:p>
      </dgm:t>
    </dgm:pt>
    <dgm:pt modelId="{39CC2905-99FB-410A-A7C1-BD5294C8156E}" type="pres">
      <dgm:prSet presAssocID="{8A3DAA1F-8AC2-4E6A-992D-DEF58EDD21F9}" presName="hierChild4" presStyleCnt="0"/>
      <dgm:spPr/>
    </dgm:pt>
    <dgm:pt modelId="{20BDDAFD-70F0-484D-A6A6-3060A7A6FF75}" type="pres">
      <dgm:prSet presAssocID="{8A3DAA1F-8AC2-4E6A-992D-DEF58EDD21F9}" presName="hierChild5" presStyleCnt="0"/>
      <dgm:spPr/>
    </dgm:pt>
    <dgm:pt modelId="{D3CC1EF0-B066-49DF-9149-C52533FB5920}" type="pres">
      <dgm:prSet presAssocID="{2EC3689C-7BAA-4D8B-9BFA-26FA5F5F11A6}" presName="hierChild5" presStyleCnt="0"/>
      <dgm:spPr/>
    </dgm:pt>
    <dgm:pt modelId="{9DA04FFE-B402-4664-9168-28B00899F571}" type="pres">
      <dgm:prSet presAssocID="{776BC89A-627B-47D7-946A-A50E8E7067F5}" presName="Name37" presStyleLbl="parChTrans1D2" presStyleIdx="1" presStyleCnt="2"/>
      <dgm:spPr/>
      <dgm:t>
        <a:bodyPr/>
        <a:lstStyle/>
        <a:p>
          <a:endParaRPr lang="es-ES"/>
        </a:p>
      </dgm:t>
    </dgm:pt>
    <dgm:pt modelId="{C84C7917-2A40-41EE-BC6D-EEC453845CA6}" type="pres">
      <dgm:prSet presAssocID="{9F7016AB-14D9-4B39-B1B8-7C3AF3B30ABC}" presName="hierRoot2" presStyleCnt="0">
        <dgm:presLayoutVars>
          <dgm:hierBranch/>
        </dgm:presLayoutVars>
      </dgm:prSet>
      <dgm:spPr/>
    </dgm:pt>
    <dgm:pt modelId="{D3A6A97D-54B4-4228-B625-D0292930E70B}" type="pres">
      <dgm:prSet presAssocID="{9F7016AB-14D9-4B39-B1B8-7C3AF3B30ABC}" presName="rootComposite" presStyleCnt="0"/>
      <dgm:spPr/>
    </dgm:pt>
    <dgm:pt modelId="{C0E84288-EA31-49E9-8E88-83BF465087E7}" type="pres">
      <dgm:prSet presAssocID="{9F7016AB-14D9-4B39-B1B8-7C3AF3B30ABC}" presName="rootText" presStyleLbl="node2" presStyleIdx="1" presStyleCnt="2" custScaleX="99048" custScaleY="4556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714FFE7-459A-48C8-A7E9-61D371DEB854}" type="pres">
      <dgm:prSet presAssocID="{9F7016AB-14D9-4B39-B1B8-7C3AF3B30ABC}" presName="rootConnector" presStyleLbl="node2" presStyleIdx="1" presStyleCnt="2"/>
      <dgm:spPr/>
      <dgm:t>
        <a:bodyPr/>
        <a:lstStyle/>
        <a:p>
          <a:endParaRPr lang="es-ES"/>
        </a:p>
      </dgm:t>
    </dgm:pt>
    <dgm:pt modelId="{8ED09B9A-54CE-4069-B11E-B32691694FF2}" type="pres">
      <dgm:prSet presAssocID="{9F7016AB-14D9-4B39-B1B8-7C3AF3B30ABC}" presName="hierChild4" presStyleCnt="0"/>
      <dgm:spPr/>
    </dgm:pt>
    <dgm:pt modelId="{4732691B-2685-48B7-93AE-7D54347A31AB}" type="pres">
      <dgm:prSet presAssocID="{B79B2DAA-EC25-48D1-8299-62D98CAAC6CC}" presName="Name35" presStyleLbl="parChTrans1D3" presStyleIdx="1" presStyleCnt="2"/>
      <dgm:spPr/>
      <dgm:t>
        <a:bodyPr/>
        <a:lstStyle/>
        <a:p>
          <a:endParaRPr lang="es-ES"/>
        </a:p>
      </dgm:t>
    </dgm:pt>
    <dgm:pt modelId="{473F1AE2-649E-43E2-BA63-40BEF72BF93E}" type="pres">
      <dgm:prSet presAssocID="{7947D59B-D031-4F53-A5F4-0E645ADB6C53}" presName="hierRoot2" presStyleCnt="0">
        <dgm:presLayoutVars>
          <dgm:hierBranch val="init"/>
        </dgm:presLayoutVars>
      </dgm:prSet>
      <dgm:spPr/>
    </dgm:pt>
    <dgm:pt modelId="{D11BCB35-1F9E-42CC-9FD0-68CF5805BE7B}" type="pres">
      <dgm:prSet presAssocID="{7947D59B-D031-4F53-A5F4-0E645ADB6C53}" presName="rootComposite" presStyleCnt="0"/>
      <dgm:spPr/>
    </dgm:pt>
    <dgm:pt modelId="{62C8CCD5-5EED-407B-AD49-15F3C1014C46}" type="pres">
      <dgm:prSet presAssocID="{7947D59B-D031-4F53-A5F4-0E645ADB6C53}" presName="rootText" presStyleLbl="node3" presStyleIdx="1" presStyleCnt="2" custScaleX="99048" custScaleY="18231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F955BE9-0EEF-416C-9B3A-3ED09AD4E1F1}" type="pres">
      <dgm:prSet presAssocID="{7947D59B-D031-4F53-A5F4-0E645ADB6C53}" presName="rootConnector" presStyleLbl="node3" presStyleIdx="1" presStyleCnt="2"/>
      <dgm:spPr/>
      <dgm:t>
        <a:bodyPr/>
        <a:lstStyle/>
        <a:p>
          <a:endParaRPr lang="es-ES"/>
        </a:p>
      </dgm:t>
    </dgm:pt>
    <dgm:pt modelId="{8EC4717E-628C-480A-90D6-3A50F2A3BAB1}" type="pres">
      <dgm:prSet presAssocID="{7947D59B-D031-4F53-A5F4-0E645ADB6C53}" presName="hierChild4" presStyleCnt="0"/>
      <dgm:spPr/>
    </dgm:pt>
    <dgm:pt modelId="{FC97B6D8-9DE7-4941-BA58-FD72E224256E}" type="pres">
      <dgm:prSet presAssocID="{7947D59B-D031-4F53-A5F4-0E645ADB6C53}" presName="hierChild5" presStyleCnt="0"/>
      <dgm:spPr/>
    </dgm:pt>
    <dgm:pt modelId="{088AABA2-E63A-4E33-9EDB-476F1C238365}" type="pres">
      <dgm:prSet presAssocID="{9F7016AB-14D9-4B39-B1B8-7C3AF3B30ABC}" presName="hierChild5" presStyleCnt="0"/>
      <dgm:spPr/>
    </dgm:pt>
    <dgm:pt modelId="{F9864602-66AF-432D-AEDA-C77DEB1F3D4B}" type="pres">
      <dgm:prSet presAssocID="{41568039-9809-4B2B-BA51-64E0E23C2BBE}" presName="hierChild3" presStyleCnt="0"/>
      <dgm:spPr/>
    </dgm:pt>
  </dgm:ptLst>
  <dgm:cxnLst>
    <dgm:cxn modelId="{96B6A423-88F6-47C1-ADE8-57EEB5AF10E5}" type="presOf" srcId="{2EC3689C-7BAA-4D8B-9BFA-26FA5F5F11A6}" destId="{F20D4592-4086-4910-B30C-72EC00D6CBE6}" srcOrd="1" destOrd="0" presId="urn:microsoft.com/office/officeart/2005/8/layout/orgChart1"/>
    <dgm:cxn modelId="{9A7AC91A-59B0-4254-81D0-094CB2D42002}" type="presOf" srcId="{BD3D72B1-EEF6-4EB4-803A-A74A6B419346}" destId="{B3263371-B20E-4D1C-87B0-F232DC5A756C}" srcOrd="0" destOrd="0" presId="urn:microsoft.com/office/officeart/2005/8/layout/orgChart1"/>
    <dgm:cxn modelId="{4601F146-D155-48E3-BC05-857DC4A4F674}" srcId="{2EC3689C-7BAA-4D8B-9BFA-26FA5F5F11A6}" destId="{8A3DAA1F-8AC2-4E6A-992D-DEF58EDD21F9}" srcOrd="0" destOrd="0" parTransId="{5979AF19-E7C8-409C-BD7E-4EF49B93CC3A}" sibTransId="{92C52F47-8004-4BDD-953B-CF01A623F563}"/>
    <dgm:cxn modelId="{45404443-0413-47B7-A4F4-7FD9C8ECBA10}" srcId="{BD3D72B1-EEF6-4EB4-803A-A74A6B419346}" destId="{41568039-9809-4B2B-BA51-64E0E23C2BBE}" srcOrd="0" destOrd="0" parTransId="{ED044282-9709-409C-A329-2B868569F6BC}" sibTransId="{7DF3ADED-0B1E-4DCA-9C7E-A36145EED7EE}"/>
    <dgm:cxn modelId="{BD5912A1-33BD-40CB-929B-DCE37BC468DF}" type="presOf" srcId="{2EC3689C-7BAA-4D8B-9BFA-26FA5F5F11A6}" destId="{9EF5B1E7-4642-446F-802A-010E77A6D315}" srcOrd="0" destOrd="0" presId="urn:microsoft.com/office/officeart/2005/8/layout/orgChart1"/>
    <dgm:cxn modelId="{EC724DDC-A514-4C2F-B6CB-601D5320546A}" srcId="{41568039-9809-4B2B-BA51-64E0E23C2BBE}" destId="{2EC3689C-7BAA-4D8B-9BFA-26FA5F5F11A6}" srcOrd="0" destOrd="0" parTransId="{1CBA1466-9B70-40DE-ABFD-7537F7E3D45F}" sibTransId="{A3704BCA-5964-40F8-ADD4-E26642897C08}"/>
    <dgm:cxn modelId="{AF1C6B63-EA7E-4C38-8C33-FD9109CC7FA0}" srcId="{9F7016AB-14D9-4B39-B1B8-7C3AF3B30ABC}" destId="{7947D59B-D031-4F53-A5F4-0E645ADB6C53}" srcOrd="0" destOrd="0" parTransId="{B79B2DAA-EC25-48D1-8299-62D98CAAC6CC}" sibTransId="{8045C987-A126-4C8A-8B4B-E88621834678}"/>
    <dgm:cxn modelId="{24EB40A1-E510-4477-81B2-4B093AC3779A}" srcId="{41568039-9809-4B2B-BA51-64E0E23C2BBE}" destId="{9F7016AB-14D9-4B39-B1B8-7C3AF3B30ABC}" srcOrd="1" destOrd="0" parTransId="{776BC89A-627B-47D7-946A-A50E8E7067F5}" sibTransId="{74AB0386-E5DD-4565-B12C-3911BE438E9C}"/>
    <dgm:cxn modelId="{F7631C22-28CE-4E42-883A-555782F43A4F}" type="presOf" srcId="{1CBA1466-9B70-40DE-ABFD-7537F7E3D45F}" destId="{F1D811E1-54FB-43DC-9221-BBD1AF59461E}" srcOrd="0" destOrd="0" presId="urn:microsoft.com/office/officeart/2005/8/layout/orgChart1"/>
    <dgm:cxn modelId="{66F16CF8-D1DD-4E28-9FB0-5A8E97D7734D}" type="presOf" srcId="{B79B2DAA-EC25-48D1-8299-62D98CAAC6CC}" destId="{4732691B-2685-48B7-93AE-7D54347A31AB}" srcOrd="0" destOrd="0" presId="urn:microsoft.com/office/officeart/2005/8/layout/orgChart1"/>
    <dgm:cxn modelId="{951DDB3E-C3A7-4C74-8506-D36F2F1E172A}" type="presOf" srcId="{9F7016AB-14D9-4B39-B1B8-7C3AF3B30ABC}" destId="{C0E84288-EA31-49E9-8E88-83BF465087E7}" srcOrd="0" destOrd="0" presId="urn:microsoft.com/office/officeart/2005/8/layout/orgChart1"/>
    <dgm:cxn modelId="{8DF6AC38-F516-491F-BCAD-D3A1DC570CAF}" type="presOf" srcId="{41568039-9809-4B2B-BA51-64E0E23C2BBE}" destId="{94494E59-063F-4A87-990F-109EBEC5202A}" srcOrd="1" destOrd="0" presId="urn:microsoft.com/office/officeart/2005/8/layout/orgChart1"/>
    <dgm:cxn modelId="{D31148CE-A0EC-4E90-ADB2-9C5A8BB56148}" type="presOf" srcId="{8A3DAA1F-8AC2-4E6A-992D-DEF58EDD21F9}" destId="{887E46D8-0152-4CB9-A869-6D4A54368B77}" srcOrd="1" destOrd="0" presId="urn:microsoft.com/office/officeart/2005/8/layout/orgChart1"/>
    <dgm:cxn modelId="{E6207C14-39E6-4F3B-9046-5845652F098F}" type="presOf" srcId="{776BC89A-627B-47D7-946A-A50E8E7067F5}" destId="{9DA04FFE-B402-4664-9168-28B00899F571}" srcOrd="0" destOrd="0" presId="urn:microsoft.com/office/officeart/2005/8/layout/orgChart1"/>
    <dgm:cxn modelId="{24C07C91-EA13-4309-9E94-4FB9B3ADA485}" type="presOf" srcId="{7947D59B-D031-4F53-A5F4-0E645ADB6C53}" destId="{62C8CCD5-5EED-407B-AD49-15F3C1014C46}" srcOrd="0" destOrd="0" presId="urn:microsoft.com/office/officeart/2005/8/layout/orgChart1"/>
    <dgm:cxn modelId="{12EF55AC-B7D0-4812-AB40-0323532E3F54}" type="presOf" srcId="{9F7016AB-14D9-4B39-B1B8-7C3AF3B30ABC}" destId="{6714FFE7-459A-48C8-A7E9-61D371DEB854}" srcOrd="1" destOrd="0" presId="urn:microsoft.com/office/officeart/2005/8/layout/orgChart1"/>
    <dgm:cxn modelId="{A1FCC866-CA34-4F54-B845-2308EB67A6DF}" type="presOf" srcId="{7947D59B-D031-4F53-A5F4-0E645ADB6C53}" destId="{BF955BE9-0EEF-416C-9B3A-3ED09AD4E1F1}" srcOrd="1" destOrd="0" presId="urn:microsoft.com/office/officeart/2005/8/layout/orgChart1"/>
    <dgm:cxn modelId="{7E6BC240-2261-4280-835F-0174F291B442}" type="presOf" srcId="{41568039-9809-4B2B-BA51-64E0E23C2BBE}" destId="{108E2753-5269-4ACC-962F-745855C4CCF4}" srcOrd="0" destOrd="0" presId="urn:microsoft.com/office/officeart/2005/8/layout/orgChart1"/>
    <dgm:cxn modelId="{65E355A6-7641-43F3-99F2-585903B95D6D}" type="presOf" srcId="{8A3DAA1F-8AC2-4E6A-992D-DEF58EDD21F9}" destId="{676B065B-52F5-4142-AD91-1C77325095B5}" srcOrd="0" destOrd="0" presId="urn:microsoft.com/office/officeart/2005/8/layout/orgChart1"/>
    <dgm:cxn modelId="{C634C64F-F430-4EEB-BB9E-26B1C19FC49F}" type="presOf" srcId="{5979AF19-E7C8-409C-BD7E-4EF49B93CC3A}" destId="{520A308D-5512-4951-B79E-17D72A866BB4}" srcOrd="0" destOrd="0" presId="urn:microsoft.com/office/officeart/2005/8/layout/orgChart1"/>
    <dgm:cxn modelId="{1FBFB81C-9CD3-4052-A702-1E4AD1A52D9F}" type="presParOf" srcId="{B3263371-B20E-4D1C-87B0-F232DC5A756C}" destId="{82BC17B1-BE98-4FCD-A00A-F17435074A12}" srcOrd="0" destOrd="0" presId="urn:microsoft.com/office/officeart/2005/8/layout/orgChart1"/>
    <dgm:cxn modelId="{1AB4D307-698E-4FC3-A537-8576B3089B48}" type="presParOf" srcId="{82BC17B1-BE98-4FCD-A00A-F17435074A12}" destId="{BE89607D-8D88-4DEA-AB61-582F038D2B81}" srcOrd="0" destOrd="0" presId="urn:microsoft.com/office/officeart/2005/8/layout/orgChart1"/>
    <dgm:cxn modelId="{42CD090A-2E43-4193-BD71-E5CCC6D12F0D}" type="presParOf" srcId="{BE89607D-8D88-4DEA-AB61-582F038D2B81}" destId="{108E2753-5269-4ACC-962F-745855C4CCF4}" srcOrd="0" destOrd="0" presId="urn:microsoft.com/office/officeart/2005/8/layout/orgChart1"/>
    <dgm:cxn modelId="{75DAC250-7054-45DE-9638-1FF29E6A3031}" type="presParOf" srcId="{BE89607D-8D88-4DEA-AB61-582F038D2B81}" destId="{94494E59-063F-4A87-990F-109EBEC5202A}" srcOrd="1" destOrd="0" presId="urn:microsoft.com/office/officeart/2005/8/layout/orgChart1"/>
    <dgm:cxn modelId="{5BFE697A-3172-47E8-BCAB-12FB90A470CC}" type="presParOf" srcId="{82BC17B1-BE98-4FCD-A00A-F17435074A12}" destId="{0B52AD5C-ACA0-406B-B7F1-5EC3CE69C909}" srcOrd="1" destOrd="0" presId="urn:microsoft.com/office/officeart/2005/8/layout/orgChart1"/>
    <dgm:cxn modelId="{3520D4B3-9CCE-4138-8A70-799E625D71E9}" type="presParOf" srcId="{0B52AD5C-ACA0-406B-B7F1-5EC3CE69C909}" destId="{F1D811E1-54FB-43DC-9221-BBD1AF59461E}" srcOrd="0" destOrd="0" presId="urn:microsoft.com/office/officeart/2005/8/layout/orgChart1"/>
    <dgm:cxn modelId="{761A6669-3CF7-460B-9B2D-34C013E178F7}" type="presParOf" srcId="{0B52AD5C-ACA0-406B-B7F1-5EC3CE69C909}" destId="{3AD56842-B5D0-4B28-9ECD-75B4A9D0F3F8}" srcOrd="1" destOrd="0" presId="urn:microsoft.com/office/officeart/2005/8/layout/orgChart1"/>
    <dgm:cxn modelId="{5CEA29D7-D90B-4AE7-9011-FEAC6BE33509}" type="presParOf" srcId="{3AD56842-B5D0-4B28-9ECD-75B4A9D0F3F8}" destId="{B7121B46-A2BE-4117-A06F-C35EC7E44BD5}" srcOrd="0" destOrd="0" presId="urn:microsoft.com/office/officeart/2005/8/layout/orgChart1"/>
    <dgm:cxn modelId="{65D54FB8-CCBE-4DF1-BE72-6E83602CE56F}" type="presParOf" srcId="{B7121B46-A2BE-4117-A06F-C35EC7E44BD5}" destId="{9EF5B1E7-4642-446F-802A-010E77A6D315}" srcOrd="0" destOrd="0" presId="urn:microsoft.com/office/officeart/2005/8/layout/orgChart1"/>
    <dgm:cxn modelId="{F70F22EF-1024-437A-B2FF-B4C7EDA442D7}" type="presParOf" srcId="{B7121B46-A2BE-4117-A06F-C35EC7E44BD5}" destId="{F20D4592-4086-4910-B30C-72EC00D6CBE6}" srcOrd="1" destOrd="0" presId="urn:microsoft.com/office/officeart/2005/8/layout/orgChart1"/>
    <dgm:cxn modelId="{2C8F907D-341C-48CF-A861-31D227F49575}" type="presParOf" srcId="{3AD56842-B5D0-4B28-9ECD-75B4A9D0F3F8}" destId="{6C8B4CA9-8A6B-4839-9B95-F2F66954329E}" srcOrd="1" destOrd="0" presId="urn:microsoft.com/office/officeart/2005/8/layout/orgChart1"/>
    <dgm:cxn modelId="{656CC086-B2AB-4661-91B3-5EDE93B55C94}" type="presParOf" srcId="{6C8B4CA9-8A6B-4839-9B95-F2F66954329E}" destId="{520A308D-5512-4951-B79E-17D72A866BB4}" srcOrd="0" destOrd="0" presId="urn:microsoft.com/office/officeart/2005/8/layout/orgChart1"/>
    <dgm:cxn modelId="{49D30BAD-4032-4788-99E7-50A062D2D30A}" type="presParOf" srcId="{6C8B4CA9-8A6B-4839-9B95-F2F66954329E}" destId="{F8C48E6E-612E-48DE-BB88-5057B5F2CB7D}" srcOrd="1" destOrd="0" presId="urn:microsoft.com/office/officeart/2005/8/layout/orgChart1"/>
    <dgm:cxn modelId="{EB2F44D4-791D-4688-96DE-8BF8BA9F34BB}" type="presParOf" srcId="{F8C48E6E-612E-48DE-BB88-5057B5F2CB7D}" destId="{631D0FAB-8025-4C82-81B6-7FE1C116B7F8}" srcOrd="0" destOrd="0" presId="urn:microsoft.com/office/officeart/2005/8/layout/orgChart1"/>
    <dgm:cxn modelId="{2A11E9CE-1032-4E00-BF83-6F12224F3346}" type="presParOf" srcId="{631D0FAB-8025-4C82-81B6-7FE1C116B7F8}" destId="{676B065B-52F5-4142-AD91-1C77325095B5}" srcOrd="0" destOrd="0" presId="urn:microsoft.com/office/officeart/2005/8/layout/orgChart1"/>
    <dgm:cxn modelId="{EAB51EBC-D4DA-4F78-81F4-27136FD6C84B}" type="presParOf" srcId="{631D0FAB-8025-4C82-81B6-7FE1C116B7F8}" destId="{887E46D8-0152-4CB9-A869-6D4A54368B77}" srcOrd="1" destOrd="0" presId="urn:microsoft.com/office/officeart/2005/8/layout/orgChart1"/>
    <dgm:cxn modelId="{1CE2D57A-AAE4-49B5-818B-DFD7D32E42DB}" type="presParOf" srcId="{F8C48E6E-612E-48DE-BB88-5057B5F2CB7D}" destId="{39CC2905-99FB-410A-A7C1-BD5294C8156E}" srcOrd="1" destOrd="0" presId="urn:microsoft.com/office/officeart/2005/8/layout/orgChart1"/>
    <dgm:cxn modelId="{86B8B758-0F44-4C3A-99A2-546A0831418C}" type="presParOf" srcId="{F8C48E6E-612E-48DE-BB88-5057B5F2CB7D}" destId="{20BDDAFD-70F0-484D-A6A6-3060A7A6FF75}" srcOrd="2" destOrd="0" presId="urn:microsoft.com/office/officeart/2005/8/layout/orgChart1"/>
    <dgm:cxn modelId="{9A7A2F9F-2B2F-4E31-8894-8947FD88F5F5}" type="presParOf" srcId="{3AD56842-B5D0-4B28-9ECD-75B4A9D0F3F8}" destId="{D3CC1EF0-B066-49DF-9149-C52533FB5920}" srcOrd="2" destOrd="0" presId="urn:microsoft.com/office/officeart/2005/8/layout/orgChart1"/>
    <dgm:cxn modelId="{66191343-57AF-4C51-8551-CD0AC3914E6C}" type="presParOf" srcId="{0B52AD5C-ACA0-406B-B7F1-5EC3CE69C909}" destId="{9DA04FFE-B402-4664-9168-28B00899F571}" srcOrd="2" destOrd="0" presId="urn:microsoft.com/office/officeart/2005/8/layout/orgChart1"/>
    <dgm:cxn modelId="{3960D13F-7CFC-4156-91CD-F2F393E7C43A}" type="presParOf" srcId="{0B52AD5C-ACA0-406B-B7F1-5EC3CE69C909}" destId="{C84C7917-2A40-41EE-BC6D-EEC453845CA6}" srcOrd="3" destOrd="0" presId="urn:microsoft.com/office/officeart/2005/8/layout/orgChart1"/>
    <dgm:cxn modelId="{C50030B6-5F71-49CE-A652-C01F00AD74AC}" type="presParOf" srcId="{C84C7917-2A40-41EE-BC6D-EEC453845CA6}" destId="{D3A6A97D-54B4-4228-B625-D0292930E70B}" srcOrd="0" destOrd="0" presId="urn:microsoft.com/office/officeart/2005/8/layout/orgChart1"/>
    <dgm:cxn modelId="{24168C22-B0EF-4427-A1A4-80CB96C273FE}" type="presParOf" srcId="{D3A6A97D-54B4-4228-B625-D0292930E70B}" destId="{C0E84288-EA31-49E9-8E88-83BF465087E7}" srcOrd="0" destOrd="0" presId="urn:microsoft.com/office/officeart/2005/8/layout/orgChart1"/>
    <dgm:cxn modelId="{3A975B4B-844A-43BB-B3D9-013F4DEFFAA3}" type="presParOf" srcId="{D3A6A97D-54B4-4228-B625-D0292930E70B}" destId="{6714FFE7-459A-48C8-A7E9-61D371DEB854}" srcOrd="1" destOrd="0" presId="urn:microsoft.com/office/officeart/2005/8/layout/orgChart1"/>
    <dgm:cxn modelId="{EBAE5C0D-02E5-4668-BCC3-1AEB1A2B5546}" type="presParOf" srcId="{C84C7917-2A40-41EE-BC6D-EEC453845CA6}" destId="{8ED09B9A-54CE-4069-B11E-B32691694FF2}" srcOrd="1" destOrd="0" presId="urn:microsoft.com/office/officeart/2005/8/layout/orgChart1"/>
    <dgm:cxn modelId="{AEB487A6-CD68-4B45-9E15-31B5BB16BD5B}" type="presParOf" srcId="{8ED09B9A-54CE-4069-B11E-B32691694FF2}" destId="{4732691B-2685-48B7-93AE-7D54347A31AB}" srcOrd="0" destOrd="0" presId="urn:microsoft.com/office/officeart/2005/8/layout/orgChart1"/>
    <dgm:cxn modelId="{0429324A-506D-4D47-91E8-579A4F0353E4}" type="presParOf" srcId="{8ED09B9A-54CE-4069-B11E-B32691694FF2}" destId="{473F1AE2-649E-43E2-BA63-40BEF72BF93E}" srcOrd="1" destOrd="0" presId="urn:microsoft.com/office/officeart/2005/8/layout/orgChart1"/>
    <dgm:cxn modelId="{533DC7A3-BAA8-46A9-876F-E7399C10C101}" type="presParOf" srcId="{473F1AE2-649E-43E2-BA63-40BEF72BF93E}" destId="{D11BCB35-1F9E-42CC-9FD0-68CF5805BE7B}" srcOrd="0" destOrd="0" presId="urn:microsoft.com/office/officeart/2005/8/layout/orgChart1"/>
    <dgm:cxn modelId="{C48EDDE9-A2C9-45F4-A995-BA2347E97330}" type="presParOf" srcId="{D11BCB35-1F9E-42CC-9FD0-68CF5805BE7B}" destId="{62C8CCD5-5EED-407B-AD49-15F3C1014C46}" srcOrd="0" destOrd="0" presId="urn:microsoft.com/office/officeart/2005/8/layout/orgChart1"/>
    <dgm:cxn modelId="{544761DD-A11B-4099-B07A-45B5DDD3B360}" type="presParOf" srcId="{D11BCB35-1F9E-42CC-9FD0-68CF5805BE7B}" destId="{BF955BE9-0EEF-416C-9B3A-3ED09AD4E1F1}" srcOrd="1" destOrd="0" presId="urn:microsoft.com/office/officeart/2005/8/layout/orgChart1"/>
    <dgm:cxn modelId="{0D1E1696-C4E5-4996-AFF2-26F149E59322}" type="presParOf" srcId="{473F1AE2-649E-43E2-BA63-40BEF72BF93E}" destId="{8EC4717E-628C-480A-90D6-3A50F2A3BAB1}" srcOrd="1" destOrd="0" presId="urn:microsoft.com/office/officeart/2005/8/layout/orgChart1"/>
    <dgm:cxn modelId="{81A66FF7-8233-433C-91D3-D398B16C9278}" type="presParOf" srcId="{473F1AE2-649E-43E2-BA63-40BEF72BF93E}" destId="{FC97B6D8-9DE7-4941-BA58-FD72E224256E}" srcOrd="2" destOrd="0" presId="urn:microsoft.com/office/officeart/2005/8/layout/orgChart1"/>
    <dgm:cxn modelId="{94205FAB-0D0E-4A6B-967D-783F60F59466}" type="presParOf" srcId="{C84C7917-2A40-41EE-BC6D-EEC453845CA6}" destId="{088AABA2-E63A-4E33-9EDB-476F1C238365}" srcOrd="2" destOrd="0" presId="urn:microsoft.com/office/officeart/2005/8/layout/orgChart1"/>
    <dgm:cxn modelId="{4DC3D76B-2D26-478E-AE38-C0EFDDEC23BA}" type="presParOf" srcId="{82BC17B1-BE98-4FCD-A00A-F17435074A12}" destId="{F9864602-66AF-432D-AEDA-C77DEB1F3D4B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5.xml><?xml version="1.0" encoding="utf-8"?>
<dgm:dataModel xmlns:dgm="http://schemas.openxmlformats.org/drawingml/2006/diagram" xmlns:a="http://schemas.openxmlformats.org/drawingml/2006/main">
  <dgm:ptLst>
    <dgm:pt modelId="{BD3D72B1-EEF6-4EB4-803A-A74A6B41934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41568039-9809-4B2B-BA51-64E0E23C2BBE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/>
            <a:t>Jefes(as) de Zona</a:t>
          </a:r>
        </a:p>
      </dgm:t>
    </dgm:pt>
    <dgm:pt modelId="{ED044282-9709-409C-A329-2B868569F6BC}" type="parTrans" cxnId="{45404443-0413-47B7-A4F4-7FD9C8ECBA10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7DF3ADED-0B1E-4DCA-9C7E-A36145EED7EE}" type="sibTrans" cxnId="{45404443-0413-47B7-A4F4-7FD9C8ECBA10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2EC3689C-7BAA-4D8B-9BFA-26FA5F5F11A6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/>
            <a:t>Oficial Crucero</a:t>
          </a:r>
        </a:p>
      </dgm:t>
    </dgm:pt>
    <dgm:pt modelId="{1CBA1466-9B70-40DE-ABFD-7537F7E3D45F}" type="parTrans" cxnId="{EC724DDC-A514-4C2F-B6CB-601D5320546A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A3704BCA-5964-40F8-ADD4-E26642897C08}" type="sibTrans" cxnId="{EC724DDC-A514-4C2F-B6CB-601D5320546A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8A3DAA1F-8AC2-4E6A-992D-DEF58EDD21F9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/>
            <a:t>Oficiales Crucero</a:t>
          </a:r>
        </a:p>
        <a:p>
          <a:pPr>
            <a:spcBef>
              <a:spcPts val="0"/>
            </a:spcBef>
            <a:spcAft>
              <a:spcPts val="0"/>
            </a:spcAft>
          </a:pPr>
          <a:endParaRPr lang="es-MX" altLang="es-MX" sz="1200" dirty="0" smtClean="0"/>
        </a:p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 smtClean="0"/>
            <a:t>Oficiales </a:t>
          </a:r>
          <a:r>
            <a:rPr lang="es-MX" altLang="es-MX" sz="1200" dirty="0"/>
            <a:t>Motociclistas</a:t>
          </a:r>
        </a:p>
        <a:p>
          <a:pPr>
            <a:spcBef>
              <a:spcPts val="0"/>
            </a:spcBef>
            <a:spcAft>
              <a:spcPts val="0"/>
            </a:spcAft>
          </a:pPr>
          <a:endParaRPr lang="es-MX" altLang="es-MX" sz="1200" dirty="0" smtClean="0"/>
        </a:p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 smtClean="0"/>
            <a:t>Oficiales </a:t>
          </a:r>
          <a:r>
            <a:rPr lang="es-MX" altLang="es-MX" sz="1200" dirty="0"/>
            <a:t>Patrulleros(as</a:t>
          </a:r>
          <a:r>
            <a:rPr lang="es-MX" altLang="es-MX" sz="1200" dirty="0" smtClean="0"/>
            <a:t>)</a:t>
          </a:r>
          <a:endParaRPr lang="es-MX" altLang="es-MX" sz="1200" dirty="0"/>
        </a:p>
      </dgm:t>
    </dgm:pt>
    <dgm:pt modelId="{5979AF19-E7C8-409C-BD7E-4EF49B93CC3A}" type="parTrans" cxnId="{4601F146-D155-48E3-BC05-857DC4A4F674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92C52F47-8004-4BDD-953B-CF01A623F563}" type="sibTrans" cxnId="{4601F146-D155-48E3-BC05-857DC4A4F674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9F7016AB-14D9-4B39-B1B8-7C3AF3B30ABC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/>
            <a:t>Grupo 2</a:t>
          </a:r>
          <a:endParaRPr lang="es-ES" sz="1200" dirty="0"/>
        </a:p>
      </dgm:t>
    </dgm:pt>
    <dgm:pt modelId="{776BC89A-627B-47D7-946A-A50E8E7067F5}" type="parTrans" cxnId="{24EB40A1-E510-4477-81B2-4B093AC3779A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74AB0386-E5DD-4565-B12C-3911BE438E9C}" type="sibTrans" cxnId="{24EB40A1-E510-4477-81B2-4B093AC3779A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7947D59B-D031-4F53-A5F4-0E645ADB6C53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/>
            <a:t>Oficiales Crucero</a:t>
          </a:r>
        </a:p>
        <a:p>
          <a:pPr>
            <a:spcBef>
              <a:spcPts val="0"/>
            </a:spcBef>
            <a:spcAft>
              <a:spcPts val="0"/>
            </a:spcAft>
          </a:pPr>
          <a:endParaRPr lang="es-MX" altLang="es-MX" sz="1200" dirty="0"/>
        </a:p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/>
            <a:t>Oficiales Motociclistas</a:t>
          </a:r>
        </a:p>
        <a:p>
          <a:pPr>
            <a:spcBef>
              <a:spcPts val="0"/>
            </a:spcBef>
            <a:spcAft>
              <a:spcPts val="0"/>
            </a:spcAft>
          </a:pPr>
          <a:endParaRPr lang="es-MX" altLang="es-MX" sz="1200" dirty="0"/>
        </a:p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/>
            <a:t>Oficiales Patrulleros(as</a:t>
          </a:r>
          <a:r>
            <a:rPr lang="es-MX" altLang="es-MX" sz="1200" dirty="0" smtClean="0"/>
            <a:t>)</a:t>
          </a:r>
          <a:endParaRPr lang="es-MX" altLang="es-MX" sz="1200" dirty="0"/>
        </a:p>
      </dgm:t>
    </dgm:pt>
    <dgm:pt modelId="{B79B2DAA-EC25-48D1-8299-62D98CAAC6CC}" type="parTrans" cxnId="{AF1C6B63-EA7E-4C38-8C33-FD9109CC7FA0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8045C987-A126-4C8A-8B4B-E88621834678}" type="sibTrans" cxnId="{AF1C6B63-EA7E-4C38-8C33-FD9109CC7FA0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B3263371-B20E-4D1C-87B0-F232DC5A756C}" type="pres">
      <dgm:prSet presAssocID="{BD3D72B1-EEF6-4EB4-803A-A74A6B4193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82BC17B1-BE98-4FCD-A00A-F17435074A12}" type="pres">
      <dgm:prSet presAssocID="{41568039-9809-4B2B-BA51-64E0E23C2BBE}" presName="hierRoot1" presStyleCnt="0">
        <dgm:presLayoutVars>
          <dgm:hierBranch val="init"/>
        </dgm:presLayoutVars>
      </dgm:prSet>
      <dgm:spPr/>
    </dgm:pt>
    <dgm:pt modelId="{BE89607D-8D88-4DEA-AB61-582F038D2B81}" type="pres">
      <dgm:prSet presAssocID="{41568039-9809-4B2B-BA51-64E0E23C2BBE}" presName="rootComposite1" presStyleCnt="0"/>
      <dgm:spPr/>
    </dgm:pt>
    <dgm:pt modelId="{108E2753-5269-4ACC-962F-745855C4CCF4}" type="pres">
      <dgm:prSet presAssocID="{41568039-9809-4B2B-BA51-64E0E23C2BBE}" presName="rootText1" presStyleLbl="node0" presStyleIdx="0" presStyleCnt="1" custScaleY="5695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4494E59-063F-4A87-990F-109EBEC5202A}" type="pres">
      <dgm:prSet presAssocID="{41568039-9809-4B2B-BA51-64E0E23C2BBE}" presName="rootConnector1" presStyleLbl="node1" presStyleIdx="0" presStyleCnt="0"/>
      <dgm:spPr/>
      <dgm:t>
        <a:bodyPr/>
        <a:lstStyle/>
        <a:p>
          <a:endParaRPr lang="es-ES"/>
        </a:p>
      </dgm:t>
    </dgm:pt>
    <dgm:pt modelId="{0B52AD5C-ACA0-406B-B7F1-5EC3CE69C909}" type="pres">
      <dgm:prSet presAssocID="{41568039-9809-4B2B-BA51-64E0E23C2BBE}" presName="hierChild2" presStyleCnt="0"/>
      <dgm:spPr/>
    </dgm:pt>
    <dgm:pt modelId="{F1D811E1-54FB-43DC-9221-BBD1AF59461E}" type="pres">
      <dgm:prSet presAssocID="{1CBA1466-9B70-40DE-ABFD-7537F7E3D45F}" presName="Name37" presStyleLbl="parChTrans1D2" presStyleIdx="0" presStyleCnt="2"/>
      <dgm:spPr/>
      <dgm:t>
        <a:bodyPr/>
        <a:lstStyle/>
        <a:p>
          <a:endParaRPr lang="es-ES"/>
        </a:p>
      </dgm:t>
    </dgm:pt>
    <dgm:pt modelId="{3AD56842-B5D0-4B28-9ECD-75B4A9D0F3F8}" type="pres">
      <dgm:prSet presAssocID="{2EC3689C-7BAA-4D8B-9BFA-26FA5F5F11A6}" presName="hierRoot2" presStyleCnt="0">
        <dgm:presLayoutVars>
          <dgm:hierBranch/>
        </dgm:presLayoutVars>
      </dgm:prSet>
      <dgm:spPr/>
    </dgm:pt>
    <dgm:pt modelId="{B7121B46-A2BE-4117-A06F-C35EC7E44BD5}" type="pres">
      <dgm:prSet presAssocID="{2EC3689C-7BAA-4D8B-9BFA-26FA5F5F11A6}" presName="rootComposite" presStyleCnt="0"/>
      <dgm:spPr/>
    </dgm:pt>
    <dgm:pt modelId="{9EF5B1E7-4642-446F-802A-010E77A6D315}" type="pres">
      <dgm:prSet presAssocID="{2EC3689C-7BAA-4D8B-9BFA-26FA5F5F11A6}" presName="rootText" presStyleLbl="node2" presStyleIdx="0" presStyleCnt="2" custScaleX="92763" custScaleY="4282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20D4592-4086-4910-B30C-72EC00D6CBE6}" type="pres">
      <dgm:prSet presAssocID="{2EC3689C-7BAA-4D8B-9BFA-26FA5F5F11A6}" presName="rootConnector" presStyleLbl="node2" presStyleIdx="0" presStyleCnt="2"/>
      <dgm:spPr/>
      <dgm:t>
        <a:bodyPr/>
        <a:lstStyle/>
        <a:p>
          <a:endParaRPr lang="es-ES"/>
        </a:p>
      </dgm:t>
    </dgm:pt>
    <dgm:pt modelId="{6C8B4CA9-8A6B-4839-9B95-F2F66954329E}" type="pres">
      <dgm:prSet presAssocID="{2EC3689C-7BAA-4D8B-9BFA-26FA5F5F11A6}" presName="hierChild4" presStyleCnt="0"/>
      <dgm:spPr/>
    </dgm:pt>
    <dgm:pt modelId="{520A308D-5512-4951-B79E-17D72A866BB4}" type="pres">
      <dgm:prSet presAssocID="{5979AF19-E7C8-409C-BD7E-4EF49B93CC3A}" presName="Name35" presStyleLbl="parChTrans1D3" presStyleIdx="0" presStyleCnt="2"/>
      <dgm:spPr/>
      <dgm:t>
        <a:bodyPr/>
        <a:lstStyle/>
        <a:p>
          <a:endParaRPr lang="es-ES"/>
        </a:p>
      </dgm:t>
    </dgm:pt>
    <dgm:pt modelId="{F8C48E6E-612E-48DE-BB88-5057B5F2CB7D}" type="pres">
      <dgm:prSet presAssocID="{8A3DAA1F-8AC2-4E6A-992D-DEF58EDD21F9}" presName="hierRoot2" presStyleCnt="0">
        <dgm:presLayoutVars>
          <dgm:hierBranch val="init"/>
        </dgm:presLayoutVars>
      </dgm:prSet>
      <dgm:spPr/>
    </dgm:pt>
    <dgm:pt modelId="{631D0FAB-8025-4C82-81B6-7FE1C116B7F8}" type="pres">
      <dgm:prSet presAssocID="{8A3DAA1F-8AC2-4E6A-992D-DEF58EDD21F9}" presName="rootComposite" presStyleCnt="0"/>
      <dgm:spPr/>
    </dgm:pt>
    <dgm:pt modelId="{676B065B-52F5-4142-AD91-1C77325095B5}" type="pres">
      <dgm:prSet presAssocID="{8A3DAA1F-8AC2-4E6A-992D-DEF58EDD21F9}" presName="rootText" presStyleLbl="node3" presStyleIdx="0" presStyleCnt="2" custScaleX="92763" custScaleY="18019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87E46D8-0152-4CB9-A869-6D4A54368B77}" type="pres">
      <dgm:prSet presAssocID="{8A3DAA1F-8AC2-4E6A-992D-DEF58EDD21F9}" presName="rootConnector" presStyleLbl="node3" presStyleIdx="0" presStyleCnt="2"/>
      <dgm:spPr/>
      <dgm:t>
        <a:bodyPr/>
        <a:lstStyle/>
        <a:p>
          <a:endParaRPr lang="es-ES"/>
        </a:p>
      </dgm:t>
    </dgm:pt>
    <dgm:pt modelId="{39CC2905-99FB-410A-A7C1-BD5294C8156E}" type="pres">
      <dgm:prSet presAssocID="{8A3DAA1F-8AC2-4E6A-992D-DEF58EDD21F9}" presName="hierChild4" presStyleCnt="0"/>
      <dgm:spPr/>
    </dgm:pt>
    <dgm:pt modelId="{20BDDAFD-70F0-484D-A6A6-3060A7A6FF75}" type="pres">
      <dgm:prSet presAssocID="{8A3DAA1F-8AC2-4E6A-992D-DEF58EDD21F9}" presName="hierChild5" presStyleCnt="0"/>
      <dgm:spPr/>
    </dgm:pt>
    <dgm:pt modelId="{D3CC1EF0-B066-49DF-9149-C52533FB5920}" type="pres">
      <dgm:prSet presAssocID="{2EC3689C-7BAA-4D8B-9BFA-26FA5F5F11A6}" presName="hierChild5" presStyleCnt="0"/>
      <dgm:spPr/>
    </dgm:pt>
    <dgm:pt modelId="{9DA04FFE-B402-4664-9168-28B00899F571}" type="pres">
      <dgm:prSet presAssocID="{776BC89A-627B-47D7-946A-A50E8E7067F5}" presName="Name37" presStyleLbl="parChTrans1D2" presStyleIdx="1" presStyleCnt="2"/>
      <dgm:spPr/>
      <dgm:t>
        <a:bodyPr/>
        <a:lstStyle/>
        <a:p>
          <a:endParaRPr lang="es-ES"/>
        </a:p>
      </dgm:t>
    </dgm:pt>
    <dgm:pt modelId="{C84C7917-2A40-41EE-BC6D-EEC453845CA6}" type="pres">
      <dgm:prSet presAssocID="{9F7016AB-14D9-4B39-B1B8-7C3AF3B30ABC}" presName="hierRoot2" presStyleCnt="0">
        <dgm:presLayoutVars>
          <dgm:hierBranch/>
        </dgm:presLayoutVars>
      </dgm:prSet>
      <dgm:spPr/>
    </dgm:pt>
    <dgm:pt modelId="{D3A6A97D-54B4-4228-B625-D0292930E70B}" type="pres">
      <dgm:prSet presAssocID="{9F7016AB-14D9-4B39-B1B8-7C3AF3B30ABC}" presName="rootComposite" presStyleCnt="0"/>
      <dgm:spPr/>
    </dgm:pt>
    <dgm:pt modelId="{C0E84288-EA31-49E9-8E88-83BF465087E7}" type="pres">
      <dgm:prSet presAssocID="{9F7016AB-14D9-4B39-B1B8-7C3AF3B30ABC}" presName="rootText" presStyleLbl="node2" presStyleIdx="1" presStyleCnt="2" custScaleX="92763" custScaleY="4282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714FFE7-459A-48C8-A7E9-61D371DEB854}" type="pres">
      <dgm:prSet presAssocID="{9F7016AB-14D9-4B39-B1B8-7C3AF3B30ABC}" presName="rootConnector" presStyleLbl="node2" presStyleIdx="1" presStyleCnt="2"/>
      <dgm:spPr/>
      <dgm:t>
        <a:bodyPr/>
        <a:lstStyle/>
        <a:p>
          <a:endParaRPr lang="es-ES"/>
        </a:p>
      </dgm:t>
    </dgm:pt>
    <dgm:pt modelId="{8ED09B9A-54CE-4069-B11E-B32691694FF2}" type="pres">
      <dgm:prSet presAssocID="{9F7016AB-14D9-4B39-B1B8-7C3AF3B30ABC}" presName="hierChild4" presStyleCnt="0"/>
      <dgm:spPr/>
    </dgm:pt>
    <dgm:pt modelId="{4732691B-2685-48B7-93AE-7D54347A31AB}" type="pres">
      <dgm:prSet presAssocID="{B79B2DAA-EC25-48D1-8299-62D98CAAC6CC}" presName="Name35" presStyleLbl="parChTrans1D3" presStyleIdx="1" presStyleCnt="2"/>
      <dgm:spPr/>
      <dgm:t>
        <a:bodyPr/>
        <a:lstStyle/>
        <a:p>
          <a:endParaRPr lang="es-ES"/>
        </a:p>
      </dgm:t>
    </dgm:pt>
    <dgm:pt modelId="{473F1AE2-649E-43E2-BA63-40BEF72BF93E}" type="pres">
      <dgm:prSet presAssocID="{7947D59B-D031-4F53-A5F4-0E645ADB6C53}" presName="hierRoot2" presStyleCnt="0">
        <dgm:presLayoutVars>
          <dgm:hierBranch val="init"/>
        </dgm:presLayoutVars>
      </dgm:prSet>
      <dgm:spPr/>
    </dgm:pt>
    <dgm:pt modelId="{D11BCB35-1F9E-42CC-9FD0-68CF5805BE7B}" type="pres">
      <dgm:prSet presAssocID="{7947D59B-D031-4F53-A5F4-0E645ADB6C53}" presName="rootComposite" presStyleCnt="0"/>
      <dgm:spPr/>
    </dgm:pt>
    <dgm:pt modelId="{62C8CCD5-5EED-407B-AD49-15F3C1014C46}" type="pres">
      <dgm:prSet presAssocID="{7947D59B-D031-4F53-A5F4-0E645ADB6C53}" presName="rootText" presStyleLbl="node3" presStyleIdx="1" presStyleCnt="2" custScaleX="92763" custScaleY="180195" custLinFactNeighborY="-108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F955BE9-0EEF-416C-9B3A-3ED09AD4E1F1}" type="pres">
      <dgm:prSet presAssocID="{7947D59B-D031-4F53-A5F4-0E645ADB6C53}" presName="rootConnector" presStyleLbl="node3" presStyleIdx="1" presStyleCnt="2"/>
      <dgm:spPr/>
      <dgm:t>
        <a:bodyPr/>
        <a:lstStyle/>
        <a:p>
          <a:endParaRPr lang="es-ES"/>
        </a:p>
      </dgm:t>
    </dgm:pt>
    <dgm:pt modelId="{8EC4717E-628C-480A-90D6-3A50F2A3BAB1}" type="pres">
      <dgm:prSet presAssocID="{7947D59B-D031-4F53-A5F4-0E645ADB6C53}" presName="hierChild4" presStyleCnt="0"/>
      <dgm:spPr/>
    </dgm:pt>
    <dgm:pt modelId="{FC97B6D8-9DE7-4941-BA58-FD72E224256E}" type="pres">
      <dgm:prSet presAssocID="{7947D59B-D031-4F53-A5F4-0E645ADB6C53}" presName="hierChild5" presStyleCnt="0"/>
      <dgm:spPr/>
    </dgm:pt>
    <dgm:pt modelId="{088AABA2-E63A-4E33-9EDB-476F1C238365}" type="pres">
      <dgm:prSet presAssocID="{9F7016AB-14D9-4B39-B1B8-7C3AF3B30ABC}" presName="hierChild5" presStyleCnt="0"/>
      <dgm:spPr/>
    </dgm:pt>
    <dgm:pt modelId="{F9864602-66AF-432D-AEDA-C77DEB1F3D4B}" type="pres">
      <dgm:prSet presAssocID="{41568039-9809-4B2B-BA51-64E0E23C2BBE}" presName="hierChild3" presStyleCnt="0"/>
      <dgm:spPr/>
    </dgm:pt>
  </dgm:ptLst>
  <dgm:cxnLst>
    <dgm:cxn modelId="{4601F146-D155-48E3-BC05-857DC4A4F674}" srcId="{2EC3689C-7BAA-4D8B-9BFA-26FA5F5F11A6}" destId="{8A3DAA1F-8AC2-4E6A-992D-DEF58EDD21F9}" srcOrd="0" destOrd="0" parTransId="{5979AF19-E7C8-409C-BD7E-4EF49B93CC3A}" sibTransId="{92C52F47-8004-4BDD-953B-CF01A623F563}"/>
    <dgm:cxn modelId="{3933488D-4C8F-4CB0-A26C-1F0A28E872F8}" type="presOf" srcId="{1CBA1466-9B70-40DE-ABFD-7537F7E3D45F}" destId="{F1D811E1-54FB-43DC-9221-BBD1AF59461E}" srcOrd="0" destOrd="0" presId="urn:microsoft.com/office/officeart/2005/8/layout/orgChart1"/>
    <dgm:cxn modelId="{E48464B0-E5C5-4DCF-87A9-1B45B938D1EC}" type="presOf" srcId="{7947D59B-D031-4F53-A5F4-0E645ADB6C53}" destId="{BF955BE9-0EEF-416C-9B3A-3ED09AD4E1F1}" srcOrd="1" destOrd="0" presId="urn:microsoft.com/office/officeart/2005/8/layout/orgChart1"/>
    <dgm:cxn modelId="{3B9DACDF-F408-463C-95E0-9397682CFE4D}" type="presOf" srcId="{5979AF19-E7C8-409C-BD7E-4EF49B93CC3A}" destId="{520A308D-5512-4951-B79E-17D72A866BB4}" srcOrd="0" destOrd="0" presId="urn:microsoft.com/office/officeart/2005/8/layout/orgChart1"/>
    <dgm:cxn modelId="{B853A0F0-B1E6-4A92-8D63-082CEF455DA4}" type="presOf" srcId="{41568039-9809-4B2B-BA51-64E0E23C2BBE}" destId="{108E2753-5269-4ACC-962F-745855C4CCF4}" srcOrd="0" destOrd="0" presId="urn:microsoft.com/office/officeart/2005/8/layout/orgChart1"/>
    <dgm:cxn modelId="{3C29A366-D821-4657-ADC4-FD2036C20B34}" type="presOf" srcId="{776BC89A-627B-47D7-946A-A50E8E7067F5}" destId="{9DA04FFE-B402-4664-9168-28B00899F571}" srcOrd="0" destOrd="0" presId="urn:microsoft.com/office/officeart/2005/8/layout/orgChart1"/>
    <dgm:cxn modelId="{CD842615-7E5A-46C5-8B8B-A94633EE2FE0}" type="presOf" srcId="{7947D59B-D031-4F53-A5F4-0E645ADB6C53}" destId="{62C8CCD5-5EED-407B-AD49-15F3C1014C46}" srcOrd="0" destOrd="0" presId="urn:microsoft.com/office/officeart/2005/8/layout/orgChart1"/>
    <dgm:cxn modelId="{4B9120B6-62E1-4F7A-A1DD-C1DCA297B6D0}" type="presOf" srcId="{B79B2DAA-EC25-48D1-8299-62D98CAAC6CC}" destId="{4732691B-2685-48B7-93AE-7D54347A31AB}" srcOrd="0" destOrd="0" presId="urn:microsoft.com/office/officeart/2005/8/layout/orgChart1"/>
    <dgm:cxn modelId="{F1E9B6CA-48B4-4EDA-A6CD-DA58C7286E11}" type="presOf" srcId="{9F7016AB-14D9-4B39-B1B8-7C3AF3B30ABC}" destId="{6714FFE7-459A-48C8-A7E9-61D371DEB854}" srcOrd="1" destOrd="0" presId="urn:microsoft.com/office/officeart/2005/8/layout/orgChart1"/>
    <dgm:cxn modelId="{EC724DDC-A514-4C2F-B6CB-601D5320546A}" srcId="{41568039-9809-4B2B-BA51-64E0E23C2BBE}" destId="{2EC3689C-7BAA-4D8B-9BFA-26FA5F5F11A6}" srcOrd="0" destOrd="0" parTransId="{1CBA1466-9B70-40DE-ABFD-7537F7E3D45F}" sibTransId="{A3704BCA-5964-40F8-ADD4-E26642897C08}"/>
    <dgm:cxn modelId="{45404443-0413-47B7-A4F4-7FD9C8ECBA10}" srcId="{BD3D72B1-EEF6-4EB4-803A-A74A6B419346}" destId="{41568039-9809-4B2B-BA51-64E0E23C2BBE}" srcOrd="0" destOrd="0" parTransId="{ED044282-9709-409C-A329-2B868569F6BC}" sibTransId="{7DF3ADED-0B1E-4DCA-9C7E-A36145EED7EE}"/>
    <dgm:cxn modelId="{D60ECF33-21D6-4C8F-8E4B-EB9513273C56}" type="presOf" srcId="{9F7016AB-14D9-4B39-B1B8-7C3AF3B30ABC}" destId="{C0E84288-EA31-49E9-8E88-83BF465087E7}" srcOrd="0" destOrd="0" presId="urn:microsoft.com/office/officeart/2005/8/layout/orgChart1"/>
    <dgm:cxn modelId="{449F5D30-44C9-4EF3-8253-7AE1C8C2B5C2}" type="presOf" srcId="{8A3DAA1F-8AC2-4E6A-992D-DEF58EDD21F9}" destId="{887E46D8-0152-4CB9-A869-6D4A54368B77}" srcOrd="1" destOrd="0" presId="urn:microsoft.com/office/officeart/2005/8/layout/orgChart1"/>
    <dgm:cxn modelId="{6802BF98-E9B0-4BD6-A2A3-E9CA1DDDF5A3}" type="presOf" srcId="{2EC3689C-7BAA-4D8B-9BFA-26FA5F5F11A6}" destId="{F20D4592-4086-4910-B30C-72EC00D6CBE6}" srcOrd="1" destOrd="0" presId="urn:microsoft.com/office/officeart/2005/8/layout/orgChart1"/>
    <dgm:cxn modelId="{2A81D4D4-8CCF-4A5A-A42E-BA7C5F51AB4B}" type="presOf" srcId="{41568039-9809-4B2B-BA51-64E0E23C2BBE}" destId="{94494E59-063F-4A87-990F-109EBEC5202A}" srcOrd="1" destOrd="0" presId="urn:microsoft.com/office/officeart/2005/8/layout/orgChart1"/>
    <dgm:cxn modelId="{FD68C865-93B1-408D-8ED2-8F3292BD75DF}" type="presOf" srcId="{BD3D72B1-EEF6-4EB4-803A-A74A6B419346}" destId="{B3263371-B20E-4D1C-87B0-F232DC5A756C}" srcOrd="0" destOrd="0" presId="urn:microsoft.com/office/officeart/2005/8/layout/orgChart1"/>
    <dgm:cxn modelId="{2B70CAA4-DA05-47C2-B7D5-45F2E1DA0B3C}" type="presOf" srcId="{2EC3689C-7BAA-4D8B-9BFA-26FA5F5F11A6}" destId="{9EF5B1E7-4642-446F-802A-010E77A6D315}" srcOrd="0" destOrd="0" presId="urn:microsoft.com/office/officeart/2005/8/layout/orgChart1"/>
    <dgm:cxn modelId="{24EB40A1-E510-4477-81B2-4B093AC3779A}" srcId="{41568039-9809-4B2B-BA51-64E0E23C2BBE}" destId="{9F7016AB-14D9-4B39-B1B8-7C3AF3B30ABC}" srcOrd="1" destOrd="0" parTransId="{776BC89A-627B-47D7-946A-A50E8E7067F5}" sibTransId="{74AB0386-E5DD-4565-B12C-3911BE438E9C}"/>
    <dgm:cxn modelId="{AF1C6B63-EA7E-4C38-8C33-FD9109CC7FA0}" srcId="{9F7016AB-14D9-4B39-B1B8-7C3AF3B30ABC}" destId="{7947D59B-D031-4F53-A5F4-0E645ADB6C53}" srcOrd="0" destOrd="0" parTransId="{B79B2DAA-EC25-48D1-8299-62D98CAAC6CC}" sibTransId="{8045C987-A126-4C8A-8B4B-E88621834678}"/>
    <dgm:cxn modelId="{86CAA68A-2EEE-476F-A216-D8951F917904}" type="presOf" srcId="{8A3DAA1F-8AC2-4E6A-992D-DEF58EDD21F9}" destId="{676B065B-52F5-4142-AD91-1C77325095B5}" srcOrd="0" destOrd="0" presId="urn:microsoft.com/office/officeart/2005/8/layout/orgChart1"/>
    <dgm:cxn modelId="{CEEB9757-2220-4696-81B6-59404BE55F27}" type="presParOf" srcId="{B3263371-B20E-4D1C-87B0-F232DC5A756C}" destId="{82BC17B1-BE98-4FCD-A00A-F17435074A12}" srcOrd="0" destOrd="0" presId="urn:microsoft.com/office/officeart/2005/8/layout/orgChart1"/>
    <dgm:cxn modelId="{1B81EB22-8210-4F7D-B89B-9EEB654B820D}" type="presParOf" srcId="{82BC17B1-BE98-4FCD-A00A-F17435074A12}" destId="{BE89607D-8D88-4DEA-AB61-582F038D2B81}" srcOrd="0" destOrd="0" presId="urn:microsoft.com/office/officeart/2005/8/layout/orgChart1"/>
    <dgm:cxn modelId="{B65A2486-656F-4E73-9C6E-C58480A7EFA2}" type="presParOf" srcId="{BE89607D-8D88-4DEA-AB61-582F038D2B81}" destId="{108E2753-5269-4ACC-962F-745855C4CCF4}" srcOrd="0" destOrd="0" presId="urn:microsoft.com/office/officeart/2005/8/layout/orgChart1"/>
    <dgm:cxn modelId="{C18BB046-E594-4F74-B4E3-564A993AC99B}" type="presParOf" srcId="{BE89607D-8D88-4DEA-AB61-582F038D2B81}" destId="{94494E59-063F-4A87-990F-109EBEC5202A}" srcOrd="1" destOrd="0" presId="urn:microsoft.com/office/officeart/2005/8/layout/orgChart1"/>
    <dgm:cxn modelId="{19D18182-33DB-4286-9448-A2CAD2E17C76}" type="presParOf" srcId="{82BC17B1-BE98-4FCD-A00A-F17435074A12}" destId="{0B52AD5C-ACA0-406B-B7F1-5EC3CE69C909}" srcOrd="1" destOrd="0" presId="urn:microsoft.com/office/officeart/2005/8/layout/orgChart1"/>
    <dgm:cxn modelId="{61721FDF-29BC-41D9-BF9B-A527C81E3A51}" type="presParOf" srcId="{0B52AD5C-ACA0-406B-B7F1-5EC3CE69C909}" destId="{F1D811E1-54FB-43DC-9221-BBD1AF59461E}" srcOrd="0" destOrd="0" presId="urn:microsoft.com/office/officeart/2005/8/layout/orgChart1"/>
    <dgm:cxn modelId="{F738E856-9227-45D3-BB83-53728160B7ED}" type="presParOf" srcId="{0B52AD5C-ACA0-406B-B7F1-5EC3CE69C909}" destId="{3AD56842-B5D0-4B28-9ECD-75B4A9D0F3F8}" srcOrd="1" destOrd="0" presId="urn:microsoft.com/office/officeart/2005/8/layout/orgChart1"/>
    <dgm:cxn modelId="{D3D1C862-4E17-412D-BDE0-969127F6B153}" type="presParOf" srcId="{3AD56842-B5D0-4B28-9ECD-75B4A9D0F3F8}" destId="{B7121B46-A2BE-4117-A06F-C35EC7E44BD5}" srcOrd="0" destOrd="0" presId="urn:microsoft.com/office/officeart/2005/8/layout/orgChart1"/>
    <dgm:cxn modelId="{4F6F0C24-741E-477D-AD3A-B7833FB49DE0}" type="presParOf" srcId="{B7121B46-A2BE-4117-A06F-C35EC7E44BD5}" destId="{9EF5B1E7-4642-446F-802A-010E77A6D315}" srcOrd="0" destOrd="0" presId="urn:microsoft.com/office/officeart/2005/8/layout/orgChart1"/>
    <dgm:cxn modelId="{CFDE55A0-E743-4F3D-A150-D83C3E978977}" type="presParOf" srcId="{B7121B46-A2BE-4117-A06F-C35EC7E44BD5}" destId="{F20D4592-4086-4910-B30C-72EC00D6CBE6}" srcOrd="1" destOrd="0" presId="urn:microsoft.com/office/officeart/2005/8/layout/orgChart1"/>
    <dgm:cxn modelId="{88C1014F-5379-41B0-B54B-50189925C9E0}" type="presParOf" srcId="{3AD56842-B5D0-4B28-9ECD-75B4A9D0F3F8}" destId="{6C8B4CA9-8A6B-4839-9B95-F2F66954329E}" srcOrd="1" destOrd="0" presId="urn:microsoft.com/office/officeart/2005/8/layout/orgChart1"/>
    <dgm:cxn modelId="{856877E3-DD19-48D1-A9A4-94D1989FF1C0}" type="presParOf" srcId="{6C8B4CA9-8A6B-4839-9B95-F2F66954329E}" destId="{520A308D-5512-4951-B79E-17D72A866BB4}" srcOrd="0" destOrd="0" presId="urn:microsoft.com/office/officeart/2005/8/layout/orgChart1"/>
    <dgm:cxn modelId="{B7EEAF82-0233-4B5D-8DB7-8E48D0C5E346}" type="presParOf" srcId="{6C8B4CA9-8A6B-4839-9B95-F2F66954329E}" destId="{F8C48E6E-612E-48DE-BB88-5057B5F2CB7D}" srcOrd="1" destOrd="0" presId="urn:microsoft.com/office/officeart/2005/8/layout/orgChart1"/>
    <dgm:cxn modelId="{ACA2F187-7DF6-43CA-8FCD-C54F33EF4689}" type="presParOf" srcId="{F8C48E6E-612E-48DE-BB88-5057B5F2CB7D}" destId="{631D0FAB-8025-4C82-81B6-7FE1C116B7F8}" srcOrd="0" destOrd="0" presId="urn:microsoft.com/office/officeart/2005/8/layout/orgChart1"/>
    <dgm:cxn modelId="{E3536ECB-66BF-4ADA-A2A6-C77FC864A4A1}" type="presParOf" srcId="{631D0FAB-8025-4C82-81B6-7FE1C116B7F8}" destId="{676B065B-52F5-4142-AD91-1C77325095B5}" srcOrd="0" destOrd="0" presId="urn:microsoft.com/office/officeart/2005/8/layout/orgChart1"/>
    <dgm:cxn modelId="{A302D156-F19C-472C-83A8-14C00C73A240}" type="presParOf" srcId="{631D0FAB-8025-4C82-81B6-7FE1C116B7F8}" destId="{887E46D8-0152-4CB9-A869-6D4A54368B77}" srcOrd="1" destOrd="0" presId="urn:microsoft.com/office/officeart/2005/8/layout/orgChart1"/>
    <dgm:cxn modelId="{2130066E-C21B-4A22-8543-4093A5FF1B30}" type="presParOf" srcId="{F8C48E6E-612E-48DE-BB88-5057B5F2CB7D}" destId="{39CC2905-99FB-410A-A7C1-BD5294C8156E}" srcOrd="1" destOrd="0" presId="urn:microsoft.com/office/officeart/2005/8/layout/orgChart1"/>
    <dgm:cxn modelId="{B2BF2B7D-A761-42DC-A604-A9894F5E1EBA}" type="presParOf" srcId="{F8C48E6E-612E-48DE-BB88-5057B5F2CB7D}" destId="{20BDDAFD-70F0-484D-A6A6-3060A7A6FF75}" srcOrd="2" destOrd="0" presId="urn:microsoft.com/office/officeart/2005/8/layout/orgChart1"/>
    <dgm:cxn modelId="{759B5CC9-FB25-4001-A834-49CCB87BB1AB}" type="presParOf" srcId="{3AD56842-B5D0-4B28-9ECD-75B4A9D0F3F8}" destId="{D3CC1EF0-B066-49DF-9149-C52533FB5920}" srcOrd="2" destOrd="0" presId="urn:microsoft.com/office/officeart/2005/8/layout/orgChart1"/>
    <dgm:cxn modelId="{33F46C0B-4928-4053-8375-92E1AE42CAB8}" type="presParOf" srcId="{0B52AD5C-ACA0-406B-B7F1-5EC3CE69C909}" destId="{9DA04FFE-B402-4664-9168-28B00899F571}" srcOrd="2" destOrd="0" presId="urn:microsoft.com/office/officeart/2005/8/layout/orgChart1"/>
    <dgm:cxn modelId="{AE18AFB7-41F6-4E01-B8F1-DAC578547419}" type="presParOf" srcId="{0B52AD5C-ACA0-406B-B7F1-5EC3CE69C909}" destId="{C84C7917-2A40-41EE-BC6D-EEC453845CA6}" srcOrd="3" destOrd="0" presId="urn:microsoft.com/office/officeart/2005/8/layout/orgChart1"/>
    <dgm:cxn modelId="{D52E2981-B018-410E-9FEE-844AFEE72151}" type="presParOf" srcId="{C84C7917-2A40-41EE-BC6D-EEC453845CA6}" destId="{D3A6A97D-54B4-4228-B625-D0292930E70B}" srcOrd="0" destOrd="0" presId="urn:microsoft.com/office/officeart/2005/8/layout/orgChart1"/>
    <dgm:cxn modelId="{1408AEA4-A784-4854-9DF7-CB724201CCE0}" type="presParOf" srcId="{D3A6A97D-54B4-4228-B625-D0292930E70B}" destId="{C0E84288-EA31-49E9-8E88-83BF465087E7}" srcOrd="0" destOrd="0" presId="urn:microsoft.com/office/officeart/2005/8/layout/orgChart1"/>
    <dgm:cxn modelId="{7C00B377-4048-4FEC-B3A8-73E0B5D8E716}" type="presParOf" srcId="{D3A6A97D-54B4-4228-B625-D0292930E70B}" destId="{6714FFE7-459A-48C8-A7E9-61D371DEB854}" srcOrd="1" destOrd="0" presId="urn:microsoft.com/office/officeart/2005/8/layout/orgChart1"/>
    <dgm:cxn modelId="{F9FF994D-8745-4DF9-AAC4-A13D0E8F52A4}" type="presParOf" srcId="{C84C7917-2A40-41EE-BC6D-EEC453845CA6}" destId="{8ED09B9A-54CE-4069-B11E-B32691694FF2}" srcOrd="1" destOrd="0" presId="urn:microsoft.com/office/officeart/2005/8/layout/orgChart1"/>
    <dgm:cxn modelId="{FAE2DA37-EB06-4529-89CC-4400AA3D951A}" type="presParOf" srcId="{8ED09B9A-54CE-4069-B11E-B32691694FF2}" destId="{4732691B-2685-48B7-93AE-7D54347A31AB}" srcOrd="0" destOrd="0" presId="urn:microsoft.com/office/officeart/2005/8/layout/orgChart1"/>
    <dgm:cxn modelId="{BBA7865B-D533-43DD-9794-803679E555A6}" type="presParOf" srcId="{8ED09B9A-54CE-4069-B11E-B32691694FF2}" destId="{473F1AE2-649E-43E2-BA63-40BEF72BF93E}" srcOrd="1" destOrd="0" presId="urn:microsoft.com/office/officeart/2005/8/layout/orgChart1"/>
    <dgm:cxn modelId="{B4B07627-0406-4155-9A79-E4159ABDB855}" type="presParOf" srcId="{473F1AE2-649E-43E2-BA63-40BEF72BF93E}" destId="{D11BCB35-1F9E-42CC-9FD0-68CF5805BE7B}" srcOrd="0" destOrd="0" presId="urn:microsoft.com/office/officeart/2005/8/layout/orgChart1"/>
    <dgm:cxn modelId="{5A13A572-64BA-43CE-945C-81B74D084547}" type="presParOf" srcId="{D11BCB35-1F9E-42CC-9FD0-68CF5805BE7B}" destId="{62C8CCD5-5EED-407B-AD49-15F3C1014C46}" srcOrd="0" destOrd="0" presId="urn:microsoft.com/office/officeart/2005/8/layout/orgChart1"/>
    <dgm:cxn modelId="{B45C20B4-F3AA-40EE-9F43-3CBB22E74D83}" type="presParOf" srcId="{D11BCB35-1F9E-42CC-9FD0-68CF5805BE7B}" destId="{BF955BE9-0EEF-416C-9B3A-3ED09AD4E1F1}" srcOrd="1" destOrd="0" presId="urn:microsoft.com/office/officeart/2005/8/layout/orgChart1"/>
    <dgm:cxn modelId="{05273BC2-5034-4D40-8E03-0C32153A91C1}" type="presParOf" srcId="{473F1AE2-649E-43E2-BA63-40BEF72BF93E}" destId="{8EC4717E-628C-480A-90D6-3A50F2A3BAB1}" srcOrd="1" destOrd="0" presId="urn:microsoft.com/office/officeart/2005/8/layout/orgChart1"/>
    <dgm:cxn modelId="{91A33492-B2C7-40A7-8D50-2972442550AD}" type="presParOf" srcId="{473F1AE2-649E-43E2-BA63-40BEF72BF93E}" destId="{FC97B6D8-9DE7-4941-BA58-FD72E224256E}" srcOrd="2" destOrd="0" presId="urn:microsoft.com/office/officeart/2005/8/layout/orgChart1"/>
    <dgm:cxn modelId="{630DCD50-D077-4035-874A-53D4FAF64ED8}" type="presParOf" srcId="{C84C7917-2A40-41EE-BC6D-EEC453845CA6}" destId="{088AABA2-E63A-4E33-9EDB-476F1C238365}" srcOrd="2" destOrd="0" presId="urn:microsoft.com/office/officeart/2005/8/layout/orgChart1"/>
    <dgm:cxn modelId="{0B1076C2-DB2F-49F9-AE9C-B512B8F8E2AB}" type="presParOf" srcId="{82BC17B1-BE98-4FCD-A00A-F17435074A12}" destId="{F9864602-66AF-432D-AEDA-C77DEB1F3D4B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6.xml><?xml version="1.0" encoding="utf-8"?>
<dgm:dataModel xmlns:dgm="http://schemas.openxmlformats.org/drawingml/2006/diagram" xmlns:a="http://schemas.openxmlformats.org/drawingml/2006/main">
  <dgm:ptLst>
    <dgm:pt modelId="{BD3D72B1-EEF6-4EB4-803A-A74A6B41934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41568039-9809-4B2B-BA51-64E0E23C2BBE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/>
            <a:t>Jefes(as) de Zona</a:t>
          </a:r>
        </a:p>
      </dgm:t>
    </dgm:pt>
    <dgm:pt modelId="{ED044282-9709-409C-A329-2B868569F6BC}" type="parTrans" cxnId="{45404443-0413-47B7-A4F4-7FD9C8ECBA10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7DF3ADED-0B1E-4DCA-9C7E-A36145EED7EE}" type="sibTrans" cxnId="{45404443-0413-47B7-A4F4-7FD9C8ECBA10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8A3DAA1F-8AC2-4E6A-992D-DEF58EDD21F9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/>
            <a:t>Oficiales Crucero</a:t>
          </a:r>
        </a:p>
        <a:p>
          <a:pPr>
            <a:spcBef>
              <a:spcPts val="0"/>
            </a:spcBef>
            <a:spcAft>
              <a:spcPts val="0"/>
            </a:spcAft>
          </a:pPr>
          <a:endParaRPr lang="es-MX" sz="1200" dirty="0" smtClean="0"/>
        </a:p>
        <a:p>
          <a:pPr>
            <a:spcBef>
              <a:spcPts val="0"/>
            </a:spcBef>
            <a:spcAft>
              <a:spcPts val="0"/>
            </a:spcAft>
          </a:pPr>
          <a:r>
            <a:rPr lang="es-MX" sz="1200" dirty="0" smtClean="0"/>
            <a:t>Oficial </a:t>
          </a:r>
          <a:r>
            <a:rPr lang="es-MX" sz="1200" dirty="0"/>
            <a:t>Motociclista</a:t>
          </a:r>
        </a:p>
        <a:p>
          <a:pPr>
            <a:spcBef>
              <a:spcPts val="0"/>
            </a:spcBef>
            <a:spcAft>
              <a:spcPts val="0"/>
            </a:spcAft>
          </a:pPr>
          <a:endParaRPr lang="es-MX" altLang="es-MX" sz="1200" dirty="0" smtClean="0"/>
        </a:p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 smtClean="0"/>
            <a:t>Oficiales </a:t>
          </a:r>
          <a:r>
            <a:rPr lang="es-MX" altLang="es-MX" sz="1200" dirty="0"/>
            <a:t>Patrulleros(as</a:t>
          </a:r>
          <a:r>
            <a:rPr lang="es-MX" altLang="es-MX" sz="1200" dirty="0" smtClean="0"/>
            <a:t>)</a:t>
          </a:r>
          <a:endParaRPr lang="es-MX" altLang="es-MX" sz="1200" dirty="0"/>
        </a:p>
      </dgm:t>
    </dgm:pt>
    <dgm:pt modelId="{92C52F47-8004-4BDD-953B-CF01A623F563}" type="sibTrans" cxnId="{4601F146-D155-48E3-BC05-857DC4A4F674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5979AF19-E7C8-409C-BD7E-4EF49B93CC3A}" type="parTrans" cxnId="{4601F146-D155-48E3-BC05-857DC4A4F674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B3263371-B20E-4D1C-87B0-F232DC5A756C}" type="pres">
      <dgm:prSet presAssocID="{BD3D72B1-EEF6-4EB4-803A-A74A6B4193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82BC17B1-BE98-4FCD-A00A-F17435074A12}" type="pres">
      <dgm:prSet presAssocID="{41568039-9809-4B2B-BA51-64E0E23C2BBE}" presName="hierRoot1" presStyleCnt="0">
        <dgm:presLayoutVars>
          <dgm:hierBranch val="init"/>
        </dgm:presLayoutVars>
      </dgm:prSet>
      <dgm:spPr/>
    </dgm:pt>
    <dgm:pt modelId="{BE89607D-8D88-4DEA-AB61-582F038D2B81}" type="pres">
      <dgm:prSet presAssocID="{41568039-9809-4B2B-BA51-64E0E23C2BBE}" presName="rootComposite1" presStyleCnt="0"/>
      <dgm:spPr/>
    </dgm:pt>
    <dgm:pt modelId="{108E2753-5269-4ACC-962F-745855C4CCF4}" type="pres">
      <dgm:prSet presAssocID="{41568039-9809-4B2B-BA51-64E0E23C2BBE}" presName="rootText1" presStyleLbl="node0" presStyleIdx="0" presStyleCnt="1" custScaleX="79293" custScaleY="5379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4494E59-063F-4A87-990F-109EBEC5202A}" type="pres">
      <dgm:prSet presAssocID="{41568039-9809-4B2B-BA51-64E0E23C2BBE}" presName="rootConnector1" presStyleLbl="node1" presStyleIdx="0" presStyleCnt="0"/>
      <dgm:spPr/>
      <dgm:t>
        <a:bodyPr/>
        <a:lstStyle/>
        <a:p>
          <a:endParaRPr lang="es-ES"/>
        </a:p>
      </dgm:t>
    </dgm:pt>
    <dgm:pt modelId="{0B52AD5C-ACA0-406B-B7F1-5EC3CE69C909}" type="pres">
      <dgm:prSet presAssocID="{41568039-9809-4B2B-BA51-64E0E23C2BBE}" presName="hierChild2" presStyleCnt="0"/>
      <dgm:spPr/>
    </dgm:pt>
    <dgm:pt modelId="{132477AD-956B-4792-9EAF-223ADB296E7F}" type="pres">
      <dgm:prSet presAssocID="{5979AF19-E7C8-409C-BD7E-4EF49B93CC3A}" presName="Name37" presStyleLbl="parChTrans1D2" presStyleIdx="0" presStyleCnt="1"/>
      <dgm:spPr/>
      <dgm:t>
        <a:bodyPr/>
        <a:lstStyle/>
        <a:p>
          <a:endParaRPr lang="es-ES"/>
        </a:p>
      </dgm:t>
    </dgm:pt>
    <dgm:pt modelId="{F8C48E6E-612E-48DE-BB88-5057B5F2CB7D}" type="pres">
      <dgm:prSet presAssocID="{8A3DAA1F-8AC2-4E6A-992D-DEF58EDD21F9}" presName="hierRoot2" presStyleCnt="0">
        <dgm:presLayoutVars>
          <dgm:hierBranch val="init"/>
        </dgm:presLayoutVars>
      </dgm:prSet>
      <dgm:spPr/>
    </dgm:pt>
    <dgm:pt modelId="{631D0FAB-8025-4C82-81B6-7FE1C116B7F8}" type="pres">
      <dgm:prSet presAssocID="{8A3DAA1F-8AC2-4E6A-992D-DEF58EDD21F9}" presName="rootComposite" presStyleCnt="0"/>
      <dgm:spPr/>
    </dgm:pt>
    <dgm:pt modelId="{676B065B-52F5-4142-AD91-1C77325095B5}" type="pres">
      <dgm:prSet presAssocID="{8A3DAA1F-8AC2-4E6A-992D-DEF58EDD21F9}" presName="rootText" presStyleLbl="node2" presStyleIdx="0" presStyleCnt="1" custScaleX="69978" custScaleY="11353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87E46D8-0152-4CB9-A869-6D4A54368B77}" type="pres">
      <dgm:prSet presAssocID="{8A3DAA1F-8AC2-4E6A-992D-DEF58EDD21F9}" presName="rootConnector" presStyleLbl="node2" presStyleIdx="0" presStyleCnt="1"/>
      <dgm:spPr/>
      <dgm:t>
        <a:bodyPr/>
        <a:lstStyle/>
        <a:p>
          <a:endParaRPr lang="es-ES"/>
        </a:p>
      </dgm:t>
    </dgm:pt>
    <dgm:pt modelId="{39CC2905-99FB-410A-A7C1-BD5294C8156E}" type="pres">
      <dgm:prSet presAssocID="{8A3DAA1F-8AC2-4E6A-992D-DEF58EDD21F9}" presName="hierChild4" presStyleCnt="0"/>
      <dgm:spPr/>
    </dgm:pt>
    <dgm:pt modelId="{20BDDAFD-70F0-484D-A6A6-3060A7A6FF75}" type="pres">
      <dgm:prSet presAssocID="{8A3DAA1F-8AC2-4E6A-992D-DEF58EDD21F9}" presName="hierChild5" presStyleCnt="0"/>
      <dgm:spPr/>
    </dgm:pt>
    <dgm:pt modelId="{F9864602-66AF-432D-AEDA-C77DEB1F3D4B}" type="pres">
      <dgm:prSet presAssocID="{41568039-9809-4B2B-BA51-64E0E23C2BBE}" presName="hierChild3" presStyleCnt="0"/>
      <dgm:spPr/>
    </dgm:pt>
  </dgm:ptLst>
  <dgm:cxnLst>
    <dgm:cxn modelId="{4601F146-D155-48E3-BC05-857DC4A4F674}" srcId="{41568039-9809-4B2B-BA51-64E0E23C2BBE}" destId="{8A3DAA1F-8AC2-4E6A-992D-DEF58EDD21F9}" srcOrd="0" destOrd="0" parTransId="{5979AF19-E7C8-409C-BD7E-4EF49B93CC3A}" sibTransId="{92C52F47-8004-4BDD-953B-CF01A623F563}"/>
    <dgm:cxn modelId="{B853A0F0-B1E6-4A92-8D63-082CEF455DA4}" type="presOf" srcId="{41568039-9809-4B2B-BA51-64E0E23C2BBE}" destId="{108E2753-5269-4ACC-962F-745855C4CCF4}" srcOrd="0" destOrd="0" presId="urn:microsoft.com/office/officeart/2005/8/layout/orgChart1"/>
    <dgm:cxn modelId="{48F1262D-7A10-42A9-A101-45225E27F434}" type="presOf" srcId="{8A3DAA1F-8AC2-4E6A-992D-DEF58EDD21F9}" destId="{676B065B-52F5-4142-AD91-1C77325095B5}" srcOrd="0" destOrd="0" presId="urn:microsoft.com/office/officeart/2005/8/layout/orgChart1"/>
    <dgm:cxn modelId="{C2C23B7C-5A4D-413E-941C-5C9E03780976}" type="presOf" srcId="{8A3DAA1F-8AC2-4E6A-992D-DEF58EDD21F9}" destId="{887E46D8-0152-4CB9-A869-6D4A54368B77}" srcOrd="1" destOrd="0" presId="urn:microsoft.com/office/officeart/2005/8/layout/orgChart1"/>
    <dgm:cxn modelId="{5C66B9E8-8E14-4501-935B-5774DF08E7D1}" type="presOf" srcId="{5979AF19-E7C8-409C-BD7E-4EF49B93CC3A}" destId="{132477AD-956B-4792-9EAF-223ADB296E7F}" srcOrd="0" destOrd="0" presId="urn:microsoft.com/office/officeart/2005/8/layout/orgChart1"/>
    <dgm:cxn modelId="{45404443-0413-47B7-A4F4-7FD9C8ECBA10}" srcId="{BD3D72B1-EEF6-4EB4-803A-A74A6B419346}" destId="{41568039-9809-4B2B-BA51-64E0E23C2BBE}" srcOrd="0" destOrd="0" parTransId="{ED044282-9709-409C-A329-2B868569F6BC}" sibTransId="{7DF3ADED-0B1E-4DCA-9C7E-A36145EED7EE}"/>
    <dgm:cxn modelId="{2A81D4D4-8CCF-4A5A-A42E-BA7C5F51AB4B}" type="presOf" srcId="{41568039-9809-4B2B-BA51-64E0E23C2BBE}" destId="{94494E59-063F-4A87-990F-109EBEC5202A}" srcOrd="1" destOrd="0" presId="urn:microsoft.com/office/officeart/2005/8/layout/orgChart1"/>
    <dgm:cxn modelId="{FD68C865-93B1-408D-8ED2-8F3292BD75DF}" type="presOf" srcId="{BD3D72B1-EEF6-4EB4-803A-A74A6B419346}" destId="{B3263371-B20E-4D1C-87B0-F232DC5A756C}" srcOrd="0" destOrd="0" presId="urn:microsoft.com/office/officeart/2005/8/layout/orgChart1"/>
    <dgm:cxn modelId="{CEEB9757-2220-4696-81B6-59404BE55F27}" type="presParOf" srcId="{B3263371-B20E-4D1C-87B0-F232DC5A756C}" destId="{82BC17B1-BE98-4FCD-A00A-F17435074A12}" srcOrd="0" destOrd="0" presId="urn:microsoft.com/office/officeart/2005/8/layout/orgChart1"/>
    <dgm:cxn modelId="{1B81EB22-8210-4F7D-B89B-9EEB654B820D}" type="presParOf" srcId="{82BC17B1-BE98-4FCD-A00A-F17435074A12}" destId="{BE89607D-8D88-4DEA-AB61-582F038D2B81}" srcOrd="0" destOrd="0" presId="urn:microsoft.com/office/officeart/2005/8/layout/orgChart1"/>
    <dgm:cxn modelId="{B65A2486-656F-4E73-9C6E-C58480A7EFA2}" type="presParOf" srcId="{BE89607D-8D88-4DEA-AB61-582F038D2B81}" destId="{108E2753-5269-4ACC-962F-745855C4CCF4}" srcOrd="0" destOrd="0" presId="urn:microsoft.com/office/officeart/2005/8/layout/orgChart1"/>
    <dgm:cxn modelId="{C18BB046-E594-4F74-B4E3-564A993AC99B}" type="presParOf" srcId="{BE89607D-8D88-4DEA-AB61-582F038D2B81}" destId="{94494E59-063F-4A87-990F-109EBEC5202A}" srcOrd="1" destOrd="0" presId="urn:microsoft.com/office/officeart/2005/8/layout/orgChart1"/>
    <dgm:cxn modelId="{19D18182-33DB-4286-9448-A2CAD2E17C76}" type="presParOf" srcId="{82BC17B1-BE98-4FCD-A00A-F17435074A12}" destId="{0B52AD5C-ACA0-406B-B7F1-5EC3CE69C909}" srcOrd="1" destOrd="0" presId="urn:microsoft.com/office/officeart/2005/8/layout/orgChart1"/>
    <dgm:cxn modelId="{0BC1F50B-2456-4BF0-8D87-DFD6777F6312}" type="presParOf" srcId="{0B52AD5C-ACA0-406B-B7F1-5EC3CE69C909}" destId="{132477AD-956B-4792-9EAF-223ADB296E7F}" srcOrd="0" destOrd="0" presId="urn:microsoft.com/office/officeart/2005/8/layout/orgChart1"/>
    <dgm:cxn modelId="{EB15ED2D-E1FF-4F5F-A536-5446FADCEFF7}" type="presParOf" srcId="{0B52AD5C-ACA0-406B-B7F1-5EC3CE69C909}" destId="{F8C48E6E-612E-48DE-BB88-5057B5F2CB7D}" srcOrd="1" destOrd="0" presId="urn:microsoft.com/office/officeart/2005/8/layout/orgChart1"/>
    <dgm:cxn modelId="{1754F9AB-3632-4B1C-8E0D-69C435FAF952}" type="presParOf" srcId="{F8C48E6E-612E-48DE-BB88-5057B5F2CB7D}" destId="{631D0FAB-8025-4C82-81B6-7FE1C116B7F8}" srcOrd="0" destOrd="0" presId="urn:microsoft.com/office/officeart/2005/8/layout/orgChart1"/>
    <dgm:cxn modelId="{07748A82-F793-4B20-BED4-790A650B9567}" type="presParOf" srcId="{631D0FAB-8025-4C82-81B6-7FE1C116B7F8}" destId="{676B065B-52F5-4142-AD91-1C77325095B5}" srcOrd="0" destOrd="0" presId="urn:microsoft.com/office/officeart/2005/8/layout/orgChart1"/>
    <dgm:cxn modelId="{C10DEC51-A7AD-4EC4-B7CE-419471B683A9}" type="presParOf" srcId="{631D0FAB-8025-4C82-81B6-7FE1C116B7F8}" destId="{887E46D8-0152-4CB9-A869-6D4A54368B77}" srcOrd="1" destOrd="0" presId="urn:microsoft.com/office/officeart/2005/8/layout/orgChart1"/>
    <dgm:cxn modelId="{80E94E89-6688-47AE-864E-49462E18377A}" type="presParOf" srcId="{F8C48E6E-612E-48DE-BB88-5057B5F2CB7D}" destId="{39CC2905-99FB-410A-A7C1-BD5294C8156E}" srcOrd="1" destOrd="0" presId="urn:microsoft.com/office/officeart/2005/8/layout/orgChart1"/>
    <dgm:cxn modelId="{D2D5F5D1-A0BF-453C-BF7C-1D9E1496CD23}" type="presParOf" srcId="{F8C48E6E-612E-48DE-BB88-5057B5F2CB7D}" destId="{20BDDAFD-70F0-484D-A6A6-3060A7A6FF75}" srcOrd="2" destOrd="0" presId="urn:microsoft.com/office/officeart/2005/8/layout/orgChart1"/>
    <dgm:cxn modelId="{0B1076C2-DB2F-49F9-AE9C-B512B8F8E2AB}" type="presParOf" srcId="{82BC17B1-BE98-4FCD-A00A-F17435074A12}" destId="{F9864602-66AF-432D-AEDA-C77DEB1F3D4B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7.xml><?xml version="1.0" encoding="utf-8"?>
<dgm:dataModel xmlns:dgm="http://schemas.openxmlformats.org/drawingml/2006/diagram" xmlns:a="http://schemas.openxmlformats.org/drawingml/2006/main">
  <dgm:ptLst>
    <dgm:pt modelId="{BD3D72B1-EEF6-4EB4-803A-A74A6B41934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41568039-9809-4B2B-BA51-64E0E23C2BBE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/>
            <a:t>Oficial Motociclista</a:t>
          </a:r>
        </a:p>
      </dgm:t>
    </dgm:pt>
    <dgm:pt modelId="{ED044282-9709-409C-A329-2B868569F6BC}" type="parTrans" cxnId="{45404443-0413-47B7-A4F4-7FD9C8ECBA10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7DF3ADED-0B1E-4DCA-9C7E-A36145EED7EE}" type="sibTrans" cxnId="{45404443-0413-47B7-A4F4-7FD9C8ECBA10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2EC3689C-7BAA-4D8B-9BFA-26FA5F5F11A6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/>
            <a:t>Grupo 1</a:t>
          </a:r>
          <a:endParaRPr lang="es-ES" sz="1200" dirty="0"/>
        </a:p>
      </dgm:t>
    </dgm:pt>
    <dgm:pt modelId="{1CBA1466-9B70-40DE-ABFD-7537F7E3D45F}" type="parTrans" cxnId="{EC724DDC-A514-4C2F-B6CB-601D5320546A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A3704BCA-5964-40F8-ADD4-E26642897C08}" type="sibTrans" cxnId="{EC724DDC-A514-4C2F-B6CB-601D5320546A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8A3DAA1F-8AC2-4E6A-992D-DEF58EDD21F9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/>
            <a:t>Oficiales Crucero</a:t>
          </a:r>
        </a:p>
        <a:p>
          <a:pPr>
            <a:spcBef>
              <a:spcPts val="0"/>
            </a:spcBef>
            <a:spcAft>
              <a:spcPts val="0"/>
            </a:spcAft>
          </a:pPr>
          <a:endParaRPr lang="es-MX" altLang="es-MX" sz="1200" dirty="0" smtClean="0"/>
        </a:p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 smtClean="0"/>
            <a:t>Oficiales </a:t>
          </a:r>
          <a:r>
            <a:rPr lang="es-MX" altLang="es-MX" sz="1200" dirty="0"/>
            <a:t>Motociclistas</a:t>
          </a:r>
        </a:p>
        <a:p>
          <a:pPr>
            <a:spcBef>
              <a:spcPts val="0"/>
            </a:spcBef>
            <a:spcAft>
              <a:spcPts val="0"/>
            </a:spcAft>
          </a:pPr>
          <a:endParaRPr lang="es-MX" altLang="es-MX" sz="1200" dirty="0" smtClean="0"/>
        </a:p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 smtClean="0"/>
            <a:t>Oficiales </a:t>
          </a:r>
          <a:r>
            <a:rPr lang="es-MX" altLang="es-MX" sz="1200" dirty="0"/>
            <a:t>Patrulleros(as</a:t>
          </a:r>
          <a:r>
            <a:rPr lang="es-MX" altLang="es-MX" sz="1200" dirty="0" smtClean="0"/>
            <a:t>)</a:t>
          </a:r>
          <a:endParaRPr lang="es-MX" altLang="es-MX" sz="1200" dirty="0"/>
        </a:p>
      </dgm:t>
    </dgm:pt>
    <dgm:pt modelId="{5979AF19-E7C8-409C-BD7E-4EF49B93CC3A}" type="parTrans" cxnId="{4601F146-D155-48E3-BC05-857DC4A4F674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92C52F47-8004-4BDD-953B-CF01A623F563}" type="sibTrans" cxnId="{4601F146-D155-48E3-BC05-857DC4A4F674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9F7016AB-14D9-4B39-B1B8-7C3AF3B30ABC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/>
            <a:t>Oficial Patrullero(a)</a:t>
          </a:r>
        </a:p>
      </dgm:t>
    </dgm:pt>
    <dgm:pt modelId="{776BC89A-627B-47D7-946A-A50E8E7067F5}" type="parTrans" cxnId="{24EB40A1-E510-4477-81B2-4B093AC3779A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74AB0386-E5DD-4565-B12C-3911BE438E9C}" type="sibTrans" cxnId="{24EB40A1-E510-4477-81B2-4B093AC3779A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7947D59B-D031-4F53-A5F4-0E645ADB6C53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/>
            <a:t>Oficiales Crucero</a:t>
          </a:r>
        </a:p>
        <a:p>
          <a:pPr>
            <a:spcBef>
              <a:spcPts val="0"/>
            </a:spcBef>
            <a:spcAft>
              <a:spcPts val="0"/>
            </a:spcAft>
          </a:pPr>
          <a:endParaRPr lang="es-MX" altLang="es-MX" sz="1200" dirty="0" smtClean="0"/>
        </a:p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 smtClean="0"/>
            <a:t>Oficiales </a:t>
          </a:r>
          <a:r>
            <a:rPr lang="es-MX" altLang="es-MX" sz="1200" dirty="0"/>
            <a:t>Motociclistas</a:t>
          </a:r>
        </a:p>
        <a:p>
          <a:pPr>
            <a:spcBef>
              <a:spcPts val="0"/>
            </a:spcBef>
            <a:spcAft>
              <a:spcPts val="0"/>
            </a:spcAft>
          </a:pPr>
          <a:endParaRPr lang="es-MX" altLang="es-MX" sz="1200" dirty="0" smtClean="0"/>
        </a:p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 smtClean="0"/>
            <a:t>Oficial </a:t>
          </a:r>
          <a:r>
            <a:rPr lang="es-MX" altLang="es-MX" sz="1200" dirty="0"/>
            <a:t>Patrullero(a</a:t>
          </a:r>
          <a:r>
            <a:rPr lang="es-MX" altLang="es-MX" sz="1200" dirty="0" smtClean="0"/>
            <a:t>)</a:t>
          </a:r>
          <a:endParaRPr lang="es-MX" altLang="es-MX" sz="1200" dirty="0"/>
        </a:p>
      </dgm:t>
    </dgm:pt>
    <dgm:pt modelId="{B79B2DAA-EC25-48D1-8299-62D98CAAC6CC}" type="parTrans" cxnId="{AF1C6B63-EA7E-4C38-8C33-FD9109CC7FA0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8045C987-A126-4C8A-8B4B-E88621834678}" type="sibTrans" cxnId="{AF1C6B63-EA7E-4C38-8C33-FD9109CC7FA0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B3263371-B20E-4D1C-87B0-F232DC5A756C}" type="pres">
      <dgm:prSet presAssocID="{BD3D72B1-EEF6-4EB4-803A-A74A6B4193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82BC17B1-BE98-4FCD-A00A-F17435074A12}" type="pres">
      <dgm:prSet presAssocID="{41568039-9809-4B2B-BA51-64E0E23C2BBE}" presName="hierRoot1" presStyleCnt="0">
        <dgm:presLayoutVars>
          <dgm:hierBranch val="init"/>
        </dgm:presLayoutVars>
      </dgm:prSet>
      <dgm:spPr/>
    </dgm:pt>
    <dgm:pt modelId="{BE89607D-8D88-4DEA-AB61-582F038D2B81}" type="pres">
      <dgm:prSet presAssocID="{41568039-9809-4B2B-BA51-64E0E23C2BBE}" presName="rootComposite1" presStyleCnt="0"/>
      <dgm:spPr/>
    </dgm:pt>
    <dgm:pt modelId="{108E2753-5269-4ACC-962F-745855C4CCF4}" type="pres">
      <dgm:prSet presAssocID="{41568039-9809-4B2B-BA51-64E0E23C2BBE}" presName="rootText1" presStyleLbl="node0" presStyleIdx="0" presStyleCnt="1" custScaleX="100454" custScaleY="59837" custLinFactNeighborY="-761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4494E59-063F-4A87-990F-109EBEC5202A}" type="pres">
      <dgm:prSet presAssocID="{41568039-9809-4B2B-BA51-64E0E23C2BBE}" presName="rootConnector1" presStyleLbl="node1" presStyleIdx="0" presStyleCnt="0"/>
      <dgm:spPr/>
      <dgm:t>
        <a:bodyPr/>
        <a:lstStyle/>
        <a:p>
          <a:endParaRPr lang="es-ES"/>
        </a:p>
      </dgm:t>
    </dgm:pt>
    <dgm:pt modelId="{0B52AD5C-ACA0-406B-B7F1-5EC3CE69C909}" type="pres">
      <dgm:prSet presAssocID="{41568039-9809-4B2B-BA51-64E0E23C2BBE}" presName="hierChild2" presStyleCnt="0"/>
      <dgm:spPr/>
    </dgm:pt>
    <dgm:pt modelId="{F1D811E1-54FB-43DC-9221-BBD1AF59461E}" type="pres">
      <dgm:prSet presAssocID="{1CBA1466-9B70-40DE-ABFD-7537F7E3D45F}" presName="Name37" presStyleLbl="parChTrans1D2" presStyleIdx="0" presStyleCnt="2"/>
      <dgm:spPr/>
      <dgm:t>
        <a:bodyPr/>
        <a:lstStyle/>
        <a:p>
          <a:endParaRPr lang="es-ES"/>
        </a:p>
      </dgm:t>
    </dgm:pt>
    <dgm:pt modelId="{3AD56842-B5D0-4B28-9ECD-75B4A9D0F3F8}" type="pres">
      <dgm:prSet presAssocID="{2EC3689C-7BAA-4D8B-9BFA-26FA5F5F11A6}" presName="hierRoot2" presStyleCnt="0">
        <dgm:presLayoutVars>
          <dgm:hierBranch/>
        </dgm:presLayoutVars>
      </dgm:prSet>
      <dgm:spPr/>
    </dgm:pt>
    <dgm:pt modelId="{B7121B46-A2BE-4117-A06F-C35EC7E44BD5}" type="pres">
      <dgm:prSet presAssocID="{2EC3689C-7BAA-4D8B-9BFA-26FA5F5F11A6}" presName="rootComposite" presStyleCnt="0"/>
      <dgm:spPr/>
    </dgm:pt>
    <dgm:pt modelId="{9EF5B1E7-4642-446F-802A-010E77A6D315}" type="pres">
      <dgm:prSet presAssocID="{2EC3689C-7BAA-4D8B-9BFA-26FA5F5F11A6}" presName="rootText" presStyleLbl="node2" presStyleIdx="0" presStyleCnt="2" custScaleX="97187" custScaleY="46066" custLinFactNeighborX="-358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20D4592-4086-4910-B30C-72EC00D6CBE6}" type="pres">
      <dgm:prSet presAssocID="{2EC3689C-7BAA-4D8B-9BFA-26FA5F5F11A6}" presName="rootConnector" presStyleLbl="node2" presStyleIdx="0" presStyleCnt="2"/>
      <dgm:spPr/>
      <dgm:t>
        <a:bodyPr/>
        <a:lstStyle/>
        <a:p>
          <a:endParaRPr lang="es-ES"/>
        </a:p>
      </dgm:t>
    </dgm:pt>
    <dgm:pt modelId="{6C8B4CA9-8A6B-4839-9B95-F2F66954329E}" type="pres">
      <dgm:prSet presAssocID="{2EC3689C-7BAA-4D8B-9BFA-26FA5F5F11A6}" presName="hierChild4" presStyleCnt="0"/>
      <dgm:spPr/>
    </dgm:pt>
    <dgm:pt modelId="{520A308D-5512-4951-B79E-17D72A866BB4}" type="pres">
      <dgm:prSet presAssocID="{5979AF19-E7C8-409C-BD7E-4EF49B93CC3A}" presName="Name35" presStyleLbl="parChTrans1D3" presStyleIdx="0" presStyleCnt="2"/>
      <dgm:spPr/>
      <dgm:t>
        <a:bodyPr/>
        <a:lstStyle/>
        <a:p>
          <a:endParaRPr lang="es-ES"/>
        </a:p>
      </dgm:t>
    </dgm:pt>
    <dgm:pt modelId="{F8C48E6E-612E-48DE-BB88-5057B5F2CB7D}" type="pres">
      <dgm:prSet presAssocID="{8A3DAA1F-8AC2-4E6A-992D-DEF58EDD21F9}" presName="hierRoot2" presStyleCnt="0">
        <dgm:presLayoutVars>
          <dgm:hierBranch val="init"/>
        </dgm:presLayoutVars>
      </dgm:prSet>
      <dgm:spPr/>
    </dgm:pt>
    <dgm:pt modelId="{631D0FAB-8025-4C82-81B6-7FE1C116B7F8}" type="pres">
      <dgm:prSet presAssocID="{8A3DAA1F-8AC2-4E6A-992D-DEF58EDD21F9}" presName="rootComposite" presStyleCnt="0"/>
      <dgm:spPr/>
    </dgm:pt>
    <dgm:pt modelId="{676B065B-52F5-4142-AD91-1C77325095B5}" type="pres">
      <dgm:prSet presAssocID="{8A3DAA1F-8AC2-4E6A-992D-DEF58EDD21F9}" presName="rootText" presStyleLbl="node3" presStyleIdx="0" presStyleCnt="2" custScaleX="97187" custScaleY="180170" custLinFactNeighborX="-358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87E46D8-0152-4CB9-A869-6D4A54368B77}" type="pres">
      <dgm:prSet presAssocID="{8A3DAA1F-8AC2-4E6A-992D-DEF58EDD21F9}" presName="rootConnector" presStyleLbl="node3" presStyleIdx="0" presStyleCnt="2"/>
      <dgm:spPr/>
      <dgm:t>
        <a:bodyPr/>
        <a:lstStyle/>
        <a:p>
          <a:endParaRPr lang="es-ES"/>
        </a:p>
      </dgm:t>
    </dgm:pt>
    <dgm:pt modelId="{39CC2905-99FB-410A-A7C1-BD5294C8156E}" type="pres">
      <dgm:prSet presAssocID="{8A3DAA1F-8AC2-4E6A-992D-DEF58EDD21F9}" presName="hierChild4" presStyleCnt="0"/>
      <dgm:spPr/>
    </dgm:pt>
    <dgm:pt modelId="{20BDDAFD-70F0-484D-A6A6-3060A7A6FF75}" type="pres">
      <dgm:prSet presAssocID="{8A3DAA1F-8AC2-4E6A-992D-DEF58EDD21F9}" presName="hierChild5" presStyleCnt="0"/>
      <dgm:spPr/>
    </dgm:pt>
    <dgm:pt modelId="{D3CC1EF0-B066-49DF-9149-C52533FB5920}" type="pres">
      <dgm:prSet presAssocID="{2EC3689C-7BAA-4D8B-9BFA-26FA5F5F11A6}" presName="hierChild5" presStyleCnt="0"/>
      <dgm:spPr/>
    </dgm:pt>
    <dgm:pt modelId="{9DA04FFE-B402-4664-9168-28B00899F571}" type="pres">
      <dgm:prSet presAssocID="{776BC89A-627B-47D7-946A-A50E8E7067F5}" presName="Name37" presStyleLbl="parChTrans1D2" presStyleIdx="1" presStyleCnt="2"/>
      <dgm:spPr/>
      <dgm:t>
        <a:bodyPr/>
        <a:lstStyle/>
        <a:p>
          <a:endParaRPr lang="es-ES"/>
        </a:p>
      </dgm:t>
    </dgm:pt>
    <dgm:pt modelId="{C84C7917-2A40-41EE-BC6D-EEC453845CA6}" type="pres">
      <dgm:prSet presAssocID="{9F7016AB-14D9-4B39-B1B8-7C3AF3B30ABC}" presName="hierRoot2" presStyleCnt="0">
        <dgm:presLayoutVars>
          <dgm:hierBranch/>
        </dgm:presLayoutVars>
      </dgm:prSet>
      <dgm:spPr/>
    </dgm:pt>
    <dgm:pt modelId="{D3A6A97D-54B4-4228-B625-D0292930E70B}" type="pres">
      <dgm:prSet presAssocID="{9F7016AB-14D9-4B39-B1B8-7C3AF3B30ABC}" presName="rootComposite" presStyleCnt="0"/>
      <dgm:spPr/>
    </dgm:pt>
    <dgm:pt modelId="{C0E84288-EA31-49E9-8E88-83BF465087E7}" type="pres">
      <dgm:prSet presAssocID="{9F7016AB-14D9-4B39-B1B8-7C3AF3B30ABC}" presName="rootText" presStyleLbl="node2" presStyleIdx="1" presStyleCnt="2" custScaleX="97187" custScaleY="46066" custLinFactNeighborX="285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714FFE7-459A-48C8-A7E9-61D371DEB854}" type="pres">
      <dgm:prSet presAssocID="{9F7016AB-14D9-4B39-B1B8-7C3AF3B30ABC}" presName="rootConnector" presStyleLbl="node2" presStyleIdx="1" presStyleCnt="2"/>
      <dgm:spPr/>
      <dgm:t>
        <a:bodyPr/>
        <a:lstStyle/>
        <a:p>
          <a:endParaRPr lang="es-ES"/>
        </a:p>
      </dgm:t>
    </dgm:pt>
    <dgm:pt modelId="{8ED09B9A-54CE-4069-B11E-B32691694FF2}" type="pres">
      <dgm:prSet presAssocID="{9F7016AB-14D9-4B39-B1B8-7C3AF3B30ABC}" presName="hierChild4" presStyleCnt="0"/>
      <dgm:spPr/>
    </dgm:pt>
    <dgm:pt modelId="{4732691B-2685-48B7-93AE-7D54347A31AB}" type="pres">
      <dgm:prSet presAssocID="{B79B2DAA-EC25-48D1-8299-62D98CAAC6CC}" presName="Name35" presStyleLbl="parChTrans1D3" presStyleIdx="1" presStyleCnt="2"/>
      <dgm:spPr/>
      <dgm:t>
        <a:bodyPr/>
        <a:lstStyle/>
        <a:p>
          <a:endParaRPr lang="es-ES"/>
        </a:p>
      </dgm:t>
    </dgm:pt>
    <dgm:pt modelId="{473F1AE2-649E-43E2-BA63-40BEF72BF93E}" type="pres">
      <dgm:prSet presAssocID="{7947D59B-D031-4F53-A5F4-0E645ADB6C53}" presName="hierRoot2" presStyleCnt="0">
        <dgm:presLayoutVars>
          <dgm:hierBranch val="init"/>
        </dgm:presLayoutVars>
      </dgm:prSet>
      <dgm:spPr/>
    </dgm:pt>
    <dgm:pt modelId="{D11BCB35-1F9E-42CC-9FD0-68CF5805BE7B}" type="pres">
      <dgm:prSet presAssocID="{7947D59B-D031-4F53-A5F4-0E645ADB6C53}" presName="rootComposite" presStyleCnt="0"/>
      <dgm:spPr/>
    </dgm:pt>
    <dgm:pt modelId="{62C8CCD5-5EED-407B-AD49-15F3C1014C46}" type="pres">
      <dgm:prSet presAssocID="{7947D59B-D031-4F53-A5F4-0E645ADB6C53}" presName="rootText" presStyleLbl="node3" presStyleIdx="1" presStyleCnt="2" custScaleX="97187" custScaleY="180170" custLinFactNeighborX="285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F955BE9-0EEF-416C-9B3A-3ED09AD4E1F1}" type="pres">
      <dgm:prSet presAssocID="{7947D59B-D031-4F53-A5F4-0E645ADB6C53}" presName="rootConnector" presStyleLbl="node3" presStyleIdx="1" presStyleCnt="2"/>
      <dgm:spPr/>
      <dgm:t>
        <a:bodyPr/>
        <a:lstStyle/>
        <a:p>
          <a:endParaRPr lang="es-ES"/>
        </a:p>
      </dgm:t>
    </dgm:pt>
    <dgm:pt modelId="{8EC4717E-628C-480A-90D6-3A50F2A3BAB1}" type="pres">
      <dgm:prSet presAssocID="{7947D59B-D031-4F53-A5F4-0E645ADB6C53}" presName="hierChild4" presStyleCnt="0"/>
      <dgm:spPr/>
    </dgm:pt>
    <dgm:pt modelId="{FC97B6D8-9DE7-4941-BA58-FD72E224256E}" type="pres">
      <dgm:prSet presAssocID="{7947D59B-D031-4F53-A5F4-0E645ADB6C53}" presName="hierChild5" presStyleCnt="0"/>
      <dgm:spPr/>
    </dgm:pt>
    <dgm:pt modelId="{088AABA2-E63A-4E33-9EDB-476F1C238365}" type="pres">
      <dgm:prSet presAssocID="{9F7016AB-14D9-4B39-B1B8-7C3AF3B30ABC}" presName="hierChild5" presStyleCnt="0"/>
      <dgm:spPr/>
    </dgm:pt>
    <dgm:pt modelId="{F9864602-66AF-432D-AEDA-C77DEB1F3D4B}" type="pres">
      <dgm:prSet presAssocID="{41568039-9809-4B2B-BA51-64E0E23C2BBE}" presName="hierChild3" presStyleCnt="0"/>
      <dgm:spPr/>
    </dgm:pt>
  </dgm:ptLst>
  <dgm:cxnLst>
    <dgm:cxn modelId="{76BC2F10-0280-488B-930C-9929159DB0AC}" type="presOf" srcId="{776BC89A-627B-47D7-946A-A50E8E7067F5}" destId="{9DA04FFE-B402-4664-9168-28B00899F571}" srcOrd="0" destOrd="0" presId="urn:microsoft.com/office/officeart/2005/8/layout/orgChart1"/>
    <dgm:cxn modelId="{9E9B4766-C60C-46C6-931C-F12BCF11EB11}" type="presOf" srcId="{B79B2DAA-EC25-48D1-8299-62D98CAAC6CC}" destId="{4732691B-2685-48B7-93AE-7D54347A31AB}" srcOrd="0" destOrd="0" presId="urn:microsoft.com/office/officeart/2005/8/layout/orgChart1"/>
    <dgm:cxn modelId="{D1C1F420-7781-4527-A1EB-6CAFE40D220E}" type="presOf" srcId="{9F7016AB-14D9-4B39-B1B8-7C3AF3B30ABC}" destId="{C0E84288-EA31-49E9-8E88-83BF465087E7}" srcOrd="0" destOrd="0" presId="urn:microsoft.com/office/officeart/2005/8/layout/orgChart1"/>
    <dgm:cxn modelId="{EFC0536B-2DF4-40B1-B0C4-E0F563926F12}" type="presOf" srcId="{2EC3689C-7BAA-4D8B-9BFA-26FA5F5F11A6}" destId="{F20D4592-4086-4910-B30C-72EC00D6CBE6}" srcOrd="1" destOrd="0" presId="urn:microsoft.com/office/officeart/2005/8/layout/orgChart1"/>
    <dgm:cxn modelId="{4601F146-D155-48E3-BC05-857DC4A4F674}" srcId="{2EC3689C-7BAA-4D8B-9BFA-26FA5F5F11A6}" destId="{8A3DAA1F-8AC2-4E6A-992D-DEF58EDD21F9}" srcOrd="0" destOrd="0" parTransId="{5979AF19-E7C8-409C-BD7E-4EF49B93CC3A}" sibTransId="{92C52F47-8004-4BDD-953B-CF01A623F563}"/>
    <dgm:cxn modelId="{724CB059-BC34-405D-86BD-54A14AC5A650}" type="presOf" srcId="{8A3DAA1F-8AC2-4E6A-992D-DEF58EDD21F9}" destId="{676B065B-52F5-4142-AD91-1C77325095B5}" srcOrd="0" destOrd="0" presId="urn:microsoft.com/office/officeart/2005/8/layout/orgChart1"/>
    <dgm:cxn modelId="{45404443-0413-47B7-A4F4-7FD9C8ECBA10}" srcId="{BD3D72B1-EEF6-4EB4-803A-A74A6B419346}" destId="{41568039-9809-4B2B-BA51-64E0E23C2BBE}" srcOrd="0" destOrd="0" parTransId="{ED044282-9709-409C-A329-2B868569F6BC}" sibTransId="{7DF3ADED-0B1E-4DCA-9C7E-A36145EED7EE}"/>
    <dgm:cxn modelId="{C88A8214-40E6-46E5-B99C-BEF958C337E5}" type="presOf" srcId="{8A3DAA1F-8AC2-4E6A-992D-DEF58EDD21F9}" destId="{887E46D8-0152-4CB9-A869-6D4A54368B77}" srcOrd="1" destOrd="0" presId="urn:microsoft.com/office/officeart/2005/8/layout/orgChart1"/>
    <dgm:cxn modelId="{EAD10D1B-6902-4FE8-BD13-4B1876378784}" type="presOf" srcId="{9F7016AB-14D9-4B39-B1B8-7C3AF3B30ABC}" destId="{6714FFE7-459A-48C8-A7E9-61D371DEB854}" srcOrd="1" destOrd="0" presId="urn:microsoft.com/office/officeart/2005/8/layout/orgChart1"/>
    <dgm:cxn modelId="{EC724DDC-A514-4C2F-B6CB-601D5320546A}" srcId="{41568039-9809-4B2B-BA51-64E0E23C2BBE}" destId="{2EC3689C-7BAA-4D8B-9BFA-26FA5F5F11A6}" srcOrd="0" destOrd="0" parTransId="{1CBA1466-9B70-40DE-ABFD-7537F7E3D45F}" sibTransId="{A3704BCA-5964-40F8-ADD4-E26642897C08}"/>
    <dgm:cxn modelId="{AF1C6B63-EA7E-4C38-8C33-FD9109CC7FA0}" srcId="{9F7016AB-14D9-4B39-B1B8-7C3AF3B30ABC}" destId="{7947D59B-D031-4F53-A5F4-0E645ADB6C53}" srcOrd="0" destOrd="0" parTransId="{B79B2DAA-EC25-48D1-8299-62D98CAAC6CC}" sibTransId="{8045C987-A126-4C8A-8B4B-E88621834678}"/>
    <dgm:cxn modelId="{24EB40A1-E510-4477-81B2-4B093AC3779A}" srcId="{41568039-9809-4B2B-BA51-64E0E23C2BBE}" destId="{9F7016AB-14D9-4B39-B1B8-7C3AF3B30ABC}" srcOrd="1" destOrd="0" parTransId="{776BC89A-627B-47D7-946A-A50E8E7067F5}" sibTransId="{74AB0386-E5DD-4565-B12C-3911BE438E9C}"/>
    <dgm:cxn modelId="{ADD1F9AD-AE53-4ACA-B90F-F67E79738278}" type="presOf" srcId="{7947D59B-D031-4F53-A5F4-0E645ADB6C53}" destId="{62C8CCD5-5EED-407B-AD49-15F3C1014C46}" srcOrd="0" destOrd="0" presId="urn:microsoft.com/office/officeart/2005/8/layout/orgChart1"/>
    <dgm:cxn modelId="{44C7BD93-0184-434E-86E6-33D25D05B5BA}" type="presOf" srcId="{41568039-9809-4B2B-BA51-64E0E23C2BBE}" destId="{94494E59-063F-4A87-990F-109EBEC5202A}" srcOrd="1" destOrd="0" presId="urn:microsoft.com/office/officeart/2005/8/layout/orgChart1"/>
    <dgm:cxn modelId="{091D0D95-595A-471E-8C95-FFBAFA50A7EB}" type="presOf" srcId="{5979AF19-E7C8-409C-BD7E-4EF49B93CC3A}" destId="{520A308D-5512-4951-B79E-17D72A866BB4}" srcOrd="0" destOrd="0" presId="urn:microsoft.com/office/officeart/2005/8/layout/orgChart1"/>
    <dgm:cxn modelId="{3934529B-CA48-456B-AEF8-FBBF45B77A17}" type="presOf" srcId="{41568039-9809-4B2B-BA51-64E0E23C2BBE}" destId="{108E2753-5269-4ACC-962F-745855C4CCF4}" srcOrd="0" destOrd="0" presId="urn:microsoft.com/office/officeart/2005/8/layout/orgChart1"/>
    <dgm:cxn modelId="{8ACBDF5E-3242-483C-85F2-CD74EB7CD5BE}" type="presOf" srcId="{BD3D72B1-EEF6-4EB4-803A-A74A6B419346}" destId="{B3263371-B20E-4D1C-87B0-F232DC5A756C}" srcOrd="0" destOrd="0" presId="urn:microsoft.com/office/officeart/2005/8/layout/orgChart1"/>
    <dgm:cxn modelId="{A608BE7D-E83A-4ADB-A5BF-7A27991D2D80}" type="presOf" srcId="{7947D59B-D031-4F53-A5F4-0E645ADB6C53}" destId="{BF955BE9-0EEF-416C-9B3A-3ED09AD4E1F1}" srcOrd="1" destOrd="0" presId="urn:microsoft.com/office/officeart/2005/8/layout/orgChart1"/>
    <dgm:cxn modelId="{1804BAF1-13BD-4C18-BC6B-2842C41FC49B}" type="presOf" srcId="{2EC3689C-7BAA-4D8B-9BFA-26FA5F5F11A6}" destId="{9EF5B1E7-4642-446F-802A-010E77A6D315}" srcOrd="0" destOrd="0" presId="urn:microsoft.com/office/officeart/2005/8/layout/orgChart1"/>
    <dgm:cxn modelId="{C08D1F60-9306-4ADB-A5DB-598CAC298FBC}" type="presOf" srcId="{1CBA1466-9B70-40DE-ABFD-7537F7E3D45F}" destId="{F1D811E1-54FB-43DC-9221-BBD1AF59461E}" srcOrd="0" destOrd="0" presId="urn:microsoft.com/office/officeart/2005/8/layout/orgChart1"/>
    <dgm:cxn modelId="{73701826-FDCE-42B3-87A7-DA565BFFCED2}" type="presParOf" srcId="{B3263371-B20E-4D1C-87B0-F232DC5A756C}" destId="{82BC17B1-BE98-4FCD-A00A-F17435074A12}" srcOrd="0" destOrd="0" presId="urn:microsoft.com/office/officeart/2005/8/layout/orgChart1"/>
    <dgm:cxn modelId="{4FAF60A4-12DA-45BB-A526-0683552E2A7F}" type="presParOf" srcId="{82BC17B1-BE98-4FCD-A00A-F17435074A12}" destId="{BE89607D-8D88-4DEA-AB61-582F038D2B81}" srcOrd="0" destOrd="0" presId="urn:microsoft.com/office/officeart/2005/8/layout/orgChart1"/>
    <dgm:cxn modelId="{2634A3C2-374C-48B0-AE2B-B79A3106AEBE}" type="presParOf" srcId="{BE89607D-8D88-4DEA-AB61-582F038D2B81}" destId="{108E2753-5269-4ACC-962F-745855C4CCF4}" srcOrd="0" destOrd="0" presId="urn:microsoft.com/office/officeart/2005/8/layout/orgChart1"/>
    <dgm:cxn modelId="{3802E6EF-D477-4335-95C4-2E8E569CCB7E}" type="presParOf" srcId="{BE89607D-8D88-4DEA-AB61-582F038D2B81}" destId="{94494E59-063F-4A87-990F-109EBEC5202A}" srcOrd="1" destOrd="0" presId="urn:microsoft.com/office/officeart/2005/8/layout/orgChart1"/>
    <dgm:cxn modelId="{85379025-BFB7-4244-978B-2DE7D8D546F4}" type="presParOf" srcId="{82BC17B1-BE98-4FCD-A00A-F17435074A12}" destId="{0B52AD5C-ACA0-406B-B7F1-5EC3CE69C909}" srcOrd="1" destOrd="0" presId="urn:microsoft.com/office/officeart/2005/8/layout/orgChart1"/>
    <dgm:cxn modelId="{B15BC492-80FD-462C-80C3-B2076EE2238B}" type="presParOf" srcId="{0B52AD5C-ACA0-406B-B7F1-5EC3CE69C909}" destId="{F1D811E1-54FB-43DC-9221-BBD1AF59461E}" srcOrd="0" destOrd="0" presId="urn:microsoft.com/office/officeart/2005/8/layout/orgChart1"/>
    <dgm:cxn modelId="{D5545DD9-9DE2-4A91-A5A8-D850DCBE565B}" type="presParOf" srcId="{0B52AD5C-ACA0-406B-B7F1-5EC3CE69C909}" destId="{3AD56842-B5D0-4B28-9ECD-75B4A9D0F3F8}" srcOrd="1" destOrd="0" presId="urn:microsoft.com/office/officeart/2005/8/layout/orgChart1"/>
    <dgm:cxn modelId="{9A63464E-D7A7-421B-B8FA-F4D0AAA7697A}" type="presParOf" srcId="{3AD56842-B5D0-4B28-9ECD-75B4A9D0F3F8}" destId="{B7121B46-A2BE-4117-A06F-C35EC7E44BD5}" srcOrd="0" destOrd="0" presId="urn:microsoft.com/office/officeart/2005/8/layout/orgChart1"/>
    <dgm:cxn modelId="{3BC9CC3E-32DE-4B52-BB43-BFE940367D9D}" type="presParOf" srcId="{B7121B46-A2BE-4117-A06F-C35EC7E44BD5}" destId="{9EF5B1E7-4642-446F-802A-010E77A6D315}" srcOrd="0" destOrd="0" presId="urn:microsoft.com/office/officeart/2005/8/layout/orgChart1"/>
    <dgm:cxn modelId="{40D9443D-30BD-4F32-81C9-3F70E0899D54}" type="presParOf" srcId="{B7121B46-A2BE-4117-A06F-C35EC7E44BD5}" destId="{F20D4592-4086-4910-B30C-72EC00D6CBE6}" srcOrd="1" destOrd="0" presId="urn:microsoft.com/office/officeart/2005/8/layout/orgChart1"/>
    <dgm:cxn modelId="{40653F79-10C4-401B-B211-A9EEA3F560DC}" type="presParOf" srcId="{3AD56842-B5D0-4B28-9ECD-75B4A9D0F3F8}" destId="{6C8B4CA9-8A6B-4839-9B95-F2F66954329E}" srcOrd="1" destOrd="0" presId="urn:microsoft.com/office/officeart/2005/8/layout/orgChart1"/>
    <dgm:cxn modelId="{02B4DA62-6D1A-442A-9A32-E152D6B76D09}" type="presParOf" srcId="{6C8B4CA9-8A6B-4839-9B95-F2F66954329E}" destId="{520A308D-5512-4951-B79E-17D72A866BB4}" srcOrd="0" destOrd="0" presId="urn:microsoft.com/office/officeart/2005/8/layout/orgChart1"/>
    <dgm:cxn modelId="{CFAF8BD7-1C1B-4A01-8E00-BD54E0F89923}" type="presParOf" srcId="{6C8B4CA9-8A6B-4839-9B95-F2F66954329E}" destId="{F8C48E6E-612E-48DE-BB88-5057B5F2CB7D}" srcOrd="1" destOrd="0" presId="urn:microsoft.com/office/officeart/2005/8/layout/orgChart1"/>
    <dgm:cxn modelId="{8EAE54DC-8EEC-43AF-97CA-FE9311B8BBE4}" type="presParOf" srcId="{F8C48E6E-612E-48DE-BB88-5057B5F2CB7D}" destId="{631D0FAB-8025-4C82-81B6-7FE1C116B7F8}" srcOrd="0" destOrd="0" presId="urn:microsoft.com/office/officeart/2005/8/layout/orgChart1"/>
    <dgm:cxn modelId="{C290F4AB-6D9B-4BDC-8B85-69C2DEA7AE29}" type="presParOf" srcId="{631D0FAB-8025-4C82-81B6-7FE1C116B7F8}" destId="{676B065B-52F5-4142-AD91-1C77325095B5}" srcOrd="0" destOrd="0" presId="urn:microsoft.com/office/officeart/2005/8/layout/orgChart1"/>
    <dgm:cxn modelId="{250A16A1-B7D0-48ED-96D4-F6DF70F89E25}" type="presParOf" srcId="{631D0FAB-8025-4C82-81B6-7FE1C116B7F8}" destId="{887E46D8-0152-4CB9-A869-6D4A54368B77}" srcOrd="1" destOrd="0" presId="urn:microsoft.com/office/officeart/2005/8/layout/orgChart1"/>
    <dgm:cxn modelId="{B58E7CCF-85EF-4600-98DE-4BCB71438C18}" type="presParOf" srcId="{F8C48E6E-612E-48DE-BB88-5057B5F2CB7D}" destId="{39CC2905-99FB-410A-A7C1-BD5294C8156E}" srcOrd="1" destOrd="0" presId="urn:microsoft.com/office/officeart/2005/8/layout/orgChart1"/>
    <dgm:cxn modelId="{1EDC1D41-960B-4EAD-9A61-EEB977445AC7}" type="presParOf" srcId="{F8C48E6E-612E-48DE-BB88-5057B5F2CB7D}" destId="{20BDDAFD-70F0-484D-A6A6-3060A7A6FF75}" srcOrd="2" destOrd="0" presId="urn:microsoft.com/office/officeart/2005/8/layout/orgChart1"/>
    <dgm:cxn modelId="{50CD6917-014A-4886-AA32-9A136B944888}" type="presParOf" srcId="{3AD56842-B5D0-4B28-9ECD-75B4A9D0F3F8}" destId="{D3CC1EF0-B066-49DF-9149-C52533FB5920}" srcOrd="2" destOrd="0" presId="urn:microsoft.com/office/officeart/2005/8/layout/orgChart1"/>
    <dgm:cxn modelId="{322CB8AD-8D75-48CA-991E-7DAF506FAB54}" type="presParOf" srcId="{0B52AD5C-ACA0-406B-B7F1-5EC3CE69C909}" destId="{9DA04FFE-B402-4664-9168-28B00899F571}" srcOrd="2" destOrd="0" presId="urn:microsoft.com/office/officeart/2005/8/layout/orgChart1"/>
    <dgm:cxn modelId="{5CF91ECC-3475-4C9A-8148-BB36AAC8D4A8}" type="presParOf" srcId="{0B52AD5C-ACA0-406B-B7F1-5EC3CE69C909}" destId="{C84C7917-2A40-41EE-BC6D-EEC453845CA6}" srcOrd="3" destOrd="0" presId="urn:microsoft.com/office/officeart/2005/8/layout/orgChart1"/>
    <dgm:cxn modelId="{80F98F67-CB70-4900-95D7-7F68FFB977AA}" type="presParOf" srcId="{C84C7917-2A40-41EE-BC6D-EEC453845CA6}" destId="{D3A6A97D-54B4-4228-B625-D0292930E70B}" srcOrd="0" destOrd="0" presId="urn:microsoft.com/office/officeart/2005/8/layout/orgChart1"/>
    <dgm:cxn modelId="{6C997141-8B9E-41EF-828A-7895DB190D49}" type="presParOf" srcId="{D3A6A97D-54B4-4228-B625-D0292930E70B}" destId="{C0E84288-EA31-49E9-8E88-83BF465087E7}" srcOrd="0" destOrd="0" presId="urn:microsoft.com/office/officeart/2005/8/layout/orgChart1"/>
    <dgm:cxn modelId="{53623F7B-0905-416A-9609-F7F9234F911A}" type="presParOf" srcId="{D3A6A97D-54B4-4228-B625-D0292930E70B}" destId="{6714FFE7-459A-48C8-A7E9-61D371DEB854}" srcOrd="1" destOrd="0" presId="urn:microsoft.com/office/officeart/2005/8/layout/orgChart1"/>
    <dgm:cxn modelId="{F4AC9785-8C8A-4218-9595-1694F3888729}" type="presParOf" srcId="{C84C7917-2A40-41EE-BC6D-EEC453845CA6}" destId="{8ED09B9A-54CE-4069-B11E-B32691694FF2}" srcOrd="1" destOrd="0" presId="urn:microsoft.com/office/officeart/2005/8/layout/orgChart1"/>
    <dgm:cxn modelId="{56BB39CE-E5E5-494B-BEE0-7C563F283726}" type="presParOf" srcId="{8ED09B9A-54CE-4069-B11E-B32691694FF2}" destId="{4732691B-2685-48B7-93AE-7D54347A31AB}" srcOrd="0" destOrd="0" presId="urn:microsoft.com/office/officeart/2005/8/layout/orgChart1"/>
    <dgm:cxn modelId="{EF84C9C3-07FB-435A-84CE-BFD98A659976}" type="presParOf" srcId="{8ED09B9A-54CE-4069-B11E-B32691694FF2}" destId="{473F1AE2-649E-43E2-BA63-40BEF72BF93E}" srcOrd="1" destOrd="0" presId="urn:microsoft.com/office/officeart/2005/8/layout/orgChart1"/>
    <dgm:cxn modelId="{737A3BF4-007B-4A32-B0BB-B77A19F9CA58}" type="presParOf" srcId="{473F1AE2-649E-43E2-BA63-40BEF72BF93E}" destId="{D11BCB35-1F9E-42CC-9FD0-68CF5805BE7B}" srcOrd="0" destOrd="0" presId="urn:microsoft.com/office/officeart/2005/8/layout/orgChart1"/>
    <dgm:cxn modelId="{545430A5-690A-482F-B606-C19487C3BA4F}" type="presParOf" srcId="{D11BCB35-1F9E-42CC-9FD0-68CF5805BE7B}" destId="{62C8CCD5-5EED-407B-AD49-15F3C1014C46}" srcOrd="0" destOrd="0" presId="urn:microsoft.com/office/officeart/2005/8/layout/orgChart1"/>
    <dgm:cxn modelId="{1627DE09-BCF8-44C8-92A1-371F0689CF91}" type="presParOf" srcId="{D11BCB35-1F9E-42CC-9FD0-68CF5805BE7B}" destId="{BF955BE9-0EEF-416C-9B3A-3ED09AD4E1F1}" srcOrd="1" destOrd="0" presId="urn:microsoft.com/office/officeart/2005/8/layout/orgChart1"/>
    <dgm:cxn modelId="{3946DF8B-A5F7-4396-B5D7-106C9944BDCD}" type="presParOf" srcId="{473F1AE2-649E-43E2-BA63-40BEF72BF93E}" destId="{8EC4717E-628C-480A-90D6-3A50F2A3BAB1}" srcOrd="1" destOrd="0" presId="urn:microsoft.com/office/officeart/2005/8/layout/orgChart1"/>
    <dgm:cxn modelId="{2ED62AD4-4C9E-433D-8AF3-F1282D0F5A5A}" type="presParOf" srcId="{473F1AE2-649E-43E2-BA63-40BEF72BF93E}" destId="{FC97B6D8-9DE7-4941-BA58-FD72E224256E}" srcOrd="2" destOrd="0" presId="urn:microsoft.com/office/officeart/2005/8/layout/orgChart1"/>
    <dgm:cxn modelId="{B4ECA7ED-FA99-4F18-A841-E1C259D962A1}" type="presParOf" srcId="{C84C7917-2A40-41EE-BC6D-EEC453845CA6}" destId="{088AABA2-E63A-4E33-9EDB-476F1C238365}" srcOrd="2" destOrd="0" presId="urn:microsoft.com/office/officeart/2005/8/layout/orgChart1"/>
    <dgm:cxn modelId="{455DD52C-3E7D-4E59-9E1C-9850BDB92E72}" type="presParOf" srcId="{82BC17B1-BE98-4FCD-A00A-F17435074A12}" destId="{F9864602-66AF-432D-AEDA-C77DEB1F3D4B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8.xml><?xml version="1.0" encoding="utf-8"?>
<dgm:dataModel xmlns:dgm="http://schemas.openxmlformats.org/drawingml/2006/diagram" xmlns:a="http://schemas.openxmlformats.org/drawingml/2006/main">
  <dgm:ptLst>
    <dgm:pt modelId="{BD3D72B1-EEF6-4EB4-803A-A74A6B41934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41568039-9809-4B2B-BA51-64E0E23C2BBE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/>
            <a:t>Jefe(a) de Zona</a:t>
          </a:r>
        </a:p>
      </dgm:t>
    </dgm:pt>
    <dgm:pt modelId="{ED044282-9709-409C-A329-2B868569F6BC}" type="parTrans" cxnId="{45404443-0413-47B7-A4F4-7FD9C8ECBA10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7DF3ADED-0B1E-4DCA-9C7E-A36145EED7EE}" type="sibTrans" cxnId="{45404443-0413-47B7-A4F4-7FD9C8ECBA10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2EC3689C-7BAA-4D8B-9BFA-26FA5F5F11A6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/>
            <a:t>Oficial Patrullero(a)</a:t>
          </a:r>
        </a:p>
      </dgm:t>
    </dgm:pt>
    <dgm:pt modelId="{1CBA1466-9B70-40DE-ABFD-7537F7E3D45F}" type="parTrans" cxnId="{EC724DDC-A514-4C2F-B6CB-601D5320546A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A3704BCA-5964-40F8-ADD4-E26642897C08}" type="sibTrans" cxnId="{EC724DDC-A514-4C2F-B6CB-601D5320546A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8A3DAA1F-8AC2-4E6A-992D-DEF58EDD21F9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/>
            <a:t>Oficiales Crucero</a:t>
          </a:r>
        </a:p>
        <a:p>
          <a:pPr>
            <a:spcBef>
              <a:spcPts val="0"/>
            </a:spcBef>
            <a:spcAft>
              <a:spcPts val="0"/>
            </a:spcAft>
          </a:pPr>
          <a:endParaRPr lang="es-MX" altLang="es-MX" sz="1200" dirty="0" smtClean="0"/>
        </a:p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 smtClean="0"/>
            <a:t>Oficiales </a:t>
          </a:r>
          <a:r>
            <a:rPr lang="es-MX" altLang="es-MX" sz="1200" dirty="0"/>
            <a:t>Motociclistas</a:t>
          </a:r>
        </a:p>
        <a:p>
          <a:pPr>
            <a:spcBef>
              <a:spcPts val="0"/>
            </a:spcBef>
            <a:spcAft>
              <a:spcPts val="0"/>
            </a:spcAft>
          </a:pPr>
          <a:endParaRPr lang="es-MX" altLang="es-MX" sz="1200" dirty="0"/>
        </a:p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/>
            <a:t>Oficiales Patrulleros(as</a:t>
          </a:r>
          <a:r>
            <a:rPr lang="es-MX" altLang="es-MX" sz="1200" dirty="0" smtClean="0"/>
            <a:t>)</a:t>
          </a:r>
          <a:endParaRPr lang="es-MX" altLang="es-MX" sz="1200" dirty="0"/>
        </a:p>
      </dgm:t>
    </dgm:pt>
    <dgm:pt modelId="{5979AF19-E7C8-409C-BD7E-4EF49B93CC3A}" type="parTrans" cxnId="{4601F146-D155-48E3-BC05-857DC4A4F674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92C52F47-8004-4BDD-953B-CF01A623F563}" type="sibTrans" cxnId="{4601F146-D155-48E3-BC05-857DC4A4F674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9F7016AB-14D9-4B39-B1B8-7C3AF3B30ABC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sz="1200" dirty="0"/>
            <a:t>Oficial Crucero</a:t>
          </a:r>
        </a:p>
      </dgm:t>
    </dgm:pt>
    <dgm:pt modelId="{776BC89A-627B-47D7-946A-A50E8E7067F5}" type="parTrans" cxnId="{24EB40A1-E510-4477-81B2-4B093AC3779A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74AB0386-E5DD-4565-B12C-3911BE438E9C}" type="sibTrans" cxnId="{24EB40A1-E510-4477-81B2-4B093AC3779A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7947D59B-D031-4F53-A5F4-0E645ADB6C53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/>
            <a:t>Oficiales Crucero</a:t>
          </a:r>
        </a:p>
        <a:p>
          <a:pPr>
            <a:spcBef>
              <a:spcPts val="0"/>
            </a:spcBef>
            <a:spcAft>
              <a:spcPts val="0"/>
            </a:spcAft>
          </a:pPr>
          <a:endParaRPr lang="es-MX" altLang="es-MX" sz="1200" dirty="0"/>
        </a:p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/>
            <a:t>Oficiales Motociclistas</a:t>
          </a:r>
        </a:p>
        <a:p>
          <a:pPr>
            <a:spcBef>
              <a:spcPts val="0"/>
            </a:spcBef>
            <a:spcAft>
              <a:spcPts val="0"/>
            </a:spcAft>
          </a:pPr>
          <a:endParaRPr lang="es-MX" altLang="es-MX" sz="1200" dirty="0"/>
        </a:p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/>
            <a:t>Oficiales Patrulleros(as</a:t>
          </a:r>
          <a:r>
            <a:rPr lang="es-MX" altLang="es-MX" sz="1200" dirty="0" smtClean="0"/>
            <a:t>)</a:t>
          </a:r>
          <a:endParaRPr lang="es-MX" altLang="es-MX" sz="1200" dirty="0"/>
        </a:p>
      </dgm:t>
    </dgm:pt>
    <dgm:pt modelId="{B79B2DAA-EC25-48D1-8299-62D98CAAC6CC}" type="parTrans" cxnId="{AF1C6B63-EA7E-4C38-8C33-FD9109CC7FA0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8045C987-A126-4C8A-8B4B-E88621834678}" type="sibTrans" cxnId="{AF1C6B63-EA7E-4C38-8C33-FD9109CC7FA0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B3263371-B20E-4D1C-87B0-F232DC5A756C}" type="pres">
      <dgm:prSet presAssocID="{BD3D72B1-EEF6-4EB4-803A-A74A6B4193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82BC17B1-BE98-4FCD-A00A-F17435074A12}" type="pres">
      <dgm:prSet presAssocID="{41568039-9809-4B2B-BA51-64E0E23C2BBE}" presName="hierRoot1" presStyleCnt="0">
        <dgm:presLayoutVars>
          <dgm:hierBranch val="init"/>
        </dgm:presLayoutVars>
      </dgm:prSet>
      <dgm:spPr/>
    </dgm:pt>
    <dgm:pt modelId="{BE89607D-8D88-4DEA-AB61-582F038D2B81}" type="pres">
      <dgm:prSet presAssocID="{41568039-9809-4B2B-BA51-64E0E23C2BBE}" presName="rootComposite1" presStyleCnt="0"/>
      <dgm:spPr/>
    </dgm:pt>
    <dgm:pt modelId="{108E2753-5269-4ACC-962F-745855C4CCF4}" type="pres">
      <dgm:prSet presAssocID="{41568039-9809-4B2B-BA51-64E0E23C2BBE}" presName="rootText1" presStyleLbl="node0" presStyleIdx="0" presStyleCnt="1" custScaleY="6503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4494E59-063F-4A87-990F-109EBEC5202A}" type="pres">
      <dgm:prSet presAssocID="{41568039-9809-4B2B-BA51-64E0E23C2BBE}" presName="rootConnector1" presStyleLbl="node1" presStyleIdx="0" presStyleCnt="0"/>
      <dgm:spPr/>
      <dgm:t>
        <a:bodyPr/>
        <a:lstStyle/>
        <a:p>
          <a:endParaRPr lang="es-ES"/>
        </a:p>
      </dgm:t>
    </dgm:pt>
    <dgm:pt modelId="{0B52AD5C-ACA0-406B-B7F1-5EC3CE69C909}" type="pres">
      <dgm:prSet presAssocID="{41568039-9809-4B2B-BA51-64E0E23C2BBE}" presName="hierChild2" presStyleCnt="0"/>
      <dgm:spPr/>
    </dgm:pt>
    <dgm:pt modelId="{F1D811E1-54FB-43DC-9221-BBD1AF59461E}" type="pres">
      <dgm:prSet presAssocID="{1CBA1466-9B70-40DE-ABFD-7537F7E3D45F}" presName="Name37" presStyleLbl="parChTrans1D2" presStyleIdx="0" presStyleCnt="2"/>
      <dgm:spPr/>
      <dgm:t>
        <a:bodyPr/>
        <a:lstStyle/>
        <a:p>
          <a:endParaRPr lang="es-ES"/>
        </a:p>
      </dgm:t>
    </dgm:pt>
    <dgm:pt modelId="{3AD56842-B5D0-4B28-9ECD-75B4A9D0F3F8}" type="pres">
      <dgm:prSet presAssocID="{2EC3689C-7BAA-4D8B-9BFA-26FA5F5F11A6}" presName="hierRoot2" presStyleCnt="0">
        <dgm:presLayoutVars>
          <dgm:hierBranch/>
        </dgm:presLayoutVars>
      </dgm:prSet>
      <dgm:spPr/>
    </dgm:pt>
    <dgm:pt modelId="{B7121B46-A2BE-4117-A06F-C35EC7E44BD5}" type="pres">
      <dgm:prSet presAssocID="{2EC3689C-7BAA-4D8B-9BFA-26FA5F5F11A6}" presName="rootComposite" presStyleCnt="0"/>
      <dgm:spPr/>
    </dgm:pt>
    <dgm:pt modelId="{9EF5B1E7-4642-446F-802A-010E77A6D315}" type="pres">
      <dgm:prSet presAssocID="{2EC3689C-7BAA-4D8B-9BFA-26FA5F5F11A6}" presName="rootText" presStyleLbl="node2" presStyleIdx="0" presStyleCnt="2" custScaleX="106580" custScaleY="4877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20D4592-4086-4910-B30C-72EC00D6CBE6}" type="pres">
      <dgm:prSet presAssocID="{2EC3689C-7BAA-4D8B-9BFA-26FA5F5F11A6}" presName="rootConnector" presStyleLbl="node2" presStyleIdx="0" presStyleCnt="2"/>
      <dgm:spPr/>
      <dgm:t>
        <a:bodyPr/>
        <a:lstStyle/>
        <a:p>
          <a:endParaRPr lang="es-ES"/>
        </a:p>
      </dgm:t>
    </dgm:pt>
    <dgm:pt modelId="{6C8B4CA9-8A6B-4839-9B95-F2F66954329E}" type="pres">
      <dgm:prSet presAssocID="{2EC3689C-7BAA-4D8B-9BFA-26FA5F5F11A6}" presName="hierChild4" presStyleCnt="0"/>
      <dgm:spPr/>
    </dgm:pt>
    <dgm:pt modelId="{520A308D-5512-4951-B79E-17D72A866BB4}" type="pres">
      <dgm:prSet presAssocID="{5979AF19-E7C8-409C-BD7E-4EF49B93CC3A}" presName="Name35" presStyleLbl="parChTrans1D3" presStyleIdx="0" presStyleCnt="2"/>
      <dgm:spPr/>
      <dgm:t>
        <a:bodyPr/>
        <a:lstStyle/>
        <a:p>
          <a:endParaRPr lang="es-ES"/>
        </a:p>
      </dgm:t>
    </dgm:pt>
    <dgm:pt modelId="{F8C48E6E-612E-48DE-BB88-5057B5F2CB7D}" type="pres">
      <dgm:prSet presAssocID="{8A3DAA1F-8AC2-4E6A-992D-DEF58EDD21F9}" presName="hierRoot2" presStyleCnt="0">
        <dgm:presLayoutVars>
          <dgm:hierBranch val="init"/>
        </dgm:presLayoutVars>
      </dgm:prSet>
      <dgm:spPr/>
    </dgm:pt>
    <dgm:pt modelId="{631D0FAB-8025-4C82-81B6-7FE1C116B7F8}" type="pres">
      <dgm:prSet presAssocID="{8A3DAA1F-8AC2-4E6A-992D-DEF58EDD21F9}" presName="rootComposite" presStyleCnt="0"/>
      <dgm:spPr/>
    </dgm:pt>
    <dgm:pt modelId="{676B065B-52F5-4142-AD91-1C77325095B5}" type="pres">
      <dgm:prSet presAssocID="{8A3DAA1F-8AC2-4E6A-992D-DEF58EDD21F9}" presName="rootText" presStyleLbl="node3" presStyleIdx="0" presStyleCnt="2" custScaleX="106580" custScaleY="19509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87E46D8-0152-4CB9-A869-6D4A54368B77}" type="pres">
      <dgm:prSet presAssocID="{8A3DAA1F-8AC2-4E6A-992D-DEF58EDD21F9}" presName="rootConnector" presStyleLbl="node3" presStyleIdx="0" presStyleCnt="2"/>
      <dgm:spPr/>
      <dgm:t>
        <a:bodyPr/>
        <a:lstStyle/>
        <a:p>
          <a:endParaRPr lang="es-ES"/>
        </a:p>
      </dgm:t>
    </dgm:pt>
    <dgm:pt modelId="{39CC2905-99FB-410A-A7C1-BD5294C8156E}" type="pres">
      <dgm:prSet presAssocID="{8A3DAA1F-8AC2-4E6A-992D-DEF58EDD21F9}" presName="hierChild4" presStyleCnt="0"/>
      <dgm:spPr/>
    </dgm:pt>
    <dgm:pt modelId="{20BDDAFD-70F0-484D-A6A6-3060A7A6FF75}" type="pres">
      <dgm:prSet presAssocID="{8A3DAA1F-8AC2-4E6A-992D-DEF58EDD21F9}" presName="hierChild5" presStyleCnt="0"/>
      <dgm:spPr/>
    </dgm:pt>
    <dgm:pt modelId="{D3CC1EF0-B066-49DF-9149-C52533FB5920}" type="pres">
      <dgm:prSet presAssocID="{2EC3689C-7BAA-4D8B-9BFA-26FA5F5F11A6}" presName="hierChild5" presStyleCnt="0"/>
      <dgm:spPr/>
    </dgm:pt>
    <dgm:pt modelId="{9DA04FFE-B402-4664-9168-28B00899F571}" type="pres">
      <dgm:prSet presAssocID="{776BC89A-627B-47D7-946A-A50E8E7067F5}" presName="Name37" presStyleLbl="parChTrans1D2" presStyleIdx="1" presStyleCnt="2"/>
      <dgm:spPr/>
      <dgm:t>
        <a:bodyPr/>
        <a:lstStyle/>
        <a:p>
          <a:endParaRPr lang="es-ES"/>
        </a:p>
      </dgm:t>
    </dgm:pt>
    <dgm:pt modelId="{C84C7917-2A40-41EE-BC6D-EEC453845CA6}" type="pres">
      <dgm:prSet presAssocID="{9F7016AB-14D9-4B39-B1B8-7C3AF3B30ABC}" presName="hierRoot2" presStyleCnt="0">
        <dgm:presLayoutVars>
          <dgm:hierBranch/>
        </dgm:presLayoutVars>
      </dgm:prSet>
      <dgm:spPr/>
    </dgm:pt>
    <dgm:pt modelId="{D3A6A97D-54B4-4228-B625-D0292930E70B}" type="pres">
      <dgm:prSet presAssocID="{9F7016AB-14D9-4B39-B1B8-7C3AF3B30ABC}" presName="rootComposite" presStyleCnt="0"/>
      <dgm:spPr/>
    </dgm:pt>
    <dgm:pt modelId="{C0E84288-EA31-49E9-8E88-83BF465087E7}" type="pres">
      <dgm:prSet presAssocID="{9F7016AB-14D9-4B39-B1B8-7C3AF3B30ABC}" presName="rootText" presStyleLbl="node2" presStyleIdx="1" presStyleCnt="2" custScaleX="106580" custScaleY="4877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714FFE7-459A-48C8-A7E9-61D371DEB854}" type="pres">
      <dgm:prSet presAssocID="{9F7016AB-14D9-4B39-B1B8-7C3AF3B30ABC}" presName="rootConnector" presStyleLbl="node2" presStyleIdx="1" presStyleCnt="2"/>
      <dgm:spPr/>
      <dgm:t>
        <a:bodyPr/>
        <a:lstStyle/>
        <a:p>
          <a:endParaRPr lang="es-ES"/>
        </a:p>
      </dgm:t>
    </dgm:pt>
    <dgm:pt modelId="{8ED09B9A-54CE-4069-B11E-B32691694FF2}" type="pres">
      <dgm:prSet presAssocID="{9F7016AB-14D9-4B39-B1B8-7C3AF3B30ABC}" presName="hierChild4" presStyleCnt="0"/>
      <dgm:spPr/>
    </dgm:pt>
    <dgm:pt modelId="{4732691B-2685-48B7-93AE-7D54347A31AB}" type="pres">
      <dgm:prSet presAssocID="{B79B2DAA-EC25-48D1-8299-62D98CAAC6CC}" presName="Name35" presStyleLbl="parChTrans1D3" presStyleIdx="1" presStyleCnt="2"/>
      <dgm:spPr/>
      <dgm:t>
        <a:bodyPr/>
        <a:lstStyle/>
        <a:p>
          <a:endParaRPr lang="es-ES"/>
        </a:p>
      </dgm:t>
    </dgm:pt>
    <dgm:pt modelId="{473F1AE2-649E-43E2-BA63-40BEF72BF93E}" type="pres">
      <dgm:prSet presAssocID="{7947D59B-D031-4F53-A5F4-0E645ADB6C53}" presName="hierRoot2" presStyleCnt="0">
        <dgm:presLayoutVars>
          <dgm:hierBranch val="init"/>
        </dgm:presLayoutVars>
      </dgm:prSet>
      <dgm:spPr/>
    </dgm:pt>
    <dgm:pt modelId="{D11BCB35-1F9E-42CC-9FD0-68CF5805BE7B}" type="pres">
      <dgm:prSet presAssocID="{7947D59B-D031-4F53-A5F4-0E645ADB6C53}" presName="rootComposite" presStyleCnt="0"/>
      <dgm:spPr/>
    </dgm:pt>
    <dgm:pt modelId="{62C8CCD5-5EED-407B-AD49-15F3C1014C46}" type="pres">
      <dgm:prSet presAssocID="{7947D59B-D031-4F53-A5F4-0E645ADB6C53}" presName="rootText" presStyleLbl="node3" presStyleIdx="1" presStyleCnt="2" custScaleX="106580" custScaleY="19509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F955BE9-0EEF-416C-9B3A-3ED09AD4E1F1}" type="pres">
      <dgm:prSet presAssocID="{7947D59B-D031-4F53-A5F4-0E645ADB6C53}" presName="rootConnector" presStyleLbl="node3" presStyleIdx="1" presStyleCnt="2"/>
      <dgm:spPr/>
      <dgm:t>
        <a:bodyPr/>
        <a:lstStyle/>
        <a:p>
          <a:endParaRPr lang="es-ES"/>
        </a:p>
      </dgm:t>
    </dgm:pt>
    <dgm:pt modelId="{8EC4717E-628C-480A-90D6-3A50F2A3BAB1}" type="pres">
      <dgm:prSet presAssocID="{7947D59B-D031-4F53-A5F4-0E645ADB6C53}" presName="hierChild4" presStyleCnt="0"/>
      <dgm:spPr/>
    </dgm:pt>
    <dgm:pt modelId="{FC97B6D8-9DE7-4941-BA58-FD72E224256E}" type="pres">
      <dgm:prSet presAssocID="{7947D59B-D031-4F53-A5F4-0E645ADB6C53}" presName="hierChild5" presStyleCnt="0"/>
      <dgm:spPr/>
    </dgm:pt>
    <dgm:pt modelId="{088AABA2-E63A-4E33-9EDB-476F1C238365}" type="pres">
      <dgm:prSet presAssocID="{9F7016AB-14D9-4B39-B1B8-7C3AF3B30ABC}" presName="hierChild5" presStyleCnt="0"/>
      <dgm:spPr/>
    </dgm:pt>
    <dgm:pt modelId="{F9864602-66AF-432D-AEDA-C77DEB1F3D4B}" type="pres">
      <dgm:prSet presAssocID="{41568039-9809-4B2B-BA51-64E0E23C2BBE}" presName="hierChild3" presStyleCnt="0"/>
      <dgm:spPr/>
    </dgm:pt>
  </dgm:ptLst>
  <dgm:cxnLst>
    <dgm:cxn modelId="{D7B877B4-02D3-4409-B7E7-0342EF44F72C}" type="presOf" srcId="{2EC3689C-7BAA-4D8B-9BFA-26FA5F5F11A6}" destId="{9EF5B1E7-4642-446F-802A-010E77A6D315}" srcOrd="0" destOrd="0" presId="urn:microsoft.com/office/officeart/2005/8/layout/orgChart1"/>
    <dgm:cxn modelId="{17837DD7-8140-4CCD-8F0C-C52E34FE1761}" type="presOf" srcId="{1CBA1466-9B70-40DE-ABFD-7537F7E3D45F}" destId="{F1D811E1-54FB-43DC-9221-BBD1AF59461E}" srcOrd="0" destOrd="0" presId="urn:microsoft.com/office/officeart/2005/8/layout/orgChart1"/>
    <dgm:cxn modelId="{A796EFFF-D220-4090-BB05-396E6C1C6FE2}" type="presOf" srcId="{9F7016AB-14D9-4B39-B1B8-7C3AF3B30ABC}" destId="{6714FFE7-459A-48C8-A7E9-61D371DEB854}" srcOrd="1" destOrd="0" presId="urn:microsoft.com/office/officeart/2005/8/layout/orgChart1"/>
    <dgm:cxn modelId="{4601F146-D155-48E3-BC05-857DC4A4F674}" srcId="{2EC3689C-7BAA-4D8B-9BFA-26FA5F5F11A6}" destId="{8A3DAA1F-8AC2-4E6A-992D-DEF58EDD21F9}" srcOrd="0" destOrd="0" parTransId="{5979AF19-E7C8-409C-BD7E-4EF49B93CC3A}" sibTransId="{92C52F47-8004-4BDD-953B-CF01A623F563}"/>
    <dgm:cxn modelId="{08B43897-7D5F-4EE9-934D-604A6B0D8F10}" type="presOf" srcId="{8A3DAA1F-8AC2-4E6A-992D-DEF58EDD21F9}" destId="{676B065B-52F5-4142-AD91-1C77325095B5}" srcOrd="0" destOrd="0" presId="urn:microsoft.com/office/officeart/2005/8/layout/orgChart1"/>
    <dgm:cxn modelId="{A23AE3CF-9108-43CD-975F-7082397D17D6}" type="presOf" srcId="{7947D59B-D031-4F53-A5F4-0E645ADB6C53}" destId="{62C8CCD5-5EED-407B-AD49-15F3C1014C46}" srcOrd="0" destOrd="0" presId="urn:microsoft.com/office/officeart/2005/8/layout/orgChart1"/>
    <dgm:cxn modelId="{45404443-0413-47B7-A4F4-7FD9C8ECBA10}" srcId="{BD3D72B1-EEF6-4EB4-803A-A74A6B419346}" destId="{41568039-9809-4B2B-BA51-64E0E23C2BBE}" srcOrd="0" destOrd="0" parTransId="{ED044282-9709-409C-A329-2B868569F6BC}" sibTransId="{7DF3ADED-0B1E-4DCA-9C7E-A36145EED7EE}"/>
    <dgm:cxn modelId="{4583D0AA-F214-4A69-A311-8392A7677EEC}" type="presOf" srcId="{41568039-9809-4B2B-BA51-64E0E23C2BBE}" destId="{94494E59-063F-4A87-990F-109EBEC5202A}" srcOrd="1" destOrd="0" presId="urn:microsoft.com/office/officeart/2005/8/layout/orgChart1"/>
    <dgm:cxn modelId="{25EB24ED-EFB0-4426-91F3-E79E16C50B49}" type="presOf" srcId="{B79B2DAA-EC25-48D1-8299-62D98CAAC6CC}" destId="{4732691B-2685-48B7-93AE-7D54347A31AB}" srcOrd="0" destOrd="0" presId="urn:microsoft.com/office/officeart/2005/8/layout/orgChart1"/>
    <dgm:cxn modelId="{EC724DDC-A514-4C2F-B6CB-601D5320546A}" srcId="{41568039-9809-4B2B-BA51-64E0E23C2BBE}" destId="{2EC3689C-7BAA-4D8B-9BFA-26FA5F5F11A6}" srcOrd="0" destOrd="0" parTransId="{1CBA1466-9B70-40DE-ABFD-7537F7E3D45F}" sibTransId="{A3704BCA-5964-40F8-ADD4-E26642897C08}"/>
    <dgm:cxn modelId="{AF1C6B63-EA7E-4C38-8C33-FD9109CC7FA0}" srcId="{9F7016AB-14D9-4B39-B1B8-7C3AF3B30ABC}" destId="{7947D59B-D031-4F53-A5F4-0E645ADB6C53}" srcOrd="0" destOrd="0" parTransId="{B79B2DAA-EC25-48D1-8299-62D98CAAC6CC}" sibTransId="{8045C987-A126-4C8A-8B4B-E88621834678}"/>
    <dgm:cxn modelId="{D321E778-ECE5-4A75-AAB3-D43F20F60F45}" type="presOf" srcId="{7947D59B-D031-4F53-A5F4-0E645ADB6C53}" destId="{BF955BE9-0EEF-416C-9B3A-3ED09AD4E1F1}" srcOrd="1" destOrd="0" presId="urn:microsoft.com/office/officeart/2005/8/layout/orgChart1"/>
    <dgm:cxn modelId="{0B643BF3-7229-45DB-8EFD-31CE7DE671B9}" type="presOf" srcId="{5979AF19-E7C8-409C-BD7E-4EF49B93CC3A}" destId="{520A308D-5512-4951-B79E-17D72A866BB4}" srcOrd="0" destOrd="0" presId="urn:microsoft.com/office/officeart/2005/8/layout/orgChart1"/>
    <dgm:cxn modelId="{24EB40A1-E510-4477-81B2-4B093AC3779A}" srcId="{41568039-9809-4B2B-BA51-64E0E23C2BBE}" destId="{9F7016AB-14D9-4B39-B1B8-7C3AF3B30ABC}" srcOrd="1" destOrd="0" parTransId="{776BC89A-627B-47D7-946A-A50E8E7067F5}" sibTransId="{74AB0386-E5DD-4565-B12C-3911BE438E9C}"/>
    <dgm:cxn modelId="{49619829-CCB6-4472-B555-FF4293E92C65}" type="presOf" srcId="{BD3D72B1-EEF6-4EB4-803A-A74A6B419346}" destId="{B3263371-B20E-4D1C-87B0-F232DC5A756C}" srcOrd="0" destOrd="0" presId="urn:microsoft.com/office/officeart/2005/8/layout/orgChart1"/>
    <dgm:cxn modelId="{E6983A05-C8E7-4555-9F42-B94E71CE664C}" type="presOf" srcId="{2EC3689C-7BAA-4D8B-9BFA-26FA5F5F11A6}" destId="{F20D4592-4086-4910-B30C-72EC00D6CBE6}" srcOrd="1" destOrd="0" presId="urn:microsoft.com/office/officeart/2005/8/layout/orgChart1"/>
    <dgm:cxn modelId="{F80856C1-36A9-4D7A-8F63-E03AAB9C271F}" type="presOf" srcId="{8A3DAA1F-8AC2-4E6A-992D-DEF58EDD21F9}" destId="{887E46D8-0152-4CB9-A869-6D4A54368B77}" srcOrd="1" destOrd="0" presId="urn:microsoft.com/office/officeart/2005/8/layout/orgChart1"/>
    <dgm:cxn modelId="{693C2FE0-B897-4826-90A0-B2E57E943E83}" type="presOf" srcId="{776BC89A-627B-47D7-946A-A50E8E7067F5}" destId="{9DA04FFE-B402-4664-9168-28B00899F571}" srcOrd="0" destOrd="0" presId="urn:microsoft.com/office/officeart/2005/8/layout/orgChart1"/>
    <dgm:cxn modelId="{46B268A2-FADE-4B5F-A161-FF331E331648}" type="presOf" srcId="{41568039-9809-4B2B-BA51-64E0E23C2BBE}" destId="{108E2753-5269-4ACC-962F-745855C4CCF4}" srcOrd="0" destOrd="0" presId="urn:microsoft.com/office/officeart/2005/8/layout/orgChart1"/>
    <dgm:cxn modelId="{8867BB5B-66BE-4C88-9096-2E3C7B2CC10A}" type="presOf" srcId="{9F7016AB-14D9-4B39-B1B8-7C3AF3B30ABC}" destId="{C0E84288-EA31-49E9-8E88-83BF465087E7}" srcOrd="0" destOrd="0" presId="urn:microsoft.com/office/officeart/2005/8/layout/orgChart1"/>
    <dgm:cxn modelId="{7EE14A19-B7A9-48D1-89B1-90CC7AC4E233}" type="presParOf" srcId="{B3263371-B20E-4D1C-87B0-F232DC5A756C}" destId="{82BC17B1-BE98-4FCD-A00A-F17435074A12}" srcOrd="0" destOrd="0" presId="urn:microsoft.com/office/officeart/2005/8/layout/orgChart1"/>
    <dgm:cxn modelId="{4C2E4E08-EF26-4084-A0B8-30DDFBFC4B12}" type="presParOf" srcId="{82BC17B1-BE98-4FCD-A00A-F17435074A12}" destId="{BE89607D-8D88-4DEA-AB61-582F038D2B81}" srcOrd="0" destOrd="0" presId="urn:microsoft.com/office/officeart/2005/8/layout/orgChart1"/>
    <dgm:cxn modelId="{A32CAA0D-C9AF-4F0E-AD3D-1FECF6297BD4}" type="presParOf" srcId="{BE89607D-8D88-4DEA-AB61-582F038D2B81}" destId="{108E2753-5269-4ACC-962F-745855C4CCF4}" srcOrd="0" destOrd="0" presId="urn:microsoft.com/office/officeart/2005/8/layout/orgChart1"/>
    <dgm:cxn modelId="{48908A56-5528-492A-ABF2-E2010BCE0C03}" type="presParOf" srcId="{BE89607D-8D88-4DEA-AB61-582F038D2B81}" destId="{94494E59-063F-4A87-990F-109EBEC5202A}" srcOrd="1" destOrd="0" presId="urn:microsoft.com/office/officeart/2005/8/layout/orgChart1"/>
    <dgm:cxn modelId="{65DEEA3C-A45B-4F05-9CA6-6B74AFDB419C}" type="presParOf" srcId="{82BC17B1-BE98-4FCD-A00A-F17435074A12}" destId="{0B52AD5C-ACA0-406B-B7F1-5EC3CE69C909}" srcOrd="1" destOrd="0" presId="urn:microsoft.com/office/officeart/2005/8/layout/orgChart1"/>
    <dgm:cxn modelId="{EEBAED0F-FDFF-467E-9147-A5A01E63BD99}" type="presParOf" srcId="{0B52AD5C-ACA0-406B-B7F1-5EC3CE69C909}" destId="{F1D811E1-54FB-43DC-9221-BBD1AF59461E}" srcOrd="0" destOrd="0" presId="urn:microsoft.com/office/officeart/2005/8/layout/orgChart1"/>
    <dgm:cxn modelId="{8FA9B759-607F-41BC-96E8-964EBA8A416D}" type="presParOf" srcId="{0B52AD5C-ACA0-406B-B7F1-5EC3CE69C909}" destId="{3AD56842-B5D0-4B28-9ECD-75B4A9D0F3F8}" srcOrd="1" destOrd="0" presId="urn:microsoft.com/office/officeart/2005/8/layout/orgChart1"/>
    <dgm:cxn modelId="{CC2C9353-AB2B-4E88-979D-1872EFB1AC3B}" type="presParOf" srcId="{3AD56842-B5D0-4B28-9ECD-75B4A9D0F3F8}" destId="{B7121B46-A2BE-4117-A06F-C35EC7E44BD5}" srcOrd="0" destOrd="0" presId="urn:microsoft.com/office/officeart/2005/8/layout/orgChart1"/>
    <dgm:cxn modelId="{880561DF-9FF6-46EA-9885-251FC39BBAFC}" type="presParOf" srcId="{B7121B46-A2BE-4117-A06F-C35EC7E44BD5}" destId="{9EF5B1E7-4642-446F-802A-010E77A6D315}" srcOrd="0" destOrd="0" presId="urn:microsoft.com/office/officeart/2005/8/layout/orgChart1"/>
    <dgm:cxn modelId="{10690A2B-1B61-40AE-B3A9-B4981C9A23BF}" type="presParOf" srcId="{B7121B46-A2BE-4117-A06F-C35EC7E44BD5}" destId="{F20D4592-4086-4910-B30C-72EC00D6CBE6}" srcOrd="1" destOrd="0" presId="urn:microsoft.com/office/officeart/2005/8/layout/orgChart1"/>
    <dgm:cxn modelId="{AA6DDD10-70C0-489D-8247-5A8B1FA5CF32}" type="presParOf" srcId="{3AD56842-B5D0-4B28-9ECD-75B4A9D0F3F8}" destId="{6C8B4CA9-8A6B-4839-9B95-F2F66954329E}" srcOrd="1" destOrd="0" presId="urn:microsoft.com/office/officeart/2005/8/layout/orgChart1"/>
    <dgm:cxn modelId="{0A540B86-B533-4270-AB6A-D4F2A68D97E5}" type="presParOf" srcId="{6C8B4CA9-8A6B-4839-9B95-F2F66954329E}" destId="{520A308D-5512-4951-B79E-17D72A866BB4}" srcOrd="0" destOrd="0" presId="urn:microsoft.com/office/officeart/2005/8/layout/orgChart1"/>
    <dgm:cxn modelId="{0E0EE1AB-668C-4DF3-AF7A-77EB2B22FED5}" type="presParOf" srcId="{6C8B4CA9-8A6B-4839-9B95-F2F66954329E}" destId="{F8C48E6E-612E-48DE-BB88-5057B5F2CB7D}" srcOrd="1" destOrd="0" presId="urn:microsoft.com/office/officeart/2005/8/layout/orgChart1"/>
    <dgm:cxn modelId="{0C92DC3E-4CB2-4E13-B4AB-186723F21B42}" type="presParOf" srcId="{F8C48E6E-612E-48DE-BB88-5057B5F2CB7D}" destId="{631D0FAB-8025-4C82-81B6-7FE1C116B7F8}" srcOrd="0" destOrd="0" presId="urn:microsoft.com/office/officeart/2005/8/layout/orgChart1"/>
    <dgm:cxn modelId="{11E09E5A-8446-4FE3-84DA-B64A94C59EBB}" type="presParOf" srcId="{631D0FAB-8025-4C82-81B6-7FE1C116B7F8}" destId="{676B065B-52F5-4142-AD91-1C77325095B5}" srcOrd="0" destOrd="0" presId="urn:microsoft.com/office/officeart/2005/8/layout/orgChart1"/>
    <dgm:cxn modelId="{BAB3EB5D-F1EA-474C-A48C-4D36F9D39AED}" type="presParOf" srcId="{631D0FAB-8025-4C82-81B6-7FE1C116B7F8}" destId="{887E46D8-0152-4CB9-A869-6D4A54368B77}" srcOrd="1" destOrd="0" presId="urn:microsoft.com/office/officeart/2005/8/layout/orgChart1"/>
    <dgm:cxn modelId="{3CF3D54F-2A8D-4D9E-903C-7CBAD943A1EE}" type="presParOf" srcId="{F8C48E6E-612E-48DE-BB88-5057B5F2CB7D}" destId="{39CC2905-99FB-410A-A7C1-BD5294C8156E}" srcOrd="1" destOrd="0" presId="urn:microsoft.com/office/officeart/2005/8/layout/orgChart1"/>
    <dgm:cxn modelId="{42EE1AB5-DF67-491B-AE02-3064543B9413}" type="presParOf" srcId="{F8C48E6E-612E-48DE-BB88-5057B5F2CB7D}" destId="{20BDDAFD-70F0-484D-A6A6-3060A7A6FF75}" srcOrd="2" destOrd="0" presId="urn:microsoft.com/office/officeart/2005/8/layout/orgChart1"/>
    <dgm:cxn modelId="{3B23AEB2-9F19-4AE3-A481-4F7A7486AE6B}" type="presParOf" srcId="{3AD56842-B5D0-4B28-9ECD-75B4A9D0F3F8}" destId="{D3CC1EF0-B066-49DF-9149-C52533FB5920}" srcOrd="2" destOrd="0" presId="urn:microsoft.com/office/officeart/2005/8/layout/orgChart1"/>
    <dgm:cxn modelId="{C62F68F8-9A98-4356-AA6C-C864E050056B}" type="presParOf" srcId="{0B52AD5C-ACA0-406B-B7F1-5EC3CE69C909}" destId="{9DA04FFE-B402-4664-9168-28B00899F571}" srcOrd="2" destOrd="0" presId="urn:microsoft.com/office/officeart/2005/8/layout/orgChart1"/>
    <dgm:cxn modelId="{3D6DEB09-DE17-47F7-B79D-424F9C00CB5B}" type="presParOf" srcId="{0B52AD5C-ACA0-406B-B7F1-5EC3CE69C909}" destId="{C84C7917-2A40-41EE-BC6D-EEC453845CA6}" srcOrd="3" destOrd="0" presId="urn:microsoft.com/office/officeart/2005/8/layout/orgChart1"/>
    <dgm:cxn modelId="{2AB42AB1-782D-41F7-89C1-9548608124EA}" type="presParOf" srcId="{C84C7917-2A40-41EE-BC6D-EEC453845CA6}" destId="{D3A6A97D-54B4-4228-B625-D0292930E70B}" srcOrd="0" destOrd="0" presId="urn:microsoft.com/office/officeart/2005/8/layout/orgChart1"/>
    <dgm:cxn modelId="{C419228D-1280-4FB7-BA98-4A0E60AC016E}" type="presParOf" srcId="{D3A6A97D-54B4-4228-B625-D0292930E70B}" destId="{C0E84288-EA31-49E9-8E88-83BF465087E7}" srcOrd="0" destOrd="0" presId="urn:microsoft.com/office/officeart/2005/8/layout/orgChart1"/>
    <dgm:cxn modelId="{047B852D-B08B-4AD8-B962-36404516B47F}" type="presParOf" srcId="{D3A6A97D-54B4-4228-B625-D0292930E70B}" destId="{6714FFE7-459A-48C8-A7E9-61D371DEB854}" srcOrd="1" destOrd="0" presId="urn:microsoft.com/office/officeart/2005/8/layout/orgChart1"/>
    <dgm:cxn modelId="{086AC19A-17D9-4906-A6F7-724F3AD240AF}" type="presParOf" srcId="{C84C7917-2A40-41EE-BC6D-EEC453845CA6}" destId="{8ED09B9A-54CE-4069-B11E-B32691694FF2}" srcOrd="1" destOrd="0" presId="urn:microsoft.com/office/officeart/2005/8/layout/orgChart1"/>
    <dgm:cxn modelId="{1D6DE0E5-FBB0-46B8-89AC-51C1F330EC95}" type="presParOf" srcId="{8ED09B9A-54CE-4069-B11E-B32691694FF2}" destId="{4732691B-2685-48B7-93AE-7D54347A31AB}" srcOrd="0" destOrd="0" presId="urn:microsoft.com/office/officeart/2005/8/layout/orgChart1"/>
    <dgm:cxn modelId="{5942ED89-D88F-4A51-9A1F-ABA0F564C295}" type="presParOf" srcId="{8ED09B9A-54CE-4069-B11E-B32691694FF2}" destId="{473F1AE2-649E-43E2-BA63-40BEF72BF93E}" srcOrd="1" destOrd="0" presId="urn:microsoft.com/office/officeart/2005/8/layout/orgChart1"/>
    <dgm:cxn modelId="{72F55A9F-82B4-4324-89E4-FE99FE251958}" type="presParOf" srcId="{473F1AE2-649E-43E2-BA63-40BEF72BF93E}" destId="{D11BCB35-1F9E-42CC-9FD0-68CF5805BE7B}" srcOrd="0" destOrd="0" presId="urn:microsoft.com/office/officeart/2005/8/layout/orgChart1"/>
    <dgm:cxn modelId="{3E1D9C2B-F3C0-4DDA-B49C-A231919A7A9B}" type="presParOf" srcId="{D11BCB35-1F9E-42CC-9FD0-68CF5805BE7B}" destId="{62C8CCD5-5EED-407B-AD49-15F3C1014C46}" srcOrd="0" destOrd="0" presId="urn:microsoft.com/office/officeart/2005/8/layout/orgChart1"/>
    <dgm:cxn modelId="{432CA93C-AB79-4A12-AA8E-706D7EFEF38E}" type="presParOf" srcId="{D11BCB35-1F9E-42CC-9FD0-68CF5805BE7B}" destId="{BF955BE9-0EEF-416C-9B3A-3ED09AD4E1F1}" srcOrd="1" destOrd="0" presId="urn:microsoft.com/office/officeart/2005/8/layout/orgChart1"/>
    <dgm:cxn modelId="{6CB7C78F-D17E-4688-B144-BFE27A219E28}" type="presParOf" srcId="{473F1AE2-649E-43E2-BA63-40BEF72BF93E}" destId="{8EC4717E-628C-480A-90D6-3A50F2A3BAB1}" srcOrd="1" destOrd="0" presId="urn:microsoft.com/office/officeart/2005/8/layout/orgChart1"/>
    <dgm:cxn modelId="{C433CA89-DEAF-4354-BD6D-3FC68B63B5D4}" type="presParOf" srcId="{473F1AE2-649E-43E2-BA63-40BEF72BF93E}" destId="{FC97B6D8-9DE7-4941-BA58-FD72E224256E}" srcOrd="2" destOrd="0" presId="urn:microsoft.com/office/officeart/2005/8/layout/orgChart1"/>
    <dgm:cxn modelId="{C1CC8E33-CB3C-47BE-80D3-7B9E91CF4E25}" type="presParOf" srcId="{C84C7917-2A40-41EE-BC6D-EEC453845CA6}" destId="{088AABA2-E63A-4E33-9EDB-476F1C238365}" srcOrd="2" destOrd="0" presId="urn:microsoft.com/office/officeart/2005/8/layout/orgChart1"/>
    <dgm:cxn modelId="{8DC05F88-C0B1-41E0-B6FC-97D5D90357A5}" type="presParOf" srcId="{82BC17B1-BE98-4FCD-A00A-F17435074A12}" destId="{F9864602-66AF-432D-AEDA-C77DEB1F3D4B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9.xml><?xml version="1.0" encoding="utf-8"?>
<dgm:dataModel xmlns:dgm="http://schemas.openxmlformats.org/drawingml/2006/diagram" xmlns:a="http://schemas.openxmlformats.org/drawingml/2006/main">
  <dgm:ptLst>
    <dgm:pt modelId="{BD3D72B1-EEF6-4EB4-803A-A74A6B41934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8F9B962E-1A76-4DB3-8E18-81A971FBB424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 smtClean="0"/>
            <a:t>Auxiliares</a:t>
          </a:r>
        </a:p>
        <a:p>
          <a:pPr>
            <a:spcBef>
              <a:spcPts val="0"/>
            </a:spcBef>
            <a:spcAft>
              <a:spcPts val="0"/>
            </a:spcAft>
          </a:pPr>
          <a:endParaRPr lang="es-MX" altLang="es-MX" sz="1200" dirty="0" smtClean="0"/>
        </a:p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 smtClean="0"/>
            <a:t>Auxiliares Administrativos(as)</a:t>
          </a:r>
        </a:p>
        <a:p>
          <a:pPr>
            <a:spcBef>
              <a:spcPts val="0"/>
            </a:spcBef>
            <a:spcAft>
              <a:spcPts val="0"/>
            </a:spcAft>
          </a:pPr>
          <a:endParaRPr lang="es-MX" altLang="es-MX" sz="1200" dirty="0" smtClean="0"/>
        </a:p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 smtClean="0"/>
            <a:t>Supervisores(as)</a:t>
          </a:r>
        </a:p>
      </dgm:t>
    </dgm:pt>
    <dgm:pt modelId="{8D68EF15-F857-4A2D-BC0F-9D2136394EF6}" type="parTrans" cxnId="{616532C7-45FE-4268-BC05-3CD1926FA8BB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2F2677F8-7A2F-4F4A-AC82-91F77AD94898}" type="sibTrans" cxnId="{616532C7-45FE-4268-BC05-3CD1926FA8BB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77CA0328-0675-4D7C-8634-2CC03A0B2069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 smtClean="0"/>
            <a:t>Área de Licencias</a:t>
          </a:r>
          <a:endParaRPr lang="es-MX" altLang="es-MX" sz="1200" dirty="0"/>
        </a:p>
      </dgm:t>
    </dgm:pt>
    <dgm:pt modelId="{1B53A27E-9A37-4BB2-ADF2-6C4CE843C372}" type="parTrans" cxnId="{04712574-5E8E-4C36-B7CD-52B2CBAF3172}">
      <dgm:prSet/>
      <dgm:spPr/>
      <dgm:t>
        <a:bodyPr/>
        <a:lstStyle/>
        <a:p>
          <a:endParaRPr lang="es-ES" sz="1200"/>
        </a:p>
      </dgm:t>
    </dgm:pt>
    <dgm:pt modelId="{57A32356-4957-43CA-873F-A22FFF1C6767}" type="sibTrans" cxnId="{04712574-5E8E-4C36-B7CD-52B2CBAF3172}">
      <dgm:prSet/>
      <dgm:spPr/>
      <dgm:t>
        <a:bodyPr/>
        <a:lstStyle/>
        <a:p>
          <a:endParaRPr lang="es-ES" sz="1200"/>
        </a:p>
      </dgm:t>
    </dgm:pt>
    <dgm:pt modelId="{1EC82BA6-23DF-4097-BDA4-A9E15E1AA085}">
      <dgm:prSet custT="1"/>
      <dgm:spPr/>
      <dgm:t>
        <a:bodyPr/>
        <a:lstStyle/>
        <a:p>
          <a:r>
            <a:rPr lang="es-ES" sz="1200" dirty="0"/>
            <a:t>Jefe(a) de Cultura </a:t>
          </a:r>
          <a:r>
            <a:rPr lang="es-ES" sz="1200" dirty="0" smtClean="0"/>
            <a:t>Vial</a:t>
          </a:r>
          <a:endParaRPr lang="es-ES" sz="1200" dirty="0"/>
        </a:p>
      </dgm:t>
    </dgm:pt>
    <dgm:pt modelId="{CBAD12FB-F71E-4B3A-86F2-46398B4C6F16}" type="parTrans" cxnId="{14BFAABE-E528-4E19-BF20-610EB363F370}">
      <dgm:prSet/>
      <dgm:spPr/>
      <dgm:t>
        <a:bodyPr/>
        <a:lstStyle/>
        <a:p>
          <a:endParaRPr lang="es-ES" sz="1200"/>
        </a:p>
      </dgm:t>
    </dgm:pt>
    <dgm:pt modelId="{1601B558-2520-4541-9352-868FA8ABBDE4}" type="sibTrans" cxnId="{14BFAABE-E528-4E19-BF20-610EB363F370}">
      <dgm:prSet/>
      <dgm:spPr/>
      <dgm:t>
        <a:bodyPr/>
        <a:lstStyle/>
        <a:p>
          <a:endParaRPr lang="es-ES" sz="1200"/>
        </a:p>
      </dgm:t>
    </dgm:pt>
    <dgm:pt modelId="{47FBBE5A-B114-47FA-BD03-99488D130F88}">
      <dgm:prSet custT="1"/>
      <dgm:spPr/>
      <dgm:t>
        <a:bodyPr/>
        <a:lstStyle/>
        <a:p>
          <a:r>
            <a:rPr lang="es-MX" sz="1200" dirty="0" smtClean="0"/>
            <a:t>Encargado(a) de Cultura Vial</a:t>
          </a:r>
        </a:p>
      </dgm:t>
    </dgm:pt>
    <dgm:pt modelId="{857CD8D3-3327-435F-9ED4-B0EEB9648253}" type="parTrans" cxnId="{5E35BA63-7365-4C16-8B3E-FB3F9942E8F6}">
      <dgm:prSet/>
      <dgm:spPr/>
      <dgm:t>
        <a:bodyPr/>
        <a:lstStyle/>
        <a:p>
          <a:endParaRPr lang="es-ES" sz="1200"/>
        </a:p>
      </dgm:t>
    </dgm:pt>
    <dgm:pt modelId="{232773B0-6E44-4D41-B6C0-FC5D44D6BD8E}" type="sibTrans" cxnId="{5E35BA63-7365-4C16-8B3E-FB3F9942E8F6}">
      <dgm:prSet/>
      <dgm:spPr/>
      <dgm:t>
        <a:bodyPr/>
        <a:lstStyle/>
        <a:p>
          <a:endParaRPr lang="es-ES" sz="1200"/>
        </a:p>
      </dgm:t>
    </dgm:pt>
    <dgm:pt modelId="{0F13E5C2-9D8B-455B-8A89-B0614B80FD78}">
      <dgm:prSet custT="1"/>
      <dgm:spPr/>
      <dgm:t>
        <a:bodyPr/>
        <a:lstStyle/>
        <a:p>
          <a:r>
            <a:rPr lang="es-MX" sz="1200" dirty="0" smtClean="0"/>
            <a:t>Auxiliar</a:t>
          </a:r>
          <a:br>
            <a:rPr lang="es-MX" sz="1200" dirty="0" smtClean="0"/>
          </a:br>
          <a:endParaRPr lang="es-MX" sz="1200" dirty="0" smtClean="0"/>
        </a:p>
        <a:p>
          <a:r>
            <a:rPr lang="es-MX" altLang="es-MX" sz="1200" dirty="0" smtClean="0"/>
            <a:t>Analista</a:t>
          </a:r>
          <a:endParaRPr lang="es-ES" sz="1200" dirty="0"/>
        </a:p>
      </dgm:t>
    </dgm:pt>
    <dgm:pt modelId="{FFB95993-3868-474B-9AE6-2FF8E74AC4E6}" type="parTrans" cxnId="{56B70ADA-16A5-4D4E-9F8E-2891E2E89189}">
      <dgm:prSet/>
      <dgm:spPr/>
      <dgm:t>
        <a:bodyPr/>
        <a:lstStyle/>
        <a:p>
          <a:endParaRPr lang="es-ES" sz="1200"/>
        </a:p>
      </dgm:t>
    </dgm:pt>
    <dgm:pt modelId="{9ECC3D3D-8DF5-41E6-BD7A-019EC3D184EB}" type="sibTrans" cxnId="{56B70ADA-16A5-4D4E-9F8E-2891E2E89189}">
      <dgm:prSet/>
      <dgm:spPr/>
      <dgm:t>
        <a:bodyPr/>
        <a:lstStyle/>
        <a:p>
          <a:endParaRPr lang="es-ES" sz="1200"/>
        </a:p>
      </dgm:t>
    </dgm:pt>
    <dgm:pt modelId="{EBFA6E7F-D842-495D-AF1F-1729FD4B58FA}">
      <dgm:prSet custT="1"/>
      <dgm:spPr/>
      <dgm:t>
        <a:bodyPr/>
        <a:lstStyle/>
        <a:p>
          <a:r>
            <a:rPr lang="es-MX" altLang="es-MX" sz="1200" dirty="0" smtClean="0"/>
            <a:t>Médicos(as)</a:t>
          </a:r>
        </a:p>
      </dgm:t>
    </dgm:pt>
    <dgm:pt modelId="{5714480E-B5BD-4F29-8609-56C34D790651}" type="parTrans" cxnId="{DA279F4C-ED9A-4641-8E9A-7F09FCE38350}">
      <dgm:prSet/>
      <dgm:spPr/>
      <dgm:t>
        <a:bodyPr/>
        <a:lstStyle/>
        <a:p>
          <a:endParaRPr lang="es-ES" sz="1200"/>
        </a:p>
      </dgm:t>
    </dgm:pt>
    <dgm:pt modelId="{D3EF1DA1-5F3A-4E1F-BFBB-E0FFE79799B0}" type="sibTrans" cxnId="{DA279F4C-ED9A-4641-8E9A-7F09FCE38350}">
      <dgm:prSet/>
      <dgm:spPr/>
      <dgm:t>
        <a:bodyPr/>
        <a:lstStyle/>
        <a:p>
          <a:endParaRPr lang="es-ES" sz="1200"/>
        </a:p>
      </dgm:t>
    </dgm:pt>
    <dgm:pt modelId="{B3263371-B20E-4D1C-87B0-F232DC5A756C}" type="pres">
      <dgm:prSet presAssocID="{BD3D72B1-EEF6-4EB4-803A-A74A6B4193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9C98612D-0C6A-4FDE-B670-C6AB55C66058}" type="pres">
      <dgm:prSet presAssocID="{77CA0328-0675-4D7C-8634-2CC03A0B2069}" presName="hierRoot1" presStyleCnt="0">
        <dgm:presLayoutVars>
          <dgm:hierBranch val="init"/>
        </dgm:presLayoutVars>
      </dgm:prSet>
      <dgm:spPr/>
    </dgm:pt>
    <dgm:pt modelId="{81ECD50C-13ED-4F6D-A77C-3DCCE19A1CDD}" type="pres">
      <dgm:prSet presAssocID="{77CA0328-0675-4D7C-8634-2CC03A0B2069}" presName="rootComposite1" presStyleCnt="0"/>
      <dgm:spPr/>
    </dgm:pt>
    <dgm:pt modelId="{6D2D60A2-22C9-4130-A34E-6F1FB3CD6176}" type="pres">
      <dgm:prSet presAssocID="{77CA0328-0675-4D7C-8634-2CC03A0B2069}" presName="rootText1" presStyleLbl="node0" presStyleIdx="0" presStyleCnt="1" custScaleX="151495" custScaleY="161811" custLinFactNeighborX="595" custLinFactNeighborY="-10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B55E063-6D99-45A2-B778-A6EFC0A36934}" type="pres">
      <dgm:prSet presAssocID="{77CA0328-0675-4D7C-8634-2CC03A0B2069}" presName="rootConnector1" presStyleLbl="node1" presStyleIdx="0" presStyleCnt="0"/>
      <dgm:spPr/>
      <dgm:t>
        <a:bodyPr/>
        <a:lstStyle/>
        <a:p>
          <a:endParaRPr lang="es-ES"/>
        </a:p>
      </dgm:t>
    </dgm:pt>
    <dgm:pt modelId="{0D95C262-F3B2-468D-B58F-8614E43D4F06}" type="pres">
      <dgm:prSet presAssocID="{77CA0328-0675-4D7C-8634-2CC03A0B2069}" presName="hierChild2" presStyleCnt="0"/>
      <dgm:spPr/>
    </dgm:pt>
    <dgm:pt modelId="{BAAE0CCE-62DB-4116-82F8-D51EBE86FCE5}" type="pres">
      <dgm:prSet presAssocID="{8D68EF15-F857-4A2D-BC0F-9D2136394EF6}" presName="Name37" presStyleLbl="parChTrans1D2" presStyleIdx="0" presStyleCnt="3"/>
      <dgm:spPr/>
      <dgm:t>
        <a:bodyPr/>
        <a:lstStyle/>
        <a:p>
          <a:endParaRPr lang="es-ES"/>
        </a:p>
      </dgm:t>
    </dgm:pt>
    <dgm:pt modelId="{60296DA8-EB6E-4418-A161-F4A96C960A3E}" type="pres">
      <dgm:prSet presAssocID="{8F9B962E-1A76-4DB3-8E18-81A971FBB424}" presName="hierRoot2" presStyleCnt="0">
        <dgm:presLayoutVars>
          <dgm:hierBranch/>
        </dgm:presLayoutVars>
      </dgm:prSet>
      <dgm:spPr/>
    </dgm:pt>
    <dgm:pt modelId="{7ADA13C4-3EFF-44D9-83E6-8B0568C80578}" type="pres">
      <dgm:prSet presAssocID="{8F9B962E-1A76-4DB3-8E18-81A971FBB424}" presName="rootComposite" presStyleCnt="0"/>
      <dgm:spPr/>
    </dgm:pt>
    <dgm:pt modelId="{EA3F6FDA-D17C-4DBD-A1B1-9A68DF9AEE6C}" type="pres">
      <dgm:prSet presAssocID="{8F9B962E-1A76-4DB3-8E18-81A971FBB424}" presName="rootText" presStyleLbl="node2" presStyleIdx="0" presStyleCnt="3" custScaleX="119416" custScaleY="194779" custLinFactNeighborX="-22859" custLinFactNeighborY="463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57DD62A-3A4F-40A4-9606-B60E83C8F280}" type="pres">
      <dgm:prSet presAssocID="{8F9B962E-1A76-4DB3-8E18-81A971FBB424}" presName="rootConnector" presStyleLbl="node2" presStyleIdx="0" presStyleCnt="3"/>
      <dgm:spPr/>
      <dgm:t>
        <a:bodyPr/>
        <a:lstStyle/>
        <a:p>
          <a:endParaRPr lang="es-ES"/>
        </a:p>
      </dgm:t>
    </dgm:pt>
    <dgm:pt modelId="{D70E8416-8634-45E9-A718-F442A9218CA9}" type="pres">
      <dgm:prSet presAssocID="{8F9B962E-1A76-4DB3-8E18-81A971FBB424}" presName="hierChild4" presStyleCnt="0"/>
      <dgm:spPr/>
    </dgm:pt>
    <dgm:pt modelId="{0566D923-EB57-4818-8545-859FCB79545B}" type="pres">
      <dgm:prSet presAssocID="{8F9B962E-1A76-4DB3-8E18-81A971FBB424}" presName="hierChild5" presStyleCnt="0"/>
      <dgm:spPr/>
    </dgm:pt>
    <dgm:pt modelId="{1FDFD987-3CCB-460C-A0A2-2457280F40F2}" type="pres">
      <dgm:prSet presAssocID="{5714480E-B5BD-4F29-8609-56C34D790651}" presName="Name37" presStyleLbl="parChTrans1D2" presStyleIdx="1" presStyleCnt="3"/>
      <dgm:spPr/>
      <dgm:t>
        <a:bodyPr/>
        <a:lstStyle/>
        <a:p>
          <a:endParaRPr lang="es-ES"/>
        </a:p>
      </dgm:t>
    </dgm:pt>
    <dgm:pt modelId="{6AD47436-26A4-4905-9A90-ED5877C470B1}" type="pres">
      <dgm:prSet presAssocID="{EBFA6E7F-D842-495D-AF1F-1729FD4B58FA}" presName="hierRoot2" presStyleCnt="0">
        <dgm:presLayoutVars>
          <dgm:hierBranch val="init"/>
        </dgm:presLayoutVars>
      </dgm:prSet>
      <dgm:spPr/>
    </dgm:pt>
    <dgm:pt modelId="{AF1D6312-C141-4A6C-B889-A96FB23D772B}" type="pres">
      <dgm:prSet presAssocID="{EBFA6E7F-D842-495D-AF1F-1729FD4B58FA}" presName="rootComposite" presStyleCnt="0"/>
      <dgm:spPr/>
    </dgm:pt>
    <dgm:pt modelId="{5348F772-750C-4198-BBC1-9BC46E17E66E}" type="pres">
      <dgm:prSet presAssocID="{EBFA6E7F-D842-495D-AF1F-1729FD4B58FA}" presName="rootText" presStyleLbl="node2" presStyleIdx="1" presStyleCnt="3" custScaleX="119416" custScaleY="98119" custLinFactNeighborX="489" custLinFactNeighborY="463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5C90A88-083C-4621-AD65-F126F18F063B}" type="pres">
      <dgm:prSet presAssocID="{EBFA6E7F-D842-495D-AF1F-1729FD4B58FA}" presName="rootConnector" presStyleLbl="node2" presStyleIdx="1" presStyleCnt="3"/>
      <dgm:spPr/>
      <dgm:t>
        <a:bodyPr/>
        <a:lstStyle/>
        <a:p>
          <a:endParaRPr lang="es-ES"/>
        </a:p>
      </dgm:t>
    </dgm:pt>
    <dgm:pt modelId="{9C063A2C-2806-44DC-A392-1D79DFDC6377}" type="pres">
      <dgm:prSet presAssocID="{EBFA6E7F-D842-495D-AF1F-1729FD4B58FA}" presName="hierChild4" presStyleCnt="0"/>
      <dgm:spPr/>
    </dgm:pt>
    <dgm:pt modelId="{A4A4787D-AF0F-4D71-98D5-6FB70A3B8F4B}" type="pres">
      <dgm:prSet presAssocID="{EBFA6E7F-D842-495D-AF1F-1729FD4B58FA}" presName="hierChild5" presStyleCnt="0"/>
      <dgm:spPr/>
    </dgm:pt>
    <dgm:pt modelId="{C4E75018-1805-41E4-9ADD-3871C6F26749}" type="pres">
      <dgm:prSet presAssocID="{CBAD12FB-F71E-4B3A-86F2-46398B4C6F16}" presName="Name37" presStyleLbl="parChTrans1D2" presStyleIdx="2" presStyleCnt="3"/>
      <dgm:spPr/>
      <dgm:t>
        <a:bodyPr/>
        <a:lstStyle/>
        <a:p>
          <a:endParaRPr lang="es-ES"/>
        </a:p>
      </dgm:t>
    </dgm:pt>
    <dgm:pt modelId="{3F899DE9-3FFE-4DF6-9547-4D55B20F0B49}" type="pres">
      <dgm:prSet presAssocID="{1EC82BA6-23DF-4097-BDA4-A9E15E1AA085}" presName="hierRoot2" presStyleCnt="0">
        <dgm:presLayoutVars>
          <dgm:hierBranch/>
        </dgm:presLayoutVars>
      </dgm:prSet>
      <dgm:spPr/>
    </dgm:pt>
    <dgm:pt modelId="{5E9C0525-5C06-43CA-BAEB-DC4106FB5F07}" type="pres">
      <dgm:prSet presAssocID="{1EC82BA6-23DF-4097-BDA4-A9E15E1AA085}" presName="rootComposite" presStyleCnt="0"/>
      <dgm:spPr/>
    </dgm:pt>
    <dgm:pt modelId="{5FD798A0-B481-4BBA-845C-0914D94AD45A}" type="pres">
      <dgm:prSet presAssocID="{1EC82BA6-23DF-4097-BDA4-A9E15E1AA085}" presName="rootText" presStyleLbl="node2" presStyleIdx="2" presStyleCnt="3" custScaleX="119416" custScaleY="98119" custLinFactNeighborX="52522" custLinFactNeighborY="463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1EC21D9-D623-466D-84D1-F030AAE53C08}" type="pres">
      <dgm:prSet presAssocID="{1EC82BA6-23DF-4097-BDA4-A9E15E1AA085}" presName="rootConnector" presStyleLbl="node2" presStyleIdx="2" presStyleCnt="3"/>
      <dgm:spPr/>
      <dgm:t>
        <a:bodyPr/>
        <a:lstStyle/>
        <a:p>
          <a:endParaRPr lang="es-ES"/>
        </a:p>
      </dgm:t>
    </dgm:pt>
    <dgm:pt modelId="{1BCAF68B-E9F7-45FE-BD5D-38A0F4E02AAC}" type="pres">
      <dgm:prSet presAssocID="{1EC82BA6-23DF-4097-BDA4-A9E15E1AA085}" presName="hierChild4" presStyleCnt="0"/>
      <dgm:spPr/>
    </dgm:pt>
    <dgm:pt modelId="{431F8620-822E-4342-86E3-98DA8039490D}" type="pres">
      <dgm:prSet presAssocID="{857CD8D3-3327-435F-9ED4-B0EEB9648253}" presName="Name35" presStyleLbl="parChTrans1D3" presStyleIdx="0" presStyleCnt="1"/>
      <dgm:spPr/>
      <dgm:t>
        <a:bodyPr/>
        <a:lstStyle/>
        <a:p>
          <a:endParaRPr lang="es-ES"/>
        </a:p>
      </dgm:t>
    </dgm:pt>
    <dgm:pt modelId="{AB342A69-E8FB-446A-BD9A-E1C8994646C1}" type="pres">
      <dgm:prSet presAssocID="{47FBBE5A-B114-47FA-BD03-99488D130F88}" presName="hierRoot2" presStyleCnt="0">
        <dgm:presLayoutVars>
          <dgm:hierBranch/>
        </dgm:presLayoutVars>
      </dgm:prSet>
      <dgm:spPr/>
    </dgm:pt>
    <dgm:pt modelId="{74CF9F76-F707-473B-9DA0-9822FC60108B}" type="pres">
      <dgm:prSet presAssocID="{47FBBE5A-B114-47FA-BD03-99488D130F88}" presName="rootComposite" presStyleCnt="0"/>
      <dgm:spPr/>
    </dgm:pt>
    <dgm:pt modelId="{11C09E17-66FA-4C94-B834-BCFC27A12254}" type="pres">
      <dgm:prSet presAssocID="{47FBBE5A-B114-47FA-BD03-99488D130F88}" presName="rootText" presStyleLbl="node3" presStyleIdx="0" presStyleCnt="1" custScaleX="119416" custScaleY="90958" custLinFactNeighborX="52522" custLinFactNeighborY="557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3BD5F483-2230-47B0-B36A-8C92255D2334}" type="pres">
      <dgm:prSet presAssocID="{47FBBE5A-B114-47FA-BD03-99488D130F88}" presName="rootConnector" presStyleLbl="node3" presStyleIdx="0" presStyleCnt="1"/>
      <dgm:spPr/>
      <dgm:t>
        <a:bodyPr/>
        <a:lstStyle/>
        <a:p>
          <a:endParaRPr lang="es-ES"/>
        </a:p>
      </dgm:t>
    </dgm:pt>
    <dgm:pt modelId="{C365878C-E776-45CC-9382-BD6E9C3A05B2}" type="pres">
      <dgm:prSet presAssocID="{47FBBE5A-B114-47FA-BD03-99488D130F88}" presName="hierChild4" presStyleCnt="0"/>
      <dgm:spPr/>
    </dgm:pt>
    <dgm:pt modelId="{71A3ADD6-9A43-42D4-8B9D-2C415B1170EF}" type="pres">
      <dgm:prSet presAssocID="{FFB95993-3868-474B-9AE6-2FF8E74AC4E6}" presName="Name35" presStyleLbl="parChTrans1D4" presStyleIdx="0" presStyleCnt="1"/>
      <dgm:spPr/>
      <dgm:t>
        <a:bodyPr/>
        <a:lstStyle/>
        <a:p>
          <a:endParaRPr lang="es-ES"/>
        </a:p>
      </dgm:t>
    </dgm:pt>
    <dgm:pt modelId="{5AC3A35F-76BD-4074-BDF1-5CB88E5A6130}" type="pres">
      <dgm:prSet presAssocID="{0F13E5C2-9D8B-455B-8A89-B0614B80FD78}" presName="hierRoot2" presStyleCnt="0">
        <dgm:presLayoutVars>
          <dgm:hierBranch val="init"/>
        </dgm:presLayoutVars>
      </dgm:prSet>
      <dgm:spPr/>
    </dgm:pt>
    <dgm:pt modelId="{D0ADD020-0323-4ADE-A461-13B68A7F0B0A}" type="pres">
      <dgm:prSet presAssocID="{0F13E5C2-9D8B-455B-8A89-B0614B80FD78}" presName="rootComposite" presStyleCnt="0"/>
      <dgm:spPr/>
    </dgm:pt>
    <dgm:pt modelId="{C3219C0F-9D94-4716-A2F2-446339BE5545}" type="pres">
      <dgm:prSet presAssocID="{0F13E5C2-9D8B-455B-8A89-B0614B80FD78}" presName="rootText" presStyleLbl="node4" presStyleIdx="0" presStyleCnt="1" custScaleX="119416" custLinFactNeighborX="5252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992E656-4ACC-405B-AE08-292014EBB8AD}" type="pres">
      <dgm:prSet presAssocID="{0F13E5C2-9D8B-455B-8A89-B0614B80FD78}" presName="rootConnector" presStyleLbl="node4" presStyleIdx="0" presStyleCnt="1"/>
      <dgm:spPr/>
      <dgm:t>
        <a:bodyPr/>
        <a:lstStyle/>
        <a:p>
          <a:endParaRPr lang="es-ES"/>
        </a:p>
      </dgm:t>
    </dgm:pt>
    <dgm:pt modelId="{B36F82E0-6081-4385-A807-D260972DC2BF}" type="pres">
      <dgm:prSet presAssocID="{0F13E5C2-9D8B-455B-8A89-B0614B80FD78}" presName="hierChild4" presStyleCnt="0"/>
      <dgm:spPr/>
    </dgm:pt>
    <dgm:pt modelId="{D8C18FF5-155B-46F6-A3CB-88E6171581E4}" type="pres">
      <dgm:prSet presAssocID="{0F13E5C2-9D8B-455B-8A89-B0614B80FD78}" presName="hierChild5" presStyleCnt="0"/>
      <dgm:spPr/>
    </dgm:pt>
    <dgm:pt modelId="{47B5F554-F816-4F92-A9B5-EF716E37F13A}" type="pres">
      <dgm:prSet presAssocID="{47FBBE5A-B114-47FA-BD03-99488D130F88}" presName="hierChild5" presStyleCnt="0"/>
      <dgm:spPr/>
    </dgm:pt>
    <dgm:pt modelId="{C25C047D-DB05-45DB-8DEC-AE214E753277}" type="pres">
      <dgm:prSet presAssocID="{1EC82BA6-23DF-4097-BDA4-A9E15E1AA085}" presName="hierChild5" presStyleCnt="0"/>
      <dgm:spPr/>
    </dgm:pt>
    <dgm:pt modelId="{D7C24774-3C3E-46A3-9FE4-5EA3890D941F}" type="pres">
      <dgm:prSet presAssocID="{77CA0328-0675-4D7C-8634-2CC03A0B2069}" presName="hierChild3" presStyleCnt="0"/>
      <dgm:spPr/>
    </dgm:pt>
  </dgm:ptLst>
  <dgm:cxnLst>
    <dgm:cxn modelId="{68CE492A-C081-4650-8E50-A7D4ADEA3F74}" type="presOf" srcId="{BD3D72B1-EEF6-4EB4-803A-A74A6B419346}" destId="{B3263371-B20E-4D1C-87B0-F232DC5A756C}" srcOrd="0" destOrd="0" presId="urn:microsoft.com/office/officeart/2005/8/layout/orgChart1"/>
    <dgm:cxn modelId="{04712574-5E8E-4C36-B7CD-52B2CBAF3172}" srcId="{BD3D72B1-EEF6-4EB4-803A-A74A6B419346}" destId="{77CA0328-0675-4D7C-8634-2CC03A0B2069}" srcOrd="0" destOrd="0" parTransId="{1B53A27E-9A37-4BB2-ADF2-6C4CE843C372}" sibTransId="{57A32356-4957-43CA-873F-A22FFF1C6767}"/>
    <dgm:cxn modelId="{ECB50DD2-7C4E-4EAA-AC22-2EAE063666D5}" type="presOf" srcId="{EBFA6E7F-D842-495D-AF1F-1729FD4B58FA}" destId="{5348F772-750C-4198-BBC1-9BC46E17E66E}" srcOrd="0" destOrd="0" presId="urn:microsoft.com/office/officeart/2005/8/layout/orgChart1"/>
    <dgm:cxn modelId="{A18AAC35-9EF6-4BA3-800F-00DFB9AE5A6C}" type="presOf" srcId="{5714480E-B5BD-4F29-8609-56C34D790651}" destId="{1FDFD987-3CCB-460C-A0A2-2457280F40F2}" srcOrd="0" destOrd="0" presId="urn:microsoft.com/office/officeart/2005/8/layout/orgChart1"/>
    <dgm:cxn modelId="{21ED9A49-70BA-4895-BD08-A8E43646DAD6}" type="presOf" srcId="{0F13E5C2-9D8B-455B-8A89-B0614B80FD78}" destId="{9992E656-4ACC-405B-AE08-292014EBB8AD}" srcOrd="1" destOrd="0" presId="urn:microsoft.com/office/officeart/2005/8/layout/orgChart1"/>
    <dgm:cxn modelId="{877D1CA8-ADFF-42C4-840A-C9FAC4C8DEAE}" type="presOf" srcId="{77CA0328-0675-4D7C-8634-2CC03A0B2069}" destId="{6D2D60A2-22C9-4130-A34E-6F1FB3CD6176}" srcOrd="0" destOrd="0" presId="urn:microsoft.com/office/officeart/2005/8/layout/orgChart1"/>
    <dgm:cxn modelId="{56B70ADA-16A5-4D4E-9F8E-2891E2E89189}" srcId="{47FBBE5A-B114-47FA-BD03-99488D130F88}" destId="{0F13E5C2-9D8B-455B-8A89-B0614B80FD78}" srcOrd="0" destOrd="0" parTransId="{FFB95993-3868-474B-9AE6-2FF8E74AC4E6}" sibTransId="{9ECC3D3D-8DF5-41E6-BD7A-019EC3D184EB}"/>
    <dgm:cxn modelId="{CC2D4AEB-5ECE-4C87-B51B-799F1D135533}" type="presOf" srcId="{FFB95993-3868-474B-9AE6-2FF8E74AC4E6}" destId="{71A3ADD6-9A43-42D4-8B9D-2C415B1170EF}" srcOrd="0" destOrd="0" presId="urn:microsoft.com/office/officeart/2005/8/layout/orgChart1"/>
    <dgm:cxn modelId="{23366977-3F77-4389-913D-6AD95AA836DC}" type="presOf" srcId="{CBAD12FB-F71E-4B3A-86F2-46398B4C6F16}" destId="{C4E75018-1805-41E4-9ADD-3871C6F26749}" srcOrd="0" destOrd="0" presId="urn:microsoft.com/office/officeart/2005/8/layout/orgChart1"/>
    <dgm:cxn modelId="{D395DDD6-BF48-4E5A-8B19-36D18877B603}" type="presOf" srcId="{0F13E5C2-9D8B-455B-8A89-B0614B80FD78}" destId="{C3219C0F-9D94-4716-A2F2-446339BE5545}" srcOrd="0" destOrd="0" presId="urn:microsoft.com/office/officeart/2005/8/layout/orgChart1"/>
    <dgm:cxn modelId="{5E35BA63-7365-4C16-8B3E-FB3F9942E8F6}" srcId="{1EC82BA6-23DF-4097-BDA4-A9E15E1AA085}" destId="{47FBBE5A-B114-47FA-BD03-99488D130F88}" srcOrd="0" destOrd="0" parTransId="{857CD8D3-3327-435F-9ED4-B0EEB9648253}" sibTransId="{232773B0-6E44-4D41-B6C0-FC5D44D6BD8E}"/>
    <dgm:cxn modelId="{14BFAABE-E528-4E19-BF20-610EB363F370}" srcId="{77CA0328-0675-4D7C-8634-2CC03A0B2069}" destId="{1EC82BA6-23DF-4097-BDA4-A9E15E1AA085}" srcOrd="2" destOrd="0" parTransId="{CBAD12FB-F71E-4B3A-86F2-46398B4C6F16}" sibTransId="{1601B558-2520-4541-9352-868FA8ABBDE4}"/>
    <dgm:cxn modelId="{38253BFE-E009-440C-8302-37395993FE2F}" type="presOf" srcId="{8F9B962E-1A76-4DB3-8E18-81A971FBB424}" destId="{EA3F6FDA-D17C-4DBD-A1B1-9A68DF9AEE6C}" srcOrd="0" destOrd="0" presId="urn:microsoft.com/office/officeart/2005/8/layout/orgChart1"/>
    <dgm:cxn modelId="{8EE7D724-88D6-4340-87C9-1A4A707A329E}" type="presOf" srcId="{8F9B962E-1A76-4DB3-8E18-81A971FBB424}" destId="{E57DD62A-3A4F-40A4-9606-B60E83C8F280}" srcOrd="1" destOrd="0" presId="urn:microsoft.com/office/officeart/2005/8/layout/orgChart1"/>
    <dgm:cxn modelId="{9106F321-1777-40BB-A32C-9844F036F50F}" type="presOf" srcId="{1EC82BA6-23DF-4097-BDA4-A9E15E1AA085}" destId="{91EC21D9-D623-466D-84D1-F030AAE53C08}" srcOrd="1" destOrd="0" presId="urn:microsoft.com/office/officeart/2005/8/layout/orgChart1"/>
    <dgm:cxn modelId="{1B02489D-CF0A-456F-B1A4-5D088226625A}" type="presOf" srcId="{77CA0328-0675-4D7C-8634-2CC03A0B2069}" destId="{7B55E063-6D99-45A2-B778-A6EFC0A36934}" srcOrd="1" destOrd="0" presId="urn:microsoft.com/office/officeart/2005/8/layout/orgChart1"/>
    <dgm:cxn modelId="{0DA2EBFA-A238-4A89-88ED-C95B56E8A357}" type="presOf" srcId="{47FBBE5A-B114-47FA-BD03-99488D130F88}" destId="{11C09E17-66FA-4C94-B834-BCFC27A12254}" srcOrd="0" destOrd="0" presId="urn:microsoft.com/office/officeart/2005/8/layout/orgChart1"/>
    <dgm:cxn modelId="{1B896421-FB67-4804-AEEC-B076628865C2}" type="presOf" srcId="{1EC82BA6-23DF-4097-BDA4-A9E15E1AA085}" destId="{5FD798A0-B481-4BBA-845C-0914D94AD45A}" srcOrd="0" destOrd="0" presId="urn:microsoft.com/office/officeart/2005/8/layout/orgChart1"/>
    <dgm:cxn modelId="{DA279F4C-ED9A-4641-8E9A-7F09FCE38350}" srcId="{77CA0328-0675-4D7C-8634-2CC03A0B2069}" destId="{EBFA6E7F-D842-495D-AF1F-1729FD4B58FA}" srcOrd="1" destOrd="0" parTransId="{5714480E-B5BD-4F29-8609-56C34D790651}" sibTransId="{D3EF1DA1-5F3A-4E1F-BFBB-E0FFE79799B0}"/>
    <dgm:cxn modelId="{0BC1B2F2-12E8-478F-961D-53D5AAAD6C9E}" type="presOf" srcId="{8D68EF15-F857-4A2D-BC0F-9D2136394EF6}" destId="{BAAE0CCE-62DB-4116-82F8-D51EBE86FCE5}" srcOrd="0" destOrd="0" presId="urn:microsoft.com/office/officeart/2005/8/layout/orgChart1"/>
    <dgm:cxn modelId="{616532C7-45FE-4268-BC05-3CD1926FA8BB}" srcId="{77CA0328-0675-4D7C-8634-2CC03A0B2069}" destId="{8F9B962E-1A76-4DB3-8E18-81A971FBB424}" srcOrd="0" destOrd="0" parTransId="{8D68EF15-F857-4A2D-BC0F-9D2136394EF6}" sibTransId="{2F2677F8-7A2F-4F4A-AC82-91F77AD94898}"/>
    <dgm:cxn modelId="{8916F538-FE05-48E1-8545-D5A0299E6105}" type="presOf" srcId="{47FBBE5A-B114-47FA-BD03-99488D130F88}" destId="{3BD5F483-2230-47B0-B36A-8C92255D2334}" srcOrd="1" destOrd="0" presId="urn:microsoft.com/office/officeart/2005/8/layout/orgChart1"/>
    <dgm:cxn modelId="{A89D2390-8D5A-4B11-B076-9D2020115E23}" type="presOf" srcId="{EBFA6E7F-D842-495D-AF1F-1729FD4B58FA}" destId="{15C90A88-083C-4621-AD65-F126F18F063B}" srcOrd="1" destOrd="0" presId="urn:microsoft.com/office/officeart/2005/8/layout/orgChart1"/>
    <dgm:cxn modelId="{A74A86A8-8AA7-4DAA-8ABC-011641E5AED0}" type="presOf" srcId="{857CD8D3-3327-435F-9ED4-B0EEB9648253}" destId="{431F8620-822E-4342-86E3-98DA8039490D}" srcOrd="0" destOrd="0" presId="urn:microsoft.com/office/officeart/2005/8/layout/orgChart1"/>
    <dgm:cxn modelId="{35974E0C-99CC-40CF-B622-47EF2270F05F}" type="presParOf" srcId="{B3263371-B20E-4D1C-87B0-F232DC5A756C}" destId="{9C98612D-0C6A-4FDE-B670-C6AB55C66058}" srcOrd="0" destOrd="0" presId="urn:microsoft.com/office/officeart/2005/8/layout/orgChart1"/>
    <dgm:cxn modelId="{57BFAF20-4644-4099-A9EA-248500E61530}" type="presParOf" srcId="{9C98612D-0C6A-4FDE-B670-C6AB55C66058}" destId="{81ECD50C-13ED-4F6D-A77C-3DCCE19A1CDD}" srcOrd="0" destOrd="0" presId="urn:microsoft.com/office/officeart/2005/8/layout/orgChart1"/>
    <dgm:cxn modelId="{E8A5FD23-F149-44B3-A7A4-D79D3759F163}" type="presParOf" srcId="{81ECD50C-13ED-4F6D-A77C-3DCCE19A1CDD}" destId="{6D2D60A2-22C9-4130-A34E-6F1FB3CD6176}" srcOrd="0" destOrd="0" presId="urn:microsoft.com/office/officeart/2005/8/layout/orgChart1"/>
    <dgm:cxn modelId="{F6BC3A60-FA94-4FF9-AE6F-FF5A656EFF84}" type="presParOf" srcId="{81ECD50C-13ED-4F6D-A77C-3DCCE19A1CDD}" destId="{7B55E063-6D99-45A2-B778-A6EFC0A36934}" srcOrd="1" destOrd="0" presId="urn:microsoft.com/office/officeart/2005/8/layout/orgChart1"/>
    <dgm:cxn modelId="{5B46D66E-15AB-413E-AD72-9B4122B8D61B}" type="presParOf" srcId="{9C98612D-0C6A-4FDE-B670-C6AB55C66058}" destId="{0D95C262-F3B2-468D-B58F-8614E43D4F06}" srcOrd="1" destOrd="0" presId="urn:microsoft.com/office/officeart/2005/8/layout/orgChart1"/>
    <dgm:cxn modelId="{6FEB76FE-5DCE-403F-BB1E-DA860D9D6836}" type="presParOf" srcId="{0D95C262-F3B2-468D-B58F-8614E43D4F06}" destId="{BAAE0CCE-62DB-4116-82F8-D51EBE86FCE5}" srcOrd="0" destOrd="0" presId="urn:microsoft.com/office/officeart/2005/8/layout/orgChart1"/>
    <dgm:cxn modelId="{42CB4331-DCF3-4A26-AD35-872B62BBA9EB}" type="presParOf" srcId="{0D95C262-F3B2-468D-B58F-8614E43D4F06}" destId="{60296DA8-EB6E-4418-A161-F4A96C960A3E}" srcOrd="1" destOrd="0" presId="urn:microsoft.com/office/officeart/2005/8/layout/orgChart1"/>
    <dgm:cxn modelId="{3257129D-C46A-4CCB-91C2-ED59187567C1}" type="presParOf" srcId="{60296DA8-EB6E-4418-A161-F4A96C960A3E}" destId="{7ADA13C4-3EFF-44D9-83E6-8B0568C80578}" srcOrd="0" destOrd="0" presId="urn:microsoft.com/office/officeart/2005/8/layout/orgChart1"/>
    <dgm:cxn modelId="{AB55B8E9-D04B-4CA0-B283-63BA1BF772FD}" type="presParOf" srcId="{7ADA13C4-3EFF-44D9-83E6-8B0568C80578}" destId="{EA3F6FDA-D17C-4DBD-A1B1-9A68DF9AEE6C}" srcOrd="0" destOrd="0" presId="urn:microsoft.com/office/officeart/2005/8/layout/orgChart1"/>
    <dgm:cxn modelId="{4CAEFFCA-A5E4-4CF2-BD4C-6C0A7A43E0B2}" type="presParOf" srcId="{7ADA13C4-3EFF-44D9-83E6-8B0568C80578}" destId="{E57DD62A-3A4F-40A4-9606-B60E83C8F280}" srcOrd="1" destOrd="0" presId="urn:microsoft.com/office/officeart/2005/8/layout/orgChart1"/>
    <dgm:cxn modelId="{EF5BDACD-8D10-46EF-B2E3-BC5FBE204A76}" type="presParOf" srcId="{60296DA8-EB6E-4418-A161-F4A96C960A3E}" destId="{D70E8416-8634-45E9-A718-F442A9218CA9}" srcOrd="1" destOrd="0" presId="urn:microsoft.com/office/officeart/2005/8/layout/orgChart1"/>
    <dgm:cxn modelId="{16A6C55F-F167-4F65-A8D5-5930B68A1803}" type="presParOf" srcId="{60296DA8-EB6E-4418-A161-F4A96C960A3E}" destId="{0566D923-EB57-4818-8545-859FCB79545B}" srcOrd="2" destOrd="0" presId="urn:microsoft.com/office/officeart/2005/8/layout/orgChart1"/>
    <dgm:cxn modelId="{06DC3B93-54D9-4A76-B613-39BCB3515147}" type="presParOf" srcId="{0D95C262-F3B2-468D-B58F-8614E43D4F06}" destId="{1FDFD987-3CCB-460C-A0A2-2457280F40F2}" srcOrd="2" destOrd="0" presId="urn:microsoft.com/office/officeart/2005/8/layout/orgChart1"/>
    <dgm:cxn modelId="{E953E19D-CBF7-47E1-B0DD-4F7860B2CA46}" type="presParOf" srcId="{0D95C262-F3B2-468D-B58F-8614E43D4F06}" destId="{6AD47436-26A4-4905-9A90-ED5877C470B1}" srcOrd="3" destOrd="0" presId="urn:microsoft.com/office/officeart/2005/8/layout/orgChart1"/>
    <dgm:cxn modelId="{BD1468D2-1181-4745-A48A-535C8210B056}" type="presParOf" srcId="{6AD47436-26A4-4905-9A90-ED5877C470B1}" destId="{AF1D6312-C141-4A6C-B889-A96FB23D772B}" srcOrd="0" destOrd="0" presId="urn:microsoft.com/office/officeart/2005/8/layout/orgChart1"/>
    <dgm:cxn modelId="{3176F8A4-34E8-4D30-B53F-8F4C1C4A47BD}" type="presParOf" srcId="{AF1D6312-C141-4A6C-B889-A96FB23D772B}" destId="{5348F772-750C-4198-BBC1-9BC46E17E66E}" srcOrd="0" destOrd="0" presId="urn:microsoft.com/office/officeart/2005/8/layout/orgChart1"/>
    <dgm:cxn modelId="{60574777-7CE5-4547-B0DD-E4419B73C688}" type="presParOf" srcId="{AF1D6312-C141-4A6C-B889-A96FB23D772B}" destId="{15C90A88-083C-4621-AD65-F126F18F063B}" srcOrd="1" destOrd="0" presId="urn:microsoft.com/office/officeart/2005/8/layout/orgChart1"/>
    <dgm:cxn modelId="{7482086F-0F01-41C3-8B1B-82F924663004}" type="presParOf" srcId="{6AD47436-26A4-4905-9A90-ED5877C470B1}" destId="{9C063A2C-2806-44DC-A392-1D79DFDC6377}" srcOrd="1" destOrd="0" presId="urn:microsoft.com/office/officeart/2005/8/layout/orgChart1"/>
    <dgm:cxn modelId="{7FACCAA8-D821-418B-A0D6-1FDE5089799A}" type="presParOf" srcId="{6AD47436-26A4-4905-9A90-ED5877C470B1}" destId="{A4A4787D-AF0F-4D71-98D5-6FB70A3B8F4B}" srcOrd="2" destOrd="0" presId="urn:microsoft.com/office/officeart/2005/8/layout/orgChart1"/>
    <dgm:cxn modelId="{9E1A3970-069A-4A0E-A349-545318D8F656}" type="presParOf" srcId="{0D95C262-F3B2-468D-B58F-8614E43D4F06}" destId="{C4E75018-1805-41E4-9ADD-3871C6F26749}" srcOrd="4" destOrd="0" presId="urn:microsoft.com/office/officeart/2005/8/layout/orgChart1"/>
    <dgm:cxn modelId="{658FAB44-184A-4C12-B778-71DD81591D17}" type="presParOf" srcId="{0D95C262-F3B2-468D-B58F-8614E43D4F06}" destId="{3F899DE9-3FFE-4DF6-9547-4D55B20F0B49}" srcOrd="5" destOrd="0" presId="urn:microsoft.com/office/officeart/2005/8/layout/orgChart1"/>
    <dgm:cxn modelId="{238279C0-6014-4163-BAE6-6DD716554C31}" type="presParOf" srcId="{3F899DE9-3FFE-4DF6-9547-4D55B20F0B49}" destId="{5E9C0525-5C06-43CA-BAEB-DC4106FB5F07}" srcOrd="0" destOrd="0" presId="urn:microsoft.com/office/officeart/2005/8/layout/orgChart1"/>
    <dgm:cxn modelId="{741A42FB-38F4-41A1-BE48-BA32EE4FF3EF}" type="presParOf" srcId="{5E9C0525-5C06-43CA-BAEB-DC4106FB5F07}" destId="{5FD798A0-B481-4BBA-845C-0914D94AD45A}" srcOrd="0" destOrd="0" presId="urn:microsoft.com/office/officeart/2005/8/layout/orgChart1"/>
    <dgm:cxn modelId="{0066F1B8-9FE4-427A-B507-9CF3A22DAD6A}" type="presParOf" srcId="{5E9C0525-5C06-43CA-BAEB-DC4106FB5F07}" destId="{91EC21D9-D623-466D-84D1-F030AAE53C08}" srcOrd="1" destOrd="0" presId="urn:microsoft.com/office/officeart/2005/8/layout/orgChart1"/>
    <dgm:cxn modelId="{DDA520FC-32CD-447A-8AC8-D24EC55F270F}" type="presParOf" srcId="{3F899DE9-3FFE-4DF6-9547-4D55B20F0B49}" destId="{1BCAF68B-E9F7-45FE-BD5D-38A0F4E02AAC}" srcOrd="1" destOrd="0" presId="urn:microsoft.com/office/officeart/2005/8/layout/orgChart1"/>
    <dgm:cxn modelId="{72A53659-4ED5-4EE1-9DDA-CC056AB23426}" type="presParOf" srcId="{1BCAF68B-E9F7-45FE-BD5D-38A0F4E02AAC}" destId="{431F8620-822E-4342-86E3-98DA8039490D}" srcOrd="0" destOrd="0" presId="urn:microsoft.com/office/officeart/2005/8/layout/orgChart1"/>
    <dgm:cxn modelId="{FD91FA4D-C0EC-4E49-B840-FF73489FEEE7}" type="presParOf" srcId="{1BCAF68B-E9F7-45FE-BD5D-38A0F4E02AAC}" destId="{AB342A69-E8FB-446A-BD9A-E1C8994646C1}" srcOrd="1" destOrd="0" presId="urn:microsoft.com/office/officeart/2005/8/layout/orgChart1"/>
    <dgm:cxn modelId="{75AE2803-4481-4C95-8A6A-23AF470FD097}" type="presParOf" srcId="{AB342A69-E8FB-446A-BD9A-E1C8994646C1}" destId="{74CF9F76-F707-473B-9DA0-9822FC60108B}" srcOrd="0" destOrd="0" presId="urn:microsoft.com/office/officeart/2005/8/layout/orgChart1"/>
    <dgm:cxn modelId="{99B7E29E-1252-48C9-A870-421D157C7228}" type="presParOf" srcId="{74CF9F76-F707-473B-9DA0-9822FC60108B}" destId="{11C09E17-66FA-4C94-B834-BCFC27A12254}" srcOrd="0" destOrd="0" presId="urn:microsoft.com/office/officeart/2005/8/layout/orgChart1"/>
    <dgm:cxn modelId="{0E6708EA-B5DF-4F17-A105-8136A7ED085E}" type="presParOf" srcId="{74CF9F76-F707-473B-9DA0-9822FC60108B}" destId="{3BD5F483-2230-47B0-B36A-8C92255D2334}" srcOrd="1" destOrd="0" presId="urn:microsoft.com/office/officeart/2005/8/layout/orgChart1"/>
    <dgm:cxn modelId="{66EA2AD2-3C9B-400F-BED5-A05D05BCC334}" type="presParOf" srcId="{AB342A69-E8FB-446A-BD9A-E1C8994646C1}" destId="{C365878C-E776-45CC-9382-BD6E9C3A05B2}" srcOrd="1" destOrd="0" presId="urn:microsoft.com/office/officeart/2005/8/layout/orgChart1"/>
    <dgm:cxn modelId="{F4973B83-2F2F-4526-A406-8AD6A796A6D0}" type="presParOf" srcId="{C365878C-E776-45CC-9382-BD6E9C3A05B2}" destId="{71A3ADD6-9A43-42D4-8B9D-2C415B1170EF}" srcOrd="0" destOrd="0" presId="urn:microsoft.com/office/officeart/2005/8/layout/orgChart1"/>
    <dgm:cxn modelId="{E17FD945-F58F-4531-A230-B734425215F9}" type="presParOf" srcId="{C365878C-E776-45CC-9382-BD6E9C3A05B2}" destId="{5AC3A35F-76BD-4074-BDF1-5CB88E5A6130}" srcOrd="1" destOrd="0" presId="urn:microsoft.com/office/officeart/2005/8/layout/orgChart1"/>
    <dgm:cxn modelId="{56A3B64B-F18B-4312-8E5F-5AABD2845FA3}" type="presParOf" srcId="{5AC3A35F-76BD-4074-BDF1-5CB88E5A6130}" destId="{D0ADD020-0323-4ADE-A461-13B68A7F0B0A}" srcOrd="0" destOrd="0" presId="urn:microsoft.com/office/officeart/2005/8/layout/orgChart1"/>
    <dgm:cxn modelId="{01F39CA5-23F2-42AD-B5EA-2CF986CD1E7A}" type="presParOf" srcId="{D0ADD020-0323-4ADE-A461-13B68A7F0B0A}" destId="{C3219C0F-9D94-4716-A2F2-446339BE5545}" srcOrd="0" destOrd="0" presId="urn:microsoft.com/office/officeart/2005/8/layout/orgChart1"/>
    <dgm:cxn modelId="{5FBF08D7-5A2E-4357-A01A-58B63FC91DAF}" type="presParOf" srcId="{D0ADD020-0323-4ADE-A461-13B68A7F0B0A}" destId="{9992E656-4ACC-405B-AE08-292014EBB8AD}" srcOrd="1" destOrd="0" presId="urn:microsoft.com/office/officeart/2005/8/layout/orgChart1"/>
    <dgm:cxn modelId="{288D3343-D3B1-4539-992D-728E9A528591}" type="presParOf" srcId="{5AC3A35F-76BD-4074-BDF1-5CB88E5A6130}" destId="{B36F82E0-6081-4385-A807-D260972DC2BF}" srcOrd="1" destOrd="0" presId="urn:microsoft.com/office/officeart/2005/8/layout/orgChart1"/>
    <dgm:cxn modelId="{C5065029-6C73-4EC9-B171-A5651CAF0ED3}" type="presParOf" srcId="{5AC3A35F-76BD-4074-BDF1-5CB88E5A6130}" destId="{D8C18FF5-155B-46F6-A3CB-88E6171581E4}" srcOrd="2" destOrd="0" presId="urn:microsoft.com/office/officeart/2005/8/layout/orgChart1"/>
    <dgm:cxn modelId="{7C0F6E69-9A03-4516-BC56-13E2D173128B}" type="presParOf" srcId="{AB342A69-E8FB-446A-BD9A-E1C8994646C1}" destId="{47B5F554-F816-4F92-A9B5-EF716E37F13A}" srcOrd="2" destOrd="0" presId="urn:microsoft.com/office/officeart/2005/8/layout/orgChart1"/>
    <dgm:cxn modelId="{DA6677C8-06E2-483B-B443-97ACD2FAD301}" type="presParOf" srcId="{3F899DE9-3FFE-4DF6-9547-4D55B20F0B49}" destId="{C25C047D-DB05-45DB-8DEC-AE214E753277}" srcOrd="2" destOrd="0" presId="urn:microsoft.com/office/officeart/2005/8/layout/orgChart1"/>
    <dgm:cxn modelId="{70FD754E-12A4-49C5-A40C-D415BF20BE91}" type="presParOf" srcId="{9C98612D-0C6A-4FDE-B670-C6AB55C66058}" destId="{D7C24774-3C3E-46A3-9FE4-5EA3890D941F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BD3D72B1-EEF6-4EB4-803A-A74A6B41934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9DEA55C1-E59C-4B5B-90DC-1D0B54C2B20C}">
      <dgm:prSet phldrT="[Texto]"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ES" sz="1200" b="0" dirty="0" smtClean="0"/>
            <a:t>Jefe(a) Administrativo(a) y Logística</a:t>
          </a:r>
        </a:p>
      </dgm:t>
    </dgm:pt>
    <dgm:pt modelId="{DC431621-F922-42D7-987E-BC6EADD572A1}" type="par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b="0" dirty="0"/>
        </a:p>
      </dgm:t>
    </dgm:pt>
    <dgm:pt modelId="{1C0576D0-2BD9-4D61-BC42-6FFE9C63440E}" type="sib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b="0" dirty="0"/>
        </a:p>
      </dgm:t>
    </dgm:pt>
    <dgm:pt modelId="{41568039-9809-4B2B-BA51-64E0E23C2BBE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b="0" dirty="0">
              <a:cs typeface="Arial" panose="020B0604020202020204" pitchFamily="34" charset="0"/>
            </a:rPr>
            <a:t>Mensajero(a</a:t>
          </a:r>
          <a:r>
            <a:rPr lang="es-MX" altLang="es-MX" sz="1200" b="0" dirty="0" smtClean="0">
              <a:cs typeface="Arial" panose="020B0604020202020204" pitchFamily="34" charset="0"/>
            </a:rPr>
            <a:t>)</a:t>
          </a:r>
          <a:endParaRPr lang="es-MX" altLang="es-MX" sz="1200" b="0" dirty="0">
            <a:cs typeface="Arial" panose="020B0604020202020204" pitchFamily="34" charset="0"/>
          </a:endParaRPr>
        </a:p>
      </dgm:t>
    </dgm:pt>
    <dgm:pt modelId="{ED044282-9709-409C-A329-2B868569F6BC}" type="parTrans" cxnId="{45404443-0413-47B7-A4F4-7FD9C8ECBA10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b="0" dirty="0"/>
        </a:p>
      </dgm:t>
    </dgm:pt>
    <dgm:pt modelId="{7DF3ADED-0B1E-4DCA-9C7E-A36145EED7EE}" type="sibTrans" cxnId="{45404443-0413-47B7-A4F4-7FD9C8ECBA10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b="0" dirty="0"/>
        </a:p>
      </dgm:t>
    </dgm:pt>
    <dgm:pt modelId="{12AE14D0-27D7-40F2-A1C2-C7F51F5026A7}">
      <dgm:prSet custT="1"/>
      <dgm:spPr/>
      <dgm:t>
        <a:bodyPr/>
        <a:lstStyle/>
        <a:p>
          <a:r>
            <a:rPr lang="es-MX" altLang="es-MX" sz="1200" dirty="0" smtClean="0"/>
            <a:t>Auxiliares</a:t>
          </a:r>
          <a:r>
            <a:rPr lang="es-MX" altLang="es-MX" sz="1200" dirty="0"/>
            <a:t/>
          </a:r>
          <a:br>
            <a:rPr lang="es-MX" altLang="es-MX" sz="1200" dirty="0"/>
          </a:br>
          <a:endParaRPr lang="es-MX" altLang="es-MX" sz="1200" dirty="0" smtClean="0"/>
        </a:p>
        <a:p>
          <a:r>
            <a:rPr lang="es-MX" altLang="es-MX" sz="1200" dirty="0" smtClean="0"/>
            <a:t>Supervisor(a</a:t>
          </a:r>
          <a:r>
            <a:rPr lang="es-MX" altLang="es-MX" sz="1200" dirty="0"/>
            <a:t>)</a:t>
          </a:r>
          <a:br>
            <a:rPr lang="es-MX" altLang="es-MX" sz="1200" dirty="0"/>
          </a:br>
          <a:endParaRPr lang="es-MX" altLang="es-MX" sz="1200" dirty="0"/>
        </a:p>
      </dgm:t>
    </dgm:pt>
    <dgm:pt modelId="{15D8348C-41C2-4A70-BC44-BE6B7E3AC350}" type="parTrans" cxnId="{8002F3BA-B4EB-4597-AC3F-C7F111F6DE8E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b="0" dirty="0"/>
        </a:p>
      </dgm:t>
    </dgm:pt>
    <dgm:pt modelId="{CDE285BF-DED7-4FC3-943E-D275BE5960D3}" type="sibTrans" cxnId="{8002F3BA-B4EB-4597-AC3F-C7F111F6DE8E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b="0" dirty="0"/>
        </a:p>
      </dgm:t>
    </dgm:pt>
    <dgm:pt modelId="{91E9554C-E5FE-4BE9-9716-9FD5C3C55C74}">
      <dgm:prSet custT="1"/>
      <dgm:spPr/>
      <dgm:t>
        <a:bodyPr/>
        <a:lstStyle/>
        <a:p>
          <a:r>
            <a:rPr lang="es-MX" sz="1200" dirty="0" smtClean="0">
              <a:latin typeface="+mn-lt"/>
            </a:rPr>
            <a:t>Asesor(a) Jurídico(a)</a:t>
          </a:r>
        </a:p>
      </dgm:t>
    </dgm:pt>
    <dgm:pt modelId="{8CCAA931-88B9-4449-BF1A-63AA819CAA56}" type="parTrans" cxnId="{5E7EE34B-7689-43BC-989D-16D594603A4A}">
      <dgm:prSet/>
      <dgm:spPr/>
      <dgm:t>
        <a:bodyPr/>
        <a:lstStyle/>
        <a:p>
          <a:endParaRPr lang="es-ES"/>
        </a:p>
      </dgm:t>
    </dgm:pt>
    <dgm:pt modelId="{D858DB91-8992-4E07-BFC6-844C9DE7F0F7}" type="sibTrans" cxnId="{5E7EE34B-7689-43BC-989D-16D594603A4A}">
      <dgm:prSet/>
      <dgm:spPr/>
      <dgm:t>
        <a:bodyPr/>
        <a:lstStyle/>
        <a:p>
          <a:endParaRPr lang="es-ES"/>
        </a:p>
      </dgm:t>
    </dgm:pt>
    <dgm:pt modelId="{0D150A9C-4550-4169-86C8-3B2A223B4DEC}">
      <dgm:prSet custT="1"/>
      <dgm:spPr/>
      <dgm:t>
        <a:bodyPr/>
        <a:lstStyle/>
        <a:p>
          <a:r>
            <a:rPr lang="es-MX" sz="1200" dirty="0" smtClean="0">
              <a:latin typeface="+mn-lt"/>
            </a:rPr>
            <a:t>Abogado(a)</a:t>
          </a:r>
        </a:p>
      </dgm:t>
    </dgm:pt>
    <dgm:pt modelId="{7A9F501A-2C76-4BAB-9CA2-6F8BEA6197DC}" type="parTrans" cxnId="{D1E314A5-3EE0-445C-BB65-62A238B94FC8}">
      <dgm:prSet/>
      <dgm:spPr/>
      <dgm:t>
        <a:bodyPr/>
        <a:lstStyle/>
        <a:p>
          <a:endParaRPr lang="es-ES"/>
        </a:p>
      </dgm:t>
    </dgm:pt>
    <dgm:pt modelId="{68F122C5-DA2D-4A65-8313-DACD8700D187}" type="sibTrans" cxnId="{D1E314A5-3EE0-445C-BB65-62A238B94FC8}">
      <dgm:prSet/>
      <dgm:spPr/>
      <dgm:t>
        <a:bodyPr/>
        <a:lstStyle/>
        <a:p>
          <a:endParaRPr lang="es-ES"/>
        </a:p>
      </dgm:t>
    </dgm:pt>
    <dgm:pt modelId="{4028023B-409E-40FD-AE1D-0D65E3F278F7}">
      <dgm:prSet custT="1"/>
      <dgm:spPr/>
      <dgm:t>
        <a:bodyPr/>
        <a:lstStyle/>
        <a:p>
          <a:r>
            <a:rPr lang="es-MX" altLang="es-MX" sz="1200" dirty="0" smtClean="0"/>
            <a:t>Coordinador(a) de Relaciones Interinstitucionales</a:t>
          </a:r>
        </a:p>
      </dgm:t>
    </dgm:pt>
    <dgm:pt modelId="{D82AE02B-C9E8-4D40-B279-4BD999014E11}" type="parTrans" cxnId="{937B3391-2D7E-4B80-816A-FE818A4C12C4}">
      <dgm:prSet/>
      <dgm:spPr/>
      <dgm:t>
        <a:bodyPr/>
        <a:lstStyle/>
        <a:p>
          <a:endParaRPr lang="es-ES"/>
        </a:p>
      </dgm:t>
    </dgm:pt>
    <dgm:pt modelId="{E565216D-2DF3-4A52-92DD-6178016B79C7}" type="sibTrans" cxnId="{937B3391-2D7E-4B80-816A-FE818A4C12C4}">
      <dgm:prSet/>
      <dgm:spPr/>
      <dgm:t>
        <a:bodyPr/>
        <a:lstStyle/>
        <a:p>
          <a:endParaRPr lang="es-ES"/>
        </a:p>
      </dgm:t>
    </dgm:pt>
    <dgm:pt modelId="{B3263371-B20E-4D1C-87B0-F232DC5A756C}" type="pres">
      <dgm:prSet presAssocID="{BD3D72B1-EEF6-4EB4-803A-A74A6B4193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3365C25E-4826-4BC1-B04F-57B7274BF237}" type="pres">
      <dgm:prSet presAssocID="{4028023B-409E-40FD-AE1D-0D65E3F278F7}" presName="hierRoot1" presStyleCnt="0">
        <dgm:presLayoutVars>
          <dgm:hierBranch val="init"/>
        </dgm:presLayoutVars>
      </dgm:prSet>
      <dgm:spPr/>
    </dgm:pt>
    <dgm:pt modelId="{C59B369F-A6DE-4A16-9748-C39140840A93}" type="pres">
      <dgm:prSet presAssocID="{4028023B-409E-40FD-AE1D-0D65E3F278F7}" presName="rootComposite1" presStyleCnt="0"/>
      <dgm:spPr/>
    </dgm:pt>
    <dgm:pt modelId="{78DF221C-F36B-4DA5-BFBC-1672B5487D72}" type="pres">
      <dgm:prSet presAssocID="{4028023B-409E-40FD-AE1D-0D65E3F278F7}" presName="rootText1" presStyleLbl="node0" presStyleIdx="0" presStyleCnt="1" custScaleX="107903" custScaleY="10937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14F9802-64EC-467D-8944-6A7031AA1CFD}" type="pres">
      <dgm:prSet presAssocID="{4028023B-409E-40FD-AE1D-0D65E3F278F7}" presName="rootConnector1" presStyleLbl="node1" presStyleIdx="0" presStyleCnt="0"/>
      <dgm:spPr/>
      <dgm:t>
        <a:bodyPr/>
        <a:lstStyle/>
        <a:p>
          <a:endParaRPr lang="es-ES"/>
        </a:p>
      </dgm:t>
    </dgm:pt>
    <dgm:pt modelId="{B7274F0E-AB53-400C-926A-170B4BCA437A}" type="pres">
      <dgm:prSet presAssocID="{4028023B-409E-40FD-AE1D-0D65E3F278F7}" presName="hierChild2" presStyleCnt="0"/>
      <dgm:spPr/>
    </dgm:pt>
    <dgm:pt modelId="{6AFC4E45-D647-4D27-A9DF-C3BA48096190}" type="pres">
      <dgm:prSet presAssocID="{DC431621-F922-42D7-987E-BC6EADD572A1}" presName="Name37" presStyleLbl="parChTrans1D2" presStyleIdx="0" presStyleCnt="1"/>
      <dgm:spPr/>
      <dgm:t>
        <a:bodyPr/>
        <a:lstStyle/>
        <a:p>
          <a:endParaRPr lang="es-ES"/>
        </a:p>
      </dgm:t>
    </dgm:pt>
    <dgm:pt modelId="{12287CC8-A0CE-4287-97B0-1E2FFDF47399}" type="pres">
      <dgm:prSet presAssocID="{9DEA55C1-E59C-4B5B-90DC-1D0B54C2B20C}" presName="hierRoot2" presStyleCnt="0">
        <dgm:presLayoutVars>
          <dgm:hierBranch/>
        </dgm:presLayoutVars>
      </dgm:prSet>
      <dgm:spPr/>
    </dgm:pt>
    <dgm:pt modelId="{DD6F4F9C-0358-4924-A7CC-50DAB3D99411}" type="pres">
      <dgm:prSet presAssocID="{9DEA55C1-E59C-4B5B-90DC-1D0B54C2B20C}" presName="rootComposite" presStyleCnt="0"/>
      <dgm:spPr/>
    </dgm:pt>
    <dgm:pt modelId="{BD21DF0E-C64A-4706-A775-836A7FF57F4A}" type="pres">
      <dgm:prSet presAssocID="{9DEA55C1-E59C-4B5B-90DC-1D0B54C2B20C}" presName="rootText" presStyleLbl="node2" presStyleIdx="0" presStyleCnt="1" custLinFactNeighborY="-251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6553E8F-E58C-470D-AD9F-6520FAE5B93D}" type="pres">
      <dgm:prSet presAssocID="{9DEA55C1-E59C-4B5B-90DC-1D0B54C2B20C}" presName="rootConnector" presStyleLbl="node2" presStyleIdx="0" presStyleCnt="1"/>
      <dgm:spPr/>
      <dgm:t>
        <a:bodyPr/>
        <a:lstStyle/>
        <a:p>
          <a:endParaRPr lang="es-ES"/>
        </a:p>
      </dgm:t>
    </dgm:pt>
    <dgm:pt modelId="{1B7B9EC8-1005-4165-ADDE-FED6E30B9A94}" type="pres">
      <dgm:prSet presAssocID="{9DEA55C1-E59C-4B5B-90DC-1D0B54C2B20C}" presName="hierChild4" presStyleCnt="0"/>
      <dgm:spPr/>
    </dgm:pt>
    <dgm:pt modelId="{6CC5774A-0505-4B47-A3A0-BA46C574C3A6}" type="pres">
      <dgm:prSet presAssocID="{ED044282-9709-409C-A329-2B868569F6BC}" presName="Name35" presStyleLbl="parChTrans1D3" presStyleIdx="0" presStyleCnt="4"/>
      <dgm:spPr/>
      <dgm:t>
        <a:bodyPr/>
        <a:lstStyle/>
        <a:p>
          <a:endParaRPr lang="es-ES"/>
        </a:p>
      </dgm:t>
    </dgm:pt>
    <dgm:pt modelId="{1294F536-9FA0-46F5-98BA-18EE92504E46}" type="pres">
      <dgm:prSet presAssocID="{41568039-9809-4B2B-BA51-64E0E23C2BBE}" presName="hierRoot2" presStyleCnt="0">
        <dgm:presLayoutVars>
          <dgm:hierBranch val="init"/>
        </dgm:presLayoutVars>
      </dgm:prSet>
      <dgm:spPr/>
    </dgm:pt>
    <dgm:pt modelId="{914CB05A-8D64-4CEB-98C4-DA11CADF5EF5}" type="pres">
      <dgm:prSet presAssocID="{41568039-9809-4B2B-BA51-64E0E23C2BBE}" presName="rootComposite" presStyleCnt="0"/>
      <dgm:spPr/>
    </dgm:pt>
    <dgm:pt modelId="{19FBE8A8-D4BA-45D1-97CD-FF1210CD856F}" type="pres">
      <dgm:prSet presAssocID="{41568039-9809-4B2B-BA51-64E0E23C2BBE}" presName="rootText" presStyleLbl="node3" presStyleIdx="0" presStyleCnt="4" custScaleX="81897" custScaleY="136424" custLinFactNeighborX="-25" custLinFactNeighborY="8937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87ADB57-9DB4-476E-8E99-32492AEF6743}" type="pres">
      <dgm:prSet presAssocID="{41568039-9809-4B2B-BA51-64E0E23C2BBE}" presName="rootConnector" presStyleLbl="node3" presStyleIdx="0" presStyleCnt="4"/>
      <dgm:spPr/>
      <dgm:t>
        <a:bodyPr/>
        <a:lstStyle/>
        <a:p>
          <a:endParaRPr lang="es-ES"/>
        </a:p>
      </dgm:t>
    </dgm:pt>
    <dgm:pt modelId="{DBDE0C42-B65A-4FF4-A1B6-4A7374870D94}" type="pres">
      <dgm:prSet presAssocID="{41568039-9809-4B2B-BA51-64E0E23C2BBE}" presName="hierChild4" presStyleCnt="0"/>
      <dgm:spPr/>
    </dgm:pt>
    <dgm:pt modelId="{05F5590B-53D8-4D19-A747-694F7E5C5F12}" type="pres">
      <dgm:prSet presAssocID="{41568039-9809-4B2B-BA51-64E0E23C2BBE}" presName="hierChild5" presStyleCnt="0"/>
      <dgm:spPr/>
    </dgm:pt>
    <dgm:pt modelId="{9FD94508-82F5-480F-8DAC-D49D02EBFAD1}" type="pres">
      <dgm:prSet presAssocID="{15D8348C-41C2-4A70-BC44-BE6B7E3AC350}" presName="Name35" presStyleLbl="parChTrans1D3" presStyleIdx="1" presStyleCnt="4"/>
      <dgm:spPr/>
      <dgm:t>
        <a:bodyPr/>
        <a:lstStyle/>
        <a:p>
          <a:endParaRPr lang="es-ES"/>
        </a:p>
      </dgm:t>
    </dgm:pt>
    <dgm:pt modelId="{C8500CB5-83C0-450B-AAE1-C892DE8C0FC1}" type="pres">
      <dgm:prSet presAssocID="{12AE14D0-27D7-40F2-A1C2-C7F51F5026A7}" presName="hierRoot2" presStyleCnt="0">
        <dgm:presLayoutVars>
          <dgm:hierBranch val="init"/>
        </dgm:presLayoutVars>
      </dgm:prSet>
      <dgm:spPr/>
    </dgm:pt>
    <dgm:pt modelId="{BA438CBC-95FD-4B6F-89FB-D1DBC09D14CB}" type="pres">
      <dgm:prSet presAssocID="{12AE14D0-27D7-40F2-A1C2-C7F51F5026A7}" presName="rootComposite" presStyleCnt="0"/>
      <dgm:spPr/>
    </dgm:pt>
    <dgm:pt modelId="{7C576A7F-97E5-41B2-A453-F3F548F4D3EA}" type="pres">
      <dgm:prSet presAssocID="{12AE14D0-27D7-40F2-A1C2-C7F51F5026A7}" presName="rootText" presStyleLbl="node3" presStyleIdx="1" presStyleCnt="4" custScaleX="81897" custScaleY="136424" custLinFactNeighborX="25" custLinFactNeighborY="8937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53053D7-D80D-4229-A709-DBF0F5DE8E49}" type="pres">
      <dgm:prSet presAssocID="{12AE14D0-27D7-40F2-A1C2-C7F51F5026A7}" presName="rootConnector" presStyleLbl="node3" presStyleIdx="1" presStyleCnt="4"/>
      <dgm:spPr/>
      <dgm:t>
        <a:bodyPr/>
        <a:lstStyle/>
        <a:p>
          <a:endParaRPr lang="es-ES"/>
        </a:p>
      </dgm:t>
    </dgm:pt>
    <dgm:pt modelId="{17BEF8F9-B316-4B27-BDDB-31B4D251E6B3}" type="pres">
      <dgm:prSet presAssocID="{12AE14D0-27D7-40F2-A1C2-C7F51F5026A7}" presName="hierChild4" presStyleCnt="0"/>
      <dgm:spPr/>
    </dgm:pt>
    <dgm:pt modelId="{8C2D9F3F-AEE3-4DCD-9754-B40EEBBFF7B1}" type="pres">
      <dgm:prSet presAssocID="{12AE14D0-27D7-40F2-A1C2-C7F51F5026A7}" presName="hierChild5" presStyleCnt="0"/>
      <dgm:spPr/>
    </dgm:pt>
    <dgm:pt modelId="{4EABD160-BE5A-4DD5-A1FB-97B78A3A63AC}" type="pres">
      <dgm:prSet presAssocID="{8CCAA931-88B9-4449-BF1A-63AA819CAA56}" presName="Name35" presStyleLbl="parChTrans1D3" presStyleIdx="2" presStyleCnt="4"/>
      <dgm:spPr/>
      <dgm:t>
        <a:bodyPr/>
        <a:lstStyle/>
        <a:p>
          <a:endParaRPr lang="es-ES"/>
        </a:p>
      </dgm:t>
    </dgm:pt>
    <dgm:pt modelId="{04D734B1-6B22-4339-964E-D742F0897DAB}" type="pres">
      <dgm:prSet presAssocID="{91E9554C-E5FE-4BE9-9716-9FD5C3C55C74}" presName="hierRoot2" presStyleCnt="0">
        <dgm:presLayoutVars>
          <dgm:hierBranch val="init"/>
        </dgm:presLayoutVars>
      </dgm:prSet>
      <dgm:spPr/>
    </dgm:pt>
    <dgm:pt modelId="{312C0E94-A967-4AB2-A204-263DABDC2D3D}" type="pres">
      <dgm:prSet presAssocID="{91E9554C-E5FE-4BE9-9716-9FD5C3C55C74}" presName="rootComposite" presStyleCnt="0"/>
      <dgm:spPr/>
    </dgm:pt>
    <dgm:pt modelId="{E185F006-6B75-47B4-81CB-5A7533AA7AD9}" type="pres">
      <dgm:prSet presAssocID="{91E9554C-E5FE-4BE9-9716-9FD5C3C55C74}" presName="rootText" presStyleLbl="node3" presStyleIdx="2" presStyleCnt="4" custScaleX="81897" custScaleY="136424" custLinFactNeighborX="25" custLinFactNeighborY="8937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FD21863-76CA-4468-84AD-FEAF1F90BF7B}" type="pres">
      <dgm:prSet presAssocID="{91E9554C-E5FE-4BE9-9716-9FD5C3C55C74}" presName="rootConnector" presStyleLbl="node3" presStyleIdx="2" presStyleCnt="4"/>
      <dgm:spPr/>
      <dgm:t>
        <a:bodyPr/>
        <a:lstStyle/>
        <a:p>
          <a:endParaRPr lang="es-ES"/>
        </a:p>
      </dgm:t>
    </dgm:pt>
    <dgm:pt modelId="{FD673C27-2ACC-424A-9C44-59E957A7C03E}" type="pres">
      <dgm:prSet presAssocID="{91E9554C-E5FE-4BE9-9716-9FD5C3C55C74}" presName="hierChild4" presStyleCnt="0"/>
      <dgm:spPr/>
    </dgm:pt>
    <dgm:pt modelId="{CFE439D3-45C5-422D-88C3-6721C5924033}" type="pres">
      <dgm:prSet presAssocID="{91E9554C-E5FE-4BE9-9716-9FD5C3C55C74}" presName="hierChild5" presStyleCnt="0"/>
      <dgm:spPr/>
    </dgm:pt>
    <dgm:pt modelId="{8028E307-F4BD-475F-A460-EA5025036D17}" type="pres">
      <dgm:prSet presAssocID="{7A9F501A-2C76-4BAB-9CA2-6F8BEA6197DC}" presName="Name35" presStyleLbl="parChTrans1D3" presStyleIdx="3" presStyleCnt="4"/>
      <dgm:spPr/>
      <dgm:t>
        <a:bodyPr/>
        <a:lstStyle/>
        <a:p>
          <a:endParaRPr lang="es-ES"/>
        </a:p>
      </dgm:t>
    </dgm:pt>
    <dgm:pt modelId="{7B12226E-9157-4DA0-8B1A-002FFD5094F5}" type="pres">
      <dgm:prSet presAssocID="{0D150A9C-4550-4169-86C8-3B2A223B4DEC}" presName="hierRoot2" presStyleCnt="0">
        <dgm:presLayoutVars>
          <dgm:hierBranch val="init"/>
        </dgm:presLayoutVars>
      </dgm:prSet>
      <dgm:spPr/>
    </dgm:pt>
    <dgm:pt modelId="{AF81F1C5-CC74-4B92-A200-1E07CE833FAE}" type="pres">
      <dgm:prSet presAssocID="{0D150A9C-4550-4169-86C8-3B2A223B4DEC}" presName="rootComposite" presStyleCnt="0"/>
      <dgm:spPr/>
    </dgm:pt>
    <dgm:pt modelId="{B8FCA647-A57D-4B91-A99D-921B62731A2B}" type="pres">
      <dgm:prSet presAssocID="{0D150A9C-4550-4169-86C8-3B2A223B4DEC}" presName="rootText" presStyleLbl="node3" presStyleIdx="3" presStyleCnt="4" custScaleX="81897" custScaleY="136424" custLinFactNeighborX="25" custLinFactNeighborY="8937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7B8E0A7-7ECF-45BF-BFFB-250E08006FE5}" type="pres">
      <dgm:prSet presAssocID="{0D150A9C-4550-4169-86C8-3B2A223B4DEC}" presName="rootConnector" presStyleLbl="node3" presStyleIdx="3" presStyleCnt="4"/>
      <dgm:spPr/>
      <dgm:t>
        <a:bodyPr/>
        <a:lstStyle/>
        <a:p>
          <a:endParaRPr lang="es-ES"/>
        </a:p>
      </dgm:t>
    </dgm:pt>
    <dgm:pt modelId="{AE9FF71C-C38D-4820-8445-5E18D1A1A5FB}" type="pres">
      <dgm:prSet presAssocID="{0D150A9C-4550-4169-86C8-3B2A223B4DEC}" presName="hierChild4" presStyleCnt="0"/>
      <dgm:spPr/>
    </dgm:pt>
    <dgm:pt modelId="{04C5995F-5E70-4FBD-9713-31E423D8EA33}" type="pres">
      <dgm:prSet presAssocID="{0D150A9C-4550-4169-86C8-3B2A223B4DEC}" presName="hierChild5" presStyleCnt="0"/>
      <dgm:spPr/>
    </dgm:pt>
    <dgm:pt modelId="{8E9D21E3-1187-49A5-8071-B43CB5246324}" type="pres">
      <dgm:prSet presAssocID="{9DEA55C1-E59C-4B5B-90DC-1D0B54C2B20C}" presName="hierChild5" presStyleCnt="0"/>
      <dgm:spPr/>
    </dgm:pt>
    <dgm:pt modelId="{49BF6D4F-6BE0-4EE0-B748-BFF5DF0D8E7F}" type="pres">
      <dgm:prSet presAssocID="{4028023B-409E-40FD-AE1D-0D65E3F278F7}" presName="hierChild3" presStyleCnt="0"/>
      <dgm:spPr/>
    </dgm:pt>
  </dgm:ptLst>
  <dgm:cxnLst>
    <dgm:cxn modelId="{CC0A8828-8FC8-4DD6-A406-F71FC06E7896}" type="presOf" srcId="{9DEA55C1-E59C-4B5B-90DC-1D0B54C2B20C}" destId="{BD21DF0E-C64A-4706-A775-836A7FF57F4A}" srcOrd="0" destOrd="0" presId="urn:microsoft.com/office/officeart/2005/8/layout/orgChart1"/>
    <dgm:cxn modelId="{74BE4759-C908-4FAC-A1D3-AA57B6A28680}" type="presOf" srcId="{15D8348C-41C2-4A70-BC44-BE6B7E3AC350}" destId="{9FD94508-82F5-480F-8DAC-D49D02EBFAD1}" srcOrd="0" destOrd="0" presId="urn:microsoft.com/office/officeart/2005/8/layout/orgChart1"/>
    <dgm:cxn modelId="{A01F058F-580A-425B-A932-88857E072A7A}" type="presOf" srcId="{0D150A9C-4550-4169-86C8-3B2A223B4DEC}" destId="{47B8E0A7-7ECF-45BF-BFFB-250E08006FE5}" srcOrd="1" destOrd="0" presId="urn:microsoft.com/office/officeart/2005/8/layout/orgChart1"/>
    <dgm:cxn modelId="{76BFDCAA-F8F3-40B3-B225-DE3768EA3F2F}" type="presOf" srcId="{91E9554C-E5FE-4BE9-9716-9FD5C3C55C74}" destId="{AFD21863-76CA-4468-84AD-FEAF1F90BF7B}" srcOrd="1" destOrd="0" presId="urn:microsoft.com/office/officeart/2005/8/layout/orgChart1"/>
    <dgm:cxn modelId="{162DA1C2-C881-40A8-83B0-C3DFA84E401E}" type="presOf" srcId="{9DEA55C1-E59C-4B5B-90DC-1D0B54C2B20C}" destId="{96553E8F-E58C-470D-AD9F-6520FAE5B93D}" srcOrd="1" destOrd="0" presId="urn:microsoft.com/office/officeart/2005/8/layout/orgChart1"/>
    <dgm:cxn modelId="{45404443-0413-47B7-A4F4-7FD9C8ECBA10}" srcId="{9DEA55C1-E59C-4B5B-90DC-1D0B54C2B20C}" destId="{41568039-9809-4B2B-BA51-64E0E23C2BBE}" srcOrd="0" destOrd="0" parTransId="{ED044282-9709-409C-A329-2B868569F6BC}" sibTransId="{7DF3ADED-0B1E-4DCA-9C7E-A36145EED7EE}"/>
    <dgm:cxn modelId="{937B3391-2D7E-4B80-816A-FE818A4C12C4}" srcId="{BD3D72B1-EEF6-4EB4-803A-A74A6B419346}" destId="{4028023B-409E-40FD-AE1D-0D65E3F278F7}" srcOrd="0" destOrd="0" parTransId="{D82AE02B-C9E8-4D40-B279-4BD999014E11}" sibTransId="{E565216D-2DF3-4A52-92DD-6178016B79C7}"/>
    <dgm:cxn modelId="{F24F183B-1A46-44AB-91B6-05D19277B32F}" type="presOf" srcId="{0D150A9C-4550-4169-86C8-3B2A223B4DEC}" destId="{B8FCA647-A57D-4B91-A99D-921B62731A2B}" srcOrd="0" destOrd="0" presId="urn:microsoft.com/office/officeart/2005/8/layout/orgChart1"/>
    <dgm:cxn modelId="{57AF691B-F5FE-4811-9700-218ECEDA72C8}" type="presOf" srcId="{12AE14D0-27D7-40F2-A1C2-C7F51F5026A7}" destId="{453053D7-D80D-4229-A709-DBF0F5DE8E49}" srcOrd="1" destOrd="0" presId="urn:microsoft.com/office/officeart/2005/8/layout/orgChart1"/>
    <dgm:cxn modelId="{8002F3BA-B4EB-4597-AC3F-C7F111F6DE8E}" srcId="{9DEA55C1-E59C-4B5B-90DC-1D0B54C2B20C}" destId="{12AE14D0-27D7-40F2-A1C2-C7F51F5026A7}" srcOrd="1" destOrd="0" parTransId="{15D8348C-41C2-4A70-BC44-BE6B7E3AC350}" sibTransId="{CDE285BF-DED7-4FC3-943E-D275BE5960D3}"/>
    <dgm:cxn modelId="{68CE492A-C081-4650-8E50-A7D4ADEA3F74}" type="presOf" srcId="{BD3D72B1-EEF6-4EB4-803A-A74A6B419346}" destId="{B3263371-B20E-4D1C-87B0-F232DC5A756C}" srcOrd="0" destOrd="0" presId="urn:microsoft.com/office/officeart/2005/8/layout/orgChart1"/>
    <dgm:cxn modelId="{09CF07E4-081F-4A9E-8C56-8D771DED08A7}" type="presOf" srcId="{DC431621-F922-42D7-987E-BC6EADD572A1}" destId="{6AFC4E45-D647-4D27-A9DF-C3BA48096190}" srcOrd="0" destOrd="0" presId="urn:microsoft.com/office/officeart/2005/8/layout/orgChart1"/>
    <dgm:cxn modelId="{1C20584B-8AB7-41A3-908A-9F0B7C57E664}" type="presOf" srcId="{4028023B-409E-40FD-AE1D-0D65E3F278F7}" destId="{78DF221C-F36B-4DA5-BFBC-1672B5487D72}" srcOrd="0" destOrd="0" presId="urn:microsoft.com/office/officeart/2005/8/layout/orgChart1"/>
    <dgm:cxn modelId="{AB711B81-D0DA-4619-AC1E-E215BCE94B23}" type="presOf" srcId="{ED044282-9709-409C-A329-2B868569F6BC}" destId="{6CC5774A-0505-4B47-A3A0-BA46C574C3A6}" srcOrd="0" destOrd="0" presId="urn:microsoft.com/office/officeart/2005/8/layout/orgChart1"/>
    <dgm:cxn modelId="{5E7EE34B-7689-43BC-989D-16D594603A4A}" srcId="{9DEA55C1-E59C-4B5B-90DC-1D0B54C2B20C}" destId="{91E9554C-E5FE-4BE9-9716-9FD5C3C55C74}" srcOrd="2" destOrd="0" parTransId="{8CCAA931-88B9-4449-BF1A-63AA819CAA56}" sibTransId="{D858DB91-8992-4E07-BFC6-844C9DE7F0F7}"/>
    <dgm:cxn modelId="{956DC1F8-1A5F-4938-84C3-CEA5171D8714}" type="presOf" srcId="{8CCAA931-88B9-4449-BF1A-63AA819CAA56}" destId="{4EABD160-BE5A-4DD5-A1FB-97B78A3A63AC}" srcOrd="0" destOrd="0" presId="urn:microsoft.com/office/officeart/2005/8/layout/orgChart1"/>
    <dgm:cxn modelId="{4EEECB46-DF40-4092-869E-16BBF19C5472}" type="presOf" srcId="{7A9F501A-2C76-4BAB-9CA2-6F8BEA6197DC}" destId="{8028E307-F4BD-475F-A460-EA5025036D17}" srcOrd="0" destOrd="0" presId="urn:microsoft.com/office/officeart/2005/8/layout/orgChart1"/>
    <dgm:cxn modelId="{D1E314A5-3EE0-445C-BB65-62A238B94FC8}" srcId="{9DEA55C1-E59C-4B5B-90DC-1D0B54C2B20C}" destId="{0D150A9C-4550-4169-86C8-3B2A223B4DEC}" srcOrd="3" destOrd="0" parTransId="{7A9F501A-2C76-4BAB-9CA2-6F8BEA6197DC}" sibTransId="{68F122C5-DA2D-4A65-8313-DACD8700D187}"/>
    <dgm:cxn modelId="{BFD66FB2-74F7-4A25-9544-3690AF156E5B}" type="presOf" srcId="{41568039-9809-4B2B-BA51-64E0E23C2BBE}" destId="{D87ADB57-9DB4-476E-8E99-32492AEF6743}" srcOrd="1" destOrd="0" presId="urn:microsoft.com/office/officeart/2005/8/layout/orgChart1"/>
    <dgm:cxn modelId="{606F3B8B-B75E-46CF-BFCE-0E0A0CDB2CF8}" type="presOf" srcId="{4028023B-409E-40FD-AE1D-0D65E3F278F7}" destId="{E14F9802-64EC-467D-8944-6A7031AA1CFD}" srcOrd="1" destOrd="0" presId="urn:microsoft.com/office/officeart/2005/8/layout/orgChart1"/>
    <dgm:cxn modelId="{249329A8-F917-44DE-879B-81493D40AFAF}" srcId="{4028023B-409E-40FD-AE1D-0D65E3F278F7}" destId="{9DEA55C1-E59C-4B5B-90DC-1D0B54C2B20C}" srcOrd="0" destOrd="0" parTransId="{DC431621-F922-42D7-987E-BC6EADD572A1}" sibTransId="{1C0576D0-2BD9-4D61-BC42-6FFE9C63440E}"/>
    <dgm:cxn modelId="{90DB7594-C301-49C9-8B53-AF61D801B200}" type="presOf" srcId="{12AE14D0-27D7-40F2-A1C2-C7F51F5026A7}" destId="{7C576A7F-97E5-41B2-A453-F3F548F4D3EA}" srcOrd="0" destOrd="0" presId="urn:microsoft.com/office/officeart/2005/8/layout/orgChart1"/>
    <dgm:cxn modelId="{D045117A-42F0-46C2-AF2B-D710C8156F40}" type="presOf" srcId="{41568039-9809-4B2B-BA51-64E0E23C2BBE}" destId="{19FBE8A8-D4BA-45D1-97CD-FF1210CD856F}" srcOrd="0" destOrd="0" presId="urn:microsoft.com/office/officeart/2005/8/layout/orgChart1"/>
    <dgm:cxn modelId="{E98F1D03-7416-42CD-8522-DEC3C04AC5C9}" type="presOf" srcId="{91E9554C-E5FE-4BE9-9716-9FD5C3C55C74}" destId="{E185F006-6B75-47B4-81CB-5A7533AA7AD9}" srcOrd="0" destOrd="0" presId="urn:microsoft.com/office/officeart/2005/8/layout/orgChart1"/>
    <dgm:cxn modelId="{18D425F0-9D62-41D5-A082-EA29804DBC20}" type="presParOf" srcId="{B3263371-B20E-4D1C-87B0-F232DC5A756C}" destId="{3365C25E-4826-4BC1-B04F-57B7274BF237}" srcOrd="0" destOrd="0" presId="urn:microsoft.com/office/officeart/2005/8/layout/orgChart1"/>
    <dgm:cxn modelId="{1C27A4C4-5D99-498E-A811-362AB1F99E37}" type="presParOf" srcId="{3365C25E-4826-4BC1-B04F-57B7274BF237}" destId="{C59B369F-A6DE-4A16-9748-C39140840A93}" srcOrd="0" destOrd="0" presId="urn:microsoft.com/office/officeart/2005/8/layout/orgChart1"/>
    <dgm:cxn modelId="{CF88CE2A-C366-4622-9AB8-E94F7CFD3AF7}" type="presParOf" srcId="{C59B369F-A6DE-4A16-9748-C39140840A93}" destId="{78DF221C-F36B-4DA5-BFBC-1672B5487D72}" srcOrd="0" destOrd="0" presId="urn:microsoft.com/office/officeart/2005/8/layout/orgChart1"/>
    <dgm:cxn modelId="{63C7192D-6A21-47F9-A328-D2B99812B5C7}" type="presParOf" srcId="{C59B369F-A6DE-4A16-9748-C39140840A93}" destId="{E14F9802-64EC-467D-8944-6A7031AA1CFD}" srcOrd="1" destOrd="0" presId="urn:microsoft.com/office/officeart/2005/8/layout/orgChart1"/>
    <dgm:cxn modelId="{73464DD3-489E-4540-B093-0250ECC97985}" type="presParOf" srcId="{3365C25E-4826-4BC1-B04F-57B7274BF237}" destId="{B7274F0E-AB53-400C-926A-170B4BCA437A}" srcOrd="1" destOrd="0" presId="urn:microsoft.com/office/officeart/2005/8/layout/orgChart1"/>
    <dgm:cxn modelId="{8D1BE36F-E94C-4B9A-869C-6C5B2B9F16F4}" type="presParOf" srcId="{B7274F0E-AB53-400C-926A-170B4BCA437A}" destId="{6AFC4E45-D647-4D27-A9DF-C3BA48096190}" srcOrd="0" destOrd="0" presId="urn:microsoft.com/office/officeart/2005/8/layout/orgChart1"/>
    <dgm:cxn modelId="{827ED8DF-2BA0-459E-9674-4D763FEE2D00}" type="presParOf" srcId="{B7274F0E-AB53-400C-926A-170B4BCA437A}" destId="{12287CC8-A0CE-4287-97B0-1E2FFDF47399}" srcOrd="1" destOrd="0" presId="urn:microsoft.com/office/officeart/2005/8/layout/orgChart1"/>
    <dgm:cxn modelId="{268A0C08-C2E2-4D5D-9B98-A0DCA0E4C90F}" type="presParOf" srcId="{12287CC8-A0CE-4287-97B0-1E2FFDF47399}" destId="{DD6F4F9C-0358-4924-A7CC-50DAB3D99411}" srcOrd="0" destOrd="0" presId="urn:microsoft.com/office/officeart/2005/8/layout/orgChart1"/>
    <dgm:cxn modelId="{B7EEB9FB-71FB-4D0F-8948-D151135CF001}" type="presParOf" srcId="{DD6F4F9C-0358-4924-A7CC-50DAB3D99411}" destId="{BD21DF0E-C64A-4706-A775-836A7FF57F4A}" srcOrd="0" destOrd="0" presId="urn:microsoft.com/office/officeart/2005/8/layout/orgChart1"/>
    <dgm:cxn modelId="{A680972E-3651-4901-9FF9-FCEF7C427F66}" type="presParOf" srcId="{DD6F4F9C-0358-4924-A7CC-50DAB3D99411}" destId="{96553E8F-E58C-470D-AD9F-6520FAE5B93D}" srcOrd="1" destOrd="0" presId="urn:microsoft.com/office/officeart/2005/8/layout/orgChart1"/>
    <dgm:cxn modelId="{8F8F52E6-E218-4978-9040-DD4D4FDE43B8}" type="presParOf" srcId="{12287CC8-A0CE-4287-97B0-1E2FFDF47399}" destId="{1B7B9EC8-1005-4165-ADDE-FED6E30B9A94}" srcOrd="1" destOrd="0" presId="urn:microsoft.com/office/officeart/2005/8/layout/orgChart1"/>
    <dgm:cxn modelId="{F4988734-2055-4683-9590-E42A8F321E9B}" type="presParOf" srcId="{1B7B9EC8-1005-4165-ADDE-FED6E30B9A94}" destId="{6CC5774A-0505-4B47-A3A0-BA46C574C3A6}" srcOrd="0" destOrd="0" presId="urn:microsoft.com/office/officeart/2005/8/layout/orgChart1"/>
    <dgm:cxn modelId="{FFE384CB-1C8A-4167-970B-AE8A7DDC0AAB}" type="presParOf" srcId="{1B7B9EC8-1005-4165-ADDE-FED6E30B9A94}" destId="{1294F536-9FA0-46F5-98BA-18EE92504E46}" srcOrd="1" destOrd="0" presId="urn:microsoft.com/office/officeart/2005/8/layout/orgChart1"/>
    <dgm:cxn modelId="{EDF0CE3E-411E-4BAF-AB0E-9D953DF79B2A}" type="presParOf" srcId="{1294F536-9FA0-46F5-98BA-18EE92504E46}" destId="{914CB05A-8D64-4CEB-98C4-DA11CADF5EF5}" srcOrd="0" destOrd="0" presId="urn:microsoft.com/office/officeart/2005/8/layout/orgChart1"/>
    <dgm:cxn modelId="{219D55A4-2252-4792-A3C8-49D917E81F0C}" type="presParOf" srcId="{914CB05A-8D64-4CEB-98C4-DA11CADF5EF5}" destId="{19FBE8A8-D4BA-45D1-97CD-FF1210CD856F}" srcOrd="0" destOrd="0" presId="urn:microsoft.com/office/officeart/2005/8/layout/orgChart1"/>
    <dgm:cxn modelId="{D17B0140-7CDE-40A1-AA2B-4D2E5A84D4DF}" type="presParOf" srcId="{914CB05A-8D64-4CEB-98C4-DA11CADF5EF5}" destId="{D87ADB57-9DB4-476E-8E99-32492AEF6743}" srcOrd="1" destOrd="0" presId="urn:microsoft.com/office/officeart/2005/8/layout/orgChart1"/>
    <dgm:cxn modelId="{EEBCA8B6-692F-49C2-BC54-2F09A237F313}" type="presParOf" srcId="{1294F536-9FA0-46F5-98BA-18EE92504E46}" destId="{DBDE0C42-B65A-4FF4-A1B6-4A7374870D94}" srcOrd="1" destOrd="0" presId="urn:microsoft.com/office/officeart/2005/8/layout/orgChart1"/>
    <dgm:cxn modelId="{15E28603-E23C-41F4-A568-2EE7C6BD2669}" type="presParOf" srcId="{1294F536-9FA0-46F5-98BA-18EE92504E46}" destId="{05F5590B-53D8-4D19-A747-694F7E5C5F12}" srcOrd="2" destOrd="0" presId="urn:microsoft.com/office/officeart/2005/8/layout/orgChart1"/>
    <dgm:cxn modelId="{D3C697A4-A8CC-493F-82B2-A83737051A0C}" type="presParOf" srcId="{1B7B9EC8-1005-4165-ADDE-FED6E30B9A94}" destId="{9FD94508-82F5-480F-8DAC-D49D02EBFAD1}" srcOrd="2" destOrd="0" presId="urn:microsoft.com/office/officeart/2005/8/layout/orgChart1"/>
    <dgm:cxn modelId="{15859C48-FEC5-4022-9BBA-9DAB6570B9CA}" type="presParOf" srcId="{1B7B9EC8-1005-4165-ADDE-FED6E30B9A94}" destId="{C8500CB5-83C0-450B-AAE1-C892DE8C0FC1}" srcOrd="3" destOrd="0" presId="urn:microsoft.com/office/officeart/2005/8/layout/orgChart1"/>
    <dgm:cxn modelId="{3C588EFC-33DD-4797-9FD2-51AA46719892}" type="presParOf" srcId="{C8500CB5-83C0-450B-AAE1-C892DE8C0FC1}" destId="{BA438CBC-95FD-4B6F-89FB-D1DBC09D14CB}" srcOrd="0" destOrd="0" presId="urn:microsoft.com/office/officeart/2005/8/layout/orgChart1"/>
    <dgm:cxn modelId="{6E37C0D0-18F1-4CBE-8629-2BD017EECC9F}" type="presParOf" srcId="{BA438CBC-95FD-4B6F-89FB-D1DBC09D14CB}" destId="{7C576A7F-97E5-41B2-A453-F3F548F4D3EA}" srcOrd="0" destOrd="0" presId="urn:microsoft.com/office/officeart/2005/8/layout/orgChart1"/>
    <dgm:cxn modelId="{4F925B8C-D102-4150-B744-83DFC0F39153}" type="presParOf" srcId="{BA438CBC-95FD-4B6F-89FB-D1DBC09D14CB}" destId="{453053D7-D80D-4229-A709-DBF0F5DE8E49}" srcOrd="1" destOrd="0" presId="urn:microsoft.com/office/officeart/2005/8/layout/orgChart1"/>
    <dgm:cxn modelId="{48ADA0B5-B4CB-4847-8787-0213378F9611}" type="presParOf" srcId="{C8500CB5-83C0-450B-AAE1-C892DE8C0FC1}" destId="{17BEF8F9-B316-4B27-BDDB-31B4D251E6B3}" srcOrd="1" destOrd="0" presId="urn:microsoft.com/office/officeart/2005/8/layout/orgChart1"/>
    <dgm:cxn modelId="{74FDD4D9-3C28-47EF-AE0C-036CD55CF19D}" type="presParOf" srcId="{C8500CB5-83C0-450B-AAE1-C892DE8C0FC1}" destId="{8C2D9F3F-AEE3-4DCD-9754-B40EEBBFF7B1}" srcOrd="2" destOrd="0" presId="urn:microsoft.com/office/officeart/2005/8/layout/orgChart1"/>
    <dgm:cxn modelId="{B012E17D-AF0D-4017-905A-C103AC73545A}" type="presParOf" srcId="{1B7B9EC8-1005-4165-ADDE-FED6E30B9A94}" destId="{4EABD160-BE5A-4DD5-A1FB-97B78A3A63AC}" srcOrd="4" destOrd="0" presId="urn:microsoft.com/office/officeart/2005/8/layout/orgChart1"/>
    <dgm:cxn modelId="{63F611CB-E622-42C8-A04B-A2D5756A7208}" type="presParOf" srcId="{1B7B9EC8-1005-4165-ADDE-FED6E30B9A94}" destId="{04D734B1-6B22-4339-964E-D742F0897DAB}" srcOrd="5" destOrd="0" presId="urn:microsoft.com/office/officeart/2005/8/layout/orgChart1"/>
    <dgm:cxn modelId="{C343B05D-6E2F-4932-91C2-8F5B994F742E}" type="presParOf" srcId="{04D734B1-6B22-4339-964E-D742F0897DAB}" destId="{312C0E94-A967-4AB2-A204-263DABDC2D3D}" srcOrd="0" destOrd="0" presId="urn:microsoft.com/office/officeart/2005/8/layout/orgChart1"/>
    <dgm:cxn modelId="{24257A56-8830-4E0F-9BCA-54FA096E4C44}" type="presParOf" srcId="{312C0E94-A967-4AB2-A204-263DABDC2D3D}" destId="{E185F006-6B75-47B4-81CB-5A7533AA7AD9}" srcOrd="0" destOrd="0" presId="urn:microsoft.com/office/officeart/2005/8/layout/orgChart1"/>
    <dgm:cxn modelId="{372F7D5F-88F1-40BA-A410-62726E1A23C5}" type="presParOf" srcId="{312C0E94-A967-4AB2-A204-263DABDC2D3D}" destId="{AFD21863-76CA-4468-84AD-FEAF1F90BF7B}" srcOrd="1" destOrd="0" presId="urn:microsoft.com/office/officeart/2005/8/layout/orgChart1"/>
    <dgm:cxn modelId="{C0F06E41-2955-4889-84CE-22DA86591BF9}" type="presParOf" srcId="{04D734B1-6B22-4339-964E-D742F0897DAB}" destId="{FD673C27-2ACC-424A-9C44-59E957A7C03E}" srcOrd="1" destOrd="0" presId="urn:microsoft.com/office/officeart/2005/8/layout/orgChart1"/>
    <dgm:cxn modelId="{384CEEA6-F0C2-4FF3-A370-3CEA2585197C}" type="presParOf" srcId="{04D734B1-6B22-4339-964E-D742F0897DAB}" destId="{CFE439D3-45C5-422D-88C3-6721C5924033}" srcOrd="2" destOrd="0" presId="urn:microsoft.com/office/officeart/2005/8/layout/orgChart1"/>
    <dgm:cxn modelId="{48E61BE9-7655-425B-B3D0-E8665531C986}" type="presParOf" srcId="{1B7B9EC8-1005-4165-ADDE-FED6E30B9A94}" destId="{8028E307-F4BD-475F-A460-EA5025036D17}" srcOrd="6" destOrd="0" presId="urn:microsoft.com/office/officeart/2005/8/layout/orgChart1"/>
    <dgm:cxn modelId="{C79C887F-E2F6-4AE0-8F96-C3D84ED2ED99}" type="presParOf" srcId="{1B7B9EC8-1005-4165-ADDE-FED6E30B9A94}" destId="{7B12226E-9157-4DA0-8B1A-002FFD5094F5}" srcOrd="7" destOrd="0" presId="urn:microsoft.com/office/officeart/2005/8/layout/orgChart1"/>
    <dgm:cxn modelId="{EC9D7467-4140-43C1-BA84-94C2C18DE2BE}" type="presParOf" srcId="{7B12226E-9157-4DA0-8B1A-002FFD5094F5}" destId="{AF81F1C5-CC74-4B92-A200-1E07CE833FAE}" srcOrd="0" destOrd="0" presId="urn:microsoft.com/office/officeart/2005/8/layout/orgChart1"/>
    <dgm:cxn modelId="{B7D9217C-25DB-41A5-ACE4-268E0789B8C4}" type="presParOf" srcId="{AF81F1C5-CC74-4B92-A200-1E07CE833FAE}" destId="{B8FCA647-A57D-4B91-A99D-921B62731A2B}" srcOrd="0" destOrd="0" presId="urn:microsoft.com/office/officeart/2005/8/layout/orgChart1"/>
    <dgm:cxn modelId="{4491B3F1-2658-49F4-8AF6-74846BFE5379}" type="presParOf" srcId="{AF81F1C5-CC74-4B92-A200-1E07CE833FAE}" destId="{47B8E0A7-7ECF-45BF-BFFB-250E08006FE5}" srcOrd="1" destOrd="0" presId="urn:microsoft.com/office/officeart/2005/8/layout/orgChart1"/>
    <dgm:cxn modelId="{7A66CB62-0876-49F7-9CA3-8A0C27836A8A}" type="presParOf" srcId="{7B12226E-9157-4DA0-8B1A-002FFD5094F5}" destId="{AE9FF71C-C38D-4820-8445-5E18D1A1A5FB}" srcOrd="1" destOrd="0" presId="urn:microsoft.com/office/officeart/2005/8/layout/orgChart1"/>
    <dgm:cxn modelId="{0B791E8C-9390-45FB-B653-53CB5E30DCAB}" type="presParOf" srcId="{7B12226E-9157-4DA0-8B1A-002FFD5094F5}" destId="{04C5995F-5E70-4FBD-9713-31E423D8EA33}" srcOrd="2" destOrd="0" presId="urn:microsoft.com/office/officeart/2005/8/layout/orgChart1"/>
    <dgm:cxn modelId="{0B7BB4D9-EC17-44FC-A28A-642ECD06648A}" type="presParOf" srcId="{12287CC8-A0CE-4287-97B0-1E2FFDF47399}" destId="{8E9D21E3-1187-49A5-8071-B43CB5246324}" srcOrd="2" destOrd="0" presId="urn:microsoft.com/office/officeart/2005/8/layout/orgChart1"/>
    <dgm:cxn modelId="{317D040F-B4F1-4F82-9263-78FCD1A45415}" type="presParOf" srcId="{3365C25E-4826-4BC1-B04F-57B7274BF237}" destId="{49BF6D4F-6BE0-4EE0-B748-BFF5DF0D8E7F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0.xml><?xml version="1.0" encoding="utf-8"?>
<dgm:dataModel xmlns:dgm="http://schemas.openxmlformats.org/drawingml/2006/diagram" xmlns:a="http://schemas.openxmlformats.org/drawingml/2006/main">
  <dgm:ptLst>
    <dgm:pt modelId="{BD3D72B1-EEF6-4EB4-803A-A74A6B41934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9DEA55C1-E59C-4B5B-90DC-1D0B54C2B20C}">
      <dgm:prSet phldrT="[Texto]"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 smtClean="0"/>
            <a:t>Encargado(a) Administrativo(a)</a:t>
          </a:r>
        </a:p>
      </dgm:t>
    </dgm:pt>
    <dgm:pt modelId="{1C0576D0-2BD9-4D61-BC42-6FFE9C63440E}" type="sib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DC431621-F922-42D7-987E-BC6EADD572A1}" type="par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80C91609-4155-490D-A93A-2840363F77EF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/>
            <a:t>Auxiliares</a:t>
          </a:r>
        </a:p>
        <a:p>
          <a:pPr>
            <a:spcBef>
              <a:spcPts val="0"/>
            </a:spcBef>
            <a:spcAft>
              <a:spcPts val="0"/>
            </a:spcAft>
          </a:pPr>
          <a:endParaRPr lang="es-MX" altLang="es-MX" sz="1200" dirty="0"/>
        </a:p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/>
            <a:t>Auxiliar Administrativo(a)</a:t>
          </a:r>
        </a:p>
        <a:p>
          <a:pPr>
            <a:spcBef>
              <a:spcPts val="0"/>
            </a:spcBef>
            <a:spcAft>
              <a:spcPts val="0"/>
            </a:spcAft>
          </a:pPr>
          <a:endParaRPr lang="es-MX" sz="1200" dirty="0"/>
        </a:p>
        <a:p>
          <a:pPr>
            <a:spcBef>
              <a:spcPts val="0"/>
            </a:spcBef>
            <a:spcAft>
              <a:spcPts val="0"/>
            </a:spcAft>
          </a:pPr>
          <a:r>
            <a:rPr lang="es-MX" sz="1200" dirty="0" smtClean="0"/>
            <a:t>Secretaria(o)</a:t>
          </a:r>
          <a:endParaRPr lang="es-MX" sz="1200" dirty="0"/>
        </a:p>
      </dgm:t>
    </dgm:pt>
    <dgm:pt modelId="{2A362D5D-A3DA-4F6C-8849-2A8C51EEB6D2}" type="parTrans" cxnId="{CD919398-2D16-476A-9BB4-B45D31C1442E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5A3BE225-2F5B-4161-8A74-36B352EE9587}" type="sibTrans" cxnId="{CD919398-2D16-476A-9BB4-B45D31C1442E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BD582EAA-DF72-4772-8558-C94FCD6CD61F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ES" sz="1200" dirty="0"/>
            <a:t>Inspector(a</a:t>
          </a:r>
          <a:r>
            <a:rPr lang="es-ES" sz="1200" dirty="0" smtClean="0"/>
            <a:t>)</a:t>
          </a:r>
          <a:endParaRPr lang="es-ES" sz="1200" dirty="0"/>
        </a:p>
      </dgm:t>
    </dgm:pt>
    <dgm:pt modelId="{6FC995DD-7A40-4643-8770-B354987F14A2}" type="parTrans" cxnId="{2561B0B9-9F1B-41C3-9400-B58A0C6CB35B}">
      <dgm:prSet/>
      <dgm:spPr/>
      <dgm:t>
        <a:bodyPr/>
        <a:lstStyle/>
        <a:p>
          <a:endParaRPr lang="es-ES" sz="1200"/>
        </a:p>
      </dgm:t>
    </dgm:pt>
    <dgm:pt modelId="{83D60F4F-9613-4646-A126-73C1B4D7A28A}" type="sibTrans" cxnId="{2561B0B9-9F1B-41C3-9400-B58A0C6CB35B}">
      <dgm:prSet/>
      <dgm:spPr/>
      <dgm:t>
        <a:bodyPr/>
        <a:lstStyle/>
        <a:p>
          <a:endParaRPr lang="es-ES" sz="1200"/>
        </a:p>
      </dgm:t>
    </dgm:pt>
    <dgm:pt modelId="{A803917C-847D-4051-A40D-583ACEDDCDFC}">
      <dgm:prSet custT="1"/>
      <dgm:spPr/>
      <dgm:t>
        <a:bodyPr/>
        <a:lstStyle/>
        <a:p>
          <a:r>
            <a:rPr lang="es-MX" altLang="es-MX" sz="1200" dirty="0" smtClean="0"/>
            <a:t>Coordinador(a) de Daños </a:t>
          </a:r>
          <a:br>
            <a:rPr lang="es-MX" altLang="es-MX" sz="1200" dirty="0" smtClean="0"/>
          </a:br>
          <a:r>
            <a:rPr lang="es-MX" altLang="es-MX" sz="1200" dirty="0" smtClean="0"/>
            <a:t>Municipales</a:t>
          </a:r>
        </a:p>
      </dgm:t>
    </dgm:pt>
    <dgm:pt modelId="{44F2DDE0-1953-4C57-BB6C-357528AAEFE2}" type="parTrans" cxnId="{69370F9A-2F30-49F0-9513-7725ADA88869}">
      <dgm:prSet/>
      <dgm:spPr/>
      <dgm:t>
        <a:bodyPr/>
        <a:lstStyle/>
        <a:p>
          <a:endParaRPr lang="es-ES" sz="1200"/>
        </a:p>
      </dgm:t>
    </dgm:pt>
    <dgm:pt modelId="{861EF7FA-C89C-4AE2-BEFD-213CE0A63F23}" type="sibTrans" cxnId="{69370F9A-2F30-49F0-9513-7725ADA88869}">
      <dgm:prSet/>
      <dgm:spPr/>
      <dgm:t>
        <a:bodyPr/>
        <a:lstStyle/>
        <a:p>
          <a:endParaRPr lang="es-ES" sz="1200"/>
        </a:p>
      </dgm:t>
    </dgm:pt>
    <dgm:pt modelId="{B3263371-B20E-4D1C-87B0-F232DC5A756C}" type="pres">
      <dgm:prSet presAssocID="{BD3D72B1-EEF6-4EB4-803A-A74A6B4193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72DDB79C-4A1B-4304-868E-6FF0F72B22DE}" type="pres">
      <dgm:prSet presAssocID="{A803917C-847D-4051-A40D-583ACEDDCDFC}" presName="hierRoot1" presStyleCnt="0">
        <dgm:presLayoutVars>
          <dgm:hierBranch val="init"/>
        </dgm:presLayoutVars>
      </dgm:prSet>
      <dgm:spPr/>
    </dgm:pt>
    <dgm:pt modelId="{00E05EC0-7DB3-456E-8D53-FD8B2D8C01D4}" type="pres">
      <dgm:prSet presAssocID="{A803917C-847D-4051-A40D-583ACEDDCDFC}" presName="rootComposite1" presStyleCnt="0"/>
      <dgm:spPr/>
    </dgm:pt>
    <dgm:pt modelId="{089DCDE9-F6EC-42B0-8D36-EE0ECEEC385B}" type="pres">
      <dgm:prSet presAssocID="{A803917C-847D-4051-A40D-583ACEDDCDFC}" presName="rootText1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0F184D3-AB25-4C1F-9069-D49E757C8714}" type="pres">
      <dgm:prSet presAssocID="{A803917C-847D-4051-A40D-583ACEDDCDFC}" presName="rootConnector1" presStyleLbl="node1" presStyleIdx="0" presStyleCnt="0"/>
      <dgm:spPr/>
      <dgm:t>
        <a:bodyPr/>
        <a:lstStyle/>
        <a:p>
          <a:endParaRPr lang="es-ES"/>
        </a:p>
      </dgm:t>
    </dgm:pt>
    <dgm:pt modelId="{204F4877-59F4-4CC9-B2FA-97937F9F3D38}" type="pres">
      <dgm:prSet presAssocID="{A803917C-847D-4051-A40D-583ACEDDCDFC}" presName="hierChild2" presStyleCnt="0"/>
      <dgm:spPr/>
    </dgm:pt>
    <dgm:pt modelId="{E17564ED-059F-4BB9-B281-69A91B494853}" type="pres">
      <dgm:prSet presAssocID="{DC431621-F922-42D7-987E-BC6EADD572A1}" presName="Name37" presStyleLbl="parChTrans1D2" presStyleIdx="0" presStyleCnt="1"/>
      <dgm:spPr/>
      <dgm:t>
        <a:bodyPr/>
        <a:lstStyle/>
        <a:p>
          <a:endParaRPr lang="es-ES"/>
        </a:p>
      </dgm:t>
    </dgm:pt>
    <dgm:pt modelId="{74745FF9-64DF-4F2F-981B-5D72A006A1E5}" type="pres">
      <dgm:prSet presAssocID="{9DEA55C1-E59C-4B5B-90DC-1D0B54C2B20C}" presName="hierRoot2" presStyleCnt="0">
        <dgm:presLayoutVars>
          <dgm:hierBranch/>
        </dgm:presLayoutVars>
      </dgm:prSet>
      <dgm:spPr/>
    </dgm:pt>
    <dgm:pt modelId="{F4BC8BFD-61E6-4C2E-A416-1BABEEA724EF}" type="pres">
      <dgm:prSet presAssocID="{9DEA55C1-E59C-4B5B-90DC-1D0B54C2B20C}" presName="rootComposite" presStyleCnt="0"/>
      <dgm:spPr/>
    </dgm:pt>
    <dgm:pt modelId="{40E395DB-CE03-4D1A-8D29-422EBBA3164E}" type="pres">
      <dgm:prSet presAssocID="{9DEA55C1-E59C-4B5B-90DC-1D0B54C2B20C}" presName="rootText" presStyleLbl="node2" presStyleIdx="0" presStyleCnt="1" custScaleX="83836" custScaleY="7764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C1D339E-476A-49AE-809F-E035BEF44094}" type="pres">
      <dgm:prSet presAssocID="{9DEA55C1-E59C-4B5B-90DC-1D0B54C2B20C}" presName="rootConnector" presStyleLbl="node2" presStyleIdx="0" presStyleCnt="1"/>
      <dgm:spPr/>
      <dgm:t>
        <a:bodyPr/>
        <a:lstStyle/>
        <a:p>
          <a:endParaRPr lang="es-ES"/>
        </a:p>
      </dgm:t>
    </dgm:pt>
    <dgm:pt modelId="{16A79DDC-969C-4566-BA47-34FBDF667D9E}" type="pres">
      <dgm:prSet presAssocID="{9DEA55C1-E59C-4B5B-90DC-1D0B54C2B20C}" presName="hierChild4" presStyleCnt="0"/>
      <dgm:spPr/>
    </dgm:pt>
    <dgm:pt modelId="{FB1F87A5-D3F8-403C-A527-FB6D12E227E8}" type="pres">
      <dgm:prSet presAssocID="{2A362D5D-A3DA-4F6C-8849-2A8C51EEB6D2}" presName="Name35" presStyleLbl="parChTrans1D3" presStyleIdx="0" presStyleCnt="2"/>
      <dgm:spPr/>
      <dgm:t>
        <a:bodyPr/>
        <a:lstStyle/>
        <a:p>
          <a:endParaRPr lang="es-ES"/>
        </a:p>
      </dgm:t>
    </dgm:pt>
    <dgm:pt modelId="{B570DFF2-79FF-4DD0-A8FE-728069315CDB}" type="pres">
      <dgm:prSet presAssocID="{80C91609-4155-490D-A93A-2840363F77EF}" presName="hierRoot2" presStyleCnt="0">
        <dgm:presLayoutVars>
          <dgm:hierBranch/>
        </dgm:presLayoutVars>
      </dgm:prSet>
      <dgm:spPr/>
    </dgm:pt>
    <dgm:pt modelId="{AC57EB8E-F8F8-49E5-AB3B-101A503E7149}" type="pres">
      <dgm:prSet presAssocID="{80C91609-4155-490D-A93A-2840363F77EF}" presName="rootComposite" presStyleCnt="0"/>
      <dgm:spPr/>
    </dgm:pt>
    <dgm:pt modelId="{0E4A1FB2-B936-4A45-9B17-4DC72B6EC80F}" type="pres">
      <dgm:prSet presAssocID="{80C91609-4155-490D-A93A-2840363F77EF}" presName="rootText" presStyleLbl="node3" presStyleIdx="0" presStyleCnt="2" custScaleX="70658" custScaleY="79939" custLinFactNeighborX="-31" custLinFactNeighborY="795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0C7E907-B590-4FA8-BA47-0908BC71EE25}" type="pres">
      <dgm:prSet presAssocID="{80C91609-4155-490D-A93A-2840363F77EF}" presName="rootConnector" presStyleLbl="node3" presStyleIdx="0" presStyleCnt="2"/>
      <dgm:spPr/>
      <dgm:t>
        <a:bodyPr/>
        <a:lstStyle/>
        <a:p>
          <a:endParaRPr lang="es-ES"/>
        </a:p>
      </dgm:t>
    </dgm:pt>
    <dgm:pt modelId="{0DCE5A2E-AABD-41D8-AB45-73FC6E777742}" type="pres">
      <dgm:prSet presAssocID="{80C91609-4155-490D-A93A-2840363F77EF}" presName="hierChild4" presStyleCnt="0"/>
      <dgm:spPr/>
    </dgm:pt>
    <dgm:pt modelId="{4F6E22EF-9940-4E6D-8F89-9A1FB953EB04}" type="pres">
      <dgm:prSet presAssocID="{80C91609-4155-490D-A93A-2840363F77EF}" presName="hierChild5" presStyleCnt="0"/>
      <dgm:spPr/>
    </dgm:pt>
    <dgm:pt modelId="{38E095F7-C4B0-49F9-A155-322AA713FA5A}" type="pres">
      <dgm:prSet presAssocID="{6FC995DD-7A40-4643-8770-B354987F14A2}" presName="Name35" presStyleLbl="parChTrans1D3" presStyleIdx="1" presStyleCnt="2"/>
      <dgm:spPr/>
      <dgm:t>
        <a:bodyPr/>
        <a:lstStyle/>
        <a:p>
          <a:endParaRPr lang="es-ES"/>
        </a:p>
      </dgm:t>
    </dgm:pt>
    <dgm:pt modelId="{8A631A53-5345-4034-AA06-B586C1AAC393}" type="pres">
      <dgm:prSet presAssocID="{BD582EAA-DF72-4772-8558-C94FCD6CD61F}" presName="hierRoot2" presStyleCnt="0">
        <dgm:presLayoutVars>
          <dgm:hierBranch val="init"/>
        </dgm:presLayoutVars>
      </dgm:prSet>
      <dgm:spPr/>
    </dgm:pt>
    <dgm:pt modelId="{22A2D092-80F9-46FF-836A-FFC07DAB2C11}" type="pres">
      <dgm:prSet presAssocID="{BD582EAA-DF72-4772-8558-C94FCD6CD61F}" presName="rootComposite" presStyleCnt="0"/>
      <dgm:spPr/>
    </dgm:pt>
    <dgm:pt modelId="{FC5D019C-18CE-458A-ACE1-C9715B3D2B69}" type="pres">
      <dgm:prSet presAssocID="{BD582EAA-DF72-4772-8558-C94FCD6CD61F}" presName="rootText" presStyleLbl="node3" presStyleIdx="1" presStyleCnt="2" custScaleX="70658" custScaleY="79939" custLinFactNeighborY="795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A71C622-0ABD-4504-A1A5-300CF3F49C24}" type="pres">
      <dgm:prSet presAssocID="{BD582EAA-DF72-4772-8558-C94FCD6CD61F}" presName="rootConnector" presStyleLbl="node3" presStyleIdx="1" presStyleCnt="2"/>
      <dgm:spPr/>
      <dgm:t>
        <a:bodyPr/>
        <a:lstStyle/>
        <a:p>
          <a:endParaRPr lang="es-ES"/>
        </a:p>
      </dgm:t>
    </dgm:pt>
    <dgm:pt modelId="{540BF115-7970-4EF5-9DB8-7260AEB84A00}" type="pres">
      <dgm:prSet presAssocID="{BD582EAA-DF72-4772-8558-C94FCD6CD61F}" presName="hierChild4" presStyleCnt="0"/>
      <dgm:spPr/>
    </dgm:pt>
    <dgm:pt modelId="{0E4ADE72-930D-4921-8608-2E1A751DDE45}" type="pres">
      <dgm:prSet presAssocID="{BD582EAA-DF72-4772-8558-C94FCD6CD61F}" presName="hierChild5" presStyleCnt="0"/>
      <dgm:spPr/>
    </dgm:pt>
    <dgm:pt modelId="{615315DC-9953-4762-BCDC-425B1E76A1C8}" type="pres">
      <dgm:prSet presAssocID="{9DEA55C1-E59C-4B5B-90DC-1D0B54C2B20C}" presName="hierChild5" presStyleCnt="0"/>
      <dgm:spPr/>
    </dgm:pt>
    <dgm:pt modelId="{CAAB3835-8178-4DDD-A370-3AAB8AC93B27}" type="pres">
      <dgm:prSet presAssocID="{A803917C-847D-4051-A40D-583ACEDDCDFC}" presName="hierChild3" presStyleCnt="0"/>
      <dgm:spPr/>
    </dgm:pt>
  </dgm:ptLst>
  <dgm:cxnLst>
    <dgm:cxn modelId="{2B3A7528-DD15-4981-852E-9DDFC418C180}" type="presOf" srcId="{6FC995DD-7A40-4643-8770-B354987F14A2}" destId="{38E095F7-C4B0-49F9-A155-322AA713FA5A}" srcOrd="0" destOrd="0" presId="urn:microsoft.com/office/officeart/2005/8/layout/orgChart1"/>
    <dgm:cxn modelId="{77FB1CEB-9835-49A2-85EF-C560B93AB6FB}" type="presOf" srcId="{80C91609-4155-490D-A93A-2840363F77EF}" destId="{0E4A1FB2-B936-4A45-9B17-4DC72B6EC80F}" srcOrd="0" destOrd="0" presId="urn:microsoft.com/office/officeart/2005/8/layout/orgChart1"/>
    <dgm:cxn modelId="{3AB95684-00F7-4459-B147-9B02F8645BC1}" type="presOf" srcId="{A803917C-847D-4051-A40D-583ACEDDCDFC}" destId="{A0F184D3-AB25-4C1F-9069-D49E757C8714}" srcOrd="1" destOrd="0" presId="urn:microsoft.com/office/officeart/2005/8/layout/orgChart1"/>
    <dgm:cxn modelId="{36CD834A-12B3-4844-85A8-2B6CCDC49834}" type="presOf" srcId="{9DEA55C1-E59C-4B5B-90DC-1D0B54C2B20C}" destId="{BC1D339E-476A-49AE-809F-E035BEF44094}" srcOrd="1" destOrd="0" presId="urn:microsoft.com/office/officeart/2005/8/layout/orgChart1"/>
    <dgm:cxn modelId="{AB168D0A-C21C-47E0-AD5D-CB3974876370}" type="presOf" srcId="{9DEA55C1-E59C-4B5B-90DC-1D0B54C2B20C}" destId="{40E395DB-CE03-4D1A-8D29-422EBBA3164E}" srcOrd="0" destOrd="0" presId="urn:microsoft.com/office/officeart/2005/8/layout/orgChart1"/>
    <dgm:cxn modelId="{4DCF9A58-4D3A-408C-BB2A-E8F740A2C12E}" type="presOf" srcId="{2A362D5D-A3DA-4F6C-8849-2A8C51EEB6D2}" destId="{FB1F87A5-D3F8-403C-A527-FB6D12E227E8}" srcOrd="0" destOrd="0" presId="urn:microsoft.com/office/officeart/2005/8/layout/orgChart1"/>
    <dgm:cxn modelId="{85DACDE7-5788-4F97-BBA7-D121963BDCE2}" type="presOf" srcId="{BD582EAA-DF72-4772-8558-C94FCD6CD61F}" destId="{7A71C622-0ABD-4504-A1A5-300CF3F49C24}" srcOrd="1" destOrd="0" presId="urn:microsoft.com/office/officeart/2005/8/layout/orgChart1"/>
    <dgm:cxn modelId="{5AB06FDC-8FBA-4DD4-AFC8-B5DE2A131BBB}" type="presOf" srcId="{DC431621-F922-42D7-987E-BC6EADD572A1}" destId="{E17564ED-059F-4BB9-B281-69A91B494853}" srcOrd="0" destOrd="0" presId="urn:microsoft.com/office/officeart/2005/8/layout/orgChart1"/>
    <dgm:cxn modelId="{69370F9A-2F30-49F0-9513-7725ADA88869}" srcId="{BD3D72B1-EEF6-4EB4-803A-A74A6B419346}" destId="{A803917C-847D-4051-A40D-583ACEDDCDFC}" srcOrd="0" destOrd="0" parTransId="{44F2DDE0-1953-4C57-BB6C-357528AAEFE2}" sibTransId="{861EF7FA-C89C-4AE2-BEFD-213CE0A63F23}"/>
    <dgm:cxn modelId="{68CE492A-C081-4650-8E50-A7D4ADEA3F74}" type="presOf" srcId="{BD3D72B1-EEF6-4EB4-803A-A74A6B419346}" destId="{B3263371-B20E-4D1C-87B0-F232DC5A756C}" srcOrd="0" destOrd="0" presId="urn:microsoft.com/office/officeart/2005/8/layout/orgChart1"/>
    <dgm:cxn modelId="{EAE5FFE4-2180-4A00-8301-4B653740DE21}" type="presOf" srcId="{A803917C-847D-4051-A40D-583ACEDDCDFC}" destId="{089DCDE9-F6EC-42B0-8D36-EE0ECEEC385B}" srcOrd="0" destOrd="0" presId="urn:microsoft.com/office/officeart/2005/8/layout/orgChart1"/>
    <dgm:cxn modelId="{2561B0B9-9F1B-41C3-9400-B58A0C6CB35B}" srcId="{9DEA55C1-E59C-4B5B-90DC-1D0B54C2B20C}" destId="{BD582EAA-DF72-4772-8558-C94FCD6CD61F}" srcOrd="1" destOrd="0" parTransId="{6FC995DD-7A40-4643-8770-B354987F14A2}" sibTransId="{83D60F4F-9613-4646-A126-73C1B4D7A28A}"/>
    <dgm:cxn modelId="{97758889-FCA2-415D-9D88-3DAE589B8435}" type="presOf" srcId="{80C91609-4155-490D-A93A-2840363F77EF}" destId="{70C7E907-B590-4FA8-BA47-0908BC71EE25}" srcOrd="1" destOrd="0" presId="urn:microsoft.com/office/officeart/2005/8/layout/orgChart1"/>
    <dgm:cxn modelId="{CD919398-2D16-476A-9BB4-B45D31C1442E}" srcId="{9DEA55C1-E59C-4B5B-90DC-1D0B54C2B20C}" destId="{80C91609-4155-490D-A93A-2840363F77EF}" srcOrd="0" destOrd="0" parTransId="{2A362D5D-A3DA-4F6C-8849-2A8C51EEB6D2}" sibTransId="{5A3BE225-2F5B-4161-8A74-36B352EE9587}"/>
    <dgm:cxn modelId="{CD21DBE9-472D-4FF7-AC92-C9917E5EF239}" type="presOf" srcId="{BD582EAA-DF72-4772-8558-C94FCD6CD61F}" destId="{FC5D019C-18CE-458A-ACE1-C9715B3D2B69}" srcOrd="0" destOrd="0" presId="urn:microsoft.com/office/officeart/2005/8/layout/orgChart1"/>
    <dgm:cxn modelId="{249329A8-F917-44DE-879B-81493D40AFAF}" srcId="{A803917C-847D-4051-A40D-583ACEDDCDFC}" destId="{9DEA55C1-E59C-4B5B-90DC-1D0B54C2B20C}" srcOrd="0" destOrd="0" parTransId="{DC431621-F922-42D7-987E-BC6EADD572A1}" sibTransId="{1C0576D0-2BD9-4D61-BC42-6FFE9C63440E}"/>
    <dgm:cxn modelId="{9F7E5DB5-5D8A-4954-B388-D1217EDEB830}" type="presParOf" srcId="{B3263371-B20E-4D1C-87B0-F232DC5A756C}" destId="{72DDB79C-4A1B-4304-868E-6FF0F72B22DE}" srcOrd="0" destOrd="0" presId="urn:microsoft.com/office/officeart/2005/8/layout/orgChart1"/>
    <dgm:cxn modelId="{FA3CAEA7-32C8-4A0F-B809-45292936D138}" type="presParOf" srcId="{72DDB79C-4A1B-4304-868E-6FF0F72B22DE}" destId="{00E05EC0-7DB3-456E-8D53-FD8B2D8C01D4}" srcOrd="0" destOrd="0" presId="urn:microsoft.com/office/officeart/2005/8/layout/orgChart1"/>
    <dgm:cxn modelId="{E24F3992-E2D1-4556-9A74-BD73E59E71A8}" type="presParOf" srcId="{00E05EC0-7DB3-456E-8D53-FD8B2D8C01D4}" destId="{089DCDE9-F6EC-42B0-8D36-EE0ECEEC385B}" srcOrd="0" destOrd="0" presId="urn:microsoft.com/office/officeart/2005/8/layout/orgChart1"/>
    <dgm:cxn modelId="{0878B3EE-DCFB-4A38-A1BF-B1516744F1D9}" type="presParOf" srcId="{00E05EC0-7DB3-456E-8D53-FD8B2D8C01D4}" destId="{A0F184D3-AB25-4C1F-9069-D49E757C8714}" srcOrd="1" destOrd="0" presId="urn:microsoft.com/office/officeart/2005/8/layout/orgChart1"/>
    <dgm:cxn modelId="{214F92C6-13E8-4440-85CE-85C86D697F86}" type="presParOf" srcId="{72DDB79C-4A1B-4304-868E-6FF0F72B22DE}" destId="{204F4877-59F4-4CC9-B2FA-97937F9F3D38}" srcOrd="1" destOrd="0" presId="urn:microsoft.com/office/officeart/2005/8/layout/orgChart1"/>
    <dgm:cxn modelId="{78EDF93E-E7B9-4A04-84BE-61A1C93AE99B}" type="presParOf" srcId="{204F4877-59F4-4CC9-B2FA-97937F9F3D38}" destId="{E17564ED-059F-4BB9-B281-69A91B494853}" srcOrd="0" destOrd="0" presId="urn:microsoft.com/office/officeart/2005/8/layout/orgChart1"/>
    <dgm:cxn modelId="{8A681A2F-2FD6-4C9E-9FA5-8B67C1B4C88E}" type="presParOf" srcId="{204F4877-59F4-4CC9-B2FA-97937F9F3D38}" destId="{74745FF9-64DF-4F2F-981B-5D72A006A1E5}" srcOrd="1" destOrd="0" presId="urn:microsoft.com/office/officeart/2005/8/layout/orgChart1"/>
    <dgm:cxn modelId="{0CE7ACC7-6F0B-454F-B254-05C6663BC660}" type="presParOf" srcId="{74745FF9-64DF-4F2F-981B-5D72A006A1E5}" destId="{F4BC8BFD-61E6-4C2E-A416-1BABEEA724EF}" srcOrd="0" destOrd="0" presId="urn:microsoft.com/office/officeart/2005/8/layout/orgChart1"/>
    <dgm:cxn modelId="{D41BCF40-5678-4285-AAAA-C70FB02C8FE3}" type="presParOf" srcId="{F4BC8BFD-61E6-4C2E-A416-1BABEEA724EF}" destId="{40E395DB-CE03-4D1A-8D29-422EBBA3164E}" srcOrd="0" destOrd="0" presId="urn:microsoft.com/office/officeart/2005/8/layout/orgChart1"/>
    <dgm:cxn modelId="{E83F92D4-1EBE-46EA-95AE-4C7B4BBC55A2}" type="presParOf" srcId="{F4BC8BFD-61E6-4C2E-A416-1BABEEA724EF}" destId="{BC1D339E-476A-49AE-809F-E035BEF44094}" srcOrd="1" destOrd="0" presId="urn:microsoft.com/office/officeart/2005/8/layout/orgChart1"/>
    <dgm:cxn modelId="{3C07B176-D70E-4EE1-B47E-D5BA2EF93AF4}" type="presParOf" srcId="{74745FF9-64DF-4F2F-981B-5D72A006A1E5}" destId="{16A79DDC-969C-4566-BA47-34FBDF667D9E}" srcOrd="1" destOrd="0" presId="urn:microsoft.com/office/officeart/2005/8/layout/orgChart1"/>
    <dgm:cxn modelId="{83BA1DE6-38D4-4C84-833F-03E2A1B690E4}" type="presParOf" srcId="{16A79DDC-969C-4566-BA47-34FBDF667D9E}" destId="{FB1F87A5-D3F8-403C-A527-FB6D12E227E8}" srcOrd="0" destOrd="0" presId="urn:microsoft.com/office/officeart/2005/8/layout/orgChart1"/>
    <dgm:cxn modelId="{16838113-F559-4AE8-A6E6-5A504EB4502C}" type="presParOf" srcId="{16A79DDC-969C-4566-BA47-34FBDF667D9E}" destId="{B570DFF2-79FF-4DD0-A8FE-728069315CDB}" srcOrd="1" destOrd="0" presId="urn:microsoft.com/office/officeart/2005/8/layout/orgChart1"/>
    <dgm:cxn modelId="{6495B937-0BD6-4832-855E-88CA1B5CEADE}" type="presParOf" srcId="{B570DFF2-79FF-4DD0-A8FE-728069315CDB}" destId="{AC57EB8E-F8F8-49E5-AB3B-101A503E7149}" srcOrd="0" destOrd="0" presId="urn:microsoft.com/office/officeart/2005/8/layout/orgChart1"/>
    <dgm:cxn modelId="{8F802C3A-F3F9-4079-96C1-793FF62C4E47}" type="presParOf" srcId="{AC57EB8E-F8F8-49E5-AB3B-101A503E7149}" destId="{0E4A1FB2-B936-4A45-9B17-4DC72B6EC80F}" srcOrd="0" destOrd="0" presId="urn:microsoft.com/office/officeart/2005/8/layout/orgChart1"/>
    <dgm:cxn modelId="{57BF4466-16D8-4928-B4F3-D2A90F2006A7}" type="presParOf" srcId="{AC57EB8E-F8F8-49E5-AB3B-101A503E7149}" destId="{70C7E907-B590-4FA8-BA47-0908BC71EE25}" srcOrd="1" destOrd="0" presId="urn:microsoft.com/office/officeart/2005/8/layout/orgChart1"/>
    <dgm:cxn modelId="{F47F8735-286A-4EF6-94CF-4BC5E058FBD4}" type="presParOf" srcId="{B570DFF2-79FF-4DD0-A8FE-728069315CDB}" destId="{0DCE5A2E-AABD-41D8-AB45-73FC6E777742}" srcOrd="1" destOrd="0" presId="urn:microsoft.com/office/officeart/2005/8/layout/orgChart1"/>
    <dgm:cxn modelId="{6BEA2DB0-7EED-418B-9959-DFBA686626AC}" type="presParOf" srcId="{B570DFF2-79FF-4DD0-A8FE-728069315CDB}" destId="{4F6E22EF-9940-4E6D-8F89-9A1FB953EB04}" srcOrd="2" destOrd="0" presId="urn:microsoft.com/office/officeart/2005/8/layout/orgChart1"/>
    <dgm:cxn modelId="{7486F534-32C4-4A10-81A2-450AB4071EA7}" type="presParOf" srcId="{16A79DDC-969C-4566-BA47-34FBDF667D9E}" destId="{38E095F7-C4B0-49F9-A155-322AA713FA5A}" srcOrd="2" destOrd="0" presId="urn:microsoft.com/office/officeart/2005/8/layout/orgChart1"/>
    <dgm:cxn modelId="{9175CEDE-04D8-46EE-823A-AA2556FD4122}" type="presParOf" srcId="{16A79DDC-969C-4566-BA47-34FBDF667D9E}" destId="{8A631A53-5345-4034-AA06-B586C1AAC393}" srcOrd="3" destOrd="0" presId="urn:microsoft.com/office/officeart/2005/8/layout/orgChart1"/>
    <dgm:cxn modelId="{1B43C387-8A9A-45E1-8512-13F26375B656}" type="presParOf" srcId="{8A631A53-5345-4034-AA06-B586C1AAC393}" destId="{22A2D092-80F9-46FF-836A-FFC07DAB2C11}" srcOrd="0" destOrd="0" presId="urn:microsoft.com/office/officeart/2005/8/layout/orgChart1"/>
    <dgm:cxn modelId="{604800F3-B71E-46BB-9E44-AFC58589D0BA}" type="presParOf" srcId="{22A2D092-80F9-46FF-836A-FFC07DAB2C11}" destId="{FC5D019C-18CE-458A-ACE1-C9715B3D2B69}" srcOrd="0" destOrd="0" presId="urn:microsoft.com/office/officeart/2005/8/layout/orgChart1"/>
    <dgm:cxn modelId="{2E1E7A35-3B65-4D1A-817C-61DE6F7788F0}" type="presParOf" srcId="{22A2D092-80F9-46FF-836A-FFC07DAB2C11}" destId="{7A71C622-0ABD-4504-A1A5-300CF3F49C24}" srcOrd="1" destOrd="0" presId="urn:microsoft.com/office/officeart/2005/8/layout/orgChart1"/>
    <dgm:cxn modelId="{B947AFD5-96E1-4E05-8941-4258D88413AC}" type="presParOf" srcId="{8A631A53-5345-4034-AA06-B586C1AAC393}" destId="{540BF115-7970-4EF5-9DB8-7260AEB84A00}" srcOrd="1" destOrd="0" presId="urn:microsoft.com/office/officeart/2005/8/layout/orgChart1"/>
    <dgm:cxn modelId="{AA61C007-1C53-4B1A-B2F7-612FFF360749}" type="presParOf" srcId="{8A631A53-5345-4034-AA06-B586C1AAC393}" destId="{0E4ADE72-930D-4921-8608-2E1A751DDE45}" srcOrd="2" destOrd="0" presId="urn:microsoft.com/office/officeart/2005/8/layout/orgChart1"/>
    <dgm:cxn modelId="{D11ADBF6-F475-4739-874C-7C30EBED23D1}" type="presParOf" srcId="{74745FF9-64DF-4F2F-981B-5D72A006A1E5}" destId="{615315DC-9953-4762-BCDC-425B1E76A1C8}" srcOrd="2" destOrd="0" presId="urn:microsoft.com/office/officeart/2005/8/layout/orgChart1"/>
    <dgm:cxn modelId="{90A5DD73-57BA-4233-95E1-7B01E4C915D4}" type="presParOf" srcId="{72DDB79C-4A1B-4304-868E-6FF0F72B22DE}" destId="{CAAB3835-8178-4DDD-A370-3AAB8AC93B27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1.xml><?xml version="1.0" encoding="utf-8"?>
<dgm:dataModel xmlns:dgm="http://schemas.openxmlformats.org/drawingml/2006/diagram" xmlns:a="http://schemas.openxmlformats.org/drawingml/2006/main">
  <dgm:ptLst>
    <dgm:pt modelId="{BD3D72B1-EEF6-4EB4-803A-A74A6B41934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41568039-9809-4B2B-BA51-64E0E23C2BBE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/>
            <a:t>Jefe(a) de Peritajes</a:t>
          </a:r>
        </a:p>
      </dgm:t>
    </dgm:pt>
    <dgm:pt modelId="{ED044282-9709-409C-A329-2B868569F6BC}" type="parTrans" cxnId="{45404443-0413-47B7-A4F4-7FD9C8ECBA10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7DF3ADED-0B1E-4DCA-9C7E-A36145EED7EE}" type="sibTrans" cxnId="{45404443-0413-47B7-A4F4-7FD9C8ECBA10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9DEA55C1-E59C-4B5B-90DC-1D0B54C2B20C}">
      <dgm:prSet phldrT="[Texto]"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 smtClean="0"/>
            <a:t>Coordinador(a) de Accidentes</a:t>
          </a:r>
        </a:p>
      </dgm:t>
    </dgm:pt>
    <dgm:pt modelId="{1C0576D0-2BD9-4D61-BC42-6FFE9C63440E}" type="sib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DC431621-F922-42D7-987E-BC6EADD572A1}" type="par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C19176E3-58BD-40B6-85C0-C38102AEF414}">
      <dgm:prSet custT="1"/>
      <dgm:spPr/>
      <dgm:t>
        <a:bodyPr/>
        <a:lstStyle/>
        <a:p>
          <a:r>
            <a:rPr lang="es-MX" altLang="es-MX" sz="1200" dirty="0"/>
            <a:t>Jefe(a) de Investigaciones</a:t>
          </a:r>
        </a:p>
      </dgm:t>
    </dgm:pt>
    <dgm:pt modelId="{18DB1A10-68B9-492B-A035-F9E60A368173}" type="parTrans" cxnId="{38D1CA25-25F2-406B-9568-4F93198AE59B}">
      <dgm:prSet/>
      <dgm:spPr/>
      <dgm:t>
        <a:bodyPr/>
        <a:lstStyle/>
        <a:p>
          <a:endParaRPr lang="es-ES" sz="1200"/>
        </a:p>
      </dgm:t>
    </dgm:pt>
    <dgm:pt modelId="{D9AF1F95-6C42-4A3E-ADD7-C2CC898DFB8F}" type="sibTrans" cxnId="{38D1CA25-25F2-406B-9568-4F93198AE59B}">
      <dgm:prSet/>
      <dgm:spPr/>
      <dgm:t>
        <a:bodyPr/>
        <a:lstStyle/>
        <a:p>
          <a:endParaRPr lang="es-ES" sz="1200"/>
        </a:p>
      </dgm:t>
    </dgm:pt>
    <dgm:pt modelId="{356CA86A-AF89-4725-A5D6-691A59299E40}">
      <dgm:prSet custT="1"/>
      <dgm:spPr/>
      <dgm:t>
        <a:bodyPr/>
        <a:lstStyle/>
        <a:p>
          <a:r>
            <a:rPr lang="es-MX" altLang="es-MX" sz="1200" dirty="0"/>
            <a:t>Jefe(a) de Control Vehicular</a:t>
          </a:r>
        </a:p>
      </dgm:t>
    </dgm:pt>
    <dgm:pt modelId="{2496A031-0924-49E6-9C76-97EAF8813A43}" type="parTrans" cxnId="{0C20F6E9-4689-4FAA-9ADF-54EA3F70B1D3}">
      <dgm:prSet/>
      <dgm:spPr/>
      <dgm:t>
        <a:bodyPr/>
        <a:lstStyle/>
        <a:p>
          <a:endParaRPr lang="es-ES" sz="1200"/>
        </a:p>
      </dgm:t>
    </dgm:pt>
    <dgm:pt modelId="{31583EE0-113C-4DDA-A9B4-C36C6682BAC1}" type="sibTrans" cxnId="{0C20F6E9-4689-4FAA-9ADF-54EA3F70B1D3}">
      <dgm:prSet/>
      <dgm:spPr/>
      <dgm:t>
        <a:bodyPr/>
        <a:lstStyle/>
        <a:p>
          <a:endParaRPr lang="es-ES" sz="1200"/>
        </a:p>
      </dgm:t>
    </dgm:pt>
    <dgm:pt modelId="{33D6F75C-CC80-4D71-A581-15908FA83912}">
      <dgm:prSet custT="1"/>
      <dgm:spPr/>
      <dgm:t>
        <a:bodyPr/>
        <a:lstStyle/>
        <a:p>
          <a:r>
            <a:rPr lang="es-MX" altLang="es-MX" sz="1200" dirty="0"/>
            <a:t>Jefe(a) de </a:t>
          </a:r>
          <a:br>
            <a:rPr lang="es-MX" altLang="es-MX" sz="1200" dirty="0"/>
          </a:br>
          <a:r>
            <a:rPr lang="es-MX" altLang="es-MX" sz="1200" dirty="0"/>
            <a:t>Infracciones</a:t>
          </a:r>
        </a:p>
      </dgm:t>
    </dgm:pt>
    <dgm:pt modelId="{70A80E8E-420E-4719-A578-64B232011E02}" type="parTrans" cxnId="{4AB49131-88F7-46E8-BFE5-C870E70439E5}">
      <dgm:prSet/>
      <dgm:spPr/>
      <dgm:t>
        <a:bodyPr/>
        <a:lstStyle/>
        <a:p>
          <a:endParaRPr lang="es-ES" sz="1200"/>
        </a:p>
      </dgm:t>
    </dgm:pt>
    <dgm:pt modelId="{C705281C-5918-47BF-96AA-B1DE5F0CC754}" type="sibTrans" cxnId="{4AB49131-88F7-46E8-BFE5-C870E70439E5}">
      <dgm:prSet/>
      <dgm:spPr/>
      <dgm:t>
        <a:bodyPr/>
        <a:lstStyle/>
        <a:p>
          <a:endParaRPr lang="es-ES" sz="1200"/>
        </a:p>
      </dgm:t>
    </dgm:pt>
    <dgm:pt modelId="{FBF94C01-1BDD-4BB7-AD0D-4EB23D138118}">
      <dgm:prSet custT="1"/>
      <dgm:spPr/>
      <dgm:t>
        <a:bodyPr/>
        <a:lstStyle/>
        <a:p>
          <a:r>
            <a:rPr lang="es-ES" sz="1200" dirty="0"/>
            <a:t>Jefe(a) de Estadística</a:t>
          </a:r>
          <a:endParaRPr lang="es-MX" altLang="es-MX" sz="1200" dirty="0"/>
        </a:p>
      </dgm:t>
    </dgm:pt>
    <dgm:pt modelId="{90968B3A-8FBD-491A-AB48-1A7D9D63EFB0}" type="parTrans" cxnId="{374C11D3-8C1E-4E0B-81CF-4DE879ADB2B6}">
      <dgm:prSet/>
      <dgm:spPr/>
      <dgm:t>
        <a:bodyPr/>
        <a:lstStyle/>
        <a:p>
          <a:endParaRPr lang="es-ES" sz="1200"/>
        </a:p>
      </dgm:t>
    </dgm:pt>
    <dgm:pt modelId="{DD50565B-FDA5-4C63-80D6-23B957550614}" type="sibTrans" cxnId="{374C11D3-8C1E-4E0B-81CF-4DE879ADB2B6}">
      <dgm:prSet/>
      <dgm:spPr/>
      <dgm:t>
        <a:bodyPr/>
        <a:lstStyle/>
        <a:p>
          <a:endParaRPr lang="es-ES" sz="1200"/>
        </a:p>
      </dgm:t>
    </dgm:pt>
    <dgm:pt modelId="{B3263371-B20E-4D1C-87B0-F232DC5A756C}" type="pres">
      <dgm:prSet presAssocID="{BD3D72B1-EEF6-4EB4-803A-A74A6B4193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8CDE9839-8DE1-472C-9904-C93FC90AA559}" type="pres">
      <dgm:prSet presAssocID="{9DEA55C1-E59C-4B5B-90DC-1D0B54C2B20C}" presName="hierRoot1" presStyleCnt="0">
        <dgm:presLayoutVars>
          <dgm:hierBranch val="init"/>
        </dgm:presLayoutVars>
      </dgm:prSet>
      <dgm:spPr/>
    </dgm:pt>
    <dgm:pt modelId="{A15FBA2B-7AAA-4593-A287-168E70F88188}" type="pres">
      <dgm:prSet presAssocID="{9DEA55C1-E59C-4B5B-90DC-1D0B54C2B20C}" presName="rootComposite1" presStyleCnt="0"/>
      <dgm:spPr/>
    </dgm:pt>
    <dgm:pt modelId="{86D99192-4F64-487A-BE9B-B4D3790AE7BC}" type="pres">
      <dgm:prSet presAssocID="{9DEA55C1-E59C-4B5B-90DC-1D0B54C2B20C}" presName="rootText1" presStyleLbl="node0" presStyleIdx="0" presStyleCnt="1" custScaleX="190920" custScaleY="190920" custLinFactNeighborX="1043" custLinFactNeighborY="-4915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2A4EFCD-7609-4E18-A214-10BA88B362DC}" type="pres">
      <dgm:prSet presAssocID="{9DEA55C1-E59C-4B5B-90DC-1D0B54C2B20C}" presName="rootConnector1" presStyleLbl="node1" presStyleIdx="0" presStyleCnt="0"/>
      <dgm:spPr/>
      <dgm:t>
        <a:bodyPr/>
        <a:lstStyle/>
        <a:p>
          <a:endParaRPr lang="es-ES"/>
        </a:p>
      </dgm:t>
    </dgm:pt>
    <dgm:pt modelId="{05E8A0F8-8F4A-4D16-B455-9B21EE5D83FA}" type="pres">
      <dgm:prSet presAssocID="{9DEA55C1-E59C-4B5B-90DC-1D0B54C2B20C}" presName="hierChild2" presStyleCnt="0"/>
      <dgm:spPr/>
    </dgm:pt>
    <dgm:pt modelId="{26748039-6874-42B3-9C6B-2A687CAEDF97}" type="pres">
      <dgm:prSet presAssocID="{ED044282-9709-409C-A329-2B868569F6BC}" presName="Name37" presStyleLbl="parChTrans1D2" presStyleIdx="0" presStyleCnt="5"/>
      <dgm:spPr/>
      <dgm:t>
        <a:bodyPr/>
        <a:lstStyle/>
        <a:p>
          <a:endParaRPr lang="es-ES"/>
        </a:p>
      </dgm:t>
    </dgm:pt>
    <dgm:pt modelId="{1294F536-9FA0-46F5-98BA-18EE92504E46}" type="pres">
      <dgm:prSet presAssocID="{41568039-9809-4B2B-BA51-64E0E23C2BBE}" presName="hierRoot2" presStyleCnt="0">
        <dgm:presLayoutVars>
          <dgm:hierBranch/>
        </dgm:presLayoutVars>
      </dgm:prSet>
      <dgm:spPr/>
    </dgm:pt>
    <dgm:pt modelId="{914CB05A-8D64-4CEB-98C4-DA11CADF5EF5}" type="pres">
      <dgm:prSet presAssocID="{41568039-9809-4B2B-BA51-64E0E23C2BBE}" presName="rootComposite" presStyleCnt="0"/>
      <dgm:spPr/>
    </dgm:pt>
    <dgm:pt modelId="{19FBE8A8-D4BA-45D1-97CD-FF1210CD856F}" type="pres">
      <dgm:prSet presAssocID="{41568039-9809-4B2B-BA51-64E0E23C2BBE}" presName="rootText" presStyleLbl="node2" presStyleIdx="0" presStyleCnt="5" custScaleX="144297" custScaleY="148493" custLinFactNeighborX="-7927" custLinFactNeighborY="453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87ADB57-9DB4-476E-8E99-32492AEF6743}" type="pres">
      <dgm:prSet presAssocID="{41568039-9809-4B2B-BA51-64E0E23C2BBE}" presName="rootConnector" presStyleLbl="node2" presStyleIdx="0" presStyleCnt="5"/>
      <dgm:spPr/>
      <dgm:t>
        <a:bodyPr/>
        <a:lstStyle/>
        <a:p>
          <a:endParaRPr lang="es-ES"/>
        </a:p>
      </dgm:t>
    </dgm:pt>
    <dgm:pt modelId="{DBDE0C42-B65A-4FF4-A1B6-4A7374870D94}" type="pres">
      <dgm:prSet presAssocID="{41568039-9809-4B2B-BA51-64E0E23C2BBE}" presName="hierChild4" presStyleCnt="0"/>
      <dgm:spPr/>
    </dgm:pt>
    <dgm:pt modelId="{05F5590B-53D8-4D19-A747-694F7E5C5F12}" type="pres">
      <dgm:prSet presAssocID="{41568039-9809-4B2B-BA51-64E0E23C2BBE}" presName="hierChild5" presStyleCnt="0"/>
      <dgm:spPr/>
    </dgm:pt>
    <dgm:pt modelId="{50D118BF-8DDC-4EEB-A1FA-1900C0BE67BD}" type="pres">
      <dgm:prSet presAssocID="{18DB1A10-68B9-492B-A035-F9E60A368173}" presName="Name37" presStyleLbl="parChTrans1D2" presStyleIdx="1" presStyleCnt="5"/>
      <dgm:spPr/>
      <dgm:t>
        <a:bodyPr/>
        <a:lstStyle/>
        <a:p>
          <a:endParaRPr lang="es-ES"/>
        </a:p>
      </dgm:t>
    </dgm:pt>
    <dgm:pt modelId="{041D6656-FAF7-4A58-A699-F41EC6C012A4}" type="pres">
      <dgm:prSet presAssocID="{C19176E3-58BD-40B6-85C0-C38102AEF414}" presName="hierRoot2" presStyleCnt="0">
        <dgm:presLayoutVars>
          <dgm:hierBranch val="init"/>
        </dgm:presLayoutVars>
      </dgm:prSet>
      <dgm:spPr/>
    </dgm:pt>
    <dgm:pt modelId="{2E9329E7-EB15-4E9F-886E-6C22E824C953}" type="pres">
      <dgm:prSet presAssocID="{C19176E3-58BD-40B6-85C0-C38102AEF414}" presName="rootComposite" presStyleCnt="0"/>
      <dgm:spPr/>
    </dgm:pt>
    <dgm:pt modelId="{7FFEEE02-E16F-44A6-A65D-E4730E9059AF}" type="pres">
      <dgm:prSet presAssocID="{C19176E3-58BD-40B6-85C0-C38102AEF414}" presName="rootText" presStyleLbl="node2" presStyleIdx="1" presStyleCnt="5" custScaleX="144297" custScaleY="148493" custLinFactNeighborX="-1215" custLinFactNeighborY="453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5482DBB2-D2E4-4BC3-A170-ABDAC35238C3}" type="pres">
      <dgm:prSet presAssocID="{C19176E3-58BD-40B6-85C0-C38102AEF414}" presName="rootConnector" presStyleLbl="node2" presStyleIdx="1" presStyleCnt="5"/>
      <dgm:spPr/>
      <dgm:t>
        <a:bodyPr/>
        <a:lstStyle/>
        <a:p>
          <a:endParaRPr lang="es-ES"/>
        </a:p>
      </dgm:t>
    </dgm:pt>
    <dgm:pt modelId="{99344CB3-3B83-4C73-AC9D-B243005FA74E}" type="pres">
      <dgm:prSet presAssocID="{C19176E3-58BD-40B6-85C0-C38102AEF414}" presName="hierChild4" presStyleCnt="0"/>
      <dgm:spPr/>
    </dgm:pt>
    <dgm:pt modelId="{AB524240-06C3-4ACC-BB0A-85E1AC289EE1}" type="pres">
      <dgm:prSet presAssocID="{C19176E3-58BD-40B6-85C0-C38102AEF414}" presName="hierChild5" presStyleCnt="0"/>
      <dgm:spPr/>
    </dgm:pt>
    <dgm:pt modelId="{B0BACAE1-992B-4FE1-9023-6025428FEB8B}" type="pres">
      <dgm:prSet presAssocID="{2496A031-0924-49E6-9C76-97EAF8813A43}" presName="Name37" presStyleLbl="parChTrans1D2" presStyleIdx="2" presStyleCnt="5"/>
      <dgm:spPr/>
      <dgm:t>
        <a:bodyPr/>
        <a:lstStyle/>
        <a:p>
          <a:endParaRPr lang="es-ES"/>
        </a:p>
      </dgm:t>
    </dgm:pt>
    <dgm:pt modelId="{4B85A7E0-6433-4FD8-87DA-CC3949AC52EF}" type="pres">
      <dgm:prSet presAssocID="{356CA86A-AF89-4725-A5D6-691A59299E40}" presName="hierRoot2" presStyleCnt="0">
        <dgm:presLayoutVars>
          <dgm:hierBranch val="init"/>
        </dgm:presLayoutVars>
      </dgm:prSet>
      <dgm:spPr/>
    </dgm:pt>
    <dgm:pt modelId="{F9B01BBD-9315-4C56-9551-D5E9A8E337AB}" type="pres">
      <dgm:prSet presAssocID="{356CA86A-AF89-4725-A5D6-691A59299E40}" presName="rootComposite" presStyleCnt="0"/>
      <dgm:spPr/>
    </dgm:pt>
    <dgm:pt modelId="{5815CD74-E5D1-4909-9892-52B71D57571C}" type="pres">
      <dgm:prSet presAssocID="{356CA86A-AF89-4725-A5D6-691A59299E40}" presName="rootText" presStyleLbl="node2" presStyleIdx="2" presStyleCnt="5" custScaleX="144297" custScaleY="148493" custLinFactNeighborX="1302" custLinFactNeighborY="453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3F9D3D1-F81A-4EEB-856F-1B3D45663FD3}" type="pres">
      <dgm:prSet presAssocID="{356CA86A-AF89-4725-A5D6-691A59299E40}" presName="rootConnector" presStyleLbl="node2" presStyleIdx="2" presStyleCnt="5"/>
      <dgm:spPr/>
      <dgm:t>
        <a:bodyPr/>
        <a:lstStyle/>
        <a:p>
          <a:endParaRPr lang="es-ES"/>
        </a:p>
      </dgm:t>
    </dgm:pt>
    <dgm:pt modelId="{AA91A517-01DB-43B0-9DE2-359CA903035E}" type="pres">
      <dgm:prSet presAssocID="{356CA86A-AF89-4725-A5D6-691A59299E40}" presName="hierChild4" presStyleCnt="0"/>
      <dgm:spPr/>
    </dgm:pt>
    <dgm:pt modelId="{DB25CAB2-8639-4408-945C-3C409E05A3CD}" type="pres">
      <dgm:prSet presAssocID="{356CA86A-AF89-4725-A5D6-691A59299E40}" presName="hierChild5" presStyleCnt="0"/>
      <dgm:spPr/>
    </dgm:pt>
    <dgm:pt modelId="{AAD0F7F3-111F-4DF9-8D22-5A2F88D95DDE}" type="pres">
      <dgm:prSet presAssocID="{70A80E8E-420E-4719-A578-64B232011E02}" presName="Name37" presStyleLbl="parChTrans1D2" presStyleIdx="3" presStyleCnt="5"/>
      <dgm:spPr/>
      <dgm:t>
        <a:bodyPr/>
        <a:lstStyle/>
        <a:p>
          <a:endParaRPr lang="es-ES"/>
        </a:p>
      </dgm:t>
    </dgm:pt>
    <dgm:pt modelId="{4F95301C-AB92-4CCC-A392-3E5DCCC36B7F}" type="pres">
      <dgm:prSet presAssocID="{33D6F75C-CC80-4D71-A581-15908FA83912}" presName="hierRoot2" presStyleCnt="0">
        <dgm:presLayoutVars>
          <dgm:hierBranch val="init"/>
        </dgm:presLayoutVars>
      </dgm:prSet>
      <dgm:spPr/>
    </dgm:pt>
    <dgm:pt modelId="{66AEB721-3A14-47D6-B694-4AC679CDA99D}" type="pres">
      <dgm:prSet presAssocID="{33D6F75C-CC80-4D71-A581-15908FA83912}" presName="rootComposite" presStyleCnt="0"/>
      <dgm:spPr/>
    </dgm:pt>
    <dgm:pt modelId="{19F48253-8559-4E7D-9B89-03E11B6A9A2C}" type="pres">
      <dgm:prSet presAssocID="{33D6F75C-CC80-4D71-A581-15908FA83912}" presName="rootText" presStyleLbl="node2" presStyleIdx="3" presStyleCnt="5" custScaleX="144297" custScaleY="148493" custLinFactNeighborX="2142" custLinFactNeighborY="453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86C0CFC-9F22-4C48-B5F0-E61A5CCD5A33}" type="pres">
      <dgm:prSet presAssocID="{33D6F75C-CC80-4D71-A581-15908FA83912}" presName="rootConnector" presStyleLbl="node2" presStyleIdx="3" presStyleCnt="5"/>
      <dgm:spPr/>
      <dgm:t>
        <a:bodyPr/>
        <a:lstStyle/>
        <a:p>
          <a:endParaRPr lang="es-ES"/>
        </a:p>
      </dgm:t>
    </dgm:pt>
    <dgm:pt modelId="{795C9403-C596-441B-AC9F-76C32551FDA5}" type="pres">
      <dgm:prSet presAssocID="{33D6F75C-CC80-4D71-A581-15908FA83912}" presName="hierChild4" presStyleCnt="0"/>
      <dgm:spPr/>
    </dgm:pt>
    <dgm:pt modelId="{3BAE323D-742D-46A5-A877-FBC023CD7419}" type="pres">
      <dgm:prSet presAssocID="{33D6F75C-CC80-4D71-A581-15908FA83912}" presName="hierChild5" presStyleCnt="0"/>
      <dgm:spPr/>
    </dgm:pt>
    <dgm:pt modelId="{23BD81CF-8CD3-4201-892B-6970ACCFAC59}" type="pres">
      <dgm:prSet presAssocID="{90968B3A-8FBD-491A-AB48-1A7D9D63EFB0}" presName="Name37" presStyleLbl="parChTrans1D2" presStyleIdx="4" presStyleCnt="5"/>
      <dgm:spPr/>
      <dgm:t>
        <a:bodyPr/>
        <a:lstStyle/>
        <a:p>
          <a:endParaRPr lang="es-ES"/>
        </a:p>
      </dgm:t>
    </dgm:pt>
    <dgm:pt modelId="{C6FECC73-984B-4801-A09E-C152A5AFAB0C}" type="pres">
      <dgm:prSet presAssocID="{FBF94C01-1BDD-4BB7-AD0D-4EB23D138118}" presName="hierRoot2" presStyleCnt="0">
        <dgm:presLayoutVars>
          <dgm:hierBranch val="init"/>
        </dgm:presLayoutVars>
      </dgm:prSet>
      <dgm:spPr/>
    </dgm:pt>
    <dgm:pt modelId="{FBD651D0-2E59-4A65-8792-E65B4C38C70D}" type="pres">
      <dgm:prSet presAssocID="{FBF94C01-1BDD-4BB7-AD0D-4EB23D138118}" presName="rootComposite" presStyleCnt="0"/>
      <dgm:spPr/>
    </dgm:pt>
    <dgm:pt modelId="{8255A1BA-EB77-4889-AA71-0A8568235860}" type="pres">
      <dgm:prSet presAssocID="{FBF94C01-1BDD-4BB7-AD0D-4EB23D138118}" presName="rootText" presStyleLbl="node2" presStyleIdx="4" presStyleCnt="5" custScaleX="144297" custScaleY="148493" custLinFactNeighborX="1147" custLinFactNeighborY="453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26DE95D-0A1D-4F49-9C14-B94E47A80818}" type="pres">
      <dgm:prSet presAssocID="{FBF94C01-1BDD-4BB7-AD0D-4EB23D138118}" presName="rootConnector" presStyleLbl="node2" presStyleIdx="4" presStyleCnt="5"/>
      <dgm:spPr/>
      <dgm:t>
        <a:bodyPr/>
        <a:lstStyle/>
        <a:p>
          <a:endParaRPr lang="es-ES"/>
        </a:p>
      </dgm:t>
    </dgm:pt>
    <dgm:pt modelId="{FE0019DA-AFC3-47C3-AF60-F478C60C3952}" type="pres">
      <dgm:prSet presAssocID="{FBF94C01-1BDD-4BB7-AD0D-4EB23D138118}" presName="hierChild4" presStyleCnt="0"/>
      <dgm:spPr/>
    </dgm:pt>
    <dgm:pt modelId="{DBF4FB9B-C0FE-4D11-BE08-4C925BF5CF63}" type="pres">
      <dgm:prSet presAssocID="{FBF94C01-1BDD-4BB7-AD0D-4EB23D138118}" presName="hierChild5" presStyleCnt="0"/>
      <dgm:spPr/>
    </dgm:pt>
    <dgm:pt modelId="{E6CFA08A-7145-470C-A659-6A725D85622B}" type="pres">
      <dgm:prSet presAssocID="{9DEA55C1-E59C-4B5B-90DC-1D0B54C2B20C}" presName="hierChild3" presStyleCnt="0"/>
      <dgm:spPr/>
    </dgm:pt>
  </dgm:ptLst>
  <dgm:cxnLst>
    <dgm:cxn modelId="{8EB1172E-9081-47DF-BB5D-41C60FFAA13B}" type="presOf" srcId="{C19176E3-58BD-40B6-85C0-C38102AEF414}" destId="{7FFEEE02-E16F-44A6-A65D-E4730E9059AF}" srcOrd="0" destOrd="0" presId="urn:microsoft.com/office/officeart/2005/8/layout/orgChart1"/>
    <dgm:cxn modelId="{C957C897-752C-4418-83B1-5A60E80A227F}" type="presOf" srcId="{356CA86A-AF89-4725-A5D6-691A59299E40}" destId="{73F9D3D1-F81A-4EEB-856F-1B3D45663FD3}" srcOrd="1" destOrd="0" presId="urn:microsoft.com/office/officeart/2005/8/layout/orgChart1"/>
    <dgm:cxn modelId="{6A3CEF5C-0BD6-4F9B-A4BD-D7CDD5996161}" type="presOf" srcId="{18DB1A10-68B9-492B-A035-F9E60A368173}" destId="{50D118BF-8DDC-4EEB-A1FA-1900C0BE67BD}" srcOrd="0" destOrd="0" presId="urn:microsoft.com/office/officeart/2005/8/layout/orgChart1"/>
    <dgm:cxn modelId="{45404443-0413-47B7-A4F4-7FD9C8ECBA10}" srcId="{9DEA55C1-E59C-4B5B-90DC-1D0B54C2B20C}" destId="{41568039-9809-4B2B-BA51-64E0E23C2BBE}" srcOrd="0" destOrd="0" parTransId="{ED044282-9709-409C-A329-2B868569F6BC}" sibTransId="{7DF3ADED-0B1E-4DCA-9C7E-A36145EED7EE}"/>
    <dgm:cxn modelId="{02438671-3BA0-47E7-A534-D34CD4B1B699}" type="presOf" srcId="{ED044282-9709-409C-A329-2B868569F6BC}" destId="{26748039-6874-42B3-9C6B-2A687CAEDF97}" srcOrd="0" destOrd="0" presId="urn:microsoft.com/office/officeart/2005/8/layout/orgChart1"/>
    <dgm:cxn modelId="{423CC0FB-2340-4925-8556-5B882E192B77}" type="presOf" srcId="{FBF94C01-1BDD-4BB7-AD0D-4EB23D138118}" destId="{8255A1BA-EB77-4889-AA71-0A8568235860}" srcOrd="0" destOrd="0" presId="urn:microsoft.com/office/officeart/2005/8/layout/orgChart1"/>
    <dgm:cxn modelId="{503C1ABF-477A-4121-84CF-E630E702C8BC}" type="presOf" srcId="{33D6F75C-CC80-4D71-A581-15908FA83912}" destId="{19F48253-8559-4E7D-9B89-03E11B6A9A2C}" srcOrd="0" destOrd="0" presId="urn:microsoft.com/office/officeart/2005/8/layout/orgChart1"/>
    <dgm:cxn modelId="{374C11D3-8C1E-4E0B-81CF-4DE879ADB2B6}" srcId="{9DEA55C1-E59C-4B5B-90DC-1D0B54C2B20C}" destId="{FBF94C01-1BDD-4BB7-AD0D-4EB23D138118}" srcOrd="4" destOrd="0" parTransId="{90968B3A-8FBD-491A-AB48-1A7D9D63EFB0}" sibTransId="{DD50565B-FDA5-4C63-80D6-23B957550614}"/>
    <dgm:cxn modelId="{0C20F6E9-4689-4FAA-9ADF-54EA3F70B1D3}" srcId="{9DEA55C1-E59C-4B5B-90DC-1D0B54C2B20C}" destId="{356CA86A-AF89-4725-A5D6-691A59299E40}" srcOrd="2" destOrd="0" parTransId="{2496A031-0924-49E6-9C76-97EAF8813A43}" sibTransId="{31583EE0-113C-4DDA-A9B4-C36C6682BAC1}"/>
    <dgm:cxn modelId="{38D1CA25-25F2-406B-9568-4F93198AE59B}" srcId="{9DEA55C1-E59C-4B5B-90DC-1D0B54C2B20C}" destId="{C19176E3-58BD-40B6-85C0-C38102AEF414}" srcOrd="1" destOrd="0" parTransId="{18DB1A10-68B9-492B-A035-F9E60A368173}" sibTransId="{D9AF1F95-6C42-4A3E-ADD7-C2CC898DFB8F}"/>
    <dgm:cxn modelId="{68CE492A-C081-4650-8E50-A7D4ADEA3F74}" type="presOf" srcId="{BD3D72B1-EEF6-4EB4-803A-A74A6B419346}" destId="{B3263371-B20E-4D1C-87B0-F232DC5A756C}" srcOrd="0" destOrd="0" presId="urn:microsoft.com/office/officeart/2005/8/layout/orgChart1"/>
    <dgm:cxn modelId="{CBD5B124-8889-40BD-83A6-6D6697760703}" type="presOf" srcId="{9DEA55C1-E59C-4B5B-90DC-1D0B54C2B20C}" destId="{B2A4EFCD-7609-4E18-A214-10BA88B362DC}" srcOrd="1" destOrd="0" presId="urn:microsoft.com/office/officeart/2005/8/layout/orgChart1"/>
    <dgm:cxn modelId="{4AB49131-88F7-46E8-BFE5-C870E70439E5}" srcId="{9DEA55C1-E59C-4B5B-90DC-1D0B54C2B20C}" destId="{33D6F75C-CC80-4D71-A581-15908FA83912}" srcOrd="3" destOrd="0" parTransId="{70A80E8E-420E-4719-A578-64B232011E02}" sibTransId="{C705281C-5918-47BF-96AA-B1DE5F0CC754}"/>
    <dgm:cxn modelId="{1CC5527B-85ED-490D-AC37-2273E0B840B4}" type="presOf" srcId="{70A80E8E-420E-4719-A578-64B232011E02}" destId="{AAD0F7F3-111F-4DF9-8D22-5A2F88D95DDE}" srcOrd="0" destOrd="0" presId="urn:microsoft.com/office/officeart/2005/8/layout/orgChart1"/>
    <dgm:cxn modelId="{D8FE3BC0-F345-4913-9885-9DE5405C590D}" type="presOf" srcId="{356CA86A-AF89-4725-A5D6-691A59299E40}" destId="{5815CD74-E5D1-4909-9892-52B71D57571C}" srcOrd="0" destOrd="0" presId="urn:microsoft.com/office/officeart/2005/8/layout/orgChart1"/>
    <dgm:cxn modelId="{9F8FE39E-FA83-46A1-8E47-4E59BA8DD74B}" type="presOf" srcId="{C19176E3-58BD-40B6-85C0-C38102AEF414}" destId="{5482DBB2-D2E4-4BC3-A170-ABDAC35238C3}" srcOrd="1" destOrd="0" presId="urn:microsoft.com/office/officeart/2005/8/layout/orgChart1"/>
    <dgm:cxn modelId="{7D49752A-9431-47B0-A78E-808A231A39FB}" type="presOf" srcId="{2496A031-0924-49E6-9C76-97EAF8813A43}" destId="{B0BACAE1-992B-4FE1-9023-6025428FEB8B}" srcOrd="0" destOrd="0" presId="urn:microsoft.com/office/officeart/2005/8/layout/orgChart1"/>
    <dgm:cxn modelId="{3B604B49-8EAC-4440-82B2-E34BE7D645B8}" type="presOf" srcId="{33D6F75C-CC80-4D71-A581-15908FA83912}" destId="{886C0CFC-9F22-4C48-B5F0-E61A5CCD5A33}" srcOrd="1" destOrd="0" presId="urn:microsoft.com/office/officeart/2005/8/layout/orgChart1"/>
    <dgm:cxn modelId="{B4836F87-5C90-42E8-8EF9-E8906C0774FA}" type="presOf" srcId="{41568039-9809-4B2B-BA51-64E0E23C2BBE}" destId="{19FBE8A8-D4BA-45D1-97CD-FF1210CD856F}" srcOrd="0" destOrd="0" presId="urn:microsoft.com/office/officeart/2005/8/layout/orgChart1"/>
    <dgm:cxn modelId="{249329A8-F917-44DE-879B-81493D40AFAF}" srcId="{BD3D72B1-EEF6-4EB4-803A-A74A6B419346}" destId="{9DEA55C1-E59C-4B5B-90DC-1D0B54C2B20C}" srcOrd="0" destOrd="0" parTransId="{DC431621-F922-42D7-987E-BC6EADD572A1}" sibTransId="{1C0576D0-2BD9-4D61-BC42-6FFE9C63440E}"/>
    <dgm:cxn modelId="{0D2ABF36-2821-480D-8080-D152179E696E}" type="presOf" srcId="{FBF94C01-1BDD-4BB7-AD0D-4EB23D138118}" destId="{926DE95D-0A1D-4F49-9C14-B94E47A80818}" srcOrd="1" destOrd="0" presId="urn:microsoft.com/office/officeart/2005/8/layout/orgChart1"/>
    <dgm:cxn modelId="{342E3517-B049-48CA-8BFD-54AEB4900E97}" type="presOf" srcId="{90968B3A-8FBD-491A-AB48-1A7D9D63EFB0}" destId="{23BD81CF-8CD3-4201-892B-6970ACCFAC59}" srcOrd="0" destOrd="0" presId="urn:microsoft.com/office/officeart/2005/8/layout/orgChart1"/>
    <dgm:cxn modelId="{1CC3B010-FB99-4CDE-B9F9-5E618AF6AF55}" type="presOf" srcId="{9DEA55C1-E59C-4B5B-90DC-1D0B54C2B20C}" destId="{86D99192-4F64-487A-BE9B-B4D3790AE7BC}" srcOrd="0" destOrd="0" presId="urn:microsoft.com/office/officeart/2005/8/layout/orgChart1"/>
    <dgm:cxn modelId="{27784A9F-76D6-439A-A054-CA6FC024E7E1}" type="presOf" srcId="{41568039-9809-4B2B-BA51-64E0E23C2BBE}" destId="{D87ADB57-9DB4-476E-8E99-32492AEF6743}" srcOrd="1" destOrd="0" presId="urn:microsoft.com/office/officeart/2005/8/layout/orgChart1"/>
    <dgm:cxn modelId="{A32C33CB-0F9C-4E24-8559-687E027CF9EC}" type="presParOf" srcId="{B3263371-B20E-4D1C-87B0-F232DC5A756C}" destId="{8CDE9839-8DE1-472C-9904-C93FC90AA559}" srcOrd="0" destOrd="0" presId="urn:microsoft.com/office/officeart/2005/8/layout/orgChart1"/>
    <dgm:cxn modelId="{67A5A9CA-4D0C-4CAA-A493-B9FB7F1B3780}" type="presParOf" srcId="{8CDE9839-8DE1-472C-9904-C93FC90AA559}" destId="{A15FBA2B-7AAA-4593-A287-168E70F88188}" srcOrd="0" destOrd="0" presId="urn:microsoft.com/office/officeart/2005/8/layout/orgChart1"/>
    <dgm:cxn modelId="{0E2B8CA3-B636-4E27-987D-3A31CF37B0A9}" type="presParOf" srcId="{A15FBA2B-7AAA-4593-A287-168E70F88188}" destId="{86D99192-4F64-487A-BE9B-B4D3790AE7BC}" srcOrd="0" destOrd="0" presId="urn:microsoft.com/office/officeart/2005/8/layout/orgChart1"/>
    <dgm:cxn modelId="{99F6D9E1-D6CC-405F-910C-CAA38F775B4F}" type="presParOf" srcId="{A15FBA2B-7AAA-4593-A287-168E70F88188}" destId="{B2A4EFCD-7609-4E18-A214-10BA88B362DC}" srcOrd="1" destOrd="0" presId="urn:microsoft.com/office/officeart/2005/8/layout/orgChart1"/>
    <dgm:cxn modelId="{C9307E13-ADE5-411C-87CC-0101A48944C0}" type="presParOf" srcId="{8CDE9839-8DE1-472C-9904-C93FC90AA559}" destId="{05E8A0F8-8F4A-4D16-B455-9B21EE5D83FA}" srcOrd="1" destOrd="0" presId="urn:microsoft.com/office/officeart/2005/8/layout/orgChart1"/>
    <dgm:cxn modelId="{6CFC3C3F-F296-4B27-B9E5-3E0A709F6964}" type="presParOf" srcId="{05E8A0F8-8F4A-4D16-B455-9B21EE5D83FA}" destId="{26748039-6874-42B3-9C6B-2A687CAEDF97}" srcOrd="0" destOrd="0" presId="urn:microsoft.com/office/officeart/2005/8/layout/orgChart1"/>
    <dgm:cxn modelId="{DA02067A-031B-46BF-8E17-038835A3449B}" type="presParOf" srcId="{05E8A0F8-8F4A-4D16-B455-9B21EE5D83FA}" destId="{1294F536-9FA0-46F5-98BA-18EE92504E46}" srcOrd="1" destOrd="0" presId="urn:microsoft.com/office/officeart/2005/8/layout/orgChart1"/>
    <dgm:cxn modelId="{AE1D2735-5B22-40F4-AB67-4F34C87B2846}" type="presParOf" srcId="{1294F536-9FA0-46F5-98BA-18EE92504E46}" destId="{914CB05A-8D64-4CEB-98C4-DA11CADF5EF5}" srcOrd="0" destOrd="0" presId="urn:microsoft.com/office/officeart/2005/8/layout/orgChart1"/>
    <dgm:cxn modelId="{D1215158-23A6-4F80-9488-5DBFA8FF2C24}" type="presParOf" srcId="{914CB05A-8D64-4CEB-98C4-DA11CADF5EF5}" destId="{19FBE8A8-D4BA-45D1-97CD-FF1210CD856F}" srcOrd="0" destOrd="0" presId="urn:microsoft.com/office/officeart/2005/8/layout/orgChart1"/>
    <dgm:cxn modelId="{3584159A-E68B-426A-91A3-07D3988863DA}" type="presParOf" srcId="{914CB05A-8D64-4CEB-98C4-DA11CADF5EF5}" destId="{D87ADB57-9DB4-476E-8E99-32492AEF6743}" srcOrd="1" destOrd="0" presId="urn:microsoft.com/office/officeart/2005/8/layout/orgChart1"/>
    <dgm:cxn modelId="{224E1D69-E501-4962-9978-FD8FB75DB8DF}" type="presParOf" srcId="{1294F536-9FA0-46F5-98BA-18EE92504E46}" destId="{DBDE0C42-B65A-4FF4-A1B6-4A7374870D94}" srcOrd="1" destOrd="0" presId="urn:microsoft.com/office/officeart/2005/8/layout/orgChart1"/>
    <dgm:cxn modelId="{EF333031-5E99-405E-9874-101640D48953}" type="presParOf" srcId="{1294F536-9FA0-46F5-98BA-18EE92504E46}" destId="{05F5590B-53D8-4D19-A747-694F7E5C5F12}" srcOrd="2" destOrd="0" presId="urn:microsoft.com/office/officeart/2005/8/layout/orgChart1"/>
    <dgm:cxn modelId="{1D27E1EE-3B96-433E-8431-61A9BE1DADA6}" type="presParOf" srcId="{05E8A0F8-8F4A-4D16-B455-9B21EE5D83FA}" destId="{50D118BF-8DDC-4EEB-A1FA-1900C0BE67BD}" srcOrd="2" destOrd="0" presId="urn:microsoft.com/office/officeart/2005/8/layout/orgChart1"/>
    <dgm:cxn modelId="{64904290-3266-482B-BF99-6CDF603FD279}" type="presParOf" srcId="{05E8A0F8-8F4A-4D16-B455-9B21EE5D83FA}" destId="{041D6656-FAF7-4A58-A699-F41EC6C012A4}" srcOrd="3" destOrd="0" presId="urn:microsoft.com/office/officeart/2005/8/layout/orgChart1"/>
    <dgm:cxn modelId="{0B601533-6F75-4743-8896-CAE5B37910C9}" type="presParOf" srcId="{041D6656-FAF7-4A58-A699-F41EC6C012A4}" destId="{2E9329E7-EB15-4E9F-886E-6C22E824C953}" srcOrd="0" destOrd="0" presId="urn:microsoft.com/office/officeart/2005/8/layout/orgChart1"/>
    <dgm:cxn modelId="{76FE2C6D-751C-4BA6-B8CD-363B4D0196F9}" type="presParOf" srcId="{2E9329E7-EB15-4E9F-886E-6C22E824C953}" destId="{7FFEEE02-E16F-44A6-A65D-E4730E9059AF}" srcOrd="0" destOrd="0" presId="urn:microsoft.com/office/officeart/2005/8/layout/orgChart1"/>
    <dgm:cxn modelId="{29C23B32-7728-46F1-8044-AF51E0CFE431}" type="presParOf" srcId="{2E9329E7-EB15-4E9F-886E-6C22E824C953}" destId="{5482DBB2-D2E4-4BC3-A170-ABDAC35238C3}" srcOrd="1" destOrd="0" presId="urn:microsoft.com/office/officeart/2005/8/layout/orgChart1"/>
    <dgm:cxn modelId="{12603AD3-5689-47CE-827C-4B5F7AA2B250}" type="presParOf" srcId="{041D6656-FAF7-4A58-A699-F41EC6C012A4}" destId="{99344CB3-3B83-4C73-AC9D-B243005FA74E}" srcOrd="1" destOrd="0" presId="urn:microsoft.com/office/officeart/2005/8/layout/orgChart1"/>
    <dgm:cxn modelId="{2FD966A1-0607-4A96-AB05-F963FA3112E7}" type="presParOf" srcId="{041D6656-FAF7-4A58-A699-F41EC6C012A4}" destId="{AB524240-06C3-4ACC-BB0A-85E1AC289EE1}" srcOrd="2" destOrd="0" presId="urn:microsoft.com/office/officeart/2005/8/layout/orgChart1"/>
    <dgm:cxn modelId="{65705B10-BE41-4C77-B17D-A226490AB66D}" type="presParOf" srcId="{05E8A0F8-8F4A-4D16-B455-9B21EE5D83FA}" destId="{B0BACAE1-992B-4FE1-9023-6025428FEB8B}" srcOrd="4" destOrd="0" presId="urn:microsoft.com/office/officeart/2005/8/layout/orgChart1"/>
    <dgm:cxn modelId="{069A7EA6-2C35-4267-A45F-9ABF4ABD1F46}" type="presParOf" srcId="{05E8A0F8-8F4A-4D16-B455-9B21EE5D83FA}" destId="{4B85A7E0-6433-4FD8-87DA-CC3949AC52EF}" srcOrd="5" destOrd="0" presId="urn:microsoft.com/office/officeart/2005/8/layout/orgChart1"/>
    <dgm:cxn modelId="{BA1F31B2-2F8D-4F5F-B6E5-02368EF24445}" type="presParOf" srcId="{4B85A7E0-6433-4FD8-87DA-CC3949AC52EF}" destId="{F9B01BBD-9315-4C56-9551-D5E9A8E337AB}" srcOrd="0" destOrd="0" presId="urn:microsoft.com/office/officeart/2005/8/layout/orgChart1"/>
    <dgm:cxn modelId="{4C7D04DA-D14D-407A-AD1A-50078FE389F7}" type="presParOf" srcId="{F9B01BBD-9315-4C56-9551-D5E9A8E337AB}" destId="{5815CD74-E5D1-4909-9892-52B71D57571C}" srcOrd="0" destOrd="0" presId="urn:microsoft.com/office/officeart/2005/8/layout/orgChart1"/>
    <dgm:cxn modelId="{A64B459A-F599-4ED0-8357-967FA7BE7FDE}" type="presParOf" srcId="{F9B01BBD-9315-4C56-9551-D5E9A8E337AB}" destId="{73F9D3D1-F81A-4EEB-856F-1B3D45663FD3}" srcOrd="1" destOrd="0" presId="urn:microsoft.com/office/officeart/2005/8/layout/orgChart1"/>
    <dgm:cxn modelId="{E623B86A-41D7-4C99-8539-C32521F7B120}" type="presParOf" srcId="{4B85A7E0-6433-4FD8-87DA-CC3949AC52EF}" destId="{AA91A517-01DB-43B0-9DE2-359CA903035E}" srcOrd="1" destOrd="0" presId="urn:microsoft.com/office/officeart/2005/8/layout/orgChart1"/>
    <dgm:cxn modelId="{61CFECC2-4834-40BF-96BE-A25630AA9598}" type="presParOf" srcId="{4B85A7E0-6433-4FD8-87DA-CC3949AC52EF}" destId="{DB25CAB2-8639-4408-945C-3C409E05A3CD}" srcOrd="2" destOrd="0" presId="urn:microsoft.com/office/officeart/2005/8/layout/orgChart1"/>
    <dgm:cxn modelId="{59E8F673-AC39-41DB-9C3B-8A9FFF272048}" type="presParOf" srcId="{05E8A0F8-8F4A-4D16-B455-9B21EE5D83FA}" destId="{AAD0F7F3-111F-4DF9-8D22-5A2F88D95DDE}" srcOrd="6" destOrd="0" presId="urn:microsoft.com/office/officeart/2005/8/layout/orgChart1"/>
    <dgm:cxn modelId="{B52D8113-D2CA-4E69-BEFD-6766773C3724}" type="presParOf" srcId="{05E8A0F8-8F4A-4D16-B455-9B21EE5D83FA}" destId="{4F95301C-AB92-4CCC-A392-3E5DCCC36B7F}" srcOrd="7" destOrd="0" presId="urn:microsoft.com/office/officeart/2005/8/layout/orgChart1"/>
    <dgm:cxn modelId="{E1C75B77-A3AC-44C7-9B42-18C395C02841}" type="presParOf" srcId="{4F95301C-AB92-4CCC-A392-3E5DCCC36B7F}" destId="{66AEB721-3A14-47D6-B694-4AC679CDA99D}" srcOrd="0" destOrd="0" presId="urn:microsoft.com/office/officeart/2005/8/layout/orgChart1"/>
    <dgm:cxn modelId="{BF8E7EC2-43E5-4768-B3A1-836FF9279768}" type="presParOf" srcId="{66AEB721-3A14-47D6-B694-4AC679CDA99D}" destId="{19F48253-8559-4E7D-9B89-03E11B6A9A2C}" srcOrd="0" destOrd="0" presId="urn:microsoft.com/office/officeart/2005/8/layout/orgChart1"/>
    <dgm:cxn modelId="{0775B437-A81B-40ED-92F8-4F56113E5ECA}" type="presParOf" srcId="{66AEB721-3A14-47D6-B694-4AC679CDA99D}" destId="{886C0CFC-9F22-4C48-B5F0-E61A5CCD5A33}" srcOrd="1" destOrd="0" presId="urn:microsoft.com/office/officeart/2005/8/layout/orgChart1"/>
    <dgm:cxn modelId="{E0BBB61E-AAFB-4AF5-88F3-CAD1466B97DE}" type="presParOf" srcId="{4F95301C-AB92-4CCC-A392-3E5DCCC36B7F}" destId="{795C9403-C596-441B-AC9F-76C32551FDA5}" srcOrd="1" destOrd="0" presId="urn:microsoft.com/office/officeart/2005/8/layout/orgChart1"/>
    <dgm:cxn modelId="{F2677069-B1E1-4ACC-8D9E-DCC8ADCC1529}" type="presParOf" srcId="{4F95301C-AB92-4CCC-A392-3E5DCCC36B7F}" destId="{3BAE323D-742D-46A5-A877-FBC023CD7419}" srcOrd="2" destOrd="0" presId="urn:microsoft.com/office/officeart/2005/8/layout/orgChart1"/>
    <dgm:cxn modelId="{D69EEC74-A3A0-466F-8DA5-656BC1EDF737}" type="presParOf" srcId="{05E8A0F8-8F4A-4D16-B455-9B21EE5D83FA}" destId="{23BD81CF-8CD3-4201-892B-6970ACCFAC59}" srcOrd="8" destOrd="0" presId="urn:microsoft.com/office/officeart/2005/8/layout/orgChart1"/>
    <dgm:cxn modelId="{F56E1542-6E15-4B33-9161-95FF08A8D33E}" type="presParOf" srcId="{05E8A0F8-8F4A-4D16-B455-9B21EE5D83FA}" destId="{C6FECC73-984B-4801-A09E-C152A5AFAB0C}" srcOrd="9" destOrd="0" presId="urn:microsoft.com/office/officeart/2005/8/layout/orgChart1"/>
    <dgm:cxn modelId="{2720C70D-B23B-4A1B-9DA5-CE4175CE0655}" type="presParOf" srcId="{C6FECC73-984B-4801-A09E-C152A5AFAB0C}" destId="{FBD651D0-2E59-4A65-8792-E65B4C38C70D}" srcOrd="0" destOrd="0" presId="urn:microsoft.com/office/officeart/2005/8/layout/orgChart1"/>
    <dgm:cxn modelId="{C37AD679-2B81-4905-8554-9CF59FAA2E77}" type="presParOf" srcId="{FBD651D0-2E59-4A65-8792-E65B4C38C70D}" destId="{8255A1BA-EB77-4889-AA71-0A8568235860}" srcOrd="0" destOrd="0" presId="urn:microsoft.com/office/officeart/2005/8/layout/orgChart1"/>
    <dgm:cxn modelId="{58B4DBCE-058C-4DAF-B13E-3500D29B9ACF}" type="presParOf" srcId="{FBD651D0-2E59-4A65-8792-E65B4C38C70D}" destId="{926DE95D-0A1D-4F49-9C14-B94E47A80818}" srcOrd="1" destOrd="0" presId="urn:microsoft.com/office/officeart/2005/8/layout/orgChart1"/>
    <dgm:cxn modelId="{792F2BAB-1C6A-4D62-A327-C037901B8CD7}" type="presParOf" srcId="{C6FECC73-984B-4801-A09E-C152A5AFAB0C}" destId="{FE0019DA-AFC3-47C3-AF60-F478C60C3952}" srcOrd="1" destOrd="0" presId="urn:microsoft.com/office/officeart/2005/8/layout/orgChart1"/>
    <dgm:cxn modelId="{60D5AF93-E266-4D1E-A217-9051C8344143}" type="presParOf" srcId="{C6FECC73-984B-4801-A09E-C152A5AFAB0C}" destId="{DBF4FB9B-C0FE-4D11-BE08-4C925BF5CF63}" srcOrd="2" destOrd="0" presId="urn:microsoft.com/office/officeart/2005/8/layout/orgChart1"/>
    <dgm:cxn modelId="{4B047BD8-9DE0-4045-951B-3A97EF29AC46}" type="presParOf" srcId="{8CDE9839-8DE1-472C-9904-C93FC90AA559}" destId="{E6CFA08A-7145-470C-A659-6A725D85622B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2.xml><?xml version="1.0" encoding="utf-8"?>
<dgm:dataModel xmlns:dgm="http://schemas.openxmlformats.org/drawingml/2006/diagram" xmlns:a="http://schemas.openxmlformats.org/drawingml/2006/main">
  <dgm:ptLst>
    <dgm:pt modelId="{BD3D72B1-EEF6-4EB4-803A-A74A6B41934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41568039-9809-4B2B-BA51-64E0E23C2BBE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/>
            <a:t>Jefe(a) de </a:t>
          </a:r>
          <a:r>
            <a:rPr lang="es-MX" altLang="es-MX" sz="1200" dirty="0" smtClean="0"/>
            <a:t>Peritajes</a:t>
          </a:r>
          <a:endParaRPr lang="es-MX" altLang="es-MX" sz="1200" dirty="0"/>
        </a:p>
      </dgm:t>
    </dgm:pt>
    <dgm:pt modelId="{ED044282-9709-409C-A329-2B868569F6BC}" type="parTrans" cxnId="{45404443-0413-47B7-A4F4-7FD9C8ECBA10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7DF3ADED-0B1E-4DCA-9C7E-A36145EED7EE}" type="sibTrans" cxnId="{45404443-0413-47B7-A4F4-7FD9C8ECBA10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8A3DAA1F-8AC2-4E6A-992D-DEF58EDD21F9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/>
            <a:t>Supervisor(a</a:t>
          </a:r>
          <a:r>
            <a:rPr lang="es-MX" altLang="es-MX" sz="1200" dirty="0" smtClean="0"/>
            <a:t>)</a:t>
          </a:r>
          <a:endParaRPr lang="es-MX" altLang="es-MX" sz="1200" dirty="0"/>
        </a:p>
      </dgm:t>
    </dgm:pt>
    <dgm:pt modelId="{5979AF19-E7C8-409C-BD7E-4EF49B93CC3A}" type="parTrans" cxnId="{4601F146-D155-48E3-BC05-857DC4A4F674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92C52F47-8004-4BDD-953B-CF01A623F563}" type="sibTrans" cxnId="{4601F146-D155-48E3-BC05-857DC4A4F674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14B5E31D-3C90-4C16-98F1-7F7704548D4F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/>
            <a:t>Auxiliar</a:t>
          </a:r>
        </a:p>
        <a:p>
          <a:pPr>
            <a:spcBef>
              <a:spcPts val="0"/>
            </a:spcBef>
            <a:spcAft>
              <a:spcPts val="0"/>
            </a:spcAft>
          </a:pPr>
          <a:endParaRPr lang="es-MX" sz="1200" b="0" i="0" u="none" dirty="0"/>
        </a:p>
        <a:p>
          <a:pPr>
            <a:spcBef>
              <a:spcPts val="0"/>
            </a:spcBef>
            <a:spcAft>
              <a:spcPts val="0"/>
            </a:spcAft>
          </a:pPr>
          <a:r>
            <a:rPr lang="es-MX" sz="1200" b="0" i="0" u="none" dirty="0"/>
            <a:t>Auxiliares Administrativos(as</a:t>
          </a:r>
          <a:r>
            <a:rPr lang="es-MX" sz="1200" b="0" i="0" u="none" dirty="0" smtClean="0"/>
            <a:t>)</a:t>
          </a:r>
          <a:endParaRPr lang="es-MX" sz="1200" b="0" i="0" u="none" dirty="0"/>
        </a:p>
      </dgm:t>
    </dgm:pt>
    <dgm:pt modelId="{0DDA31B2-9E57-4FF5-B947-D35C7B85958E}" type="parTrans" cxnId="{FBE824BF-E6B7-44F9-B1B3-B89E8255BC2B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7203070E-0DD0-4052-8D5B-8CB0A4FE9793}" type="sibTrans" cxnId="{FBE824BF-E6B7-44F9-B1B3-B89E8255BC2B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16B79D4D-6D11-4EBF-B806-FE6CF917CB8D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/>
            <a:t>Auxiliar Operativo(a</a:t>
          </a:r>
          <a:r>
            <a:rPr lang="es-MX" altLang="es-MX" sz="1200" dirty="0" smtClean="0"/>
            <a:t>)</a:t>
          </a:r>
          <a:endParaRPr lang="es-MX" altLang="es-MX" sz="1200" dirty="0"/>
        </a:p>
      </dgm:t>
    </dgm:pt>
    <dgm:pt modelId="{D9FE2805-9CF8-45B4-9E9D-94DFBE434A68}" type="parTrans" cxnId="{AC0D7DA3-11E7-4E15-875E-CAE1DB29EBC2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C8939AAF-DD69-4C83-89A1-6899FFE0E2C7}" type="sibTrans" cxnId="{AC0D7DA3-11E7-4E15-875E-CAE1DB29EBC2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D573B694-CAA8-4A9E-B5A9-A6FD14382D1D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/>
            <a:t>Secretaria(o</a:t>
          </a:r>
          <a:r>
            <a:rPr lang="es-MX" altLang="es-MX" sz="1200" dirty="0" smtClean="0"/>
            <a:t>)</a:t>
          </a:r>
          <a:endParaRPr lang="es-MX" altLang="es-MX" sz="1200" dirty="0"/>
        </a:p>
      </dgm:t>
    </dgm:pt>
    <dgm:pt modelId="{C750BE99-15C4-413C-9584-DBE07F7CBBAA}" type="parTrans" cxnId="{4A95EA5E-D268-4BF4-9A19-DE63218341F8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A82ED50D-ECE4-4A0D-8862-C73724E2C7EE}" type="sibTrans" cxnId="{4A95EA5E-D268-4BF4-9A19-DE63218341F8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B3263371-B20E-4D1C-87B0-F232DC5A756C}" type="pres">
      <dgm:prSet presAssocID="{BD3D72B1-EEF6-4EB4-803A-A74A6B4193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F31CA660-252E-4967-90B0-623BB6CFBA66}" type="pres">
      <dgm:prSet presAssocID="{41568039-9809-4B2B-BA51-64E0E23C2BBE}" presName="hierRoot1" presStyleCnt="0">
        <dgm:presLayoutVars>
          <dgm:hierBranch val="init"/>
        </dgm:presLayoutVars>
      </dgm:prSet>
      <dgm:spPr/>
    </dgm:pt>
    <dgm:pt modelId="{D57606D4-9317-4AEB-936E-F26E16EFEFE7}" type="pres">
      <dgm:prSet presAssocID="{41568039-9809-4B2B-BA51-64E0E23C2BBE}" presName="rootComposite1" presStyleCnt="0"/>
      <dgm:spPr/>
    </dgm:pt>
    <dgm:pt modelId="{CF005273-2B20-4FF4-80B4-7EAB2612AD0C}" type="pres">
      <dgm:prSet presAssocID="{41568039-9809-4B2B-BA51-64E0E23C2BBE}" presName="rootText1" presStyleLbl="node0" presStyleIdx="0" presStyleCnt="1" custScaleX="104355" custLinFactNeighborX="-9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582C753B-0219-41E3-9025-C83CDC1C7ABA}" type="pres">
      <dgm:prSet presAssocID="{41568039-9809-4B2B-BA51-64E0E23C2BBE}" presName="rootConnector1" presStyleLbl="node1" presStyleIdx="0" presStyleCnt="0"/>
      <dgm:spPr/>
      <dgm:t>
        <a:bodyPr/>
        <a:lstStyle/>
        <a:p>
          <a:endParaRPr lang="es-ES"/>
        </a:p>
      </dgm:t>
    </dgm:pt>
    <dgm:pt modelId="{325A89A6-2CD0-4830-BC32-1E04E63F55DD}" type="pres">
      <dgm:prSet presAssocID="{41568039-9809-4B2B-BA51-64E0E23C2BBE}" presName="hierChild2" presStyleCnt="0"/>
      <dgm:spPr/>
    </dgm:pt>
    <dgm:pt modelId="{5B9E00F5-A7BF-4F0D-AB8A-438CF6397164}" type="pres">
      <dgm:prSet presAssocID="{5979AF19-E7C8-409C-BD7E-4EF49B93CC3A}" presName="Name37" presStyleLbl="parChTrans1D2" presStyleIdx="0" presStyleCnt="1"/>
      <dgm:spPr/>
      <dgm:t>
        <a:bodyPr/>
        <a:lstStyle/>
        <a:p>
          <a:endParaRPr lang="es-ES"/>
        </a:p>
      </dgm:t>
    </dgm:pt>
    <dgm:pt modelId="{F8C48E6E-612E-48DE-BB88-5057B5F2CB7D}" type="pres">
      <dgm:prSet presAssocID="{8A3DAA1F-8AC2-4E6A-992D-DEF58EDD21F9}" presName="hierRoot2" presStyleCnt="0">
        <dgm:presLayoutVars>
          <dgm:hierBranch/>
        </dgm:presLayoutVars>
      </dgm:prSet>
      <dgm:spPr/>
    </dgm:pt>
    <dgm:pt modelId="{631D0FAB-8025-4C82-81B6-7FE1C116B7F8}" type="pres">
      <dgm:prSet presAssocID="{8A3DAA1F-8AC2-4E6A-992D-DEF58EDD21F9}" presName="rootComposite" presStyleCnt="0"/>
      <dgm:spPr/>
    </dgm:pt>
    <dgm:pt modelId="{676B065B-52F5-4142-AD91-1C77325095B5}" type="pres">
      <dgm:prSet presAssocID="{8A3DAA1F-8AC2-4E6A-992D-DEF58EDD21F9}" presName="rootText" presStyleLbl="node2" presStyleIdx="0" presStyleCnt="1" custScaleX="89906" custScaleY="86695" custLinFactNeighborX="-97" custLinFactNeighborY="-154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87E46D8-0152-4CB9-A869-6D4A54368B77}" type="pres">
      <dgm:prSet presAssocID="{8A3DAA1F-8AC2-4E6A-992D-DEF58EDD21F9}" presName="rootConnector" presStyleLbl="node2" presStyleIdx="0" presStyleCnt="1"/>
      <dgm:spPr/>
      <dgm:t>
        <a:bodyPr/>
        <a:lstStyle/>
        <a:p>
          <a:endParaRPr lang="es-ES"/>
        </a:p>
      </dgm:t>
    </dgm:pt>
    <dgm:pt modelId="{39CC2905-99FB-410A-A7C1-BD5294C8156E}" type="pres">
      <dgm:prSet presAssocID="{8A3DAA1F-8AC2-4E6A-992D-DEF58EDD21F9}" presName="hierChild4" presStyleCnt="0"/>
      <dgm:spPr/>
    </dgm:pt>
    <dgm:pt modelId="{B9D0E430-7741-4B9E-991E-E850DAEB4A39}" type="pres">
      <dgm:prSet presAssocID="{0DDA31B2-9E57-4FF5-B947-D35C7B85958E}" presName="Name35" presStyleLbl="parChTrans1D3" presStyleIdx="0" presStyleCnt="3"/>
      <dgm:spPr/>
      <dgm:t>
        <a:bodyPr/>
        <a:lstStyle/>
        <a:p>
          <a:endParaRPr lang="es-ES"/>
        </a:p>
      </dgm:t>
    </dgm:pt>
    <dgm:pt modelId="{1C506D3A-C129-4ED8-AA20-5ED5C497DD73}" type="pres">
      <dgm:prSet presAssocID="{14B5E31D-3C90-4C16-98F1-7F7704548D4F}" presName="hierRoot2" presStyleCnt="0">
        <dgm:presLayoutVars>
          <dgm:hierBranch val="init"/>
        </dgm:presLayoutVars>
      </dgm:prSet>
      <dgm:spPr/>
    </dgm:pt>
    <dgm:pt modelId="{FEF2F214-9A1A-4A40-B6CD-4930A3311625}" type="pres">
      <dgm:prSet presAssocID="{14B5E31D-3C90-4C16-98F1-7F7704548D4F}" presName="rootComposite" presStyleCnt="0"/>
      <dgm:spPr/>
    </dgm:pt>
    <dgm:pt modelId="{A913208E-DE13-4A48-AA3E-81819AA0BFD5}" type="pres">
      <dgm:prSet presAssocID="{14B5E31D-3C90-4C16-98F1-7F7704548D4F}" presName="rootText" presStyleLbl="node3" presStyleIdx="0" presStyleCnt="3" custScaleX="90103" custScaleY="90667" custLinFactNeighborX="-181" custLinFactNeighborY="254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3452601-D8FB-4002-B111-551E19279167}" type="pres">
      <dgm:prSet presAssocID="{14B5E31D-3C90-4C16-98F1-7F7704548D4F}" presName="rootConnector" presStyleLbl="node3" presStyleIdx="0" presStyleCnt="3"/>
      <dgm:spPr/>
      <dgm:t>
        <a:bodyPr/>
        <a:lstStyle/>
        <a:p>
          <a:endParaRPr lang="es-ES"/>
        </a:p>
      </dgm:t>
    </dgm:pt>
    <dgm:pt modelId="{8ADDA041-39B6-4A56-B49E-1FA8D7F5A4BE}" type="pres">
      <dgm:prSet presAssocID="{14B5E31D-3C90-4C16-98F1-7F7704548D4F}" presName="hierChild4" presStyleCnt="0"/>
      <dgm:spPr/>
    </dgm:pt>
    <dgm:pt modelId="{FAF7F738-CC89-4741-8AC4-556EFA473F81}" type="pres">
      <dgm:prSet presAssocID="{14B5E31D-3C90-4C16-98F1-7F7704548D4F}" presName="hierChild5" presStyleCnt="0"/>
      <dgm:spPr/>
    </dgm:pt>
    <dgm:pt modelId="{F7769E6F-DDC0-49F9-8DFF-A8EB6D61E216}" type="pres">
      <dgm:prSet presAssocID="{D9FE2805-9CF8-45B4-9E9D-94DFBE434A68}" presName="Name35" presStyleLbl="parChTrans1D3" presStyleIdx="1" presStyleCnt="3"/>
      <dgm:spPr/>
      <dgm:t>
        <a:bodyPr/>
        <a:lstStyle/>
        <a:p>
          <a:endParaRPr lang="es-ES"/>
        </a:p>
      </dgm:t>
    </dgm:pt>
    <dgm:pt modelId="{4984257A-2D17-4C92-9976-7481664F9819}" type="pres">
      <dgm:prSet presAssocID="{16B79D4D-6D11-4EBF-B806-FE6CF917CB8D}" presName="hierRoot2" presStyleCnt="0">
        <dgm:presLayoutVars>
          <dgm:hierBranch val="init"/>
        </dgm:presLayoutVars>
      </dgm:prSet>
      <dgm:spPr/>
    </dgm:pt>
    <dgm:pt modelId="{58104AB8-0615-4C77-B0D5-6A15CFC2A7BA}" type="pres">
      <dgm:prSet presAssocID="{16B79D4D-6D11-4EBF-B806-FE6CF917CB8D}" presName="rootComposite" presStyleCnt="0"/>
      <dgm:spPr/>
    </dgm:pt>
    <dgm:pt modelId="{CFEFFD6C-721C-4CB5-9AE4-49F8AEC6E651}" type="pres">
      <dgm:prSet presAssocID="{16B79D4D-6D11-4EBF-B806-FE6CF917CB8D}" presName="rootText" presStyleLbl="node3" presStyleIdx="1" presStyleCnt="3" custScaleX="90103" custScaleY="90667" custLinFactNeighborX="-33" custLinFactNeighborY="254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37B9AB24-C9CB-4D36-911E-B20D30DC9C39}" type="pres">
      <dgm:prSet presAssocID="{16B79D4D-6D11-4EBF-B806-FE6CF917CB8D}" presName="rootConnector" presStyleLbl="node3" presStyleIdx="1" presStyleCnt="3"/>
      <dgm:spPr/>
      <dgm:t>
        <a:bodyPr/>
        <a:lstStyle/>
        <a:p>
          <a:endParaRPr lang="es-ES"/>
        </a:p>
      </dgm:t>
    </dgm:pt>
    <dgm:pt modelId="{4AB033D2-1BDA-4354-9340-5BE9ED942CAB}" type="pres">
      <dgm:prSet presAssocID="{16B79D4D-6D11-4EBF-B806-FE6CF917CB8D}" presName="hierChild4" presStyleCnt="0"/>
      <dgm:spPr/>
    </dgm:pt>
    <dgm:pt modelId="{D550C922-1A4B-4A32-92CE-1EF260FEC443}" type="pres">
      <dgm:prSet presAssocID="{16B79D4D-6D11-4EBF-B806-FE6CF917CB8D}" presName="hierChild5" presStyleCnt="0"/>
      <dgm:spPr/>
    </dgm:pt>
    <dgm:pt modelId="{E25DB664-AC94-421F-8DCC-1884A7558CF7}" type="pres">
      <dgm:prSet presAssocID="{C750BE99-15C4-413C-9584-DBE07F7CBBAA}" presName="Name35" presStyleLbl="parChTrans1D3" presStyleIdx="2" presStyleCnt="3"/>
      <dgm:spPr/>
      <dgm:t>
        <a:bodyPr/>
        <a:lstStyle/>
        <a:p>
          <a:endParaRPr lang="es-ES"/>
        </a:p>
      </dgm:t>
    </dgm:pt>
    <dgm:pt modelId="{2A8666D3-0E06-4A29-9FEE-80529A33BA9D}" type="pres">
      <dgm:prSet presAssocID="{D573B694-CAA8-4A9E-B5A9-A6FD14382D1D}" presName="hierRoot2" presStyleCnt="0">
        <dgm:presLayoutVars>
          <dgm:hierBranch val="init"/>
        </dgm:presLayoutVars>
      </dgm:prSet>
      <dgm:spPr/>
    </dgm:pt>
    <dgm:pt modelId="{2E4F4C8F-0175-4B74-8BA5-7413DADB2595}" type="pres">
      <dgm:prSet presAssocID="{D573B694-CAA8-4A9E-B5A9-A6FD14382D1D}" presName="rootComposite" presStyleCnt="0"/>
      <dgm:spPr/>
    </dgm:pt>
    <dgm:pt modelId="{051E4DF2-B884-4F4A-8077-C7DFDEC7D3D9}" type="pres">
      <dgm:prSet presAssocID="{D573B694-CAA8-4A9E-B5A9-A6FD14382D1D}" presName="rootText" presStyleLbl="node3" presStyleIdx="2" presStyleCnt="3" custScaleX="90103" custScaleY="90667" custLinFactNeighborX="181" custLinFactNeighborY="254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4A82229-7835-40E4-A10D-3AC5C5C65ED0}" type="pres">
      <dgm:prSet presAssocID="{D573B694-CAA8-4A9E-B5A9-A6FD14382D1D}" presName="rootConnector" presStyleLbl="node3" presStyleIdx="2" presStyleCnt="3"/>
      <dgm:spPr/>
      <dgm:t>
        <a:bodyPr/>
        <a:lstStyle/>
        <a:p>
          <a:endParaRPr lang="es-ES"/>
        </a:p>
      </dgm:t>
    </dgm:pt>
    <dgm:pt modelId="{64522CE7-2596-4A11-BEA5-E82A32814C4C}" type="pres">
      <dgm:prSet presAssocID="{D573B694-CAA8-4A9E-B5A9-A6FD14382D1D}" presName="hierChild4" presStyleCnt="0"/>
      <dgm:spPr/>
    </dgm:pt>
    <dgm:pt modelId="{49282BCE-D2FD-433E-9205-5503545FF4D3}" type="pres">
      <dgm:prSet presAssocID="{D573B694-CAA8-4A9E-B5A9-A6FD14382D1D}" presName="hierChild5" presStyleCnt="0"/>
      <dgm:spPr/>
    </dgm:pt>
    <dgm:pt modelId="{20BDDAFD-70F0-484D-A6A6-3060A7A6FF75}" type="pres">
      <dgm:prSet presAssocID="{8A3DAA1F-8AC2-4E6A-992D-DEF58EDD21F9}" presName="hierChild5" presStyleCnt="0"/>
      <dgm:spPr/>
    </dgm:pt>
    <dgm:pt modelId="{1CD5AA13-E6AB-4D9F-BE8D-6CC5C85372B8}" type="pres">
      <dgm:prSet presAssocID="{41568039-9809-4B2B-BA51-64E0E23C2BBE}" presName="hierChild3" presStyleCnt="0"/>
      <dgm:spPr/>
    </dgm:pt>
  </dgm:ptLst>
  <dgm:cxnLst>
    <dgm:cxn modelId="{60C797C3-9689-41E1-96AA-5E5344D53655}" type="presOf" srcId="{14B5E31D-3C90-4C16-98F1-7F7704548D4F}" destId="{A913208E-DE13-4A48-AA3E-81819AA0BFD5}" srcOrd="0" destOrd="0" presId="urn:microsoft.com/office/officeart/2005/8/layout/orgChart1"/>
    <dgm:cxn modelId="{CAEF8E41-3A3E-41C0-9855-346E7C438887}" type="presOf" srcId="{D9FE2805-9CF8-45B4-9E9D-94DFBE434A68}" destId="{F7769E6F-DDC0-49F9-8DFF-A8EB6D61E216}" srcOrd="0" destOrd="0" presId="urn:microsoft.com/office/officeart/2005/8/layout/orgChart1"/>
    <dgm:cxn modelId="{AC0D7DA3-11E7-4E15-875E-CAE1DB29EBC2}" srcId="{8A3DAA1F-8AC2-4E6A-992D-DEF58EDD21F9}" destId="{16B79D4D-6D11-4EBF-B806-FE6CF917CB8D}" srcOrd="1" destOrd="0" parTransId="{D9FE2805-9CF8-45B4-9E9D-94DFBE434A68}" sibTransId="{C8939AAF-DD69-4C83-89A1-6899FFE0E2C7}"/>
    <dgm:cxn modelId="{6B5F1C7B-2847-4F95-B368-EEF55130DD6E}" type="presOf" srcId="{14B5E31D-3C90-4C16-98F1-7F7704548D4F}" destId="{13452601-D8FB-4002-B111-551E19279167}" srcOrd="1" destOrd="0" presId="urn:microsoft.com/office/officeart/2005/8/layout/orgChart1"/>
    <dgm:cxn modelId="{4601F146-D155-48E3-BC05-857DC4A4F674}" srcId="{41568039-9809-4B2B-BA51-64E0E23C2BBE}" destId="{8A3DAA1F-8AC2-4E6A-992D-DEF58EDD21F9}" srcOrd="0" destOrd="0" parTransId="{5979AF19-E7C8-409C-BD7E-4EF49B93CC3A}" sibTransId="{92C52F47-8004-4BDD-953B-CF01A623F563}"/>
    <dgm:cxn modelId="{45404443-0413-47B7-A4F4-7FD9C8ECBA10}" srcId="{BD3D72B1-EEF6-4EB4-803A-A74A6B419346}" destId="{41568039-9809-4B2B-BA51-64E0E23C2BBE}" srcOrd="0" destOrd="0" parTransId="{ED044282-9709-409C-A329-2B868569F6BC}" sibTransId="{7DF3ADED-0B1E-4DCA-9C7E-A36145EED7EE}"/>
    <dgm:cxn modelId="{FBE824BF-E6B7-44F9-B1B3-B89E8255BC2B}" srcId="{8A3DAA1F-8AC2-4E6A-992D-DEF58EDD21F9}" destId="{14B5E31D-3C90-4C16-98F1-7F7704548D4F}" srcOrd="0" destOrd="0" parTransId="{0DDA31B2-9E57-4FF5-B947-D35C7B85958E}" sibTransId="{7203070E-0DD0-4052-8D5B-8CB0A4FE9793}"/>
    <dgm:cxn modelId="{58C4EC17-ED0A-4F81-A528-2425301777AA}" type="presOf" srcId="{C750BE99-15C4-413C-9584-DBE07F7CBBAA}" destId="{E25DB664-AC94-421F-8DCC-1884A7558CF7}" srcOrd="0" destOrd="0" presId="urn:microsoft.com/office/officeart/2005/8/layout/orgChart1"/>
    <dgm:cxn modelId="{82B57E5A-C4C0-4B06-8CFF-A05C1E5E4D6C}" type="presOf" srcId="{16B79D4D-6D11-4EBF-B806-FE6CF917CB8D}" destId="{CFEFFD6C-721C-4CB5-9AE4-49F8AEC6E651}" srcOrd="0" destOrd="0" presId="urn:microsoft.com/office/officeart/2005/8/layout/orgChart1"/>
    <dgm:cxn modelId="{68CE492A-C081-4650-8E50-A7D4ADEA3F74}" type="presOf" srcId="{BD3D72B1-EEF6-4EB4-803A-A74A6B419346}" destId="{B3263371-B20E-4D1C-87B0-F232DC5A756C}" srcOrd="0" destOrd="0" presId="urn:microsoft.com/office/officeart/2005/8/layout/orgChart1"/>
    <dgm:cxn modelId="{C8E7BA32-8AE0-42D3-B49C-B839A649B547}" type="presOf" srcId="{41568039-9809-4B2B-BA51-64E0E23C2BBE}" destId="{582C753B-0219-41E3-9025-C83CDC1C7ABA}" srcOrd="1" destOrd="0" presId="urn:microsoft.com/office/officeart/2005/8/layout/orgChart1"/>
    <dgm:cxn modelId="{D3772B98-1B1B-401A-A035-CF2B82475BBF}" type="presOf" srcId="{16B79D4D-6D11-4EBF-B806-FE6CF917CB8D}" destId="{37B9AB24-C9CB-4D36-911E-B20D30DC9C39}" srcOrd="1" destOrd="0" presId="urn:microsoft.com/office/officeart/2005/8/layout/orgChart1"/>
    <dgm:cxn modelId="{D0C08C3B-C6D8-4324-A5D5-FCA90B55694D}" type="presOf" srcId="{0DDA31B2-9E57-4FF5-B947-D35C7B85958E}" destId="{B9D0E430-7741-4B9E-991E-E850DAEB4A39}" srcOrd="0" destOrd="0" presId="urn:microsoft.com/office/officeart/2005/8/layout/orgChart1"/>
    <dgm:cxn modelId="{2CDE5544-E80F-4B70-B577-ABA10F8F5AC7}" type="presOf" srcId="{8A3DAA1F-8AC2-4E6A-992D-DEF58EDD21F9}" destId="{676B065B-52F5-4142-AD91-1C77325095B5}" srcOrd="0" destOrd="0" presId="urn:microsoft.com/office/officeart/2005/8/layout/orgChart1"/>
    <dgm:cxn modelId="{32510D73-FE37-4209-9E9C-42AF9B0B4ECD}" type="presOf" srcId="{41568039-9809-4B2B-BA51-64E0E23C2BBE}" destId="{CF005273-2B20-4FF4-80B4-7EAB2612AD0C}" srcOrd="0" destOrd="0" presId="urn:microsoft.com/office/officeart/2005/8/layout/orgChart1"/>
    <dgm:cxn modelId="{4A95EA5E-D268-4BF4-9A19-DE63218341F8}" srcId="{8A3DAA1F-8AC2-4E6A-992D-DEF58EDD21F9}" destId="{D573B694-CAA8-4A9E-B5A9-A6FD14382D1D}" srcOrd="2" destOrd="0" parTransId="{C750BE99-15C4-413C-9584-DBE07F7CBBAA}" sibTransId="{A82ED50D-ECE4-4A0D-8862-C73724E2C7EE}"/>
    <dgm:cxn modelId="{59D83777-207D-4905-827A-B7F723C8DC08}" type="presOf" srcId="{5979AF19-E7C8-409C-BD7E-4EF49B93CC3A}" destId="{5B9E00F5-A7BF-4F0D-AB8A-438CF6397164}" srcOrd="0" destOrd="0" presId="urn:microsoft.com/office/officeart/2005/8/layout/orgChart1"/>
    <dgm:cxn modelId="{68DA1BA5-3AB7-4EB7-BA13-99718E4B0ECA}" type="presOf" srcId="{D573B694-CAA8-4A9E-B5A9-A6FD14382D1D}" destId="{E4A82229-7835-40E4-A10D-3AC5C5C65ED0}" srcOrd="1" destOrd="0" presId="urn:microsoft.com/office/officeart/2005/8/layout/orgChart1"/>
    <dgm:cxn modelId="{A845D76C-C043-4C2A-BB8B-11AF0967A89F}" type="presOf" srcId="{8A3DAA1F-8AC2-4E6A-992D-DEF58EDD21F9}" destId="{887E46D8-0152-4CB9-A869-6D4A54368B77}" srcOrd="1" destOrd="0" presId="urn:microsoft.com/office/officeart/2005/8/layout/orgChart1"/>
    <dgm:cxn modelId="{A94F955D-C9F2-4538-97B8-217918E0AF0D}" type="presOf" srcId="{D573B694-CAA8-4A9E-B5A9-A6FD14382D1D}" destId="{051E4DF2-B884-4F4A-8077-C7DFDEC7D3D9}" srcOrd="0" destOrd="0" presId="urn:microsoft.com/office/officeart/2005/8/layout/orgChart1"/>
    <dgm:cxn modelId="{4832279B-76BE-4C1A-ADAD-C82EC42593EE}" type="presParOf" srcId="{B3263371-B20E-4D1C-87B0-F232DC5A756C}" destId="{F31CA660-252E-4967-90B0-623BB6CFBA66}" srcOrd="0" destOrd="0" presId="urn:microsoft.com/office/officeart/2005/8/layout/orgChart1"/>
    <dgm:cxn modelId="{3A1D9A96-5B9D-4C45-8A19-A53D04C57C82}" type="presParOf" srcId="{F31CA660-252E-4967-90B0-623BB6CFBA66}" destId="{D57606D4-9317-4AEB-936E-F26E16EFEFE7}" srcOrd="0" destOrd="0" presId="urn:microsoft.com/office/officeart/2005/8/layout/orgChart1"/>
    <dgm:cxn modelId="{9C0F79B4-22C5-48AB-8188-9E4B920DB2C0}" type="presParOf" srcId="{D57606D4-9317-4AEB-936E-F26E16EFEFE7}" destId="{CF005273-2B20-4FF4-80B4-7EAB2612AD0C}" srcOrd="0" destOrd="0" presId="urn:microsoft.com/office/officeart/2005/8/layout/orgChart1"/>
    <dgm:cxn modelId="{696E5D95-26D1-464B-ABA0-7798ACAB85B4}" type="presParOf" srcId="{D57606D4-9317-4AEB-936E-F26E16EFEFE7}" destId="{582C753B-0219-41E3-9025-C83CDC1C7ABA}" srcOrd="1" destOrd="0" presId="urn:microsoft.com/office/officeart/2005/8/layout/orgChart1"/>
    <dgm:cxn modelId="{E4092362-F0EC-4652-A55F-F7D62EFD8CA1}" type="presParOf" srcId="{F31CA660-252E-4967-90B0-623BB6CFBA66}" destId="{325A89A6-2CD0-4830-BC32-1E04E63F55DD}" srcOrd="1" destOrd="0" presId="urn:microsoft.com/office/officeart/2005/8/layout/orgChart1"/>
    <dgm:cxn modelId="{416870C1-EE2D-480E-96BB-3AC172478E82}" type="presParOf" srcId="{325A89A6-2CD0-4830-BC32-1E04E63F55DD}" destId="{5B9E00F5-A7BF-4F0D-AB8A-438CF6397164}" srcOrd="0" destOrd="0" presId="urn:microsoft.com/office/officeart/2005/8/layout/orgChart1"/>
    <dgm:cxn modelId="{DC45BB95-A682-4FA7-8563-24975F328F15}" type="presParOf" srcId="{325A89A6-2CD0-4830-BC32-1E04E63F55DD}" destId="{F8C48E6E-612E-48DE-BB88-5057B5F2CB7D}" srcOrd="1" destOrd="0" presId="urn:microsoft.com/office/officeart/2005/8/layout/orgChart1"/>
    <dgm:cxn modelId="{E54DE9F7-6335-4AE4-8BCC-8344F254CAB2}" type="presParOf" srcId="{F8C48E6E-612E-48DE-BB88-5057B5F2CB7D}" destId="{631D0FAB-8025-4C82-81B6-7FE1C116B7F8}" srcOrd="0" destOrd="0" presId="urn:microsoft.com/office/officeart/2005/8/layout/orgChart1"/>
    <dgm:cxn modelId="{7D8DBB81-00D5-4EA3-A76E-DF848E903B9A}" type="presParOf" srcId="{631D0FAB-8025-4C82-81B6-7FE1C116B7F8}" destId="{676B065B-52F5-4142-AD91-1C77325095B5}" srcOrd="0" destOrd="0" presId="urn:microsoft.com/office/officeart/2005/8/layout/orgChart1"/>
    <dgm:cxn modelId="{9E0F6875-921C-4F53-B378-95C42D1F7C2C}" type="presParOf" srcId="{631D0FAB-8025-4C82-81B6-7FE1C116B7F8}" destId="{887E46D8-0152-4CB9-A869-6D4A54368B77}" srcOrd="1" destOrd="0" presId="urn:microsoft.com/office/officeart/2005/8/layout/orgChart1"/>
    <dgm:cxn modelId="{21495F35-1C28-46B2-8A51-BA5D022D6CEA}" type="presParOf" srcId="{F8C48E6E-612E-48DE-BB88-5057B5F2CB7D}" destId="{39CC2905-99FB-410A-A7C1-BD5294C8156E}" srcOrd="1" destOrd="0" presId="urn:microsoft.com/office/officeart/2005/8/layout/orgChart1"/>
    <dgm:cxn modelId="{A93A7B0B-A9E1-4602-9DEA-18E62CBBDD55}" type="presParOf" srcId="{39CC2905-99FB-410A-A7C1-BD5294C8156E}" destId="{B9D0E430-7741-4B9E-991E-E850DAEB4A39}" srcOrd="0" destOrd="0" presId="urn:microsoft.com/office/officeart/2005/8/layout/orgChart1"/>
    <dgm:cxn modelId="{8CACC39A-06F9-43DA-83DD-5D099A3EDD64}" type="presParOf" srcId="{39CC2905-99FB-410A-A7C1-BD5294C8156E}" destId="{1C506D3A-C129-4ED8-AA20-5ED5C497DD73}" srcOrd="1" destOrd="0" presId="urn:microsoft.com/office/officeart/2005/8/layout/orgChart1"/>
    <dgm:cxn modelId="{1CF7BEB7-AEF5-4D96-B435-93D275F3C29F}" type="presParOf" srcId="{1C506D3A-C129-4ED8-AA20-5ED5C497DD73}" destId="{FEF2F214-9A1A-4A40-B6CD-4930A3311625}" srcOrd="0" destOrd="0" presId="urn:microsoft.com/office/officeart/2005/8/layout/orgChart1"/>
    <dgm:cxn modelId="{4ECD02DB-7003-4F4D-AFD9-72226B512AEF}" type="presParOf" srcId="{FEF2F214-9A1A-4A40-B6CD-4930A3311625}" destId="{A913208E-DE13-4A48-AA3E-81819AA0BFD5}" srcOrd="0" destOrd="0" presId="urn:microsoft.com/office/officeart/2005/8/layout/orgChart1"/>
    <dgm:cxn modelId="{86C1A658-0C99-4838-92C8-0EAB8AD16A68}" type="presParOf" srcId="{FEF2F214-9A1A-4A40-B6CD-4930A3311625}" destId="{13452601-D8FB-4002-B111-551E19279167}" srcOrd="1" destOrd="0" presId="urn:microsoft.com/office/officeart/2005/8/layout/orgChart1"/>
    <dgm:cxn modelId="{4F3135C4-DCD2-4A82-A9DC-64F6EC974434}" type="presParOf" srcId="{1C506D3A-C129-4ED8-AA20-5ED5C497DD73}" destId="{8ADDA041-39B6-4A56-B49E-1FA8D7F5A4BE}" srcOrd="1" destOrd="0" presId="urn:microsoft.com/office/officeart/2005/8/layout/orgChart1"/>
    <dgm:cxn modelId="{04E55FEB-A2CB-4010-9A04-4E4345C5AE51}" type="presParOf" srcId="{1C506D3A-C129-4ED8-AA20-5ED5C497DD73}" destId="{FAF7F738-CC89-4741-8AC4-556EFA473F81}" srcOrd="2" destOrd="0" presId="urn:microsoft.com/office/officeart/2005/8/layout/orgChart1"/>
    <dgm:cxn modelId="{C80EF537-7CB5-4B15-93B1-8B77F8F4B88D}" type="presParOf" srcId="{39CC2905-99FB-410A-A7C1-BD5294C8156E}" destId="{F7769E6F-DDC0-49F9-8DFF-A8EB6D61E216}" srcOrd="2" destOrd="0" presId="urn:microsoft.com/office/officeart/2005/8/layout/orgChart1"/>
    <dgm:cxn modelId="{8CD624A6-9630-415B-A35C-1A36F8244457}" type="presParOf" srcId="{39CC2905-99FB-410A-A7C1-BD5294C8156E}" destId="{4984257A-2D17-4C92-9976-7481664F9819}" srcOrd="3" destOrd="0" presId="urn:microsoft.com/office/officeart/2005/8/layout/orgChart1"/>
    <dgm:cxn modelId="{B21396C5-C567-4DDD-929E-87BA7EC585EE}" type="presParOf" srcId="{4984257A-2D17-4C92-9976-7481664F9819}" destId="{58104AB8-0615-4C77-B0D5-6A15CFC2A7BA}" srcOrd="0" destOrd="0" presId="urn:microsoft.com/office/officeart/2005/8/layout/orgChart1"/>
    <dgm:cxn modelId="{C0F7DA4D-7665-416E-8DEB-318ABB65A048}" type="presParOf" srcId="{58104AB8-0615-4C77-B0D5-6A15CFC2A7BA}" destId="{CFEFFD6C-721C-4CB5-9AE4-49F8AEC6E651}" srcOrd="0" destOrd="0" presId="urn:microsoft.com/office/officeart/2005/8/layout/orgChart1"/>
    <dgm:cxn modelId="{DF88551A-E2FB-409E-B9D4-0ED8870A5848}" type="presParOf" srcId="{58104AB8-0615-4C77-B0D5-6A15CFC2A7BA}" destId="{37B9AB24-C9CB-4D36-911E-B20D30DC9C39}" srcOrd="1" destOrd="0" presId="urn:microsoft.com/office/officeart/2005/8/layout/orgChart1"/>
    <dgm:cxn modelId="{6E2994F0-B6DC-4533-B725-33CBD4F43A74}" type="presParOf" srcId="{4984257A-2D17-4C92-9976-7481664F9819}" destId="{4AB033D2-1BDA-4354-9340-5BE9ED942CAB}" srcOrd="1" destOrd="0" presId="urn:microsoft.com/office/officeart/2005/8/layout/orgChart1"/>
    <dgm:cxn modelId="{F15B9DB7-0C87-49A7-B566-A715B2939F23}" type="presParOf" srcId="{4984257A-2D17-4C92-9976-7481664F9819}" destId="{D550C922-1A4B-4A32-92CE-1EF260FEC443}" srcOrd="2" destOrd="0" presId="urn:microsoft.com/office/officeart/2005/8/layout/orgChart1"/>
    <dgm:cxn modelId="{9104766A-7F22-4846-96B4-83D6E598A3CB}" type="presParOf" srcId="{39CC2905-99FB-410A-A7C1-BD5294C8156E}" destId="{E25DB664-AC94-421F-8DCC-1884A7558CF7}" srcOrd="4" destOrd="0" presId="urn:microsoft.com/office/officeart/2005/8/layout/orgChart1"/>
    <dgm:cxn modelId="{1D632798-E036-476E-8BE5-822D435F4CC6}" type="presParOf" srcId="{39CC2905-99FB-410A-A7C1-BD5294C8156E}" destId="{2A8666D3-0E06-4A29-9FEE-80529A33BA9D}" srcOrd="5" destOrd="0" presId="urn:microsoft.com/office/officeart/2005/8/layout/orgChart1"/>
    <dgm:cxn modelId="{6DBAC9F9-CBC4-42B9-9C02-5F6DBAC5D664}" type="presParOf" srcId="{2A8666D3-0E06-4A29-9FEE-80529A33BA9D}" destId="{2E4F4C8F-0175-4B74-8BA5-7413DADB2595}" srcOrd="0" destOrd="0" presId="urn:microsoft.com/office/officeart/2005/8/layout/orgChart1"/>
    <dgm:cxn modelId="{9E62C883-8F59-4CB6-BD3C-7D0B7E3CC833}" type="presParOf" srcId="{2E4F4C8F-0175-4B74-8BA5-7413DADB2595}" destId="{051E4DF2-B884-4F4A-8077-C7DFDEC7D3D9}" srcOrd="0" destOrd="0" presId="urn:microsoft.com/office/officeart/2005/8/layout/orgChart1"/>
    <dgm:cxn modelId="{B5CAC34F-D974-460E-B415-F8308E69B797}" type="presParOf" srcId="{2E4F4C8F-0175-4B74-8BA5-7413DADB2595}" destId="{E4A82229-7835-40E4-A10D-3AC5C5C65ED0}" srcOrd="1" destOrd="0" presId="urn:microsoft.com/office/officeart/2005/8/layout/orgChart1"/>
    <dgm:cxn modelId="{6E64911B-BE41-407D-BF55-399913B27546}" type="presParOf" srcId="{2A8666D3-0E06-4A29-9FEE-80529A33BA9D}" destId="{64522CE7-2596-4A11-BEA5-E82A32814C4C}" srcOrd="1" destOrd="0" presId="urn:microsoft.com/office/officeart/2005/8/layout/orgChart1"/>
    <dgm:cxn modelId="{3D33F1E7-389F-4BE3-9E5E-4D07F90CB48C}" type="presParOf" srcId="{2A8666D3-0E06-4A29-9FEE-80529A33BA9D}" destId="{49282BCE-D2FD-433E-9205-5503545FF4D3}" srcOrd="2" destOrd="0" presId="urn:microsoft.com/office/officeart/2005/8/layout/orgChart1"/>
    <dgm:cxn modelId="{BDBB24FC-3415-444D-96C0-C74E1CA01502}" type="presParOf" srcId="{F8C48E6E-612E-48DE-BB88-5057B5F2CB7D}" destId="{20BDDAFD-70F0-484D-A6A6-3060A7A6FF75}" srcOrd="2" destOrd="0" presId="urn:microsoft.com/office/officeart/2005/8/layout/orgChart1"/>
    <dgm:cxn modelId="{54C71810-5008-4895-85C2-80EBC87D6410}" type="presParOf" srcId="{F31CA660-252E-4967-90B0-623BB6CFBA66}" destId="{1CD5AA13-E6AB-4D9F-BE8D-6CC5C85372B8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3.xml><?xml version="1.0" encoding="utf-8"?>
<dgm:dataModel xmlns:dgm="http://schemas.openxmlformats.org/drawingml/2006/diagram" xmlns:a="http://schemas.openxmlformats.org/drawingml/2006/main">
  <dgm:ptLst>
    <dgm:pt modelId="{BD3D72B1-EEF6-4EB4-803A-A74A6B41934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80C91609-4155-490D-A93A-2840363F77EF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/>
            <a:t>Jefe(a) de </a:t>
          </a:r>
          <a:r>
            <a:rPr lang="es-MX" altLang="es-MX" sz="1200" dirty="0" smtClean="0"/>
            <a:t>Investigaciones</a:t>
          </a:r>
          <a:endParaRPr lang="es-MX" altLang="es-MX" sz="1200" dirty="0"/>
        </a:p>
      </dgm:t>
    </dgm:pt>
    <dgm:pt modelId="{2A362D5D-A3DA-4F6C-8849-2A8C51EEB6D2}" type="parTrans" cxnId="{CD919398-2D16-476A-9BB4-B45D31C1442E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5A3BE225-2F5B-4161-8A74-36B352EE9587}" type="sibTrans" cxnId="{CD919398-2D16-476A-9BB4-B45D31C1442E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26983B19-318A-489A-A8E0-42F0D537AF60}">
      <dgm:prSet custT="1"/>
      <dgm:spPr/>
      <dgm:t>
        <a:bodyPr/>
        <a:lstStyle/>
        <a:p>
          <a:r>
            <a:rPr lang="es-MX" altLang="es-MX" sz="1200" dirty="0"/>
            <a:t>Abogado(a</a:t>
          </a:r>
          <a:r>
            <a:rPr lang="es-MX" altLang="es-MX" sz="1200" dirty="0" smtClean="0"/>
            <a:t>)</a:t>
          </a:r>
          <a:endParaRPr lang="es-MX" altLang="es-MX" sz="1200" dirty="0"/>
        </a:p>
      </dgm:t>
    </dgm:pt>
    <dgm:pt modelId="{810522A8-D613-4BF2-AB05-E371616BA976}" type="parTrans" cxnId="{22B28A27-CDE0-41EB-8CC1-30F5B5A177C4}">
      <dgm:prSet/>
      <dgm:spPr/>
      <dgm:t>
        <a:bodyPr/>
        <a:lstStyle/>
        <a:p>
          <a:endParaRPr lang="es-ES"/>
        </a:p>
      </dgm:t>
    </dgm:pt>
    <dgm:pt modelId="{EA3A31D0-77FD-4B06-A98F-862DD0F045CB}" type="sibTrans" cxnId="{22B28A27-CDE0-41EB-8CC1-30F5B5A177C4}">
      <dgm:prSet/>
      <dgm:spPr/>
      <dgm:t>
        <a:bodyPr/>
        <a:lstStyle/>
        <a:p>
          <a:endParaRPr lang="es-ES"/>
        </a:p>
      </dgm:t>
    </dgm:pt>
    <dgm:pt modelId="{33A4077E-56DE-430E-8944-F89D4964016A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/>
            <a:t>Auxiliares Administrativos(as)</a:t>
          </a:r>
        </a:p>
        <a:p>
          <a:pPr>
            <a:spcBef>
              <a:spcPts val="0"/>
            </a:spcBef>
            <a:spcAft>
              <a:spcPts val="0"/>
            </a:spcAft>
          </a:pPr>
          <a:endParaRPr lang="es-MX" altLang="es-MX" sz="1200" dirty="0"/>
        </a:p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/>
            <a:t>Secretaria(o) </a:t>
          </a:r>
          <a:r>
            <a:rPr lang="es-MX" altLang="es-MX" sz="1200" dirty="0" smtClean="0"/>
            <a:t>D</a:t>
          </a:r>
          <a:endParaRPr lang="es-MX" altLang="es-MX" sz="1200" dirty="0"/>
        </a:p>
      </dgm:t>
    </dgm:pt>
    <dgm:pt modelId="{3CFE9C21-C4DB-450F-9C0A-0C1534324768}" type="sibTrans" cxnId="{355EB46C-E115-4E8B-B8CF-40A06FA4F702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C5C42207-F00C-4C06-B92E-C5883834FF66}" type="parTrans" cxnId="{355EB46C-E115-4E8B-B8CF-40A06FA4F702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B3263371-B20E-4D1C-87B0-F232DC5A756C}" type="pres">
      <dgm:prSet presAssocID="{BD3D72B1-EEF6-4EB4-803A-A74A6B4193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C9BED0B8-052C-4A0A-9A0C-09654070E6B8}" type="pres">
      <dgm:prSet presAssocID="{80C91609-4155-490D-A93A-2840363F77EF}" presName="hierRoot1" presStyleCnt="0">
        <dgm:presLayoutVars>
          <dgm:hierBranch val="init"/>
        </dgm:presLayoutVars>
      </dgm:prSet>
      <dgm:spPr/>
    </dgm:pt>
    <dgm:pt modelId="{A0727BD4-CB2C-4B25-ACA3-E398B2B802C8}" type="pres">
      <dgm:prSet presAssocID="{80C91609-4155-490D-A93A-2840363F77EF}" presName="rootComposite1" presStyleCnt="0"/>
      <dgm:spPr/>
    </dgm:pt>
    <dgm:pt modelId="{B184917B-A254-4914-9906-196999F0A587}" type="pres">
      <dgm:prSet presAssocID="{80C91609-4155-490D-A93A-2840363F77EF}" presName="rootText1" presStyleLbl="node0" presStyleIdx="0" presStyleCnt="1" custScaleX="79664" custScaleY="77994" custLinFactNeighborX="-8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A7E4129-8545-4F61-8393-549A2034556B}" type="pres">
      <dgm:prSet presAssocID="{80C91609-4155-490D-A93A-2840363F77EF}" presName="rootConnector1" presStyleLbl="node1" presStyleIdx="0" presStyleCnt="0"/>
      <dgm:spPr/>
      <dgm:t>
        <a:bodyPr/>
        <a:lstStyle/>
        <a:p>
          <a:endParaRPr lang="es-ES"/>
        </a:p>
      </dgm:t>
    </dgm:pt>
    <dgm:pt modelId="{D52C1388-5BE4-434E-9C83-F40B055BCF6D}" type="pres">
      <dgm:prSet presAssocID="{80C91609-4155-490D-A93A-2840363F77EF}" presName="hierChild2" presStyleCnt="0"/>
      <dgm:spPr/>
    </dgm:pt>
    <dgm:pt modelId="{5039FA56-093F-46D4-95A0-3F633C580923}" type="pres">
      <dgm:prSet presAssocID="{C5C42207-F00C-4C06-B92E-C5883834FF66}" presName="Name37" presStyleLbl="parChTrans1D2" presStyleIdx="0" presStyleCnt="2"/>
      <dgm:spPr/>
      <dgm:t>
        <a:bodyPr/>
        <a:lstStyle/>
        <a:p>
          <a:endParaRPr lang="es-ES"/>
        </a:p>
      </dgm:t>
    </dgm:pt>
    <dgm:pt modelId="{B26FDB21-675E-44B4-A667-06D6412CE350}" type="pres">
      <dgm:prSet presAssocID="{33A4077E-56DE-430E-8944-F89D4964016A}" presName="hierRoot2" presStyleCnt="0">
        <dgm:presLayoutVars>
          <dgm:hierBranch val="init"/>
        </dgm:presLayoutVars>
      </dgm:prSet>
      <dgm:spPr/>
    </dgm:pt>
    <dgm:pt modelId="{8A7474CE-4FCC-41EF-97A5-EE35FBB7579D}" type="pres">
      <dgm:prSet presAssocID="{33A4077E-56DE-430E-8944-F89D4964016A}" presName="rootComposite" presStyleCnt="0"/>
      <dgm:spPr/>
    </dgm:pt>
    <dgm:pt modelId="{F347D248-52EB-4953-98DB-6F58FF9E8735}" type="pres">
      <dgm:prSet presAssocID="{33A4077E-56DE-430E-8944-F89D4964016A}" presName="rootText" presStyleLbl="node2" presStyleIdx="0" presStyleCnt="2" custScaleX="68284" custScaleY="74718" custLinFactNeighborX="-8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8EB5B25-B9D9-4CE0-8D61-77213695C374}" type="pres">
      <dgm:prSet presAssocID="{33A4077E-56DE-430E-8944-F89D4964016A}" presName="rootConnector" presStyleLbl="node2" presStyleIdx="0" presStyleCnt="2"/>
      <dgm:spPr/>
      <dgm:t>
        <a:bodyPr/>
        <a:lstStyle/>
        <a:p>
          <a:endParaRPr lang="es-ES"/>
        </a:p>
      </dgm:t>
    </dgm:pt>
    <dgm:pt modelId="{AD1056BB-3A49-41F9-AE7F-E8BD96DA6212}" type="pres">
      <dgm:prSet presAssocID="{33A4077E-56DE-430E-8944-F89D4964016A}" presName="hierChild4" presStyleCnt="0"/>
      <dgm:spPr/>
    </dgm:pt>
    <dgm:pt modelId="{EEDE48EA-1C0E-465B-BFC4-D546D3563A24}" type="pres">
      <dgm:prSet presAssocID="{33A4077E-56DE-430E-8944-F89D4964016A}" presName="hierChild5" presStyleCnt="0"/>
      <dgm:spPr/>
    </dgm:pt>
    <dgm:pt modelId="{312F0C26-DC95-423C-9B65-C3F5FE30E6E4}" type="pres">
      <dgm:prSet presAssocID="{810522A8-D613-4BF2-AB05-E371616BA976}" presName="Name37" presStyleLbl="parChTrans1D2" presStyleIdx="1" presStyleCnt="2"/>
      <dgm:spPr/>
      <dgm:t>
        <a:bodyPr/>
        <a:lstStyle/>
        <a:p>
          <a:endParaRPr lang="es-ES"/>
        </a:p>
      </dgm:t>
    </dgm:pt>
    <dgm:pt modelId="{0C00975D-D2E9-4B2F-AEBB-BE08799867C5}" type="pres">
      <dgm:prSet presAssocID="{26983B19-318A-489A-A8E0-42F0D537AF60}" presName="hierRoot2" presStyleCnt="0">
        <dgm:presLayoutVars>
          <dgm:hierBranch val="init"/>
        </dgm:presLayoutVars>
      </dgm:prSet>
      <dgm:spPr/>
    </dgm:pt>
    <dgm:pt modelId="{70C404BD-657F-4D33-B1E7-8BEA50A71893}" type="pres">
      <dgm:prSet presAssocID="{26983B19-318A-489A-A8E0-42F0D537AF60}" presName="rootComposite" presStyleCnt="0"/>
      <dgm:spPr/>
    </dgm:pt>
    <dgm:pt modelId="{18904301-2081-4037-BCEA-467D69399F67}" type="pres">
      <dgm:prSet presAssocID="{26983B19-318A-489A-A8E0-42F0D537AF60}" presName="rootText" presStyleLbl="node2" presStyleIdx="1" presStyleCnt="2" custScaleX="68284" custScaleY="74718" custLinFactNeighborX="-8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6166C53-F1EF-4987-BD41-BC825E87B704}" type="pres">
      <dgm:prSet presAssocID="{26983B19-318A-489A-A8E0-42F0D537AF60}" presName="rootConnector" presStyleLbl="node2" presStyleIdx="1" presStyleCnt="2"/>
      <dgm:spPr/>
      <dgm:t>
        <a:bodyPr/>
        <a:lstStyle/>
        <a:p>
          <a:endParaRPr lang="es-ES"/>
        </a:p>
      </dgm:t>
    </dgm:pt>
    <dgm:pt modelId="{D25C45FC-E1A5-4A2C-BE8C-81743D636535}" type="pres">
      <dgm:prSet presAssocID="{26983B19-318A-489A-A8E0-42F0D537AF60}" presName="hierChild4" presStyleCnt="0"/>
      <dgm:spPr/>
    </dgm:pt>
    <dgm:pt modelId="{5E44ED55-4FBE-4749-A63A-E1655A85C7BF}" type="pres">
      <dgm:prSet presAssocID="{26983B19-318A-489A-A8E0-42F0D537AF60}" presName="hierChild5" presStyleCnt="0"/>
      <dgm:spPr/>
    </dgm:pt>
    <dgm:pt modelId="{49827794-EB0C-480C-AC95-B9A57CD72A8B}" type="pres">
      <dgm:prSet presAssocID="{80C91609-4155-490D-A93A-2840363F77EF}" presName="hierChild3" presStyleCnt="0"/>
      <dgm:spPr/>
    </dgm:pt>
  </dgm:ptLst>
  <dgm:cxnLst>
    <dgm:cxn modelId="{355EB46C-E115-4E8B-B8CF-40A06FA4F702}" srcId="{80C91609-4155-490D-A93A-2840363F77EF}" destId="{33A4077E-56DE-430E-8944-F89D4964016A}" srcOrd="0" destOrd="0" parTransId="{C5C42207-F00C-4C06-B92E-C5883834FF66}" sibTransId="{3CFE9C21-C4DB-450F-9C0A-0C1534324768}"/>
    <dgm:cxn modelId="{CD919398-2D16-476A-9BB4-B45D31C1442E}" srcId="{BD3D72B1-EEF6-4EB4-803A-A74A6B419346}" destId="{80C91609-4155-490D-A93A-2840363F77EF}" srcOrd="0" destOrd="0" parTransId="{2A362D5D-A3DA-4F6C-8849-2A8C51EEB6D2}" sibTransId="{5A3BE225-2F5B-4161-8A74-36B352EE9587}"/>
    <dgm:cxn modelId="{F1E60D35-D855-4C79-9083-5FEE8053B5E1}" type="presOf" srcId="{80C91609-4155-490D-A93A-2840363F77EF}" destId="{B184917B-A254-4914-9906-196999F0A587}" srcOrd="0" destOrd="0" presId="urn:microsoft.com/office/officeart/2005/8/layout/orgChart1"/>
    <dgm:cxn modelId="{18DF5F0E-DD52-470B-9D3D-AE5BA43B33B9}" type="presOf" srcId="{33A4077E-56DE-430E-8944-F89D4964016A}" destId="{18EB5B25-B9D9-4CE0-8D61-77213695C374}" srcOrd="1" destOrd="0" presId="urn:microsoft.com/office/officeart/2005/8/layout/orgChart1"/>
    <dgm:cxn modelId="{04E5900F-C865-4D81-BE30-4D10436107ED}" type="presOf" srcId="{33A4077E-56DE-430E-8944-F89D4964016A}" destId="{F347D248-52EB-4953-98DB-6F58FF9E8735}" srcOrd="0" destOrd="0" presId="urn:microsoft.com/office/officeart/2005/8/layout/orgChart1"/>
    <dgm:cxn modelId="{483DECDB-3817-4E49-9A38-A4EE66CC780E}" type="presOf" srcId="{810522A8-D613-4BF2-AB05-E371616BA976}" destId="{312F0C26-DC95-423C-9B65-C3F5FE30E6E4}" srcOrd="0" destOrd="0" presId="urn:microsoft.com/office/officeart/2005/8/layout/orgChart1"/>
    <dgm:cxn modelId="{68CE492A-C081-4650-8E50-A7D4ADEA3F74}" type="presOf" srcId="{BD3D72B1-EEF6-4EB4-803A-A74A6B419346}" destId="{B3263371-B20E-4D1C-87B0-F232DC5A756C}" srcOrd="0" destOrd="0" presId="urn:microsoft.com/office/officeart/2005/8/layout/orgChart1"/>
    <dgm:cxn modelId="{5EB47DE3-AF71-4C8A-9B3A-F1F3931D1CF1}" type="presOf" srcId="{C5C42207-F00C-4C06-B92E-C5883834FF66}" destId="{5039FA56-093F-46D4-95A0-3F633C580923}" srcOrd="0" destOrd="0" presId="urn:microsoft.com/office/officeart/2005/8/layout/orgChart1"/>
    <dgm:cxn modelId="{22B28A27-CDE0-41EB-8CC1-30F5B5A177C4}" srcId="{80C91609-4155-490D-A93A-2840363F77EF}" destId="{26983B19-318A-489A-A8E0-42F0D537AF60}" srcOrd="1" destOrd="0" parTransId="{810522A8-D613-4BF2-AB05-E371616BA976}" sibTransId="{EA3A31D0-77FD-4B06-A98F-862DD0F045CB}"/>
    <dgm:cxn modelId="{98633107-6856-4741-A3AB-DC84ED3D94C8}" type="presOf" srcId="{80C91609-4155-490D-A93A-2840363F77EF}" destId="{CA7E4129-8545-4F61-8393-549A2034556B}" srcOrd="1" destOrd="0" presId="urn:microsoft.com/office/officeart/2005/8/layout/orgChart1"/>
    <dgm:cxn modelId="{CA473DCC-2570-45F3-90E4-69D70A789C9B}" type="presOf" srcId="{26983B19-318A-489A-A8E0-42F0D537AF60}" destId="{46166C53-F1EF-4987-BD41-BC825E87B704}" srcOrd="1" destOrd="0" presId="urn:microsoft.com/office/officeart/2005/8/layout/orgChart1"/>
    <dgm:cxn modelId="{6E31C250-5D49-4022-AD71-1A79435434A4}" type="presOf" srcId="{26983B19-318A-489A-A8E0-42F0D537AF60}" destId="{18904301-2081-4037-BCEA-467D69399F67}" srcOrd="0" destOrd="0" presId="urn:microsoft.com/office/officeart/2005/8/layout/orgChart1"/>
    <dgm:cxn modelId="{05C61645-539C-4FA1-8B51-B0042D9D80A1}" type="presParOf" srcId="{B3263371-B20E-4D1C-87B0-F232DC5A756C}" destId="{C9BED0B8-052C-4A0A-9A0C-09654070E6B8}" srcOrd="0" destOrd="0" presId="urn:microsoft.com/office/officeart/2005/8/layout/orgChart1"/>
    <dgm:cxn modelId="{A40DC616-FC39-45AC-94C3-8707D7E515AE}" type="presParOf" srcId="{C9BED0B8-052C-4A0A-9A0C-09654070E6B8}" destId="{A0727BD4-CB2C-4B25-ACA3-E398B2B802C8}" srcOrd="0" destOrd="0" presId="urn:microsoft.com/office/officeart/2005/8/layout/orgChart1"/>
    <dgm:cxn modelId="{E0DFF901-A361-4FB8-9C1D-A5A1AFDCB899}" type="presParOf" srcId="{A0727BD4-CB2C-4B25-ACA3-E398B2B802C8}" destId="{B184917B-A254-4914-9906-196999F0A587}" srcOrd="0" destOrd="0" presId="urn:microsoft.com/office/officeart/2005/8/layout/orgChart1"/>
    <dgm:cxn modelId="{0750D868-1D4A-419B-B431-3053BBE9E03A}" type="presParOf" srcId="{A0727BD4-CB2C-4B25-ACA3-E398B2B802C8}" destId="{CA7E4129-8545-4F61-8393-549A2034556B}" srcOrd="1" destOrd="0" presId="urn:microsoft.com/office/officeart/2005/8/layout/orgChart1"/>
    <dgm:cxn modelId="{3448BDA6-9092-4FDF-8B33-014BEB239AB5}" type="presParOf" srcId="{C9BED0B8-052C-4A0A-9A0C-09654070E6B8}" destId="{D52C1388-5BE4-434E-9C83-F40B055BCF6D}" srcOrd="1" destOrd="0" presId="urn:microsoft.com/office/officeart/2005/8/layout/orgChart1"/>
    <dgm:cxn modelId="{615D6019-E826-41E5-A83D-FF0D928670FE}" type="presParOf" srcId="{D52C1388-5BE4-434E-9C83-F40B055BCF6D}" destId="{5039FA56-093F-46D4-95A0-3F633C580923}" srcOrd="0" destOrd="0" presId="urn:microsoft.com/office/officeart/2005/8/layout/orgChart1"/>
    <dgm:cxn modelId="{DD05AE32-E89E-4918-A979-06A48B41B322}" type="presParOf" srcId="{D52C1388-5BE4-434E-9C83-F40B055BCF6D}" destId="{B26FDB21-675E-44B4-A667-06D6412CE350}" srcOrd="1" destOrd="0" presId="urn:microsoft.com/office/officeart/2005/8/layout/orgChart1"/>
    <dgm:cxn modelId="{F6C2FE4E-817F-4CF4-8663-E344CE777098}" type="presParOf" srcId="{B26FDB21-675E-44B4-A667-06D6412CE350}" destId="{8A7474CE-4FCC-41EF-97A5-EE35FBB7579D}" srcOrd="0" destOrd="0" presId="urn:microsoft.com/office/officeart/2005/8/layout/orgChart1"/>
    <dgm:cxn modelId="{3437B404-7884-42D5-A295-6D2B53F774C6}" type="presParOf" srcId="{8A7474CE-4FCC-41EF-97A5-EE35FBB7579D}" destId="{F347D248-52EB-4953-98DB-6F58FF9E8735}" srcOrd="0" destOrd="0" presId="urn:microsoft.com/office/officeart/2005/8/layout/orgChart1"/>
    <dgm:cxn modelId="{541EC33F-28E9-473F-A94A-455825D3FB8E}" type="presParOf" srcId="{8A7474CE-4FCC-41EF-97A5-EE35FBB7579D}" destId="{18EB5B25-B9D9-4CE0-8D61-77213695C374}" srcOrd="1" destOrd="0" presId="urn:microsoft.com/office/officeart/2005/8/layout/orgChart1"/>
    <dgm:cxn modelId="{989F19D0-E9EA-4B48-BA61-EDA0DBF1FF3D}" type="presParOf" srcId="{B26FDB21-675E-44B4-A667-06D6412CE350}" destId="{AD1056BB-3A49-41F9-AE7F-E8BD96DA6212}" srcOrd="1" destOrd="0" presId="urn:microsoft.com/office/officeart/2005/8/layout/orgChart1"/>
    <dgm:cxn modelId="{DA06D888-98EC-4902-B5B3-A282F70DC4BE}" type="presParOf" srcId="{B26FDB21-675E-44B4-A667-06D6412CE350}" destId="{EEDE48EA-1C0E-465B-BFC4-D546D3563A24}" srcOrd="2" destOrd="0" presId="urn:microsoft.com/office/officeart/2005/8/layout/orgChart1"/>
    <dgm:cxn modelId="{AD7418A1-677D-4033-8A25-C972354CB446}" type="presParOf" srcId="{D52C1388-5BE4-434E-9C83-F40B055BCF6D}" destId="{312F0C26-DC95-423C-9B65-C3F5FE30E6E4}" srcOrd="2" destOrd="0" presId="urn:microsoft.com/office/officeart/2005/8/layout/orgChart1"/>
    <dgm:cxn modelId="{84CE2062-D3DA-45BF-8E97-55899D30B3F0}" type="presParOf" srcId="{D52C1388-5BE4-434E-9C83-F40B055BCF6D}" destId="{0C00975D-D2E9-4B2F-AEBB-BE08799867C5}" srcOrd="3" destOrd="0" presId="urn:microsoft.com/office/officeart/2005/8/layout/orgChart1"/>
    <dgm:cxn modelId="{3C91B0B2-4C68-4DE3-9EA3-DA47042C85AD}" type="presParOf" srcId="{0C00975D-D2E9-4B2F-AEBB-BE08799867C5}" destId="{70C404BD-657F-4D33-B1E7-8BEA50A71893}" srcOrd="0" destOrd="0" presId="urn:microsoft.com/office/officeart/2005/8/layout/orgChart1"/>
    <dgm:cxn modelId="{D2DE358F-8103-4C6E-B8E5-FA3B1C61C545}" type="presParOf" srcId="{70C404BD-657F-4D33-B1E7-8BEA50A71893}" destId="{18904301-2081-4037-BCEA-467D69399F67}" srcOrd="0" destOrd="0" presId="urn:microsoft.com/office/officeart/2005/8/layout/orgChart1"/>
    <dgm:cxn modelId="{25C15E6B-62AC-494C-AA73-9A6EE111127A}" type="presParOf" srcId="{70C404BD-657F-4D33-B1E7-8BEA50A71893}" destId="{46166C53-F1EF-4987-BD41-BC825E87B704}" srcOrd="1" destOrd="0" presId="urn:microsoft.com/office/officeart/2005/8/layout/orgChart1"/>
    <dgm:cxn modelId="{D3EC1EC4-E1D0-407E-9056-99C2229AE110}" type="presParOf" srcId="{0C00975D-D2E9-4B2F-AEBB-BE08799867C5}" destId="{D25C45FC-E1A5-4A2C-BE8C-81743D636535}" srcOrd="1" destOrd="0" presId="urn:microsoft.com/office/officeart/2005/8/layout/orgChart1"/>
    <dgm:cxn modelId="{547EC755-5B88-4489-B25F-375E4D4FD848}" type="presParOf" srcId="{0C00975D-D2E9-4B2F-AEBB-BE08799867C5}" destId="{5E44ED55-4FBE-4749-A63A-E1655A85C7BF}" srcOrd="2" destOrd="0" presId="urn:microsoft.com/office/officeart/2005/8/layout/orgChart1"/>
    <dgm:cxn modelId="{A558BDBD-B5F8-4AB6-B51D-6691B28A9B00}" type="presParOf" srcId="{C9BED0B8-052C-4A0A-9A0C-09654070E6B8}" destId="{49827794-EB0C-480C-AC95-B9A57CD72A8B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4.xml><?xml version="1.0" encoding="utf-8"?>
<dgm:dataModel xmlns:dgm="http://schemas.openxmlformats.org/drawingml/2006/diagram" xmlns:a="http://schemas.openxmlformats.org/drawingml/2006/main">
  <dgm:ptLst>
    <dgm:pt modelId="{BD3D72B1-EEF6-4EB4-803A-A74A6B41934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41568039-9809-4B2B-BA51-64E0E23C2BBE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/>
            <a:t>Jefe(a) de Control </a:t>
          </a:r>
          <a:r>
            <a:rPr lang="es-MX" altLang="es-MX" sz="1200" dirty="0" smtClean="0"/>
            <a:t>Vehicular</a:t>
          </a:r>
          <a:endParaRPr lang="es-MX" altLang="es-MX" sz="1200" dirty="0"/>
        </a:p>
      </dgm:t>
    </dgm:pt>
    <dgm:pt modelId="{ED044282-9709-409C-A329-2B868569F6BC}" type="parTrans" cxnId="{45404443-0413-47B7-A4F4-7FD9C8ECBA10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7DF3ADED-0B1E-4DCA-9C7E-A36145EED7EE}" type="sibTrans" cxnId="{45404443-0413-47B7-A4F4-7FD9C8ECBA10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2EC3689C-7BAA-4D8B-9BFA-26FA5F5F11A6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 smtClean="0"/>
            <a:t>Auxiliares</a:t>
          </a:r>
          <a:endParaRPr lang="es-MX" altLang="es-MX" sz="1200" dirty="0"/>
        </a:p>
      </dgm:t>
    </dgm:pt>
    <dgm:pt modelId="{1CBA1466-9B70-40DE-ABFD-7537F7E3D45F}" type="parTrans" cxnId="{EC724DDC-A514-4C2F-B6CB-601D5320546A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A3704BCA-5964-40F8-ADD4-E26642897C08}" type="sibTrans" cxnId="{EC724DDC-A514-4C2F-B6CB-601D5320546A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68E554B6-1C10-4BDD-A9A8-F1C4AB0FB788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/>
            <a:t>Secretaria(o</a:t>
          </a:r>
          <a:r>
            <a:rPr lang="es-MX" altLang="es-MX" sz="1200" dirty="0" smtClean="0"/>
            <a:t>)</a:t>
          </a:r>
          <a:endParaRPr lang="es-MX" altLang="es-MX" sz="1200" dirty="0"/>
        </a:p>
      </dgm:t>
    </dgm:pt>
    <dgm:pt modelId="{A67E1B39-4E13-4249-8EE5-FC79DB6828E2}" type="parTrans" cxnId="{DDE3ABA1-5186-42B4-BAF0-849055AFD03B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D66422BF-949A-4864-84EF-40AA1569B707}" type="sibTrans" cxnId="{DDE3ABA1-5186-42B4-BAF0-849055AFD03B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B3263371-B20E-4D1C-87B0-F232DC5A756C}" type="pres">
      <dgm:prSet presAssocID="{BD3D72B1-EEF6-4EB4-803A-A74A6B4193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6F21DF27-520D-4346-A407-3C302C630B54}" type="pres">
      <dgm:prSet presAssocID="{41568039-9809-4B2B-BA51-64E0E23C2BBE}" presName="hierRoot1" presStyleCnt="0">
        <dgm:presLayoutVars>
          <dgm:hierBranch val="init"/>
        </dgm:presLayoutVars>
      </dgm:prSet>
      <dgm:spPr/>
    </dgm:pt>
    <dgm:pt modelId="{BA6764D5-2033-4275-9F12-A32900B7870D}" type="pres">
      <dgm:prSet presAssocID="{41568039-9809-4B2B-BA51-64E0E23C2BBE}" presName="rootComposite1" presStyleCnt="0"/>
      <dgm:spPr/>
    </dgm:pt>
    <dgm:pt modelId="{BD34FC4C-CA21-4186-94A0-545BC8F21AA2}" type="pres">
      <dgm:prSet presAssocID="{41568039-9809-4B2B-BA51-64E0E23C2BBE}" presName="rootText1" presStyleLbl="node0" presStyleIdx="0" presStyleCnt="1" custScaleX="83852" custScaleY="85949" custLinFactNeighborY="-770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5BC7F08-CD0B-4979-AEE6-71F8C0D366B9}" type="pres">
      <dgm:prSet presAssocID="{41568039-9809-4B2B-BA51-64E0E23C2BBE}" presName="rootConnector1" presStyleLbl="node1" presStyleIdx="0" presStyleCnt="0"/>
      <dgm:spPr/>
      <dgm:t>
        <a:bodyPr/>
        <a:lstStyle/>
        <a:p>
          <a:endParaRPr lang="es-ES"/>
        </a:p>
      </dgm:t>
    </dgm:pt>
    <dgm:pt modelId="{7740005F-29C3-4D96-9B3C-C7B7653BB9E3}" type="pres">
      <dgm:prSet presAssocID="{41568039-9809-4B2B-BA51-64E0E23C2BBE}" presName="hierChild2" presStyleCnt="0"/>
      <dgm:spPr/>
    </dgm:pt>
    <dgm:pt modelId="{3E7C399F-C650-45AA-88DB-107310D0121E}" type="pres">
      <dgm:prSet presAssocID="{1CBA1466-9B70-40DE-ABFD-7537F7E3D45F}" presName="Name37" presStyleLbl="parChTrans1D2" presStyleIdx="0" presStyleCnt="2"/>
      <dgm:spPr/>
      <dgm:t>
        <a:bodyPr/>
        <a:lstStyle/>
        <a:p>
          <a:endParaRPr lang="es-ES"/>
        </a:p>
      </dgm:t>
    </dgm:pt>
    <dgm:pt modelId="{3AD56842-B5D0-4B28-9ECD-75B4A9D0F3F8}" type="pres">
      <dgm:prSet presAssocID="{2EC3689C-7BAA-4D8B-9BFA-26FA5F5F11A6}" presName="hierRoot2" presStyleCnt="0">
        <dgm:presLayoutVars>
          <dgm:hierBranch/>
        </dgm:presLayoutVars>
      </dgm:prSet>
      <dgm:spPr/>
    </dgm:pt>
    <dgm:pt modelId="{B7121B46-A2BE-4117-A06F-C35EC7E44BD5}" type="pres">
      <dgm:prSet presAssocID="{2EC3689C-7BAA-4D8B-9BFA-26FA5F5F11A6}" presName="rootComposite" presStyleCnt="0"/>
      <dgm:spPr/>
    </dgm:pt>
    <dgm:pt modelId="{9EF5B1E7-4642-446F-802A-010E77A6D315}" type="pres">
      <dgm:prSet presAssocID="{2EC3689C-7BAA-4D8B-9BFA-26FA5F5F11A6}" presName="rootText" presStyleLbl="node2" presStyleIdx="0" presStyleCnt="2" custScaleX="74730" custScaleY="7546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20D4592-4086-4910-B30C-72EC00D6CBE6}" type="pres">
      <dgm:prSet presAssocID="{2EC3689C-7BAA-4D8B-9BFA-26FA5F5F11A6}" presName="rootConnector" presStyleLbl="node2" presStyleIdx="0" presStyleCnt="2"/>
      <dgm:spPr/>
      <dgm:t>
        <a:bodyPr/>
        <a:lstStyle/>
        <a:p>
          <a:endParaRPr lang="es-ES"/>
        </a:p>
      </dgm:t>
    </dgm:pt>
    <dgm:pt modelId="{6C8B4CA9-8A6B-4839-9B95-F2F66954329E}" type="pres">
      <dgm:prSet presAssocID="{2EC3689C-7BAA-4D8B-9BFA-26FA5F5F11A6}" presName="hierChild4" presStyleCnt="0"/>
      <dgm:spPr/>
    </dgm:pt>
    <dgm:pt modelId="{D3CC1EF0-B066-49DF-9149-C52533FB5920}" type="pres">
      <dgm:prSet presAssocID="{2EC3689C-7BAA-4D8B-9BFA-26FA5F5F11A6}" presName="hierChild5" presStyleCnt="0"/>
      <dgm:spPr/>
    </dgm:pt>
    <dgm:pt modelId="{BB8E14B3-C6BE-4706-8C9E-6CD6256F5CED}" type="pres">
      <dgm:prSet presAssocID="{A67E1B39-4E13-4249-8EE5-FC79DB6828E2}" presName="Name37" presStyleLbl="parChTrans1D2" presStyleIdx="1" presStyleCnt="2"/>
      <dgm:spPr/>
      <dgm:t>
        <a:bodyPr/>
        <a:lstStyle/>
        <a:p>
          <a:endParaRPr lang="es-ES"/>
        </a:p>
      </dgm:t>
    </dgm:pt>
    <dgm:pt modelId="{6A626028-8DA5-4C7B-BFD9-78B9AA5FAD62}" type="pres">
      <dgm:prSet presAssocID="{68E554B6-1C10-4BDD-A9A8-F1C4AB0FB788}" presName="hierRoot2" presStyleCnt="0">
        <dgm:presLayoutVars>
          <dgm:hierBranch val="init"/>
        </dgm:presLayoutVars>
      </dgm:prSet>
      <dgm:spPr/>
    </dgm:pt>
    <dgm:pt modelId="{EE880BE5-CC96-4BD0-90A6-6CBD5D232C3D}" type="pres">
      <dgm:prSet presAssocID="{68E554B6-1C10-4BDD-A9A8-F1C4AB0FB788}" presName="rootComposite" presStyleCnt="0"/>
      <dgm:spPr/>
    </dgm:pt>
    <dgm:pt modelId="{64A0A79D-6428-46F7-8612-283E09E77783}" type="pres">
      <dgm:prSet presAssocID="{68E554B6-1C10-4BDD-A9A8-F1C4AB0FB788}" presName="rootText" presStyleLbl="node2" presStyleIdx="1" presStyleCnt="2" custScaleX="74730" custScaleY="7546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6B26B8C-C9F0-4C76-94CB-706A7DC38403}" type="pres">
      <dgm:prSet presAssocID="{68E554B6-1C10-4BDD-A9A8-F1C4AB0FB788}" presName="rootConnector" presStyleLbl="node2" presStyleIdx="1" presStyleCnt="2"/>
      <dgm:spPr/>
      <dgm:t>
        <a:bodyPr/>
        <a:lstStyle/>
        <a:p>
          <a:endParaRPr lang="es-ES"/>
        </a:p>
      </dgm:t>
    </dgm:pt>
    <dgm:pt modelId="{DD8F23D6-84E5-4A0E-BCB6-C155EB3161AD}" type="pres">
      <dgm:prSet presAssocID="{68E554B6-1C10-4BDD-A9A8-F1C4AB0FB788}" presName="hierChild4" presStyleCnt="0"/>
      <dgm:spPr/>
    </dgm:pt>
    <dgm:pt modelId="{67423D68-C312-46F3-B648-0C23FE230BFF}" type="pres">
      <dgm:prSet presAssocID="{68E554B6-1C10-4BDD-A9A8-F1C4AB0FB788}" presName="hierChild5" presStyleCnt="0"/>
      <dgm:spPr/>
    </dgm:pt>
    <dgm:pt modelId="{2938FAA7-FBD0-4F0C-8310-6A73D619A336}" type="pres">
      <dgm:prSet presAssocID="{41568039-9809-4B2B-BA51-64E0E23C2BBE}" presName="hierChild3" presStyleCnt="0"/>
      <dgm:spPr/>
    </dgm:pt>
  </dgm:ptLst>
  <dgm:cxnLst>
    <dgm:cxn modelId="{A793F524-B730-410B-9C1D-75FFD19B49B2}" type="presOf" srcId="{2EC3689C-7BAA-4D8B-9BFA-26FA5F5F11A6}" destId="{F20D4592-4086-4910-B30C-72EC00D6CBE6}" srcOrd="1" destOrd="0" presId="urn:microsoft.com/office/officeart/2005/8/layout/orgChart1"/>
    <dgm:cxn modelId="{EC724DDC-A514-4C2F-B6CB-601D5320546A}" srcId="{41568039-9809-4B2B-BA51-64E0E23C2BBE}" destId="{2EC3689C-7BAA-4D8B-9BFA-26FA5F5F11A6}" srcOrd="0" destOrd="0" parTransId="{1CBA1466-9B70-40DE-ABFD-7537F7E3D45F}" sibTransId="{A3704BCA-5964-40F8-ADD4-E26642897C08}"/>
    <dgm:cxn modelId="{68CE492A-C081-4650-8E50-A7D4ADEA3F74}" type="presOf" srcId="{BD3D72B1-EEF6-4EB4-803A-A74A6B419346}" destId="{B3263371-B20E-4D1C-87B0-F232DC5A756C}" srcOrd="0" destOrd="0" presId="urn:microsoft.com/office/officeart/2005/8/layout/orgChart1"/>
    <dgm:cxn modelId="{0B873944-D2D3-4F8A-BEDE-29F5D84F62C0}" type="presOf" srcId="{68E554B6-1C10-4BDD-A9A8-F1C4AB0FB788}" destId="{B6B26B8C-C9F0-4C76-94CB-706A7DC38403}" srcOrd="1" destOrd="0" presId="urn:microsoft.com/office/officeart/2005/8/layout/orgChart1"/>
    <dgm:cxn modelId="{985FF5B8-935B-4257-985B-4C24926D7260}" type="presOf" srcId="{41568039-9809-4B2B-BA51-64E0E23C2BBE}" destId="{BD34FC4C-CA21-4186-94A0-545BC8F21AA2}" srcOrd="0" destOrd="0" presId="urn:microsoft.com/office/officeart/2005/8/layout/orgChart1"/>
    <dgm:cxn modelId="{45404443-0413-47B7-A4F4-7FD9C8ECBA10}" srcId="{BD3D72B1-EEF6-4EB4-803A-A74A6B419346}" destId="{41568039-9809-4B2B-BA51-64E0E23C2BBE}" srcOrd="0" destOrd="0" parTransId="{ED044282-9709-409C-A329-2B868569F6BC}" sibTransId="{7DF3ADED-0B1E-4DCA-9C7E-A36145EED7EE}"/>
    <dgm:cxn modelId="{4C172E1F-5D36-4BEE-B5A7-0A5F7DC93567}" type="presOf" srcId="{2EC3689C-7BAA-4D8B-9BFA-26FA5F5F11A6}" destId="{9EF5B1E7-4642-446F-802A-010E77A6D315}" srcOrd="0" destOrd="0" presId="urn:microsoft.com/office/officeart/2005/8/layout/orgChart1"/>
    <dgm:cxn modelId="{A875CF44-6B00-4D4D-95D3-7EB4B2F57413}" type="presOf" srcId="{41568039-9809-4B2B-BA51-64E0E23C2BBE}" destId="{15BC7F08-CD0B-4979-AEE6-71F8C0D366B9}" srcOrd="1" destOrd="0" presId="urn:microsoft.com/office/officeart/2005/8/layout/orgChart1"/>
    <dgm:cxn modelId="{2ED1BA41-8829-4EA4-A0E8-6574718871B5}" type="presOf" srcId="{A67E1B39-4E13-4249-8EE5-FC79DB6828E2}" destId="{BB8E14B3-C6BE-4706-8C9E-6CD6256F5CED}" srcOrd="0" destOrd="0" presId="urn:microsoft.com/office/officeart/2005/8/layout/orgChart1"/>
    <dgm:cxn modelId="{DDE3ABA1-5186-42B4-BAF0-849055AFD03B}" srcId="{41568039-9809-4B2B-BA51-64E0E23C2BBE}" destId="{68E554B6-1C10-4BDD-A9A8-F1C4AB0FB788}" srcOrd="1" destOrd="0" parTransId="{A67E1B39-4E13-4249-8EE5-FC79DB6828E2}" sibTransId="{D66422BF-949A-4864-84EF-40AA1569B707}"/>
    <dgm:cxn modelId="{814C5BD7-051F-4CD9-A4D3-2014A7030FCC}" type="presOf" srcId="{1CBA1466-9B70-40DE-ABFD-7537F7E3D45F}" destId="{3E7C399F-C650-45AA-88DB-107310D0121E}" srcOrd="0" destOrd="0" presId="urn:microsoft.com/office/officeart/2005/8/layout/orgChart1"/>
    <dgm:cxn modelId="{E09A7BA9-76ED-4B64-A224-BB344080F341}" type="presOf" srcId="{68E554B6-1C10-4BDD-A9A8-F1C4AB0FB788}" destId="{64A0A79D-6428-46F7-8612-283E09E77783}" srcOrd="0" destOrd="0" presId="urn:microsoft.com/office/officeart/2005/8/layout/orgChart1"/>
    <dgm:cxn modelId="{F580FE26-25D8-4866-BD97-64E8D944C98C}" type="presParOf" srcId="{B3263371-B20E-4D1C-87B0-F232DC5A756C}" destId="{6F21DF27-520D-4346-A407-3C302C630B54}" srcOrd="0" destOrd="0" presId="urn:microsoft.com/office/officeart/2005/8/layout/orgChart1"/>
    <dgm:cxn modelId="{B902A3B2-BBEA-4132-B101-D211D06F8012}" type="presParOf" srcId="{6F21DF27-520D-4346-A407-3C302C630B54}" destId="{BA6764D5-2033-4275-9F12-A32900B7870D}" srcOrd="0" destOrd="0" presId="urn:microsoft.com/office/officeart/2005/8/layout/orgChart1"/>
    <dgm:cxn modelId="{A473C628-E3CB-48FE-9D45-F89CBE4EB74A}" type="presParOf" srcId="{BA6764D5-2033-4275-9F12-A32900B7870D}" destId="{BD34FC4C-CA21-4186-94A0-545BC8F21AA2}" srcOrd="0" destOrd="0" presId="urn:microsoft.com/office/officeart/2005/8/layout/orgChart1"/>
    <dgm:cxn modelId="{1F94229A-9887-40A7-81C5-1989F8965A8C}" type="presParOf" srcId="{BA6764D5-2033-4275-9F12-A32900B7870D}" destId="{15BC7F08-CD0B-4979-AEE6-71F8C0D366B9}" srcOrd="1" destOrd="0" presId="urn:microsoft.com/office/officeart/2005/8/layout/orgChart1"/>
    <dgm:cxn modelId="{02184198-F042-4C2A-8278-84DE4123111C}" type="presParOf" srcId="{6F21DF27-520D-4346-A407-3C302C630B54}" destId="{7740005F-29C3-4D96-9B3C-C7B7653BB9E3}" srcOrd="1" destOrd="0" presId="urn:microsoft.com/office/officeart/2005/8/layout/orgChart1"/>
    <dgm:cxn modelId="{78079D1F-4FC0-46E9-9B9F-6110B4954424}" type="presParOf" srcId="{7740005F-29C3-4D96-9B3C-C7B7653BB9E3}" destId="{3E7C399F-C650-45AA-88DB-107310D0121E}" srcOrd="0" destOrd="0" presId="urn:microsoft.com/office/officeart/2005/8/layout/orgChart1"/>
    <dgm:cxn modelId="{F59E0CD1-2F8C-4CD2-8286-9474FA9B4CF6}" type="presParOf" srcId="{7740005F-29C3-4D96-9B3C-C7B7653BB9E3}" destId="{3AD56842-B5D0-4B28-9ECD-75B4A9D0F3F8}" srcOrd="1" destOrd="0" presId="urn:microsoft.com/office/officeart/2005/8/layout/orgChart1"/>
    <dgm:cxn modelId="{31C801A0-5526-4330-8412-513B97C43A54}" type="presParOf" srcId="{3AD56842-B5D0-4B28-9ECD-75B4A9D0F3F8}" destId="{B7121B46-A2BE-4117-A06F-C35EC7E44BD5}" srcOrd="0" destOrd="0" presId="urn:microsoft.com/office/officeart/2005/8/layout/orgChart1"/>
    <dgm:cxn modelId="{800AE0E5-1951-424C-B4C7-680A6D3C7654}" type="presParOf" srcId="{B7121B46-A2BE-4117-A06F-C35EC7E44BD5}" destId="{9EF5B1E7-4642-446F-802A-010E77A6D315}" srcOrd="0" destOrd="0" presId="urn:microsoft.com/office/officeart/2005/8/layout/orgChart1"/>
    <dgm:cxn modelId="{60C775B3-FE7E-48FF-8509-A839CD61B75C}" type="presParOf" srcId="{B7121B46-A2BE-4117-A06F-C35EC7E44BD5}" destId="{F20D4592-4086-4910-B30C-72EC00D6CBE6}" srcOrd="1" destOrd="0" presId="urn:microsoft.com/office/officeart/2005/8/layout/orgChart1"/>
    <dgm:cxn modelId="{2D987151-787C-43C3-9B13-35B942FF2D0A}" type="presParOf" srcId="{3AD56842-B5D0-4B28-9ECD-75B4A9D0F3F8}" destId="{6C8B4CA9-8A6B-4839-9B95-F2F66954329E}" srcOrd="1" destOrd="0" presId="urn:microsoft.com/office/officeart/2005/8/layout/orgChart1"/>
    <dgm:cxn modelId="{ABA522D6-69C4-4923-9EC9-9078911F06B6}" type="presParOf" srcId="{3AD56842-B5D0-4B28-9ECD-75B4A9D0F3F8}" destId="{D3CC1EF0-B066-49DF-9149-C52533FB5920}" srcOrd="2" destOrd="0" presId="urn:microsoft.com/office/officeart/2005/8/layout/orgChart1"/>
    <dgm:cxn modelId="{E1D9B105-24A5-489A-BF6B-BF2155154528}" type="presParOf" srcId="{7740005F-29C3-4D96-9B3C-C7B7653BB9E3}" destId="{BB8E14B3-C6BE-4706-8C9E-6CD6256F5CED}" srcOrd="2" destOrd="0" presId="urn:microsoft.com/office/officeart/2005/8/layout/orgChart1"/>
    <dgm:cxn modelId="{CDAC881B-F7C7-4ED0-BA25-D1A7CED41054}" type="presParOf" srcId="{7740005F-29C3-4D96-9B3C-C7B7653BB9E3}" destId="{6A626028-8DA5-4C7B-BFD9-78B9AA5FAD62}" srcOrd="3" destOrd="0" presId="urn:microsoft.com/office/officeart/2005/8/layout/orgChart1"/>
    <dgm:cxn modelId="{F82A9C15-0365-4758-B314-D1D2C1336A29}" type="presParOf" srcId="{6A626028-8DA5-4C7B-BFD9-78B9AA5FAD62}" destId="{EE880BE5-CC96-4BD0-90A6-6CBD5D232C3D}" srcOrd="0" destOrd="0" presId="urn:microsoft.com/office/officeart/2005/8/layout/orgChart1"/>
    <dgm:cxn modelId="{01D63371-EFDE-4DEC-B686-88C84906F184}" type="presParOf" srcId="{EE880BE5-CC96-4BD0-90A6-6CBD5D232C3D}" destId="{64A0A79D-6428-46F7-8612-283E09E77783}" srcOrd="0" destOrd="0" presId="urn:microsoft.com/office/officeart/2005/8/layout/orgChart1"/>
    <dgm:cxn modelId="{D03EE1A7-1BC1-4CC5-B6E5-0678CC1B8703}" type="presParOf" srcId="{EE880BE5-CC96-4BD0-90A6-6CBD5D232C3D}" destId="{B6B26B8C-C9F0-4C76-94CB-706A7DC38403}" srcOrd="1" destOrd="0" presId="urn:microsoft.com/office/officeart/2005/8/layout/orgChart1"/>
    <dgm:cxn modelId="{B0E9AD5A-2250-4B0D-AD40-C83BF841FCD3}" type="presParOf" srcId="{6A626028-8DA5-4C7B-BFD9-78B9AA5FAD62}" destId="{DD8F23D6-84E5-4A0E-BCB6-C155EB3161AD}" srcOrd="1" destOrd="0" presId="urn:microsoft.com/office/officeart/2005/8/layout/orgChart1"/>
    <dgm:cxn modelId="{82E89494-832E-44FE-8F09-D9268B941507}" type="presParOf" srcId="{6A626028-8DA5-4C7B-BFD9-78B9AA5FAD62}" destId="{67423D68-C312-46F3-B648-0C23FE230BFF}" srcOrd="2" destOrd="0" presId="urn:microsoft.com/office/officeart/2005/8/layout/orgChart1"/>
    <dgm:cxn modelId="{5FEDB727-E4D5-4FE0-AC38-38F2D0A9A6F2}" type="presParOf" srcId="{6F21DF27-520D-4346-A407-3C302C630B54}" destId="{2938FAA7-FBD0-4F0C-8310-6A73D619A336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5.xml><?xml version="1.0" encoding="utf-8"?>
<dgm:dataModel xmlns:dgm="http://schemas.openxmlformats.org/drawingml/2006/diagram" xmlns:a="http://schemas.openxmlformats.org/drawingml/2006/main">
  <dgm:ptLst>
    <dgm:pt modelId="{BD3D72B1-EEF6-4EB4-803A-A74A6B41934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8F9B962E-1A76-4DB3-8E18-81A971FBB424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/>
            <a:t>Jefe(a) de </a:t>
          </a:r>
          <a:r>
            <a:rPr lang="es-MX" altLang="es-MX" sz="1200" dirty="0" smtClean="0"/>
            <a:t>Infracciones</a:t>
          </a:r>
          <a:endParaRPr lang="es-MX" altLang="es-MX" sz="1200" dirty="0"/>
        </a:p>
      </dgm:t>
    </dgm:pt>
    <dgm:pt modelId="{8D68EF15-F857-4A2D-BC0F-9D2136394EF6}" type="parTrans" cxnId="{616532C7-45FE-4268-BC05-3CD1926FA8BB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2F2677F8-7A2F-4F4A-AC82-91F77AD94898}" type="sibTrans" cxnId="{616532C7-45FE-4268-BC05-3CD1926FA8BB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513ABDC6-58B7-417A-A67E-740021A77F2B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/>
            <a:t>Encargado(a) de </a:t>
          </a:r>
          <a:r>
            <a:rPr lang="es-MX" altLang="es-MX" sz="1200" dirty="0" smtClean="0"/>
            <a:t>Turno</a:t>
          </a:r>
          <a:endParaRPr lang="es-MX" altLang="es-MX" sz="1200" dirty="0"/>
        </a:p>
      </dgm:t>
    </dgm:pt>
    <dgm:pt modelId="{1F1AD0A3-D7C4-4B4E-80A7-E2621A72994E}" type="parTrans" cxnId="{126D6CB9-A935-435B-A38D-70A042DC6F0A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CD49BE48-ECA1-424A-8673-D3302FC5065E}" type="sibTrans" cxnId="{126D6CB9-A935-435B-A38D-70A042DC6F0A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577011CC-C1BA-4924-BBF8-34ECEEC1FD90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/>
            <a:t>Auxiliares</a:t>
          </a:r>
        </a:p>
        <a:p>
          <a:pPr>
            <a:spcBef>
              <a:spcPts val="0"/>
            </a:spcBef>
            <a:spcAft>
              <a:spcPts val="0"/>
            </a:spcAft>
          </a:pPr>
          <a:endParaRPr lang="es-MX" altLang="es-MX" sz="1200" dirty="0"/>
        </a:p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/>
            <a:t>Auxiliares Administrativos(as</a:t>
          </a:r>
          <a:r>
            <a:rPr lang="es-MX" altLang="es-MX" sz="1200" dirty="0" smtClean="0"/>
            <a:t>)</a:t>
          </a:r>
          <a:endParaRPr lang="es-MX" altLang="es-MX" sz="1200" dirty="0"/>
        </a:p>
      </dgm:t>
    </dgm:pt>
    <dgm:pt modelId="{BF3E0D77-B4B1-4899-A1CE-BDD510C85116}" type="parTrans" cxnId="{6B33A6FB-6ED1-4130-8102-03C88F024B9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30700B08-D908-4EDB-AB7C-ABE4C4C153F2}" type="sibTrans" cxnId="{6B33A6FB-6ED1-4130-8102-03C88F024B9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B3263371-B20E-4D1C-87B0-F232DC5A756C}" type="pres">
      <dgm:prSet presAssocID="{BD3D72B1-EEF6-4EB4-803A-A74A6B4193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87DB8AA8-6176-4A02-BD62-F917DD8F9632}" type="pres">
      <dgm:prSet presAssocID="{8F9B962E-1A76-4DB3-8E18-81A971FBB424}" presName="hierRoot1" presStyleCnt="0">
        <dgm:presLayoutVars>
          <dgm:hierBranch val="init"/>
        </dgm:presLayoutVars>
      </dgm:prSet>
      <dgm:spPr/>
    </dgm:pt>
    <dgm:pt modelId="{B8710081-B889-4509-85F1-0985D91C9F9F}" type="pres">
      <dgm:prSet presAssocID="{8F9B962E-1A76-4DB3-8E18-81A971FBB424}" presName="rootComposite1" presStyleCnt="0"/>
      <dgm:spPr/>
    </dgm:pt>
    <dgm:pt modelId="{E0B377CF-E567-418E-987D-0DCE76898E8A}" type="pres">
      <dgm:prSet presAssocID="{8F9B962E-1A76-4DB3-8E18-81A971FBB424}" presName="rootText1" presStyleLbl="node0" presStyleIdx="0" presStyleCnt="1" custScaleX="10921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6D9CA08-A7C6-4B89-B878-F73DE8E6818B}" type="pres">
      <dgm:prSet presAssocID="{8F9B962E-1A76-4DB3-8E18-81A971FBB424}" presName="rootConnector1" presStyleLbl="node1" presStyleIdx="0" presStyleCnt="0"/>
      <dgm:spPr/>
      <dgm:t>
        <a:bodyPr/>
        <a:lstStyle/>
        <a:p>
          <a:endParaRPr lang="es-ES"/>
        </a:p>
      </dgm:t>
    </dgm:pt>
    <dgm:pt modelId="{D97B5F9C-490F-4C20-ABD4-2F31E0C47563}" type="pres">
      <dgm:prSet presAssocID="{8F9B962E-1A76-4DB3-8E18-81A971FBB424}" presName="hierChild2" presStyleCnt="0"/>
      <dgm:spPr/>
    </dgm:pt>
    <dgm:pt modelId="{C069D739-42C0-49C6-9CFA-07C4BEDED546}" type="pres">
      <dgm:prSet presAssocID="{1F1AD0A3-D7C4-4B4E-80A7-E2621A72994E}" presName="Name37" presStyleLbl="parChTrans1D2" presStyleIdx="0" presStyleCnt="1"/>
      <dgm:spPr/>
      <dgm:t>
        <a:bodyPr/>
        <a:lstStyle/>
        <a:p>
          <a:endParaRPr lang="es-ES"/>
        </a:p>
      </dgm:t>
    </dgm:pt>
    <dgm:pt modelId="{6F4EF1FF-E118-4D72-AC58-A58E669D634C}" type="pres">
      <dgm:prSet presAssocID="{513ABDC6-58B7-417A-A67E-740021A77F2B}" presName="hierRoot2" presStyleCnt="0">
        <dgm:presLayoutVars>
          <dgm:hierBranch/>
        </dgm:presLayoutVars>
      </dgm:prSet>
      <dgm:spPr/>
    </dgm:pt>
    <dgm:pt modelId="{662C9496-EA97-48EC-A36D-A6FF2448E440}" type="pres">
      <dgm:prSet presAssocID="{513ABDC6-58B7-417A-A67E-740021A77F2B}" presName="rootComposite" presStyleCnt="0"/>
      <dgm:spPr/>
    </dgm:pt>
    <dgm:pt modelId="{DD8A29F5-D042-4749-8AE9-1CA72A60AD2C}" type="pres">
      <dgm:prSet presAssocID="{513ABDC6-58B7-417A-A67E-740021A77F2B}" presName="rootText" presStyleLbl="node2" presStyleIdx="0" presStyleCnt="1" custScaleX="9593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B2936FA-6711-4585-AFD9-973AA490CD1B}" type="pres">
      <dgm:prSet presAssocID="{513ABDC6-58B7-417A-A67E-740021A77F2B}" presName="rootConnector" presStyleLbl="node2" presStyleIdx="0" presStyleCnt="1"/>
      <dgm:spPr/>
      <dgm:t>
        <a:bodyPr/>
        <a:lstStyle/>
        <a:p>
          <a:endParaRPr lang="es-ES"/>
        </a:p>
      </dgm:t>
    </dgm:pt>
    <dgm:pt modelId="{27771CD2-2E56-4B03-A7B5-367C062ACBC1}" type="pres">
      <dgm:prSet presAssocID="{513ABDC6-58B7-417A-A67E-740021A77F2B}" presName="hierChild4" presStyleCnt="0"/>
      <dgm:spPr/>
    </dgm:pt>
    <dgm:pt modelId="{2C5BE302-AF4B-4D1B-AF8E-3B42BE99FCC0}" type="pres">
      <dgm:prSet presAssocID="{BF3E0D77-B4B1-4899-A1CE-BDD510C85116}" presName="Name35" presStyleLbl="parChTrans1D3" presStyleIdx="0" presStyleCnt="1"/>
      <dgm:spPr/>
      <dgm:t>
        <a:bodyPr/>
        <a:lstStyle/>
        <a:p>
          <a:endParaRPr lang="es-ES"/>
        </a:p>
      </dgm:t>
    </dgm:pt>
    <dgm:pt modelId="{EEA6541F-C27A-491F-A42D-60CEE0B7C87B}" type="pres">
      <dgm:prSet presAssocID="{577011CC-C1BA-4924-BBF8-34ECEEC1FD90}" presName="hierRoot2" presStyleCnt="0">
        <dgm:presLayoutVars>
          <dgm:hierBranch val="init"/>
        </dgm:presLayoutVars>
      </dgm:prSet>
      <dgm:spPr/>
    </dgm:pt>
    <dgm:pt modelId="{A586B45E-6E31-44B5-90F3-1C56AF2C4AB2}" type="pres">
      <dgm:prSet presAssocID="{577011CC-C1BA-4924-BBF8-34ECEEC1FD90}" presName="rootComposite" presStyleCnt="0"/>
      <dgm:spPr/>
    </dgm:pt>
    <dgm:pt modelId="{2A510A22-CF32-47FD-BC41-4E00F3C4B7C0}" type="pres">
      <dgm:prSet presAssocID="{577011CC-C1BA-4924-BBF8-34ECEEC1FD90}" presName="rootText" presStyleLbl="node3" presStyleIdx="0" presStyleCnt="1" custScaleX="95939" custScaleY="100593" custLinFactNeighborX="102" custLinFactNeighborY="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2652C76-7E8A-4205-9A6B-024484E74241}" type="pres">
      <dgm:prSet presAssocID="{577011CC-C1BA-4924-BBF8-34ECEEC1FD90}" presName="rootConnector" presStyleLbl="node3" presStyleIdx="0" presStyleCnt="1"/>
      <dgm:spPr/>
      <dgm:t>
        <a:bodyPr/>
        <a:lstStyle/>
        <a:p>
          <a:endParaRPr lang="es-ES"/>
        </a:p>
      </dgm:t>
    </dgm:pt>
    <dgm:pt modelId="{E2C449E3-8257-401C-AC2B-0B4881F57F3F}" type="pres">
      <dgm:prSet presAssocID="{577011CC-C1BA-4924-BBF8-34ECEEC1FD90}" presName="hierChild4" presStyleCnt="0"/>
      <dgm:spPr/>
    </dgm:pt>
    <dgm:pt modelId="{9C635FDD-188D-4ECA-A46A-61554E7DC79C}" type="pres">
      <dgm:prSet presAssocID="{577011CC-C1BA-4924-BBF8-34ECEEC1FD90}" presName="hierChild5" presStyleCnt="0"/>
      <dgm:spPr/>
    </dgm:pt>
    <dgm:pt modelId="{A1ACE6FD-AEF8-4072-B9B4-3381BCB33897}" type="pres">
      <dgm:prSet presAssocID="{513ABDC6-58B7-417A-A67E-740021A77F2B}" presName="hierChild5" presStyleCnt="0"/>
      <dgm:spPr/>
    </dgm:pt>
    <dgm:pt modelId="{E87A528E-ABA6-4B34-8EF3-1FBBE367F524}" type="pres">
      <dgm:prSet presAssocID="{8F9B962E-1A76-4DB3-8E18-81A971FBB424}" presName="hierChild3" presStyleCnt="0"/>
      <dgm:spPr/>
    </dgm:pt>
  </dgm:ptLst>
  <dgm:cxnLst>
    <dgm:cxn modelId="{A589537B-628F-466A-B361-41109D2A6B54}" type="presOf" srcId="{577011CC-C1BA-4924-BBF8-34ECEEC1FD90}" destId="{B2652C76-7E8A-4205-9A6B-024484E74241}" srcOrd="1" destOrd="0" presId="urn:microsoft.com/office/officeart/2005/8/layout/orgChart1"/>
    <dgm:cxn modelId="{126D6CB9-A935-435B-A38D-70A042DC6F0A}" srcId="{8F9B962E-1A76-4DB3-8E18-81A971FBB424}" destId="{513ABDC6-58B7-417A-A67E-740021A77F2B}" srcOrd="0" destOrd="0" parTransId="{1F1AD0A3-D7C4-4B4E-80A7-E2621A72994E}" sibTransId="{CD49BE48-ECA1-424A-8673-D3302FC5065E}"/>
    <dgm:cxn modelId="{7015B26B-AD59-49E5-B5C6-535C0BF0A4E5}" type="presOf" srcId="{1F1AD0A3-D7C4-4B4E-80A7-E2621A72994E}" destId="{C069D739-42C0-49C6-9CFA-07C4BEDED546}" srcOrd="0" destOrd="0" presId="urn:microsoft.com/office/officeart/2005/8/layout/orgChart1"/>
    <dgm:cxn modelId="{68CE492A-C081-4650-8E50-A7D4ADEA3F74}" type="presOf" srcId="{BD3D72B1-EEF6-4EB4-803A-A74A6B419346}" destId="{B3263371-B20E-4D1C-87B0-F232DC5A756C}" srcOrd="0" destOrd="0" presId="urn:microsoft.com/office/officeart/2005/8/layout/orgChart1"/>
    <dgm:cxn modelId="{F9B8C475-5399-4F95-BC0B-4370BCE3CA8F}" type="presOf" srcId="{577011CC-C1BA-4924-BBF8-34ECEEC1FD90}" destId="{2A510A22-CF32-47FD-BC41-4E00F3C4B7C0}" srcOrd="0" destOrd="0" presId="urn:microsoft.com/office/officeart/2005/8/layout/orgChart1"/>
    <dgm:cxn modelId="{9FE1A72A-02E2-461C-BE0D-461E6C6D17E1}" type="presOf" srcId="{BF3E0D77-B4B1-4899-A1CE-BDD510C85116}" destId="{2C5BE302-AF4B-4D1B-AF8E-3B42BE99FCC0}" srcOrd="0" destOrd="0" presId="urn:microsoft.com/office/officeart/2005/8/layout/orgChart1"/>
    <dgm:cxn modelId="{DA432194-229D-4870-96AD-60D34E6CAE44}" type="presOf" srcId="{8F9B962E-1A76-4DB3-8E18-81A971FBB424}" destId="{E0B377CF-E567-418E-987D-0DCE76898E8A}" srcOrd="0" destOrd="0" presId="urn:microsoft.com/office/officeart/2005/8/layout/orgChart1"/>
    <dgm:cxn modelId="{616532C7-45FE-4268-BC05-3CD1926FA8BB}" srcId="{BD3D72B1-EEF6-4EB4-803A-A74A6B419346}" destId="{8F9B962E-1A76-4DB3-8E18-81A971FBB424}" srcOrd="0" destOrd="0" parTransId="{8D68EF15-F857-4A2D-BC0F-9D2136394EF6}" sibTransId="{2F2677F8-7A2F-4F4A-AC82-91F77AD94898}"/>
    <dgm:cxn modelId="{53D21F5D-C8F2-4D50-8E3F-571D345FA384}" type="presOf" srcId="{513ABDC6-58B7-417A-A67E-740021A77F2B}" destId="{DD8A29F5-D042-4749-8AE9-1CA72A60AD2C}" srcOrd="0" destOrd="0" presId="urn:microsoft.com/office/officeart/2005/8/layout/orgChart1"/>
    <dgm:cxn modelId="{8C5A6A3F-AD9C-4612-B453-00468096F446}" type="presOf" srcId="{513ABDC6-58B7-417A-A67E-740021A77F2B}" destId="{4B2936FA-6711-4585-AFD9-973AA490CD1B}" srcOrd="1" destOrd="0" presId="urn:microsoft.com/office/officeart/2005/8/layout/orgChart1"/>
    <dgm:cxn modelId="{3D4D7645-93B8-4FC7-BD5C-E626EA9F917E}" type="presOf" srcId="{8F9B962E-1A76-4DB3-8E18-81A971FBB424}" destId="{E6D9CA08-A7C6-4B89-B878-F73DE8E6818B}" srcOrd="1" destOrd="0" presId="urn:microsoft.com/office/officeart/2005/8/layout/orgChart1"/>
    <dgm:cxn modelId="{6B33A6FB-6ED1-4130-8102-03C88F024B9F}" srcId="{513ABDC6-58B7-417A-A67E-740021A77F2B}" destId="{577011CC-C1BA-4924-BBF8-34ECEEC1FD90}" srcOrd="0" destOrd="0" parTransId="{BF3E0D77-B4B1-4899-A1CE-BDD510C85116}" sibTransId="{30700B08-D908-4EDB-AB7C-ABE4C4C153F2}"/>
    <dgm:cxn modelId="{49CE74E9-B24E-46C6-B19C-F9F5E8598B64}" type="presParOf" srcId="{B3263371-B20E-4D1C-87B0-F232DC5A756C}" destId="{87DB8AA8-6176-4A02-BD62-F917DD8F9632}" srcOrd="0" destOrd="0" presId="urn:microsoft.com/office/officeart/2005/8/layout/orgChart1"/>
    <dgm:cxn modelId="{9F3ABDC9-3427-4DF2-9A19-382086E93A49}" type="presParOf" srcId="{87DB8AA8-6176-4A02-BD62-F917DD8F9632}" destId="{B8710081-B889-4509-85F1-0985D91C9F9F}" srcOrd="0" destOrd="0" presId="urn:microsoft.com/office/officeart/2005/8/layout/orgChart1"/>
    <dgm:cxn modelId="{F0ECBA0F-2251-4FA9-8A53-39795656B37B}" type="presParOf" srcId="{B8710081-B889-4509-85F1-0985D91C9F9F}" destId="{E0B377CF-E567-418E-987D-0DCE76898E8A}" srcOrd="0" destOrd="0" presId="urn:microsoft.com/office/officeart/2005/8/layout/orgChart1"/>
    <dgm:cxn modelId="{E4C2C8A3-266D-419F-8EDF-D6EA262C27AE}" type="presParOf" srcId="{B8710081-B889-4509-85F1-0985D91C9F9F}" destId="{E6D9CA08-A7C6-4B89-B878-F73DE8E6818B}" srcOrd="1" destOrd="0" presId="urn:microsoft.com/office/officeart/2005/8/layout/orgChart1"/>
    <dgm:cxn modelId="{EF9BBB2F-EFCE-4B6E-9A08-CF8E2556584D}" type="presParOf" srcId="{87DB8AA8-6176-4A02-BD62-F917DD8F9632}" destId="{D97B5F9C-490F-4C20-ABD4-2F31E0C47563}" srcOrd="1" destOrd="0" presId="urn:microsoft.com/office/officeart/2005/8/layout/orgChart1"/>
    <dgm:cxn modelId="{1CBC194A-EE24-41AF-A15E-C1ABE5B9773C}" type="presParOf" srcId="{D97B5F9C-490F-4C20-ABD4-2F31E0C47563}" destId="{C069D739-42C0-49C6-9CFA-07C4BEDED546}" srcOrd="0" destOrd="0" presId="urn:microsoft.com/office/officeart/2005/8/layout/orgChart1"/>
    <dgm:cxn modelId="{BCB3656F-D96E-462D-9798-44156F620D96}" type="presParOf" srcId="{D97B5F9C-490F-4C20-ABD4-2F31E0C47563}" destId="{6F4EF1FF-E118-4D72-AC58-A58E669D634C}" srcOrd="1" destOrd="0" presId="urn:microsoft.com/office/officeart/2005/8/layout/orgChart1"/>
    <dgm:cxn modelId="{F6FDBFA4-0142-4205-ABA9-47A568499989}" type="presParOf" srcId="{6F4EF1FF-E118-4D72-AC58-A58E669D634C}" destId="{662C9496-EA97-48EC-A36D-A6FF2448E440}" srcOrd="0" destOrd="0" presId="urn:microsoft.com/office/officeart/2005/8/layout/orgChart1"/>
    <dgm:cxn modelId="{1FAFC58C-CF30-469D-B95E-CFDF23B0EA2B}" type="presParOf" srcId="{662C9496-EA97-48EC-A36D-A6FF2448E440}" destId="{DD8A29F5-D042-4749-8AE9-1CA72A60AD2C}" srcOrd="0" destOrd="0" presId="urn:microsoft.com/office/officeart/2005/8/layout/orgChart1"/>
    <dgm:cxn modelId="{A7400041-3E39-4C13-B9D3-D627A9635774}" type="presParOf" srcId="{662C9496-EA97-48EC-A36D-A6FF2448E440}" destId="{4B2936FA-6711-4585-AFD9-973AA490CD1B}" srcOrd="1" destOrd="0" presId="urn:microsoft.com/office/officeart/2005/8/layout/orgChart1"/>
    <dgm:cxn modelId="{335CB142-2423-4F1A-8784-FB9CAF3A2579}" type="presParOf" srcId="{6F4EF1FF-E118-4D72-AC58-A58E669D634C}" destId="{27771CD2-2E56-4B03-A7B5-367C062ACBC1}" srcOrd="1" destOrd="0" presId="urn:microsoft.com/office/officeart/2005/8/layout/orgChart1"/>
    <dgm:cxn modelId="{25EB7F1E-A977-4247-941A-6F9BFD1A2844}" type="presParOf" srcId="{27771CD2-2E56-4B03-A7B5-367C062ACBC1}" destId="{2C5BE302-AF4B-4D1B-AF8E-3B42BE99FCC0}" srcOrd="0" destOrd="0" presId="urn:microsoft.com/office/officeart/2005/8/layout/orgChart1"/>
    <dgm:cxn modelId="{0EC2A685-36CB-4D4C-A071-4EA947A5A9E5}" type="presParOf" srcId="{27771CD2-2E56-4B03-A7B5-367C062ACBC1}" destId="{EEA6541F-C27A-491F-A42D-60CEE0B7C87B}" srcOrd="1" destOrd="0" presId="urn:microsoft.com/office/officeart/2005/8/layout/orgChart1"/>
    <dgm:cxn modelId="{4DB730CD-D970-4F83-BFA7-376A4493058D}" type="presParOf" srcId="{EEA6541F-C27A-491F-A42D-60CEE0B7C87B}" destId="{A586B45E-6E31-44B5-90F3-1C56AF2C4AB2}" srcOrd="0" destOrd="0" presId="urn:microsoft.com/office/officeart/2005/8/layout/orgChart1"/>
    <dgm:cxn modelId="{163D71D9-3C60-4C3B-9FBD-C26278CCC662}" type="presParOf" srcId="{A586B45E-6E31-44B5-90F3-1C56AF2C4AB2}" destId="{2A510A22-CF32-47FD-BC41-4E00F3C4B7C0}" srcOrd="0" destOrd="0" presId="urn:microsoft.com/office/officeart/2005/8/layout/orgChart1"/>
    <dgm:cxn modelId="{0E8CC774-6E71-4F19-A1D1-22C2AE1A1318}" type="presParOf" srcId="{A586B45E-6E31-44B5-90F3-1C56AF2C4AB2}" destId="{B2652C76-7E8A-4205-9A6B-024484E74241}" srcOrd="1" destOrd="0" presId="urn:microsoft.com/office/officeart/2005/8/layout/orgChart1"/>
    <dgm:cxn modelId="{D68CA929-9CC7-4B06-93F8-F8AD38EA8D19}" type="presParOf" srcId="{EEA6541F-C27A-491F-A42D-60CEE0B7C87B}" destId="{E2C449E3-8257-401C-AC2B-0B4881F57F3F}" srcOrd="1" destOrd="0" presId="urn:microsoft.com/office/officeart/2005/8/layout/orgChart1"/>
    <dgm:cxn modelId="{9C7B7BEF-62F0-40F1-8FEB-29CFCF0C9E3E}" type="presParOf" srcId="{EEA6541F-C27A-491F-A42D-60CEE0B7C87B}" destId="{9C635FDD-188D-4ECA-A46A-61554E7DC79C}" srcOrd="2" destOrd="0" presId="urn:microsoft.com/office/officeart/2005/8/layout/orgChart1"/>
    <dgm:cxn modelId="{540E0F8A-B22E-4D43-AD35-0F7C70244D86}" type="presParOf" srcId="{6F4EF1FF-E118-4D72-AC58-A58E669D634C}" destId="{A1ACE6FD-AEF8-4072-B9B4-3381BCB33897}" srcOrd="2" destOrd="0" presId="urn:microsoft.com/office/officeart/2005/8/layout/orgChart1"/>
    <dgm:cxn modelId="{F15D1E1F-A023-4D2E-AE6A-E3E33612E625}" type="presParOf" srcId="{87DB8AA8-6176-4A02-BD62-F917DD8F9632}" destId="{E87A528E-ABA6-4B34-8EF3-1FBBE367F524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6.xml><?xml version="1.0" encoding="utf-8"?>
<dgm:dataModel xmlns:dgm="http://schemas.openxmlformats.org/drawingml/2006/diagram" xmlns:a="http://schemas.openxmlformats.org/drawingml/2006/main">
  <dgm:ptLst>
    <dgm:pt modelId="{BD3D72B1-EEF6-4EB4-803A-A74A6B41934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249E77FC-7B70-4B62-8A63-35C970666788}" type="asst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ES" sz="1200" dirty="0"/>
            <a:t>Jefe(a) de </a:t>
          </a:r>
          <a:r>
            <a:rPr lang="es-ES" sz="1200" dirty="0" smtClean="0"/>
            <a:t>Estadística</a:t>
          </a:r>
          <a:endParaRPr lang="es-ES" sz="1200" dirty="0"/>
        </a:p>
      </dgm:t>
    </dgm:pt>
    <dgm:pt modelId="{8AE406FF-1ED1-4934-A5B6-7874694C824A}" type="parTrans" cxnId="{8EF6BF26-E7C2-46BA-B44E-499178DC71DC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7DEB9F7D-2884-440C-9AAA-8C430E8966A0}" type="sibTrans" cxnId="{8EF6BF26-E7C2-46BA-B44E-499178DC71DC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6B02C4B9-452D-4F19-AD38-14D77E56B251}">
      <dgm:prSet custT="1"/>
      <dgm:spPr/>
      <dgm:t>
        <a:bodyPr/>
        <a:lstStyle/>
        <a:p>
          <a:r>
            <a:rPr lang="es-ES" sz="1200" dirty="0"/>
            <a:t>Encargado(a) de </a:t>
          </a:r>
          <a:r>
            <a:rPr lang="es-ES" sz="1200" dirty="0" smtClean="0"/>
            <a:t>Estadísticas</a:t>
          </a:r>
          <a:endParaRPr lang="es-ES" sz="1200" dirty="0"/>
        </a:p>
      </dgm:t>
    </dgm:pt>
    <dgm:pt modelId="{A8AFB1A1-6C5C-4782-BE8C-6ECD9C1CCC34}" type="sibTrans" cxnId="{7F8E5E4E-2A13-4DE6-B80C-0DF396790259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0E2BCD7B-D603-4AD5-95BD-19C0F51BDA0C}" type="parTrans" cxnId="{7F8E5E4E-2A13-4DE6-B80C-0DF396790259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BFC3BB13-AB18-4912-8963-9D85AD5E801D}">
      <dgm:prSet custT="1"/>
      <dgm:spPr/>
      <dgm:t>
        <a:bodyPr/>
        <a:lstStyle/>
        <a:p>
          <a:r>
            <a:rPr lang="es-MX" altLang="es-MX" sz="1200" dirty="0"/>
            <a:t>Encargado(a)</a:t>
          </a:r>
          <a:br>
            <a:rPr lang="es-MX" altLang="es-MX" sz="1200" dirty="0"/>
          </a:br>
          <a:endParaRPr lang="es-MX" sz="1200" b="0" i="0" u="none" dirty="0"/>
        </a:p>
        <a:p>
          <a:r>
            <a:rPr lang="es-MX" altLang="es-MX" sz="1200" dirty="0"/>
            <a:t>Auxiliares</a:t>
          </a:r>
          <a:br>
            <a:rPr lang="es-MX" altLang="es-MX" sz="1200" dirty="0"/>
          </a:br>
          <a:endParaRPr lang="es-MX" altLang="es-MX" sz="1200" dirty="0" smtClean="0"/>
        </a:p>
        <a:p>
          <a:r>
            <a:rPr lang="es-MX" altLang="es-MX" sz="1200" dirty="0" smtClean="0"/>
            <a:t>Telefonista</a:t>
          </a:r>
          <a:endParaRPr lang="es-ES" sz="1200" dirty="0"/>
        </a:p>
      </dgm:t>
    </dgm:pt>
    <dgm:pt modelId="{E4C426EB-A8E6-40AB-BC76-E7D5C66C6AD5}" type="sibTrans" cxnId="{61A6E940-6BE4-4C1B-92F9-D49B503588EF}">
      <dgm:prSet/>
      <dgm:spPr/>
      <dgm:t>
        <a:bodyPr/>
        <a:lstStyle/>
        <a:p>
          <a:endParaRPr lang="es-ES"/>
        </a:p>
      </dgm:t>
    </dgm:pt>
    <dgm:pt modelId="{4BE17E80-BB43-42A3-A75A-039DBA2B7108}" type="parTrans" cxnId="{61A6E940-6BE4-4C1B-92F9-D49B503588EF}">
      <dgm:prSet/>
      <dgm:spPr/>
      <dgm:t>
        <a:bodyPr/>
        <a:lstStyle/>
        <a:p>
          <a:endParaRPr lang="es-ES"/>
        </a:p>
      </dgm:t>
    </dgm:pt>
    <dgm:pt modelId="{B3263371-B20E-4D1C-87B0-F232DC5A756C}" type="pres">
      <dgm:prSet presAssocID="{BD3D72B1-EEF6-4EB4-803A-A74A6B4193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E3F17BAB-B1AE-44E9-82A7-722DC0238AAC}" type="pres">
      <dgm:prSet presAssocID="{249E77FC-7B70-4B62-8A63-35C970666788}" presName="hierRoot1" presStyleCnt="0">
        <dgm:presLayoutVars>
          <dgm:hierBranch val="init"/>
        </dgm:presLayoutVars>
      </dgm:prSet>
      <dgm:spPr/>
    </dgm:pt>
    <dgm:pt modelId="{9878F7AB-B1DA-4C2F-B12D-D4CE9BE12EA0}" type="pres">
      <dgm:prSet presAssocID="{249E77FC-7B70-4B62-8A63-35C970666788}" presName="rootComposite1" presStyleCnt="0"/>
      <dgm:spPr/>
    </dgm:pt>
    <dgm:pt modelId="{3539C97E-3E87-43E7-8584-0204075A8D58}" type="pres">
      <dgm:prSet presAssocID="{249E77FC-7B70-4B62-8A63-35C970666788}" presName="rootText1" presStyleLbl="node0" presStyleIdx="0" presStyleCnt="1" custScaleX="89783" custScaleY="8092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1859826-2DBC-4910-B529-684A7959F7B8}" type="pres">
      <dgm:prSet presAssocID="{249E77FC-7B70-4B62-8A63-35C970666788}" presName="rootConnector1" presStyleLbl="asst0" presStyleIdx="0" presStyleCnt="0"/>
      <dgm:spPr/>
      <dgm:t>
        <a:bodyPr/>
        <a:lstStyle/>
        <a:p>
          <a:endParaRPr lang="es-ES"/>
        </a:p>
      </dgm:t>
    </dgm:pt>
    <dgm:pt modelId="{30CFF71D-0E33-41EE-8B12-6B367DC63AE3}" type="pres">
      <dgm:prSet presAssocID="{249E77FC-7B70-4B62-8A63-35C970666788}" presName="hierChild2" presStyleCnt="0"/>
      <dgm:spPr/>
    </dgm:pt>
    <dgm:pt modelId="{63727F79-B911-4252-985C-BCFF780A8669}" type="pres">
      <dgm:prSet presAssocID="{0E2BCD7B-D603-4AD5-95BD-19C0F51BDA0C}" presName="Name37" presStyleLbl="parChTrans1D2" presStyleIdx="0" presStyleCnt="1"/>
      <dgm:spPr/>
      <dgm:t>
        <a:bodyPr/>
        <a:lstStyle/>
        <a:p>
          <a:endParaRPr lang="es-ES"/>
        </a:p>
      </dgm:t>
    </dgm:pt>
    <dgm:pt modelId="{730E49D7-7F6C-4818-99AB-3F4F151A594A}" type="pres">
      <dgm:prSet presAssocID="{6B02C4B9-452D-4F19-AD38-14D77E56B251}" presName="hierRoot2" presStyleCnt="0">
        <dgm:presLayoutVars>
          <dgm:hierBranch/>
        </dgm:presLayoutVars>
      </dgm:prSet>
      <dgm:spPr/>
    </dgm:pt>
    <dgm:pt modelId="{FCB36CA0-0AD8-4C3A-87DA-C36FB784EACC}" type="pres">
      <dgm:prSet presAssocID="{6B02C4B9-452D-4F19-AD38-14D77E56B251}" presName="rootComposite" presStyleCnt="0"/>
      <dgm:spPr/>
    </dgm:pt>
    <dgm:pt modelId="{56C82615-A5B3-49EE-B6D8-D98CEFF3B425}" type="pres">
      <dgm:prSet presAssocID="{6B02C4B9-452D-4F19-AD38-14D77E56B251}" presName="rootText" presStyleLbl="node2" presStyleIdx="0" presStyleCnt="1" custScaleX="76200" custScaleY="71935" custLinFactNeighborX="-46" custLinFactNeighborY="-148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AFA3A67-B89C-4F86-803F-18EE901A04DB}" type="pres">
      <dgm:prSet presAssocID="{6B02C4B9-452D-4F19-AD38-14D77E56B251}" presName="rootConnector" presStyleLbl="node2" presStyleIdx="0" presStyleCnt="1"/>
      <dgm:spPr/>
      <dgm:t>
        <a:bodyPr/>
        <a:lstStyle/>
        <a:p>
          <a:endParaRPr lang="es-ES"/>
        </a:p>
      </dgm:t>
    </dgm:pt>
    <dgm:pt modelId="{FB845D50-1C85-4254-BC7F-F2CCFF03FA5A}" type="pres">
      <dgm:prSet presAssocID="{6B02C4B9-452D-4F19-AD38-14D77E56B251}" presName="hierChild4" presStyleCnt="0"/>
      <dgm:spPr/>
    </dgm:pt>
    <dgm:pt modelId="{149EFFF8-4C4A-45E3-A212-198313A4ACFB}" type="pres">
      <dgm:prSet presAssocID="{4BE17E80-BB43-42A3-A75A-039DBA2B7108}" presName="Name35" presStyleLbl="parChTrans1D3" presStyleIdx="0" presStyleCnt="1"/>
      <dgm:spPr/>
      <dgm:t>
        <a:bodyPr/>
        <a:lstStyle/>
        <a:p>
          <a:endParaRPr lang="es-ES"/>
        </a:p>
      </dgm:t>
    </dgm:pt>
    <dgm:pt modelId="{74307B31-CE60-4BB2-AEFE-AE60DB523F94}" type="pres">
      <dgm:prSet presAssocID="{BFC3BB13-AB18-4912-8963-9D85AD5E801D}" presName="hierRoot2" presStyleCnt="0">
        <dgm:presLayoutVars>
          <dgm:hierBranch val="init"/>
        </dgm:presLayoutVars>
      </dgm:prSet>
      <dgm:spPr/>
    </dgm:pt>
    <dgm:pt modelId="{162C41B2-B135-46E9-B5C0-9A85AC049783}" type="pres">
      <dgm:prSet presAssocID="{BFC3BB13-AB18-4912-8963-9D85AD5E801D}" presName="rootComposite" presStyleCnt="0"/>
      <dgm:spPr/>
    </dgm:pt>
    <dgm:pt modelId="{ED9B9D16-EE11-44DF-BE31-C25C5B798B5B}" type="pres">
      <dgm:prSet presAssocID="{BFC3BB13-AB18-4912-8963-9D85AD5E801D}" presName="rootText" presStyleLbl="node3" presStyleIdx="0" presStyleCnt="1" custScaleX="7620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D466366-4450-4073-99C6-8C13B1B97D3F}" type="pres">
      <dgm:prSet presAssocID="{BFC3BB13-AB18-4912-8963-9D85AD5E801D}" presName="rootConnector" presStyleLbl="node3" presStyleIdx="0" presStyleCnt="1"/>
      <dgm:spPr/>
      <dgm:t>
        <a:bodyPr/>
        <a:lstStyle/>
        <a:p>
          <a:endParaRPr lang="es-ES"/>
        </a:p>
      </dgm:t>
    </dgm:pt>
    <dgm:pt modelId="{18E4C4AE-A942-4242-92D3-9150F6412558}" type="pres">
      <dgm:prSet presAssocID="{BFC3BB13-AB18-4912-8963-9D85AD5E801D}" presName="hierChild4" presStyleCnt="0"/>
      <dgm:spPr/>
    </dgm:pt>
    <dgm:pt modelId="{1B02DEB6-08CA-4FD2-A778-AFB9810D49F8}" type="pres">
      <dgm:prSet presAssocID="{BFC3BB13-AB18-4912-8963-9D85AD5E801D}" presName="hierChild5" presStyleCnt="0"/>
      <dgm:spPr/>
    </dgm:pt>
    <dgm:pt modelId="{2C20CF96-E85A-47C3-9776-03634C2BE85C}" type="pres">
      <dgm:prSet presAssocID="{6B02C4B9-452D-4F19-AD38-14D77E56B251}" presName="hierChild5" presStyleCnt="0"/>
      <dgm:spPr/>
    </dgm:pt>
    <dgm:pt modelId="{15DA7A4A-51C3-43B8-B15F-01AD22E740D1}" type="pres">
      <dgm:prSet presAssocID="{249E77FC-7B70-4B62-8A63-35C970666788}" presName="hierChild3" presStyleCnt="0"/>
      <dgm:spPr/>
    </dgm:pt>
  </dgm:ptLst>
  <dgm:cxnLst>
    <dgm:cxn modelId="{8EF6BF26-E7C2-46BA-B44E-499178DC71DC}" srcId="{BD3D72B1-EEF6-4EB4-803A-A74A6B419346}" destId="{249E77FC-7B70-4B62-8A63-35C970666788}" srcOrd="0" destOrd="0" parTransId="{8AE406FF-1ED1-4934-A5B6-7874694C824A}" sibTransId="{7DEB9F7D-2884-440C-9AAA-8C430E8966A0}"/>
    <dgm:cxn modelId="{61A6E940-6BE4-4C1B-92F9-D49B503588EF}" srcId="{6B02C4B9-452D-4F19-AD38-14D77E56B251}" destId="{BFC3BB13-AB18-4912-8963-9D85AD5E801D}" srcOrd="0" destOrd="0" parTransId="{4BE17E80-BB43-42A3-A75A-039DBA2B7108}" sibTransId="{E4C426EB-A8E6-40AB-BC76-E7D5C66C6AD5}"/>
    <dgm:cxn modelId="{434B3C15-5835-429B-A24F-1A1EAFC92572}" type="presOf" srcId="{BFC3BB13-AB18-4912-8963-9D85AD5E801D}" destId="{ED9B9D16-EE11-44DF-BE31-C25C5B798B5B}" srcOrd="0" destOrd="0" presId="urn:microsoft.com/office/officeart/2005/8/layout/orgChart1"/>
    <dgm:cxn modelId="{E1A5656E-A8A5-45A2-B5E9-140A92BBE621}" type="presOf" srcId="{0E2BCD7B-D603-4AD5-95BD-19C0F51BDA0C}" destId="{63727F79-B911-4252-985C-BCFF780A8669}" srcOrd="0" destOrd="0" presId="urn:microsoft.com/office/officeart/2005/8/layout/orgChart1"/>
    <dgm:cxn modelId="{4F885B21-5A93-4135-BDB4-926618886E24}" type="presOf" srcId="{BFC3BB13-AB18-4912-8963-9D85AD5E801D}" destId="{4D466366-4450-4073-99C6-8C13B1B97D3F}" srcOrd="1" destOrd="0" presId="urn:microsoft.com/office/officeart/2005/8/layout/orgChart1"/>
    <dgm:cxn modelId="{5FFC4AF0-D826-4C3B-A2A7-B8A4822CE543}" type="presOf" srcId="{4BE17E80-BB43-42A3-A75A-039DBA2B7108}" destId="{149EFFF8-4C4A-45E3-A212-198313A4ACFB}" srcOrd="0" destOrd="0" presId="urn:microsoft.com/office/officeart/2005/8/layout/orgChart1"/>
    <dgm:cxn modelId="{7F8E5E4E-2A13-4DE6-B80C-0DF396790259}" srcId="{249E77FC-7B70-4B62-8A63-35C970666788}" destId="{6B02C4B9-452D-4F19-AD38-14D77E56B251}" srcOrd="0" destOrd="0" parTransId="{0E2BCD7B-D603-4AD5-95BD-19C0F51BDA0C}" sibTransId="{A8AFB1A1-6C5C-4782-BE8C-6ECD9C1CCC34}"/>
    <dgm:cxn modelId="{9779F22C-C2F9-45B0-A231-CE5E57F39679}" type="presOf" srcId="{6B02C4B9-452D-4F19-AD38-14D77E56B251}" destId="{56C82615-A5B3-49EE-B6D8-D98CEFF3B425}" srcOrd="0" destOrd="0" presId="urn:microsoft.com/office/officeart/2005/8/layout/orgChart1"/>
    <dgm:cxn modelId="{68CE492A-C081-4650-8E50-A7D4ADEA3F74}" type="presOf" srcId="{BD3D72B1-EEF6-4EB4-803A-A74A6B419346}" destId="{B3263371-B20E-4D1C-87B0-F232DC5A756C}" srcOrd="0" destOrd="0" presId="urn:microsoft.com/office/officeart/2005/8/layout/orgChart1"/>
    <dgm:cxn modelId="{F0BB650E-1A20-459D-8A2C-407073933357}" type="presOf" srcId="{249E77FC-7B70-4B62-8A63-35C970666788}" destId="{11859826-2DBC-4910-B529-684A7959F7B8}" srcOrd="1" destOrd="0" presId="urn:microsoft.com/office/officeart/2005/8/layout/orgChart1"/>
    <dgm:cxn modelId="{75985CB8-1667-43A9-AB60-FF20D9DC8414}" type="presOf" srcId="{6B02C4B9-452D-4F19-AD38-14D77E56B251}" destId="{0AFA3A67-B89C-4F86-803F-18EE901A04DB}" srcOrd="1" destOrd="0" presId="urn:microsoft.com/office/officeart/2005/8/layout/orgChart1"/>
    <dgm:cxn modelId="{44B6120A-DA84-438C-8042-AD445D40DE2B}" type="presOf" srcId="{249E77FC-7B70-4B62-8A63-35C970666788}" destId="{3539C97E-3E87-43E7-8584-0204075A8D58}" srcOrd="0" destOrd="0" presId="urn:microsoft.com/office/officeart/2005/8/layout/orgChart1"/>
    <dgm:cxn modelId="{CAB01D36-456C-4971-AC1A-AD7514953D3F}" type="presParOf" srcId="{B3263371-B20E-4D1C-87B0-F232DC5A756C}" destId="{E3F17BAB-B1AE-44E9-82A7-722DC0238AAC}" srcOrd="0" destOrd="0" presId="urn:microsoft.com/office/officeart/2005/8/layout/orgChart1"/>
    <dgm:cxn modelId="{95BFDE9E-371C-4251-BE38-8082BF6B48B3}" type="presParOf" srcId="{E3F17BAB-B1AE-44E9-82A7-722DC0238AAC}" destId="{9878F7AB-B1DA-4C2F-B12D-D4CE9BE12EA0}" srcOrd="0" destOrd="0" presId="urn:microsoft.com/office/officeart/2005/8/layout/orgChart1"/>
    <dgm:cxn modelId="{FDDF7D26-92DA-45D3-AEAA-66ED08242B0A}" type="presParOf" srcId="{9878F7AB-B1DA-4C2F-B12D-D4CE9BE12EA0}" destId="{3539C97E-3E87-43E7-8584-0204075A8D58}" srcOrd="0" destOrd="0" presId="urn:microsoft.com/office/officeart/2005/8/layout/orgChart1"/>
    <dgm:cxn modelId="{7E64051E-D161-4F2A-A3C2-EF43870A280C}" type="presParOf" srcId="{9878F7AB-B1DA-4C2F-B12D-D4CE9BE12EA0}" destId="{11859826-2DBC-4910-B529-684A7959F7B8}" srcOrd="1" destOrd="0" presId="urn:microsoft.com/office/officeart/2005/8/layout/orgChart1"/>
    <dgm:cxn modelId="{105D7803-BFE8-4E56-93F3-BEE9BF30EDAC}" type="presParOf" srcId="{E3F17BAB-B1AE-44E9-82A7-722DC0238AAC}" destId="{30CFF71D-0E33-41EE-8B12-6B367DC63AE3}" srcOrd="1" destOrd="0" presId="urn:microsoft.com/office/officeart/2005/8/layout/orgChart1"/>
    <dgm:cxn modelId="{686C759E-1359-4E8D-A509-DE2D08D5EAC5}" type="presParOf" srcId="{30CFF71D-0E33-41EE-8B12-6B367DC63AE3}" destId="{63727F79-B911-4252-985C-BCFF780A8669}" srcOrd="0" destOrd="0" presId="urn:microsoft.com/office/officeart/2005/8/layout/orgChart1"/>
    <dgm:cxn modelId="{488DA241-3146-47FD-87F4-553EE3E8C314}" type="presParOf" srcId="{30CFF71D-0E33-41EE-8B12-6B367DC63AE3}" destId="{730E49D7-7F6C-4818-99AB-3F4F151A594A}" srcOrd="1" destOrd="0" presId="urn:microsoft.com/office/officeart/2005/8/layout/orgChart1"/>
    <dgm:cxn modelId="{8D192014-B2F1-4821-B300-B0564FBDBFD1}" type="presParOf" srcId="{730E49D7-7F6C-4818-99AB-3F4F151A594A}" destId="{FCB36CA0-0AD8-4C3A-87DA-C36FB784EACC}" srcOrd="0" destOrd="0" presId="urn:microsoft.com/office/officeart/2005/8/layout/orgChart1"/>
    <dgm:cxn modelId="{C9147B56-5E8B-40AB-8568-E9FBAB6E36A6}" type="presParOf" srcId="{FCB36CA0-0AD8-4C3A-87DA-C36FB784EACC}" destId="{56C82615-A5B3-49EE-B6D8-D98CEFF3B425}" srcOrd="0" destOrd="0" presId="urn:microsoft.com/office/officeart/2005/8/layout/orgChart1"/>
    <dgm:cxn modelId="{ADFAC062-F1F0-45AF-8831-FC89B5BA8872}" type="presParOf" srcId="{FCB36CA0-0AD8-4C3A-87DA-C36FB784EACC}" destId="{0AFA3A67-B89C-4F86-803F-18EE901A04DB}" srcOrd="1" destOrd="0" presId="urn:microsoft.com/office/officeart/2005/8/layout/orgChart1"/>
    <dgm:cxn modelId="{1B0EBF4E-371E-44E8-B453-D1AB658D3756}" type="presParOf" srcId="{730E49D7-7F6C-4818-99AB-3F4F151A594A}" destId="{FB845D50-1C85-4254-BC7F-F2CCFF03FA5A}" srcOrd="1" destOrd="0" presId="urn:microsoft.com/office/officeart/2005/8/layout/orgChart1"/>
    <dgm:cxn modelId="{CF01E683-CEA7-419D-B7A4-3445A40DC985}" type="presParOf" srcId="{FB845D50-1C85-4254-BC7F-F2CCFF03FA5A}" destId="{149EFFF8-4C4A-45E3-A212-198313A4ACFB}" srcOrd="0" destOrd="0" presId="urn:microsoft.com/office/officeart/2005/8/layout/orgChart1"/>
    <dgm:cxn modelId="{E944667D-796D-4024-AA95-C1627055031A}" type="presParOf" srcId="{FB845D50-1C85-4254-BC7F-F2CCFF03FA5A}" destId="{74307B31-CE60-4BB2-AEFE-AE60DB523F94}" srcOrd="1" destOrd="0" presId="urn:microsoft.com/office/officeart/2005/8/layout/orgChart1"/>
    <dgm:cxn modelId="{7D21FE60-B302-4277-A2E8-5CA91509F103}" type="presParOf" srcId="{74307B31-CE60-4BB2-AEFE-AE60DB523F94}" destId="{162C41B2-B135-46E9-B5C0-9A85AC049783}" srcOrd="0" destOrd="0" presId="urn:microsoft.com/office/officeart/2005/8/layout/orgChart1"/>
    <dgm:cxn modelId="{B1F4EBFE-6D83-4109-BE53-3608DEBB9DC1}" type="presParOf" srcId="{162C41B2-B135-46E9-B5C0-9A85AC049783}" destId="{ED9B9D16-EE11-44DF-BE31-C25C5B798B5B}" srcOrd="0" destOrd="0" presId="urn:microsoft.com/office/officeart/2005/8/layout/orgChart1"/>
    <dgm:cxn modelId="{E14A895A-B1FC-4753-8D4C-B256C41A8AC5}" type="presParOf" srcId="{162C41B2-B135-46E9-B5C0-9A85AC049783}" destId="{4D466366-4450-4073-99C6-8C13B1B97D3F}" srcOrd="1" destOrd="0" presId="urn:microsoft.com/office/officeart/2005/8/layout/orgChart1"/>
    <dgm:cxn modelId="{DEDE7F99-45A4-4849-BB39-C5F30999885E}" type="presParOf" srcId="{74307B31-CE60-4BB2-AEFE-AE60DB523F94}" destId="{18E4C4AE-A942-4242-92D3-9150F6412558}" srcOrd="1" destOrd="0" presId="urn:microsoft.com/office/officeart/2005/8/layout/orgChart1"/>
    <dgm:cxn modelId="{2F91A6EF-7F14-4E53-A3E5-D8BDDB2E1CCD}" type="presParOf" srcId="{74307B31-CE60-4BB2-AEFE-AE60DB523F94}" destId="{1B02DEB6-08CA-4FD2-A778-AFB9810D49F8}" srcOrd="2" destOrd="0" presId="urn:microsoft.com/office/officeart/2005/8/layout/orgChart1"/>
    <dgm:cxn modelId="{F170CA9C-7FBB-4013-8374-F9CE3D6BE423}" type="presParOf" srcId="{730E49D7-7F6C-4818-99AB-3F4F151A594A}" destId="{2C20CF96-E85A-47C3-9776-03634C2BE85C}" srcOrd="2" destOrd="0" presId="urn:microsoft.com/office/officeart/2005/8/layout/orgChart1"/>
    <dgm:cxn modelId="{5FBE1531-915F-4650-B24C-61ED66BC345E}" type="presParOf" srcId="{E3F17BAB-B1AE-44E9-82A7-722DC0238AAC}" destId="{15DA7A4A-51C3-43B8-B15F-01AD22E740D1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7.xml><?xml version="1.0" encoding="utf-8"?>
<dgm:dataModel xmlns:dgm="http://schemas.openxmlformats.org/drawingml/2006/diagram" xmlns:a="http://schemas.openxmlformats.org/drawingml/2006/main">
  <dgm:ptLst>
    <dgm:pt modelId="{BD3D72B1-EEF6-4EB4-803A-A74A6B41934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249E77FC-7B70-4B62-8A63-35C970666788}" type="asst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ES" sz="1200" dirty="0" smtClean="0"/>
            <a:t>Inspector(a) General de Investigación</a:t>
          </a:r>
        </a:p>
      </dgm:t>
    </dgm:pt>
    <dgm:pt modelId="{8AE406FF-1ED1-4934-A5B6-7874694C824A}" type="parTrans" cxnId="{8EF6BF26-E7C2-46BA-B44E-499178DC71DC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7DEB9F7D-2884-440C-9AAA-8C430E8966A0}" type="sibTrans" cxnId="{8EF6BF26-E7C2-46BA-B44E-499178DC71DC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6B02C4B9-452D-4F19-AD38-14D77E56B251}">
      <dgm:prSet custT="1"/>
      <dgm:spPr/>
      <dgm:t>
        <a:bodyPr/>
        <a:lstStyle/>
        <a:p>
          <a:r>
            <a:rPr lang="es-MX" sz="1200" dirty="0" smtClean="0"/>
            <a:t>Jefe(a) de Enlace y Control</a:t>
          </a:r>
        </a:p>
      </dgm:t>
    </dgm:pt>
    <dgm:pt modelId="{A8AFB1A1-6C5C-4782-BE8C-6ECD9C1CCC34}" type="sibTrans" cxnId="{7F8E5E4E-2A13-4DE6-B80C-0DF396790259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0E2BCD7B-D603-4AD5-95BD-19C0F51BDA0C}" type="parTrans" cxnId="{7F8E5E4E-2A13-4DE6-B80C-0DF396790259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BFC3BB13-AB18-4912-8963-9D85AD5E801D}">
      <dgm:prSet custT="1"/>
      <dgm:spPr/>
      <dgm:t>
        <a:bodyPr/>
        <a:lstStyle/>
        <a:p>
          <a:r>
            <a:rPr lang="es-MX" sz="1200" dirty="0" smtClean="0"/>
            <a:t>Analista</a:t>
          </a:r>
        </a:p>
      </dgm:t>
    </dgm:pt>
    <dgm:pt modelId="{E4C426EB-A8E6-40AB-BC76-E7D5C66C6AD5}" type="sibTrans" cxnId="{61A6E940-6BE4-4C1B-92F9-D49B503588EF}">
      <dgm:prSet/>
      <dgm:spPr/>
      <dgm:t>
        <a:bodyPr/>
        <a:lstStyle/>
        <a:p>
          <a:endParaRPr lang="es-ES"/>
        </a:p>
      </dgm:t>
    </dgm:pt>
    <dgm:pt modelId="{4BE17E80-BB43-42A3-A75A-039DBA2B7108}" type="parTrans" cxnId="{61A6E940-6BE4-4C1B-92F9-D49B503588EF}">
      <dgm:prSet/>
      <dgm:spPr/>
      <dgm:t>
        <a:bodyPr/>
        <a:lstStyle/>
        <a:p>
          <a:endParaRPr lang="es-ES"/>
        </a:p>
      </dgm:t>
    </dgm:pt>
    <dgm:pt modelId="{DD56E9DA-E36D-4DFE-9E3E-7F993C504394}">
      <dgm:prSet custT="1"/>
      <dgm:spPr/>
      <dgm:t>
        <a:bodyPr/>
        <a:lstStyle/>
        <a:p>
          <a:r>
            <a:rPr lang="es-MX" sz="1200" dirty="0" smtClean="0"/>
            <a:t>Jefe(a) Administrativo(a)</a:t>
          </a:r>
        </a:p>
      </dgm:t>
    </dgm:pt>
    <dgm:pt modelId="{C97D2B64-7F56-4F25-990D-8C6098C83CAA}" type="parTrans" cxnId="{C4162C18-B87F-4B7D-9EFE-5E6F1FDA7C69}">
      <dgm:prSet/>
      <dgm:spPr/>
      <dgm:t>
        <a:bodyPr/>
        <a:lstStyle/>
        <a:p>
          <a:endParaRPr lang="es-ES"/>
        </a:p>
      </dgm:t>
    </dgm:pt>
    <dgm:pt modelId="{BFB2EBEA-351B-464A-AA7E-F1453167CC22}" type="sibTrans" cxnId="{C4162C18-B87F-4B7D-9EFE-5E6F1FDA7C69}">
      <dgm:prSet/>
      <dgm:spPr/>
      <dgm:t>
        <a:bodyPr/>
        <a:lstStyle/>
        <a:p>
          <a:endParaRPr lang="es-ES"/>
        </a:p>
      </dgm:t>
    </dgm:pt>
    <dgm:pt modelId="{B3263371-B20E-4D1C-87B0-F232DC5A756C}" type="pres">
      <dgm:prSet presAssocID="{BD3D72B1-EEF6-4EB4-803A-A74A6B4193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E3F17BAB-B1AE-44E9-82A7-722DC0238AAC}" type="pres">
      <dgm:prSet presAssocID="{249E77FC-7B70-4B62-8A63-35C970666788}" presName="hierRoot1" presStyleCnt="0">
        <dgm:presLayoutVars>
          <dgm:hierBranch val="init"/>
        </dgm:presLayoutVars>
      </dgm:prSet>
      <dgm:spPr/>
    </dgm:pt>
    <dgm:pt modelId="{9878F7AB-B1DA-4C2F-B12D-D4CE9BE12EA0}" type="pres">
      <dgm:prSet presAssocID="{249E77FC-7B70-4B62-8A63-35C970666788}" presName="rootComposite1" presStyleCnt="0"/>
      <dgm:spPr/>
    </dgm:pt>
    <dgm:pt modelId="{3539C97E-3E87-43E7-8584-0204075A8D58}" type="pres">
      <dgm:prSet presAssocID="{249E77FC-7B70-4B62-8A63-35C970666788}" presName="rootText1" presStyleLbl="node0" presStyleIdx="0" presStyleCnt="1" custScaleX="89783" custScaleY="91299" custLinFactNeighborY="-376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1859826-2DBC-4910-B529-684A7959F7B8}" type="pres">
      <dgm:prSet presAssocID="{249E77FC-7B70-4B62-8A63-35C970666788}" presName="rootConnector1" presStyleLbl="asst0" presStyleIdx="0" presStyleCnt="0"/>
      <dgm:spPr/>
      <dgm:t>
        <a:bodyPr/>
        <a:lstStyle/>
        <a:p>
          <a:endParaRPr lang="es-ES"/>
        </a:p>
      </dgm:t>
    </dgm:pt>
    <dgm:pt modelId="{30CFF71D-0E33-41EE-8B12-6B367DC63AE3}" type="pres">
      <dgm:prSet presAssocID="{249E77FC-7B70-4B62-8A63-35C970666788}" presName="hierChild2" presStyleCnt="0"/>
      <dgm:spPr/>
    </dgm:pt>
    <dgm:pt modelId="{63727F79-B911-4252-985C-BCFF780A8669}" type="pres">
      <dgm:prSet presAssocID="{0E2BCD7B-D603-4AD5-95BD-19C0F51BDA0C}" presName="Name37" presStyleLbl="parChTrans1D2" presStyleIdx="0" presStyleCnt="2"/>
      <dgm:spPr/>
      <dgm:t>
        <a:bodyPr/>
        <a:lstStyle/>
        <a:p>
          <a:endParaRPr lang="es-ES"/>
        </a:p>
      </dgm:t>
    </dgm:pt>
    <dgm:pt modelId="{730E49D7-7F6C-4818-99AB-3F4F151A594A}" type="pres">
      <dgm:prSet presAssocID="{6B02C4B9-452D-4F19-AD38-14D77E56B251}" presName="hierRoot2" presStyleCnt="0">
        <dgm:presLayoutVars>
          <dgm:hierBranch/>
        </dgm:presLayoutVars>
      </dgm:prSet>
      <dgm:spPr/>
    </dgm:pt>
    <dgm:pt modelId="{FCB36CA0-0AD8-4C3A-87DA-C36FB784EACC}" type="pres">
      <dgm:prSet presAssocID="{6B02C4B9-452D-4F19-AD38-14D77E56B251}" presName="rootComposite" presStyleCnt="0"/>
      <dgm:spPr/>
    </dgm:pt>
    <dgm:pt modelId="{56C82615-A5B3-49EE-B6D8-D98CEFF3B425}" type="pres">
      <dgm:prSet presAssocID="{6B02C4B9-452D-4F19-AD38-14D77E56B251}" presName="rootText" presStyleLbl="node2" presStyleIdx="0" presStyleCnt="2" custScaleX="76200" custScaleY="71935" custLinFactNeighborX="-46" custLinFactNeighborY="362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AFA3A67-B89C-4F86-803F-18EE901A04DB}" type="pres">
      <dgm:prSet presAssocID="{6B02C4B9-452D-4F19-AD38-14D77E56B251}" presName="rootConnector" presStyleLbl="node2" presStyleIdx="0" presStyleCnt="2"/>
      <dgm:spPr/>
      <dgm:t>
        <a:bodyPr/>
        <a:lstStyle/>
        <a:p>
          <a:endParaRPr lang="es-ES"/>
        </a:p>
      </dgm:t>
    </dgm:pt>
    <dgm:pt modelId="{FB845D50-1C85-4254-BC7F-F2CCFF03FA5A}" type="pres">
      <dgm:prSet presAssocID="{6B02C4B9-452D-4F19-AD38-14D77E56B251}" presName="hierChild4" presStyleCnt="0"/>
      <dgm:spPr/>
    </dgm:pt>
    <dgm:pt modelId="{149EFFF8-4C4A-45E3-A212-198313A4ACFB}" type="pres">
      <dgm:prSet presAssocID="{4BE17E80-BB43-42A3-A75A-039DBA2B7108}" presName="Name35" presStyleLbl="parChTrans1D3" presStyleIdx="0" presStyleCnt="1"/>
      <dgm:spPr/>
      <dgm:t>
        <a:bodyPr/>
        <a:lstStyle/>
        <a:p>
          <a:endParaRPr lang="es-ES"/>
        </a:p>
      </dgm:t>
    </dgm:pt>
    <dgm:pt modelId="{74307B31-CE60-4BB2-AEFE-AE60DB523F94}" type="pres">
      <dgm:prSet presAssocID="{BFC3BB13-AB18-4912-8963-9D85AD5E801D}" presName="hierRoot2" presStyleCnt="0">
        <dgm:presLayoutVars>
          <dgm:hierBranch val="init"/>
        </dgm:presLayoutVars>
      </dgm:prSet>
      <dgm:spPr/>
    </dgm:pt>
    <dgm:pt modelId="{162C41B2-B135-46E9-B5C0-9A85AC049783}" type="pres">
      <dgm:prSet presAssocID="{BFC3BB13-AB18-4912-8963-9D85AD5E801D}" presName="rootComposite" presStyleCnt="0"/>
      <dgm:spPr/>
    </dgm:pt>
    <dgm:pt modelId="{ED9B9D16-EE11-44DF-BE31-C25C5B798B5B}" type="pres">
      <dgm:prSet presAssocID="{BFC3BB13-AB18-4912-8963-9D85AD5E801D}" presName="rootText" presStyleLbl="node3" presStyleIdx="0" presStyleCnt="1" custScaleX="76200" custScaleY="68302" custLinFactNeighborY="-706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D466366-4450-4073-99C6-8C13B1B97D3F}" type="pres">
      <dgm:prSet presAssocID="{BFC3BB13-AB18-4912-8963-9D85AD5E801D}" presName="rootConnector" presStyleLbl="node3" presStyleIdx="0" presStyleCnt="1"/>
      <dgm:spPr/>
      <dgm:t>
        <a:bodyPr/>
        <a:lstStyle/>
        <a:p>
          <a:endParaRPr lang="es-ES"/>
        </a:p>
      </dgm:t>
    </dgm:pt>
    <dgm:pt modelId="{18E4C4AE-A942-4242-92D3-9150F6412558}" type="pres">
      <dgm:prSet presAssocID="{BFC3BB13-AB18-4912-8963-9D85AD5E801D}" presName="hierChild4" presStyleCnt="0"/>
      <dgm:spPr/>
    </dgm:pt>
    <dgm:pt modelId="{1B02DEB6-08CA-4FD2-A778-AFB9810D49F8}" type="pres">
      <dgm:prSet presAssocID="{BFC3BB13-AB18-4912-8963-9D85AD5E801D}" presName="hierChild5" presStyleCnt="0"/>
      <dgm:spPr/>
    </dgm:pt>
    <dgm:pt modelId="{2C20CF96-E85A-47C3-9776-03634C2BE85C}" type="pres">
      <dgm:prSet presAssocID="{6B02C4B9-452D-4F19-AD38-14D77E56B251}" presName="hierChild5" presStyleCnt="0"/>
      <dgm:spPr/>
    </dgm:pt>
    <dgm:pt modelId="{F232FD89-A743-42D9-9065-6DBB98B98D71}" type="pres">
      <dgm:prSet presAssocID="{C97D2B64-7F56-4F25-990D-8C6098C83CAA}" presName="Name37" presStyleLbl="parChTrans1D2" presStyleIdx="1" presStyleCnt="2"/>
      <dgm:spPr/>
      <dgm:t>
        <a:bodyPr/>
        <a:lstStyle/>
        <a:p>
          <a:endParaRPr lang="es-ES"/>
        </a:p>
      </dgm:t>
    </dgm:pt>
    <dgm:pt modelId="{C2110CA1-DD12-4732-BAE0-2FC46F4F5CBE}" type="pres">
      <dgm:prSet presAssocID="{DD56E9DA-E36D-4DFE-9E3E-7F993C504394}" presName="hierRoot2" presStyleCnt="0">
        <dgm:presLayoutVars>
          <dgm:hierBranch val="init"/>
        </dgm:presLayoutVars>
      </dgm:prSet>
      <dgm:spPr/>
    </dgm:pt>
    <dgm:pt modelId="{68175BEB-8BE9-4116-A206-67AB8A877BBE}" type="pres">
      <dgm:prSet presAssocID="{DD56E9DA-E36D-4DFE-9E3E-7F993C504394}" presName="rootComposite" presStyleCnt="0"/>
      <dgm:spPr/>
    </dgm:pt>
    <dgm:pt modelId="{132C7A25-EBC1-4BC0-83F6-8F39BD8C77A6}" type="pres">
      <dgm:prSet presAssocID="{DD56E9DA-E36D-4DFE-9E3E-7F993C504394}" presName="rootText" presStyleLbl="node2" presStyleIdx="1" presStyleCnt="2" custScaleX="76200" custScaleY="71935" custLinFactNeighborX="-46" custLinFactNeighborY="362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318BE347-72C2-4E45-A6F8-A9F6CB82D1AD}" type="pres">
      <dgm:prSet presAssocID="{DD56E9DA-E36D-4DFE-9E3E-7F993C504394}" presName="rootConnector" presStyleLbl="node2" presStyleIdx="1" presStyleCnt="2"/>
      <dgm:spPr/>
      <dgm:t>
        <a:bodyPr/>
        <a:lstStyle/>
        <a:p>
          <a:endParaRPr lang="es-ES"/>
        </a:p>
      </dgm:t>
    </dgm:pt>
    <dgm:pt modelId="{9E1E2BA9-8F8B-4D82-BC88-C5BD6937E906}" type="pres">
      <dgm:prSet presAssocID="{DD56E9DA-E36D-4DFE-9E3E-7F993C504394}" presName="hierChild4" presStyleCnt="0"/>
      <dgm:spPr/>
    </dgm:pt>
    <dgm:pt modelId="{04EADFB3-3706-4D7D-AE00-00346038E230}" type="pres">
      <dgm:prSet presAssocID="{DD56E9DA-E36D-4DFE-9E3E-7F993C504394}" presName="hierChild5" presStyleCnt="0"/>
      <dgm:spPr/>
    </dgm:pt>
    <dgm:pt modelId="{15DA7A4A-51C3-43B8-B15F-01AD22E740D1}" type="pres">
      <dgm:prSet presAssocID="{249E77FC-7B70-4B62-8A63-35C970666788}" presName="hierChild3" presStyleCnt="0"/>
      <dgm:spPr/>
    </dgm:pt>
  </dgm:ptLst>
  <dgm:cxnLst>
    <dgm:cxn modelId="{C4162C18-B87F-4B7D-9EFE-5E6F1FDA7C69}" srcId="{249E77FC-7B70-4B62-8A63-35C970666788}" destId="{DD56E9DA-E36D-4DFE-9E3E-7F993C504394}" srcOrd="1" destOrd="0" parTransId="{C97D2B64-7F56-4F25-990D-8C6098C83CAA}" sibTransId="{BFB2EBEA-351B-464A-AA7E-F1453167CC22}"/>
    <dgm:cxn modelId="{0BA7D124-8CEA-45AC-AE32-3E9ECE32D8FF}" type="presOf" srcId="{DD56E9DA-E36D-4DFE-9E3E-7F993C504394}" destId="{132C7A25-EBC1-4BC0-83F6-8F39BD8C77A6}" srcOrd="0" destOrd="0" presId="urn:microsoft.com/office/officeart/2005/8/layout/orgChart1"/>
    <dgm:cxn modelId="{F7820CC1-9537-42E8-B7F7-88D43FD2E01D}" type="presOf" srcId="{DD56E9DA-E36D-4DFE-9E3E-7F993C504394}" destId="{318BE347-72C2-4E45-A6F8-A9F6CB82D1AD}" srcOrd="1" destOrd="0" presId="urn:microsoft.com/office/officeart/2005/8/layout/orgChart1"/>
    <dgm:cxn modelId="{61A6E940-6BE4-4C1B-92F9-D49B503588EF}" srcId="{6B02C4B9-452D-4F19-AD38-14D77E56B251}" destId="{BFC3BB13-AB18-4912-8963-9D85AD5E801D}" srcOrd="0" destOrd="0" parTransId="{4BE17E80-BB43-42A3-A75A-039DBA2B7108}" sibTransId="{E4C426EB-A8E6-40AB-BC76-E7D5C66C6AD5}"/>
    <dgm:cxn modelId="{44B6120A-DA84-438C-8042-AD445D40DE2B}" type="presOf" srcId="{249E77FC-7B70-4B62-8A63-35C970666788}" destId="{3539C97E-3E87-43E7-8584-0204075A8D58}" srcOrd="0" destOrd="0" presId="urn:microsoft.com/office/officeart/2005/8/layout/orgChart1"/>
    <dgm:cxn modelId="{75985CB8-1667-43A9-AB60-FF20D9DC8414}" type="presOf" srcId="{6B02C4B9-452D-4F19-AD38-14D77E56B251}" destId="{0AFA3A67-B89C-4F86-803F-18EE901A04DB}" srcOrd="1" destOrd="0" presId="urn:microsoft.com/office/officeart/2005/8/layout/orgChart1"/>
    <dgm:cxn modelId="{F0BB650E-1A20-459D-8A2C-407073933357}" type="presOf" srcId="{249E77FC-7B70-4B62-8A63-35C970666788}" destId="{11859826-2DBC-4910-B529-684A7959F7B8}" srcOrd="1" destOrd="0" presId="urn:microsoft.com/office/officeart/2005/8/layout/orgChart1"/>
    <dgm:cxn modelId="{D067ED26-A9F1-45B2-B075-B53C4EDC5638}" type="presOf" srcId="{C97D2B64-7F56-4F25-990D-8C6098C83CAA}" destId="{F232FD89-A743-42D9-9065-6DBB98B98D71}" srcOrd="0" destOrd="0" presId="urn:microsoft.com/office/officeart/2005/8/layout/orgChart1"/>
    <dgm:cxn modelId="{5FFC4AF0-D826-4C3B-A2A7-B8A4822CE543}" type="presOf" srcId="{4BE17E80-BB43-42A3-A75A-039DBA2B7108}" destId="{149EFFF8-4C4A-45E3-A212-198313A4ACFB}" srcOrd="0" destOrd="0" presId="urn:microsoft.com/office/officeart/2005/8/layout/orgChart1"/>
    <dgm:cxn modelId="{68CE492A-C081-4650-8E50-A7D4ADEA3F74}" type="presOf" srcId="{BD3D72B1-EEF6-4EB4-803A-A74A6B419346}" destId="{B3263371-B20E-4D1C-87B0-F232DC5A756C}" srcOrd="0" destOrd="0" presId="urn:microsoft.com/office/officeart/2005/8/layout/orgChart1"/>
    <dgm:cxn modelId="{E1A5656E-A8A5-45A2-B5E9-140A92BBE621}" type="presOf" srcId="{0E2BCD7B-D603-4AD5-95BD-19C0F51BDA0C}" destId="{63727F79-B911-4252-985C-BCFF780A8669}" srcOrd="0" destOrd="0" presId="urn:microsoft.com/office/officeart/2005/8/layout/orgChart1"/>
    <dgm:cxn modelId="{434B3C15-5835-429B-A24F-1A1EAFC92572}" type="presOf" srcId="{BFC3BB13-AB18-4912-8963-9D85AD5E801D}" destId="{ED9B9D16-EE11-44DF-BE31-C25C5B798B5B}" srcOrd="0" destOrd="0" presId="urn:microsoft.com/office/officeart/2005/8/layout/orgChart1"/>
    <dgm:cxn modelId="{8EF6BF26-E7C2-46BA-B44E-499178DC71DC}" srcId="{BD3D72B1-EEF6-4EB4-803A-A74A6B419346}" destId="{249E77FC-7B70-4B62-8A63-35C970666788}" srcOrd="0" destOrd="0" parTransId="{8AE406FF-1ED1-4934-A5B6-7874694C824A}" sibTransId="{7DEB9F7D-2884-440C-9AAA-8C430E8966A0}"/>
    <dgm:cxn modelId="{9779F22C-C2F9-45B0-A231-CE5E57F39679}" type="presOf" srcId="{6B02C4B9-452D-4F19-AD38-14D77E56B251}" destId="{56C82615-A5B3-49EE-B6D8-D98CEFF3B425}" srcOrd="0" destOrd="0" presId="urn:microsoft.com/office/officeart/2005/8/layout/orgChart1"/>
    <dgm:cxn modelId="{7F8E5E4E-2A13-4DE6-B80C-0DF396790259}" srcId="{249E77FC-7B70-4B62-8A63-35C970666788}" destId="{6B02C4B9-452D-4F19-AD38-14D77E56B251}" srcOrd="0" destOrd="0" parTransId="{0E2BCD7B-D603-4AD5-95BD-19C0F51BDA0C}" sibTransId="{A8AFB1A1-6C5C-4782-BE8C-6ECD9C1CCC34}"/>
    <dgm:cxn modelId="{4F885B21-5A93-4135-BDB4-926618886E24}" type="presOf" srcId="{BFC3BB13-AB18-4912-8963-9D85AD5E801D}" destId="{4D466366-4450-4073-99C6-8C13B1B97D3F}" srcOrd="1" destOrd="0" presId="urn:microsoft.com/office/officeart/2005/8/layout/orgChart1"/>
    <dgm:cxn modelId="{CAB01D36-456C-4971-AC1A-AD7514953D3F}" type="presParOf" srcId="{B3263371-B20E-4D1C-87B0-F232DC5A756C}" destId="{E3F17BAB-B1AE-44E9-82A7-722DC0238AAC}" srcOrd="0" destOrd="0" presId="urn:microsoft.com/office/officeart/2005/8/layout/orgChart1"/>
    <dgm:cxn modelId="{95BFDE9E-371C-4251-BE38-8082BF6B48B3}" type="presParOf" srcId="{E3F17BAB-B1AE-44E9-82A7-722DC0238AAC}" destId="{9878F7AB-B1DA-4C2F-B12D-D4CE9BE12EA0}" srcOrd="0" destOrd="0" presId="urn:microsoft.com/office/officeart/2005/8/layout/orgChart1"/>
    <dgm:cxn modelId="{FDDF7D26-92DA-45D3-AEAA-66ED08242B0A}" type="presParOf" srcId="{9878F7AB-B1DA-4C2F-B12D-D4CE9BE12EA0}" destId="{3539C97E-3E87-43E7-8584-0204075A8D58}" srcOrd="0" destOrd="0" presId="urn:microsoft.com/office/officeart/2005/8/layout/orgChart1"/>
    <dgm:cxn modelId="{7E64051E-D161-4F2A-A3C2-EF43870A280C}" type="presParOf" srcId="{9878F7AB-B1DA-4C2F-B12D-D4CE9BE12EA0}" destId="{11859826-2DBC-4910-B529-684A7959F7B8}" srcOrd="1" destOrd="0" presId="urn:microsoft.com/office/officeart/2005/8/layout/orgChart1"/>
    <dgm:cxn modelId="{105D7803-BFE8-4E56-93F3-BEE9BF30EDAC}" type="presParOf" srcId="{E3F17BAB-B1AE-44E9-82A7-722DC0238AAC}" destId="{30CFF71D-0E33-41EE-8B12-6B367DC63AE3}" srcOrd="1" destOrd="0" presId="urn:microsoft.com/office/officeart/2005/8/layout/orgChart1"/>
    <dgm:cxn modelId="{686C759E-1359-4E8D-A509-DE2D08D5EAC5}" type="presParOf" srcId="{30CFF71D-0E33-41EE-8B12-6B367DC63AE3}" destId="{63727F79-B911-4252-985C-BCFF780A8669}" srcOrd="0" destOrd="0" presId="urn:microsoft.com/office/officeart/2005/8/layout/orgChart1"/>
    <dgm:cxn modelId="{488DA241-3146-47FD-87F4-553EE3E8C314}" type="presParOf" srcId="{30CFF71D-0E33-41EE-8B12-6B367DC63AE3}" destId="{730E49D7-7F6C-4818-99AB-3F4F151A594A}" srcOrd="1" destOrd="0" presId="urn:microsoft.com/office/officeart/2005/8/layout/orgChart1"/>
    <dgm:cxn modelId="{8D192014-B2F1-4821-B300-B0564FBDBFD1}" type="presParOf" srcId="{730E49D7-7F6C-4818-99AB-3F4F151A594A}" destId="{FCB36CA0-0AD8-4C3A-87DA-C36FB784EACC}" srcOrd="0" destOrd="0" presId="urn:microsoft.com/office/officeart/2005/8/layout/orgChart1"/>
    <dgm:cxn modelId="{C9147B56-5E8B-40AB-8568-E9FBAB6E36A6}" type="presParOf" srcId="{FCB36CA0-0AD8-4C3A-87DA-C36FB784EACC}" destId="{56C82615-A5B3-49EE-B6D8-D98CEFF3B425}" srcOrd="0" destOrd="0" presId="urn:microsoft.com/office/officeart/2005/8/layout/orgChart1"/>
    <dgm:cxn modelId="{ADFAC062-F1F0-45AF-8831-FC89B5BA8872}" type="presParOf" srcId="{FCB36CA0-0AD8-4C3A-87DA-C36FB784EACC}" destId="{0AFA3A67-B89C-4F86-803F-18EE901A04DB}" srcOrd="1" destOrd="0" presId="urn:microsoft.com/office/officeart/2005/8/layout/orgChart1"/>
    <dgm:cxn modelId="{1B0EBF4E-371E-44E8-B453-D1AB658D3756}" type="presParOf" srcId="{730E49D7-7F6C-4818-99AB-3F4F151A594A}" destId="{FB845D50-1C85-4254-BC7F-F2CCFF03FA5A}" srcOrd="1" destOrd="0" presId="urn:microsoft.com/office/officeart/2005/8/layout/orgChart1"/>
    <dgm:cxn modelId="{CF01E683-CEA7-419D-B7A4-3445A40DC985}" type="presParOf" srcId="{FB845D50-1C85-4254-BC7F-F2CCFF03FA5A}" destId="{149EFFF8-4C4A-45E3-A212-198313A4ACFB}" srcOrd="0" destOrd="0" presId="urn:microsoft.com/office/officeart/2005/8/layout/orgChart1"/>
    <dgm:cxn modelId="{E944667D-796D-4024-AA95-C1627055031A}" type="presParOf" srcId="{FB845D50-1C85-4254-BC7F-F2CCFF03FA5A}" destId="{74307B31-CE60-4BB2-AEFE-AE60DB523F94}" srcOrd="1" destOrd="0" presId="urn:microsoft.com/office/officeart/2005/8/layout/orgChart1"/>
    <dgm:cxn modelId="{7D21FE60-B302-4277-A2E8-5CA91509F103}" type="presParOf" srcId="{74307B31-CE60-4BB2-AEFE-AE60DB523F94}" destId="{162C41B2-B135-46E9-B5C0-9A85AC049783}" srcOrd="0" destOrd="0" presId="urn:microsoft.com/office/officeart/2005/8/layout/orgChart1"/>
    <dgm:cxn modelId="{B1F4EBFE-6D83-4109-BE53-3608DEBB9DC1}" type="presParOf" srcId="{162C41B2-B135-46E9-B5C0-9A85AC049783}" destId="{ED9B9D16-EE11-44DF-BE31-C25C5B798B5B}" srcOrd="0" destOrd="0" presId="urn:microsoft.com/office/officeart/2005/8/layout/orgChart1"/>
    <dgm:cxn modelId="{E14A895A-B1FC-4753-8D4C-B256C41A8AC5}" type="presParOf" srcId="{162C41B2-B135-46E9-B5C0-9A85AC049783}" destId="{4D466366-4450-4073-99C6-8C13B1B97D3F}" srcOrd="1" destOrd="0" presId="urn:microsoft.com/office/officeart/2005/8/layout/orgChart1"/>
    <dgm:cxn modelId="{DEDE7F99-45A4-4849-BB39-C5F30999885E}" type="presParOf" srcId="{74307B31-CE60-4BB2-AEFE-AE60DB523F94}" destId="{18E4C4AE-A942-4242-92D3-9150F6412558}" srcOrd="1" destOrd="0" presId="urn:microsoft.com/office/officeart/2005/8/layout/orgChart1"/>
    <dgm:cxn modelId="{2F91A6EF-7F14-4E53-A3E5-D8BDDB2E1CCD}" type="presParOf" srcId="{74307B31-CE60-4BB2-AEFE-AE60DB523F94}" destId="{1B02DEB6-08CA-4FD2-A778-AFB9810D49F8}" srcOrd="2" destOrd="0" presId="urn:microsoft.com/office/officeart/2005/8/layout/orgChart1"/>
    <dgm:cxn modelId="{F170CA9C-7FBB-4013-8374-F9CE3D6BE423}" type="presParOf" srcId="{730E49D7-7F6C-4818-99AB-3F4F151A594A}" destId="{2C20CF96-E85A-47C3-9776-03634C2BE85C}" srcOrd="2" destOrd="0" presId="urn:microsoft.com/office/officeart/2005/8/layout/orgChart1"/>
    <dgm:cxn modelId="{0D5E36CB-C376-4F7C-B976-36D0E0D7C27C}" type="presParOf" srcId="{30CFF71D-0E33-41EE-8B12-6B367DC63AE3}" destId="{F232FD89-A743-42D9-9065-6DBB98B98D71}" srcOrd="2" destOrd="0" presId="urn:microsoft.com/office/officeart/2005/8/layout/orgChart1"/>
    <dgm:cxn modelId="{2EECF22E-8D63-47A9-AD7F-E9407F30ADA0}" type="presParOf" srcId="{30CFF71D-0E33-41EE-8B12-6B367DC63AE3}" destId="{C2110CA1-DD12-4732-BAE0-2FC46F4F5CBE}" srcOrd="3" destOrd="0" presId="urn:microsoft.com/office/officeart/2005/8/layout/orgChart1"/>
    <dgm:cxn modelId="{AFA4AEE9-49D3-4ACB-B1C1-C9F79586831A}" type="presParOf" srcId="{C2110CA1-DD12-4732-BAE0-2FC46F4F5CBE}" destId="{68175BEB-8BE9-4116-A206-67AB8A877BBE}" srcOrd="0" destOrd="0" presId="urn:microsoft.com/office/officeart/2005/8/layout/orgChart1"/>
    <dgm:cxn modelId="{37FF2ED4-314F-4059-AEF0-953E67406A9B}" type="presParOf" srcId="{68175BEB-8BE9-4116-A206-67AB8A877BBE}" destId="{132C7A25-EBC1-4BC0-83F6-8F39BD8C77A6}" srcOrd="0" destOrd="0" presId="urn:microsoft.com/office/officeart/2005/8/layout/orgChart1"/>
    <dgm:cxn modelId="{1BE111FF-6470-43F1-95EF-6B191B1859BA}" type="presParOf" srcId="{68175BEB-8BE9-4116-A206-67AB8A877BBE}" destId="{318BE347-72C2-4E45-A6F8-A9F6CB82D1AD}" srcOrd="1" destOrd="0" presId="urn:microsoft.com/office/officeart/2005/8/layout/orgChart1"/>
    <dgm:cxn modelId="{502392DF-CBDE-4744-8403-DBF8752979E0}" type="presParOf" srcId="{C2110CA1-DD12-4732-BAE0-2FC46F4F5CBE}" destId="{9E1E2BA9-8F8B-4D82-BC88-C5BD6937E906}" srcOrd="1" destOrd="0" presId="urn:microsoft.com/office/officeart/2005/8/layout/orgChart1"/>
    <dgm:cxn modelId="{27C12A0F-9FF7-4703-BB5C-89EE3860D2C9}" type="presParOf" srcId="{C2110CA1-DD12-4732-BAE0-2FC46F4F5CBE}" destId="{04EADFB3-3706-4D7D-AE00-00346038E230}" srcOrd="2" destOrd="0" presId="urn:microsoft.com/office/officeart/2005/8/layout/orgChart1"/>
    <dgm:cxn modelId="{5FBE1531-915F-4650-B24C-61ED66BC345E}" type="presParOf" srcId="{E3F17BAB-B1AE-44E9-82A7-722DC0238AAC}" destId="{15DA7A4A-51C3-43B8-B15F-01AD22E740D1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8.xml><?xml version="1.0" encoding="utf-8"?>
<dgm:dataModel xmlns:dgm="http://schemas.openxmlformats.org/drawingml/2006/diagram" xmlns:a="http://schemas.openxmlformats.org/drawingml/2006/main">
  <dgm:ptLst>
    <dgm:pt modelId="{BD3D72B1-EEF6-4EB4-803A-A74A6B41934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7D1C1E13-9232-4557-BF18-4BBE514AB07E}">
      <dgm:prSet phldrT="[Texto]"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>
              <a:cs typeface="Arial" charset="0"/>
            </a:rPr>
            <a:t>Director(a) de Policía de </a:t>
          </a:r>
          <a:r>
            <a:rPr lang="es-MX" altLang="es-MX" sz="1200" dirty="0" smtClean="0">
              <a:cs typeface="Arial" charset="0"/>
            </a:rPr>
            <a:t>Investigación</a:t>
          </a:r>
          <a:endParaRPr lang="es-MX" altLang="es-MX" sz="1200" dirty="0">
            <a:cs typeface="Arial" charset="0"/>
          </a:endParaRPr>
        </a:p>
      </dgm:t>
    </dgm:pt>
    <dgm:pt modelId="{4ED6D103-E1FE-438C-B504-8001C62454A9}" type="parTrans" cxnId="{2029116A-24C9-49F7-8F4D-376A3CED5B72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b="0" dirty="0"/>
        </a:p>
      </dgm:t>
    </dgm:pt>
    <dgm:pt modelId="{B7D513EA-F796-47AA-A9A4-5F4249A8CD15}" type="sibTrans" cxnId="{2029116A-24C9-49F7-8F4D-376A3CED5B72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b="0" dirty="0"/>
        </a:p>
      </dgm:t>
    </dgm:pt>
    <dgm:pt modelId="{2FAC7B00-AA1E-46C6-AD3D-CD78309B3A38}">
      <dgm:prSet phldrT="[Texto]"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ES" sz="1200" dirty="0"/>
            <a:t>Coordinador(a) de </a:t>
          </a:r>
          <a:br>
            <a:rPr lang="es-ES" sz="1200" dirty="0"/>
          </a:br>
          <a:r>
            <a:rPr lang="es-ES" sz="1200" dirty="0" smtClean="0"/>
            <a:t>Instructores</a:t>
          </a:r>
          <a:endParaRPr lang="es-ES" sz="1200" dirty="0"/>
        </a:p>
      </dgm:t>
    </dgm:pt>
    <dgm:pt modelId="{1FE9B0C6-8EA9-46B5-B79F-B71EFE4EA82E}" type="parTrans" cxnId="{F432B284-A78F-4D0C-939B-F0106E90747A}">
      <dgm:prSet/>
      <dgm:spPr/>
      <dgm:t>
        <a:bodyPr/>
        <a:lstStyle/>
        <a:p>
          <a:endParaRPr lang="es-MX" sz="1200" b="0"/>
        </a:p>
      </dgm:t>
    </dgm:pt>
    <dgm:pt modelId="{37C5DCED-D0E1-4538-BF1A-E48108ED2E39}" type="sibTrans" cxnId="{F432B284-A78F-4D0C-939B-F0106E90747A}">
      <dgm:prSet/>
      <dgm:spPr/>
      <dgm:t>
        <a:bodyPr/>
        <a:lstStyle/>
        <a:p>
          <a:endParaRPr lang="es-MX" sz="1200" b="0"/>
        </a:p>
      </dgm:t>
    </dgm:pt>
    <dgm:pt modelId="{29BA09DE-1AE4-4BFA-B048-EE2B0ECFE9E0}">
      <dgm:prSet phldrT="[Texto]"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ES" sz="1200" dirty="0"/>
            <a:t>Área de Investigaciones</a:t>
          </a:r>
          <a:endParaRPr lang="es-ES" sz="1200" b="0" dirty="0"/>
        </a:p>
      </dgm:t>
    </dgm:pt>
    <dgm:pt modelId="{C467664E-C553-4C2A-8617-A0215BE38648}" type="parTrans" cxnId="{1EE6CB7D-CA51-41D4-8765-AA82BA1E7B01}">
      <dgm:prSet/>
      <dgm:spPr/>
      <dgm:t>
        <a:bodyPr/>
        <a:lstStyle/>
        <a:p>
          <a:endParaRPr lang="es-ES" sz="1200"/>
        </a:p>
      </dgm:t>
    </dgm:pt>
    <dgm:pt modelId="{792EEE3D-0EDC-46F1-8908-410C5BE7E108}" type="sibTrans" cxnId="{1EE6CB7D-CA51-41D4-8765-AA82BA1E7B01}">
      <dgm:prSet/>
      <dgm:spPr/>
      <dgm:t>
        <a:bodyPr/>
        <a:lstStyle/>
        <a:p>
          <a:endParaRPr lang="es-ES" sz="1200"/>
        </a:p>
      </dgm:t>
    </dgm:pt>
    <dgm:pt modelId="{5809705C-9453-437D-8DDF-C3F0489D02F5}">
      <dgm:prSet phldrT="[Texto]"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ES" sz="1200" dirty="0" smtClean="0"/>
            <a:t>Analistas</a:t>
          </a:r>
          <a:endParaRPr lang="es-ES" sz="1200" dirty="0"/>
        </a:p>
      </dgm:t>
    </dgm:pt>
    <dgm:pt modelId="{ABA548B5-627A-45BC-A233-C4AC759AD9AB}" type="parTrans" cxnId="{53AF830F-2696-4FAF-B704-BB7310ED891C}">
      <dgm:prSet/>
      <dgm:spPr/>
      <dgm:t>
        <a:bodyPr/>
        <a:lstStyle/>
        <a:p>
          <a:endParaRPr lang="es-ES" sz="1200"/>
        </a:p>
      </dgm:t>
    </dgm:pt>
    <dgm:pt modelId="{C6BDC391-73C3-4286-9CB8-C55152E0AAFF}" type="sibTrans" cxnId="{53AF830F-2696-4FAF-B704-BB7310ED891C}">
      <dgm:prSet/>
      <dgm:spPr/>
      <dgm:t>
        <a:bodyPr/>
        <a:lstStyle/>
        <a:p>
          <a:endParaRPr lang="es-ES" sz="1200"/>
        </a:p>
      </dgm:t>
    </dgm:pt>
    <dgm:pt modelId="{B3263371-B20E-4D1C-87B0-F232DC5A756C}" type="pres">
      <dgm:prSet presAssocID="{BD3D72B1-EEF6-4EB4-803A-A74A6B4193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DC027E0F-708F-4EA2-B9DA-63638F324B4C}" type="pres">
      <dgm:prSet presAssocID="{7D1C1E13-9232-4557-BF18-4BBE514AB07E}" presName="hierRoot1" presStyleCnt="0">
        <dgm:presLayoutVars>
          <dgm:hierBranch val="init"/>
        </dgm:presLayoutVars>
      </dgm:prSet>
      <dgm:spPr/>
    </dgm:pt>
    <dgm:pt modelId="{9FDDE171-E5F4-4B2E-BCC6-D6EC85209B1C}" type="pres">
      <dgm:prSet presAssocID="{7D1C1E13-9232-4557-BF18-4BBE514AB07E}" presName="rootComposite1" presStyleCnt="0"/>
      <dgm:spPr/>
    </dgm:pt>
    <dgm:pt modelId="{3F840048-576A-4463-835E-D05E1C3133C3}" type="pres">
      <dgm:prSet presAssocID="{7D1C1E13-9232-4557-BF18-4BBE514AB07E}" presName="rootText1" presStyleLbl="node0" presStyleIdx="0" presStyleCnt="1" custScaleX="107273" custScaleY="121658" custLinFactNeighborX="932" custLinFactNeighborY="-3424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21BA950-E3B7-4F5B-9333-8490AE07CE0D}" type="pres">
      <dgm:prSet presAssocID="{7D1C1E13-9232-4557-BF18-4BBE514AB07E}" presName="rootConnector1" presStyleLbl="node1" presStyleIdx="0" presStyleCnt="0"/>
      <dgm:spPr/>
      <dgm:t>
        <a:bodyPr/>
        <a:lstStyle/>
        <a:p>
          <a:endParaRPr lang="es-ES"/>
        </a:p>
      </dgm:t>
    </dgm:pt>
    <dgm:pt modelId="{02174221-57C7-4228-9B24-3FBA0B9EBD52}" type="pres">
      <dgm:prSet presAssocID="{7D1C1E13-9232-4557-BF18-4BBE514AB07E}" presName="hierChild2" presStyleCnt="0"/>
      <dgm:spPr/>
    </dgm:pt>
    <dgm:pt modelId="{CC244708-9F8E-48E3-B307-E4DCEE750953}" type="pres">
      <dgm:prSet presAssocID="{C467664E-C553-4C2A-8617-A0215BE38648}" presName="Name37" presStyleLbl="parChTrans1D2" presStyleIdx="0" presStyleCnt="3"/>
      <dgm:spPr/>
      <dgm:t>
        <a:bodyPr/>
        <a:lstStyle/>
        <a:p>
          <a:endParaRPr lang="es-ES"/>
        </a:p>
      </dgm:t>
    </dgm:pt>
    <dgm:pt modelId="{086FB096-E56D-4BAF-8EC5-58D902857A7E}" type="pres">
      <dgm:prSet presAssocID="{29BA09DE-1AE4-4BFA-B048-EE2B0ECFE9E0}" presName="hierRoot2" presStyleCnt="0">
        <dgm:presLayoutVars>
          <dgm:hierBranch val="init"/>
        </dgm:presLayoutVars>
      </dgm:prSet>
      <dgm:spPr/>
    </dgm:pt>
    <dgm:pt modelId="{17AAC2FE-11C5-4E54-8CA7-667D9ABE77B0}" type="pres">
      <dgm:prSet presAssocID="{29BA09DE-1AE4-4BFA-B048-EE2B0ECFE9E0}" presName="rootComposite" presStyleCnt="0"/>
      <dgm:spPr/>
    </dgm:pt>
    <dgm:pt modelId="{88AF180C-B8ED-4C02-BFDB-94EC77CF9C64}" type="pres">
      <dgm:prSet presAssocID="{29BA09DE-1AE4-4BFA-B048-EE2B0ECFE9E0}" presName="rootText" presStyleLbl="node2" presStyleIdx="0" presStyleCnt="3" custScaleX="84115" custScaleY="94833" custLinFactNeighborY="3898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32E67553-3DDD-4EC3-B2BB-89D163BB370E}" type="pres">
      <dgm:prSet presAssocID="{29BA09DE-1AE4-4BFA-B048-EE2B0ECFE9E0}" presName="rootConnector" presStyleLbl="node2" presStyleIdx="0" presStyleCnt="3"/>
      <dgm:spPr/>
      <dgm:t>
        <a:bodyPr/>
        <a:lstStyle/>
        <a:p>
          <a:endParaRPr lang="es-ES"/>
        </a:p>
      </dgm:t>
    </dgm:pt>
    <dgm:pt modelId="{C1C356A6-CCC2-4C98-898A-03C24046F787}" type="pres">
      <dgm:prSet presAssocID="{29BA09DE-1AE4-4BFA-B048-EE2B0ECFE9E0}" presName="hierChild4" presStyleCnt="0"/>
      <dgm:spPr/>
    </dgm:pt>
    <dgm:pt modelId="{1D817AC3-05A3-4884-99D9-B9E309C2FFAB}" type="pres">
      <dgm:prSet presAssocID="{29BA09DE-1AE4-4BFA-B048-EE2B0ECFE9E0}" presName="hierChild5" presStyleCnt="0"/>
      <dgm:spPr/>
    </dgm:pt>
    <dgm:pt modelId="{5BA0AF2C-2DB2-4918-9495-6AD2EDFF053F}" type="pres">
      <dgm:prSet presAssocID="{1FE9B0C6-8EA9-46B5-B79F-B71EFE4EA82E}" presName="Name37" presStyleLbl="parChTrans1D2" presStyleIdx="1" presStyleCnt="3"/>
      <dgm:spPr/>
      <dgm:t>
        <a:bodyPr/>
        <a:lstStyle/>
        <a:p>
          <a:endParaRPr lang="es-ES"/>
        </a:p>
      </dgm:t>
    </dgm:pt>
    <dgm:pt modelId="{604B1F77-9B1C-4D88-B436-30077D751F8E}" type="pres">
      <dgm:prSet presAssocID="{2FAC7B00-AA1E-46C6-AD3D-CD78309B3A38}" presName="hierRoot2" presStyleCnt="0">
        <dgm:presLayoutVars>
          <dgm:hierBranch val="init"/>
        </dgm:presLayoutVars>
      </dgm:prSet>
      <dgm:spPr/>
    </dgm:pt>
    <dgm:pt modelId="{C2660C97-692D-4C11-A133-F11769FBB6A0}" type="pres">
      <dgm:prSet presAssocID="{2FAC7B00-AA1E-46C6-AD3D-CD78309B3A38}" presName="rootComposite" presStyleCnt="0"/>
      <dgm:spPr/>
    </dgm:pt>
    <dgm:pt modelId="{9AB9A094-906C-4743-8046-C8CDC622642B}" type="pres">
      <dgm:prSet presAssocID="{2FAC7B00-AA1E-46C6-AD3D-CD78309B3A38}" presName="rootText" presStyleLbl="node2" presStyleIdx="1" presStyleCnt="3" custScaleX="84115" custScaleY="94833" custLinFactNeighborX="663" custLinFactNeighborY="3898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5B5366E-65E9-4C66-A0C1-54662C24FBE3}" type="pres">
      <dgm:prSet presAssocID="{2FAC7B00-AA1E-46C6-AD3D-CD78309B3A38}" presName="rootConnector" presStyleLbl="node2" presStyleIdx="1" presStyleCnt="3"/>
      <dgm:spPr/>
      <dgm:t>
        <a:bodyPr/>
        <a:lstStyle/>
        <a:p>
          <a:endParaRPr lang="es-ES"/>
        </a:p>
      </dgm:t>
    </dgm:pt>
    <dgm:pt modelId="{ADB094F2-300B-49A4-8413-F2BAAD664D00}" type="pres">
      <dgm:prSet presAssocID="{2FAC7B00-AA1E-46C6-AD3D-CD78309B3A38}" presName="hierChild4" presStyleCnt="0"/>
      <dgm:spPr/>
    </dgm:pt>
    <dgm:pt modelId="{C7E77BC1-AEBC-4B5F-B811-50C8C51CCBF3}" type="pres">
      <dgm:prSet presAssocID="{2FAC7B00-AA1E-46C6-AD3D-CD78309B3A38}" presName="hierChild5" presStyleCnt="0"/>
      <dgm:spPr/>
    </dgm:pt>
    <dgm:pt modelId="{5A633988-47EC-41ED-8A76-43D37AA99594}" type="pres">
      <dgm:prSet presAssocID="{ABA548B5-627A-45BC-A233-C4AC759AD9AB}" presName="Name37" presStyleLbl="parChTrans1D2" presStyleIdx="2" presStyleCnt="3"/>
      <dgm:spPr/>
      <dgm:t>
        <a:bodyPr/>
        <a:lstStyle/>
        <a:p>
          <a:endParaRPr lang="es-ES"/>
        </a:p>
      </dgm:t>
    </dgm:pt>
    <dgm:pt modelId="{257B0AA2-2604-4EBE-A962-70BA69A919BA}" type="pres">
      <dgm:prSet presAssocID="{5809705C-9453-437D-8DDF-C3F0489D02F5}" presName="hierRoot2" presStyleCnt="0">
        <dgm:presLayoutVars>
          <dgm:hierBranch val="init"/>
        </dgm:presLayoutVars>
      </dgm:prSet>
      <dgm:spPr/>
    </dgm:pt>
    <dgm:pt modelId="{0B1C96B0-CD4B-46F5-B003-B6F654060F8F}" type="pres">
      <dgm:prSet presAssocID="{5809705C-9453-437D-8DDF-C3F0489D02F5}" presName="rootComposite" presStyleCnt="0"/>
      <dgm:spPr/>
    </dgm:pt>
    <dgm:pt modelId="{9EBF5B36-8F74-411A-A12A-CCE48B959BE0}" type="pres">
      <dgm:prSet presAssocID="{5809705C-9453-437D-8DDF-C3F0489D02F5}" presName="rootText" presStyleLbl="node2" presStyleIdx="2" presStyleCnt="3" custScaleX="84115" custScaleY="94833" custLinFactNeighborY="3898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2F74028-623C-4BCA-AF25-190A84953A07}" type="pres">
      <dgm:prSet presAssocID="{5809705C-9453-437D-8DDF-C3F0489D02F5}" presName="rootConnector" presStyleLbl="node2" presStyleIdx="2" presStyleCnt="3"/>
      <dgm:spPr/>
      <dgm:t>
        <a:bodyPr/>
        <a:lstStyle/>
        <a:p>
          <a:endParaRPr lang="es-ES"/>
        </a:p>
      </dgm:t>
    </dgm:pt>
    <dgm:pt modelId="{6F607961-3EE7-4886-ACD9-9DCAF8615DDB}" type="pres">
      <dgm:prSet presAssocID="{5809705C-9453-437D-8DDF-C3F0489D02F5}" presName="hierChild4" presStyleCnt="0"/>
      <dgm:spPr/>
    </dgm:pt>
    <dgm:pt modelId="{0FB3A5AC-7357-46F3-8EBB-549923BF5ABE}" type="pres">
      <dgm:prSet presAssocID="{5809705C-9453-437D-8DDF-C3F0489D02F5}" presName="hierChild5" presStyleCnt="0"/>
      <dgm:spPr/>
    </dgm:pt>
    <dgm:pt modelId="{D541720C-0861-4C6E-9215-E5768383CAD5}" type="pres">
      <dgm:prSet presAssocID="{7D1C1E13-9232-4557-BF18-4BBE514AB07E}" presName="hierChild3" presStyleCnt="0"/>
      <dgm:spPr/>
    </dgm:pt>
  </dgm:ptLst>
  <dgm:cxnLst>
    <dgm:cxn modelId="{63F50BDD-C889-47E8-8891-5CD6D3E2B4AA}" type="presOf" srcId="{29BA09DE-1AE4-4BFA-B048-EE2B0ECFE9E0}" destId="{32E67553-3DDD-4EC3-B2BB-89D163BB370E}" srcOrd="1" destOrd="0" presId="urn:microsoft.com/office/officeart/2005/8/layout/orgChart1"/>
    <dgm:cxn modelId="{F432B284-A78F-4D0C-939B-F0106E90747A}" srcId="{7D1C1E13-9232-4557-BF18-4BBE514AB07E}" destId="{2FAC7B00-AA1E-46C6-AD3D-CD78309B3A38}" srcOrd="1" destOrd="0" parTransId="{1FE9B0C6-8EA9-46B5-B79F-B71EFE4EA82E}" sibTransId="{37C5DCED-D0E1-4538-BF1A-E48108ED2E39}"/>
    <dgm:cxn modelId="{C23A7184-B1D5-4691-AB2C-E1CAAA0F6711}" type="presOf" srcId="{5809705C-9453-437D-8DDF-C3F0489D02F5}" destId="{92F74028-623C-4BCA-AF25-190A84953A07}" srcOrd="1" destOrd="0" presId="urn:microsoft.com/office/officeart/2005/8/layout/orgChart1"/>
    <dgm:cxn modelId="{16023BFD-1554-497E-86DD-358DC7AF5B3B}" type="presOf" srcId="{2FAC7B00-AA1E-46C6-AD3D-CD78309B3A38}" destId="{9AB9A094-906C-4743-8046-C8CDC622642B}" srcOrd="0" destOrd="0" presId="urn:microsoft.com/office/officeart/2005/8/layout/orgChart1"/>
    <dgm:cxn modelId="{850CF592-E9E9-4038-A4AB-7E7C143796D7}" type="presOf" srcId="{5809705C-9453-437D-8DDF-C3F0489D02F5}" destId="{9EBF5B36-8F74-411A-A12A-CCE48B959BE0}" srcOrd="0" destOrd="0" presId="urn:microsoft.com/office/officeart/2005/8/layout/orgChart1"/>
    <dgm:cxn modelId="{C54AE4B0-489B-4A12-8DB8-454B17FB0586}" type="presOf" srcId="{7D1C1E13-9232-4557-BF18-4BBE514AB07E}" destId="{3F840048-576A-4463-835E-D05E1C3133C3}" srcOrd="0" destOrd="0" presId="urn:microsoft.com/office/officeart/2005/8/layout/orgChart1"/>
    <dgm:cxn modelId="{2029116A-24C9-49F7-8F4D-376A3CED5B72}" srcId="{BD3D72B1-EEF6-4EB4-803A-A74A6B419346}" destId="{7D1C1E13-9232-4557-BF18-4BBE514AB07E}" srcOrd="0" destOrd="0" parTransId="{4ED6D103-E1FE-438C-B504-8001C62454A9}" sibTransId="{B7D513EA-F796-47AA-A9A4-5F4249A8CD15}"/>
    <dgm:cxn modelId="{A6477F0B-13D4-482F-89A9-4A6D7EBEEDEC}" type="presOf" srcId="{2FAC7B00-AA1E-46C6-AD3D-CD78309B3A38}" destId="{E5B5366E-65E9-4C66-A0C1-54662C24FBE3}" srcOrd="1" destOrd="0" presId="urn:microsoft.com/office/officeart/2005/8/layout/orgChart1"/>
    <dgm:cxn modelId="{53AF830F-2696-4FAF-B704-BB7310ED891C}" srcId="{7D1C1E13-9232-4557-BF18-4BBE514AB07E}" destId="{5809705C-9453-437D-8DDF-C3F0489D02F5}" srcOrd="2" destOrd="0" parTransId="{ABA548B5-627A-45BC-A233-C4AC759AD9AB}" sibTransId="{C6BDC391-73C3-4286-9CB8-C55152E0AAFF}"/>
    <dgm:cxn modelId="{3EFD18CE-76CF-47B7-B435-58AC2EC44383}" type="presOf" srcId="{BD3D72B1-EEF6-4EB4-803A-A74A6B419346}" destId="{B3263371-B20E-4D1C-87B0-F232DC5A756C}" srcOrd="0" destOrd="0" presId="urn:microsoft.com/office/officeart/2005/8/layout/orgChart1"/>
    <dgm:cxn modelId="{1E54B863-80C5-43ED-A96E-4D2EC140C989}" type="presOf" srcId="{1FE9B0C6-8EA9-46B5-B79F-B71EFE4EA82E}" destId="{5BA0AF2C-2DB2-4918-9495-6AD2EDFF053F}" srcOrd="0" destOrd="0" presId="urn:microsoft.com/office/officeart/2005/8/layout/orgChart1"/>
    <dgm:cxn modelId="{BABA44CF-8916-4C87-A0CC-5F3F11F17EA4}" type="presOf" srcId="{29BA09DE-1AE4-4BFA-B048-EE2B0ECFE9E0}" destId="{88AF180C-B8ED-4C02-BFDB-94EC77CF9C64}" srcOrd="0" destOrd="0" presId="urn:microsoft.com/office/officeart/2005/8/layout/orgChart1"/>
    <dgm:cxn modelId="{1EE6CB7D-CA51-41D4-8765-AA82BA1E7B01}" srcId="{7D1C1E13-9232-4557-BF18-4BBE514AB07E}" destId="{29BA09DE-1AE4-4BFA-B048-EE2B0ECFE9E0}" srcOrd="0" destOrd="0" parTransId="{C467664E-C553-4C2A-8617-A0215BE38648}" sibTransId="{792EEE3D-0EDC-46F1-8908-410C5BE7E108}"/>
    <dgm:cxn modelId="{4E7FFC5B-8139-4896-8932-DC9673190770}" type="presOf" srcId="{ABA548B5-627A-45BC-A233-C4AC759AD9AB}" destId="{5A633988-47EC-41ED-8A76-43D37AA99594}" srcOrd="0" destOrd="0" presId="urn:microsoft.com/office/officeart/2005/8/layout/orgChart1"/>
    <dgm:cxn modelId="{93DF5663-806A-45E1-87D3-FBF89F7D6128}" type="presOf" srcId="{C467664E-C553-4C2A-8617-A0215BE38648}" destId="{CC244708-9F8E-48E3-B307-E4DCEE750953}" srcOrd="0" destOrd="0" presId="urn:microsoft.com/office/officeart/2005/8/layout/orgChart1"/>
    <dgm:cxn modelId="{ABE04475-B730-4B12-B57B-1469E5A0ED2E}" type="presOf" srcId="{7D1C1E13-9232-4557-BF18-4BBE514AB07E}" destId="{721BA950-E3B7-4F5B-9333-8490AE07CE0D}" srcOrd="1" destOrd="0" presId="urn:microsoft.com/office/officeart/2005/8/layout/orgChart1"/>
    <dgm:cxn modelId="{5E798A59-45BE-4E65-A14A-132C164CE263}" type="presParOf" srcId="{B3263371-B20E-4D1C-87B0-F232DC5A756C}" destId="{DC027E0F-708F-4EA2-B9DA-63638F324B4C}" srcOrd="0" destOrd="0" presId="urn:microsoft.com/office/officeart/2005/8/layout/orgChart1"/>
    <dgm:cxn modelId="{E729829A-7D20-4C0F-AAE4-8A995D7A5FF2}" type="presParOf" srcId="{DC027E0F-708F-4EA2-B9DA-63638F324B4C}" destId="{9FDDE171-E5F4-4B2E-BCC6-D6EC85209B1C}" srcOrd="0" destOrd="0" presId="urn:microsoft.com/office/officeart/2005/8/layout/orgChart1"/>
    <dgm:cxn modelId="{85FB860F-652E-4748-A073-96774707810C}" type="presParOf" srcId="{9FDDE171-E5F4-4B2E-BCC6-D6EC85209B1C}" destId="{3F840048-576A-4463-835E-D05E1C3133C3}" srcOrd="0" destOrd="0" presId="urn:microsoft.com/office/officeart/2005/8/layout/orgChart1"/>
    <dgm:cxn modelId="{5E67A7A5-E084-4E80-938E-2AB60945478A}" type="presParOf" srcId="{9FDDE171-E5F4-4B2E-BCC6-D6EC85209B1C}" destId="{721BA950-E3B7-4F5B-9333-8490AE07CE0D}" srcOrd="1" destOrd="0" presId="urn:microsoft.com/office/officeart/2005/8/layout/orgChart1"/>
    <dgm:cxn modelId="{3CDB0A15-DD58-443E-A0C7-64D86977D2BF}" type="presParOf" srcId="{DC027E0F-708F-4EA2-B9DA-63638F324B4C}" destId="{02174221-57C7-4228-9B24-3FBA0B9EBD52}" srcOrd="1" destOrd="0" presId="urn:microsoft.com/office/officeart/2005/8/layout/orgChart1"/>
    <dgm:cxn modelId="{06B269AD-2021-45EA-B267-8C6B811734A2}" type="presParOf" srcId="{02174221-57C7-4228-9B24-3FBA0B9EBD52}" destId="{CC244708-9F8E-48E3-B307-E4DCEE750953}" srcOrd="0" destOrd="0" presId="urn:microsoft.com/office/officeart/2005/8/layout/orgChart1"/>
    <dgm:cxn modelId="{69145BD3-6D72-4C02-B4B3-1A07758EFDAF}" type="presParOf" srcId="{02174221-57C7-4228-9B24-3FBA0B9EBD52}" destId="{086FB096-E56D-4BAF-8EC5-58D902857A7E}" srcOrd="1" destOrd="0" presId="urn:microsoft.com/office/officeart/2005/8/layout/orgChart1"/>
    <dgm:cxn modelId="{98974128-F8B0-4CC4-93EF-F256017CF328}" type="presParOf" srcId="{086FB096-E56D-4BAF-8EC5-58D902857A7E}" destId="{17AAC2FE-11C5-4E54-8CA7-667D9ABE77B0}" srcOrd="0" destOrd="0" presId="urn:microsoft.com/office/officeart/2005/8/layout/orgChart1"/>
    <dgm:cxn modelId="{E2EDB697-0211-42AF-B3AF-D45192B71B30}" type="presParOf" srcId="{17AAC2FE-11C5-4E54-8CA7-667D9ABE77B0}" destId="{88AF180C-B8ED-4C02-BFDB-94EC77CF9C64}" srcOrd="0" destOrd="0" presId="urn:microsoft.com/office/officeart/2005/8/layout/orgChart1"/>
    <dgm:cxn modelId="{9A8BFA44-F5A8-4B0D-B689-5C2F755B78AE}" type="presParOf" srcId="{17AAC2FE-11C5-4E54-8CA7-667D9ABE77B0}" destId="{32E67553-3DDD-4EC3-B2BB-89D163BB370E}" srcOrd="1" destOrd="0" presId="urn:microsoft.com/office/officeart/2005/8/layout/orgChart1"/>
    <dgm:cxn modelId="{E10049C7-0E72-4D02-9656-1E467B45071A}" type="presParOf" srcId="{086FB096-E56D-4BAF-8EC5-58D902857A7E}" destId="{C1C356A6-CCC2-4C98-898A-03C24046F787}" srcOrd="1" destOrd="0" presId="urn:microsoft.com/office/officeart/2005/8/layout/orgChart1"/>
    <dgm:cxn modelId="{62515A36-9463-45D6-B623-CDDE0060D611}" type="presParOf" srcId="{086FB096-E56D-4BAF-8EC5-58D902857A7E}" destId="{1D817AC3-05A3-4884-99D9-B9E309C2FFAB}" srcOrd="2" destOrd="0" presId="urn:microsoft.com/office/officeart/2005/8/layout/orgChart1"/>
    <dgm:cxn modelId="{67C3077A-ABC6-4A0C-9196-CF3EF75AE7F7}" type="presParOf" srcId="{02174221-57C7-4228-9B24-3FBA0B9EBD52}" destId="{5BA0AF2C-2DB2-4918-9495-6AD2EDFF053F}" srcOrd="2" destOrd="0" presId="urn:microsoft.com/office/officeart/2005/8/layout/orgChart1"/>
    <dgm:cxn modelId="{3EBD773B-4D2C-4623-9F44-88FC41003F67}" type="presParOf" srcId="{02174221-57C7-4228-9B24-3FBA0B9EBD52}" destId="{604B1F77-9B1C-4D88-B436-30077D751F8E}" srcOrd="3" destOrd="0" presId="urn:microsoft.com/office/officeart/2005/8/layout/orgChart1"/>
    <dgm:cxn modelId="{8B0283CA-7A8E-43B9-B1D1-0A9C76A3AE9F}" type="presParOf" srcId="{604B1F77-9B1C-4D88-B436-30077D751F8E}" destId="{C2660C97-692D-4C11-A133-F11769FBB6A0}" srcOrd="0" destOrd="0" presId="urn:microsoft.com/office/officeart/2005/8/layout/orgChart1"/>
    <dgm:cxn modelId="{D179BE5E-5B3E-4F3C-BC46-7F414E0AB2AD}" type="presParOf" srcId="{C2660C97-692D-4C11-A133-F11769FBB6A0}" destId="{9AB9A094-906C-4743-8046-C8CDC622642B}" srcOrd="0" destOrd="0" presId="urn:microsoft.com/office/officeart/2005/8/layout/orgChart1"/>
    <dgm:cxn modelId="{CCC63987-C913-437D-BD36-138987113A93}" type="presParOf" srcId="{C2660C97-692D-4C11-A133-F11769FBB6A0}" destId="{E5B5366E-65E9-4C66-A0C1-54662C24FBE3}" srcOrd="1" destOrd="0" presId="urn:microsoft.com/office/officeart/2005/8/layout/orgChart1"/>
    <dgm:cxn modelId="{73D33847-306F-4C0F-A9A7-710EF070A7AE}" type="presParOf" srcId="{604B1F77-9B1C-4D88-B436-30077D751F8E}" destId="{ADB094F2-300B-49A4-8413-F2BAAD664D00}" srcOrd="1" destOrd="0" presId="urn:microsoft.com/office/officeart/2005/8/layout/orgChart1"/>
    <dgm:cxn modelId="{21087C87-A7AC-4080-B4D9-248C0C5DA2BA}" type="presParOf" srcId="{604B1F77-9B1C-4D88-B436-30077D751F8E}" destId="{C7E77BC1-AEBC-4B5F-B811-50C8C51CCBF3}" srcOrd="2" destOrd="0" presId="urn:microsoft.com/office/officeart/2005/8/layout/orgChart1"/>
    <dgm:cxn modelId="{310527D9-6684-4B5D-9089-A7B28EFCAE27}" type="presParOf" srcId="{02174221-57C7-4228-9B24-3FBA0B9EBD52}" destId="{5A633988-47EC-41ED-8A76-43D37AA99594}" srcOrd="4" destOrd="0" presId="urn:microsoft.com/office/officeart/2005/8/layout/orgChart1"/>
    <dgm:cxn modelId="{F9093EA8-B924-4EA8-86B2-E78F40163D3E}" type="presParOf" srcId="{02174221-57C7-4228-9B24-3FBA0B9EBD52}" destId="{257B0AA2-2604-4EBE-A962-70BA69A919BA}" srcOrd="5" destOrd="0" presId="urn:microsoft.com/office/officeart/2005/8/layout/orgChart1"/>
    <dgm:cxn modelId="{6D7FCE0A-71B7-4CDB-8522-1579CE1F0FC7}" type="presParOf" srcId="{257B0AA2-2604-4EBE-A962-70BA69A919BA}" destId="{0B1C96B0-CD4B-46F5-B003-B6F654060F8F}" srcOrd="0" destOrd="0" presId="urn:microsoft.com/office/officeart/2005/8/layout/orgChart1"/>
    <dgm:cxn modelId="{AF9A5813-C442-409F-9C67-C73E0410F3C7}" type="presParOf" srcId="{0B1C96B0-CD4B-46F5-B003-B6F654060F8F}" destId="{9EBF5B36-8F74-411A-A12A-CCE48B959BE0}" srcOrd="0" destOrd="0" presId="urn:microsoft.com/office/officeart/2005/8/layout/orgChart1"/>
    <dgm:cxn modelId="{48850379-4BDF-4B36-8912-F5A0D2F0CA6E}" type="presParOf" srcId="{0B1C96B0-CD4B-46F5-B003-B6F654060F8F}" destId="{92F74028-623C-4BCA-AF25-190A84953A07}" srcOrd="1" destOrd="0" presId="urn:microsoft.com/office/officeart/2005/8/layout/orgChart1"/>
    <dgm:cxn modelId="{000780B8-8776-442F-91FD-B2489DD1053C}" type="presParOf" srcId="{257B0AA2-2604-4EBE-A962-70BA69A919BA}" destId="{6F607961-3EE7-4886-ACD9-9DCAF8615DDB}" srcOrd="1" destOrd="0" presId="urn:microsoft.com/office/officeart/2005/8/layout/orgChart1"/>
    <dgm:cxn modelId="{2E1EEB3D-82FF-40AB-8100-6D867D9AA5D1}" type="presParOf" srcId="{257B0AA2-2604-4EBE-A962-70BA69A919BA}" destId="{0FB3A5AC-7357-46F3-8EBB-549923BF5ABE}" srcOrd="2" destOrd="0" presId="urn:microsoft.com/office/officeart/2005/8/layout/orgChart1"/>
    <dgm:cxn modelId="{5D985AFC-4FB3-4EA2-B027-EE01CBA1739E}" type="presParOf" srcId="{DC027E0F-708F-4EA2-B9DA-63638F324B4C}" destId="{D541720C-0861-4C6E-9215-E5768383CAD5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9.xml><?xml version="1.0" encoding="utf-8"?>
<dgm:dataModel xmlns:dgm="http://schemas.openxmlformats.org/drawingml/2006/diagram" xmlns:a="http://schemas.openxmlformats.org/drawingml/2006/main">
  <dgm:ptLst>
    <dgm:pt modelId="{BD3D72B1-EEF6-4EB4-803A-A74A6B41934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9DEA55C1-E59C-4B5B-90DC-1D0B54C2B20C}">
      <dgm:prSet phldrT="[Texto]"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ES" sz="1200" dirty="0"/>
            <a:t>Área de Investigaciones</a:t>
          </a:r>
          <a:endParaRPr lang="es-ES" sz="1200" b="0" dirty="0">
            <a:cs typeface="Arial" charset="0"/>
          </a:endParaRPr>
        </a:p>
      </dgm:t>
    </dgm:pt>
    <dgm:pt modelId="{1C0576D0-2BD9-4D61-BC42-6FFE9C63440E}" type="sib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/>
        </a:p>
      </dgm:t>
    </dgm:pt>
    <dgm:pt modelId="{DC431621-F922-42D7-987E-BC6EADD572A1}" type="par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/>
        </a:p>
      </dgm:t>
    </dgm:pt>
    <dgm:pt modelId="{FC4751C3-4F44-4670-AA24-F4B04F7FA6F0}">
      <dgm:prSet custT="1"/>
      <dgm:spPr/>
      <dgm:t>
        <a:bodyPr/>
        <a:lstStyle/>
        <a:p>
          <a:r>
            <a:rPr lang="es-MX" sz="1200" b="0" i="0" u="none" dirty="0"/>
            <a:t>Oficial</a:t>
          </a:r>
          <a:br>
            <a:rPr lang="es-MX" sz="1200" b="0" i="0" u="none" dirty="0"/>
          </a:br>
          <a:endParaRPr lang="es-MX" sz="1200" b="0" i="0" u="none" dirty="0"/>
        </a:p>
        <a:p>
          <a:r>
            <a:rPr lang="es-MX" sz="1200" b="0" i="0" u="none" dirty="0" smtClean="0"/>
            <a:t>Policías 1ero(a)</a:t>
          </a:r>
          <a:br>
            <a:rPr lang="es-MX" sz="1200" b="0" i="0" u="none" dirty="0" smtClean="0"/>
          </a:br>
          <a:endParaRPr lang="es-MX" sz="1200" b="0" i="0" u="none" dirty="0" smtClean="0"/>
        </a:p>
        <a:p>
          <a:r>
            <a:rPr lang="es-MX" sz="1200" b="0" i="0" u="none" dirty="0" smtClean="0"/>
            <a:t>Policía 2do(a)</a:t>
          </a:r>
        </a:p>
        <a:p>
          <a:endParaRPr lang="es-MX" sz="1200" b="0" i="0" u="none" dirty="0" smtClean="0"/>
        </a:p>
        <a:p>
          <a:r>
            <a:rPr lang="es-MX" sz="1200" b="0" i="0" u="none" dirty="0" smtClean="0"/>
            <a:t>Policías </a:t>
          </a:r>
          <a:r>
            <a:rPr lang="es-MX" sz="1200" b="0" i="0" u="none" dirty="0"/>
            <a:t>3ro(a)</a:t>
          </a:r>
          <a:br>
            <a:rPr lang="es-MX" sz="1200" b="0" i="0" u="none" dirty="0"/>
          </a:br>
          <a:endParaRPr lang="es-MX" sz="1200" b="0" i="0" u="none" dirty="0" smtClean="0"/>
        </a:p>
        <a:p>
          <a:r>
            <a:rPr lang="es-MX" sz="1200" b="0" i="0" u="none" dirty="0" smtClean="0"/>
            <a:t>Policías</a:t>
          </a:r>
          <a:r>
            <a:rPr lang="es-MX" sz="1200" b="0" i="0" u="none" dirty="0"/>
            <a:t/>
          </a:r>
          <a:br>
            <a:rPr lang="es-MX" sz="1200" b="0" i="0" u="none" dirty="0"/>
          </a:br>
          <a:endParaRPr lang="es-ES" sz="1200" dirty="0"/>
        </a:p>
      </dgm:t>
    </dgm:pt>
    <dgm:pt modelId="{C18B1D50-4B71-4134-9169-A1C4FBA01A59}" type="parTrans" cxnId="{C2AEA3F9-ED21-460A-A97A-E02EA8458658}">
      <dgm:prSet/>
      <dgm:spPr/>
      <dgm:t>
        <a:bodyPr/>
        <a:lstStyle/>
        <a:p>
          <a:endParaRPr lang="es-ES" sz="1200"/>
        </a:p>
      </dgm:t>
    </dgm:pt>
    <dgm:pt modelId="{3FC4E28B-EF72-4499-9039-5FB6A157E727}" type="sibTrans" cxnId="{C2AEA3F9-ED21-460A-A97A-E02EA8458658}">
      <dgm:prSet/>
      <dgm:spPr/>
      <dgm:t>
        <a:bodyPr/>
        <a:lstStyle/>
        <a:p>
          <a:endParaRPr lang="es-ES" sz="1200"/>
        </a:p>
      </dgm:t>
    </dgm:pt>
    <dgm:pt modelId="{BD7461FE-38F9-40F7-AB6E-0FD6DECD8990}">
      <dgm:prSet custT="1"/>
      <dgm:spPr/>
      <dgm:t>
        <a:bodyPr/>
        <a:lstStyle/>
        <a:p>
          <a:r>
            <a:rPr lang="es-ES" sz="1200" dirty="0"/>
            <a:t>Jefe(a) de Medidas de </a:t>
          </a:r>
          <a:br>
            <a:rPr lang="es-ES" sz="1200" dirty="0"/>
          </a:br>
          <a:r>
            <a:rPr lang="es-ES" sz="1200" dirty="0" smtClean="0"/>
            <a:t>Protección</a:t>
          </a:r>
          <a:endParaRPr lang="es-ES" sz="1200" dirty="0"/>
        </a:p>
      </dgm:t>
    </dgm:pt>
    <dgm:pt modelId="{E6B7F5BA-479C-4EDC-B0C1-EDB46B76D15C}" type="parTrans" cxnId="{2874FA1F-55CF-4FC8-95F2-4AB92C5E9592}">
      <dgm:prSet/>
      <dgm:spPr/>
      <dgm:t>
        <a:bodyPr/>
        <a:lstStyle/>
        <a:p>
          <a:endParaRPr lang="es-ES"/>
        </a:p>
      </dgm:t>
    </dgm:pt>
    <dgm:pt modelId="{1D009A62-4C59-4DFD-9EF9-2E4BC29A3CFB}" type="sibTrans" cxnId="{2874FA1F-55CF-4FC8-95F2-4AB92C5E9592}">
      <dgm:prSet/>
      <dgm:spPr/>
      <dgm:t>
        <a:bodyPr/>
        <a:lstStyle/>
        <a:p>
          <a:endParaRPr lang="es-ES"/>
        </a:p>
      </dgm:t>
    </dgm:pt>
    <dgm:pt modelId="{B3263371-B20E-4D1C-87B0-F232DC5A756C}" type="pres">
      <dgm:prSet presAssocID="{BD3D72B1-EEF6-4EB4-803A-A74A6B4193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8CDE9839-8DE1-472C-9904-C93FC90AA559}" type="pres">
      <dgm:prSet presAssocID="{9DEA55C1-E59C-4B5B-90DC-1D0B54C2B20C}" presName="hierRoot1" presStyleCnt="0">
        <dgm:presLayoutVars>
          <dgm:hierBranch/>
        </dgm:presLayoutVars>
      </dgm:prSet>
      <dgm:spPr/>
    </dgm:pt>
    <dgm:pt modelId="{A15FBA2B-7AAA-4593-A287-168E70F88188}" type="pres">
      <dgm:prSet presAssocID="{9DEA55C1-E59C-4B5B-90DC-1D0B54C2B20C}" presName="rootComposite1" presStyleCnt="0"/>
      <dgm:spPr/>
    </dgm:pt>
    <dgm:pt modelId="{86D99192-4F64-487A-BE9B-B4D3790AE7BC}" type="pres">
      <dgm:prSet presAssocID="{9DEA55C1-E59C-4B5B-90DC-1D0B54C2B20C}" presName="rootText1" presStyleLbl="node0" presStyleIdx="0" presStyleCnt="1" custScaleX="138807" custScaleY="102488" custLinFactNeighborX="28787" custLinFactNeighborY="-10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2A4EFCD-7609-4E18-A214-10BA88B362DC}" type="pres">
      <dgm:prSet presAssocID="{9DEA55C1-E59C-4B5B-90DC-1D0B54C2B20C}" presName="rootConnector1" presStyleLbl="node1" presStyleIdx="0" presStyleCnt="0"/>
      <dgm:spPr/>
      <dgm:t>
        <a:bodyPr/>
        <a:lstStyle/>
        <a:p>
          <a:endParaRPr lang="es-ES"/>
        </a:p>
      </dgm:t>
    </dgm:pt>
    <dgm:pt modelId="{05E8A0F8-8F4A-4D16-B455-9B21EE5D83FA}" type="pres">
      <dgm:prSet presAssocID="{9DEA55C1-E59C-4B5B-90DC-1D0B54C2B20C}" presName="hierChild2" presStyleCnt="0"/>
      <dgm:spPr/>
    </dgm:pt>
    <dgm:pt modelId="{A593C811-0807-4ED5-8BD3-E0421D1C667D}" type="pres">
      <dgm:prSet presAssocID="{C18B1D50-4B71-4134-9169-A1C4FBA01A59}" presName="Name35" presStyleLbl="parChTrans1D2" presStyleIdx="0" presStyleCnt="2"/>
      <dgm:spPr/>
      <dgm:t>
        <a:bodyPr/>
        <a:lstStyle/>
        <a:p>
          <a:endParaRPr lang="es-ES"/>
        </a:p>
      </dgm:t>
    </dgm:pt>
    <dgm:pt modelId="{E80FB7C8-EE6A-4316-9FBF-29C5362960D8}" type="pres">
      <dgm:prSet presAssocID="{FC4751C3-4F44-4670-AA24-F4B04F7FA6F0}" presName="hierRoot2" presStyleCnt="0">
        <dgm:presLayoutVars>
          <dgm:hierBranch val="init"/>
        </dgm:presLayoutVars>
      </dgm:prSet>
      <dgm:spPr/>
    </dgm:pt>
    <dgm:pt modelId="{D7FB429C-1847-4549-A586-DAE38887673A}" type="pres">
      <dgm:prSet presAssocID="{FC4751C3-4F44-4670-AA24-F4B04F7FA6F0}" presName="rootComposite" presStyleCnt="0"/>
      <dgm:spPr/>
    </dgm:pt>
    <dgm:pt modelId="{0E0E95E7-5A7F-4921-BC2F-E8482F7D6A45}" type="pres">
      <dgm:prSet presAssocID="{FC4751C3-4F44-4670-AA24-F4B04F7FA6F0}" presName="rootText" presStyleLbl="node2" presStyleIdx="0" presStyleCnt="2" custScaleX="163797" custScaleY="315741" custLinFactNeighborY="5731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078C4AB-C769-4F08-8F40-578411D1A367}" type="pres">
      <dgm:prSet presAssocID="{FC4751C3-4F44-4670-AA24-F4B04F7FA6F0}" presName="rootConnector" presStyleLbl="node2" presStyleIdx="0" presStyleCnt="2"/>
      <dgm:spPr/>
      <dgm:t>
        <a:bodyPr/>
        <a:lstStyle/>
        <a:p>
          <a:endParaRPr lang="es-ES"/>
        </a:p>
      </dgm:t>
    </dgm:pt>
    <dgm:pt modelId="{504F599C-5FC7-4CF3-B77E-DA46BBA12F7F}" type="pres">
      <dgm:prSet presAssocID="{FC4751C3-4F44-4670-AA24-F4B04F7FA6F0}" presName="hierChild4" presStyleCnt="0"/>
      <dgm:spPr/>
    </dgm:pt>
    <dgm:pt modelId="{1F7C0445-33EF-40E9-BFEC-2FDA75E77D88}" type="pres">
      <dgm:prSet presAssocID="{FC4751C3-4F44-4670-AA24-F4B04F7FA6F0}" presName="hierChild5" presStyleCnt="0"/>
      <dgm:spPr/>
    </dgm:pt>
    <dgm:pt modelId="{A5023D07-9C8C-4528-B476-A6E86C6E22B3}" type="pres">
      <dgm:prSet presAssocID="{E6B7F5BA-479C-4EDC-B0C1-EDB46B76D15C}" presName="Name35" presStyleLbl="parChTrans1D2" presStyleIdx="1" presStyleCnt="2"/>
      <dgm:spPr/>
      <dgm:t>
        <a:bodyPr/>
        <a:lstStyle/>
        <a:p>
          <a:endParaRPr lang="es-ES"/>
        </a:p>
      </dgm:t>
    </dgm:pt>
    <dgm:pt modelId="{944C8F3F-6559-4EDC-ABD8-8AA71B8289D9}" type="pres">
      <dgm:prSet presAssocID="{BD7461FE-38F9-40F7-AB6E-0FD6DECD8990}" presName="hierRoot2" presStyleCnt="0">
        <dgm:presLayoutVars>
          <dgm:hierBranch val="init"/>
        </dgm:presLayoutVars>
      </dgm:prSet>
      <dgm:spPr/>
    </dgm:pt>
    <dgm:pt modelId="{CC99AC1F-444A-4238-B223-C9A61A93787A}" type="pres">
      <dgm:prSet presAssocID="{BD7461FE-38F9-40F7-AB6E-0FD6DECD8990}" presName="rootComposite" presStyleCnt="0"/>
      <dgm:spPr/>
    </dgm:pt>
    <dgm:pt modelId="{83D5A370-18A3-4766-B00B-E2C170CD33BF}" type="pres">
      <dgm:prSet presAssocID="{BD7461FE-38F9-40F7-AB6E-0FD6DECD8990}" presName="rootText" presStyleLbl="node2" presStyleIdx="1" presStyleCnt="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588AA17-C84C-49F6-9AF1-F2756629343D}" type="pres">
      <dgm:prSet presAssocID="{BD7461FE-38F9-40F7-AB6E-0FD6DECD8990}" presName="rootConnector" presStyleLbl="node2" presStyleIdx="1" presStyleCnt="2"/>
      <dgm:spPr/>
      <dgm:t>
        <a:bodyPr/>
        <a:lstStyle/>
        <a:p>
          <a:endParaRPr lang="es-ES"/>
        </a:p>
      </dgm:t>
    </dgm:pt>
    <dgm:pt modelId="{29C52A42-E74E-4B4E-B365-2F8639A29D1B}" type="pres">
      <dgm:prSet presAssocID="{BD7461FE-38F9-40F7-AB6E-0FD6DECD8990}" presName="hierChild4" presStyleCnt="0"/>
      <dgm:spPr/>
    </dgm:pt>
    <dgm:pt modelId="{31909270-7BF8-471A-934B-D0DE524FD831}" type="pres">
      <dgm:prSet presAssocID="{BD7461FE-38F9-40F7-AB6E-0FD6DECD8990}" presName="hierChild5" presStyleCnt="0"/>
      <dgm:spPr/>
    </dgm:pt>
    <dgm:pt modelId="{E6CFA08A-7145-470C-A659-6A725D85622B}" type="pres">
      <dgm:prSet presAssocID="{9DEA55C1-E59C-4B5B-90DC-1D0B54C2B20C}" presName="hierChild3" presStyleCnt="0"/>
      <dgm:spPr/>
    </dgm:pt>
  </dgm:ptLst>
  <dgm:cxnLst>
    <dgm:cxn modelId="{1CC3B010-FB99-4CDE-B9F9-5E618AF6AF55}" type="presOf" srcId="{9DEA55C1-E59C-4B5B-90DC-1D0B54C2B20C}" destId="{86D99192-4F64-487A-BE9B-B4D3790AE7BC}" srcOrd="0" destOrd="0" presId="urn:microsoft.com/office/officeart/2005/8/layout/orgChart1"/>
    <dgm:cxn modelId="{C2AEA3F9-ED21-460A-A97A-E02EA8458658}" srcId="{9DEA55C1-E59C-4B5B-90DC-1D0B54C2B20C}" destId="{FC4751C3-4F44-4670-AA24-F4B04F7FA6F0}" srcOrd="0" destOrd="0" parTransId="{C18B1D50-4B71-4134-9169-A1C4FBA01A59}" sibTransId="{3FC4E28B-EF72-4499-9039-5FB6A157E727}"/>
    <dgm:cxn modelId="{2AD5698C-8291-4087-AB82-1B82A9A1DF1D}" type="presOf" srcId="{C18B1D50-4B71-4134-9169-A1C4FBA01A59}" destId="{A593C811-0807-4ED5-8BD3-E0421D1C667D}" srcOrd="0" destOrd="0" presId="urn:microsoft.com/office/officeart/2005/8/layout/orgChart1"/>
    <dgm:cxn modelId="{68CE492A-C081-4650-8E50-A7D4ADEA3F74}" type="presOf" srcId="{BD3D72B1-EEF6-4EB4-803A-A74A6B419346}" destId="{B3263371-B20E-4D1C-87B0-F232DC5A756C}" srcOrd="0" destOrd="0" presId="urn:microsoft.com/office/officeart/2005/8/layout/orgChart1"/>
    <dgm:cxn modelId="{2874FA1F-55CF-4FC8-95F2-4AB92C5E9592}" srcId="{9DEA55C1-E59C-4B5B-90DC-1D0B54C2B20C}" destId="{BD7461FE-38F9-40F7-AB6E-0FD6DECD8990}" srcOrd="1" destOrd="0" parTransId="{E6B7F5BA-479C-4EDC-B0C1-EDB46B76D15C}" sibTransId="{1D009A62-4C59-4DFD-9EF9-2E4BC29A3CFB}"/>
    <dgm:cxn modelId="{39E6370B-28A6-4D1E-ACE6-71B31B88416B}" type="presOf" srcId="{FC4751C3-4F44-4670-AA24-F4B04F7FA6F0}" destId="{0E0E95E7-5A7F-4921-BC2F-E8482F7D6A45}" srcOrd="0" destOrd="0" presId="urn:microsoft.com/office/officeart/2005/8/layout/orgChart1"/>
    <dgm:cxn modelId="{5E90A70F-C826-45BF-827B-8E6D96D1F6DB}" type="presOf" srcId="{FC4751C3-4F44-4670-AA24-F4B04F7FA6F0}" destId="{E078C4AB-C769-4F08-8F40-578411D1A367}" srcOrd="1" destOrd="0" presId="urn:microsoft.com/office/officeart/2005/8/layout/orgChart1"/>
    <dgm:cxn modelId="{40EAED1F-6D27-4ABA-A536-E819F9541A33}" type="presOf" srcId="{E6B7F5BA-479C-4EDC-B0C1-EDB46B76D15C}" destId="{A5023D07-9C8C-4528-B476-A6E86C6E22B3}" srcOrd="0" destOrd="0" presId="urn:microsoft.com/office/officeart/2005/8/layout/orgChart1"/>
    <dgm:cxn modelId="{91DB7647-D6A2-4E9C-AB21-CDB7EA2FC95B}" type="presOf" srcId="{BD7461FE-38F9-40F7-AB6E-0FD6DECD8990}" destId="{C588AA17-C84C-49F6-9AF1-F2756629343D}" srcOrd="1" destOrd="0" presId="urn:microsoft.com/office/officeart/2005/8/layout/orgChart1"/>
    <dgm:cxn modelId="{CBD5B124-8889-40BD-83A6-6D6697760703}" type="presOf" srcId="{9DEA55C1-E59C-4B5B-90DC-1D0B54C2B20C}" destId="{B2A4EFCD-7609-4E18-A214-10BA88B362DC}" srcOrd="1" destOrd="0" presId="urn:microsoft.com/office/officeart/2005/8/layout/orgChart1"/>
    <dgm:cxn modelId="{B4A6F4B1-FE4A-4E73-99DA-DF813CEF64AC}" type="presOf" srcId="{BD7461FE-38F9-40F7-AB6E-0FD6DECD8990}" destId="{83D5A370-18A3-4766-B00B-E2C170CD33BF}" srcOrd="0" destOrd="0" presId="urn:microsoft.com/office/officeart/2005/8/layout/orgChart1"/>
    <dgm:cxn modelId="{249329A8-F917-44DE-879B-81493D40AFAF}" srcId="{BD3D72B1-EEF6-4EB4-803A-A74A6B419346}" destId="{9DEA55C1-E59C-4B5B-90DC-1D0B54C2B20C}" srcOrd="0" destOrd="0" parTransId="{DC431621-F922-42D7-987E-BC6EADD572A1}" sibTransId="{1C0576D0-2BD9-4D61-BC42-6FFE9C63440E}"/>
    <dgm:cxn modelId="{A32C33CB-0F9C-4E24-8559-687E027CF9EC}" type="presParOf" srcId="{B3263371-B20E-4D1C-87B0-F232DC5A756C}" destId="{8CDE9839-8DE1-472C-9904-C93FC90AA559}" srcOrd="0" destOrd="0" presId="urn:microsoft.com/office/officeart/2005/8/layout/orgChart1"/>
    <dgm:cxn modelId="{67A5A9CA-4D0C-4CAA-A493-B9FB7F1B3780}" type="presParOf" srcId="{8CDE9839-8DE1-472C-9904-C93FC90AA559}" destId="{A15FBA2B-7AAA-4593-A287-168E70F88188}" srcOrd="0" destOrd="0" presId="urn:microsoft.com/office/officeart/2005/8/layout/orgChart1"/>
    <dgm:cxn modelId="{0E2B8CA3-B636-4E27-987D-3A31CF37B0A9}" type="presParOf" srcId="{A15FBA2B-7AAA-4593-A287-168E70F88188}" destId="{86D99192-4F64-487A-BE9B-B4D3790AE7BC}" srcOrd="0" destOrd="0" presId="urn:microsoft.com/office/officeart/2005/8/layout/orgChart1"/>
    <dgm:cxn modelId="{99F6D9E1-D6CC-405F-910C-CAA38F775B4F}" type="presParOf" srcId="{A15FBA2B-7AAA-4593-A287-168E70F88188}" destId="{B2A4EFCD-7609-4E18-A214-10BA88B362DC}" srcOrd="1" destOrd="0" presId="urn:microsoft.com/office/officeart/2005/8/layout/orgChart1"/>
    <dgm:cxn modelId="{C9307E13-ADE5-411C-87CC-0101A48944C0}" type="presParOf" srcId="{8CDE9839-8DE1-472C-9904-C93FC90AA559}" destId="{05E8A0F8-8F4A-4D16-B455-9B21EE5D83FA}" srcOrd="1" destOrd="0" presId="urn:microsoft.com/office/officeart/2005/8/layout/orgChart1"/>
    <dgm:cxn modelId="{C13B1B81-AEA6-45D0-82F6-1661339F4B6E}" type="presParOf" srcId="{05E8A0F8-8F4A-4D16-B455-9B21EE5D83FA}" destId="{A593C811-0807-4ED5-8BD3-E0421D1C667D}" srcOrd="0" destOrd="0" presId="urn:microsoft.com/office/officeart/2005/8/layout/orgChart1"/>
    <dgm:cxn modelId="{0CDE6F34-5FBB-4027-96CB-F4DF29AA4163}" type="presParOf" srcId="{05E8A0F8-8F4A-4D16-B455-9B21EE5D83FA}" destId="{E80FB7C8-EE6A-4316-9FBF-29C5362960D8}" srcOrd="1" destOrd="0" presId="urn:microsoft.com/office/officeart/2005/8/layout/orgChart1"/>
    <dgm:cxn modelId="{CD5CD9CE-AEB3-42A8-9999-4080B3374C7D}" type="presParOf" srcId="{E80FB7C8-EE6A-4316-9FBF-29C5362960D8}" destId="{D7FB429C-1847-4549-A586-DAE38887673A}" srcOrd="0" destOrd="0" presId="urn:microsoft.com/office/officeart/2005/8/layout/orgChart1"/>
    <dgm:cxn modelId="{F539CCE0-4AE0-44C1-AE7C-569BAD8809B3}" type="presParOf" srcId="{D7FB429C-1847-4549-A586-DAE38887673A}" destId="{0E0E95E7-5A7F-4921-BC2F-E8482F7D6A45}" srcOrd="0" destOrd="0" presId="urn:microsoft.com/office/officeart/2005/8/layout/orgChart1"/>
    <dgm:cxn modelId="{6EBCCB34-7E81-40D3-9D11-018214682705}" type="presParOf" srcId="{D7FB429C-1847-4549-A586-DAE38887673A}" destId="{E078C4AB-C769-4F08-8F40-578411D1A367}" srcOrd="1" destOrd="0" presId="urn:microsoft.com/office/officeart/2005/8/layout/orgChart1"/>
    <dgm:cxn modelId="{C2F0ECA3-D12C-470A-8BC7-6A4C54D8F550}" type="presParOf" srcId="{E80FB7C8-EE6A-4316-9FBF-29C5362960D8}" destId="{504F599C-5FC7-4CF3-B77E-DA46BBA12F7F}" srcOrd="1" destOrd="0" presId="urn:microsoft.com/office/officeart/2005/8/layout/orgChart1"/>
    <dgm:cxn modelId="{7EE7CFFC-04E6-4296-A3CD-9AAA8E1C3B9D}" type="presParOf" srcId="{E80FB7C8-EE6A-4316-9FBF-29C5362960D8}" destId="{1F7C0445-33EF-40E9-BFEC-2FDA75E77D88}" srcOrd="2" destOrd="0" presId="urn:microsoft.com/office/officeart/2005/8/layout/orgChart1"/>
    <dgm:cxn modelId="{97410D04-5851-45D7-8171-82EC4A03B743}" type="presParOf" srcId="{05E8A0F8-8F4A-4D16-B455-9B21EE5D83FA}" destId="{A5023D07-9C8C-4528-B476-A6E86C6E22B3}" srcOrd="2" destOrd="0" presId="urn:microsoft.com/office/officeart/2005/8/layout/orgChart1"/>
    <dgm:cxn modelId="{03EC78B8-3681-4958-A821-7A9938A83472}" type="presParOf" srcId="{05E8A0F8-8F4A-4D16-B455-9B21EE5D83FA}" destId="{944C8F3F-6559-4EDC-ABD8-8AA71B8289D9}" srcOrd="3" destOrd="0" presId="urn:microsoft.com/office/officeart/2005/8/layout/orgChart1"/>
    <dgm:cxn modelId="{696E39AD-4D51-4CED-BC36-B461F0C85511}" type="presParOf" srcId="{944C8F3F-6559-4EDC-ABD8-8AA71B8289D9}" destId="{CC99AC1F-444A-4238-B223-C9A61A93787A}" srcOrd="0" destOrd="0" presId="urn:microsoft.com/office/officeart/2005/8/layout/orgChart1"/>
    <dgm:cxn modelId="{D28900F7-447A-4CF0-ABFF-0A9F0DAD38EB}" type="presParOf" srcId="{CC99AC1F-444A-4238-B223-C9A61A93787A}" destId="{83D5A370-18A3-4766-B00B-E2C170CD33BF}" srcOrd="0" destOrd="0" presId="urn:microsoft.com/office/officeart/2005/8/layout/orgChart1"/>
    <dgm:cxn modelId="{BA97E467-ECD2-4D45-9929-6134A8F2CEA0}" type="presParOf" srcId="{CC99AC1F-444A-4238-B223-C9A61A93787A}" destId="{C588AA17-C84C-49F6-9AF1-F2756629343D}" srcOrd="1" destOrd="0" presId="urn:microsoft.com/office/officeart/2005/8/layout/orgChart1"/>
    <dgm:cxn modelId="{7CDCE6E7-78C2-4717-B242-210EA1339C71}" type="presParOf" srcId="{944C8F3F-6559-4EDC-ABD8-8AA71B8289D9}" destId="{29C52A42-E74E-4B4E-B365-2F8639A29D1B}" srcOrd="1" destOrd="0" presId="urn:microsoft.com/office/officeart/2005/8/layout/orgChart1"/>
    <dgm:cxn modelId="{A9679BD6-1C70-4456-B7B0-F579ED3361DB}" type="presParOf" srcId="{944C8F3F-6559-4EDC-ABD8-8AA71B8289D9}" destId="{31909270-7BF8-471A-934B-D0DE524FD831}" srcOrd="2" destOrd="0" presId="urn:microsoft.com/office/officeart/2005/8/layout/orgChart1"/>
    <dgm:cxn modelId="{4B047BD8-9DE0-4045-951B-3A97EF29AC46}" type="presParOf" srcId="{8CDE9839-8DE1-472C-9904-C93FC90AA559}" destId="{E6CFA08A-7145-470C-A659-6A725D85622B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BD3D72B1-EEF6-4EB4-803A-A74A6B41934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249E77FC-7B70-4B62-8A63-35C970666788}" type="asst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 smtClean="0"/>
            <a:t>Telefonista</a:t>
          </a:r>
          <a:endParaRPr lang="es-MX" altLang="es-MX" sz="1200" dirty="0"/>
        </a:p>
      </dgm:t>
    </dgm:pt>
    <dgm:pt modelId="{8AE406FF-1ED1-4934-A5B6-7874694C824A}" type="parTrans" cxnId="{8EF6BF26-E7C2-46BA-B44E-499178DC71DC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/>
        </a:p>
      </dgm:t>
    </dgm:pt>
    <dgm:pt modelId="{7DEB9F7D-2884-440C-9AAA-8C430E8966A0}" type="sibTrans" cxnId="{8EF6BF26-E7C2-46BA-B44E-499178DC71DC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/>
        </a:p>
      </dgm:t>
    </dgm:pt>
    <dgm:pt modelId="{9DEA55C1-E59C-4B5B-90DC-1D0B54C2B20C}">
      <dgm:prSet phldrT="[Texto]"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/>
            <a:t>Coordinador(a) Jurídico(a</a:t>
          </a:r>
          <a:r>
            <a:rPr lang="es-MX" altLang="es-MX" sz="1200" dirty="0" smtClean="0"/>
            <a:t>)</a:t>
          </a:r>
          <a:endParaRPr lang="es-MX" altLang="es-MX" sz="1200" dirty="0"/>
        </a:p>
      </dgm:t>
    </dgm:pt>
    <dgm:pt modelId="{1C0576D0-2BD9-4D61-BC42-6FFE9C63440E}" type="sib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/>
        </a:p>
      </dgm:t>
    </dgm:pt>
    <dgm:pt modelId="{DC431621-F922-42D7-987E-BC6EADD572A1}" type="par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/>
        </a:p>
      </dgm:t>
    </dgm:pt>
    <dgm:pt modelId="{2F28A66A-1B4E-417A-BD5C-B53903172839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/>
            <a:t>Jefe(a) Jurídico(a</a:t>
          </a:r>
          <a:r>
            <a:rPr lang="es-MX" altLang="es-MX" sz="1200" dirty="0" smtClean="0"/>
            <a:t>)</a:t>
          </a:r>
          <a:endParaRPr lang="es-MX" altLang="es-MX" sz="1200" dirty="0"/>
        </a:p>
      </dgm:t>
    </dgm:pt>
    <dgm:pt modelId="{95297325-87FE-4329-B242-7AA1BD276089}" type="parTrans" cxnId="{94FE90F9-F6D4-478B-9FB7-D50C5ECF131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/>
        </a:p>
      </dgm:t>
    </dgm:pt>
    <dgm:pt modelId="{2428E369-B5FE-4401-905E-121EFF86B0CD}" type="sibTrans" cxnId="{94FE90F9-F6D4-478B-9FB7-D50C5ECF131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/>
        </a:p>
      </dgm:t>
    </dgm:pt>
    <dgm:pt modelId="{8CF8CF26-67C3-4625-8429-02B451F8830C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/>
            <a:t>Abogados(as)</a:t>
          </a:r>
        </a:p>
        <a:p>
          <a:pPr>
            <a:spcBef>
              <a:spcPts val="0"/>
            </a:spcBef>
            <a:spcAft>
              <a:spcPts val="0"/>
            </a:spcAft>
          </a:pPr>
          <a:endParaRPr lang="es-ES" sz="1200" b="0" i="0" u="none" dirty="0" smtClean="0"/>
        </a:p>
        <a:p>
          <a:pPr>
            <a:spcBef>
              <a:spcPts val="0"/>
            </a:spcBef>
            <a:spcAft>
              <a:spcPts val="0"/>
            </a:spcAft>
          </a:pPr>
          <a:r>
            <a:rPr lang="es-ES" sz="1200" b="0" i="0" u="none" dirty="0" smtClean="0"/>
            <a:t>Encargado(a</a:t>
          </a:r>
          <a:r>
            <a:rPr lang="es-ES" sz="1200" b="0" i="0" u="none" dirty="0"/>
            <a:t>) </a:t>
          </a:r>
          <a:r>
            <a:rPr lang="es-ES" sz="1200" b="0" i="0" u="none" dirty="0" smtClean="0"/>
            <a:t>Área</a:t>
          </a:r>
          <a:endParaRPr lang="es-ES" sz="1200" b="0" i="0" u="none" dirty="0"/>
        </a:p>
      </dgm:t>
    </dgm:pt>
    <dgm:pt modelId="{C4E323BC-0A44-4033-AAB1-260D3FCEFBC8}" type="parTrans" cxnId="{EC57CBFE-01A6-4F91-81A7-7C13EF3879DC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/>
        </a:p>
      </dgm:t>
    </dgm:pt>
    <dgm:pt modelId="{7188CEC2-50F8-413E-B440-AF5A43D4C84F}" type="sibTrans" cxnId="{EC57CBFE-01A6-4F91-81A7-7C13EF3879DC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/>
        </a:p>
      </dgm:t>
    </dgm:pt>
    <dgm:pt modelId="{0E8A5CC1-72C5-4BC3-9EBA-073F3F6047FE}" type="asst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/>
            <a:t>Auxiliar</a:t>
          </a:r>
        </a:p>
        <a:p>
          <a:pPr>
            <a:spcBef>
              <a:spcPts val="0"/>
            </a:spcBef>
            <a:spcAft>
              <a:spcPts val="0"/>
            </a:spcAft>
          </a:pPr>
          <a:endParaRPr lang="es-MX" sz="1200" b="0" i="0" u="none" dirty="0"/>
        </a:p>
        <a:p>
          <a:pPr>
            <a:spcBef>
              <a:spcPts val="0"/>
            </a:spcBef>
            <a:spcAft>
              <a:spcPts val="0"/>
            </a:spcAft>
          </a:pPr>
          <a:r>
            <a:rPr lang="es-MX" sz="1200" b="0" i="0" u="none" dirty="0"/>
            <a:t/>
          </a:r>
          <a:br>
            <a:rPr lang="es-MX" sz="1200" b="0" i="0" u="none" dirty="0"/>
          </a:br>
          <a:r>
            <a:rPr lang="es-MX" sz="1200" b="0" i="0" u="none" dirty="0" smtClean="0"/>
            <a:t>Analistas</a:t>
          </a:r>
          <a:endParaRPr lang="es-MX" altLang="es-MX" sz="1200" dirty="0"/>
        </a:p>
      </dgm:t>
    </dgm:pt>
    <dgm:pt modelId="{83ACB8C7-4AC3-4C96-9D4E-867BDAEC46F4}" type="parTrans" cxnId="{ECD38FC7-05A1-4E05-9AE4-62A909EC139A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/>
        </a:p>
      </dgm:t>
    </dgm:pt>
    <dgm:pt modelId="{45F6303C-D94F-461E-9889-BC38B8E24C28}" type="sibTrans" cxnId="{ECD38FC7-05A1-4E05-9AE4-62A909EC139A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/>
        </a:p>
      </dgm:t>
    </dgm:pt>
    <dgm:pt modelId="{AA32DA60-2931-4C07-8A37-CDD83B04F392}" type="asst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/>
            <a:t>Secretaria(o</a:t>
          </a:r>
          <a:r>
            <a:rPr lang="es-MX" altLang="es-MX" sz="1200" dirty="0" smtClean="0"/>
            <a:t>)</a:t>
          </a:r>
          <a:endParaRPr lang="es-MX" altLang="es-MX" sz="1200" dirty="0"/>
        </a:p>
      </dgm:t>
    </dgm:pt>
    <dgm:pt modelId="{162DB4AD-B76D-4346-A499-3E0D6EB8BD96}" type="parTrans" cxnId="{55136BB7-FEB4-48AE-9973-CA72A46D1B67}">
      <dgm:prSet/>
      <dgm:spPr/>
      <dgm:t>
        <a:bodyPr/>
        <a:lstStyle/>
        <a:p>
          <a:endParaRPr lang="es-ES" sz="1200"/>
        </a:p>
      </dgm:t>
    </dgm:pt>
    <dgm:pt modelId="{F3040AD6-139C-428E-A28D-6EFDA4D33544}" type="sibTrans" cxnId="{55136BB7-FEB4-48AE-9973-CA72A46D1B67}">
      <dgm:prSet/>
      <dgm:spPr/>
      <dgm:t>
        <a:bodyPr/>
        <a:lstStyle/>
        <a:p>
          <a:endParaRPr lang="es-ES" sz="1200"/>
        </a:p>
      </dgm:t>
    </dgm:pt>
    <dgm:pt modelId="{B3263371-B20E-4D1C-87B0-F232DC5A756C}" type="pres">
      <dgm:prSet presAssocID="{BD3D72B1-EEF6-4EB4-803A-A74A6B4193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8CDE9839-8DE1-472C-9904-C93FC90AA559}" type="pres">
      <dgm:prSet presAssocID="{9DEA55C1-E59C-4B5B-90DC-1D0B54C2B20C}" presName="hierRoot1" presStyleCnt="0">
        <dgm:presLayoutVars>
          <dgm:hierBranch val="init"/>
        </dgm:presLayoutVars>
      </dgm:prSet>
      <dgm:spPr/>
    </dgm:pt>
    <dgm:pt modelId="{A15FBA2B-7AAA-4593-A287-168E70F88188}" type="pres">
      <dgm:prSet presAssocID="{9DEA55C1-E59C-4B5B-90DC-1D0B54C2B20C}" presName="rootComposite1" presStyleCnt="0"/>
      <dgm:spPr/>
    </dgm:pt>
    <dgm:pt modelId="{86D99192-4F64-487A-BE9B-B4D3790AE7BC}" type="pres">
      <dgm:prSet presAssocID="{9DEA55C1-E59C-4B5B-90DC-1D0B54C2B20C}" presName="rootText1" presStyleLbl="node0" presStyleIdx="0" presStyleCnt="1" custScaleX="141119" custScaleY="103622" custLinFactNeighborY="1560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2A4EFCD-7609-4E18-A214-10BA88B362DC}" type="pres">
      <dgm:prSet presAssocID="{9DEA55C1-E59C-4B5B-90DC-1D0B54C2B20C}" presName="rootConnector1" presStyleLbl="node1" presStyleIdx="0" presStyleCnt="0"/>
      <dgm:spPr/>
      <dgm:t>
        <a:bodyPr/>
        <a:lstStyle/>
        <a:p>
          <a:endParaRPr lang="es-ES"/>
        </a:p>
      </dgm:t>
    </dgm:pt>
    <dgm:pt modelId="{05E8A0F8-8F4A-4D16-B455-9B21EE5D83FA}" type="pres">
      <dgm:prSet presAssocID="{9DEA55C1-E59C-4B5B-90DC-1D0B54C2B20C}" presName="hierChild2" presStyleCnt="0"/>
      <dgm:spPr/>
    </dgm:pt>
    <dgm:pt modelId="{E0523BF5-460E-4E58-945C-A394EFA794D5}" type="pres">
      <dgm:prSet presAssocID="{95297325-87FE-4329-B242-7AA1BD276089}" presName="Name37" presStyleLbl="parChTrans1D2" presStyleIdx="0" presStyleCnt="4"/>
      <dgm:spPr/>
      <dgm:t>
        <a:bodyPr/>
        <a:lstStyle/>
        <a:p>
          <a:endParaRPr lang="es-ES"/>
        </a:p>
      </dgm:t>
    </dgm:pt>
    <dgm:pt modelId="{8FB36CB5-833F-4AAF-8E96-FC6A7DA47809}" type="pres">
      <dgm:prSet presAssocID="{2F28A66A-1B4E-417A-BD5C-B53903172839}" presName="hierRoot2" presStyleCnt="0">
        <dgm:presLayoutVars>
          <dgm:hierBranch/>
        </dgm:presLayoutVars>
      </dgm:prSet>
      <dgm:spPr/>
    </dgm:pt>
    <dgm:pt modelId="{1CF5ECCE-C47B-4A36-8610-F49713CE297B}" type="pres">
      <dgm:prSet presAssocID="{2F28A66A-1B4E-417A-BD5C-B53903172839}" presName="rootComposite" presStyleCnt="0"/>
      <dgm:spPr/>
    </dgm:pt>
    <dgm:pt modelId="{5A164562-B0D8-419C-8708-92B853F8FA7E}" type="pres">
      <dgm:prSet presAssocID="{2F28A66A-1B4E-417A-BD5C-B53903172839}" presName="rootText" presStyleLbl="node2" presStyleIdx="0" presStyleCnt="1" custScaleX="132678" custScaleY="82809" custLinFactNeighborY="-720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C39783B-651F-4CCE-A54B-089B6D256F41}" type="pres">
      <dgm:prSet presAssocID="{2F28A66A-1B4E-417A-BD5C-B53903172839}" presName="rootConnector" presStyleLbl="node2" presStyleIdx="0" presStyleCnt="1"/>
      <dgm:spPr/>
      <dgm:t>
        <a:bodyPr/>
        <a:lstStyle/>
        <a:p>
          <a:endParaRPr lang="es-ES"/>
        </a:p>
      </dgm:t>
    </dgm:pt>
    <dgm:pt modelId="{17724EC2-D7C7-4706-881C-646DA77EF3A2}" type="pres">
      <dgm:prSet presAssocID="{2F28A66A-1B4E-417A-BD5C-B53903172839}" presName="hierChild4" presStyleCnt="0"/>
      <dgm:spPr/>
    </dgm:pt>
    <dgm:pt modelId="{5AE81B15-FB06-430C-B948-588EC5DAFFCF}" type="pres">
      <dgm:prSet presAssocID="{C4E323BC-0A44-4033-AAB1-260D3FCEFBC8}" presName="Name35" presStyleLbl="parChTrans1D3" presStyleIdx="0" presStyleCnt="1"/>
      <dgm:spPr/>
      <dgm:t>
        <a:bodyPr/>
        <a:lstStyle/>
        <a:p>
          <a:endParaRPr lang="es-ES"/>
        </a:p>
      </dgm:t>
    </dgm:pt>
    <dgm:pt modelId="{09DAE37F-98C7-4215-867E-CBCA495B31E6}" type="pres">
      <dgm:prSet presAssocID="{8CF8CF26-67C3-4625-8429-02B451F8830C}" presName="hierRoot2" presStyleCnt="0">
        <dgm:presLayoutVars>
          <dgm:hierBranch val="init"/>
        </dgm:presLayoutVars>
      </dgm:prSet>
      <dgm:spPr/>
    </dgm:pt>
    <dgm:pt modelId="{5613B6C3-B7C4-44B3-A8FF-5BAB3B822B2F}" type="pres">
      <dgm:prSet presAssocID="{8CF8CF26-67C3-4625-8429-02B451F8830C}" presName="rootComposite" presStyleCnt="0"/>
      <dgm:spPr/>
    </dgm:pt>
    <dgm:pt modelId="{9F102510-E52A-4A25-AFBB-297C8DE1CD64}" type="pres">
      <dgm:prSet presAssocID="{8CF8CF26-67C3-4625-8429-02B451F8830C}" presName="rootText" presStyleLbl="node3" presStyleIdx="0" presStyleCnt="1" custScaleX="132678" custScaleY="131358" custLinFactNeighborY="-1560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DA258E6-CBBB-4016-9EC5-BC8EA126222E}" type="pres">
      <dgm:prSet presAssocID="{8CF8CF26-67C3-4625-8429-02B451F8830C}" presName="rootConnector" presStyleLbl="node3" presStyleIdx="0" presStyleCnt="1"/>
      <dgm:spPr/>
      <dgm:t>
        <a:bodyPr/>
        <a:lstStyle/>
        <a:p>
          <a:endParaRPr lang="es-ES"/>
        </a:p>
      </dgm:t>
    </dgm:pt>
    <dgm:pt modelId="{0DE57AA9-01F7-43A3-85E3-AA4223168735}" type="pres">
      <dgm:prSet presAssocID="{8CF8CF26-67C3-4625-8429-02B451F8830C}" presName="hierChild4" presStyleCnt="0"/>
      <dgm:spPr/>
    </dgm:pt>
    <dgm:pt modelId="{B6824F6D-A3D1-4510-8E7C-05761C47544F}" type="pres">
      <dgm:prSet presAssocID="{8CF8CF26-67C3-4625-8429-02B451F8830C}" presName="hierChild5" presStyleCnt="0"/>
      <dgm:spPr/>
    </dgm:pt>
    <dgm:pt modelId="{465AA013-F5CF-46E1-B1C4-E3BFE7B0DBAC}" type="pres">
      <dgm:prSet presAssocID="{2F28A66A-1B4E-417A-BD5C-B53903172839}" presName="hierChild5" presStyleCnt="0"/>
      <dgm:spPr/>
    </dgm:pt>
    <dgm:pt modelId="{E6CFA08A-7145-470C-A659-6A725D85622B}" type="pres">
      <dgm:prSet presAssocID="{9DEA55C1-E59C-4B5B-90DC-1D0B54C2B20C}" presName="hierChild3" presStyleCnt="0"/>
      <dgm:spPr/>
    </dgm:pt>
    <dgm:pt modelId="{84DF7A88-09E1-4F4F-80D0-2433B2C21A86}" type="pres">
      <dgm:prSet presAssocID="{8AE406FF-1ED1-4934-A5B6-7874694C824A}" presName="Name111" presStyleLbl="parChTrans1D2" presStyleIdx="1" presStyleCnt="4"/>
      <dgm:spPr/>
      <dgm:t>
        <a:bodyPr/>
        <a:lstStyle/>
        <a:p>
          <a:endParaRPr lang="es-ES"/>
        </a:p>
      </dgm:t>
    </dgm:pt>
    <dgm:pt modelId="{A0A65379-BDF0-4104-A7F0-643E77F9388B}" type="pres">
      <dgm:prSet presAssocID="{249E77FC-7B70-4B62-8A63-35C970666788}" presName="hierRoot3" presStyleCnt="0">
        <dgm:presLayoutVars>
          <dgm:hierBranch val="init"/>
        </dgm:presLayoutVars>
      </dgm:prSet>
      <dgm:spPr/>
    </dgm:pt>
    <dgm:pt modelId="{3784CFC3-F2D9-488A-AE9C-C3568DA512EE}" type="pres">
      <dgm:prSet presAssocID="{249E77FC-7B70-4B62-8A63-35C970666788}" presName="rootComposite3" presStyleCnt="0"/>
      <dgm:spPr/>
    </dgm:pt>
    <dgm:pt modelId="{D626C255-1536-4EB0-A4A3-D107C591C8D4}" type="pres">
      <dgm:prSet presAssocID="{249E77FC-7B70-4B62-8A63-35C970666788}" presName="rootText3" presStyleLbl="asst1" presStyleIdx="0" presStyleCnt="3" custScaleX="125754" custScaleY="104180" custLinFactNeighborY="1560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A54EBA9-5ADF-4115-A1E6-A8CF925559FD}" type="pres">
      <dgm:prSet presAssocID="{249E77FC-7B70-4B62-8A63-35C970666788}" presName="rootConnector3" presStyleLbl="asst1" presStyleIdx="0" presStyleCnt="3"/>
      <dgm:spPr/>
      <dgm:t>
        <a:bodyPr/>
        <a:lstStyle/>
        <a:p>
          <a:endParaRPr lang="es-ES"/>
        </a:p>
      </dgm:t>
    </dgm:pt>
    <dgm:pt modelId="{86C08062-08DC-4E99-8089-B9A6DB7B0CC3}" type="pres">
      <dgm:prSet presAssocID="{249E77FC-7B70-4B62-8A63-35C970666788}" presName="hierChild6" presStyleCnt="0"/>
      <dgm:spPr/>
    </dgm:pt>
    <dgm:pt modelId="{1D30BE1A-1909-4D61-8B81-19B28E740DFA}" type="pres">
      <dgm:prSet presAssocID="{249E77FC-7B70-4B62-8A63-35C970666788}" presName="hierChild7" presStyleCnt="0"/>
      <dgm:spPr/>
    </dgm:pt>
    <dgm:pt modelId="{5455C562-828F-4D62-BCB9-7DDE4F3ACAD5}" type="pres">
      <dgm:prSet presAssocID="{162DB4AD-B76D-4346-A499-3E0D6EB8BD96}" presName="Name111" presStyleLbl="parChTrans1D2" presStyleIdx="2" presStyleCnt="4"/>
      <dgm:spPr/>
      <dgm:t>
        <a:bodyPr/>
        <a:lstStyle/>
        <a:p>
          <a:endParaRPr lang="es-ES"/>
        </a:p>
      </dgm:t>
    </dgm:pt>
    <dgm:pt modelId="{C6FFAB63-8603-41DF-97E7-3F00393361B2}" type="pres">
      <dgm:prSet presAssocID="{AA32DA60-2931-4C07-8A37-CDD83B04F392}" presName="hierRoot3" presStyleCnt="0">
        <dgm:presLayoutVars>
          <dgm:hierBranch val="init"/>
        </dgm:presLayoutVars>
      </dgm:prSet>
      <dgm:spPr/>
    </dgm:pt>
    <dgm:pt modelId="{CE1CA1F7-9EC8-4B00-9232-B2F0D1770036}" type="pres">
      <dgm:prSet presAssocID="{AA32DA60-2931-4C07-8A37-CDD83B04F392}" presName="rootComposite3" presStyleCnt="0"/>
      <dgm:spPr/>
    </dgm:pt>
    <dgm:pt modelId="{C58D231B-CCB9-4256-BDA6-97280EE9438D}" type="pres">
      <dgm:prSet presAssocID="{AA32DA60-2931-4C07-8A37-CDD83B04F392}" presName="rootText3" presStyleLbl="asst1" presStyleIdx="1" presStyleCnt="3" custScaleX="125754" custScaleY="104180" custLinFactNeighborY="1560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118DD0B-075B-4046-89F7-FE8137496E27}" type="pres">
      <dgm:prSet presAssocID="{AA32DA60-2931-4C07-8A37-CDD83B04F392}" presName="rootConnector3" presStyleLbl="asst1" presStyleIdx="1" presStyleCnt="3"/>
      <dgm:spPr/>
      <dgm:t>
        <a:bodyPr/>
        <a:lstStyle/>
        <a:p>
          <a:endParaRPr lang="es-ES"/>
        </a:p>
      </dgm:t>
    </dgm:pt>
    <dgm:pt modelId="{253F7FEE-6DEF-48BA-9310-C90767B8B858}" type="pres">
      <dgm:prSet presAssocID="{AA32DA60-2931-4C07-8A37-CDD83B04F392}" presName="hierChild6" presStyleCnt="0"/>
      <dgm:spPr/>
    </dgm:pt>
    <dgm:pt modelId="{F3F35153-7989-412E-8E54-8A8623105786}" type="pres">
      <dgm:prSet presAssocID="{AA32DA60-2931-4C07-8A37-CDD83B04F392}" presName="hierChild7" presStyleCnt="0"/>
      <dgm:spPr/>
    </dgm:pt>
    <dgm:pt modelId="{386CFCB4-E090-461B-893D-4B30D4A8AF56}" type="pres">
      <dgm:prSet presAssocID="{83ACB8C7-4AC3-4C96-9D4E-867BDAEC46F4}" presName="Name111" presStyleLbl="parChTrans1D2" presStyleIdx="3" presStyleCnt="4"/>
      <dgm:spPr/>
      <dgm:t>
        <a:bodyPr/>
        <a:lstStyle/>
        <a:p>
          <a:endParaRPr lang="es-ES"/>
        </a:p>
      </dgm:t>
    </dgm:pt>
    <dgm:pt modelId="{D67A4398-6C98-4755-B148-5C0E3EDC2ADF}" type="pres">
      <dgm:prSet presAssocID="{0E8A5CC1-72C5-4BC3-9EBA-073F3F6047FE}" presName="hierRoot3" presStyleCnt="0">
        <dgm:presLayoutVars>
          <dgm:hierBranch val="init"/>
        </dgm:presLayoutVars>
      </dgm:prSet>
      <dgm:spPr/>
    </dgm:pt>
    <dgm:pt modelId="{7E19140E-F8FF-47E9-B35D-C3640F236492}" type="pres">
      <dgm:prSet presAssocID="{0E8A5CC1-72C5-4BC3-9EBA-073F3F6047FE}" presName="rootComposite3" presStyleCnt="0"/>
      <dgm:spPr/>
    </dgm:pt>
    <dgm:pt modelId="{A3397913-9049-41EA-B6CD-CBAD9CBC9243}" type="pres">
      <dgm:prSet presAssocID="{0E8A5CC1-72C5-4BC3-9EBA-073F3F6047FE}" presName="rootText3" presStyleLbl="asst1" presStyleIdx="2" presStyleCnt="3" custScaleX="125754" custScaleY="156439" custLinFactNeighborY="599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0DF0B32-059A-4714-B420-272559A848DA}" type="pres">
      <dgm:prSet presAssocID="{0E8A5CC1-72C5-4BC3-9EBA-073F3F6047FE}" presName="rootConnector3" presStyleLbl="asst1" presStyleIdx="2" presStyleCnt="3"/>
      <dgm:spPr/>
      <dgm:t>
        <a:bodyPr/>
        <a:lstStyle/>
        <a:p>
          <a:endParaRPr lang="es-ES"/>
        </a:p>
      </dgm:t>
    </dgm:pt>
    <dgm:pt modelId="{73AC5E39-0308-403F-914E-B0A1D90C4E59}" type="pres">
      <dgm:prSet presAssocID="{0E8A5CC1-72C5-4BC3-9EBA-073F3F6047FE}" presName="hierChild6" presStyleCnt="0"/>
      <dgm:spPr/>
    </dgm:pt>
    <dgm:pt modelId="{D456E699-E05E-4E07-852A-57F15EB45C0F}" type="pres">
      <dgm:prSet presAssocID="{0E8A5CC1-72C5-4BC3-9EBA-073F3F6047FE}" presName="hierChild7" presStyleCnt="0"/>
      <dgm:spPr/>
    </dgm:pt>
  </dgm:ptLst>
  <dgm:cxnLst>
    <dgm:cxn modelId="{66BF4868-071F-4AC2-AA68-46DF35FE67E0}" type="presOf" srcId="{95297325-87FE-4329-B242-7AA1BD276089}" destId="{E0523BF5-460E-4E58-945C-A394EFA794D5}" srcOrd="0" destOrd="0" presId="urn:microsoft.com/office/officeart/2005/8/layout/orgChart1"/>
    <dgm:cxn modelId="{B090F613-936D-4546-894A-E775E5CBA93D}" type="presOf" srcId="{162DB4AD-B76D-4346-A499-3E0D6EB8BD96}" destId="{5455C562-828F-4D62-BCB9-7DDE4F3ACAD5}" srcOrd="0" destOrd="0" presId="urn:microsoft.com/office/officeart/2005/8/layout/orgChart1"/>
    <dgm:cxn modelId="{3578A519-DC76-4D74-BCC1-A0DDE3FDF20D}" type="presOf" srcId="{8AE406FF-1ED1-4934-A5B6-7874694C824A}" destId="{84DF7A88-09E1-4F4F-80D0-2433B2C21A86}" srcOrd="0" destOrd="0" presId="urn:microsoft.com/office/officeart/2005/8/layout/orgChart1"/>
    <dgm:cxn modelId="{94FE90F9-F6D4-478B-9FB7-D50C5ECF131F}" srcId="{9DEA55C1-E59C-4B5B-90DC-1D0B54C2B20C}" destId="{2F28A66A-1B4E-417A-BD5C-B53903172839}" srcOrd="3" destOrd="0" parTransId="{95297325-87FE-4329-B242-7AA1BD276089}" sibTransId="{2428E369-B5FE-4401-905E-121EFF86B0CD}"/>
    <dgm:cxn modelId="{D18A5B9C-4A39-49A1-B810-EBE6D4E14244}" type="presOf" srcId="{AA32DA60-2931-4C07-8A37-CDD83B04F392}" destId="{C58D231B-CCB9-4256-BDA6-97280EE9438D}" srcOrd="0" destOrd="0" presId="urn:microsoft.com/office/officeart/2005/8/layout/orgChart1"/>
    <dgm:cxn modelId="{41928BD3-B157-4461-840A-148A6E7C7201}" type="presOf" srcId="{249E77FC-7B70-4B62-8A63-35C970666788}" destId="{2A54EBA9-5ADF-4115-A1E6-A8CF925559FD}" srcOrd="1" destOrd="0" presId="urn:microsoft.com/office/officeart/2005/8/layout/orgChart1"/>
    <dgm:cxn modelId="{0BE61F53-FE24-4CD0-8A35-EE574B8DFCD2}" type="presOf" srcId="{0E8A5CC1-72C5-4BC3-9EBA-073F3F6047FE}" destId="{A3397913-9049-41EA-B6CD-CBAD9CBC9243}" srcOrd="0" destOrd="0" presId="urn:microsoft.com/office/officeart/2005/8/layout/orgChart1"/>
    <dgm:cxn modelId="{8EF6BF26-E7C2-46BA-B44E-499178DC71DC}" srcId="{9DEA55C1-E59C-4B5B-90DC-1D0B54C2B20C}" destId="{249E77FC-7B70-4B62-8A63-35C970666788}" srcOrd="0" destOrd="0" parTransId="{8AE406FF-1ED1-4934-A5B6-7874694C824A}" sibTransId="{7DEB9F7D-2884-440C-9AAA-8C430E8966A0}"/>
    <dgm:cxn modelId="{0BE9BAA2-48A7-43D7-B40E-4A64B3308959}" type="presOf" srcId="{8CF8CF26-67C3-4625-8429-02B451F8830C}" destId="{FDA258E6-CBBB-4016-9EC5-BC8EA126222E}" srcOrd="1" destOrd="0" presId="urn:microsoft.com/office/officeart/2005/8/layout/orgChart1"/>
    <dgm:cxn modelId="{EC57CBFE-01A6-4F91-81A7-7C13EF3879DC}" srcId="{2F28A66A-1B4E-417A-BD5C-B53903172839}" destId="{8CF8CF26-67C3-4625-8429-02B451F8830C}" srcOrd="0" destOrd="0" parTransId="{C4E323BC-0A44-4033-AAB1-260D3FCEFBC8}" sibTransId="{7188CEC2-50F8-413E-B440-AF5A43D4C84F}"/>
    <dgm:cxn modelId="{9A095596-498C-46C5-A123-6C530FE8322E}" type="presOf" srcId="{2F28A66A-1B4E-417A-BD5C-B53903172839}" destId="{5A164562-B0D8-419C-8708-92B853F8FA7E}" srcOrd="0" destOrd="0" presId="urn:microsoft.com/office/officeart/2005/8/layout/orgChart1"/>
    <dgm:cxn modelId="{92B549C8-2A51-47F8-A44F-2E1C7BF6F1BE}" type="presOf" srcId="{2F28A66A-1B4E-417A-BD5C-B53903172839}" destId="{BC39783B-651F-4CCE-A54B-089B6D256F41}" srcOrd="1" destOrd="0" presId="urn:microsoft.com/office/officeart/2005/8/layout/orgChart1"/>
    <dgm:cxn modelId="{D57AB040-3DB8-4F11-8F71-46D80D266068}" type="presOf" srcId="{9DEA55C1-E59C-4B5B-90DC-1D0B54C2B20C}" destId="{B2A4EFCD-7609-4E18-A214-10BA88B362DC}" srcOrd="1" destOrd="0" presId="urn:microsoft.com/office/officeart/2005/8/layout/orgChart1"/>
    <dgm:cxn modelId="{ECD38FC7-05A1-4E05-9AE4-62A909EC139A}" srcId="{9DEA55C1-E59C-4B5B-90DC-1D0B54C2B20C}" destId="{0E8A5CC1-72C5-4BC3-9EBA-073F3F6047FE}" srcOrd="2" destOrd="0" parTransId="{83ACB8C7-4AC3-4C96-9D4E-867BDAEC46F4}" sibTransId="{45F6303C-D94F-461E-9889-BC38B8E24C28}"/>
    <dgm:cxn modelId="{0A5D7313-949E-4246-A56E-2D15841D90EE}" type="presOf" srcId="{9DEA55C1-E59C-4B5B-90DC-1D0B54C2B20C}" destId="{86D99192-4F64-487A-BE9B-B4D3790AE7BC}" srcOrd="0" destOrd="0" presId="urn:microsoft.com/office/officeart/2005/8/layout/orgChart1"/>
    <dgm:cxn modelId="{00B4395E-5DA4-442D-9282-569FA4C15DEE}" type="presOf" srcId="{249E77FC-7B70-4B62-8A63-35C970666788}" destId="{D626C255-1536-4EB0-A4A3-D107C591C8D4}" srcOrd="0" destOrd="0" presId="urn:microsoft.com/office/officeart/2005/8/layout/orgChart1"/>
    <dgm:cxn modelId="{DCE84CB8-F8D0-4950-9A4E-E2B8190BE4E9}" type="presOf" srcId="{8CF8CF26-67C3-4625-8429-02B451F8830C}" destId="{9F102510-E52A-4A25-AFBB-297C8DE1CD64}" srcOrd="0" destOrd="0" presId="urn:microsoft.com/office/officeart/2005/8/layout/orgChart1"/>
    <dgm:cxn modelId="{BBE95F2B-EBC4-4852-A096-B5D5CD77DFED}" type="presOf" srcId="{C4E323BC-0A44-4033-AAB1-260D3FCEFBC8}" destId="{5AE81B15-FB06-430C-B948-588EC5DAFFCF}" srcOrd="0" destOrd="0" presId="urn:microsoft.com/office/officeart/2005/8/layout/orgChart1"/>
    <dgm:cxn modelId="{55136BB7-FEB4-48AE-9973-CA72A46D1B67}" srcId="{9DEA55C1-E59C-4B5B-90DC-1D0B54C2B20C}" destId="{AA32DA60-2931-4C07-8A37-CDD83B04F392}" srcOrd="1" destOrd="0" parTransId="{162DB4AD-B76D-4346-A499-3E0D6EB8BD96}" sibTransId="{F3040AD6-139C-428E-A28D-6EFDA4D33544}"/>
    <dgm:cxn modelId="{951A0217-D29E-4681-B843-1A0CD307A186}" type="presOf" srcId="{0E8A5CC1-72C5-4BC3-9EBA-073F3F6047FE}" destId="{F0DF0B32-059A-4714-B420-272559A848DA}" srcOrd="1" destOrd="0" presId="urn:microsoft.com/office/officeart/2005/8/layout/orgChart1"/>
    <dgm:cxn modelId="{249329A8-F917-44DE-879B-81493D40AFAF}" srcId="{BD3D72B1-EEF6-4EB4-803A-A74A6B419346}" destId="{9DEA55C1-E59C-4B5B-90DC-1D0B54C2B20C}" srcOrd="0" destOrd="0" parTransId="{DC431621-F922-42D7-987E-BC6EADD572A1}" sibTransId="{1C0576D0-2BD9-4D61-BC42-6FFE9C63440E}"/>
    <dgm:cxn modelId="{68CE492A-C081-4650-8E50-A7D4ADEA3F74}" type="presOf" srcId="{BD3D72B1-EEF6-4EB4-803A-A74A6B419346}" destId="{B3263371-B20E-4D1C-87B0-F232DC5A756C}" srcOrd="0" destOrd="0" presId="urn:microsoft.com/office/officeart/2005/8/layout/orgChart1"/>
    <dgm:cxn modelId="{CD574234-179B-4CA5-8F2A-E8F51B6352DB}" type="presOf" srcId="{83ACB8C7-4AC3-4C96-9D4E-867BDAEC46F4}" destId="{386CFCB4-E090-461B-893D-4B30D4A8AF56}" srcOrd="0" destOrd="0" presId="urn:microsoft.com/office/officeart/2005/8/layout/orgChart1"/>
    <dgm:cxn modelId="{79376773-8445-4567-9E6C-AEB9BD6EAA05}" type="presOf" srcId="{AA32DA60-2931-4C07-8A37-CDD83B04F392}" destId="{D118DD0B-075B-4046-89F7-FE8137496E27}" srcOrd="1" destOrd="0" presId="urn:microsoft.com/office/officeart/2005/8/layout/orgChart1"/>
    <dgm:cxn modelId="{47FBF320-7429-4C37-B7CE-841B9CCB384A}" type="presParOf" srcId="{B3263371-B20E-4D1C-87B0-F232DC5A756C}" destId="{8CDE9839-8DE1-472C-9904-C93FC90AA559}" srcOrd="0" destOrd="0" presId="urn:microsoft.com/office/officeart/2005/8/layout/orgChart1"/>
    <dgm:cxn modelId="{0967E328-638A-4442-A281-DD85A6563AE2}" type="presParOf" srcId="{8CDE9839-8DE1-472C-9904-C93FC90AA559}" destId="{A15FBA2B-7AAA-4593-A287-168E70F88188}" srcOrd="0" destOrd="0" presId="urn:microsoft.com/office/officeart/2005/8/layout/orgChart1"/>
    <dgm:cxn modelId="{A9512DC9-6A80-475A-A363-4F4FAF80CE75}" type="presParOf" srcId="{A15FBA2B-7AAA-4593-A287-168E70F88188}" destId="{86D99192-4F64-487A-BE9B-B4D3790AE7BC}" srcOrd="0" destOrd="0" presId="urn:microsoft.com/office/officeart/2005/8/layout/orgChart1"/>
    <dgm:cxn modelId="{63A820E2-8324-468A-AD06-CDF2CC424F1F}" type="presParOf" srcId="{A15FBA2B-7AAA-4593-A287-168E70F88188}" destId="{B2A4EFCD-7609-4E18-A214-10BA88B362DC}" srcOrd="1" destOrd="0" presId="urn:microsoft.com/office/officeart/2005/8/layout/orgChart1"/>
    <dgm:cxn modelId="{642D35F1-5F59-4BA8-88FF-89430DC28104}" type="presParOf" srcId="{8CDE9839-8DE1-472C-9904-C93FC90AA559}" destId="{05E8A0F8-8F4A-4D16-B455-9B21EE5D83FA}" srcOrd="1" destOrd="0" presId="urn:microsoft.com/office/officeart/2005/8/layout/orgChart1"/>
    <dgm:cxn modelId="{284C8066-F86B-4638-96DC-F287D294FC9A}" type="presParOf" srcId="{05E8A0F8-8F4A-4D16-B455-9B21EE5D83FA}" destId="{E0523BF5-460E-4E58-945C-A394EFA794D5}" srcOrd="0" destOrd="0" presId="urn:microsoft.com/office/officeart/2005/8/layout/orgChart1"/>
    <dgm:cxn modelId="{EBC3A6E7-D948-41E4-A632-05B4BCC60E1E}" type="presParOf" srcId="{05E8A0F8-8F4A-4D16-B455-9B21EE5D83FA}" destId="{8FB36CB5-833F-4AAF-8E96-FC6A7DA47809}" srcOrd="1" destOrd="0" presId="urn:microsoft.com/office/officeart/2005/8/layout/orgChart1"/>
    <dgm:cxn modelId="{9A695B67-01F7-49A8-BE16-E2F29E0AA854}" type="presParOf" srcId="{8FB36CB5-833F-4AAF-8E96-FC6A7DA47809}" destId="{1CF5ECCE-C47B-4A36-8610-F49713CE297B}" srcOrd="0" destOrd="0" presId="urn:microsoft.com/office/officeart/2005/8/layout/orgChart1"/>
    <dgm:cxn modelId="{F36A31D6-0FB5-49DE-BD5F-6248E5C12353}" type="presParOf" srcId="{1CF5ECCE-C47B-4A36-8610-F49713CE297B}" destId="{5A164562-B0D8-419C-8708-92B853F8FA7E}" srcOrd="0" destOrd="0" presId="urn:microsoft.com/office/officeart/2005/8/layout/orgChart1"/>
    <dgm:cxn modelId="{26FB85F0-D661-40DE-B1A2-566A18810597}" type="presParOf" srcId="{1CF5ECCE-C47B-4A36-8610-F49713CE297B}" destId="{BC39783B-651F-4CCE-A54B-089B6D256F41}" srcOrd="1" destOrd="0" presId="urn:microsoft.com/office/officeart/2005/8/layout/orgChart1"/>
    <dgm:cxn modelId="{C59EE04D-0661-4D60-8543-E874CE9F3E83}" type="presParOf" srcId="{8FB36CB5-833F-4AAF-8E96-FC6A7DA47809}" destId="{17724EC2-D7C7-4706-881C-646DA77EF3A2}" srcOrd="1" destOrd="0" presId="urn:microsoft.com/office/officeart/2005/8/layout/orgChart1"/>
    <dgm:cxn modelId="{13F2D8FC-E09D-41CC-AE40-6D8D1DC584BB}" type="presParOf" srcId="{17724EC2-D7C7-4706-881C-646DA77EF3A2}" destId="{5AE81B15-FB06-430C-B948-588EC5DAFFCF}" srcOrd="0" destOrd="0" presId="urn:microsoft.com/office/officeart/2005/8/layout/orgChart1"/>
    <dgm:cxn modelId="{C6A2C657-77AF-46A7-B157-C3A06D13BD57}" type="presParOf" srcId="{17724EC2-D7C7-4706-881C-646DA77EF3A2}" destId="{09DAE37F-98C7-4215-867E-CBCA495B31E6}" srcOrd="1" destOrd="0" presId="urn:microsoft.com/office/officeart/2005/8/layout/orgChart1"/>
    <dgm:cxn modelId="{693523D7-9C72-45D1-B3AA-6BAFAC5A3B3B}" type="presParOf" srcId="{09DAE37F-98C7-4215-867E-CBCA495B31E6}" destId="{5613B6C3-B7C4-44B3-A8FF-5BAB3B822B2F}" srcOrd="0" destOrd="0" presId="urn:microsoft.com/office/officeart/2005/8/layout/orgChart1"/>
    <dgm:cxn modelId="{FE8B2B6D-F9C6-48BF-AD19-1D494D31E982}" type="presParOf" srcId="{5613B6C3-B7C4-44B3-A8FF-5BAB3B822B2F}" destId="{9F102510-E52A-4A25-AFBB-297C8DE1CD64}" srcOrd="0" destOrd="0" presId="urn:microsoft.com/office/officeart/2005/8/layout/orgChart1"/>
    <dgm:cxn modelId="{F36720D1-0BFE-42B9-9116-51119794920E}" type="presParOf" srcId="{5613B6C3-B7C4-44B3-A8FF-5BAB3B822B2F}" destId="{FDA258E6-CBBB-4016-9EC5-BC8EA126222E}" srcOrd="1" destOrd="0" presId="urn:microsoft.com/office/officeart/2005/8/layout/orgChart1"/>
    <dgm:cxn modelId="{F40DDA71-9144-4567-A045-A2D4F8EB7755}" type="presParOf" srcId="{09DAE37F-98C7-4215-867E-CBCA495B31E6}" destId="{0DE57AA9-01F7-43A3-85E3-AA4223168735}" srcOrd="1" destOrd="0" presId="urn:microsoft.com/office/officeart/2005/8/layout/orgChart1"/>
    <dgm:cxn modelId="{9CD34B13-087E-40D4-91D7-599FF4B319B7}" type="presParOf" srcId="{09DAE37F-98C7-4215-867E-CBCA495B31E6}" destId="{B6824F6D-A3D1-4510-8E7C-05761C47544F}" srcOrd="2" destOrd="0" presId="urn:microsoft.com/office/officeart/2005/8/layout/orgChart1"/>
    <dgm:cxn modelId="{FFFF31FF-E75F-464B-B502-CA9A054CC773}" type="presParOf" srcId="{8FB36CB5-833F-4AAF-8E96-FC6A7DA47809}" destId="{465AA013-F5CF-46E1-B1C4-E3BFE7B0DBAC}" srcOrd="2" destOrd="0" presId="urn:microsoft.com/office/officeart/2005/8/layout/orgChart1"/>
    <dgm:cxn modelId="{A0ECA195-25F5-409F-B2F8-67BCEA1FA2B0}" type="presParOf" srcId="{8CDE9839-8DE1-472C-9904-C93FC90AA559}" destId="{E6CFA08A-7145-470C-A659-6A725D85622B}" srcOrd="2" destOrd="0" presId="urn:microsoft.com/office/officeart/2005/8/layout/orgChart1"/>
    <dgm:cxn modelId="{7575BC54-5B09-4385-9CBD-7A3D3DF57E02}" type="presParOf" srcId="{E6CFA08A-7145-470C-A659-6A725D85622B}" destId="{84DF7A88-09E1-4F4F-80D0-2433B2C21A86}" srcOrd="0" destOrd="0" presId="urn:microsoft.com/office/officeart/2005/8/layout/orgChart1"/>
    <dgm:cxn modelId="{69381AD2-7A74-4124-A4A1-270A8655579A}" type="presParOf" srcId="{E6CFA08A-7145-470C-A659-6A725D85622B}" destId="{A0A65379-BDF0-4104-A7F0-643E77F9388B}" srcOrd="1" destOrd="0" presId="urn:microsoft.com/office/officeart/2005/8/layout/orgChart1"/>
    <dgm:cxn modelId="{2B6DB824-6D44-4EB4-88BC-FF3A82AAEEC3}" type="presParOf" srcId="{A0A65379-BDF0-4104-A7F0-643E77F9388B}" destId="{3784CFC3-F2D9-488A-AE9C-C3568DA512EE}" srcOrd="0" destOrd="0" presId="urn:microsoft.com/office/officeart/2005/8/layout/orgChart1"/>
    <dgm:cxn modelId="{52D69D6C-9694-4789-8274-DFA9E7D4A1FC}" type="presParOf" srcId="{3784CFC3-F2D9-488A-AE9C-C3568DA512EE}" destId="{D626C255-1536-4EB0-A4A3-D107C591C8D4}" srcOrd="0" destOrd="0" presId="urn:microsoft.com/office/officeart/2005/8/layout/orgChart1"/>
    <dgm:cxn modelId="{9560170A-4020-42AD-AD0D-3E29482B6152}" type="presParOf" srcId="{3784CFC3-F2D9-488A-AE9C-C3568DA512EE}" destId="{2A54EBA9-5ADF-4115-A1E6-A8CF925559FD}" srcOrd="1" destOrd="0" presId="urn:microsoft.com/office/officeart/2005/8/layout/orgChart1"/>
    <dgm:cxn modelId="{02D296A4-7637-44E9-8C86-A1A0015D2C6F}" type="presParOf" srcId="{A0A65379-BDF0-4104-A7F0-643E77F9388B}" destId="{86C08062-08DC-4E99-8089-B9A6DB7B0CC3}" srcOrd="1" destOrd="0" presId="urn:microsoft.com/office/officeart/2005/8/layout/orgChart1"/>
    <dgm:cxn modelId="{96BA2FF0-97C4-4952-B193-B43CB55062ED}" type="presParOf" srcId="{A0A65379-BDF0-4104-A7F0-643E77F9388B}" destId="{1D30BE1A-1909-4D61-8B81-19B28E740DFA}" srcOrd="2" destOrd="0" presId="urn:microsoft.com/office/officeart/2005/8/layout/orgChart1"/>
    <dgm:cxn modelId="{4CBB089B-BF79-4FCC-A73B-58DFA722346B}" type="presParOf" srcId="{E6CFA08A-7145-470C-A659-6A725D85622B}" destId="{5455C562-828F-4D62-BCB9-7DDE4F3ACAD5}" srcOrd="2" destOrd="0" presId="urn:microsoft.com/office/officeart/2005/8/layout/orgChart1"/>
    <dgm:cxn modelId="{374CA222-798E-4A85-A748-7C6325F3C397}" type="presParOf" srcId="{E6CFA08A-7145-470C-A659-6A725D85622B}" destId="{C6FFAB63-8603-41DF-97E7-3F00393361B2}" srcOrd="3" destOrd="0" presId="urn:microsoft.com/office/officeart/2005/8/layout/orgChart1"/>
    <dgm:cxn modelId="{503EBFF4-5FEC-4B89-AF7B-11E97F0E7322}" type="presParOf" srcId="{C6FFAB63-8603-41DF-97E7-3F00393361B2}" destId="{CE1CA1F7-9EC8-4B00-9232-B2F0D1770036}" srcOrd="0" destOrd="0" presId="urn:microsoft.com/office/officeart/2005/8/layout/orgChart1"/>
    <dgm:cxn modelId="{25045736-F3F9-4014-9F27-E733922CB49E}" type="presParOf" srcId="{CE1CA1F7-9EC8-4B00-9232-B2F0D1770036}" destId="{C58D231B-CCB9-4256-BDA6-97280EE9438D}" srcOrd="0" destOrd="0" presId="urn:microsoft.com/office/officeart/2005/8/layout/orgChart1"/>
    <dgm:cxn modelId="{F11F2E42-2ADD-486D-979B-5DC2E8DBE539}" type="presParOf" srcId="{CE1CA1F7-9EC8-4B00-9232-B2F0D1770036}" destId="{D118DD0B-075B-4046-89F7-FE8137496E27}" srcOrd="1" destOrd="0" presId="urn:microsoft.com/office/officeart/2005/8/layout/orgChart1"/>
    <dgm:cxn modelId="{F9F1B173-A050-47E7-9023-8C9CD81A8819}" type="presParOf" srcId="{C6FFAB63-8603-41DF-97E7-3F00393361B2}" destId="{253F7FEE-6DEF-48BA-9310-C90767B8B858}" srcOrd="1" destOrd="0" presId="urn:microsoft.com/office/officeart/2005/8/layout/orgChart1"/>
    <dgm:cxn modelId="{43604D75-1466-4B05-A080-276B1DD642B6}" type="presParOf" srcId="{C6FFAB63-8603-41DF-97E7-3F00393361B2}" destId="{F3F35153-7989-412E-8E54-8A8623105786}" srcOrd="2" destOrd="0" presId="urn:microsoft.com/office/officeart/2005/8/layout/orgChart1"/>
    <dgm:cxn modelId="{DD688D33-692C-40E4-8027-6F4E08BCFE02}" type="presParOf" srcId="{E6CFA08A-7145-470C-A659-6A725D85622B}" destId="{386CFCB4-E090-461B-893D-4B30D4A8AF56}" srcOrd="4" destOrd="0" presId="urn:microsoft.com/office/officeart/2005/8/layout/orgChart1"/>
    <dgm:cxn modelId="{D97B5E02-2712-416A-ABA1-B95ED75D39FF}" type="presParOf" srcId="{E6CFA08A-7145-470C-A659-6A725D85622B}" destId="{D67A4398-6C98-4755-B148-5C0E3EDC2ADF}" srcOrd="5" destOrd="0" presId="urn:microsoft.com/office/officeart/2005/8/layout/orgChart1"/>
    <dgm:cxn modelId="{6FAEC9D2-9498-4A90-AC3F-D5C1ECB45D73}" type="presParOf" srcId="{D67A4398-6C98-4755-B148-5C0E3EDC2ADF}" destId="{7E19140E-F8FF-47E9-B35D-C3640F236492}" srcOrd="0" destOrd="0" presId="urn:microsoft.com/office/officeart/2005/8/layout/orgChart1"/>
    <dgm:cxn modelId="{24E87733-A375-4F4A-AAC1-F43AC26E7665}" type="presParOf" srcId="{7E19140E-F8FF-47E9-B35D-C3640F236492}" destId="{A3397913-9049-41EA-B6CD-CBAD9CBC9243}" srcOrd="0" destOrd="0" presId="urn:microsoft.com/office/officeart/2005/8/layout/orgChart1"/>
    <dgm:cxn modelId="{427FA76A-26D2-4E33-8331-02538D61B97D}" type="presParOf" srcId="{7E19140E-F8FF-47E9-B35D-C3640F236492}" destId="{F0DF0B32-059A-4714-B420-272559A848DA}" srcOrd="1" destOrd="0" presId="urn:microsoft.com/office/officeart/2005/8/layout/orgChart1"/>
    <dgm:cxn modelId="{D74E6A95-785F-4907-9C71-719F2D19AA5C}" type="presParOf" srcId="{D67A4398-6C98-4755-B148-5C0E3EDC2ADF}" destId="{73AC5E39-0308-403F-914E-B0A1D90C4E59}" srcOrd="1" destOrd="0" presId="urn:microsoft.com/office/officeart/2005/8/layout/orgChart1"/>
    <dgm:cxn modelId="{DFE9E28E-49E2-48C1-9887-8DF7A0B69ADC}" type="presParOf" srcId="{D67A4398-6C98-4755-B148-5C0E3EDC2ADF}" destId="{D456E699-E05E-4E07-852A-57F15EB45C0F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0.xml><?xml version="1.0" encoding="utf-8"?>
<dgm:dataModel xmlns:dgm="http://schemas.openxmlformats.org/drawingml/2006/diagram" xmlns:a="http://schemas.openxmlformats.org/drawingml/2006/main">
  <dgm:ptLst>
    <dgm:pt modelId="{BD3D72B1-EEF6-4EB4-803A-A74A6B41934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41568039-9809-4B2B-BA51-64E0E23C2BBE}">
      <dgm:prSet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>
              <a:latin typeface="+mn-lt"/>
            </a:rPr>
            <a:t>Coordinador(a) de Estadística</a:t>
          </a:r>
        </a:p>
      </dgm:t>
    </dgm:pt>
    <dgm:pt modelId="{ED044282-9709-409C-A329-2B868569F6BC}" type="parTrans" cxnId="{45404443-0413-47B7-A4F4-7FD9C8ECBA10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latin typeface="+mn-lt"/>
          </a:endParaRPr>
        </a:p>
      </dgm:t>
    </dgm:pt>
    <dgm:pt modelId="{7DF3ADED-0B1E-4DCA-9C7E-A36145EED7EE}" type="sibTrans" cxnId="{45404443-0413-47B7-A4F4-7FD9C8ECBA10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latin typeface="+mn-lt"/>
          </a:endParaRPr>
        </a:p>
      </dgm:t>
    </dgm:pt>
    <dgm:pt modelId="{249E77FC-7B70-4B62-8A63-35C970666788}" type="asst">
      <dgm:prSet custT="1"/>
      <dgm:spPr>
        <a:solidFill>
          <a:schemeClr val="bg1"/>
        </a:solidFill>
      </dgm:spPr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>
              <a:latin typeface="+mn-lt"/>
            </a:rPr>
            <a:t>Encargado(a</a:t>
          </a:r>
          <a:r>
            <a:rPr lang="es-MX" altLang="es-MX" sz="1200" dirty="0" smtClean="0">
              <a:latin typeface="+mn-lt"/>
            </a:rPr>
            <a:t>)</a:t>
          </a:r>
          <a:endParaRPr lang="es-MX" altLang="es-MX" sz="1200" dirty="0">
            <a:latin typeface="+mn-lt"/>
          </a:endParaRPr>
        </a:p>
      </dgm:t>
    </dgm:pt>
    <dgm:pt modelId="{8AE406FF-1ED1-4934-A5B6-7874694C824A}" type="parTrans" cxnId="{8EF6BF26-E7C2-46BA-B44E-499178DC71DC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latin typeface="+mn-lt"/>
          </a:endParaRPr>
        </a:p>
      </dgm:t>
    </dgm:pt>
    <dgm:pt modelId="{7DEB9F7D-2884-440C-9AAA-8C430E8966A0}" type="sibTrans" cxnId="{8EF6BF26-E7C2-46BA-B44E-499178DC71DC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latin typeface="+mn-lt"/>
          </a:endParaRPr>
        </a:p>
      </dgm:t>
    </dgm:pt>
    <dgm:pt modelId="{9DEA55C1-E59C-4B5B-90DC-1D0B54C2B20C}">
      <dgm:prSet phldrT="[Texto]" custT="1"/>
      <dgm:spPr>
        <a:solidFill>
          <a:schemeClr val="bg1"/>
        </a:solidFill>
      </dgm:spPr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>
              <a:latin typeface="+mn-lt"/>
            </a:rPr>
            <a:t>Director(a) de </a:t>
          </a:r>
          <a:r>
            <a:rPr lang="es-MX" altLang="es-MX" sz="1200" dirty="0" smtClean="0">
              <a:latin typeface="+mn-lt"/>
            </a:rPr>
            <a:t>Análisis</a:t>
          </a:r>
          <a:endParaRPr lang="es-MX" altLang="es-MX" sz="1200" dirty="0">
            <a:latin typeface="+mn-lt"/>
          </a:endParaRPr>
        </a:p>
      </dgm:t>
    </dgm:pt>
    <dgm:pt modelId="{1C0576D0-2BD9-4D61-BC42-6FFE9C63440E}" type="sib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latin typeface="+mn-lt"/>
          </a:endParaRPr>
        </a:p>
      </dgm:t>
    </dgm:pt>
    <dgm:pt modelId="{DC431621-F922-42D7-987E-BC6EADD572A1}" type="par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latin typeface="+mn-lt"/>
          </a:endParaRPr>
        </a:p>
      </dgm:t>
    </dgm:pt>
    <dgm:pt modelId="{3D5B3173-7352-45B8-87C7-8C299502E7B5}">
      <dgm:prSet custT="1"/>
      <dgm:spPr/>
      <dgm:t>
        <a:bodyPr/>
        <a:lstStyle/>
        <a:p>
          <a:r>
            <a:rPr lang="es-MX" altLang="es-MX" sz="1200" noProof="0" dirty="0" smtClean="0">
              <a:latin typeface="+mn-lt"/>
            </a:rPr>
            <a:t>Coordinador(a</a:t>
          </a:r>
          <a:r>
            <a:rPr lang="pt-BR" altLang="es-MX" sz="1200" dirty="0" smtClean="0">
              <a:latin typeface="+mn-lt"/>
            </a:rPr>
            <a:t>) de </a:t>
          </a:r>
          <a:r>
            <a:rPr lang="es-MX" altLang="es-MX" sz="1200" noProof="0" dirty="0" smtClean="0">
              <a:latin typeface="+mn-lt"/>
            </a:rPr>
            <a:t>Análisis</a:t>
          </a:r>
          <a:r>
            <a:rPr lang="pt-BR" altLang="es-MX" sz="1200" dirty="0" smtClean="0">
              <a:latin typeface="+mn-lt"/>
            </a:rPr>
            <a:t> e </a:t>
          </a:r>
          <a:r>
            <a:rPr lang="es-MX" altLang="es-MX" sz="1200" noProof="0" dirty="0" smtClean="0">
              <a:latin typeface="+mn-lt"/>
            </a:rPr>
            <a:t>Inteligencia</a:t>
          </a:r>
          <a:r>
            <a:rPr lang="pt-BR" altLang="es-MX" sz="1200" dirty="0" smtClean="0">
              <a:latin typeface="+mn-lt"/>
            </a:rPr>
            <a:t> Criminal</a:t>
          </a:r>
          <a:endParaRPr lang="es-ES" altLang="es-MX" sz="1200" dirty="0" smtClean="0">
            <a:latin typeface="+mn-lt"/>
          </a:endParaRPr>
        </a:p>
      </dgm:t>
    </dgm:pt>
    <dgm:pt modelId="{2DCCA69F-3CEC-4602-B992-0C6B626AEB59}" type="parTrans" cxnId="{3BA2CE7D-AE4C-49FE-8F7B-4FABC244FA81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latin typeface="+mn-lt"/>
          </a:endParaRPr>
        </a:p>
      </dgm:t>
    </dgm:pt>
    <dgm:pt modelId="{45B7A08E-6292-4727-A1D5-4A891B390815}" type="sibTrans" cxnId="{3BA2CE7D-AE4C-49FE-8F7B-4FABC244FA81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latin typeface="+mn-lt"/>
          </a:endParaRPr>
        </a:p>
      </dgm:t>
    </dgm:pt>
    <dgm:pt modelId="{A308F3C3-D4BC-4A94-ACB0-D35B4B64A38C}" type="asst">
      <dgm:prSet custT="1"/>
      <dgm:spPr>
        <a:solidFill>
          <a:schemeClr val="bg1"/>
        </a:solidFill>
      </dgm:spPr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>
              <a:latin typeface="+mn-lt"/>
            </a:rPr>
            <a:t>Auxiliar Administrativo(a)</a:t>
          </a:r>
        </a:p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s-MX" altLang="es-MX" sz="1200" dirty="0">
            <a:latin typeface="+mn-lt"/>
          </a:endParaRPr>
        </a:p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latin typeface="+mn-lt"/>
            </a:rPr>
            <a:t>Auxiliares</a:t>
          </a:r>
          <a:endParaRPr lang="es-MX" altLang="es-MX" sz="1200" dirty="0">
            <a:latin typeface="+mn-lt"/>
          </a:endParaRPr>
        </a:p>
      </dgm:t>
    </dgm:pt>
    <dgm:pt modelId="{1B0BB091-C7D8-46FC-80A4-1ED3BD58AEC0}" type="parTrans" cxnId="{0F9C05FD-B479-467B-8607-21A5E265B0AA}">
      <dgm:prSet/>
      <dgm:spPr/>
      <dgm:t>
        <a:bodyPr/>
        <a:lstStyle/>
        <a:p>
          <a:endParaRPr lang="es-ES" sz="1200">
            <a:latin typeface="+mn-lt"/>
          </a:endParaRPr>
        </a:p>
      </dgm:t>
    </dgm:pt>
    <dgm:pt modelId="{46FC2909-BB05-49BA-BE6E-87D9A9E00980}" type="sibTrans" cxnId="{0F9C05FD-B479-467B-8607-21A5E265B0AA}">
      <dgm:prSet/>
      <dgm:spPr/>
      <dgm:t>
        <a:bodyPr/>
        <a:lstStyle/>
        <a:p>
          <a:endParaRPr lang="es-ES" sz="1200">
            <a:latin typeface="+mn-lt"/>
          </a:endParaRPr>
        </a:p>
      </dgm:t>
    </dgm:pt>
    <dgm:pt modelId="{540926EE-83DF-4E8A-A913-60E95EB24CAF}">
      <dgm:prSet custT="1"/>
      <dgm:spPr/>
      <dgm:t>
        <a:bodyPr/>
        <a:lstStyle/>
        <a:p>
          <a:r>
            <a:rPr lang="es-MX" altLang="es-MX" sz="1200" dirty="0" smtClean="0">
              <a:latin typeface="+mn-lt"/>
            </a:rPr>
            <a:t>Área de Tecnología</a:t>
          </a:r>
          <a:endParaRPr lang="es-MX" altLang="es-MX" sz="1200" dirty="0">
            <a:latin typeface="+mn-lt"/>
          </a:endParaRPr>
        </a:p>
      </dgm:t>
    </dgm:pt>
    <dgm:pt modelId="{BCCA905C-664F-4567-BA82-85185245B371}" type="parTrans" cxnId="{A94182CF-F77F-4B51-81DF-7DB03DAF028C}">
      <dgm:prSet/>
      <dgm:spPr/>
      <dgm:t>
        <a:bodyPr/>
        <a:lstStyle/>
        <a:p>
          <a:endParaRPr lang="es-ES"/>
        </a:p>
      </dgm:t>
    </dgm:pt>
    <dgm:pt modelId="{BABABC2B-EC09-4E82-B915-58F7405963B4}" type="sibTrans" cxnId="{A94182CF-F77F-4B51-81DF-7DB03DAF028C}">
      <dgm:prSet/>
      <dgm:spPr/>
      <dgm:t>
        <a:bodyPr/>
        <a:lstStyle/>
        <a:p>
          <a:endParaRPr lang="es-ES"/>
        </a:p>
      </dgm:t>
    </dgm:pt>
    <dgm:pt modelId="{B3263371-B20E-4D1C-87B0-F232DC5A756C}" type="pres">
      <dgm:prSet presAssocID="{BD3D72B1-EEF6-4EB4-803A-A74A6B4193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8CDE9839-8DE1-472C-9904-C93FC90AA559}" type="pres">
      <dgm:prSet presAssocID="{9DEA55C1-E59C-4B5B-90DC-1D0B54C2B20C}" presName="hierRoot1" presStyleCnt="0">
        <dgm:presLayoutVars>
          <dgm:hierBranch val="init"/>
        </dgm:presLayoutVars>
      </dgm:prSet>
      <dgm:spPr/>
    </dgm:pt>
    <dgm:pt modelId="{A15FBA2B-7AAA-4593-A287-168E70F88188}" type="pres">
      <dgm:prSet presAssocID="{9DEA55C1-E59C-4B5B-90DC-1D0B54C2B20C}" presName="rootComposite1" presStyleCnt="0"/>
      <dgm:spPr/>
    </dgm:pt>
    <dgm:pt modelId="{86D99192-4F64-487A-BE9B-B4D3790AE7BC}" type="pres">
      <dgm:prSet presAssocID="{9DEA55C1-E59C-4B5B-90DC-1D0B54C2B20C}" presName="rootText1" presStyleLbl="node0" presStyleIdx="0" presStyleCnt="1" custScaleX="109930" custLinFactNeighborX="0" custLinFactNeighborY="-23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2A4EFCD-7609-4E18-A214-10BA88B362DC}" type="pres">
      <dgm:prSet presAssocID="{9DEA55C1-E59C-4B5B-90DC-1D0B54C2B20C}" presName="rootConnector1" presStyleLbl="node1" presStyleIdx="0" presStyleCnt="0"/>
      <dgm:spPr/>
      <dgm:t>
        <a:bodyPr/>
        <a:lstStyle/>
        <a:p>
          <a:endParaRPr lang="es-ES"/>
        </a:p>
      </dgm:t>
    </dgm:pt>
    <dgm:pt modelId="{05E8A0F8-8F4A-4D16-B455-9B21EE5D83FA}" type="pres">
      <dgm:prSet presAssocID="{9DEA55C1-E59C-4B5B-90DC-1D0B54C2B20C}" presName="hierChild2" presStyleCnt="0"/>
      <dgm:spPr/>
    </dgm:pt>
    <dgm:pt modelId="{26748039-6874-42B3-9C6B-2A687CAEDF97}" type="pres">
      <dgm:prSet presAssocID="{ED044282-9709-409C-A329-2B868569F6BC}" presName="Name37" presStyleLbl="parChTrans1D2" presStyleIdx="0" presStyleCnt="5"/>
      <dgm:spPr/>
      <dgm:t>
        <a:bodyPr/>
        <a:lstStyle/>
        <a:p>
          <a:endParaRPr lang="es-ES"/>
        </a:p>
      </dgm:t>
    </dgm:pt>
    <dgm:pt modelId="{1294F536-9FA0-46F5-98BA-18EE92504E46}" type="pres">
      <dgm:prSet presAssocID="{41568039-9809-4B2B-BA51-64E0E23C2BBE}" presName="hierRoot2" presStyleCnt="0">
        <dgm:presLayoutVars>
          <dgm:hierBranch val="init"/>
        </dgm:presLayoutVars>
      </dgm:prSet>
      <dgm:spPr/>
    </dgm:pt>
    <dgm:pt modelId="{914CB05A-8D64-4CEB-98C4-DA11CADF5EF5}" type="pres">
      <dgm:prSet presAssocID="{41568039-9809-4B2B-BA51-64E0E23C2BBE}" presName="rootComposite" presStyleCnt="0"/>
      <dgm:spPr/>
    </dgm:pt>
    <dgm:pt modelId="{19FBE8A8-D4BA-45D1-97CD-FF1210CD856F}" type="pres">
      <dgm:prSet presAssocID="{41568039-9809-4B2B-BA51-64E0E23C2BBE}" presName="rootText" presStyleLbl="node2" presStyleIdx="0" presStyleCnt="3" custScaleX="79659" custScaleY="9059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87ADB57-9DB4-476E-8E99-32492AEF6743}" type="pres">
      <dgm:prSet presAssocID="{41568039-9809-4B2B-BA51-64E0E23C2BBE}" presName="rootConnector" presStyleLbl="node2" presStyleIdx="0" presStyleCnt="3"/>
      <dgm:spPr/>
      <dgm:t>
        <a:bodyPr/>
        <a:lstStyle/>
        <a:p>
          <a:endParaRPr lang="es-ES"/>
        </a:p>
      </dgm:t>
    </dgm:pt>
    <dgm:pt modelId="{DBDE0C42-B65A-4FF4-A1B6-4A7374870D94}" type="pres">
      <dgm:prSet presAssocID="{41568039-9809-4B2B-BA51-64E0E23C2BBE}" presName="hierChild4" presStyleCnt="0"/>
      <dgm:spPr/>
    </dgm:pt>
    <dgm:pt modelId="{05F5590B-53D8-4D19-A747-694F7E5C5F12}" type="pres">
      <dgm:prSet presAssocID="{41568039-9809-4B2B-BA51-64E0E23C2BBE}" presName="hierChild5" presStyleCnt="0"/>
      <dgm:spPr/>
    </dgm:pt>
    <dgm:pt modelId="{74DF08AE-0DC2-4823-8516-F29BD4C1906E}" type="pres">
      <dgm:prSet presAssocID="{BCCA905C-664F-4567-BA82-85185245B371}" presName="Name37" presStyleLbl="parChTrans1D2" presStyleIdx="1" presStyleCnt="5"/>
      <dgm:spPr/>
      <dgm:t>
        <a:bodyPr/>
        <a:lstStyle/>
        <a:p>
          <a:endParaRPr lang="es-ES"/>
        </a:p>
      </dgm:t>
    </dgm:pt>
    <dgm:pt modelId="{D930C3B5-FAB1-42CF-AD16-EBBF9C950468}" type="pres">
      <dgm:prSet presAssocID="{540926EE-83DF-4E8A-A913-60E95EB24CAF}" presName="hierRoot2" presStyleCnt="0">
        <dgm:presLayoutVars>
          <dgm:hierBranch val="init"/>
        </dgm:presLayoutVars>
      </dgm:prSet>
      <dgm:spPr/>
    </dgm:pt>
    <dgm:pt modelId="{DF4DD25B-4394-4866-A4D6-13E396A57AF5}" type="pres">
      <dgm:prSet presAssocID="{540926EE-83DF-4E8A-A913-60E95EB24CAF}" presName="rootComposite" presStyleCnt="0"/>
      <dgm:spPr/>
    </dgm:pt>
    <dgm:pt modelId="{FCD6173C-2143-47F4-8D03-4F418EA644D7}" type="pres">
      <dgm:prSet presAssocID="{540926EE-83DF-4E8A-A913-60E95EB24CAF}" presName="rootText" presStyleLbl="node2" presStyleIdx="1" presStyleCnt="3" custScaleX="79659" custScaleY="9059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2D15525-AF7A-4CDB-8E3C-1F4E7F4A4310}" type="pres">
      <dgm:prSet presAssocID="{540926EE-83DF-4E8A-A913-60E95EB24CAF}" presName="rootConnector" presStyleLbl="node2" presStyleIdx="1" presStyleCnt="3"/>
      <dgm:spPr/>
      <dgm:t>
        <a:bodyPr/>
        <a:lstStyle/>
        <a:p>
          <a:endParaRPr lang="es-ES"/>
        </a:p>
      </dgm:t>
    </dgm:pt>
    <dgm:pt modelId="{6FD757B6-C0D6-440B-A356-FB6C9BC31EDD}" type="pres">
      <dgm:prSet presAssocID="{540926EE-83DF-4E8A-A913-60E95EB24CAF}" presName="hierChild4" presStyleCnt="0"/>
      <dgm:spPr/>
    </dgm:pt>
    <dgm:pt modelId="{9D65915D-5313-4CCF-9A62-0CDEAE5B6EC4}" type="pres">
      <dgm:prSet presAssocID="{540926EE-83DF-4E8A-A913-60E95EB24CAF}" presName="hierChild5" presStyleCnt="0"/>
      <dgm:spPr/>
    </dgm:pt>
    <dgm:pt modelId="{78EE8CE8-58BD-46BC-B1AE-49AE4CE01AF1}" type="pres">
      <dgm:prSet presAssocID="{2DCCA69F-3CEC-4602-B992-0C6B626AEB59}" presName="Name37" presStyleLbl="parChTrans1D2" presStyleIdx="2" presStyleCnt="5"/>
      <dgm:spPr/>
      <dgm:t>
        <a:bodyPr/>
        <a:lstStyle/>
        <a:p>
          <a:endParaRPr lang="es-ES"/>
        </a:p>
      </dgm:t>
    </dgm:pt>
    <dgm:pt modelId="{0F578CEC-D719-47A0-9D26-0086B713C17C}" type="pres">
      <dgm:prSet presAssocID="{3D5B3173-7352-45B8-87C7-8C299502E7B5}" presName="hierRoot2" presStyleCnt="0">
        <dgm:presLayoutVars>
          <dgm:hierBranch val="init"/>
        </dgm:presLayoutVars>
      </dgm:prSet>
      <dgm:spPr/>
    </dgm:pt>
    <dgm:pt modelId="{EC7DFA3C-54F5-4534-8CEA-3805A6A55650}" type="pres">
      <dgm:prSet presAssocID="{3D5B3173-7352-45B8-87C7-8C299502E7B5}" presName="rootComposite" presStyleCnt="0"/>
      <dgm:spPr/>
    </dgm:pt>
    <dgm:pt modelId="{E7E93CC8-31BA-44DD-A6A0-484A2EAAE5EA}" type="pres">
      <dgm:prSet presAssocID="{3D5B3173-7352-45B8-87C7-8C299502E7B5}" presName="rootText" presStyleLbl="node2" presStyleIdx="2" presStyleCnt="3" custScaleX="79659" custScaleY="9059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1B32DDF-A6CA-41D1-BBFE-3A62908DBFFE}" type="pres">
      <dgm:prSet presAssocID="{3D5B3173-7352-45B8-87C7-8C299502E7B5}" presName="rootConnector" presStyleLbl="node2" presStyleIdx="2" presStyleCnt="3"/>
      <dgm:spPr/>
      <dgm:t>
        <a:bodyPr/>
        <a:lstStyle/>
        <a:p>
          <a:endParaRPr lang="es-ES"/>
        </a:p>
      </dgm:t>
    </dgm:pt>
    <dgm:pt modelId="{9E229E0B-C04C-4CAF-81EC-B3BDB5371481}" type="pres">
      <dgm:prSet presAssocID="{3D5B3173-7352-45B8-87C7-8C299502E7B5}" presName="hierChild4" presStyleCnt="0"/>
      <dgm:spPr/>
    </dgm:pt>
    <dgm:pt modelId="{70D32726-E687-448D-89CC-14812E43C9CD}" type="pres">
      <dgm:prSet presAssocID="{3D5B3173-7352-45B8-87C7-8C299502E7B5}" presName="hierChild5" presStyleCnt="0"/>
      <dgm:spPr/>
    </dgm:pt>
    <dgm:pt modelId="{E6CFA08A-7145-470C-A659-6A725D85622B}" type="pres">
      <dgm:prSet presAssocID="{9DEA55C1-E59C-4B5B-90DC-1D0B54C2B20C}" presName="hierChild3" presStyleCnt="0"/>
      <dgm:spPr/>
    </dgm:pt>
    <dgm:pt modelId="{84DF7A88-09E1-4F4F-80D0-2433B2C21A86}" type="pres">
      <dgm:prSet presAssocID="{8AE406FF-1ED1-4934-A5B6-7874694C824A}" presName="Name111" presStyleLbl="parChTrans1D2" presStyleIdx="3" presStyleCnt="5"/>
      <dgm:spPr/>
      <dgm:t>
        <a:bodyPr/>
        <a:lstStyle/>
        <a:p>
          <a:endParaRPr lang="es-ES"/>
        </a:p>
      </dgm:t>
    </dgm:pt>
    <dgm:pt modelId="{A0A65379-BDF0-4104-A7F0-643E77F9388B}" type="pres">
      <dgm:prSet presAssocID="{249E77FC-7B70-4B62-8A63-35C970666788}" presName="hierRoot3" presStyleCnt="0">
        <dgm:presLayoutVars>
          <dgm:hierBranch val="init"/>
        </dgm:presLayoutVars>
      </dgm:prSet>
      <dgm:spPr/>
    </dgm:pt>
    <dgm:pt modelId="{3784CFC3-F2D9-488A-AE9C-C3568DA512EE}" type="pres">
      <dgm:prSet presAssocID="{249E77FC-7B70-4B62-8A63-35C970666788}" presName="rootComposite3" presStyleCnt="0"/>
      <dgm:spPr/>
    </dgm:pt>
    <dgm:pt modelId="{D626C255-1536-4EB0-A4A3-D107C591C8D4}" type="pres">
      <dgm:prSet presAssocID="{249E77FC-7B70-4B62-8A63-35C970666788}" presName="rootText3" presStyleLbl="asst1" presStyleIdx="0" presStyleCnt="2" custScaleX="71693" custScaleY="84977" custLinFactNeighborX="-7162" custLinFactNeighborY="-780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A54EBA9-5ADF-4115-A1E6-A8CF925559FD}" type="pres">
      <dgm:prSet presAssocID="{249E77FC-7B70-4B62-8A63-35C970666788}" presName="rootConnector3" presStyleLbl="asst1" presStyleIdx="0" presStyleCnt="2"/>
      <dgm:spPr/>
      <dgm:t>
        <a:bodyPr/>
        <a:lstStyle/>
        <a:p>
          <a:endParaRPr lang="es-ES"/>
        </a:p>
      </dgm:t>
    </dgm:pt>
    <dgm:pt modelId="{86C08062-08DC-4E99-8089-B9A6DB7B0CC3}" type="pres">
      <dgm:prSet presAssocID="{249E77FC-7B70-4B62-8A63-35C970666788}" presName="hierChild6" presStyleCnt="0"/>
      <dgm:spPr/>
    </dgm:pt>
    <dgm:pt modelId="{1D30BE1A-1909-4D61-8B81-19B28E740DFA}" type="pres">
      <dgm:prSet presAssocID="{249E77FC-7B70-4B62-8A63-35C970666788}" presName="hierChild7" presStyleCnt="0"/>
      <dgm:spPr/>
    </dgm:pt>
    <dgm:pt modelId="{73AB6690-B97A-4399-9C46-4FDFB693A439}" type="pres">
      <dgm:prSet presAssocID="{1B0BB091-C7D8-46FC-80A4-1ED3BD58AEC0}" presName="Name111" presStyleLbl="parChTrans1D2" presStyleIdx="4" presStyleCnt="5"/>
      <dgm:spPr/>
      <dgm:t>
        <a:bodyPr/>
        <a:lstStyle/>
        <a:p>
          <a:endParaRPr lang="es-ES"/>
        </a:p>
      </dgm:t>
    </dgm:pt>
    <dgm:pt modelId="{411A6869-2D84-453F-8D9E-F22437009BBD}" type="pres">
      <dgm:prSet presAssocID="{A308F3C3-D4BC-4A94-ACB0-D35B4B64A38C}" presName="hierRoot3" presStyleCnt="0">
        <dgm:presLayoutVars>
          <dgm:hierBranch val="init"/>
        </dgm:presLayoutVars>
      </dgm:prSet>
      <dgm:spPr/>
    </dgm:pt>
    <dgm:pt modelId="{5B9232F5-C6C6-4975-9040-4765D0B7BE2E}" type="pres">
      <dgm:prSet presAssocID="{A308F3C3-D4BC-4A94-ACB0-D35B4B64A38C}" presName="rootComposite3" presStyleCnt="0"/>
      <dgm:spPr/>
    </dgm:pt>
    <dgm:pt modelId="{FE339C92-05BA-4C5D-A3D0-D02FA3DC3592}" type="pres">
      <dgm:prSet presAssocID="{A308F3C3-D4BC-4A94-ACB0-D35B4B64A38C}" presName="rootText3" presStyleLbl="asst1" presStyleIdx="1" presStyleCnt="2" custScaleX="71693" custScaleY="84977" custLinFactNeighborX="-7465" custLinFactNeighborY="-784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E25B744-5D55-4F04-9B51-3475645186A2}" type="pres">
      <dgm:prSet presAssocID="{A308F3C3-D4BC-4A94-ACB0-D35B4B64A38C}" presName="rootConnector3" presStyleLbl="asst1" presStyleIdx="1" presStyleCnt="2"/>
      <dgm:spPr/>
      <dgm:t>
        <a:bodyPr/>
        <a:lstStyle/>
        <a:p>
          <a:endParaRPr lang="es-ES"/>
        </a:p>
      </dgm:t>
    </dgm:pt>
    <dgm:pt modelId="{C4148C34-E85A-4ECB-84EF-5BE162F27729}" type="pres">
      <dgm:prSet presAssocID="{A308F3C3-D4BC-4A94-ACB0-D35B4B64A38C}" presName="hierChild6" presStyleCnt="0"/>
      <dgm:spPr/>
    </dgm:pt>
    <dgm:pt modelId="{069BADBD-5854-426A-9365-DE79C50DC2F2}" type="pres">
      <dgm:prSet presAssocID="{A308F3C3-D4BC-4A94-ACB0-D35B4B64A38C}" presName="hierChild7" presStyleCnt="0"/>
      <dgm:spPr/>
    </dgm:pt>
  </dgm:ptLst>
  <dgm:cxnLst>
    <dgm:cxn modelId="{C297A9CD-70EB-4690-85EF-D8B6887C53BD}" type="presOf" srcId="{249E77FC-7B70-4B62-8A63-35C970666788}" destId="{2A54EBA9-5ADF-4115-A1E6-A8CF925559FD}" srcOrd="1" destOrd="0" presId="urn:microsoft.com/office/officeart/2005/8/layout/orgChart1"/>
    <dgm:cxn modelId="{7AF2A17F-27EF-4B2F-A8DF-874843CA04D0}" type="presOf" srcId="{BCCA905C-664F-4567-BA82-85185245B371}" destId="{74DF08AE-0DC2-4823-8516-F29BD4C1906E}" srcOrd="0" destOrd="0" presId="urn:microsoft.com/office/officeart/2005/8/layout/orgChart1"/>
    <dgm:cxn modelId="{45404443-0413-47B7-A4F4-7FD9C8ECBA10}" srcId="{9DEA55C1-E59C-4B5B-90DC-1D0B54C2B20C}" destId="{41568039-9809-4B2B-BA51-64E0E23C2BBE}" srcOrd="0" destOrd="0" parTransId="{ED044282-9709-409C-A329-2B868569F6BC}" sibTransId="{7DF3ADED-0B1E-4DCA-9C7E-A36145EED7EE}"/>
    <dgm:cxn modelId="{02438671-3BA0-47E7-A534-D34CD4B1B699}" type="presOf" srcId="{ED044282-9709-409C-A329-2B868569F6BC}" destId="{26748039-6874-42B3-9C6B-2A687CAEDF97}" srcOrd="0" destOrd="0" presId="urn:microsoft.com/office/officeart/2005/8/layout/orgChart1"/>
    <dgm:cxn modelId="{80C87FA3-D507-4E4E-8349-DBC1E6D9A388}" type="presOf" srcId="{1B0BB091-C7D8-46FC-80A4-1ED3BD58AEC0}" destId="{73AB6690-B97A-4399-9C46-4FDFB693A439}" srcOrd="0" destOrd="0" presId="urn:microsoft.com/office/officeart/2005/8/layout/orgChart1"/>
    <dgm:cxn modelId="{905C27DD-3564-4A9B-A402-15C9F22211CB}" type="presOf" srcId="{A308F3C3-D4BC-4A94-ACB0-D35B4B64A38C}" destId="{FE339C92-05BA-4C5D-A3D0-D02FA3DC3592}" srcOrd="0" destOrd="0" presId="urn:microsoft.com/office/officeart/2005/8/layout/orgChart1"/>
    <dgm:cxn modelId="{85997186-E876-4865-8A1E-B87D52F8A4D4}" type="presOf" srcId="{A308F3C3-D4BC-4A94-ACB0-D35B4B64A38C}" destId="{7E25B744-5D55-4F04-9B51-3475645186A2}" srcOrd="1" destOrd="0" presId="urn:microsoft.com/office/officeart/2005/8/layout/orgChart1"/>
    <dgm:cxn modelId="{0F9C05FD-B479-467B-8607-21A5E265B0AA}" srcId="{9DEA55C1-E59C-4B5B-90DC-1D0B54C2B20C}" destId="{A308F3C3-D4BC-4A94-ACB0-D35B4B64A38C}" srcOrd="3" destOrd="0" parTransId="{1B0BB091-C7D8-46FC-80A4-1ED3BD58AEC0}" sibTransId="{46FC2909-BB05-49BA-BE6E-87D9A9E00980}"/>
    <dgm:cxn modelId="{A94182CF-F77F-4B51-81DF-7DB03DAF028C}" srcId="{9DEA55C1-E59C-4B5B-90DC-1D0B54C2B20C}" destId="{540926EE-83DF-4E8A-A913-60E95EB24CAF}" srcOrd="1" destOrd="0" parTransId="{BCCA905C-664F-4567-BA82-85185245B371}" sibTransId="{BABABC2B-EC09-4E82-B915-58F7405963B4}"/>
    <dgm:cxn modelId="{68CE492A-C081-4650-8E50-A7D4ADEA3F74}" type="presOf" srcId="{BD3D72B1-EEF6-4EB4-803A-A74A6B419346}" destId="{B3263371-B20E-4D1C-87B0-F232DC5A756C}" srcOrd="0" destOrd="0" presId="urn:microsoft.com/office/officeart/2005/8/layout/orgChart1"/>
    <dgm:cxn modelId="{CBD5B124-8889-40BD-83A6-6D6697760703}" type="presOf" srcId="{9DEA55C1-E59C-4B5B-90DC-1D0B54C2B20C}" destId="{B2A4EFCD-7609-4E18-A214-10BA88B362DC}" srcOrd="1" destOrd="0" presId="urn:microsoft.com/office/officeart/2005/8/layout/orgChart1"/>
    <dgm:cxn modelId="{3BA2CE7D-AE4C-49FE-8F7B-4FABC244FA81}" srcId="{9DEA55C1-E59C-4B5B-90DC-1D0B54C2B20C}" destId="{3D5B3173-7352-45B8-87C7-8C299502E7B5}" srcOrd="4" destOrd="0" parTransId="{2DCCA69F-3CEC-4602-B992-0C6B626AEB59}" sibTransId="{45B7A08E-6292-4727-A1D5-4A891B390815}"/>
    <dgm:cxn modelId="{8EF6BF26-E7C2-46BA-B44E-499178DC71DC}" srcId="{9DEA55C1-E59C-4B5B-90DC-1D0B54C2B20C}" destId="{249E77FC-7B70-4B62-8A63-35C970666788}" srcOrd="2" destOrd="0" parTransId="{8AE406FF-1ED1-4934-A5B6-7874694C824A}" sibTransId="{7DEB9F7D-2884-440C-9AAA-8C430E8966A0}"/>
    <dgm:cxn modelId="{A4D73B3E-2A41-475E-92F6-988B3B8D2B03}" type="presOf" srcId="{2DCCA69F-3CEC-4602-B992-0C6B626AEB59}" destId="{78EE8CE8-58BD-46BC-B1AE-49AE4CE01AF1}" srcOrd="0" destOrd="0" presId="urn:microsoft.com/office/officeart/2005/8/layout/orgChart1"/>
    <dgm:cxn modelId="{E94F5027-510A-4CDA-A257-1A404E685184}" type="presOf" srcId="{3D5B3173-7352-45B8-87C7-8C299502E7B5}" destId="{C1B32DDF-A6CA-41D1-BBFE-3A62908DBFFE}" srcOrd="1" destOrd="0" presId="urn:microsoft.com/office/officeart/2005/8/layout/orgChart1"/>
    <dgm:cxn modelId="{81AE9607-C4A2-419F-8F78-302AF32AEF3D}" type="presOf" srcId="{540926EE-83DF-4E8A-A913-60E95EB24CAF}" destId="{FCD6173C-2143-47F4-8D03-4F418EA644D7}" srcOrd="0" destOrd="0" presId="urn:microsoft.com/office/officeart/2005/8/layout/orgChart1"/>
    <dgm:cxn modelId="{B4836F87-5C90-42E8-8EF9-E8906C0774FA}" type="presOf" srcId="{41568039-9809-4B2B-BA51-64E0E23C2BBE}" destId="{19FBE8A8-D4BA-45D1-97CD-FF1210CD856F}" srcOrd="0" destOrd="0" presId="urn:microsoft.com/office/officeart/2005/8/layout/orgChart1"/>
    <dgm:cxn modelId="{285A826D-FFFE-49B1-ABCD-452D691469F6}" type="presOf" srcId="{540926EE-83DF-4E8A-A913-60E95EB24CAF}" destId="{B2D15525-AF7A-4CDB-8E3C-1F4E7F4A4310}" srcOrd="1" destOrd="0" presId="urn:microsoft.com/office/officeart/2005/8/layout/orgChart1"/>
    <dgm:cxn modelId="{DBE059B4-2C62-49DD-9FA3-8B04031D7D26}" type="presOf" srcId="{8AE406FF-1ED1-4934-A5B6-7874694C824A}" destId="{84DF7A88-09E1-4F4F-80D0-2433B2C21A86}" srcOrd="0" destOrd="0" presId="urn:microsoft.com/office/officeart/2005/8/layout/orgChart1"/>
    <dgm:cxn modelId="{249329A8-F917-44DE-879B-81493D40AFAF}" srcId="{BD3D72B1-EEF6-4EB4-803A-A74A6B419346}" destId="{9DEA55C1-E59C-4B5B-90DC-1D0B54C2B20C}" srcOrd="0" destOrd="0" parTransId="{DC431621-F922-42D7-987E-BC6EADD572A1}" sibTransId="{1C0576D0-2BD9-4D61-BC42-6FFE9C63440E}"/>
    <dgm:cxn modelId="{A0B4F2D2-91B4-427E-8EC2-F603DBF67185}" type="presOf" srcId="{3D5B3173-7352-45B8-87C7-8C299502E7B5}" destId="{E7E93CC8-31BA-44DD-A6A0-484A2EAAE5EA}" srcOrd="0" destOrd="0" presId="urn:microsoft.com/office/officeart/2005/8/layout/orgChart1"/>
    <dgm:cxn modelId="{1CC3B010-FB99-4CDE-B9F9-5E618AF6AF55}" type="presOf" srcId="{9DEA55C1-E59C-4B5B-90DC-1D0B54C2B20C}" destId="{86D99192-4F64-487A-BE9B-B4D3790AE7BC}" srcOrd="0" destOrd="0" presId="urn:microsoft.com/office/officeart/2005/8/layout/orgChart1"/>
    <dgm:cxn modelId="{891E13A2-93A9-4CBD-9A43-4538CF2CE0A1}" type="presOf" srcId="{249E77FC-7B70-4B62-8A63-35C970666788}" destId="{D626C255-1536-4EB0-A4A3-D107C591C8D4}" srcOrd="0" destOrd="0" presId="urn:microsoft.com/office/officeart/2005/8/layout/orgChart1"/>
    <dgm:cxn modelId="{27784A9F-76D6-439A-A054-CA6FC024E7E1}" type="presOf" srcId="{41568039-9809-4B2B-BA51-64E0E23C2BBE}" destId="{D87ADB57-9DB4-476E-8E99-32492AEF6743}" srcOrd="1" destOrd="0" presId="urn:microsoft.com/office/officeart/2005/8/layout/orgChart1"/>
    <dgm:cxn modelId="{A32C33CB-0F9C-4E24-8559-687E027CF9EC}" type="presParOf" srcId="{B3263371-B20E-4D1C-87B0-F232DC5A756C}" destId="{8CDE9839-8DE1-472C-9904-C93FC90AA559}" srcOrd="0" destOrd="0" presId="urn:microsoft.com/office/officeart/2005/8/layout/orgChart1"/>
    <dgm:cxn modelId="{67A5A9CA-4D0C-4CAA-A493-B9FB7F1B3780}" type="presParOf" srcId="{8CDE9839-8DE1-472C-9904-C93FC90AA559}" destId="{A15FBA2B-7AAA-4593-A287-168E70F88188}" srcOrd="0" destOrd="0" presId="urn:microsoft.com/office/officeart/2005/8/layout/orgChart1"/>
    <dgm:cxn modelId="{0E2B8CA3-B636-4E27-987D-3A31CF37B0A9}" type="presParOf" srcId="{A15FBA2B-7AAA-4593-A287-168E70F88188}" destId="{86D99192-4F64-487A-BE9B-B4D3790AE7BC}" srcOrd="0" destOrd="0" presId="urn:microsoft.com/office/officeart/2005/8/layout/orgChart1"/>
    <dgm:cxn modelId="{99F6D9E1-D6CC-405F-910C-CAA38F775B4F}" type="presParOf" srcId="{A15FBA2B-7AAA-4593-A287-168E70F88188}" destId="{B2A4EFCD-7609-4E18-A214-10BA88B362DC}" srcOrd="1" destOrd="0" presId="urn:microsoft.com/office/officeart/2005/8/layout/orgChart1"/>
    <dgm:cxn modelId="{C9307E13-ADE5-411C-87CC-0101A48944C0}" type="presParOf" srcId="{8CDE9839-8DE1-472C-9904-C93FC90AA559}" destId="{05E8A0F8-8F4A-4D16-B455-9B21EE5D83FA}" srcOrd="1" destOrd="0" presId="urn:microsoft.com/office/officeart/2005/8/layout/orgChart1"/>
    <dgm:cxn modelId="{6CFC3C3F-F296-4B27-B9E5-3E0A709F6964}" type="presParOf" srcId="{05E8A0F8-8F4A-4D16-B455-9B21EE5D83FA}" destId="{26748039-6874-42B3-9C6B-2A687CAEDF97}" srcOrd="0" destOrd="0" presId="urn:microsoft.com/office/officeart/2005/8/layout/orgChart1"/>
    <dgm:cxn modelId="{DA02067A-031B-46BF-8E17-038835A3449B}" type="presParOf" srcId="{05E8A0F8-8F4A-4D16-B455-9B21EE5D83FA}" destId="{1294F536-9FA0-46F5-98BA-18EE92504E46}" srcOrd="1" destOrd="0" presId="urn:microsoft.com/office/officeart/2005/8/layout/orgChart1"/>
    <dgm:cxn modelId="{AE1D2735-5B22-40F4-AB67-4F34C87B2846}" type="presParOf" srcId="{1294F536-9FA0-46F5-98BA-18EE92504E46}" destId="{914CB05A-8D64-4CEB-98C4-DA11CADF5EF5}" srcOrd="0" destOrd="0" presId="urn:microsoft.com/office/officeart/2005/8/layout/orgChart1"/>
    <dgm:cxn modelId="{D1215158-23A6-4F80-9488-5DBFA8FF2C24}" type="presParOf" srcId="{914CB05A-8D64-4CEB-98C4-DA11CADF5EF5}" destId="{19FBE8A8-D4BA-45D1-97CD-FF1210CD856F}" srcOrd="0" destOrd="0" presId="urn:microsoft.com/office/officeart/2005/8/layout/orgChart1"/>
    <dgm:cxn modelId="{3584159A-E68B-426A-91A3-07D3988863DA}" type="presParOf" srcId="{914CB05A-8D64-4CEB-98C4-DA11CADF5EF5}" destId="{D87ADB57-9DB4-476E-8E99-32492AEF6743}" srcOrd="1" destOrd="0" presId="urn:microsoft.com/office/officeart/2005/8/layout/orgChart1"/>
    <dgm:cxn modelId="{224E1D69-E501-4962-9978-FD8FB75DB8DF}" type="presParOf" srcId="{1294F536-9FA0-46F5-98BA-18EE92504E46}" destId="{DBDE0C42-B65A-4FF4-A1B6-4A7374870D94}" srcOrd="1" destOrd="0" presId="urn:microsoft.com/office/officeart/2005/8/layout/orgChart1"/>
    <dgm:cxn modelId="{EF333031-5E99-405E-9874-101640D48953}" type="presParOf" srcId="{1294F536-9FA0-46F5-98BA-18EE92504E46}" destId="{05F5590B-53D8-4D19-A747-694F7E5C5F12}" srcOrd="2" destOrd="0" presId="urn:microsoft.com/office/officeart/2005/8/layout/orgChart1"/>
    <dgm:cxn modelId="{E1815A93-87B1-4DD2-BE5B-6505823F0D29}" type="presParOf" srcId="{05E8A0F8-8F4A-4D16-B455-9B21EE5D83FA}" destId="{74DF08AE-0DC2-4823-8516-F29BD4C1906E}" srcOrd="2" destOrd="0" presId="urn:microsoft.com/office/officeart/2005/8/layout/orgChart1"/>
    <dgm:cxn modelId="{DCBAFB21-80F4-4880-B819-358D5C54E59F}" type="presParOf" srcId="{05E8A0F8-8F4A-4D16-B455-9B21EE5D83FA}" destId="{D930C3B5-FAB1-42CF-AD16-EBBF9C950468}" srcOrd="3" destOrd="0" presId="urn:microsoft.com/office/officeart/2005/8/layout/orgChart1"/>
    <dgm:cxn modelId="{FDA128A8-587F-43F4-9DAE-80DFC3B1FE71}" type="presParOf" srcId="{D930C3B5-FAB1-42CF-AD16-EBBF9C950468}" destId="{DF4DD25B-4394-4866-A4D6-13E396A57AF5}" srcOrd="0" destOrd="0" presId="urn:microsoft.com/office/officeart/2005/8/layout/orgChart1"/>
    <dgm:cxn modelId="{64EC622B-3A63-448E-9868-ADD82563E561}" type="presParOf" srcId="{DF4DD25B-4394-4866-A4D6-13E396A57AF5}" destId="{FCD6173C-2143-47F4-8D03-4F418EA644D7}" srcOrd="0" destOrd="0" presId="urn:microsoft.com/office/officeart/2005/8/layout/orgChart1"/>
    <dgm:cxn modelId="{196040C2-6006-4BC1-B97A-F9CEA0C9EDAA}" type="presParOf" srcId="{DF4DD25B-4394-4866-A4D6-13E396A57AF5}" destId="{B2D15525-AF7A-4CDB-8E3C-1F4E7F4A4310}" srcOrd="1" destOrd="0" presId="urn:microsoft.com/office/officeart/2005/8/layout/orgChart1"/>
    <dgm:cxn modelId="{364F2DA9-5198-4FB3-B343-D5A18D7D28AC}" type="presParOf" srcId="{D930C3B5-FAB1-42CF-AD16-EBBF9C950468}" destId="{6FD757B6-C0D6-440B-A356-FB6C9BC31EDD}" srcOrd="1" destOrd="0" presId="urn:microsoft.com/office/officeart/2005/8/layout/orgChart1"/>
    <dgm:cxn modelId="{4B7F63A8-11CB-4867-8D3F-9CD1590C5DEB}" type="presParOf" srcId="{D930C3B5-FAB1-42CF-AD16-EBBF9C950468}" destId="{9D65915D-5313-4CCF-9A62-0CDEAE5B6EC4}" srcOrd="2" destOrd="0" presId="urn:microsoft.com/office/officeart/2005/8/layout/orgChart1"/>
    <dgm:cxn modelId="{7201A7D8-6D9C-4E42-9E01-E4AF66090186}" type="presParOf" srcId="{05E8A0F8-8F4A-4D16-B455-9B21EE5D83FA}" destId="{78EE8CE8-58BD-46BC-B1AE-49AE4CE01AF1}" srcOrd="4" destOrd="0" presId="urn:microsoft.com/office/officeart/2005/8/layout/orgChart1"/>
    <dgm:cxn modelId="{9B2293AA-C2E7-42BB-B460-5100CEEDD933}" type="presParOf" srcId="{05E8A0F8-8F4A-4D16-B455-9B21EE5D83FA}" destId="{0F578CEC-D719-47A0-9D26-0086B713C17C}" srcOrd="5" destOrd="0" presId="urn:microsoft.com/office/officeart/2005/8/layout/orgChart1"/>
    <dgm:cxn modelId="{DA5CC935-92EB-4E0F-9438-3926798EC5BF}" type="presParOf" srcId="{0F578CEC-D719-47A0-9D26-0086B713C17C}" destId="{EC7DFA3C-54F5-4534-8CEA-3805A6A55650}" srcOrd="0" destOrd="0" presId="urn:microsoft.com/office/officeart/2005/8/layout/orgChart1"/>
    <dgm:cxn modelId="{4D2B64DD-C2B4-4B4E-B42A-92E5D91B2554}" type="presParOf" srcId="{EC7DFA3C-54F5-4534-8CEA-3805A6A55650}" destId="{E7E93CC8-31BA-44DD-A6A0-484A2EAAE5EA}" srcOrd="0" destOrd="0" presId="urn:microsoft.com/office/officeart/2005/8/layout/orgChart1"/>
    <dgm:cxn modelId="{15BEEF75-8D9E-436B-9899-E957CA3D6522}" type="presParOf" srcId="{EC7DFA3C-54F5-4534-8CEA-3805A6A55650}" destId="{C1B32DDF-A6CA-41D1-BBFE-3A62908DBFFE}" srcOrd="1" destOrd="0" presId="urn:microsoft.com/office/officeart/2005/8/layout/orgChart1"/>
    <dgm:cxn modelId="{417CB2A3-397F-4870-8E9C-EC690F966B2D}" type="presParOf" srcId="{0F578CEC-D719-47A0-9D26-0086B713C17C}" destId="{9E229E0B-C04C-4CAF-81EC-B3BDB5371481}" srcOrd="1" destOrd="0" presId="urn:microsoft.com/office/officeart/2005/8/layout/orgChart1"/>
    <dgm:cxn modelId="{2504C2FF-7375-4DC8-B792-89EC1FBBE1EF}" type="presParOf" srcId="{0F578CEC-D719-47A0-9D26-0086B713C17C}" destId="{70D32726-E687-448D-89CC-14812E43C9CD}" srcOrd="2" destOrd="0" presId="urn:microsoft.com/office/officeart/2005/8/layout/orgChart1"/>
    <dgm:cxn modelId="{4B047BD8-9DE0-4045-951B-3A97EF29AC46}" type="presParOf" srcId="{8CDE9839-8DE1-472C-9904-C93FC90AA559}" destId="{E6CFA08A-7145-470C-A659-6A725D85622B}" srcOrd="2" destOrd="0" presId="urn:microsoft.com/office/officeart/2005/8/layout/orgChart1"/>
    <dgm:cxn modelId="{FD026A3F-A5FA-4118-90C6-45B0F5602921}" type="presParOf" srcId="{E6CFA08A-7145-470C-A659-6A725D85622B}" destId="{84DF7A88-09E1-4F4F-80D0-2433B2C21A86}" srcOrd="0" destOrd="0" presId="urn:microsoft.com/office/officeart/2005/8/layout/orgChart1"/>
    <dgm:cxn modelId="{B796F194-CE77-43D6-851A-2D5473CB5B53}" type="presParOf" srcId="{E6CFA08A-7145-470C-A659-6A725D85622B}" destId="{A0A65379-BDF0-4104-A7F0-643E77F9388B}" srcOrd="1" destOrd="0" presId="urn:microsoft.com/office/officeart/2005/8/layout/orgChart1"/>
    <dgm:cxn modelId="{003B82DA-7184-4345-9D52-347A884F98B3}" type="presParOf" srcId="{A0A65379-BDF0-4104-A7F0-643E77F9388B}" destId="{3784CFC3-F2D9-488A-AE9C-C3568DA512EE}" srcOrd="0" destOrd="0" presId="urn:microsoft.com/office/officeart/2005/8/layout/orgChart1"/>
    <dgm:cxn modelId="{00616A55-831C-4579-B6EC-BDC3E37D5108}" type="presParOf" srcId="{3784CFC3-F2D9-488A-AE9C-C3568DA512EE}" destId="{D626C255-1536-4EB0-A4A3-D107C591C8D4}" srcOrd="0" destOrd="0" presId="urn:microsoft.com/office/officeart/2005/8/layout/orgChart1"/>
    <dgm:cxn modelId="{6D6BB55B-1778-48C5-863C-C39225B9310B}" type="presParOf" srcId="{3784CFC3-F2D9-488A-AE9C-C3568DA512EE}" destId="{2A54EBA9-5ADF-4115-A1E6-A8CF925559FD}" srcOrd="1" destOrd="0" presId="urn:microsoft.com/office/officeart/2005/8/layout/orgChart1"/>
    <dgm:cxn modelId="{9617FC46-A7C1-4172-AAC4-070F62A95B22}" type="presParOf" srcId="{A0A65379-BDF0-4104-A7F0-643E77F9388B}" destId="{86C08062-08DC-4E99-8089-B9A6DB7B0CC3}" srcOrd="1" destOrd="0" presId="urn:microsoft.com/office/officeart/2005/8/layout/orgChart1"/>
    <dgm:cxn modelId="{32283920-6605-41A2-BC16-D210168F7729}" type="presParOf" srcId="{A0A65379-BDF0-4104-A7F0-643E77F9388B}" destId="{1D30BE1A-1909-4D61-8B81-19B28E740DFA}" srcOrd="2" destOrd="0" presId="urn:microsoft.com/office/officeart/2005/8/layout/orgChart1"/>
    <dgm:cxn modelId="{9B01F78F-98D5-46A0-B7BD-C5987F91AE82}" type="presParOf" srcId="{E6CFA08A-7145-470C-A659-6A725D85622B}" destId="{73AB6690-B97A-4399-9C46-4FDFB693A439}" srcOrd="2" destOrd="0" presId="urn:microsoft.com/office/officeart/2005/8/layout/orgChart1"/>
    <dgm:cxn modelId="{F31A1D98-6C36-40B2-8515-75CF53BFC06E}" type="presParOf" srcId="{E6CFA08A-7145-470C-A659-6A725D85622B}" destId="{411A6869-2D84-453F-8D9E-F22437009BBD}" srcOrd="3" destOrd="0" presId="urn:microsoft.com/office/officeart/2005/8/layout/orgChart1"/>
    <dgm:cxn modelId="{734AB624-FE5B-4D88-8090-D2D3B43CAB85}" type="presParOf" srcId="{411A6869-2D84-453F-8D9E-F22437009BBD}" destId="{5B9232F5-C6C6-4975-9040-4765D0B7BE2E}" srcOrd="0" destOrd="0" presId="urn:microsoft.com/office/officeart/2005/8/layout/orgChart1"/>
    <dgm:cxn modelId="{2EA430B5-C3EB-4831-9E85-3BA27C8671CE}" type="presParOf" srcId="{5B9232F5-C6C6-4975-9040-4765D0B7BE2E}" destId="{FE339C92-05BA-4C5D-A3D0-D02FA3DC3592}" srcOrd="0" destOrd="0" presId="urn:microsoft.com/office/officeart/2005/8/layout/orgChart1"/>
    <dgm:cxn modelId="{79518319-B85F-46C9-871A-A8006EE6F093}" type="presParOf" srcId="{5B9232F5-C6C6-4975-9040-4765D0B7BE2E}" destId="{7E25B744-5D55-4F04-9B51-3475645186A2}" srcOrd="1" destOrd="0" presId="urn:microsoft.com/office/officeart/2005/8/layout/orgChart1"/>
    <dgm:cxn modelId="{9D5F9FD9-5818-4C0C-803E-E7DEFEC7440E}" type="presParOf" srcId="{411A6869-2D84-453F-8D9E-F22437009BBD}" destId="{C4148C34-E85A-4ECB-84EF-5BE162F27729}" srcOrd="1" destOrd="0" presId="urn:microsoft.com/office/officeart/2005/8/layout/orgChart1"/>
    <dgm:cxn modelId="{F3EAAE41-20A7-4909-9F8A-317CE2BA468E}" type="presParOf" srcId="{411A6869-2D84-453F-8D9E-F22437009BBD}" destId="{069BADBD-5854-426A-9365-DE79C50DC2F2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1.xml><?xml version="1.0" encoding="utf-8"?>
<dgm:dataModel xmlns:dgm="http://schemas.openxmlformats.org/drawingml/2006/diagram" xmlns:a="http://schemas.openxmlformats.org/drawingml/2006/main">
  <dgm:ptLst>
    <dgm:pt modelId="{BD3D72B1-EEF6-4EB4-803A-A74A6B41934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9DEA55C1-E59C-4B5B-90DC-1D0B54C2B20C}">
      <dgm:prSet phldrT="[Texto]" custT="1"/>
      <dgm:spPr>
        <a:solidFill>
          <a:schemeClr val="bg1"/>
        </a:solidFill>
      </dgm:spPr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>
              <a:latin typeface="+mn-lt"/>
            </a:rPr>
            <a:t>Coordinador(a) de </a:t>
          </a:r>
          <a:r>
            <a:rPr lang="es-MX" altLang="es-MX" sz="1200" dirty="0" smtClean="0">
              <a:latin typeface="+mn-lt"/>
            </a:rPr>
            <a:t>Estadística</a:t>
          </a:r>
          <a:endParaRPr lang="es-MX" altLang="es-MX" sz="1200" dirty="0">
            <a:latin typeface="+mn-lt"/>
          </a:endParaRPr>
        </a:p>
      </dgm:t>
    </dgm:pt>
    <dgm:pt modelId="{1C0576D0-2BD9-4D61-BC42-6FFE9C63440E}" type="sib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DC431621-F922-42D7-987E-BC6EADD572A1}" type="par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F54BA082-7E9A-4A57-A5BA-D3F087A433CC}">
      <dgm:prSet custT="1"/>
      <dgm:spPr>
        <a:solidFill>
          <a:schemeClr val="bg1"/>
        </a:solidFill>
      </dgm:spPr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latin typeface="+mn-lt"/>
            </a:rPr>
            <a:t>Analistas</a:t>
          </a:r>
          <a:endParaRPr lang="es-MX" altLang="es-MX" sz="1200" dirty="0">
            <a:latin typeface="+mn-lt"/>
          </a:endParaRPr>
        </a:p>
      </dgm:t>
    </dgm:pt>
    <dgm:pt modelId="{4E50255E-3688-405A-9938-0EC4F736299F}" type="parTrans" cxnId="{0C3566C7-CED4-4EAB-AF0C-0804E536F7ED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52636BDE-BCBB-4A69-977A-2ED6A678EF9C}" type="sibTrans" cxnId="{0C3566C7-CED4-4EAB-AF0C-0804E536F7ED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09BFB314-B23A-4A7E-9F57-90B5AA55AFE4}" type="asst">
      <dgm:prSet custT="1"/>
      <dgm:spPr>
        <a:solidFill>
          <a:schemeClr val="bg1"/>
        </a:solidFill>
      </dgm:spPr>
      <dgm:t>
        <a:bodyPr/>
        <a:lstStyle/>
        <a:p>
          <a:r>
            <a:rPr lang="es-ES" sz="1200" dirty="0" smtClean="0">
              <a:latin typeface="+mn-lt"/>
            </a:rPr>
            <a:t>Analista</a:t>
          </a:r>
          <a:endParaRPr lang="es-ES" sz="1200" dirty="0">
            <a:latin typeface="+mn-lt"/>
          </a:endParaRPr>
        </a:p>
      </dgm:t>
    </dgm:pt>
    <dgm:pt modelId="{60BCB542-4C10-4E13-83C8-D3EBFEF4F2BD}" type="parTrans" cxnId="{EDBFEC68-DA78-4502-AF36-66AC53ED1D25}">
      <dgm:prSet/>
      <dgm:spPr/>
      <dgm:t>
        <a:bodyPr/>
        <a:lstStyle/>
        <a:p>
          <a:endParaRPr lang="es-ES" sz="1200">
            <a:latin typeface="+mn-lt"/>
          </a:endParaRPr>
        </a:p>
      </dgm:t>
    </dgm:pt>
    <dgm:pt modelId="{42667FEE-C082-407A-B79C-B2FA91F14792}" type="sibTrans" cxnId="{EDBFEC68-DA78-4502-AF36-66AC53ED1D25}">
      <dgm:prSet/>
      <dgm:spPr/>
      <dgm:t>
        <a:bodyPr/>
        <a:lstStyle/>
        <a:p>
          <a:endParaRPr lang="es-ES" sz="1200">
            <a:latin typeface="+mn-lt"/>
          </a:endParaRPr>
        </a:p>
      </dgm:t>
    </dgm:pt>
    <dgm:pt modelId="{F1243B64-ED64-41B9-8B34-994C2384A6EA}">
      <dgm:prSet custT="1"/>
      <dgm:spPr>
        <a:solidFill>
          <a:schemeClr val="bg1"/>
        </a:solidFill>
      </dgm:spPr>
      <dgm:t>
        <a:bodyPr/>
        <a:lstStyle/>
        <a:p>
          <a:r>
            <a:rPr lang="es-MX" altLang="es-MX" sz="1200" dirty="0">
              <a:latin typeface="+mn-lt"/>
            </a:rPr>
            <a:t>Analistas Investigadores(as</a:t>
          </a:r>
          <a:r>
            <a:rPr lang="es-MX" altLang="es-MX" sz="1200" dirty="0" smtClean="0">
              <a:latin typeface="+mn-lt"/>
            </a:rPr>
            <a:t>)</a:t>
          </a:r>
          <a:endParaRPr lang="es-ES" sz="1200" dirty="0">
            <a:latin typeface="+mn-lt"/>
          </a:endParaRPr>
        </a:p>
      </dgm:t>
    </dgm:pt>
    <dgm:pt modelId="{DCA6549B-46FD-40F9-BF1A-C203F5F203E4}" type="parTrans" cxnId="{189A14B4-C1C4-4CB7-84C8-A10BDF3C4800}">
      <dgm:prSet/>
      <dgm:spPr/>
      <dgm:t>
        <a:bodyPr/>
        <a:lstStyle/>
        <a:p>
          <a:endParaRPr lang="es-ES" sz="1200">
            <a:latin typeface="+mn-lt"/>
          </a:endParaRPr>
        </a:p>
      </dgm:t>
    </dgm:pt>
    <dgm:pt modelId="{39E6555A-DD6C-496B-8A8F-BA27EC801E08}" type="sibTrans" cxnId="{189A14B4-C1C4-4CB7-84C8-A10BDF3C4800}">
      <dgm:prSet/>
      <dgm:spPr/>
      <dgm:t>
        <a:bodyPr/>
        <a:lstStyle/>
        <a:p>
          <a:endParaRPr lang="es-ES" sz="1200">
            <a:latin typeface="+mn-lt"/>
          </a:endParaRPr>
        </a:p>
      </dgm:t>
    </dgm:pt>
    <dgm:pt modelId="{B3263371-B20E-4D1C-87B0-F232DC5A756C}" type="pres">
      <dgm:prSet presAssocID="{BD3D72B1-EEF6-4EB4-803A-A74A6B4193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1DEE31F2-CFB7-4A99-976C-DCEF6B53B4AA}" type="pres">
      <dgm:prSet presAssocID="{9DEA55C1-E59C-4B5B-90DC-1D0B54C2B20C}" presName="hierRoot1" presStyleCnt="0">
        <dgm:presLayoutVars>
          <dgm:hierBranch val="init"/>
        </dgm:presLayoutVars>
      </dgm:prSet>
      <dgm:spPr/>
    </dgm:pt>
    <dgm:pt modelId="{286E58A6-082F-4B27-B4F9-CD8BCD29AFD4}" type="pres">
      <dgm:prSet presAssocID="{9DEA55C1-E59C-4B5B-90DC-1D0B54C2B20C}" presName="rootComposite1" presStyleCnt="0"/>
      <dgm:spPr/>
    </dgm:pt>
    <dgm:pt modelId="{D8CC3D8A-781F-4054-A77F-5E22C87FFD4B}" type="pres">
      <dgm:prSet presAssocID="{9DEA55C1-E59C-4B5B-90DC-1D0B54C2B20C}" presName="rootText1" presStyleLbl="node0" presStyleIdx="0" presStyleCnt="1" custScaleX="121991" custScaleY="12306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4905084-941B-4A4C-A13B-BA089DAD6023}" type="pres">
      <dgm:prSet presAssocID="{9DEA55C1-E59C-4B5B-90DC-1D0B54C2B20C}" presName="rootConnector1" presStyleLbl="node1" presStyleIdx="0" presStyleCnt="0"/>
      <dgm:spPr/>
      <dgm:t>
        <a:bodyPr/>
        <a:lstStyle/>
        <a:p>
          <a:endParaRPr lang="es-ES"/>
        </a:p>
      </dgm:t>
    </dgm:pt>
    <dgm:pt modelId="{DCBE0C80-A85E-4F05-ABB4-4FC9A7E4B8A8}" type="pres">
      <dgm:prSet presAssocID="{9DEA55C1-E59C-4B5B-90DC-1D0B54C2B20C}" presName="hierChild2" presStyleCnt="0"/>
      <dgm:spPr/>
    </dgm:pt>
    <dgm:pt modelId="{24471EDF-1AFE-41E6-B121-BF4AC0F66FA6}" type="pres">
      <dgm:prSet presAssocID="{DCA6549B-46FD-40F9-BF1A-C203F5F203E4}" presName="Name37" presStyleLbl="parChTrans1D2" presStyleIdx="0" presStyleCnt="3"/>
      <dgm:spPr/>
      <dgm:t>
        <a:bodyPr/>
        <a:lstStyle/>
        <a:p>
          <a:endParaRPr lang="es-ES"/>
        </a:p>
      </dgm:t>
    </dgm:pt>
    <dgm:pt modelId="{FBD27B36-4D5B-48B0-BB3B-6094E0C37270}" type="pres">
      <dgm:prSet presAssocID="{F1243B64-ED64-41B9-8B34-994C2384A6EA}" presName="hierRoot2" presStyleCnt="0">
        <dgm:presLayoutVars>
          <dgm:hierBranch val="init"/>
        </dgm:presLayoutVars>
      </dgm:prSet>
      <dgm:spPr/>
    </dgm:pt>
    <dgm:pt modelId="{F72799DB-9866-4999-BCC2-8BA4CD03B75E}" type="pres">
      <dgm:prSet presAssocID="{F1243B64-ED64-41B9-8B34-994C2384A6EA}" presName="rootComposite" presStyleCnt="0"/>
      <dgm:spPr/>
    </dgm:pt>
    <dgm:pt modelId="{625BDB02-3C9D-4182-86B0-E57BA4667B7D}" type="pres">
      <dgm:prSet presAssocID="{F1243B64-ED64-41B9-8B34-994C2384A6EA}" presName="rootText" presStyleLbl="node2" presStyleIdx="0" presStyleCnt="2" custScaleX="104164" custScaleY="114578" custLinFactNeighborX="540" custLinFactNeighborY="1423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024A14F-F57E-41E8-B219-AFA1C4A968D0}" type="pres">
      <dgm:prSet presAssocID="{F1243B64-ED64-41B9-8B34-994C2384A6EA}" presName="rootConnector" presStyleLbl="node2" presStyleIdx="0" presStyleCnt="2"/>
      <dgm:spPr/>
      <dgm:t>
        <a:bodyPr/>
        <a:lstStyle/>
        <a:p>
          <a:endParaRPr lang="es-ES"/>
        </a:p>
      </dgm:t>
    </dgm:pt>
    <dgm:pt modelId="{C56981AA-8498-4166-86EB-4F5862331921}" type="pres">
      <dgm:prSet presAssocID="{F1243B64-ED64-41B9-8B34-994C2384A6EA}" presName="hierChild4" presStyleCnt="0"/>
      <dgm:spPr/>
    </dgm:pt>
    <dgm:pt modelId="{FC42868B-D475-4291-9169-46105859FC78}" type="pres">
      <dgm:prSet presAssocID="{F1243B64-ED64-41B9-8B34-994C2384A6EA}" presName="hierChild5" presStyleCnt="0"/>
      <dgm:spPr/>
    </dgm:pt>
    <dgm:pt modelId="{61B35948-8866-45EF-B924-E4370827B796}" type="pres">
      <dgm:prSet presAssocID="{4E50255E-3688-405A-9938-0EC4F736299F}" presName="Name37" presStyleLbl="parChTrans1D2" presStyleIdx="1" presStyleCnt="3"/>
      <dgm:spPr/>
      <dgm:t>
        <a:bodyPr/>
        <a:lstStyle/>
        <a:p>
          <a:endParaRPr lang="es-ES"/>
        </a:p>
      </dgm:t>
    </dgm:pt>
    <dgm:pt modelId="{A40758BA-FB53-4B5B-8D0E-BFC6FCF28CCD}" type="pres">
      <dgm:prSet presAssocID="{F54BA082-7E9A-4A57-A5BA-D3F087A433CC}" presName="hierRoot2" presStyleCnt="0">
        <dgm:presLayoutVars>
          <dgm:hierBranch val="init"/>
        </dgm:presLayoutVars>
      </dgm:prSet>
      <dgm:spPr/>
    </dgm:pt>
    <dgm:pt modelId="{7D7A4CB1-F031-4828-90A7-49C8EAC41E1E}" type="pres">
      <dgm:prSet presAssocID="{F54BA082-7E9A-4A57-A5BA-D3F087A433CC}" presName="rootComposite" presStyleCnt="0"/>
      <dgm:spPr/>
    </dgm:pt>
    <dgm:pt modelId="{B651DCB6-AAF6-4973-9416-A5FBDCD184AD}" type="pres">
      <dgm:prSet presAssocID="{F54BA082-7E9A-4A57-A5BA-D3F087A433CC}" presName="rootText" presStyleLbl="node2" presStyleIdx="1" presStyleCnt="2" custScaleX="104164" custScaleY="114578" custLinFactNeighborY="1423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E9E1509-3C3C-4DF1-8723-C0DDF76BD16B}" type="pres">
      <dgm:prSet presAssocID="{F54BA082-7E9A-4A57-A5BA-D3F087A433CC}" presName="rootConnector" presStyleLbl="node2" presStyleIdx="1" presStyleCnt="2"/>
      <dgm:spPr/>
      <dgm:t>
        <a:bodyPr/>
        <a:lstStyle/>
        <a:p>
          <a:endParaRPr lang="es-ES"/>
        </a:p>
      </dgm:t>
    </dgm:pt>
    <dgm:pt modelId="{5D342304-3742-4A0E-8D51-D5CB71D11E9D}" type="pres">
      <dgm:prSet presAssocID="{F54BA082-7E9A-4A57-A5BA-D3F087A433CC}" presName="hierChild4" presStyleCnt="0"/>
      <dgm:spPr/>
    </dgm:pt>
    <dgm:pt modelId="{8D376A21-B1DE-43F8-8909-9B447CA773F2}" type="pres">
      <dgm:prSet presAssocID="{F54BA082-7E9A-4A57-A5BA-D3F087A433CC}" presName="hierChild5" presStyleCnt="0"/>
      <dgm:spPr/>
    </dgm:pt>
    <dgm:pt modelId="{B274D776-0B9F-4FCA-AFC6-ACF08EF644AE}" type="pres">
      <dgm:prSet presAssocID="{9DEA55C1-E59C-4B5B-90DC-1D0B54C2B20C}" presName="hierChild3" presStyleCnt="0"/>
      <dgm:spPr/>
    </dgm:pt>
    <dgm:pt modelId="{04BD449D-FE21-4226-91E2-3925532568E8}" type="pres">
      <dgm:prSet presAssocID="{60BCB542-4C10-4E13-83C8-D3EBFEF4F2BD}" presName="Name111" presStyleLbl="parChTrans1D2" presStyleIdx="2" presStyleCnt="3"/>
      <dgm:spPr/>
      <dgm:t>
        <a:bodyPr/>
        <a:lstStyle/>
        <a:p>
          <a:endParaRPr lang="es-ES"/>
        </a:p>
      </dgm:t>
    </dgm:pt>
    <dgm:pt modelId="{5EEE58C4-78D1-445A-A896-9B77FB4F38F9}" type="pres">
      <dgm:prSet presAssocID="{09BFB314-B23A-4A7E-9F57-90B5AA55AFE4}" presName="hierRoot3" presStyleCnt="0">
        <dgm:presLayoutVars>
          <dgm:hierBranch val="init"/>
        </dgm:presLayoutVars>
      </dgm:prSet>
      <dgm:spPr/>
    </dgm:pt>
    <dgm:pt modelId="{3EFC1B0E-5510-481F-97D9-007D3619EDF8}" type="pres">
      <dgm:prSet presAssocID="{09BFB314-B23A-4A7E-9F57-90B5AA55AFE4}" presName="rootComposite3" presStyleCnt="0"/>
      <dgm:spPr/>
    </dgm:pt>
    <dgm:pt modelId="{1E9A7F37-D45E-4673-9D36-AB6FB8B62598}" type="pres">
      <dgm:prSet presAssocID="{09BFB314-B23A-4A7E-9F57-90B5AA55AFE4}" presName="rootText3" presStyleLbl="asst1" presStyleIdx="0" presStyleCnt="1" custScaleX="75519" custScaleY="7745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6559C37-25DF-4428-9F62-9D610D7E857B}" type="pres">
      <dgm:prSet presAssocID="{09BFB314-B23A-4A7E-9F57-90B5AA55AFE4}" presName="rootConnector3" presStyleLbl="asst1" presStyleIdx="0" presStyleCnt="1"/>
      <dgm:spPr/>
      <dgm:t>
        <a:bodyPr/>
        <a:lstStyle/>
        <a:p>
          <a:endParaRPr lang="es-ES"/>
        </a:p>
      </dgm:t>
    </dgm:pt>
    <dgm:pt modelId="{61083BCE-178C-4E66-973E-5C73B2CBAB38}" type="pres">
      <dgm:prSet presAssocID="{09BFB314-B23A-4A7E-9F57-90B5AA55AFE4}" presName="hierChild6" presStyleCnt="0"/>
      <dgm:spPr/>
    </dgm:pt>
    <dgm:pt modelId="{6A049BE7-AA32-42F6-924B-6CDACC54CDA9}" type="pres">
      <dgm:prSet presAssocID="{09BFB314-B23A-4A7E-9F57-90B5AA55AFE4}" presName="hierChild7" presStyleCnt="0"/>
      <dgm:spPr/>
    </dgm:pt>
  </dgm:ptLst>
  <dgm:cxnLst>
    <dgm:cxn modelId="{EDBFEC68-DA78-4502-AF36-66AC53ED1D25}" srcId="{9DEA55C1-E59C-4B5B-90DC-1D0B54C2B20C}" destId="{09BFB314-B23A-4A7E-9F57-90B5AA55AFE4}" srcOrd="2" destOrd="0" parTransId="{60BCB542-4C10-4E13-83C8-D3EBFEF4F2BD}" sibTransId="{42667FEE-C082-407A-B79C-B2FA91F14792}"/>
    <dgm:cxn modelId="{A1F0B5CB-FD35-4D3E-A223-A9537BC589E9}" type="presOf" srcId="{DCA6549B-46FD-40F9-BF1A-C203F5F203E4}" destId="{24471EDF-1AFE-41E6-B121-BF4AC0F66FA6}" srcOrd="0" destOrd="0" presId="urn:microsoft.com/office/officeart/2005/8/layout/orgChart1"/>
    <dgm:cxn modelId="{6514CD2E-A121-42DC-B00A-3F490F3009CD}" type="presOf" srcId="{09BFB314-B23A-4A7E-9F57-90B5AA55AFE4}" destId="{1E9A7F37-D45E-4673-9D36-AB6FB8B62598}" srcOrd="0" destOrd="0" presId="urn:microsoft.com/office/officeart/2005/8/layout/orgChart1"/>
    <dgm:cxn modelId="{88DC708D-FD16-4A59-875F-592068A5D836}" type="presOf" srcId="{4E50255E-3688-405A-9938-0EC4F736299F}" destId="{61B35948-8866-45EF-B924-E4370827B796}" srcOrd="0" destOrd="0" presId="urn:microsoft.com/office/officeart/2005/8/layout/orgChart1"/>
    <dgm:cxn modelId="{D1B2E019-A7F3-42FD-B27C-A49DB07B2504}" type="presOf" srcId="{60BCB542-4C10-4E13-83C8-D3EBFEF4F2BD}" destId="{04BD449D-FE21-4226-91E2-3925532568E8}" srcOrd="0" destOrd="0" presId="urn:microsoft.com/office/officeart/2005/8/layout/orgChart1"/>
    <dgm:cxn modelId="{CAE3CDB7-5A4E-417E-BD80-F474FA7EDE20}" type="presOf" srcId="{F54BA082-7E9A-4A57-A5BA-D3F087A433CC}" destId="{B651DCB6-AAF6-4973-9416-A5FBDCD184AD}" srcOrd="0" destOrd="0" presId="urn:microsoft.com/office/officeart/2005/8/layout/orgChart1"/>
    <dgm:cxn modelId="{68CE492A-C081-4650-8E50-A7D4ADEA3F74}" type="presOf" srcId="{BD3D72B1-EEF6-4EB4-803A-A74A6B419346}" destId="{B3263371-B20E-4D1C-87B0-F232DC5A756C}" srcOrd="0" destOrd="0" presId="urn:microsoft.com/office/officeart/2005/8/layout/orgChart1"/>
    <dgm:cxn modelId="{0C3566C7-CED4-4EAB-AF0C-0804E536F7ED}" srcId="{9DEA55C1-E59C-4B5B-90DC-1D0B54C2B20C}" destId="{F54BA082-7E9A-4A57-A5BA-D3F087A433CC}" srcOrd="1" destOrd="0" parTransId="{4E50255E-3688-405A-9938-0EC4F736299F}" sibTransId="{52636BDE-BCBB-4A69-977A-2ED6A678EF9C}"/>
    <dgm:cxn modelId="{1E63E5A6-13BC-4560-9E56-E6132D715306}" type="presOf" srcId="{9DEA55C1-E59C-4B5B-90DC-1D0B54C2B20C}" destId="{D8CC3D8A-781F-4054-A77F-5E22C87FFD4B}" srcOrd="0" destOrd="0" presId="urn:microsoft.com/office/officeart/2005/8/layout/orgChart1"/>
    <dgm:cxn modelId="{8E214E4F-B6D3-4A4E-9164-9E44C2C413B1}" type="presOf" srcId="{F1243B64-ED64-41B9-8B34-994C2384A6EA}" destId="{625BDB02-3C9D-4182-86B0-E57BA4667B7D}" srcOrd="0" destOrd="0" presId="urn:microsoft.com/office/officeart/2005/8/layout/orgChart1"/>
    <dgm:cxn modelId="{189A14B4-C1C4-4CB7-84C8-A10BDF3C4800}" srcId="{9DEA55C1-E59C-4B5B-90DC-1D0B54C2B20C}" destId="{F1243B64-ED64-41B9-8B34-994C2384A6EA}" srcOrd="0" destOrd="0" parTransId="{DCA6549B-46FD-40F9-BF1A-C203F5F203E4}" sibTransId="{39E6555A-DD6C-496B-8A8F-BA27EC801E08}"/>
    <dgm:cxn modelId="{20E594EF-2BBD-44C6-AD18-5E025F51A60B}" type="presOf" srcId="{09BFB314-B23A-4A7E-9F57-90B5AA55AFE4}" destId="{C6559C37-25DF-4428-9F62-9D610D7E857B}" srcOrd="1" destOrd="0" presId="urn:microsoft.com/office/officeart/2005/8/layout/orgChart1"/>
    <dgm:cxn modelId="{249329A8-F917-44DE-879B-81493D40AFAF}" srcId="{BD3D72B1-EEF6-4EB4-803A-A74A6B419346}" destId="{9DEA55C1-E59C-4B5B-90DC-1D0B54C2B20C}" srcOrd="0" destOrd="0" parTransId="{DC431621-F922-42D7-987E-BC6EADD572A1}" sibTransId="{1C0576D0-2BD9-4D61-BC42-6FFE9C63440E}"/>
    <dgm:cxn modelId="{D7F64547-9A53-417F-9FA9-14AA3B10546A}" type="presOf" srcId="{F1243B64-ED64-41B9-8B34-994C2384A6EA}" destId="{D024A14F-F57E-41E8-B219-AFA1C4A968D0}" srcOrd="1" destOrd="0" presId="urn:microsoft.com/office/officeart/2005/8/layout/orgChart1"/>
    <dgm:cxn modelId="{0EFD5DAB-7054-4E5B-AD2A-9066E48F9470}" type="presOf" srcId="{F54BA082-7E9A-4A57-A5BA-D3F087A433CC}" destId="{FE9E1509-3C3C-4DF1-8723-C0DDF76BD16B}" srcOrd="1" destOrd="0" presId="urn:microsoft.com/office/officeart/2005/8/layout/orgChart1"/>
    <dgm:cxn modelId="{9CD45A06-80B4-47E7-84FF-E079C4B2789C}" type="presOf" srcId="{9DEA55C1-E59C-4B5B-90DC-1D0B54C2B20C}" destId="{64905084-941B-4A4C-A13B-BA089DAD6023}" srcOrd="1" destOrd="0" presId="urn:microsoft.com/office/officeart/2005/8/layout/orgChart1"/>
    <dgm:cxn modelId="{FA6E34D4-7DD5-48DF-9DB6-DCECE3810F9B}" type="presParOf" srcId="{B3263371-B20E-4D1C-87B0-F232DC5A756C}" destId="{1DEE31F2-CFB7-4A99-976C-DCEF6B53B4AA}" srcOrd="0" destOrd="0" presId="urn:microsoft.com/office/officeart/2005/8/layout/orgChart1"/>
    <dgm:cxn modelId="{E8D9C6B7-169A-4264-A402-0E4B10878B5C}" type="presParOf" srcId="{1DEE31F2-CFB7-4A99-976C-DCEF6B53B4AA}" destId="{286E58A6-082F-4B27-B4F9-CD8BCD29AFD4}" srcOrd="0" destOrd="0" presId="urn:microsoft.com/office/officeart/2005/8/layout/orgChart1"/>
    <dgm:cxn modelId="{1A1182E4-5EF4-472F-98D8-CB2591C45B55}" type="presParOf" srcId="{286E58A6-082F-4B27-B4F9-CD8BCD29AFD4}" destId="{D8CC3D8A-781F-4054-A77F-5E22C87FFD4B}" srcOrd="0" destOrd="0" presId="urn:microsoft.com/office/officeart/2005/8/layout/orgChart1"/>
    <dgm:cxn modelId="{74513DCE-05D9-4D5A-BF68-E155250B9A8C}" type="presParOf" srcId="{286E58A6-082F-4B27-B4F9-CD8BCD29AFD4}" destId="{64905084-941B-4A4C-A13B-BA089DAD6023}" srcOrd="1" destOrd="0" presId="urn:microsoft.com/office/officeart/2005/8/layout/orgChart1"/>
    <dgm:cxn modelId="{18163DAB-6EB1-49EF-BFE9-7DC9FA54CE71}" type="presParOf" srcId="{1DEE31F2-CFB7-4A99-976C-DCEF6B53B4AA}" destId="{DCBE0C80-A85E-4F05-ABB4-4FC9A7E4B8A8}" srcOrd="1" destOrd="0" presId="urn:microsoft.com/office/officeart/2005/8/layout/orgChart1"/>
    <dgm:cxn modelId="{0CCCC356-F8E2-4B74-A8D0-0C63983A062C}" type="presParOf" srcId="{DCBE0C80-A85E-4F05-ABB4-4FC9A7E4B8A8}" destId="{24471EDF-1AFE-41E6-B121-BF4AC0F66FA6}" srcOrd="0" destOrd="0" presId="urn:microsoft.com/office/officeart/2005/8/layout/orgChart1"/>
    <dgm:cxn modelId="{35017A03-5726-45BD-9763-BC3C26274CB1}" type="presParOf" srcId="{DCBE0C80-A85E-4F05-ABB4-4FC9A7E4B8A8}" destId="{FBD27B36-4D5B-48B0-BB3B-6094E0C37270}" srcOrd="1" destOrd="0" presId="urn:microsoft.com/office/officeart/2005/8/layout/orgChart1"/>
    <dgm:cxn modelId="{768AE149-C925-4E0A-B669-EFE0B51BB69C}" type="presParOf" srcId="{FBD27B36-4D5B-48B0-BB3B-6094E0C37270}" destId="{F72799DB-9866-4999-BCC2-8BA4CD03B75E}" srcOrd="0" destOrd="0" presId="urn:microsoft.com/office/officeart/2005/8/layout/orgChart1"/>
    <dgm:cxn modelId="{B61A6F1D-B991-4AE4-9FDB-BC52F0DE29B7}" type="presParOf" srcId="{F72799DB-9866-4999-BCC2-8BA4CD03B75E}" destId="{625BDB02-3C9D-4182-86B0-E57BA4667B7D}" srcOrd="0" destOrd="0" presId="urn:microsoft.com/office/officeart/2005/8/layout/orgChart1"/>
    <dgm:cxn modelId="{112676F2-2CC9-4615-A184-232E2C052DAD}" type="presParOf" srcId="{F72799DB-9866-4999-BCC2-8BA4CD03B75E}" destId="{D024A14F-F57E-41E8-B219-AFA1C4A968D0}" srcOrd="1" destOrd="0" presId="urn:microsoft.com/office/officeart/2005/8/layout/orgChart1"/>
    <dgm:cxn modelId="{DAFBB284-7DF0-48EB-B14B-F9D70181770D}" type="presParOf" srcId="{FBD27B36-4D5B-48B0-BB3B-6094E0C37270}" destId="{C56981AA-8498-4166-86EB-4F5862331921}" srcOrd="1" destOrd="0" presId="urn:microsoft.com/office/officeart/2005/8/layout/orgChart1"/>
    <dgm:cxn modelId="{E3AA3EDC-F4CA-45C1-A201-55C91819563A}" type="presParOf" srcId="{FBD27B36-4D5B-48B0-BB3B-6094E0C37270}" destId="{FC42868B-D475-4291-9169-46105859FC78}" srcOrd="2" destOrd="0" presId="urn:microsoft.com/office/officeart/2005/8/layout/orgChart1"/>
    <dgm:cxn modelId="{EEAFDDEF-E6B6-44BC-BCC4-824378B7247B}" type="presParOf" srcId="{DCBE0C80-A85E-4F05-ABB4-4FC9A7E4B8A8}" destId="{61B35948-8866-45EF-B924-E4370827B796}" srcOrd="2" destOrd="0" presId="urn:microsoft.com/office/officeart/2005/8/layout/orgChart1"/>
    <dgm:cxn modelId="{E142711B-88A1-49E7-BFEB-69ABEFB1068C}" type="presParOf" srcId="{DCBE0C80-A85E-4F05-ABB4-4FC9A7E4B8A8}" destId="{A40758BA-FB53-4B5B-8D0E-BFC6FCF28CCD}" srcOrd="3" destOrd="0" presId="urn:microsoft.com/office/officeart/2005/8/layout/orgChart1"/>
    <dgm:cxn modelId="{D257751D-2836-415C-869A-976C5CFDB025}" type="presParOf" srcId="{A40758BA-FB53-4B5B-8D0E-BFC6FCF28CCD}" destId="{7D7A4CB1-F031-4828-90A7-49C8EAC41E1E}" srcOrd="0" destOrd="0" presId="urn:microsoft.com/office/officeart/2005/8/layout/orgChart1"/>
    <dgm:cxn modelId="{52DF7DFE-AB24-47EC-9283-6983AB20B693}" type="presParOf" srcId="{7D7A4CB1-F031-4828-90A7-49C8EAC41E1E}" destId="{B651DCB6-AAF6-4973-9416-A5FBDCD184AD}" srcOrd="0" destOrd="0" presId="urn:microsoft.com/office/officeart/2005/8/layout/orgChart1"/>
    <dgm:cxn modelId="{E7E3C354-3DC6-4736-9B71-171A61C8340E}" type="presParOf" srcId="{7D7A4CB1-F031-4828-90A7-49C8EAC41E1E}" destId="{FE9E1509-3C3C-4DF1-8723-C0DDF76BD16B}" srcOrd="1" destOrd="0" presId="urn:microsoft.com/office/officeart/2005/8/layout/orgChart1"/>
    <dgm:cxn modelId="{7038764C-C1C9-4579-8B2A-F84867F87EC6}" type="presParOf" srcId="{A40758BA-FB53-4B5B-8D0E-BFC6FCF28CCD}" destId="{5D342304-3742-4A0E-8D51-D5CB71D11E9D}" srcOrd="1" destOrd="0" presId="urn:microsoft.com/office/officeart/2005/8/layout/orgChart1"/>
    <dgm:cxn modelId="{713B34B6-A899-4BD3-A0AE-7C5BD8CB9896}" type="presParOf" srcId="{A40758BA-FB53-4B5B-8D0E-BFC6FCF28CCD}" destId="{8D376A21-B1DE-43F8-8909-9B447CA773F2}" srcOrd="2" destOrd="0" presId="urn:microsoft.com/office/officeart/2005/8/layout/orgChart1"/>
    <dgm:cxn modelId="{4B67F814-DEA1-4188-9C69-88D2C4A8CDE7}" type="presParOf" srcId="{1DEE31F2-CFB7-4A99-976C-DCEF6B53B4AA}" destId="{B274D776-0B9F-4FCA-AFC6-ACF08EF644AE}" srcOrd="2" destOrd="0" presId="urn:microsoft.com/office/officeart/2005/8/layout/orgChart1"/>
    <dgm:cxn modelId="{5A98385F-F505-4AD9-A76F-C34F65DFA3E0}" type="presParOf" srcId="{B274D776-0B9F-4FCA-AFC6-ACF08EF644AE}" destId="{04BD449D-FE21-4226-91E2-3925532568E8}" srcOrd="0" destOrd="0" presId="urn:microsoft.com/office/officeart/2005/8/layout/orgChart1"/>
    <dgm:cxn modelId="{1D38EB9F-5EB3-4346-B51F-EEC1234AB643}" type="presParOf" srcId="{B274D776-0B9F-4FCA-AFC6-ACF08EF644AE}" destId="{5EEE58C4-78D1-445A-A896-9B77FB4F38F9}" srcOrd="1" destOrd="0" presId="urn:microsoft.com/office/officeart/2005/8/layout/orgChart1"/>
    <dgm:cxn modelId="{6721C3C1-7942-43CA-90B0-3912F983285C}" type="presParOf" srcId="{5EEE58C4-78D1-445A-A896-9B77FB4F38F9}" destId="{3EFC1B0E-5510-481F-97D9-007D3619EDF8}" srcOrd="0" destOrd="0" presId="urn:microsoft.com/office/officeart/2005/8/layout/orgChart1"/>
    <dgm:cxn modelId="{584A198B-6DED-4BD2-B483-2920929D39AD}" type="presParOf" srcId="{3EFC1B0E-5510-481F-97D9-007D3619EDF8}" destId="{1E9A7F37-D45E-4673-9D36-AB6FB8B62598}" srcOrd="0" destOrd="0" presId="urn:microsoft.com/office/officeart/2005/8/layout/orgChart1"/>
    <dgm:cxn modelId="{A12FD16B-F84E-4477-A794-6EE06D566C0B}" type="presParOf" srcId="{3EFC1B0E-5510-481F-97D9-007D3619EDF8}" destId="{C6559C37-25DF-4428-9F62-9D610D7E857B}" srcOrd="1" destOrd="0" presId="urn:microsoft.com/office/officeart/2005/8/layout/orgChart1"/>
    <dgm:cxn modelId="{BD44E434-F938-44D1-A82E-BCD4D8164722}" type="presParOf" srcId="{5EEE58C4-78D1-445A-A896-9B77FB4F38F9}" destId="{61083BCE-178C-4E66-973E-5C73B2CBAB38}" srcOrd="1" destOrd="0" presId="urn:microsoft.com/office/officeart/2005/8/layout/orgChart1"/>
    <dgm:cxn modelId="{51865F78-C6E4-4178-9FBB-66261A5127A7}" type="presParOf" srcId="{5EEE58C4-78D1-445A-A896-9B77FB4F38F9}" destId="{6A049BE7-AA32-42F6-924B-6CDACC54CDA9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2.xml><?xml version="1.0" encoding="utf-8"?>
<dgm:dataModel xmlns:dgm="http://schemas.openxmlformats.org/drawingml/2006/diagram" xmlns:a="http://schemas.openxmlformats.org/drawingml/2006/main">
  <dgm:ptLst>
    <dgm:pt modelId="{BD3D72B1-EEF6-4EB4-803A-A74A6B41934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41568039-9809-4B2B-BA51-64E0E23C2BBE}">
      <dgm:prSet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>
              <a:latin typeface="+mn-lt"/>
            </a:rPr>
            <a:t>Área de Soporte</a:t>
          </a:r>
        </a:p>
      </dgm:t>
    </dgm:pt>
    <dgm:pt modelId="{ED044282-9709-409C-A329-2B868569F6BC}" type="parTrans" cxnId="{45404443-0413-47B7-A4F4-7FD9C8ECBA10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7DF3ADED-0B1E-4DCA-9C7E-A36145EED7EE}" type="sibTrans" cxnId="{45404443-0413-47B7-A4F4-7FD9C8ECBA10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9DEA55C1-E59C-4B5B-90DC-1D0B54C2B20C}">
      <dgm:prSet phldrT="[Texto]"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>
              <a:latin typeface="+mn-lt"/>
            </a:rPr>
            <a:t>Área de Tecnología</a:t>
          </a:r>
          <a:endParaRPr lang="es-ES" sz="1200" dirty="0">
            <a:latin typeface="+mn-lt"/>
          </a:endParaRPr>
        </a:p>
      </dgm:t>
    </dgm:pt>
    <dgm:pt modelId="{1C0576D0-2BD9-4D61-BC42-6FFE9C63440E}" type="sib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DC431621-F922-42D7-987E-BC6EADD572A1}" type="par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80C91609-4155-490D-A93A-2840363F77EF}">
      <dgm:prSet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>
              <a:latin typeface="+mn-lt"/>
            </a:rPr>
            <a:t>Área de Desarrollo</a:t>
          </a:r>
        </a:p>
      </dgm:t>
    </dgm:pt>
    <dgm:pt modelId="{2A362D5D-A3DA-4F6C-8849-2A8C51EEB6D2}" type="parTrans" cxnId="{CD919398-2D16-476A-9BB4-B45D31C1442E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5A3BE225-2F5B-4161-8A74-36B352EE9587}" type="sibTrans" cxnId="{CD919398-2D16-476A-9BB4-B45D31C1442E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BAC5CF8C-C61A-4D15-BFB5-9CB5F4DC64CB}">
      <dgm:prSet custT="1"/>
      <dgm:spPr>
        <a:solidFill>
          <a:schemeClr val="bg1"/>
        </a:solidFill>
      </dgm:spPr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>
              <a:latin typeface="+mn-lt"/>
            </a:rPr>
            <a:t>Analista Investigador(a)</a:t>
          </a:r>
        </a:p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s-MX" altLang="es-MX" sz="1200" dirty="0">
            <a:latin typeface="+mn-lt"/>
          </a:endParaRPr>
        </a:p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latin typeface="+mn-lt"/>
            </a:rPr>
            <a:t>Analistas</a:t>
          </a:r>
          <a:endParaRPr lang="es-MX" altLang="es-MX" sz="1200" dirty="0">
            <a:latin typeface="+mn-lt"/>
          </a:endParaRPr>
        </a:p>
      </dgm:t>
    </dgm:pt>
    <dgm:pt modelId="{F5F23976-2975-40E5-9615-A2FF7806DFA4}" type="parTrans" cxnId="{318EEC85-D7D7-4C3D-8558-6A6435A94042}">
      <dgm:prSet/>
      <dgm:spPr/>
      <dgm:t>
        <a:bodyPr/>
        <a:lstStyle/>
        <a:p>
          <a:endParaRPr lang="es-ES" sz="1200">
            <a:latin typeface="+mn-lt"/>
          </a:endParaRPr>
        </a:p>
      </dgm:t>
    </dgm:pt>
    <dgm:pt modelId="{5B4FD2BF-B624-4A1C-87C1-D3688E6A3928}" type="sibTrans" cxnId="{318EEC85-D7D7-4C3D-8558-6A6435A94042}">
      <dgm:prSet/>
      <dgm:spPr/>
      <dgm:t>
        <a:bodyPr/>
        <a:lstStyle/>
        <a:p>
          <a:endParaRPr lang="es-ES" sz="1200">
            <a:latin typeface="+mn-lt"/>
          </a:endParaRPr>
        </a:p>
      </dgm:t>
    </dgm:pt>
    <dgm:pt modelId="{8EF4BE99-20BD-4B06-BCA1-884BF70C49DA}">
      <dgm:prSet custT="1"/>
      <dgm:spPr>
        <a:solidFill>
          <a:schemeClr val="bg1"/>
        </a:solidFill>
      </dgm:spPr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>
              <a:latin typeface="+mn-lt"/>
            </a:rPr>
            <a:t>Supervisores(as</a:t>
          </a:r>
          <a:r>
            <a:rPr lang="es-MX" altLang="es-MX" sz="1200" dirty="0" smtClean="0">
              <a:latin typeface="+mn-lt"/>
            </a:rPr>
            <a:t>)</a:t>
          </a:r>
          <a:endParaRPr lang="es-MX" altLang="es-MX" sz="1200" dirty="0">
            <a:latin typeface="+mn-lt"/>
          </a:endParaRPr>
        </a:p>
      </dgm:t>
    </dgm:pt>
    <dgm:pt modelId="{B50034B0-0F9E-4ED7-8537-7F35F365CA19}" type="parTrans" cxnId="{50B7EF60-785A-4CBA-833D-79A4EB3CA863}">
      <dgm:prSet/>
      <dgm:spPr/>
      <dgm:t>
        <a:bodyPr/>
        <a:lstStyle/>
        <a:p>
          <a:endParaRPr lang="es-ES" sz="1200">
            <a:latin typeface="+mn-lt"/>
          </a:endParaRPr>
        </a:p>
      </dgm:t>
    </dgm:pt>
    <dgm:pt modelId="{12B9011D-0356-40A3-88FB-B6E214E75A75}" type="sibTrans" cxnId="{50B7EF60-785A-4CBA-833D-79A4EB3CA863}">
      <dgm:prSet/>
      <dgm:spPr/>
      <dgm:t>
        <a:bodyPr/>
        <a:lstStyle/>
        <a:p>
          <a:endParaRPr lang="es-ES" sz="1200">
            <a:latin typeface="+mn-lt"/>
          </a:endParaRPr>
        </a:p>
      </dgm:t>
    </dgm:pt>
    <dgm:pt modelId="{02ABC3E3-9C5C-42C8-9B40-087AFC7928FE}">
      <dgm:prSet custT="1"/>
      <dgm:spPr>
        <a:solidFill>
          <a:schemeClr val="bg1"/>
        </a:solidFill>
      </dgm:spPr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>
              <a:latin typeface="+mn-lt"/>
            </a:rPr>
            <a:t>Abogado(a</a:t>
          </a:r>
          <a:r>
            <a:rPr lang="es-MX" altLang="es-MX" sz="1200" dirty="0" smtClean="0">
              <a:latin typeface="+mn-lt"/>
            </a:rPr>
            <a:t>)</a:t>
          </a:r>
          <a:endParaRPr lang="es-MX" altLang="es-MX" sz="1200" dirty="0">
            <a:latin typeface="+mn-lt"/>
          </a:endParaRPr>
        </a:p>
      </dgm:t>
    </dgm:pt>
    <dgm:pt modelId="{C89AB176-A9C3-4298-8D5B-26052A767A20}" type="parTrans" cxnId="{4FC391D1-D2AA-41DC-B66C-7E7D2B6AC6FB}">
      <dgm:prSet/>
      <dgm:spPr/>
      <dgm:t>
        <a:bodyPr/>
        <a:lstStyle/>
        <a:p>
          <a:endParaRPr lang="es-ES" sz="1200">
            <a:latin typeface="+mn-lt"/>
          </a:endParaRPr>
        </a:p>
      </dgm:t>
    </dgm:pt>
    <dgm:pt modelId="{FC2668D9-3FD8-496C-89F9-C82527FED3DA}" type="sibTrans" cxnId="{4FC391D1-D2AA-41DC-B66C-7E7D2B6AC6FB}">
      <dgm:prSet/>
      <dgm:spPr/>
      <dgm:t>
        <a:bodyPr/>
        <a:lstStyle/>
        <a:p>
          <a:endParaRPr lang="es-ES" sz="1200">
            <a:latin typeface="+mn-lt"/>
          </a:endParaRPr>
        </a:p>
      </dgm:t>
    </dgm:pt>
    <dgm:pt modelId="{B3263371-B20E-4D1C-87B0-F232DC5A756C}" type="pres">
      <dgm:prSet presAssocID="{BD3D72B1-EEF6-4EB4-803A-A74A6B4193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8CDE9839-8DE1-472C-9904-C93FC90AA559}" type="pres">
      <dgm:prSet presAssocID="{9DEA55C1-E59C-4B5B-90DC-1D0B54C2B20C}" presName="hierRoot1" presStyleCnt="0">
        <dgm:presLayoutVars>
          <dgm:hierBranch val="init"/>
        </dgm:presLayoutVars>
      </dgm:prSet>
      <dgm:spPr/>
    </dgm:pt>
    <dgm:pt modelId="{A15FBA2B-7AAA-4593-A287-168E70F88188}" type="pres">
      <dgm:prSet presAssocID="{9DEA55C1-E59C-4B5B-90DC-1D0B54C2B20C}" presName="rootComposite1" presStyleCnt="0"/>
      <dgm:spPr/>
    </dgm:pt>
    <dgm:pt modelId="{86D99192-4F64-487A-BE9B-B4D3790AE7BC}" type="pres">
      <dgm:prSet presAssocID="{9DEA55C1-E59C-4B5B-90DC-1D0B54C2B20C}" presName="rootText1" presStyleLbl="node0" presStyleIdx="0" presStyleCnt="1" custScaleX="125696" custScaleY="115353" custLinFactNeighborX="16356" custLinFactNeighborY="-16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2A4EFCD-7609-4E18-A214-10BA88B362DC}" type="pres">
      <dgm:prSet presAssocID="{9DEA55C1-E59C-4B5B-90DC-1D0B54C2B20C}" presName="rootConnector1" presStyleLbl="node1" presStyleIdx="0" presStyleCnt="0"/>
      <dgm:spPr/>
      <dgm:t>
        <a:bodyPr/>
        <a:lstStyle/>
        <a:p>
          <a:endParaRPr lang="es-ES"/>
        </a:p>
      </dgm:t>
    </dgm:pt>
    <dgm:pt modelId="{05E8A0F8-8F4A-4D16-B455-9B21EE5D83FA}" type="pres">
      <dgm:prSet presAssocID="{9DEA55C1-E59C-4B5B-90DC-1D0B54C2B20C}" presName="hierChild2" presStyleCnt="0"/>
      <dgm:spPr/>
    </dgm:pt>
    <dgm:pt modelId="{26748039-6874-42B3-9C6B-2A687CAEDF97}" type="pres">
      <dgm:prSet presAssocID="{ED044282-9709-409C-A329-2B868569F6BC}" presName="Name37" presStyleLbl="parChTrans1D2" presStyleIdx="0" presStyleCnt="2"/>
      <dgm:spPr/>
      <dgm:t>
        <a:bodyPr/>
        <a:lstStyle/>
        <a:p>
          <a:endParaRPr lang="es-ES"/>
        </a:p>
      </dgm:t>
    </dgm:pt>
    <dgm:pt modelId="{1294F536-9FA0-46F5-98BA-18EE92504E46}" type="pres">
      <dgm:prSet presAssocID="{41568039-9809-4B2B-BA51-64E0E23C2BBE}" presName="hierRoot2" presStyleCnt="0">
        <dgm:presLayoutVars>
          <dgm:hierBranch/>
        </dgm:presLayoutVars>
      </dgm:prSet>
      <dgm:spPr/>
    </dgm:pt>
    <dgm:pt modelId="{914CB05A-8D64-4CEB-98C4-DA11CADF5EF5}" type="pres">
      <dgm:prSet presAssocID="{41568039-9809-4B2B-BA51-64E0E23C2BBE}" presName="rootComposite" presStyleCnt="0"/>
      <dgm:spPr/>
    </dgm:pt>
    <dgm:pt modelId="{19FBE8A8-D4BA-45D1-97CD-FF1210CD856F}" type="pres">
      <dgm:prSet presAssocID="{41568039-9809-4B2B-BA51-64E0E23C2BBE}" presName="rootText" presStyleLbl="node2" presStyleIdx="0" presStyleCnt="2" custScaleX="110550" custScaleY="110550" custLinFactNeighborX="645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87ADB57-9DB4-476E-8E99-32492AEF6743}" type="pres">
      <dgm:prSet presAssocID="{41568039-9809-4B2B-BA51-64E0E23C2BBE}" presName="rootConnector" presStyleLbl="node2" presStyleIdx="0" presStyleCnt="2"/>
      <dgm:spPr/>
      <dgm:t>
        <a:bodyPr/>
        <a:lstStyle/>
        <a:p>
          <a:endParaRPr lang="es-ES"/>
        </a:p>
      </dgm:t>
    </dgm:pt>
    <dgm:pt modelId="{DBDE0C42-B65A-4FF4-A1B6-4A7374870D94}" type="pres">
      <dgm:prSet presAssocID="{41568039-9809-4B2B-BA51-64E0E23C2BBE}" presName="hierChild4" presStyleCnt="0"/>
      <dgm:spPr/>
    </dgm:pt>
    <dgm:pt modelId="{AF7CC9B9-4681-4C70-8565-FC923CA96741}" type="pres">
      <dgm:prSet presAssocID="{F5F23976-2975-40E5-9615-A2FF7806DFA4}" presName="Name35" presStyleLbl="parChTrans1D3" presStyleIdx="0" presStyleCnt="3"/>
      <dgm:spPr/>
      <dgm:t>
        <a:bodyPr/>
        <a:lstStyle/>
        <a:p>
          <a:endParaRPr lang="es-ES"/>
        </a:p>
      </dgm:t>
    </dgm:pt>
    <dgm:pt modelId="{84EF37AF-2624-4858-B5C7-9770DB70811A}" type="pres">
      <dgm:prSet presAssocID="{BAC5CF8C-C61A-4D15-BFB5-9CB5F4DC64CB}" presName="hierRoot2" presStyleCnt="0">
        <dgm:presLayoutVars>
          <dgm:hierBranch val="init"/>
        </dgm:presLayoutVars>
      </dgm:prSet>
      <dgm:spPr/>
    </dgm:pt>
    <dgm:pt modelId="{7002CB0B-A703-4157-8DBA-1637C0F25303}" type="pres">
      <dgm:prSet presAssocID="{BAC5CF8C-C61A-4D15-BFB5-9CB5F4DC64CB}" presName="rootComposite" presStyleCnt="0"/>
      <dgm:spPr/>
    </dgm:pt>
    <dgm:pt modelId="{15C31BB4-BA5C-4286-A865-38FF49CE8519}" type="pres">
      <dgm:prSet presAssocID="{BAC5CF8C-C61A-4D15-BFB5-9CB5F4DC64CB}" presName="rootText" presStyleLbl="node3" presStyleIdx="0" presStyleCnt="3" custScaleX="98730" custScaleY="97833" custLinFactNeighborX="645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72B9836-7CFB-4250-9A65-C89BD97D96D9}" type="pres">
      <dgm:prSet presAssocID="{BAC5CF8C-C61A-4D15-BFB5-9CB5F4DC64CB}" presName="rootConnector" presStyleLbl="node3" presStyleIdx="0" presStyleCnt="3"/>
      <dgm:spPr/>
      <dgm:t>
        <a:bodyPr/>
        <a:lstStyle/>
        <a:p>
          <a:endParaRPr lang="es-ES"/>
        </a:p>
      </dgm:t>
    </dgm:pt>
    <dgm:pt modelId="{83142970-6924-4C0B-B021-308B1262668B}" type="pres">
      <dgm:prSet presAssocID="{BAC5CF8C-C61A-4D15-BFB5-9CB5F4DC64CB}" presName="hierChild4" presStyleCnt="0"/>
      <dgm:spPr/>
    </dgm:pt>
    <dgm:pt modelId="{447E1099-5732-4997-92E4-2879CC5F851F}" type="pres">
      <dgm:prSet presAssocID="{BAC5CF8C-C61A-4D15-BFB5-9CB5F4DC64CB}" presName="hierChild5" presStyleCnt="0"/>
      <dgm:spPr/>
    </dgm:pt>
    <dgm:pt modelId="{05F5590B-53D8-4D19-A747-694F7E5C5F12}" type="pres">
      <dgm:prSet presAssocID="{41568039-9809-4B2B-BA51-64E0E23C2BBE}" presName="hierChild5" presStyleCnt="0"/>
      <dgm:spPr/>
    </dgm:pt>
    <dgm:pt modelId="{12FB5CC2-3F72-4AC8-AF94-50272EAD0FAB}" type="pres">
      <dgm:prSet presAssocID="{2A362D5D-A3DA-4F6C-8849-2A8C51EEB6D2}" presName="Name37" presStyleLbl="parChTrans1D2" presStyleIdx="1" presStyleCnt="2"/>
      <dgm:spPr/>
      <dgm:t>
        <a:bodyPr/>
        <a:lstStyle/>
        <a:p>
          <a:endParaRPr lang="es-ES"/>
        </a:p>
      </dgm:t>
    </dgm:pt>
    <dgm:pt modelId="{B570DFF2-79FF-4DD0-A8FE-728069315CDB}" type="pres">
      <dgm:prSet presAssocID="{80C91609-4155-490D-A93A-2840363F77EF}" presName="hierRoot2" presStyleCnt="0">
        <dgm:presLayoutVars>
          <dgm:hierBranch/>
        </dgm:presLayoutVars>
      </dgm:prSet>
      <dgm:spPr/>
    </dgm:pt>
    <dgm:pt modelId="{AC57EB8E-F8F8-49E5-AB3B-101A503E7149}" type="pres">
      <dgm:prSet presAssocID="{80C91609-4155-490D-A93A-2840363F77EF}" presName="rootComposite" presStyleCnt="0"/>
      <dgm:spPr/>
    </dgm:pt>
    <dgm:pt modelId="{0E4A1FB2-B936-4A45-9B17-4DC72B6EC80F}" type="pres">
      <dgm:prSet presAssocID="{80C91609-4155-490D-A93A-2840363F77EF}" presName="rootText" presStyleLbl="node2" presStyleIdx="1" presStyleCnt="2" custScaleX="110550" custScaleY="110550" custLinFactNeighborX="2021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0C7E907-B590-4FA8-BA47-0908BC71EE25}" type="pres">
      <dgm:prSet presAssocID="{80C91609-4155-490D-A93A-2840363F77EF}" presName="rootConnector" presStyleLbl="node2" presStyleIdx="1" presStyleCnt="2"/>
      <dgm:spPr/>
      <dgm:t>
        <a:bodyPr/>
        <a:lstStyle/>
        <a:p>
          <a:endParaRPr lang="es-ES"/>
        </a:p>
      </dgm:t>
    </dgm:pt>
    <dgm:pt modelId="{0DCE5A2E-AABD-41D8-AB45-73FC6E777742}" type="pres">
      <dgm:prSet presAssocID="{80C91609-4155-490D-A93A-2840363F77EF}" presName="hierChild4" presStyleCnt="0"/>
      <dgm:spPr/>
    </dgm:pt>
    <dgm:pt modelId="{47E71FC3-D91C-476D-84C8-F4D531301086}" type="pres">
      <dgm:prSet presAssocID="{B50034B0-0F9E-4ED7-8537-7F35F365CA19}" presName="Name35" presStyleLbl="parChTrans1D3" presStyleIdx="1" presStyleCnt="3"/>
      <dgm:spPr/>
      <dgm:t>
        <a:bodyPr/>
        <a:lstStyle/>
        <a:p>
          <a:endParaRPr lang="es-ES"/>
        </a:p>
      </dgm:t>
    </dgm:pt>
    <dgm:pt modelId="{5B2A9177-BD0C-4F3F-80AF-BBB173C2B921}" type="pres">
      <dgm:prSet presAssocID="{8EF4BE99-20BD-4B06-BCA1-884BF70C49DA}" presName="hierRoot2" presStyleCnt="0">
        <dgm:presLayoutVars>
          <dgm:hierBranch val="init"/>
        </dgm:presLayoutVars>
      </dgm:prSet>
      <dgm:spPr/>
    </dgm:pt>
    <dgm:pt modelId="{FE1783A5-06A8-4662-9803-3A9978BEA465}" type="pres">
      <dgm:prSet presAssocID="{8EF4BE99-20BD-4B06-BCA1-884BF70C49DA}" presName="rootComposite" presStyleCnt="0"/>
      <dgm:spPr/>
    </dgm:pt>
    <dgm:pt modelId="{5B3A30D1-2088-4CB4-B419-092CC9C1C0A7}" type="pres">
      <dgm:prSet presAssocID="{8EF4BE99-20BD-4B06-BCA1-884BF70C49DA}" presName="rootText" presStyleLbl="node3" presStyleIdx="1" presStyleCnt="3" custScaleX="77250" custScaleY="98387" custLinFactNeighborX="2021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2B081B6-06B4-4C68-8ED5-48FCCD977409}" type="pres">
      <dgm:prSet presAssocID="{8EF4BE99-20BD-4B06-BCA1-884BF70C49DA}" presName="rootConnector" presStyleLbl="node3" presStyleIdx="1" presStyleCnt="3"/>
      <dgm:spPr/>
      <dgm:t>
        <a:bodyPr/>
        <a:lstStyle/>
        <a:p>
          <a:endParaRPr lang="es-ES"/>
        </a:p>
      </dgm:t>
    </dgm:pt>
    <dgm:pt modelId="{4FE2274A-10E4-4BA6-A073-6C24BF0342B3}" type="pres">
      <dgm:prSet presAssocID="{8EF4BE99-20BD-4B06-BCA1-884BF70C49DA}" presName="hierChild4" presStyleCnt="0"/>
      <dgm:spPr/>
    </dgm:pt>
    <dgm:pt modelId="{4E76AE25-3BDA-4196-B6E6-33A6435F39A2}" type="pres">
      <dgm:prSet presAssocID="{8EF4BE99-20BD-4B06-BCA1-884BF70C49DA}" presName="hierChild5" presStyleCnt="0"/>
      <dgm:spPr/>
    </dgm:pt>
    <dgm:pt modelId="{25B0A200-7F68-4919-A4E9-469B84AC0BF9}" type="pres">
      <dgm:prSet presAssocID="{C89AB176-A9C3-4298-8D5B-26052A767A20}" presName="Name35" presStyleLbl="parChTrans1D3" presStyleIdx="2" presStyleCnt="3"/>
      <dgm:spPr/>
      <dgm:t>
        <a:bodyPr/>
        <a:lstStyle/>
        <a:p>
          <a:endParaRPr lang="es-ES"/>
        </a:p>
      </dgm:t>
    </dgm:pt>
    <dgm:pt modelId="{C1C59A92-6AD5-40E7-8E41-5B10D0453611}" type="pres">
      <dgm:prSet presAssocID="{02ABC3E3-9C5C-42C8-9B40-087AFC7928FE}" presName="hierRoot2" presStyleCnt="0">
        <dgm:presLayoutVars>
          <dgm:hierBranch val="init"/>
        </dgm:presLayoutVars>
      </dgm:prSet>
      <dgm:spPr/>
    </dgm:pt>
    <dgm:pt modelId="{98CED9D7-0D7E-4667-9CFF-7326B8CAC105}" type="pres">
      <dgm:prSet presAssocID="{02ABC3E3-9C5C-42C8-9B40-087AFC7928FE}" presName="rootComposite" presStyleCnt="0"/>
      <dgm:spPr/>
    </dgm:pt>
    <dgm:pt modelId="{04B525DE-C672-463C-A920-06B9DF3576CF}" type="pres">
      <dgm:prSet presAssocID="{02ABC3E3-9C5C-42C8-9B40-087AFC7928FE}" presName="rootText" presStyleLbl="node3" presStyleIdx="2" presStyleCnt="3" custScaleX="77250" custScaleY="98387" custLinFactNeighborX="2021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9DE653E-D176-4B77-A2D4-DBBB0AB4B0F8}" type="pres">
      <dgm:prSet presAssocID="{02ABC3E3-9C5C-42C8-9B40-087AFC7928FE}" presName="rootConnector" presStyleLbl="node3" presStyleIdx="2" presStyleCnt="3"/>
      <dgm:spPr/>
      <dgm:t>
        <a:bodyPr/>
        <a:lstStyle/>
        <a:p>
          <a:endParaRPr lang="es-ES"/>
        </a:p>
      </dgm:t>
    </dgm:pt>
    <dgm:pt modelId="{4D26306E-0263-4601-8A50-AB80B6D18D26}" type="pres">
      <dgm:prSet presAssocID="{02ABC3E3-9C5C-42C8-9B40-087AFC7928FE}" presName="hierChild4" presStyleCnt="0"/>
      <dgm:spPr/>
    </dgm:pt>
    <dgm:pt modelId="{E7F7461A-AD48-4485-A36F-685D4725E882}" type="pres">
      <dgm:prSet presAssocID="{02ABC3E3-9C5C-42C8-9B40-087AFC7928FE}" presName="hierChild5" presStyleCnt="0"/>
      <dgm:spPr/>
    </dgm:pt>
    <dgm:pt modelId="{4F6E22EF-9940-4E6D-8F89-9A1FB953EB04}" type="pres">
      <dgm:prSet presAssocID="{80C91609-4155-490D-A93A-2840363F77EF}" presName="hierChild5" presStyleCnt="0"/>
      <dgm:spPr/>
    </dgm:pt>
    <dgm:pt modelId="{E6CFA08A-7145-470C-A659-6A725D85622B}" type="pres">
      <dgm:prSet presAssocID="{9DEA55C1-E59C-4B5B-90DC-1D0B54C2B20C}" presName="hierChild3" presStyleCnt="0"/>
      <dgm:spPr/>
    </dgm:pt>
  </dgm:ptLst>
  <dgm:cxnLst>
    <dgm:cxn modelId="{6177DA7B-E11C-441A-866F-3CFE3D155EB0}" type="presOf" srcId="{F5F23976-2975-40E5-9615-A2FF7806DFA4}" destId="{AF7CC9B9-4681-4C70-8565-FC923CA96741}" srcOrd="0" destOrd="0" presId="urn:microsoft.com/office/officeart/2005/8/layout/orgChart1"/>
    <dgm:cxn modelId="{B378B053-3518-4961-89FE-194187F6EABD}" type="presOf" srcId="{02ABC3E3-9C5C-42C8-9B40-087AFC7928FE}" destId="{04B525DE-C672-463C-A920-06B9DF3576CF}" srcOrd="0" destOrd="0" presId="urn:microsoft.com/office/officeart/2005/8/layout/orgChart1"/>
    <dgm:cxn modelId="{995DA0E9-4E10-4ADB-8955-1B04A7100F6E}" type="presOf" srcId="{02ABC3E3-9C5C-42C8-9B40-087AFC7928FE}" destId="{99DE653E-D176-4B77-A2D4-DBBB0AB4B0F8}" srcOrd="1" destOrd="0" presId="urn:microsoft.com/office/officeart/2005/8/layout/orgChart1"/>
    <dgm:cxn modelId="{50B7EF60-785A-4CBA-833D-79A4EB3CA863}" srcId="{80C91609-4155-490D-A93A-2840363F77EF}" destId="{8EF4BE99-20BD-4B06-BCA1-884BF70C49DA}" srcOrd="0" destOrd="0" parTransId="{B50034B0-0F9E-4ED7-8537-7F35F365CA19}" sibTransId="{12B9011D-0356-40A3-88FB-B6E214E75A75}"/>
    <dgm:cxn modelId="{45404443-0413-47B7-A4F4-7FD9C8ECBA10}" srcId="{9DEA55C1-E59C-4B5B-90DC-1D0B54C2B20C}" destId="{41568039-9809-4B2B-BA51-64E0E23C2BBE}" srcOrd="0" destOrd="0" parTransId="{ED044282-9709-409C-A329-2B868569F6BC}" sibTransId="{7DF3ADED-0B1E-4DCA-9C7E-A36145EED7EE}"/>
    <dgm:cxn modelId="{02438671-3BA0-47E7-A534-D34CD4B1B699}" type="presOf" srcId="{ED044282-9709-409C-A329-2B868569F6BC}" destId="{26748039-6874-42B3-9C6B-2A687CAEDF97}" srcOrd="0" destOrd="0" presId="urn:microsoft.com/office/officeart/2005/8/layout/orgChart1"/>
    <dgm:cxn modelId="{A4EC12B4-86E9-4973-9A69-0B9F6A182653}" type="presOf" srcId="{8EF4BE99-20BD-4B06-BCA1-884BF70C49DA}" destId="{22B081B6-06B4-4C68-8ED5-48FCCD977409}" srcOrd="1" destOrd="0" presId="urn:microsoft.com/office/officeart/2005/8/layout/orgChart1"/>
    <dgm:cxn modelId="{68CE492A-C081-4650-8E50-A7D4ADEA3F74}" type="presOf" srcId="{BD3D72B1-EEF6-4EB4-803A-A74A6B419346}" destId="{B3263371-B20E-4D1C-87B0-F232DC5A756C}" srcOrd="0" destOrd="0" presId="urn:microsoft.com/office/officeart/2005/8/layout/orgChart1"/>
    <dgm:cxn modelId="{4FC391D1-D2AA-41DC-B66C-7E7D2B6AC6FB}" srcId="{80C91609-4155-490D-A93A-2840363F77EF}" destId="{02ABC3E3-9C5C-42C8-9B40-087AFC7928FE}" srcOrd="1" destOrd="0" parTransId="{C89AB176-A9C3-4298-8D5B-26052A767A20}" sibTransId="{FC2668D9-3FD8-496C-89F9-C82527FED3DA}"/>
    <dgm:cxn modelId="{CBD5B124-8889-40BD-83A6-6D6697760703}" type="presOf" srcId="{9DEA55C1-E59C-4B5B-90DC-1D0B54C2B20C}" destId="{B2A4EFCD-7609-4E18-A214-10BA88B362DC}" srcOrd="1" destOrd="0" presId="urn:microsoft.com/office/officeart/2005/8/layout/orgChart1"/>
    <dgm:cxn modelId="{E98F175A-C9C2-4095-B754-859DEAF052C1}" type="presOf" srcId="{BAC5CF8C-C61A-4D15-BFB5-9CB5F4DC64CB}" destId="{15C31BB4-BA5C-4286-A865-38FF49CE8519}" srcOrd="0" destOrd="0" presId="urn:microsoft.com/office/officeart/2005/8/layout/orgChart1"/>
    <dgm:cxn modelId="{B4836F87-5C90-42E8-8EF9-E8906C0774FA}" type="presOf" srcId="{41568039-9809-4B2B-BA51-64E0E23C2BBE}" destId="{19FBE8A8-D4BA-45D1-97CD-FF1210CD856F}" srcOrd="0" destOrd="0" presId="urn:microsoft.com/office/officeart/2005/8/layout/orgChart1"/>
    <dgm:cxn modelId="{47B27FA4-3842-4864-9183-226C6BA305C2}" type="presOf" srcId="{B50034B0-0F9E-4ED7-8537-7F35F365CA19}" destId="{47E71FC3-D91C-476D-84C8-F4D531301086}" srcOrd="0" destOrd="0" presId="urn:microsoft.com/office/officeart/2005/8/layout/orgChart1"/>
    <dgm:cxn modelId="{CD919398-2D16-476A-9BB4-B45D31C1442E}" srcId="{9DEA55C1-E59C-4B5B-90DC-1D0B54C2B20C}" destId="{80C91609-4155-490D-A93A-2840363F77EF}" srcOrd="1" destOrd="0" parTransId="{2A362D5D-A3DA-4F6C-8849-2A8C51EEB6D2}" sibTransId="{5A3BE225-2F5B-4161-8A74-36B352EE9587}"/>
    <dgm:cxn modelId="{249329A8-F917-44DE-879B-81493D40AFAF}" srcId="{BD3D72B1-EEF6-4EB4-803A-A74A6B419346}" destId="{9DEA55C1-E59C-4B5B-90DC-1D0B54C2B20C}" srcOrd="0" destOrd="0" parTransId="{DC431621-F922-42D7-987E-BC6EADD572A1}" sibTransId="{1C0576D0-2BD9-4D61-BC42-6FFE9C63440E}"/>
    <dgm:cxn modelId="{318EEC85-D7D7-4C3D-8558-6A6435A94042}" srcId="{41568039-9809-4B2B-BA51-64E0E23C2BBE}" destId="{BAC5CF8C-C61A-4D15-BFB5-9CB5F4DC64CB}" srcOrd="0" destOrd="0" parTransId="{F5F23976-2975-40E5-9615-A2FF7806DFA4}" sibTransId="{5B4FD2BF-B624-4A1C-87C1-D3688E6A3928}"/>
    <dgm:cxn modelId="{6FEB9FD2-6DF3-4B7E-9677-D0610B4F9F2A}" type="presOf" srcId="{C89AB176-A9C3-4298-8D5B-26052A767A20}" destId="{25B0A200-7F68-4919-A4E9-469B84AC0BF9}" srcOrd="0" destOrd="0" presId="urn:microsoft.com/office/officeart/2005/8/layout/orgChart1"/>
    <dgm:cxn modelId="{31EEC6CC-C46C-4DA2-B2B8-E301A5AF7610}" type="presOf" srcId="{BAC5CF8C-C61A-4D15-BFB5-9CB5F4DC64CB}" destId="{A72B9836-7CFB-4250-9A65-C89BD97D96D9}" srcOrd="1" destOrd="0" presId="urn:microsoft.com/office/officeart/2005/8/layout/orgChart1"/>
    <dgm:cxn modelId="{6E6DCE75-80E9-4291-BC0F-C958FC0D7364}" type="presOf" srcId="{8EF4BE99-20BD-4B06-BCA1-884BF70C49DA}" destId="{5B3A30D1-2088-4CB4-B419-092CC9C1C0A7}" srcOrd="0" destOrd="0" presId="urn:microsoft.com/office/officeart/2005/8/layout/orgChart1"/>
    <dgm:cxn modelId="{1CC3B010-FB99-4CDE-B9F9-5E618AF6AF55}" type="presOf" srcId="{9DEA55C1-E59C-4B5B-90DC-1D0B54C2B20C}" destId="{86D99192-4F64-487A-BE9B-B4D3790AE7BC}" srcOrd="0" destOrd="0" presId="urn:microsoft.com/office/officeart/2005/8/layout/orgChart1"/>
    <dgm:cxn modelId="{31903BDD-3A61-4D83-8A32-7991619B47E3}" type="presOf" srcId="{80C91609-4155-490D-A93A-2840363F77EF}" destId="{70C7E907-B590-4FA8-BA47-0908BC71EE25}" srcOrd="1" destOrd="0" presId="urn:microsoft.com/office/officeart/2005/8/layout/orgChart1"/>
    <dgm:cxn modelId="{781755B2-B493-4F1F-9DFD-D151C1C40373}" type="presOf" srcId="{80C91609-4155-490D-A93A-2840363F77EF}" destId="{0E4A1FB2-B936-4A45-9B17-4DC72B6EC80F}" srcOrd="0" destOrd="0" presId="urn:microsoft.com/office/officeart/2005/8/layout/orgChart1"/>
    <dgm:cxn modelId="{C953E71B-0BE7-4719-8DEA-559F5C30878D}" type="presOf" srcId="{2A362D5D-A3DA-4F6C-8849-2A8C51EEB6D2}" destId="{12FB5CC2-3F72-4AC8-AF94-50272EAD0FAB}" srcOrd="0" destOrd="0" presId="urn:microsoft.com/office/officeart/2005/8/layout/orgChart1"/>
    <dgm:cxn modelId="{27784A9F-76D6-439A-A054-CA6FC024E7E1}" type="presOf" srcId="{41568039-9809-4B2B-BA51-64E0E23C2BBE}" destId="{D87ADB57-9DB4-476E-8E99-32492AEF6743}" srcOrd="1" destOrd="0" presId="urn:microsoft.com/office/officeart/2005/8/layout/orgChart1"/>
    <dgm:cxn modelId="{A32C33CB-0F9C-4E24-8559-687E027CF9EC}" type="presParOf" srcId="{B3263371-B20E-4D1C-87B0-F232DC5A756C}" destId="{8CDE9839-8DE1-472C-9904-C93FC90AA559}" srcOrd="0" destOrd="0" presId="urn:microsoft.com/office/officeart/2005/8/layout/orgChart1"/>
    <dgm:cxn modelId="{67A5A9CA-4D0C-4CAA-A493-B9FB7F1B3780}" type="presParOf" srcId="{8CDE9839-8DE1-472C-9904-C93FC90AA559}" destId="{A15FBA2B-7AAA-4593-A287-168E70F88188}" srcOrd="0" destOrd="0" presId="urn:microsoft.com/office/officeart/2005/8/layout/orgChart1"/>
    <dgm:cxn modelId="{0E2B8CA3-B636-4E27-987D-3A31CF37B0A9}" type="presParOf" srcId="{A15FBA2B-7AAA-4593-A287-168E70F88188}" destId="{86D99192-4F64-487A-BE9B-B4D3790AE7BC}" srcOrd="0" destOrd="0" presId="urn:microsoft.com/office/officeart/2005/8/layout/orgChart1"/>
    <dgm:cxn modelId="{99F6D9E1-D6CC-405F-910C-CAA38F775B4F}" type="presParOf" srcId="{A15FBA2B-7AAA-4593-A287-168E70F88188}" destId="{B2A4EFCD-7609-4E18-A214-10BA88B362DC}" srcOrd="1" destOrd="0" presId="urn:microsoft.com/office/officeart/2005/8/layout/orgChart1"/>
    <dgm:cxn modelId="{C9307E13-ADE5-411C-87CC-0101A48944C0}" type="presParOf" srcId="{8CDE9839-8DE1-472C-9904-C93FC90AA559}" destId="{05E8A0F8-8F4A-4D16-B455-9B21EE5D83FA}" srcOrd="1" destOrd="0" presId="urn:microsoft.com/office/officeart/2005/8/layout/orgChart1"/>
    <dgm:cxn modelId="{6CFC3C3F-F296-4B27-B9E5-3E0A709F6964}" type="presParOf" srcId="{05E8A0F8-8F4A-4D16-B455-9B21EE5D83FA}" destId="{26748039-6874-42B3-9C6B-2A687CAEDF97}" srcOrd="0" destOrd="0" presId="urn:microsoft.com/office/officeart/2005/8/layout/orgChart1"/>
    <dgm:cxn modelId="{DA02067A-031B-46BF-8E17-038835A3449B}" type="presParOf" srcId="{05E8A0F8-8F4A-4D16-B455-9B21EE5D83FA}" destId="{1294F536-9FA0-46F5-98BA-18EE92504E46}" srcOrd="1" destOrd="0" presId="urn:microsoft.com/office/officeart/2005/8/layout/orgChart1"/>
    <dgm:cxn modelId="{AE1D2735-5B22-40F4-AB67-4F34C87B2846}" type="presParOf" srcId="{1294F536-9FA0-46F5-98BA-18EE92504E46}" destId="{914CB05A-8D64-4CEB-98C4-DA11CADF5EF5}" srcOrd="0" destOrd="0" presId="urn:microsoft.com/office/officeart/2005/8/layout/orgChart1"/>
    <dgm:cxn modelId="{D1215158-23A6-4F80-9488-5DBFA8FF2C24}" type="presParOf" srcId="{914CB05A-8D64-4CEB-98C4-DA11CADF5EF5}" destId="{19FBE8A8-D4BA-45D1-97CD-FF1210CD856F}" srcOrd="0" destOrd="0" presId="urn:microsoft.com/office/officeart/2005/8/layout/orgChart1"/>
    <dgm:cxn modelId="{3584159A-E68B-426A-91A3-07D3988863DA}" type="presParOf" srcId="{914CB05A-8D64-4CEB-98C4-DA11CADF5EF5}" destId="{D87ADB57-9DB4-476E-8E99-32492AEF6743}" srcOrd="1" destOrd="0" presId="urn:microsoft.com/office/officeart/2005/8/layout/orgChart1"/>
    <dgm:cxn modelId="{224E1D69-E501-4962-9978-FD8FB75DB8DF}" type="presParOf" srcId="{1294F536-9FA0-46F5-98BA-18EE92504E46}" destId="{DBDE0C42-B65A-4FF4-A1B6-4A7374870D94}" srcOrd="1" destOrd="0" presId="urn:microsoft.com/office/officeart/2005/8/layout/orgChart1"/>
    <dgm:cxn modelId="{03EF9ECF-9DFE-4236-B1C3-6B01B3E0E3B1}" type="presParOf" srcId="{DBDE0C42-B65A-4FF4-A1B6-4A7374870D94}" destId="{AF7CC9B9-4681-4C70-8565-FC923CA96741}" srcOrd="0" destOrd="0" presId="urn:microsoft.com/office/officeart/2005/8/layout/orgChart1"/>
    <dgm:cxn modelId="{A97E5464-5DCF-45BA-9D47-CB5551D5EC43}" type="presParOf" srcId="{DBDE0C42-B65A-4FF4-A1B6-4A7374870D94}" destId="{84EF37AF-2624-4858-B5C7-9770DB70811A}" srcOrd="1" destOrd="0" presId="urn:microsoft.com/office/officeart/2005/8/layout/orgChart1"/>
    <dgm:cxn modelId="{2A6ABCC0-AECD-4885-A902-E6837E13B230}" type="presParOf" srcId="{84EF37AF-2624-4858-B5C7-9770DB70811A}" destId="{7002CB0B-A703-4157-8DBA-1637C0F25303}" srcOrd="0" destOrd="0" presId="urn:microsoft.com/office/officeart/2005/8/layout/orgChart1"/>
    <dgm:cxn modelId="{7919CFC4-56F9-4851-A003-5BB251BCFA46}" type="presParOf" srcId="{7002CB0B-A703-4157-8DBA-1637C0F25303}" destId="{15C31BB4-BA5C-4286-A865-38FF49CE8519}" srcOrd="0" destOrd="0" presId="urn:microsoft.com/office/officeart/2005/8/layout/orgChart1"/>
    <dgm:cxn modelId="{8319897A-F129-4517-BD56-32F3D546FBC6}" type="presParOf" srcId="{7002CB0B-A703-4157-8DBA-1637C0F25303}" destId="{A72B9836-7CFB-4250-9A65-C89BD97D96D9}" srcOrd="1" destOrd="0" presId="urn:microsoft.com/office/officeart/2005/8/layout/orgChart1"/>
    <dgm:cxn modelId="{9735F056-5D94-46A5-876A-3AE1F6A4D7B0}" type="presParOf" srcId="{84EF37AF-2624-4858-B5C7-9770DB70811A}" destId="{83142970-6924-4C0B-B021-308B1262668B}" srcOrd="1" destOrd="0" presId="urn:microsoft.com/office/officeart/2005/8/layout/orgChart1"/>
    <dgm:cxn modelId="{A508E9B4-1E61-4B6F-9670-B7B434A4356B}" type="presParOf" srcId="{84EF37AF-2624-4858-B5C7-9770DB70811A}" destId="{447E1099-5732-4997-92E4-2879CC5F851F}" srcOrd="2" destOrd="0" presId="urn:microsoft.com/office/officeart/2005/8/layout/orgChart1"/>
    <dgm:cxn modelId="{EF333031-5E99-405E-9874-101640D48953}" type="presParOf" srcId="{1294F536-9FA0-46F5-98BA-18EE92504E46}" destId="{05F5590B-53D8-4D19-A747-694F7E5C5F12}" srcOrd="2" destOrd="0" presId="urn:microsoft.com/office/officeart/2005/8/layout/orgChart1"/>
    <dgm:cxn modelId="{AC884E81-9FF6-4E59-883F-33D45D49CF01}" type="presParOf" srcId="{05E8A0F8-8F4A-4D16-B455-9B21EE5D83FA}" destId="{12FB5CC2-3F72-4AC8-AF94-50272EAD0FAB}" srcOrd="2" destOrd="0" presId="urn:microsoft.com/office/officeart/2005/8/layout/orgChart1"/>
    <dgm:cxn modelId="{3186DB8E-7373-4B0B-814F-A5B7FEB0FCE6}" type="presParOf" srcId="{05E8A0F8-8F4A-4D16-B455-9B21EE5D83FA}" destId="{B570DFF2-79FF-4DD0-A8FE-728069315CDB}" srcOrd="3" destOrd="0" presId="urn:microsoft.com/office/officeart/2005/8/layout/orgChart1"/>
    <dgm:cxn modelId="{E3D47E79-6969-43F2-B443-354C24AD8C41}" type="presParOf" srcId="{B570DFF2-79FF-4DD0-A8FE-728069315CDB}" destId="{AC57EB8E-F8F8-49E5-AB3B-101A503E7149}" srcOrd="0" destOrd="0" presId="urn:microsoft.com/office/officeart/2005/8/layout/orgChart1"/>
    <dgm:cxn modelId="{59BAAAF2-13C2-4F22-9DD4-62E3F25247CD}" type="presParOf" srcId="{AC57EB8E-F8F8-49E5-AB3B-101A503E7149}" destId="{0E4A1FB2-B936-4A45-9B17-4DC72B6EC80F}" srcOrd="0" destOrd="0" presId="urn:microsoft.com/office/officeart/2005/8/layout/orgChart1"/>
    <dgm:cxn modelId="{38518426-C8EF-4AB0-847E-9B524BF8CB0E}" type="presParOf" srcId="{AC57EB8E-F8F8-49E5-AB3B-101A503E7149}" destId="{70C7E907-B590-4FA8-BA47-0908BC71EE25}" srcOrd="1" destOrd="0" presId="urn:microsoft.com/office/officeart/2005/8/layout/orgChart1"/>
    <dgm:cxn modelId="{E6028A9B-56CE-41A9-9B31-ADEC51437D16}" type="presParOf" srcId="{B570DFF2-79FF-4DD0-A8FE-728069315CDB}" destId="{0DCE5A2E-AABD-41D8-AB45-73FC6E777742}" srcOrd="1" destOrd="0" presId="urn:microsoft.com/office/officeart/2005/8/layout/orgChart1"/>
    <dgm:cxn modelId="{392EA5C9-E0F9-4EE7-B8D7-785CC467C8B8}" type="presParOf" srcId="{0DCE5A2E-AABD-41D8-AB45-73FC6E777742}" destId="{47E71FC3-D91C-476D-84C8-F4D531301086}" srcOrd="0" destOrd="0" presId="urn:microsoft.com/office/officeart/2005/8/layout/orgChart1"/>
    <dgm:cxn modelId="{1B0529E7-ED5D-4A48-A413-4416CF407823}" type="presParOf" srcId="{0DCE5A2E-AABD-41D8-AB45-73FC6E777742}" destId="{5B2A9177-BD0C-4F3F-80AF-BBB173C2B921}" srcOrd="1" destOrd="0" presId="urn:microsoft.com/office/officeart/2005/8/layout/orgChart1"/>
    <dgm:cxn modelId="{D5F370AB-FA28-4D4B-9621-21B9C63376A5}" type="presParOf" srcId="{5B2A9177-BD0C-4F3F-80AF-BBB173C2B921}" destId="{FE1783A5-06A8-4662-9803-3A9978BEA465}" srcOrd="0" destOrd="0" presId="urn:microsoft.com/office/officeart/2005/8/layout/orgChart1"/>
    <dgm:cxn modelId="{C021AB22-FD9B-4BA1-AC15-500B7294B309}" type="presParOf" srcId="{FE1783A5-06A8-4662-9803-3A9978BEA465}" destId="{5B3A30D1-2088-4CB4-B419-092CC9C1C0A7}" srcOrd="0" destOrd="0" presId="urn:microsoft.com/office/officeart/2005/8/layout/orgChart1"/>
    <dgm:cxn modelId="{8D4956DB-0E83-49DB-8FE6-5D794E310D6B}" type="presParOf" srcId="{FE1783A5-06A8-4662-9803-3A9978BEA465}" destId="{22B081B6-06B4-4C68-8ED5-48FCCD977409}" srcOrd="1" destOrd="0" presId="urn:microsoft.com/office/officeart/2005/8/layout/orgChart1"/>
    <dgm:cxn modelId="{1581073E-B1E9-4677-814F-5A2B5697571A}" type="presParOf" srcId="{5B2A9177-BD0C-4F3F-80AF-BBB173C2B921}" destId="{4FE2274A-10E4-4BA6-A073-6C24BF0342B3}" srcOrd="1" destOrd="0" presId="urn:microsoft.com/office/officeart/2005/8/layout/orgChart1"/>
    <dgm:cxn modelId="{DEDB2842-11D6-4C77-81B4-B9437AA1E518}" type="presParOf" srcId="{5B2A9177-BD0C-4F3F-80AF-BBB173C2B921}" destId="{4E76AE25-3BDA-4196-B6E6-33A6435F39A2}" srcOrd="2" destOrd="0" presId="urn:microsoft.com/office/officeart/2005/8/layout/orgChart1"/>
    <dgm:cxn modelId="{B7834651-3F80-4DB7-9CF5-EF1AC8EEEB87}" type="presParOf" srcId="{0DCE5A2E-AABD-41D8-AB45-73FC6E777742}" destId="{25B0A200-7F68-4919-A4E9-469B84AC0BF9}" srcOrd="2" destOrd="0" presId="urn:microsoft.com/office/officeart/2005/8/layout/orgChart1"/>
    <dgm:cxn modelId="{26D6D5FC-BB87-4083-A77E-D03C99BE5C5B}" type="presParOf" srcId="{0DCE5A2E-AABD-41D8-AB45-73FC6E777742}" destId="{C1C59A92-6AD5-40E7-8E41-5B10D0453611}" srcOrd="3" destOrd="0" presId="urn:microsoft.com/office/officeart/2005/8/layout/orgChart1"/>
    <dgm:cxn modelId="{556D9EFA-1663-4471-B315-87C2E4E46B71}" type="presParOf" srcId="{C1C59A92-6AD5-40E7-8E41-5B10D0453611}" destId="{98CED9D7-0D7E-4667-9CFF-7326B8CAC105}" srcOrd="0" destOrd="0" presId="urn:microsoft.com/office/officeart/2005/8/layout/orgChart1"/>
    <dgm:cxn modelId="{C9F5333F-CB2D-44AB-9B74-28E9AA4D475C}" type="presParOf" srcId="{98CED9D7-0D7E-4667-9CFF-7326B8CAC105}" destId="{04B525DE-C672-463C-A920-06B9DF3576CF}" srcOrd="0" destOrd="0" presId="urn:microsoft.com/office/officeart/2005/8/layout/orgChart1"/>
    <dgm:cxn modelId="{8C428A3D-4C14-499B-9343-0314A2622602}" type="presParOf" srcId="{98CED9D7-0D7E-4667-9CFF-7326B8CAC105}" destId="{99DE653E-D176-4B77-A2D4-DBBB0AB4B0F8}" srcOrd="1" destOrd="0" presId="urn:microsoft.com/office/officeart/2005/8/layout/orgChart1"/>
    <dgm:cxn modelId="{BCB88F6A-1861-41C5-9E0D-EEF8F4C0CE9D}" type="presParOf" srcId="{C1C59A92-6AD5-40E7-8E41-5B10D0453611}" destId="{4D26306E-0263-4601-8A50-AB80B6D18D26}" srcOrd="1" destOrd="0" presId="urn:microsoft.com/office/officeart/2005/8/layout/orgChart1"/>
    <dgm:cxn modelId="{4A4B2D01-83B2-441F-8721-7CEE1BFC4CB6}" type="presParOf" srcId="{C1C59A92-6AD5-40E7-8E41-5B10D0453611}" destId="{E7F7461A-AD48-4485-A36F-685D4725E882}" srcOrd="2" destOrd="0" presId="urn:microsoft.com/office/officeart/2005/8/layout/orgChart1"/>
    <dgm:cxn modelId="{DDA49FAD-4824-4390-BF8C-9ACA14DBA769}" type="presParOf" srcId="{B570DFF2-79FF-4DD0-A8FE-728069315CDB}" destId="{4F6E22EF-9940-4E6D-8F89-9A1FB953EB04}" srcOrd="2" destOrd="0" presId="urn:microsoft.com/office/officeart/2005/8/layout/orgChart1"/>
    <dgm:cxn modelId="{4B047BD8-9DE0-4045-951B-3A97EF29AC46}" type="presParOf" srcId="{8CDE9839-8DE1-472C-9904-C93FC90AA559}" destId="{E6CFA08A-7145-470C-A659-6A725D85622B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3.xml><?xml version="1.0" encoding="utf-8"?>
<dgm:dataModel xmlns:dgm="http://schemas.openxmlformats.org/drawingml/2006/diagram" xmlns:a="http://schemas.openxmlformats.org/drawingml/2006/main">
  <dgm:ptLst>
    <dgm:pt modelId="{7377937A-41EF-4F2E-97AE-C952164127C8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DC1D225E-3F7C-46BE-A887-FDA64F2B32D7}">
      <dgm:prSet phldrT="[Texto]" custT="1"/>
      <dgm:spPr>
        <a:solidFill>
          <a:schemeClr val="bg1"/>
        </a:solidFill>
      </dgm:spPr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sz="1200" dirty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Director(a) de Protección </a:t>
          </a:r>
          <a:r>
            <a:rPr lang="es-MX" sz="1200" dirty="0" smtClean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Civil</a:t>
          </a:r>
          <a:endParaRPr lang="es-MX" sz="1200" dirty="0">
            <a:solidFill>
              <a:schemeClr val="tx1"/>
            </a:solidFill>
            <a:latin typeface="+mn-lt"/>
            <a:cs typeface="Calibri Light" panose="020F0302020204030204" pitchFamily="34" charset="0"/>
          </a:endParaRPr>
        </a:p>
      </dgm:t>
    </dgm:pt>
    <dgm:pt modelId="{643C83EB-61CD-4831-98F7-AA3D5EB60BC1}" type="parTrans" cxnId="{A266F454-9511-496E-8806-77F91D943BDC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s-ES" sz="1200">
            <a:solidFill>
              <a:schemeClr val="tx1"/>
            </a:solidFill>
            <a:latin typeface="+mn-lt"/>
          </a:endParaRPr>
        </a:p>
      </dgm:t>
    </dgm:pt>
    <dgm:pt modelId="{3E1ED7B0-C9A9-4307-B7FA-17990F73D86F}" type="sibTrans" cxnId="{A266F454-9511-496E-8806-77F91D943BDC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s-ES" sz="1200">
            <a:solidFill>
              <a:schemeClr val="tx1"/>
            </a:solidFill>
            <a:latin typeface="+mn-lt"/>
          </a:endParaRPr>
        </a:p>
      </dgm:t>
    </dgm:pt>
    <dgm:pt modelId="{BD36E703-F8EF-4252-9C17-24FDB2A4A56C}">
      <dgm:prSet phldrT="[Texto]"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sz="1200" dirty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Coordinador(a) Operativo(a) de Protección Civil</a:t>
          </a:r>
        </a:p>
      </dgm:t>
    </dgm:pt>
    <dgm:pt modelId="{B42E1779-6C3C-4354-B385-DC2FDA26747E}" type="parTrans" cxnId="{E7BAF717-A9D9-4463-901B-E7AE0FC9511D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s-ES" sz="1200">
            <a:solidFill>
              <a:schemeClr val="tx1"/>
            </a:solidFill>
            <a:latin typeface="+mn-lt"/>
          </a:endParaRPr>
        </a:p>
      </dgm:t>
    </dgm:pt>
    <dgm:pt modelId="{2BC87C08-595A-4BDB-BD0C-C773D3D8C652}" type="sibTrans" cxnId="{E7BAF717-A9D9-4463-901B-E7AE0FC9511D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s-ES" sz="1200">
            <a:solidFill>
              <a:schemeClr val="tx1"/>
            </a:solidFill>
            <a:latin typeface="+mn-lt"/>
          </a:endParaRPr>
        </a:p>
      </dgm:t>
    </dgm:pt>
    <dgm:pt modelId="{955ED2FF-8981-403B-8245-F34226EB0B3D}">
      <dgm:prSet phldrT="[Texto]"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/>
            <a:t>Coordinador(a) de Inspección y Vigilancia</a:t>
          </a:r>
          <a:endParaRPr lang="es-MX" altLang="es-MX" sz="1200" dirty="0">
            <a:solidFill>
              <a:srgbClr val="FF0000"/>
            </a:solidFill>
            <a:latin typeface="+mn-lt"/>
          </a:endParaRPr>
        </a:p>
      </dgm:t>
    </dgm:pt>
    <dgm:pt modelId="{D6C93A42-B36B-4EC5-9044-AE634A37AC3D}" type="parTrans" cxnId="{65FDB4C4-ABEA-4F36-A387-51073F24A22C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s-ES" sz="1200">
            <a:solidFill>
              <a:schemeClr val="tx1"/>
            </a:solidFill>
            <a:latin typeface="+mn-lt"/>
          </a:endParaRPr>
        </a:p>
      </dgm:t>
    </dgm:pt>
    <dgm:pt modelId="{0EB87EE3-EFE4-4D93-8720-EC42D3D75514}" type="sibTrans" cxnId="{65FDB4C4-ABEA-4F36-A387-51073F24A22C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s-ES" sz="1200">
            <a:solidFill>
              <a:schemeClr val="tx1"/>
            </a:solidFill>
            <a:latin typeface="+mn-lt"/>
          </a:endParaRPr>
        </a:p>
      </dgm:t>
    </dgm:pt>
    <dgm:pt modelId="{444BF22D-07E1-4C8C-8165-3241BBD33239}">
      <dgm:prSet phldrT="[Texto]" custT="1"/>
      <dgm:spPr/>
      <dgm:t>
        <a:bodyPr/>
        <a:lstStyle/>
        <a:p>
          <a:r>
            <a:rPr lang="es-ES" altLang="es-MX" sz="1200" dirty="0"/>
            <a:t>Área de Gestión Integral de Riesgo</a:t>
          </a:r>
        </a:p>
      </dgm:t>
    </dgm:pt>
    <dgm:pt modelId="{E01259DE-36CE-47F7-A4A8-151145EF81E2}" type="parTrans" cxnId="{A1794C9E-125D-43D1-AD11-3364E64C3454}">
      <dgm:prSet/>
      <dgm:spPr/>
      <dgm:t>
        <a:bodyPr/>
        <a:lstStyle/>
        <a:p>
          <a:endParaRPr lang="es-ES"/>
        </a:p>
      </dgm:t>
    </dgm:pt>
    <dgm:pt modelId="{63306A52-6566-450C-A7C8-1B647D1F6BDD}" type="sibTrans" cxnId="{A1794C9E-125D-43D1-AD11-3364E64C3454}">
      <dgm:prSet/>
      <dgm:spPr/>
      <dgm:t>
        <a:bodyPr/>
        <a:lstStyle/>
        <a:p>
          <a:endParaRPr lang="es-ES"/>
        </a:p>
      </dgm:t>
    </dgm:pt>
    <dgm:pt modelId="{4FB5721E-5279-42F8-B331-8A89A6105577}" type="pres">
      <dgm:prSet presAssocID="{7377937A-41EF-4F2E-97AE-C952164127C8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98A3E784-37FA-43FE-88F0-77AEFA18D112}" type="pres">
      <dgm:prSet presAssocID="{DC1D225E-3F7C-46BE-A887-FDA64F2B32D7}" presName="hierRoot1" presStyleCnt="0">
        <dgm:presLayoutVars>
          <dgm:hierBranch/>
        </dgm:presLayoutVars>
      </dgm:prSet>
      <dgm:spPr/>
    </dgm:pt>
    <dgm:pt modelId="{B1D10ACB-7613-4595-969F-08F3C6A1F006}" type="pres">
      <dgm:prSet presAssocID="{DC1D225E-3F7C-46BE-A887-FDA64F2B32D7}" presName="rootComposite1" presStyleCnt="0"/>
      <dgm:spPr/>
    </dgm:pt>
    <dgm:pt modelId="{94094C16-9CFE-4B2B-B977-BC421CCE0D28}" type="pres">
      <dgm:prSet presAssocID="{DC1D225E-3F7C-46BE-A887-FDA64F2B32D7}" presName="rootText1" presStyleLbl="node0" presStyleIdx="0" presStyleCnt="1" custScaleX="124619" custScaleY="122864" custLinFactNeighborY="-2003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1C1B210-E2EC-44BB-B6C0-236AC885AADC}" type="pres">
      <dgm:prSet presAssocID="{DC1D225E-3F7C-46BE-A887-FDA64F2B32D7}" presName="rootConnector1" presStyleLbl="node1" presStyleIdx="0" presStyleCnt="0"/>
      <dgm:spPr/>
      <dgm:t>
        <a:bodyPr/>
        <a:lstStyle/>
        <a:p>
          <a:endParaRPr lang="es-ES"/>
        </a:p>
      </dgm:t>
    </dgm:pt>
    <dgm:pt modelId="{160452F7-A64B-4C6A-8824-A804FA4C8356}" type="pres">
      <dgm:prSet presAssocID="{DC1D225E-3F7C-46BE-A887-FDA64F2B32D7}" presName="hierChild2" presStyleCnt="0"/>
      <dgm:spPr/>
    </dgm:pt>
    <dgm:pt modelId="{D42221EB-1485-45C6-8E7F-CE44FA44DA27}" type="pres">
      <dgm:prSet presAssocID="{B42E1779-6C3C-4354-B385-DC2FDA26747E}" presName="Name35" presStyleLbl="parChTrans1D2" presStyleIdx="0" presStyleCnt="3"/>
      <dgm:spPr/>
      <dgm:t>
        <a:bodyPr/>
        <a:lstStyle/>
        <a:p>
          <a:endParaRPr lang="es-ES"/>
        </a:p>
      </dgm:t>
    </dgm:pt>
    <dgm:pt modelId="{03D1500F-7A15-468C-A100-22D8510BD302}" type="pres">
      <dgm:prSet presAssocID="{BD36E703-F8EF-4252-9C17-24FDB2A4A56C}" presName="hierRoot2" presStyleCnt="0">
        <dgm:presLayoutVars>
          <dgm:hierBranch val="init"/>
        </dgm:presLayoutVars>
      </dgm:prSet>
      <dgm:spPr/>
    </dgm:pt>
    <dgm:pt modelId="{F787AD4F-823D-48D5-9326-31034509B04A}" type="pres">
      <dgm:prSet presAssocID="{BD36E703-F8EF-4252-9C17-24FDB2A4A56C}" presName="rootComposite" presStyleCnt="0"/>
      <dgm:spPr/>
    </dgm:pt>
    <dgm:pt modelId="{140BAFA2-499E-4719-9FBE-32C754A4DBDB}" type="pres">
      <dgm:prSet presAssocID="{BD36E703-F8EF-4252-9C17-24FDB2A4A56C}" presName="rootText" presStyleLbl="node2" presStyleIdx="0" presStyleCnt="3" custScaleX="100322" custScaleY="99620" custLinFactNeighborY="157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6EE89F3-452C-432B-81E5-F275515A0552}" type="pres">
      <dgm:prSet presAssocID="{BD36E703-F8EF-4252-9C17-24FDB2A4A56C}" presName="rootConnector" presStyleLbl="node2" presStyleIdx="0" presStyleCnt="3"/>
      <dgm:spPr/>
      <dgm:t>
        <a:bodyPr/>
        <a:lstStyle/>
        <a:p>
          <a:endParaRPr lang="es-ES"/>
        </a:p>
      </dgm:t>
    </dgm:pt>
    <dgm:pt modelId="{E3D3FC6D-E9F4-4F70-A949-763A3C53919E}" type="pres">
      <dgm:prSet presAssocID="{BD36E703-F8EF-4252-9C17-24FDB2A4A56C}" presName="hierChild4" presStyleCnt="0"/>
      <dgm:spPr/>
    </dgm:pt>
    <dgm:pt modelId="{78448ECC-C478-4112-B079-DA9D48B91E94}" type="pres">
      <dgm:prSet presAssocID="{BD36E703-F8EF-4252-9C17-24FDB2A4A56C}" presName="hierChild5" presStyleCnt="0"/>
      <dgm:spPr/>
    </dgm:pt>
    <dgm:pt modelId="{8B07F833-3E8B-4BA5-884E-867AC0157B8C}" type="pres">
      <dgm:prSet presAssocID="{D6C93A42-B36B-4EC5-9044-AE634A37AC3D}" presName="Name35" presStyleLbl="parChTrans1D2" presStyleIdx="1" presStyleCnt="3"/>
      <dgm:spPr/>
      <dgm:t>
        <a:bodyPr/>
        <a:lstStyle/>
        <a:p>
          <a:endParaRPr lang="es-ES"/>
        </a:p>
      </dgm:t>
    </dgm:pt>
    <dgm:pt modelId="{7003C6B7-5CBE-431B-B36B-3E031EF6B877}" type="pres">
      <dgm:prSet presAssocID="{955ED2FF-8981-403B-8245-F34226EB0B3D}" presName="hierRoot2" presStyleCnt="0">
        <dgm:presLayoutVars>
          <dgm:hierBranch val="init"/>
        </dgm:presLayoutVars>
      </dgm:prSet>
      <dgm:spPr/>
    </dgm:pt>
    <dgm:pt modelId="{3621F739-5E94-464C-820F-2322C1736B69}" type="pres">
      <dgm:prSet presAssocID="{955ED2FF-8981-403B-8245-F34226EB0B3D}" presName="rootComposite" presStyleCnt="0"/>
      <dgm:spPr/>
    </dgm:pt>
    <dgm:pt modelId="{88424990-49D9-4A40-A11B-0167116F7347}" type="pres">
      <dgm:prSet presAssocID="{955ED2FF-8981-403B-8245-F34226EB0B3D}" presName="rootText" presStyleLbl="node2" presStyleIdx="1" presStyleCnt="3" custScaleX="100322" custScaleY="99620" custLinFactNeighborY="157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A82D480-DB5F-48B6-A1B2-4AD9437DB271}" type="pres">
      <dgm:prSet presAssocID="{955ED2FF-8981-403B-8245-F34226EB0B3D}" presName="rootConnector" presStyleLbl="node2" presStyleIdx="1" presStyleCnt="3"/>
      <dgm:spPr/>
      <dgm:t>
        <a:bodyPr/>
        <a:lstStyle/>
        <a:p>
          <a:endParaRPr lang="es-ES"/>
        </a:p>
      </dgm:t>
    </dgm:pt>
    <dgm:pt modelId="{6A17335A-C5EA-48B7-A739-BFC1C5FDCC45}" type="pres">
      <dgm:prSet presAssocID="{955ED2FF-8981-403B-8245-F34226EB0B3D}" presName="hierChild4" presStyleCnt="0"/>
      <dgm:spPr/>
    </dgm:pt>
    <dgm:pt modelId="{10B4721B-24FA-4A80-B0CF-85F5D89130A6}" type="pres">
      <dgm:prSet presAssocID="{955ED2FF-8981-403B-8245-F34226EB0B3D}" presName="hierChild5" presStyleCnt="0"/>
      <dgm:spPr/>
    </dgm:pt>
    <dgm:pt modelId="{7312554D-BFC1-4D56-9A5B-0DE6BCA19197}" type="pres">
      <dgm:prSet presAssocID="{E01259DE-36CE-47F7-A4A8-151145EF81E2}" presName="Name35" presStyleLbl="parChTrans1D2" presStyleIdx="2" presStyleCnt="3"/>
      <dgm:spPr/>
      <dgm:t>
        <a:bodyPr/>
        <a:lstStyle/>
        <a:p>
          <a:endParaRPr lang="es-ES"/>
        </a:p>
      </dgm:t>
    </dgm:pt>
    <dgm:pt modelId="{F1E9AE03-DE65-4D82-99E3-A4D2F65CD9EB}" type="pres">
      <dgm:prSet presAssocID="{444BF22D-07E1-4C8C-8165-3241BBD33239}" presName="hierRoot2" presStyleCnt="0">
        <dgm:presLayoutVars>
          <dgm:hierBranch val="init"/>
        </dgm:presLayoutVars>
      </dgm:prSet>
      <dgm:spPr/>
    </dgm:pt>
    <dgm:pt modelId="{EC9E0968-BFCA-4754-9CF7-1F6F4D8EAF1A}" type="pres">
      <dgm:prSet presAssocID="{444BF22D-07E1-4C8C-8165-3241BBD33239}" presName="rootComposite" presStyleCnt="0"/>
      <dgm:spPr/>
    </dgm:pt>
    <dgm:pt modelId="{5E6621E8-5219-4CDE-A487-E2C755CECF8C}" type="pres">
      <dgm:prSet presAssocID="{444BF22D-07E1-4C8C-8165-3241BBD33239}" presName="rootText" presStyleLbl="node2" presStyleIdx="2" presStyleCnt="3" custScaleX="100322" custScaleY="99620" custLinFactNeighborY="157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091E8D0-C305-40CC-92DE-9E1EE8928436}" type="pres">
      <dgm:prSet presAssocID="{444BF22D-07E1-4C8C-8165-3241BBD33239}" presName="rootConnector" presStyleLbl="node2" presStyleIdx="2" presStyleCnt="3"/>
      <dgm:spPr/>
      <dgm:t>
        <a:bodyPr/>
        <a:lstStyle/>
        <a:p>
          <a:endParaRPr lang="es-ES"/>
        </a:p>
      </dgm:t>
    </dgm:pt>
    <dgm:pt modelId="{C806ACF2-2B5B-4FAD-8AD7-EF97C5847C57}" type="pres">
      <dgm:prSet presAssocID="{444BF22D-07E1-4C8C-8165-3241BBD33239}" presName="hierChild4" presStyleCnt="0"/>
      <dgm:spPr/>
    </dgm:pt>
    <dgm:pt modelId="{CA3CE431-2E8A-453B-AC3B-758CC3E22D86}" type="pres">
      <dgm:prSet presAssocID="{444BF22D-07E1-4C8C-8165-3241BBD33239}" presName="hierChild5" presStyleCnt="0"/>
      <dgm:spPr/>
    </dgm:pt>
    <dgm:pt modelId="{B0869631-831C-42E7-85E3-5668DFF3883C}" type="pres">
      <dgm:prSet presAssocID="{DC1D225E-3F7C-46BE-A887-FDA64F2B32D7}" presName="hierChild3" presStyleCnt="0"/>
      <dgm:spPr/>
    </dgm:pt>
  </dgm:ptLst>
  <dgm:cxnLst>
    <dgm:cxn modelId="{887CFE9C-7D0E-4473-8C24-189247761DE4}" type="presOf" srcId="{BD36E703-F8EF-4252-9C17-24FDB2A4A56C}" destId="{06EE89F3-452C-432B-81E5-F275515A0552}" srcOrd="1" destOrd="0" presId="urn:microsoft.com/office/officeart/2005/8/layout/orgChart1"/>
    <dgm:cxn modelId="{E613BD04-49F0-4E59-87AE-17309ED1EED5}" type="presOf" srcId="{BD36E703-F8EF-4252-9C17-24FDB2A4A56C}" destId="{140BAFA2-499E-4719-9FBE-32C754A4DBDB}" srcOrd="0" destOrd="0" presId="urn:microsoft.com/office/officeart/2005/8/layout/orgChart1"/>
    <dgm:cxn modelId="{A4867750-84FA-4353-8636-702A73DEFBDA}" type="presOf" srcId="{444BF22D-07E1-4C8C-8165-3241BBD33239}" destId="{5E6621E8-5219-4CDE-A487-E2C755CECF8C}" srcOrd="0" destOrd="0" presId="urn:microsoft.com/office/officeart/2005/8/layout/orgChart1"/>
    <dgm:cxn modelId="{E7BAF717-A9D9-4463-901B-E7AE0FC9511D}" srcId="{DC1D225E-3F7C-46BE-A887-FDA64F2B32D7}" destId="{BD36E703-F8EF-4252-9C17-24FDB2A4A56C}" srcOrd="0" destOrd="0" parTransId="{B42E1779-6C3C-4354-B385-DC2FDA26747E}" sibTransId="{2BC87C08-595A-4BDB-BD0C-C773D3D8C652}"/>
    <dgm:cxn modelId="{10D71DF7-AB61-4140-B318-88C6FD61AD8D}" type="presOf" srcId="{955ED2FF-8981-403B-8245-F34226EB0B3D}" destId="{DA82D480-DB5F-48B6-A1B2-4AD9437DB271}" srcOrd="1" destOrd="0" presId="urn:microsoft.com/office/officeart/2005/8/layout/orgChart1"/>
    <dgm:cxn modelId="{A1794C9E-125D-43D1-AD11-3364E64C3454}" srcId="{DC1D225E-3F7C-46BE-A887-FDA64F2B32D7}" destId="{444BF22D-07E1-4C8C-8165-3241BBD33239}" srcOrd="2" destOrd="0" parTransId="{E01259DE-36CE-47F7-A4A8-151145EF81E2}" sibTransId="{63306A52-6566-450C-A7C8-1B647D1F6BDD}"/>
    <dgm:cxn modelId="{70A6DF8E-25C3-4E4D-907A-1CB8A9AE1320}" type="presOf" srcId="{444BF22D-07E1-4C8C-8165-3241BBD33239}" destId="{C091E8D0-C305-40CC-92DE-9E1EE8928436}" srcOrd="1" destOrd="0" presId="urn:microsoft.com/office/officeart/2005/8/layout/orgChart1"/>
    <dgm:cxn modelId="{6F8261C7-E4E3-4EC3-A47D-208A0C196047}" type="presOf" srcId="{E01259DE-36CE-47F7-A4A8-151145EF81E2}" destId="{7312554D-BFC1-4D56-9A5B-0DE6BCA19197}" srcOrd="0" destOrd="0" presId="urn:microsoft.com/office/officeart/2005/8/layout/orgChart1"/>
    <dgm:cxn modelId="{7FB216CD-8164-4AD2-A44D-D02547687B17}" type="presOf" srcId="{DC1D225E-3F7C-46BE-A887-FDA64F2B32D7}" destId="{B1C1B210-E2EC-44BB-B6C0-236AC885AADC}" srcOrd="1" destOrd="0" presId="urn:microsoft.com/office/officeart/2005/8/layout/orgChart1"/>
    <dgm:cxn modelId="{DEE1EF89-74F9-4D87-8B54-A35A42CCD383}" type="presOf" srcId="{7377937A-41EF-4F2E-97AE-C952164127C8}" destId="{4FB5721E-5279-42F8-B331-8A89A6105577}" srcOrd="0" destOrd="0" presId="urn:microsoft.com/office/officeart/2005/8/layout/orgChart1"/>
    <dgm:cxn modelId="{4912E288-2C0C-45A5-A7B4-4E347954F65E}" type="presOf" srcId="{B42E1779-6C3C-4354-B385-DC2FDA26747E}" destId="{D42221EB-1485-45C6-8E7F-CE44FA44DA27}" srcOrd="0" destOrd="0" presId="urn:microsoft.com/office/officeart/2005/8/layout/orgChart1"/>
    <dgm:cxn modelId="{504F140B-3E9D-45CE-9A4D-9F24C9A80E02}" type="presOf" srcId="{955ED2FF-8981-403B-8245-F34226EB0B3D}" destId="{88424990-49D9-4A40-A11B-0167116F7347}" srcOrd="0" destOrd="0" presId="urn:microsoft.com/office/officeart/2005/8/layout/orgChart1"/>
    <dgm:cxn modelId="{CE882762-AAD1-4559-A965-3973876E3306}" type="presOf" srcId="{D6C93A42-B36B-4EC5-9044-AE634A37AC3D}" destId="{8B07F833-3E8B-4BA5-884E-867AC0157B8C}" srcOrd="0" destOrd="0" presId="urn:microsoft.com/office/officeart/2005/8/layout/orgChart1"/>
    <dgm:cxn modelId="{65FDB4C4-ABEA-4F36-A387-51073F24A22C}" srcId="{DC1D225E-3F7C-46BE-A887-FDA64F2B32D7}" destId="{955ED2FF-8981-403B-8245-F34226EB0B3D}" srcOrd="1" destOrd="0" parTransId="{D6C93A42-B36B-4EC5-9044-AE634A37AC3D}" sibTransId="{0EB87EE3-EFE4-4D93-8720-EC42D3D75514}"/>
    <dgm:cxn modelId="{5C8ED3F3-A7FE-4963-83E9-14C40ABB4FF2}" type="presOf" srcId="{DC1D225E-3F7C-46BE-A887-FDA64F2B32D7}" destId="{94094C16-9CFE-4B2B-B977-BC421CCE0D28}" srcOrd="0" destOrd="0" presId="urn:microsoft.com/office/officeart/2005/8/layout/orgChart1"/>
    <dgm:cxn modelId="{A266F454-9511-496E-8806-77F91D943BDC}" srcId="{7377937A-41EF-4F2E-97AE-C952164127C8}" destId="{DC1D225E-3F7C-46BE-A887-FDA64F2B32D7}" srcOrd="0" destOrd="0" parTransId="{643C83EB-61CD-4831-98F7-AA3D5EB60BC1}" sibTransId="{3E1ED7B0-C9A9-4307-B7FA-17990F73D86F}"/>
    <dgm:cxn modelId="{4CF3CDB6-A824-4E8E-849E-000EEA26CAE0}" type="presParOf" srcId="{4FB5721E-5279-42F8-B331-8A89A6105577}" destId="{98A3E784-37FA-43FE-88F0-77AEFA18D112}" srcOrd="0" destOrd="0" presId="urn:microsoft.com/office/officeart/2005/8/layout/orgChart1"/>
    <dgm:cxn modelId="{29CD897C-3143-4F5E-8A69-5823ED1C04C8}" type="presParOf" srcId="{98A3E784-37FA-43FE-88F0-77AEFA18D112}" destId="{B1D10ACB-7613-4595-969F-08F3C6A1F006}" srcOrd="0" destOrd="0" presId="urn:microsoft.com/office/officeart/2005/8/layout/orgChart1"/>
    <dgm:cxn modelId="{7456C795-F805-4D4A-9B0B-3855176BF0A8}" type="presParOf" srcId="{B1D10ACB-7613-4595-969F-08F3C6A1F006}" destId="{94094C16-9CFE-4B2B-B977-BC421CCE0D28}" srcOrd="0" destOrd="0" presId="urn:microsoft.com/office/officeart/2005/8/layout/orgChart1"/>
    <dgm:cxn modelId="{8D89EF45-601C-43E0-9050-FCFAB7340C6B}" type="presParOf" srcId="{B1D10ACB-7613-4595-969F-08F3C6A1F006}" destId="{B1C1B210-E2EC-44BB-B6C0-236AC885AADC}" srcOrd="1" destOrd="0" presId="urn:microsoft.com/office/officeart/2005/8/layout/orgChart1"/>
    <dgm:cxn modelId="{9222B1F4-3BBB-4F09-A2CB-FDFCA092633A}" type="presParOf" srcId="{98A3E784-37FA-43FE-88F0-77AEFA18D112}" destId="{160452F7-A64B-4C6A-8824-A804FA4C8356}" srcOrd="1" destOrd="0" presId="urn:microsoft.com/office/officeart/2005/8/layout/orgChart1"/>
    <dgm:cxn modelId="{E47B764A-86B1-4637-90E3-1C1E8970854D}" type="presParOf" srcId="{160452F7-A64B-4C6A-8824-A804FA4C8356}" destId="{D42221EB-1485-45C6-8E7F-CE44FA44DA27}" srcOrd="0" destOrd="0" presId="urn:microsoft.com/office/officeart/2005/8/layout/orgChart1"/>
    <dgm:cxn modelId="{362B6996-C873-4ECC-B260-6F1443542424}" type="presParOf" srcId="{160452F7-A64B-4C6A-8824-A804FA4C8356}" destId="{03D1500F-7A15-468C-A100-22D8510BD302}" srcOrd="1" destOrd="0" presId="urn:microsoft.com/office/officeart/2005/8/layout/orgChart1"/>
    <dgm:cxn modelId="{7B215E77-B6F6-464E-BBD1-9CCAFBB0290D}" type="presParOf" srcId="{03D1500F-7A15-468C-A100-22D8510BD302}" destId="{F787AD4F-823D-48D5-9326-31034509B04A}" srcOrd="0" destOrd="0" presId="urn:microsoft.com/office/officeart/2005/8/layout/orgChart1"/>
    <dgm:cxn modelId="{AB0EC016-780C-4583-BAF1-591ADEF24E86}" type="presParOf" srcId="{F787AD4F-823D-48D5-9326-31034509B04A}" destId="{140BAFA2-499E-4719-9FBE-32C754A4DBDB}" srcOrd="0" destOrd="0" presId="urn:microsoft.com/office/officeart/2005/8/layout/orgChart1"/>
    <dgm:cxn modelId="{F922556C-7D21-4A92-8073-A7DAA4A254DD}" type="presParOf" srcId="{F787AD4F-823D-48D5-9326-31034509B04A}" destId="{06EE89F3-452C-432B-81E5-F275515A0552}" srcOrd="1" destOrd="0" presId="urn:microsoft.com/office/officeart/2005/8/layout/orgChart1"/>
    <dgm:cxn modelId="{3F81EB4C-2730-4A3A-8839-96EC071E0648}" type="presParOf" srcId="{03D1500F-7A15-468C-A100-22D8510BD302}" destId="{E3D3FC6D-E9F4-4F70-A949-763A3C53919E}" srcOrd="1" destOrd="0" presId="urn:microsoft.com/office/officeart/2005/8/layout/orgChart1"/>
    <dgm:cxn modelId="{FA2E78EC-23AC-46B4-8346-B36165A64342}" type="presParOf" srcId="{03D1500F-7A15-468C-A100-22D8510BD302}" destId="{78448ECC-C478-4112-B079-DA9D48B91E94}" srcOrd="2" destOrd="0" presId="urn:microsoft.com/office/officeart/2005/8/layout/orgChart1"/>
    <dgm:cxn modelId="{9BA27E6E-AD15-4BEF-AF69-AB9CD7B2B4DA}" type="presParOf" srcId="{160452F7-A64B-4C6A-8824-A804FA4C8356}" destId="{8B07F833-3E8B-4BA5-884E-867AC0157B8C}" srcOrd="2" destOrd="0" presId="urn:microsoft.com/office/officeart/2005/8/layout/orgChart1"/>
    <dgm:cxn modelId="{717225DB-5A91-4DCB-986F-B401D5989D9F}" type="presParOf" srcId="{160452F7-A64B-4C6A-8824-A804FA4C8356}" destId="{7003C6B7-5CBE-431B-B36B-3E031EF6B877}" srcOrd="3" destOrd="0" presId="urn:microsoft.com/office/officeart/2005/8/layout/orgChart1"/>
    <dgm:cxn modelId="{B8CAE2A1-407F-44AE-95D9-7BEFD16AB11D}" type="presParOf" srcId="{7003C6B7-5CBE-431B-B36B-3E031EF6B877}" destId="{3621F739-5E94-464C-820F-2322C1736B69}" srcOrd="0" destOrd="0" presId="urn:microsoft.com/office/officeart/2005/8/layout/orgChart1"/>
    <dgm:cxn modelId="{FAF21C4F-6568-45F6-A66A-F8D092F7B3DB}" type="presParOf" srcId="{3621F739-5E94-464C-820F-2322C1736B69}" destId="{88424990-49D9-4A40-A11B-0167116F7347}" srcOrd="0" destOrd="0" presId="urn:microsoft.com/office/officeart/2005/8/layout/orgChart1"/>
    <dgm:cxn modelId="{1E258667-D35D-480A-A978-CED108C061E4}" type="presParOf" srcId="{3621F739-5E94-464C-820F-2322C1736B69}" destId="{DA82D480-DB5F-48B6-A1B2-4AD9437DB271}" srcOrd="1" destOrd="0" presId="urn:microsoft.com/office/officeart/2005/8/layout/orgChart1"/>
    <dgm:cxn modelId="{C9116D8C-E27D-494E-8D0B-9C4777737CF7}" type="presParOf" srcId="{7003C6B7-5CBE-431B-B36B-3E031EF6B877}" destId="{6A17335A-C5EA-48B7-A739-BFC1C5FDCC45}" srcOrd="1" destOrd="0" presId="urn:microsoft.com/office/officeart/2005/8/layout/orgChart1"/>
    <dgm:cxn modelId="{69EF4A06-D425-4C38-86EA-F92B6CA7C01B}" type="presParOf" srcId="{7003C6B7-5CBE-431B-B36B-3E031EF6B877}" destId="{10B4721B-24FA-4A80-B0CF-85F5D89130A6}" srcOrd="2" destOrd="0" presId="urn:microsoft.com/office/officeart/2005/8/layout/orgChart1"/>
    <dgm:cxn modelId="{311B8574-F6AB-4FBC-B812-677262D15892}" type="presParOf" srcId="{160452F7-A64B-4C6A-8824-A804FA4C8356}" destId="{7312554D-BFC1-4D56-9A5B-0DE6BCA19197}" srcOrd="4" destOrd="0" presId="urn:microsoft.com/office/officeart/2005/8/layout/orgChart1"/>
    <dgm:cxn modelId="{4CF17ECB-096C-4803-9701-20AF5C91AFAC}" type="presParOf" srcId="{160452F7-A64B-4C6A-8824-A804FA4C8356}" destId="{F1E9AE03-DE65-4D82-99E3-A4D2F65CD9EB}" srcOrd="5" destOrd="0" presId="urn:microsoft.com/office/officeart/2005/8/layout/orgChart1"/>
    <dgm:cxn modelId="{A85EE840-5271-456F-B6D2-1D6B100A62A8}" type="presParOf" srcId="{F1E9AE03-DE65-4D82-99E3-A4D2F65CD9EB}" destId="{EC9E0968-BFCA-4754-9CF7-1F6F4D8EAF1A}" srcOrd="0" destOrd="0" presId="urn:microsoft.com/office/officeart/2005/8/layout/orgChart1"/>
    <dgm:cxn modelId="{ECF6539D-6EB6-4DB8-9D94-7C6DE2CE3EA5}" type="presParOf" srcId="{EC9E0968-BFCA-4754-9CF7-1F6F4D8EAF1A}" destId="{5E6621E8-5219-4CDE-A487-E2C755CECF8C}" srcOrd="0" destOrd="0" presId="urn:microsoft.com/office/officeart/2005/8/layout/orgChart1"/>
    <dgm:cxn modelId="{7B5D79F6-C007-440B-A219-908A4C39A19C}" type="presParOf" srcId="{EC9E0968-BFCA-4754-9CF7-1F6F4D8EAF1A}" destId="{C091E8D0-C305-40CC-92DE-9E1EE8928436}" srcOrd="1" destOrd="0" presId="urn:microsoft.com/office/officeart/2005/8/layout/orgChart1"/>
    <dgm:cxn modelId="{E62D9A1D-3DBF-4692-870E-58CAA5F218BB}" type="presParOf" srcId="{F1E9AE03-DE65-4D82-99E3-A4D2F65CD9EB}" destId="{C806ACF2-2B5B-4FAD-8AD7-EF97C5847C57}" srcOrd="1" destOrd="0" presId="urn:microsoft.com/office/officeart/2005/8/layout/orgChart1"/>
    <dgm:cxn modelId="{C724CF87-CF17-4343-96ED-6A69329927FC}" type="presParOf" srcId="{F1E9AE03-DE65-4D82-99E3-A4D2F65CD9EB}" destId="{CA3CE431-2E8A-453B-AC3B-758CC3E22D86}" srcOrd="2" destOrd="0" presId="urn:microsoft.com/office/officeart/2005/8/layout/orgChart1"/>
    <dgm:cxn modelId="{7D4A3333-7C26-403F-98E1-41233A2D23FE}" type="presParOf" srcId="{98A3E784-37FA-43FE-88F0-77AEFA18D112}" destId="{B0869631-831C-42E7-85E3-5668DFF3883C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4.xml><?xml version="1.0" encoding="utf-8"?>
<dgm:dataModel xmlns:dgm="http://schemas.openxmlformats.org/drawingml/2006/diagram" xmlns:a="http://schemas.openxmlformats.org/drawingml/2006/main">
  <dgm:ptLst>
    <dgm:pt modelId="{CDAC5961-50FC-4628-8DAB-2215648EE009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66C88B48-2020-40FD-B78B-F24D7A0573AF}">
      <dgm:prSet phldrT="[Texto]" custT="1"/>
      <dgm:spPr>
        <a:solidFill>
          <a:schemeClr val="bg1"/>
        </a:solidFill>
      </dgm:spPr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sz="1200" dirty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Coordinador(a) Operativo(a) de Protección </a:t>
          </a:r>
          <a:r>
            <a:rPr lang="es-MX" sz="1200" dirty="0" smtClean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Civil</a:t>
          </a:r>
          <a:endParaRPr lang="es-MX" sz="1200" dirty="0">
            <a:solidFill>
              <a:schemeClr val="tx1"/>
            </a:solidFill>
            <a:latin typeface="+mn-lt"/>
            <a:cs typeface="Calibri Light" panose="020F0302020204030204" pitchFamily="34" charset="0"/>
          </a:endParaRPr>
        </a:p>
      </dgm:t>
    </dgm:pt>
    <dgm:pt modelId="{DD123298-692C-4784-BBDC-E392F6960EAB}" type="parTrans" cxnId="{9797FD18-9B44-4D60-A711-A47CF3BCA238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s-ES" sz="1200">
            <a:solidFill>
              <a:schemeClr val="tx1"/>
            </a:solidFill>
            <a:latin typeface="+mn-lt"/>
          </a:endParaRPr>
        </a:p>
      </dgm:t>
    </dgm:pt>
    <dgm:pt modelId="{9B408411-8A97-4FA9-BB75-F488F8A69B14}" type="sibTrans" cxnId="{9797FD18-9B44-4D60-A711-A47CF3BCA238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s-ES" sz="1200">
            <a:solidFill>
              <a:schemeClr val="tx1"/>
            </a:solidFill>
            <a:latin typeface="+mn-lt"/>
          </a:endParaRPr>
        </a:p>
      </dgm:t>
    </dgm:pt>
    <dgm:pt modelId="{69B674F8-EA66-4CE9-94C0-D4145D32D501}">
      <dgm:prSet custT="1"/>
      <dgm:spPr/>
      <dgm:t>
        <a:bodyPr/>
        <a:lstStyle/>
        <a:p>
          <a:r>
            <a:rPr lang="es-MX" sz="1200" dirty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Auxiliar</a:t>
          </a:r>
          <a:br>
            <a:rPr lang="es-MX" sz="1200" dirty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</a:br>
          <a:r>
            <a:rPr lang="es-MX" sz="1200" dirty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Administrativo(a</a:t>
          </a:r>
          <a:r>
            <a:rPr lang="es-MX" sz="1200" dirty="0" smtClean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)</a:t>
          </a:r>
          <a:endParaRPr lang="es-MX" sz="1200" dirty="0">
            <a:solidFill>
              <a:schemeClr val="tx1"/>
            </a:solidFill>
            <a:latin typeface="+mn-lt"/>
            <a:cs typeface="Calibri Light" panose="020F0302020204030204" pitchFamily="34" charset="0"/>
          </a:endParaRPr>
        </a:p>
      </dgm:t>
    </dgm:pt>
    <dgm:pt modelId="{3A003639-1E4C-4F72-A45F-1EC4562D02BF}" type="parTrans" cxnId="{200C864B-BC52-4DF6-930A-5599631A5D69}">
      <dgm:prSet/>
      <dgm:spPr/>
      <dgm:t>
        <a:bodyPr/>
        <a:lstStyle/>
        <a:p>
          <a:endParaRPr lang="es-ES" sz="1200"/>
        </a:p>
      </dgm:t>
    </dgm:pt>
    <dgm:pt modelId="{49808C96-92BC-4F8A-A315-34C981285D2F}" type="sibTrans" cxnId="{200C864B-BC52-4DF6-930A-5599631A5D69}">
      <dgm:prSet/>
      <dgm:spPr/>
      <dgm:t>
        <a:bodyPr/>
        <a:lstStyle/>
        <a:p>
          <a:endParaRPr lang="es-ES" sz="1200"/>
        </a:p>
      </dgm:t>
    </dgm:pt>
    <dgm:pt modelId="{9E16A76C-47FC-4D9D-B634-457530875084}">
      <dgm:prSet custT="1"/>
      <dgm:spPr/>
      <dgm:t>
        <a:bodyPr/>
        <a:lstStyle/>
        <a:p>
          <a:r>
            <a:rPr lang="es-MX" sz="1200" dirty="0" smtClean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Encargado(a) del Centro de Operaciones de Emergencia</a:t>
          </a:r>
          <a:endParaRPr lang="es-ES" sz="1200" dirty="0"/>
        </a:p>
      </dgm:t>
    </dgm:pt>
    <dgm:pt modelId="{4EF6ACF7-9CEC-4F11-B38D-66AC1482EC67}" type="parTrans" cxnId="{29D096E6-B011-457C-B925-3A191D5EE331}">
      <dgm:prSet/>
      <dgm:spPr/>
      <dgm:t>
        <a:bodyPr/>
        <a:lstStyle/>
        <a:p>
          <a:endParaRPr lang="es-ES"/>
        </a:p>
      </dgm:t>
    </dgm:pt>
    <dgm:pt modelId="{A2A61B40-EB17-430B-8165-597512597EAE}" type="sibTrans" cxnId="{29D096E6-B011-457C-B925-3A191D5EE331}">
      <dgm:prSet/>
      <dgm:spPr/>
      <dgm:t>
        <a:bodyPr/>
        <a:lstStyle/>
        <a:p>
          <a:endParaRPr lang="es-ES"/>
        </a:p>
      </dgm:t>
    </dgm:pt>
    <dgm:pt modelId="{ECE67096-B5A6-4C0B-BBDB-5F78365D9EAF}" type="pres">
      <dgm:prSet presAssocID="{CDAC5961-50FC-4628-8DAB-2215648EE009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F30D1F3F-8E08-47BF-AC09-61A00EDCDD2F}" type="pres">
      <dgm:prSet presAssocID="{66C88B48-2020-40FD-B78B-F24D7A0573AF}" presName="hierRoot1" presStyleCnt="0">
        <dgm:presLayoutVars>
          <dgm:hierBranch val="init"/>
        </dgm:presLayoutVars>
      </dgm:prSet>
      <dgm:spPr/>
    </dgm:pt>
    <dgm:pt modelId="{F5AD74EC-96B3-4822-8654-6BAAF58426DC}" type="pres">
      <dgm:prSet presAssocID="{66C88B48-2020-40FD-B78B-F24D7A0573AF}" presName="rootComposite1" presStyleCnt="0"/>
      <dgm:spPr/>
    </dgm:pt>
    <dgm:pt modelId="{613CDB77-600C-4CB7-993B-727B85CD0A76}" type="pres">
      <dgm:prSet presAssocID="{66C88B48-2020-40FD-B78B-F24D7A0573AF}" presName="rootText1" presStyleLbl="node0" presStyleIdx="0" presStyleCnt="1" custScaleX="95159" custScaleY="97515" custLinFactY="-48031" custLinFactNeighborX="275" custLinFactNeighborY="-10000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0549C6F-A64E-4DEF-B9FE-82EFBDC86541}" type="pres">
      <dgm:prSet presAssocID="{66C88B48-2020-40FD-B78B-F24D7A0573AF}" presName="rootConnector1" presStyleLbl="node1" presStyleIdx="0" presStyleCnt="0"/>
      <dgm:spPr/>
      <dgm:t>
        <a:bodyPr/>
        <a:lstStyle/>
        <a:p>
          <a:endParaRPr lang="es-ES"/>
        </a:p>
      </dgm:t>
    </dgm:pt>
    <dgm:pt modelId="{C01332C2-950B-4A00-AA69-E49C37E49BC1}" type="pres">
      <dgm:prSet presAssocID="{66C88B48-2020-40FD-B78B-F24D7A0573AF}" presName="hierChild2" presStyleCnt="0"/>
      <dgm:spPr/>
    </dgm:pt>
    <dgm:pt modelId="{01FADFF2-140D-4E70-905F-B7255162F834}" type="pres">
      <dgm:prSet presAssocID="{3A003639-1E4C-4F72-A45F-1EC4562D02BF}" presName="Name37" presStyleLbl="parChTrans1D2" presStyleIdx="0" presStyleCnt="2"/>
      <dgm:spPr/>
      <dgm:t>
        <a:bodyPr/>
        <a:lstStyle/>
        <a:p>
          <a:endParaRPr lang="es-ES"/>
        </a:p>
      </dgm:t>
    </dgm:pt>
    <dgm:pt modelId="{0E584E83-8035-4822-99B3-7038A9448EF4}" type="pres">
      <dgm:prSet presAssocID="{69B674F8-EA66-4CE9-94C0-D4145D32D501}" presName="hierRoot2" presStyleCnt="0">
        <dgm:presLayoutVars>
          <dgm:hierBranch val="init"/>
        </dgm:presLayoutVars>
      </dgm:prSet>
      <dgm:spPr/>
    </dgm:pt>
    <dgm:pt modelId="{C321DC24-D1BB-437A-A8A9-D3F81D66E395}" type="pres">
      <dgm:prSet presAssocID="{69B674F8-EA66-4CE9-94C0-D4145D32D501}" presName="rootComposite" presStyleCnt="0"/>
      <dgm:spPr/>
    </dgm:pt>
    <dgm:pt modelId="{8000AD3C-F2B6-49F6-86C5-E3A254C0F044}" type="pres">
      <dgm:prSet presAssocID="{69B674F8-EA66-4CE9-94C0-D4145D32D501}" presName="rootText" presStyleLbl="node2" presStyleIdx="0" presStyleCnt="2" custScaleX="82936" custScaleY="83427" custLinFactNeighborX="266" custLinFactNeighborY="1067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B8859EF-F4F0-4F6A-B85B-C7446E3E3F18}" type="pres">
      <dgm:prSet presAssocID="{69B674F8-EA66-4CE9-94C0-D4145D32D501}" presName="rootConnector" presStyleLbl="node2" presStyleIdx="0" presStyleCnt="2"/>
      <dgm:spPr/>
      <dgm:t>
        <a:bodyPr/>
        <a:lstStyle/>
        <a:p>
          <a:endParaRPr lang="es-ES"/>
        </a:p>
      </dgm:t>
    </dgm:pt>
    <dgm:pt modelId="{B490139B-2EE5-446B-B3C9-5A46FAC372CC}" type="pres">
      <dgm:prSet presAssocID="{69B674F8-EA66-4CE9-94C0-D4145D32D501}" presName="hierChild4" presStyleCnt="0"/>
      <dgm:spPr/>
    </dgm:pt>
    <dgm:pt modelId="{D5A2EBFD-7A3D-4564-9034-B925777B953D}" type="pres">
      <dgm:prSet presAssocID="{69B674F8-EA66-4CE9-94C0-D4145D32D501}" presName="hierChild5" presStyleCnt="0"/>
      <dgm:spPr/>
    </dgm:pt>
    <dgm:pt modelId="{CFBA3666-FF9F-499B-88FC-7C1451D82F13}" type="pres">
      <dgm:prSet presAssocID="{4EF6ACF7-9CEC-4F11-B38D-66AC1482EC67}" presName="Name37" presStyleLbl="parChTrans1D2" presStyleIdx="1" presStyleCnt="2"/>
      <dgm:spPr/>
      <dgm:t>
        <a:bodyPr/>
        <a:lstStyle/>
        <a:p>
          <a:endParaRPr lang="es-ES"/>
        </a:p>
      </dgm:t>
    </dgm:pt>
    <dgm:pt modelId="{C918F761-85EB-4D45-9666-38E255E541AE}" type="pres">
      <dgm:prSet presAssocID="{9E16A76C-47FC-4D9D-B634-457530875084}" presName="hierRoot2" presStyleCnt="0">
        <dgm:presLayoutVars>
          <dgm:hierBranch val="init"/>
        </dgm:presLayoutVars>
      </dgm:prSet>
      <dgm:spPr/>
    </dgm:pt>
    <dgm:pt modelId="{84FA71DA-3847-43D8-971B-B6EDE86D50A3}" type="pres">
      <dgm:prSet presAssocID="{9E16A76C-47FC-4D9D-B634-457530875084}" presName="rootComposite" presStyleCnt="0"/>
      <dgm:spPr/>
    </dgm:pt>
    <dgm:pt modelId="{7E20AA70-0000-4AFC-BBB6-168EB14D9906}" type="pres">
      <dgm:prSet presAssocID="{9E16A76C-47FC-4D9D-B634-457530875084}" presName="rootText" presStyleLbl="node2" presStyleIdx="1" presStyleCnt="2" custScaleX="82936" custScaleY="83427" custLinFactNeighborX="80" custLinFactNeighborY="1067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B711D1E-C1C7-4DA1-AAFF-15B47280FA83}" type="pres">
      <dgm:prSet presAssocID="{9E16A76C-47FC-4D9D-B634-457530875084}" presName="rootConnector" presStyleLbl="node2" presStyleIdx="1" presStyleCnt="2"/>
      <dgm:spPr/>
      <dgm:t>
        <a:bodyPr/>
        <a:lstStyle/>
        <a:p>
          <a:endParaRPr lang="es-ES"/>
        </a:p>
      </dgm:t>
    </dgm:pt>
    <dgm:pt modelId="{A80E27DB-786E-4240-B403-36C798875B98}" type="pres">
      <dgm:prSet presAssocID="{9E16A76C-47FC-4D9D-B634-457530875084}" presName="hierChild4" presStyleCnt="0"/>
      <dgm:spPr/>
    </dgm:pt>
    <dgm:pt modelId="{246DB808-CDA8-4AD0-8035-D14F3CC67066}" type="pres">
      <dgm:prSet presAssocID="{9E16A76C-47FC-4D9D-B634-457530875084}" presName="hierChild5" presStyleCnt="0"/>
      <dgm:spPr/>
    </dgm:pt>
    <dgm:pt modelId="{E1141B7A-0CE3-4E27-BDE9-478C5D276E23}" type="pres">
      <dgm:prSet presAssocID="{66C88B48-2020-40FD-B78B-F24D7A0573AF}" presName="hierChild3" presStyleCnt="0"/>
      <dgm:spPr/>
    </dgm:pt>
  </dgm:ptLst>
  <dgm:cxnLst>
    <dgm:cxn modelId="{29D096E6-B011-457C-B925-3A191D5EE331}" srcId="{66C88B48-2020-40FD-B78B-F24D7A0573AF}" destId="{9E16A76C-47FC-4D9D-B634-457530875084}" srcOrd="1" destOrd="0" parTransId="{4EF6ACF7-9CEC-4F11-B38D-66AC1482EC67}" sibTransId="{A2A61B40-EB17-430B-8165-597512597EAE}"/>
    <dgm:cxn modelId="{9D40B5F9-262C-44AA-BFBA-37B07C081259}" type="presOf" srcId="{4EF6ACF7-9CEC-4F11-B38D-66AC1482EC67}" destId="{CFBA3666-FF9F-499B-88FC-7C1451D82F13}" srcOrd="0" destOrd="0" presId="urn:microsoft.com/office/officeart/2005/8/layout/orgChart1"/>
    <dgm:cxn modelId="{584561F2-6964-4637-B42C-B11E6EE8261E}" type="presOf" srcId="{9E16A76C-47FC-4D9D-B634-457530875084}" destId="{1B711D1E-C1C7-4DA1-AAFF-15B47280FA83}" srcOrd="1" destOrd="0" presId="urn:microsoft.com/office/officeart/2005/8/layout/orgChart1"/>
    <dgm:cxn modelId="{7B5BE286-1FD2-4C5C-B657-A79CB8E52233}" type="presOf" srcId="{66C88B48-2020-40FD-B78B-F24D7A0573AF}" destId="{00549C6F-A64E-4DEF-B9FE-82EFBDC86541}" srcOrd="1" destOrd="0" presId="urn:microsoft.com/office/officeart/2005/8/layout/orgChart1"/>
    <dgm:cxn modelId="{E1CD4234-A935-4906-A721-3118FDC017E1}" type="presOf" srcId="{69B674F8-EA66-4CE9-94C0-D4145D32D501}" destId="{CB8859EF-F4F0-4F6A-B85B-C7446E3E3F18}" srcOrd="1" destOrd="0" presId="urn:microsoft.com/office/officeart/2005/8/layout/orgChart1"/>
    <dgm:cxn modelId="{28119B6A-FC1E-44DC-B717-0DA6FAD26DB0}" type="presOf" srcId="{9E16A76C-47FC-4D9D-B634-457530875084}" destId="{7E20AA70-0000-4AFC-BBB6-168EB14D9906}" srcOrd="0" destOrd="0" presId="urn:microsoft.com/office/officeart/2005/8/layout/orgChart1"/>
    <dgm:cxn modelId="{9D6C906B-2BFD-4D2D-8C18-0CBB7DDACB2C}" type="presOf" srcId="{66C88B48-2020-40FD-B78B-F24D7A0573AF}" destId="{613CDB77-600C-4CB7-993B-727B85CD0A76}" srcOrd="0" destOrd="0" presId="urn:microsoft.com/office/officeart/2005/8/layout/orgChart1"/>
    <dgm:cxn modelId="{200C864B-BC52-4DF6-930A-5599631A5D69}" srcId="{66C88B48-2020-40FD-B78B-F24D7A0573AF}" destId="{69B674F8-EA66-4CE9-94C0-D4145D32D501}" srcOrd="0" destOrd="0" parTransId="{3A003639-1E4C-4F72-A45F-1EC4562D02BF}" sibTransId="{49808C96-92BC-4F8A-A315-34C981285D2F}"/>
    <dgm:cxn modelId="{2AC47575-3253-4AFF-A62F-62EAB01EDA99}" type="presOf" srcId="{3A003639-1E4C-4F72-A45F-1EC4562D02BF}" destId="{01FADFF2-140D-4E70-905F-B7255162F834}" srcOrd="0" destOrd="0" presId="urn:microsoft.com/office/officeart/2005/8/layout/orgChart1"/>
    <dgm:cxn modelId="{9797FD18-9B44-4D60-A711-A47CF3BCA238}" srcId="{CDAC5961-50FC-4628-8DAB-2215648EE009}" destId="{66C88B48-2020-40FD-B78B-F24D7A0573AF}" srcOrd="0" destOrd="0" parTransId="{DD123298-692C-4784-BBDC-E392F6960EAB}" sibTransId="{9B408411-8A97-4FA9-BB75-F488F8A69B14}"/>
    <dgm:cxn modelId="{31F18F34-8241-4E4F-9B46-E3995D4871EA}" type="presOf" srcId="{69B674F8-EA66-4CE9-94C0-D4145D32D501}" destId="{8000AD3C-F2B6-49F6-86C5-E3A254C0F044}" srcOrd="0" destOrd="0" presId="urn:microsoft.com/office/officeart/2005/8/layout/orgChart1"/>
    <dgm:cxn modelId="{C49684C6-38D4-41CC-8E4A-17D1B7D8E439}" type="presOf" srcId="{CDAC5961-50FC-4628-8DAB-2215648EE009}" destId="{ECE67096-B5A6-4C0B-BBDB-5F78365D9EAF}" srcOrd="0" destOrd="0" presId="urn:microsoft.com/office/officeart/2005/8/layout/orgChart1"/>
    <dgm:cxn modelId="{E7EAFC4B-A939-47D3-96BC-A20787EB176A}" type="presParOf" srcId="{ECE67096-B5A6-4C0B-BBDB-5F78365D9EAF}" destId="{F30D1F3F-8E08-47BF-AC09-61A00EDCDD2F}" srcOrd="0" destOrd="0" presId="urn:microsoft.com/office/officeart/2005/8/layout/orgChart1"/>
    <dgm:cxn modelId="{6FB2FAA4-182E-477A-A21D-3653EF890F98}" type="presParOf" srcId="{F30D1F3F-8E08-47BF-AC09-61A00EDCDD2F}" destId="{F5AD74EC-96B3-4822-8654-6BAAF58426DC}" srcOrd="0" destOrd="0" presId="urn:microsoft.com/office/officeart/2005/8/layout/orgChart1"/>
    <dgm:cxn modelId="{DD964018-80AC-4A02-9EC2-2DF75AC3B9DC}" type="presParOf" srcId="{F5AD74EC-96B3-4822-8654-6BAAF58426DC}" destId="{613CDB77-600C-4CB7-993B-727B85CD0A76}" srcOrd="0" destOrd="0" presId="urn:microsoft.com/office/officeart/2005/8/layout/orgChart1"/>
    <dgm:cxn modelId="{1B1C769D-A38B-4297-909A-7A5D99771B05}" type="presParOf" srcId="{F5AD74EC-96B3-4822-8654-6BAAF58426DC}" destId="{00549C6F-A64E-4DEF-B9FE-82EFBDC86541}" srcOrd="1" destOrd="0" presId="urn:microsoft.com/office/officeart/2005/8/layout/orgChart1"/>
    <dgm:cxn modelId="{3DBFA40C-6499-4D2D-86AB-40BE61B0E0CC}" type="presParOf" srcId="{F30D1F3F-8E08-47BF-AC09-61A00EDCDD2F}" destId="{C01332C2-950B-4A00-AA69-E49C37E49BC1}" srcOrd="1" destOrd="0" presId="urn:microsoft.com/office/officeart/2005/8/layout/orgChart1"/>
    <dgm:cxn modelId="{92297BF1-36DD-487B-9797-425E60F02346}" type="presParOf" srcId="{C01332C2-950B-4A00-AA69-E49C37E49BC1}" destId="{01FADFF2-140D-4E70-905F-B7255162F834}" srcOrd="0" destOrd="0" presId="urn:microsoft.com/office/officeart/2005/8/layout/orgChart1"/>
    <dgm:cxn modelId="{53A80D26-9557-44A1-9A5A-5EF863C17FCD}" type="presParOf" srcId="{C01332C2-950B-4A00-AA69-E49C37E49BC1}" destId="{0E584E83-8035-4822-99B3-7038A9448EF4}" srcOrd="1" destOrd="0" presId="urn:microsoft.com/office/officeart/2005/8/layout/orgChart1"/>
    <dgm:cxn modelId="{DE106BBA-CABB-4833-8721-FC8D731CBE08}" type="presParOf" srcId="{0E584E83-8035-4822-99B3-7038A9448EF4}" destId="{C321DC24-D1BB-437A-A8A9-D3F81D66E395}" srcOrd="0" destOrd="0" presId="urn:microsoft.com/office/officeart/2005/8/layout/orgChart1"/>
    <dgm:cxn modelId="{CA72FA3E-EC71-49E4-AE4D-70F3EF1A5733}" type="presParOf" srcId="{C321DC24-D1BB-437A-A8A9-D3F81D66E395}" destId="{8000AD3C-F2B6-49F6-86C5-E3A254C0F044}" srcOrd="0" destOrd="0" presId="urn:microsoft.com/office/officeart/2005/8/layout/orgChart1"/>
    <dgm:cxn modelId="{A2CD4BA9-7496-49E5-A067-4465280ECFC3}" type="presParOf" srcId="{C321DC24-D1BB-437A-A8A9-D3F81D66E395}" destId="{CB8859EF-F4F0-4F6A-B85B-C7446E3E3F18}" srcOrd="1" destOrd="0" presId="urn:microsoft.com/office/officeart/2005/8/layout/orgChart1"/>
    <dgm:cxn modelId="{674B87C0-3DBC-41EA-9624-485E1A40DE96}" type="presParOf" srcId="{0E584E83-8035-4822-99B3-7038A9448EF4}" destId="{B490139B-2EE5-446B-B3C9-5A46FAC372CC}" srcOrd="1" destOrd="0" presId="urn:microsoft.com/office/officeart/2005/8/layout/orgChart1"/>
    <dgm:cxn modelId="{3FB0D4EF-2809-4320-ABDD-07A70E334245}" type="presParOf" srcId="{0E584E83-8035-4822-99B3-7038A9448EF4}" destId="{D5A2EBFD-7A3D-4564-9034-B925777B953D}" srcOrd="2" destOrd="0" presId="urn:microsoft.com/office/officeart/2005/8/layout/orgChart1"/>
    <dgm:cxn modelId="{F830D21A-841B-47A8-A1AD-66DCB02F3399}" type="presParOf" srcId="{C01332C2-950B-4A00-AA69-E49C37E49BC1}" destId="{CFBA3666-FF9F-499B-88FC-7C1451D82F13}" srcOrd="2" destOrd="0" presId="urn:microsoft.com/office/officeart/2005/8/layout/orgChart1"/>
    <dgm:cxn modelId="{5E597C53-2566-4922-9E04-AFA5EAD8CCE3}" type="presParOf" srcId="{C01332C2-950B-4A00-AA69-E49C37E49BC1}" destId="{C918F761-85EB-4D45-9666-38E255E541AE}" srcOrd="3" destOrd="0" presId="urn:microsoft.com/office/officeart/2005/8/layout/orgChart1"/>
    <dgm:cxn modelId="{117D368F-1506-47C9-8815-7D2FD9B51264}" type="presParOf" srcId="{C918F761-85EB-4D45-9666-38E255E541AE}" destId="{84FA71DA-3847-43D8-971B-B6EDE86D50A3}" srcOrd="0" destOrd="0" presId="urn:microsoft.com/office/officeart/2005/8/layout/orgChart1"/>
    <dgm:cxn modelId="{45A0E110-96E3-411A-ACC3-38214D51E04A}" type="presParOf" srcId="{84FA71DA-3847-43D8-971B-B6EDE86D50A3}" destId="{7E20AA70-0000-4AFC-BBB6-168EB14D9906}" srcOrd="0" destOrd="0" presId="urn:microsoft.com/office/officeart/2005/8/layout/orgChart1"/>
    <dgm:cxn modelId="{5230CB6F-1E8F-4FF2-8B1C-5E56156E48E0}" type="presParOf" srcId="{84FA71DA-3847-43D8-971B-B6EDE86D50A3}" destId="{1B711D1E-C1C7-4DA1-AAFF-15B47280FA83}" srcOrd="1" destOrd="0" presId="urn:microsoft.com/office/officeart/2005/8/layout/orgChart1"/>
    <dgm:cxn modelId="{C6F6D465-10BC-4EE8-9E3A-806B99A20503}" type="presParOf" srcId="{C918F761-85EB-4D45-9666-38E255E541AE}" destId="{A80E27DB-786E-4240-B403-36C798875B98}" srcOrd="1" destOrd="0" presId="urn:microsoft.com/office/officeart/2005/8/layout/orgChart1"/>
    <dgm:cxn modelId="{0BBCEBA9-8C1E-406F-A299-A851C6B3FE4C}" type="presParOf" srcId="{C918F761-85EB-4D45-9666-38E255E541AE}" destId="{246DB808-CDA8-4AD0-8035-D14F3CC67066}" srcOrd="2" destOrd="0" presId="urn:microsoft.com/office/officeart/2005/8/layout/orgChart1"/>
    <dgm:cxn modelId="{D2BC746E-61C3-420E-8CA2-32E7523988EC}" type="presParOf" srcId="{F30D1F3F-8E08-47BF-AC09-61A00EDCDD2F}" destId="{E1141B7A-0CE3-4E27-BDE9-478C5D276E23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5.xml><?xml version="1.0" encoding="utf-8"?>
<dgm:dataModel xmlns:dgm="http://schemas.openxmlformats.org/drawingml/2006/diagram" xmlns:a="http://schemas.openxmlformats.org/drawingml/2006/main">
  <dgm:ptLst>
    <dgm:pt modelId="{0F0BB623-A77F-49D7-9C13-F7F961662D02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B3C1F8AF-B252-43AC-8ED3-3D3880F2F1F8}">
      <dgm:prSet phldrT="[Texto]"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sz="1200" dirty="0" smtClean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Encargado(a) del Centro de Operaciones de Emergencia</a:t>
          </a:r>
        </a:p>
      </dgm:t>
    </dgm:pt>
    <dgm:pt modelId="{50B39BE9-A0B6-4E51-BB43-90BAE289D245}" type="parTrans" cxnId="{70A6FDF5-D80E-4B1A-A5DE-4948D323548A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s-ES" sz="1200">
            <a:solidFill>
              <a:schemeClr val="tx1"/>
            </a:solidFill>
            <a:latin typeface="+mn-lt"/>
          </a:endParaRPr>
        </a:p>
      </dgm:t>
    </dgm:pt>
    <dgm:pt modelId="{74E76370-A507-47C7-877E-3200B8B52E31}" type="sibTrans" cxnId="{70A6FDF5-D80E-4B1A-A5DE-4948D323548A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s-ES" sz="1200">
            <a:solidFill>
              <a:schemeClr val="tx1"/>
            </a:solidFill>
            <a:latin typeface="+mn-lt"/>
          </a:endParaRPr>
        </a:p>
      </dgm:t>
    </dgm:pt>
    <dgm:pt modelId="{C16A467A-F81A-48BE-AF21-268EAF71CC16}">
      <dgm:prSet custT="1"/>
      <dgm:spPr>
        <a:solidFill>
          <a:schemeClr val="bg1"/>
        </a:solidFill>
      </dgm:spPr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sz="1200" dirty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Auxiliar </a:t>
          </a:r>
          <a:br>
            <a:rPr lang="es-MX" sz="1200" dirty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</a:br>
          <a:r>
            <a:rPr lang="es-MX" sz="1200" dirty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Administrativo(a</a:t>
          </a:r>
          <a:r>
            <a:rPr lang="es-MX" sz="1200" dirty="0" smtClean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)</a:t>
          </a:r>
          <a:endParaRPr lang="es-MX" sz="1200" dirty="0">
            <a:solidFill>
              <a:schemeClr val="tx1"/>
            </a:solidFill>
            <a:latin typeface="+mn-lt"/>
            <a:cs typeface="Calibri Light" panose="020F0302020204030204" pitchFamily="34" charset="0"/>
          </a:endParaRPr>
        </a:p>
      </dgm:t>
    </dgm:pt>
    <dgm:pt modelId="{0545B90D-0211-4368-B564-02E2DA72F270}" type="parTrans" cxnId="{4BD36A54-D094-49BD-99A7-EF85B7BE77B6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s-ES" sz="1200">
            <a:solidFill>
              <a:schemeClr val="tx1"/>
            </a:solidFill>
            <a:latin typeface="+mn-lt"/>
          </a:endParaRPr>
        </a:p>
      </dgm:t>
    </dgm:pt>
    <dgm:pt modelId="{DD3BAB53-59A0-45F1-9A71-E916419D15E8}" type="sibTrans" cxnId="{4BD36A54-D094-49BD-99A7-EF85B7BE77B6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s-ES" sz="1200">
            <a:solidFill>
              <a:schemeClr val="tx1"/>
            </a:solidFill>
            <a:latin typeface="+mn-lt"/>
          </a:endParaRPr>
        </a:p>
      </dgm:t>
    </dgm:pt>
    <dgm:pt modelId="{0A4E9B88-E5C4-4989-A766-E346E2D59AE1}" type="pres">
      <dgm:prSet presAssocID="{0F0BB623-A77F-49D7-9C13-F7F961662D02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822175D7-68B5-46A8-9AA8-BC2B47BF1677}" type="pres">
      <dgm:prSet presAssocID="{B3C1F8AF-B252-43AC-8ED3-3D3880F2F1F8}" presName="hierRoot1" presStyleCnt="0">
        <dgm:presLayoutVars>
          <dgm:hierBranch val="init"/>
        </dgm:presLayoutVars>
      </dgm:prSet>
      <dgm:spPr/>
    </dgm:pt>
    <dgm:pt modelId="{F037A461-78F2-40E7-BD49-A290D1F3C342}" type="pres">
      <dgm:prSet presAssocID="{B3C1F8AF-B252-43AC-8ED3-3D3880F2F1F8}" presName="rootComposite1" presStyleCnt="0"/>
      <dgm:spPr/>
    </dgm:pt>
    <dgm:pt modelId="{250B6905-7759-4441-B29D-3D12C134D01B}" type="pres">
      <dgm:prSet presAssocID="{B3C1F8AF-B252-43AC-8ED3-3D3880F2F1F8}" presName="rootText1" presStyleLbl="node0" presStyleIdx="0" presStyleCnt="1" custScaleX="88803" custLinFactY="-100000" custLinFactNeighborY="-13755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C2F0255-63B1-4522-9919-7D70F798CED9}" type="pres">
      <dgm:prSet presAssocID="{B3C1F8AF-B252-43AC-8ED3-3D3880F2F1F8}" presName="rootConnector1" presStyleLbl="node1" presStyleIdx="0" presStyleCnt="0"/>
      <dgm:spPr/>
      <dgm:t>
        <a:bodyPr/>
        <a:lstStyle/>
        <a:p>
          <a:endParaRPr lang="es-ES"/>
        </a:p>
      </dgm:t>
    </dgm:pt>
    <dgm:pt modelId="{ECD84423-CACA-4F27-BB31-EDF4B5E83466}" type="pres">
      <dgm:prSet presAssocID="{B3C1F8AF-B252-43AC-8ED3-3D3880F2F1F8}" presName="hierChild2" presStyleCnt="0"/>
      <dgm:spPr/>
    </dgm:pt>
    <dgm:pt modelId="{B511A4A5-2F43-4DDC-A73B-EFF983200E78}" type="pres">
      <dgm:prSet presAssocID="{0545B90D-0211-4368-B564-02E2DA72F270}" presName="Name37" presStyleLbl="parChTrans1D2" presStyleIdx="0" presStyleCnt="1"/>
      <dgm:spPr/>
      <dgm:t>
        <a:bodyPr/>
        <a:lstStyle/>
        <a:p>
          <a:endParaRPr lang="es-ES"/>
        </a:p>
      </dgm:t>
    </dgm:pt>
    <dgm:pt modelId="{6AF86E8C-A853-4A69-A93F-C5EFB61DDCD8}" type="pres">
      <dgm:prSet presAssocID="{C16A467A-F81A-48BE-AF21-268EAF71CC16}" presName="hierRoot2" presStyleCnt="0">
        <dgm:presLayoutVars>
          <dgm:hierBranch/>
        </dgm:presLayoutVars>
      </dgm:prSet>
      <dgm:spPr/>
    </dgm:pt>
    <dgm:pt modelId="{1B2BC9D0-DA74-489E-A3DA-759D32B6755E}" type="pres">
      <dgm:prSet presAssocID="{C16A467A-F81A-48BE-AF21-268EAF71CC16}" presName="rootComposite" presStyleCnt="0"/>
      <dgm:spPr/>
    </dgm:pt>
    <dgm:pt modelId="{F6BBEC83-E208-4CDC-AF15-4EEBE065CBE1}" type="pres">
      <dgm:prSet presAssocID="{C16A467A-F81A-48BE-AF21-268EAF71CC16}" presName="rootText" presStyleLbl="node2" presStyleIdx="0" presStyleCnt="1" custScaleX="70701" custScaleY="8184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4C532D8-A682-41BD-8CF0-E78265466451}" type="pres">
      <dgm:prSet presAssocID="{C16A467A-F81A-48BE-AF21-268EAF71CC16}" presName="rootConnector" presStyleLbl="node2" presStyleIdx="0" presStyleCnt="1"/>
      <dgm:spPr/>
      <dgm:t>
        <a:bodyPr/>
        <a:lstStyle/>
        <a:p>
          <a:endParaRPr lang="es-ES"/>
        </a:p>
      </dgm:t>
    </dgm:pt>
    <dgm:pt modelId="{28F47D39-494E-4B76-9EEE-8A0A1344C2E8}" type="pres">
      <dgm:prSet presAssocID="{C16A467A-F81A-48BE-AF21-268EAF71CC16}" presName="hierChild4" presStyleCnt="0"/>
      <dgm:spPr/>
    </dgm:pt>
    <dgm:pt modelId="{AE4437E1-0CAF-4460-8CE1-8D6E28955B40}" type="pres">
      <dgm:prSet presAssocID="{C16A467A-F81A-48BE-AF21-268EAF71CC16}" presName="hierChild5" presStyleCnt="0"/>
      <dgm:spPr/>
    </dgm:pt>
    <dgm:pt modelId="{714DD2F2-9BDC-44A0-8679-B0B150AF6969}" type="pres">
      <dgm:prSet presAssocID="{B3C1F8AF-B252-43AC-8ED3-3D3880F2F1F8}" presName="hierChild3" presStyleCnt="0"/>
      <dgm:spPr/>
    </dgm:pt>
  </dgm:ptLst>
  <dgm:cxnLst>
    <dgm:cxn modelId="{EE4B1FCD-B28D-4CD2-8DD0-536953780F4D}" type="presOf" srcId="{B3C1F8AF-B252-43AC-8ED3-3D3880F2F1F8}" destId="{250B6905-7759-4441-B29D-3D12C134D01B}" srcOrd="0" destOrd="0" presId="urn:microsoft.com/office/officeart/2005/8/layout/orgChart1"/>
    <dgm:cxn modelId="{416224A1-A417-4D1E-BA76-2848C2E77DA5}" type="presOf" srcId="{B3C1F8AF-B252-43AC-8ED3-3D3880F2F1F8}" destId="{7C2F0255-63B1-4522-9919-7D70F798CED9}" srcOrd="1" destOrd="0" presId="urn:microsoft.com/office/officeart/2005/8/layout/orgChart1"/>
    <dgm:cxn modelId="{101EF5CF-74FB-4D52-B46E-356EB5183960}" type="presOf" srcId="{0545B90D-0211-4368-B564-02E2DA72F270}" destId="{B511A4A5-2F43-4DDC-A73B-EFF983200E78}" srcOrd="0" destOrd="0" presId="urn:microsoft.com/office/officeart/2005/8/layout/orgChart1"/>
    <dgm:cxn modelId="{70A6FDF5-D80E-4B1A-A5DE-4948D323548A}" srcId="{0F0BB623-A77F-49D7-9C13-F7F961662D02}" destId="{B3C1F8AF-B252-43AC-8ED3-3D3880F2F1F8}" srcOrd="0" destOrd="0" parTransId="{50B39BE9-A0B6-4E51-BB43-90BAE289D245}" sibTransId="{74E76370-A507-47C7-877E-3200B8B52E31}"/>
    <dgm:cxn modelId="{13E17E2D-A549-4EFE-8155-6D11017702D6}" type="presOf" srcId="{C16A467A-F81A-48BE-AF21-268EAF71CC16}" destId="{F6BBEC83-E208-4CDC-AF15-4EEBE065CBE1}" srcOrd="0" destOrd="0" presId="urn:microsoft.com/office/officeart/2005/8/layout/orgChart1"/>
    <dgm:cxn modelId="{4BD36A54-D094-49BD-99A7-EF85B7BE77B6}" srcId="{B3C1F8AF-B252-43AC-8ED3-3D3880F2F1F8}" destId="{C16A467A-F81A-48BE-AF21-268EAF71CC16}" srcOrd="0" destOrd="0" parTransId="{0545B90D-0211-4368-B564-02E2DA72F270}" sibTransId="{DD3BAB53-59A0-45F1-9A71-E916419D15E8}"/>
    <dgm:cxn modelId="{483A7911-6A6B-41FB-995F-849A1508FAD7}" type="presOf" srcId="{0F0BB623-A77F-49D7-9C13-F7F961662D02}" destId="{0A4E9B88-E5C4-4989-A766-E346E2D59AE1}" srcOrd="0" destOrd="0" presId="urn:microsoft.com/office/officeart/2005/8/layout/orgChart1"/>
    <dgm:cxn modelId="{A067BB9E-4DFE-4AA5-AA39-5096F084A172}" type="presOf" srcId="{C16A467A-F81A-48BE-AF21-268EAF71CC16}" destId="{74C532D8-A682-41BD-8CF0-E78265466451}" srcOrd="1" destOrd="0" presId="urn:microsoft.com/office/officeart/2005/8/layout/orgChart1"/>
    <dgm:cxn modelId="{14584381-EBBA-4775-957C-60D48A467042}" type="presParOf" srcId="{0A4E9B88-E5C4-4989-A766-E346E2D59AE1}" destId="{822175D7-68B5-46A8-9AA8-BC2B47BF1677}" srcOrd="0" destOrd="0" presId="urn:microsoft.com/office/officeart/2005/8/layout/orgChart1"/>
    <dgm:cxn modelId="{6416EA33-3A2D-45A8-A33F-98E07FDD8128}" type="presParOf" srcId="{822175D7-68B5-46A8-9AA8-BC2B47BF1677}" destId="{F037A461-78F2-40E7-BD49-A290D1F3C342}" srcOrd="0" destOrd="0" presId="urn:microsoft.com/office/officeart/2005/8/layout/orgChart1"/>
    <dgm:cxn modelId="{E2DA838B-DA5E-4A0B-9342-129E3254D7A2}" type="presParOf" srcId="{F037A461-78F2-40E7-BD49-A290D1F3C342}" destId="{250B6905-7759-4441-B29D-3D12C134D01B}" srcOrd="0" destOrd="0" presId="urn:microsoft.com/office/officeart/2005/8/layout/orgChart1"/>
    <dgm:cxn modelId="{26DB0361-08E4-4BD1-8C15-31625D834D62}" type="presParOf" srcId="{F037A461-78F2-40E7-BD49-A290D1F3C342}" destId="{7C2F0255-63B1-4522-9919-7D70F798CED9}" srcOrd="1" destOrd="0" presId="urn:microsoft.com/office/officeart/2005/8/layout/orgChart1"/>
    <dgm:cxn modelId="{694CD598-A4FD-4222-83DC-25AA2BBAEACC}" type="presParOf" srcId="{822175D7-68B5-46A8-9AA8-BC2B47BF1677}" destId="{ECD84423-CACA-4F27-BB31-EDF4B5E83466}" srcOrd="1" destOrd="0" presId="urn:microsoft.com/office/officeart/2005/8/layout/orgChart1"/>
    <dgm:cxn modelId="{FE47D443-CB40-4A88-801B-7CF52C92748D}" type="presParOf" srcId="{ECD84423-CACA-4F27-BB31-EDF4B5E83466}" destId="{B511A4A5-2F43-4DDC-A73B-EFF983200E78}" srcOrd="0" destOrd="0" presId="urn:microsoft.com/office/officeart/2005/8/layout/orgChart1"/>
    <dgm:cxn modelId="{F6DA2C42-5B30-44C6-AF2F-753C7BDD4F87}" type="presParOf" srcId="{ECD84423-CACA-4F27-BB31-EDF4B5E83466}" destId="{6AF86E8C-A853-4A69-A93F-C5EFB61DDCD8}" srcOrd="1" destOrd="0" presId="urn:microsoft.com/office/officeart/2005/8/layout/orgChart1"/>
    <dgm:cxn modelId="{F1C4F72C-CE9D-4A24-AA00-58FDFCB328BD}" type="presParOf" srcId="{6AF86E8C-A853-4A69-A93F-C5EFB61DDCD8}" destId="{1B2BC9D0-DA74-489E-A3DA-759D32B6755E}" srcOrd="0" destOrd="0" presId="urn:microsoft.com/office/officeart/2005/8/layout/orgChart1"/>
    <dgm:cxn modelId="{1B874AAF-6E22-4279-ABD3-A03A5D429AD6}" type="presParOf" srcId="{1B2BC9D0-DA74-489E-A3DA-759D32B6755E}" destId="{F6BBEC83-E208-4CDC-AF15-4EEBE065CBE1}" srcOrd="0" destOrd="0" presId="urn:microsoft.com/office/officeart/2005/8/layout/orgChart1"/>
    <dgm:cxn modelId="{78E767FC-42A6-44F9-9303-2A44B4AB5DF0}" type="presParOf" srcId="{1B2BC9D0-DA74-489E-A3DA-759D32B6755E}" destId="{74C532D8-A682-41BD-8CF0-E78265466451}" srcOrd="1" destOrd="0" presId="urn:microsoft.com/office/officeart/2005/8/layout/orgChart1"/>
    <dgm:cxn modelId="{9E99FCC3-C6E8-46BB-B503-6F004F386873}" type="presParOf" srcId="{6AF86E8C-A853-4A69-A93F-C5EFB61DDCD8}" destId="{28F47D39-494E-4B76-9EEE-8A0A1344C2E8}" srcOrd="1" destOrd="0" presId="urn:microsoft.com/office/officeart/2005/8/layout/orgChart1"/>
    <dgm:cxn modelId="{02C2C40F-9F75-4522-BE9C-753277F25242}" type="presParOf" srcId="{6AF86E8C-A853-4A69-A93F-C5EFB61DDCD8}" destId="{AE4437E1-0CAF-4460-8CE1-8D6E28955B40}" srcOrd="2" destOrd="0" presId="urn:microsoft.com/office/officeart/2005/8/layout/orgChart1"/>
    <dgm:cxn modelId="{EE42903F-52F2-4178-8F26-45D5DE8EB4DB}" type="presParOf" srcId="{822175D7-68B5-46A8-9AA8-BC2B47BF1677}" destId="{714DD2F2-9BDC-44A0-8679-B0B150AF6969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6.xml><?xml version="1.0" encoding="utf-8"?>
<dgm:dataModel xmlns:dgm="http://schemas.openxmlformats.org/drawingml/2006/diagram" xmlns:a="http://schemas.openxmlformats.org/drawingml/2006/main">
  <dgm:ptLst>
    <dgm:pt modelId="{CDAC5961-50FC-4628-8DAB-2215648EE009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583549C0-397C-4DB8-81F1-4D631638F834}">
      <dgm:prSet custT="1"/>
      <dgm:spPr>
        <a:solidFill>
          <a:schemeClr val="bg1"/>
        </a:solidFill>
      </dgm:spPr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sz="1200" dirty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Coordinador(a) Operativo(a) de Protección Civil</a:t>
          </a:r>
          <a:endParaRPr lang="es-ES" sz="1200" dirty="0">
            <a:solidFill>
              <a:schemeClr val="tx1"/>
            </a:solidFill>
          </a:endParaRPr>
        </a:p>
      </dgm:t>
    </dgm:pt>
    <dgm:pt modelId="{804D09B1-FAA3-4FF8-BF15-63F01B537A2C}" type="parTrans" cxnId="{5190BBB8-9322-405D-A74A-573A1527591C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s-ES" sz="1200">
            <a:solidFill>
              <a:schemeClr val="tx1"/>
            </a:solidFill>
          </a:endParaRPr>
        </a:p>
      </dgm:t>
    </dgm:pt>
    <dgm:pt modelId="{F1C5ACE5-9C3D-41DC-8F20-043D5B4E2DB8}" type="sibTrans" cxnId="{5190BBB8-9322-405D-A74A-573A1527591C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s-ES" sz="1200">
            <a:solidFill>
              <a:schemeClr val="tx1"/>
            </a:solidFill>
          </a:endParaRPr>
        </a:p>
      </dgm:t>
    </dgm:pt>
    <dgm:pt modelId="{77694EA4-2521-4352-87CA-7318EC6BE13F}">
      <dgm:prSet custT="1"/>
      <dgm:spPr>
        <a:solidFill>
          <a:schemeClr val="bg1"/>
        </a:solidFill>
      </dgm:spPr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ES" sz="1200" dirty="0">
              <a:solidFill>
                <a:schemeClr val="tx1"/>
              </a:solidFill>
            </a:rPr>
            <a:t>Supervisor(a) de </a:t>
          </a:r>
          <a:br>
            <a:rPr lang="es-ES" sz="1200" dirty="0">
              <a:solidFill>
                <a:schemeClr val="tx1"/>
              </a:solidFill>
            </a:rPr>
          </a:br>
          <a:r>
            <a:rPr lang="es-ES" sz="1200" dirty="0">
              <a:solidFill>
                <a:schemeClr val="tx1"/>
              </a:solidFill>
            </a:rPr>
            <a:t>Protección </a:t>
          </a:r>
          <a:r>
            <a:rPr lang="es-ES" sz="1200" dirty="0" smtClean="0">
              <a:solidFill>
                <a:schemeClr val="tx1"/>
              </a:solidFill>
            </a:rPr>
            <a:t>Civil</a:t>
          </a:r>
          <a:endParaRPr lang="es-ES" sz="1200" dirty="0">
            <a:solidFill>
              <a:schemeClr val="tx1"/>
            </a:solidFill>
          </a:endParaRPr>
        </a:p>
      </dgm:t>
    </dgm:pt>
    <dgm:pt modelId="{9EF4BF40-5A3F-4440-B410-4BA77621EFC0}" type="parTrans" cxnId="{AB3D5B8F-BC2F-4363-BD40-D6B4C93AC566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s-ES" sz="1200">
            <a:solidFill>
              <a:schemeClr val="tx1"/>
            </a:solidFill>
          </a:endParaRPr>
        </a:p>
      </dgm:t>
    </dgm:pt>
    <dgm:pt modelId="{4703D4C6-AE2A-4E8D-A685-AB49188CA45D}" type="sibTrans" cxnId="{AB3D5B8F-BC2F-4363-BD40-D6B4C93AC566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s-ES" sz="1200">
            <a:solidFill>
              <a:schemeClr val="tx1"/>
            </a:solidFill>
          </a:endParaRPr>
        </a:p>
      </dgm:t>
    </dgm:pt>
    <dgm:pt modelId="{98B8DCD5-DBFD-4DC8-8999-1CB076D75D12}">
      <dgm:prSet custT="1"/>
      <dgm:spPr>
        <a:solidFill>
          <a:schemeClr val="bg1"/>
        </a:solidFill>
      </dgm:spPr>
      <dgm:t>
        <a:bodyPr/>
        <a:lstStyle/>
        <a:p>
          <a:r>
            <a:rPr lang="es-ES" sz="1200" dirty="0">
              <a:solidFill>
                <a:schemeClr val="tx1"/>
              </a:solidFill>
            </a:rPr>
            <a:t>Supervisor(a) de </a:t>
          </a:r>
          <a:br>
            <a:rPr lang="es-ES" sz="1200" dirty="0">
              <a:solidFill>
                <a:schemeClr val="tx1"/>
              </a:solidFill>
            </a:rPr>
          </a:br>
          <a:r>
            <a:rPr lang="es-ES" sz="1200" dirty="0">
              <a:solidFill>
                <a:schemeClr val="tx1"/>
              </a:solidFill>
            </a:rPr>
            <a:t>Protección </a:t>
          </a:r>
          <a:r>
            <a:rPr lang="es-ES" sz="1200" dirty="0" smtClean="0">
              <a:solidFill>
                <a:schemeClr val="tx1"/>
              </a:solidFill>
            </a:rPr>
            <a:t>Civil</a:t>
          </a:r>
          <a:endParaRPr lang="es-ES" sz="1200" dirty="0">
            <a:solidFill>
              <a:schemeClr val="tx1"/>
            </a:solidFill>
          </a:endParaRPr>
        </a:p>
      </dgm:t>
    </dgm:pt>
    <dgm:pt modelId="{4A96E1B1-B36A-43D4-BC9E-D7CF21A01E42}" type="parTrans" cxnId="{F1D95997-508A-478D-B585-4DCCFC2F407A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0B7D4836-0F60-4592-AE7F-BBC4E94B2FE5}" type="sibTrans" cxnId="{F1D95997-508A-478D-B585-4DCCFC2F407A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F1F500C2-3A91-495C-9786-F1C4AA0F7F57}">
      <dgm:prSet custT="1"/>
      <dgm:spPr>
        <a:solidFill>
          <a:schemeClr val="bg1"/>
        </a:solidFill>
      </dgm:spPr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Elementos Operativos(as) de Protección Civil</a:t>
          </a:r>
          <a:endParaRPr lang="es-ES" sz="1200" dirty="0">
            <a:solidFill>
              <a:schemeClr val="tx1"/>
            </a:solidFill>
          </a:endParaRPr>
        </a:p>
      </dgm:t>
    </dgm:pt>
    <dgm:pt modelId="{51F2AEC2-894B-4DB8-8D63-E6CBB3A557B6}" type="parTrans" cxnId="{36CFB74C-D579-41A9-8462-40244AE3DEA2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15D43268-0AF0-49BD-9031-330D2BA6780F}" type="sibTrans" cxnId="{36CFB74C-D579-41A9-8462-40244AE3DEA2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E9719B80-BFEE-467F-8F56-FD281DA48D47}">
      <dgm:prSet custT="1"/>
      <dgm:spPr>
        <a:solidFill>
          <a:schemeClr val="bg1"/>
        </a:solidFill>
      </dgm:spPr>
      <dgm:t>
        <a:bodyPr/>
        <a:lstStyle/>
        <a:p>
          <a:r>
            <a:rPr lang="es-ES" sz="1200" dirty="0">
              <a:solidFill>
                <a:schemeClr val="tx1"/>
              </a:solidFill>
            </a:rPr>
            <a:t>Supervisores(as) de </a:t>
          </a:r>
          <a:br>
            <a:rPr lang="es-ES" sz="1200" dirty="0">
              <a:solidFill>
                <a:schemeClr val="tx1"/>
              </a:solidFill>
            </a:rPr>
          </a:br>
          <a:r>
            <a:rPr lang="es-ES" sz="1200" dirty="0">
              <a:solidFill>
                <a:schemeClr val="tx1"/>
              </a:solidFill>
            </a:rPr>
            <a:t>Protección </a:t>
          </a:r>
          <a:r>
            <a:rPr lang="es-ES" sz="1200" dirty="0" smtClean="0">
              <a:solidFill>
                <a:schemeClr val="tx1"/>
              </a:solidFill>
            </a:rPr>
            <a:t>Civil</a:t>
          </a:r>
          <a:endParaRPr lang="es-ES" sz="1200" dirty="0">
            <a:solidFill>
              <a:schemeClr val="tx1"/>
            </a:solidFill>
          </a:endParaRPr>
        </a:p>
      </dgm:t>
    </dgm:pt>
    <dgm:pt modelId="{05B828F0-ED0D-493D-A3F7-EF9EC9E1374D}" type="parTrans" cxnId="{4FF53979-FDCE-42A7-AD9D-FE009135D6EC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CC0B5A2A-B9E0-49E5-B367-353BB547191F}" type="sibTrans" cxnId="{4FF53979-FDCE-42A7-AD9D-FE009135D6EC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9385C2FE-A560-487B-8030-F8A3E27B001D}">
      <dgm:prSet custT="1"/>
      <dgm:spPr>
        <a:solidFill>
          <a:schemeClr val="bg1"/>
        </a:solidFill>
      </dgm:spPr>
      <dgm:t>
        <a:bodyPr/>
        <a:lstStyle/>
        <a:p>
          <a:r>
            <a:rPr lang="es-ES" sz="1200" dirty="0">
              <a:solidFill>
                <a:schemeClr val="tx1"/>
              </a:solidFill>
            </a:rPr>
            <a:t>Elementos Operativos(as) de Protección Civil</a:t>
          </a:r>
          <a:br>
            <a:rPr lang="es-ES" sz="1200" dirty="0">
              <a:solidFill>
                <a:schemeClr val="tx1"/>
              </a:solidFill>
            </a:rPr>
          </a:br>
          <a:endParaRPr lang="es-ES" sz="1200" dirty="0">
            <a:solidFill>
              <a:schemeClr val="tx1"/>
            </a:solidFill>
          </a:endParaRPr>
        </a:p>
      </dgm:t>
    </dgm:pt>
    <dgm:pt modelId="{25A4966D-FB35-4893-B325-162A9E37D90B}" type="parTrans" cxnId="{E922F438-04E7-4256-A4C8-7B53DF3F1313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839F17B3-8EC7-4102-9262-A49B4DB6A7FC}" type="sibTrans" cxnId="{E922F438-04E7-4256-A4C8-7B53DF3F1313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ECAA0E70-EBCB-4CC0-9D9E-C440DD728500}">
      <dgm:prSet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</a:rPr>
            <a:t>Elementos Operativos(as) de Protección Civil</a:t>
          </a:r>
          <a:br>
            <a:rPr lang="es-ES" sz="1200" dirty="0">
              <a:solidFill>
                <a:schemeClr val="tx1"/>
              </a:solidFill>
            </a:rPr>
          </a:br>
          <a:endParaRPr lang="es-ES" sz="1200" dirty="0"/>
        </a:p>
      </dgm:t>
    </dgm:pt>
    <dgm:pt modelId="{2BEA7717-6E64-4DBF-9D87-D52AAB735326}" type="parTrans" cxnId="{90183E98-32AB-48C6-ADE7-FB8687BCD221}">
      <dgm:prSet/>
      <dgm:spPr/>
      <dgm:t>
        <a:bodyPr/>
        <a:lstStyle/>
        <a:p>
          <a:endParaRPr lang="es-ES"/>
        </a:p>
      </dgm:t>
    </dgm:pt>
    <dgm:pt modelId="{2E377E6B-84C4-478E-87C7-E97036B6EA53}" type="sibTrans" cxnId="{90183E98-32AB-48C6-ADE7-FB8687BCD221}">
      <dgm:prSet/>
      <dgm:spPr/>
      <dgm:t>
        <a:bodyPr/>
        <a:lstStyle/>
        <a:p>
          <a:endParaRPr lang="es-ES"/>
        </a:p>
      </dgm:t>
    </dgm:pt>
    <dgm:pt modelId="{ECE67096-B5A6-4C0B-BBDB-5F78365D9EAF}" type="pres">
      <dgm:prSet presAssocID="{CDAC5961-50FC-4628-8DAB-2215648EE009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1917F098-AA0B-4770-973D-25A9BA6010C0}" type="pres">
      <dgm:prSet presAssocID="{583549C0-397C-4DB8-81F1-4D631638F834}" presName="hierRoot1" presStyleCnt="0">
        <dgm:presLayoutVars>
          <dgm:hierBranch val="init"/>
        </dgm:presLayoutVars>
      </dgm:prSet>
      <dgm:spPr/>
    </dgm:pt>
    <dgm:pt modelId="{8A3B7271-F2B1-4451-A46E-D8A8879E4DED}" type="pres">
      <dgm:prSet presAssocID="{583549C0-397C-4DB8-81F1-4D631638F834}" presName="rootComposite1" presStyleCnt="0"/>
      <dgm:spPr/>
    </dgm:pt>
    <dgm:pt modelId="{78A76EEA-1048-4BA6-BFEB-52A697A9BFC9}" type="pres">
      <dgm:prSet presAssocID="{583549C0-397C-4DB8-81F1-4D631638F834}" presName="rootText1" presStyleLbl="node0" presStyleIdx="0" presStyleCnt="1" custScaleX="84058" custScaleY="77386" custLinFactNeighborX="523" custLinFactNeighborY="2942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29F5576-0A0A-46E3-9F35-7180E3D7E19C}" type="pres">
      <dgm:prSet presAssocID="{583549C0-397C-4DB8-81F1-4D631638F834}" presName="rootConnector1" presStyleLbl="node1" presStyleIdx="0" presStyleCnt="0"/>
      <dgm:spPr/>
      <dgm:t>
        <a:bodyPr/>
        <a:lstStyle/>
        <a:p>
          <a:endParaRPr lang="es-ES"/>
        </a:p>
      </dgm:t>
    </dgm:pt>
    <dgm:pt modelId="{52FA8915-46F5-479D-A8AF-81EEEF3CE34F}" type="pres">
      <dgm:prSet presAssocID="{583549C0-397C-4DB8-81F1-4D631638F834}" presName="hierChild2" presStyleCnt="0"/>
      <dgm:spPr/>
    </dgm:pt>
    <dgm:pt modelId="{BE464432-9A5E-4F65-A3FB-B0D1616F2066}" type="pres">
      <dgm:prSet presAssocID="{9EF4BF40-5A3F-4440-B410-4BA77621EFC0}" presName="Name37" presStyleLbl="parChTrans1D2" presStyleIdx="0" presStyleCnt="3"/>
      <dgm:spPr/>
      <dgm:t>
        <a:bodyPr/>
        <a:lstStyle/>
        <a:p>
          <a:endParaRPr lang="es-ES"/>
        </a:p>
      </dgm:t>
    </dgm:pt>
    <dgm:pt modelId="{AF5F0746-0C95-4E55-8E39-734B77EC32A8}" type="pres">
      <dgm:prSet presAssocID="{77694EA4-2521-4352-87CA-7318EC6BE13F}" presName="hierRoot2" presStyleCnt="0">
        <dgm:presLayoutVars>
          <dgm:hierBranch/>
        </dgm:presLayoutVars>
      </dgm:prSet>
      <dgm:spPr/>
    </dgm:pt>
    <dgm:pt modelId="{9E143198-8F40-476B-8B2B-6AAFD428646A}" type="pres">
      <dgm:prSet presAssocID="{77694EA4-2521-4352-87CA-7318EC6BE13F}" presName="rootComposite" presStyleCnt="0"/>
      <dgm:spPr/>
    </dgm:pt>
    <dgm:pt modelId="{499BD5B1-D141-4768-B228-8DEC84914B9D}" type="pres">
      <dgm:prSet presAssocID="{77694EA4-2521-4352-87CA-7318EC6BE13F}" presName="rootText" presStyleLbl="node2" presStyleIdx="0" presStyleCnt="3" custScaleX="78435" custScaleY="67591" custLinFactNeighborX="1689" custLinFactNeighborY="3000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5A94ECB-B032-44C3-980E-9B1178EAF73E}" type="pres">
      <dgm:prSet presAssocID="{77694EA4-2521-4352-87CA-7318EC6BE13F}" presName="rootConnector" presStyleLbl="node2" presStyleIdx="0" presStyleCnt="3"/>
      <dgm:spPr/>
      <dgm:t>
        <a:bodyPr/>
        <a:lstStyle/>
        <a:p>
          <a:endParaRPr lang="es-ES"/>
        </a:p>
      </dgm:t>
    </dgm:pt>
    <dgm:pt modelId="{14FB0D8A-D321-4F75-A72D-1075ED0D2D38}" type="pres">
      <dgm:prSet presAssocID="{77694EA4-2521-4352-87CA-7318EC6BE13F}" presName="hierChild4" presStyleCnt="0"/>
      <dgm:spPr/>
    </dgm:pt>
    <dgm:pt modelId="{13FDE6E5-60BC-4630-8769-06F09AB1F91C}" type="pres">
      <dgm:prSet presAssocID="{51F2AEC2-894B-4DB8-8D63-E6CBB3A557B6}" presName="Name35" presStyleLbl="parChTrans1D3" presStyleIdx="0" presStyleCnt="3"/>
      <dgm:spPr/>
      <dgm:t>
        <a:bodyPr/>
        <a:lstStyle/>
        <a:p>
          <a:endParaRPr lang="es-ES"/>
        </a:p>
      </dgm:t>
    </dgm:pt>
    <dgm:pt modelId="{F2C0BE6E-F6F8-4DF6-BB44-AED93F43571F}" type="pres">
      <dgm:prSet presAssocID="{F1F500C2-3A91-495C-9786-F1C4AA0F7F57}" presName="hierRoot2" presStyleCnt="0">
        <dgm:presLayoutVars>
          <dgm:hierBranch/>
        </dgm:presLayoutVars>
      </dgm:prSet>
      <dgm:spPr/>
    </dgm:pt>
    <dgm:pt modelId="{CB673500-CAFB-46D8-9AB4-3048B98ADF9F}" type="pres">
      <dgm:prSet presAssocID="{F1F500C2-3A91-495C-9786-F1C4AA0F7F57}" presName="rootComposite" presStyleCnt="0"/>
      <dgm:spPr/>
    </dgm:pt>
    <dgm:pt modelId="{CC6FE982-1199-4707-A5AF-591E8AC5676A}" type="pres">
      <dgm:prSet presAssocID="{F1F500C2-3A91-495C-9786-F1C4AA0F7F57}" presName="rootText" presStyleLbl="node3" presStyleIdx="0" presStyleCnt="3" custScaleX="78435" custScaleY="119531" custLinFactNeighborX="1620" custLinFactNeighborY="910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7023AC7-221C-4425-843A-A2340F9D9FE6}" type="pres">
      <dgm:prSet presAssocID="{F1F500C2-3A91-495C-9786-F1C4AA0F7F57}" presName="rootConnector" presStyleLbl="node3" presStyleIdx="0" presStyleCnt="3"/>
      <dgm:spPr/>
      <dgm:t>
        <a:bodyPr/>
        <a:lstStyle/>
        <a:p>
          <a:endParaRPr lang="es-ES"/>
        </a:p>
      </dgm:t>
    </dgm:pt>
    <dgm:pt modelId="{7A710D3E-BA5D-422A-9790-EBEDB69BC749}" type="pres">
      <dgm:prSet presAssocID="{F1F500C2-3A91-495C-9786-F1C4AA0F7F57}" presName="hierChild4" presStyleCnt="0"/>
      <dgm:spPr/>
    </dgm:pt>
    <dgm:pt modelId="{93E140E0-0E6A-4B72-A24A-7938669E3A07}" type="pres">
      <dgm:prSet presAssocID="{F1F500C2-3A91-495C-9786-F1C4AA0F7F57}" presName="hierChild5" presStyleCnt="0"/>
      <dgm:spPr/>
    </dgm:pt>
    <dgm:pt modelId="{33356B46-9205-4F8A-A015-FE62307E9DED}" type="pres">
      <dgm:prSet presAssocID="{77694EA4-2521-4352-87CA-7318EC6BE13F}" presName="hierChild5" presStyleCnt="0"/>
      <dgm:spPr/>
    </dgm:pt>
    <dgm:pt modelId="{0CDAD89B-FFB8-4101-8BAE-31571B63214F}" type="pres">
      <dgm:prSet presAssocID="{05B828F0-ED0D-493D-A3F7-EF9EC9E1374D}" presName="Name37" presStyleLbl="parChTrans1D2" presStyleIdx="1" presStyleCnt="3"/>
      <dgm:spPr/>
      <dgm:t>
        <a:bodyPr/>
        <a:lstStyle/>
        <a:p>
          <a:endParaRPr lang="es-ES"/>
        </a:p>
      </dgm:t>
    </dgm:pt>
    <dgm:pt modelId="{E86C4562-78B4-4ED6-9938-6242C129A689}" type="pres">
      <dgm:prSet presAssocID="{E9719B80-BFEE-467F-8F56-FD281DA48D47}" presName="hierRoot2" presStyleCnt="0">
        <dgm:presLayoutVars>
          <dgm:hierBranch/>
        </dgm:presLayoutVars>
      </dgm:prSet>
      <dgm:spPr/>
    </dgm:pt>
    <dgm:pt modelId="{43F5E723-F95D-41EB-AECB-D2A75CD3CC83}" type="pres">
      <dgm:prSet presAssocID="{E9719B80-BFEE-467F-8F56-FD281DA48D47}" presName="rootComposite" presStyleCnt="0"/>
      <dgm:spPr/>
    </dgm:pt>
    <dgm:pt modelId="{94B27260-5CFB-4FCB-AE44-2F2498C5C0B4}" type="pres">
      <dgm:prSet presAssocID="{E9719B80-BFEE-467F-8F56-FD281DA48D47}" presName="rootText" presStyleLbl="node2" presStyleIdx="1" presStyleCnt="3" custScaleX="78435" custScaleY="67591" custLinFactNeighborX="556" custLinFactNeighborY="2893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7D6132C-DE80-4C1D-84B1-D3A5E1B7CAFB}" type="pres">
      <dgm:prSet presAssocID="{E9719B80-BFEE-467F-8F56-FD281DA48D47}" presName="rootConnector" presStyleLbl="node2" presStyleIdx="1" presStyleCnt="3"/>
      <dgm:spPr/>
      <dgm:t>
        <a:bodyPr/>
        <a:lstStyle/>
        <a:p>
          <a:endParaRPr lang="es-ES"/>
        </a:p>
      </dgm:t>
    </dgm:pt>
    <dgm:pt modelId="{01DF96E4-09A8-4B32-B4C2-61D9EA371ACC}" type="pres">
      <dgm:prSet presAssocID="{E9719B80-BFEE-467F-8F56-FD281DA48D47}" presName="hierChild4" presStyleCnt="0"/>
      <dgm:spPr/>
    </dgm:pt>
    <dgm:pt modelId="{444E1B4F-E979-4633-B697-313E17157769}" type="pres">
      <dgm:prSet presAssocID="{2BEA7717-6E64-4DBF-9D87-D52AAB735326}" presName="Name35" presStyleLbl="parChTrans1D3" presStyleIdx="1" presStyleCnt="3"/>
      <dgm:spPr/>
      <dgm:t>
        <a:bodyPr/>
        <a:lstStyle/>
        <a:p>
          <a:endParaRPr lang="es-ES"/>
        </a:p>
      </dgm:t>
    </dgm:pt>
    <dgm:pt modelId="{B47FD8E1-4800-46AD-A19F-A4C9E7C3A29D}" type="pres">
      <dgm:prSet presAssocID="{ECAA0E70-EBCB-4CC0-9D9E-C440DD728500}" presName="hierRoot2" presStyleCnt="0">
        <dgm:presLayoutVars>
          <dgm:hierBranch val="init"/>
        </dgm:presLayoutVars>
      </dgm:prSet>
      <dgm:spPr/>
    </dgm:pt>
    <dgm:pt modelId="{615D7C21-BCF4-4B03-AD7E-299974A86C01}" type="pres">
      <dgm:prSet presAssocID="{ECAA0E70-EBCB-4CC0-9D9E-C440DD728500}" presName="rootComposite" presStyleCnt="0"/>
      <dgm:spPr/>
    </dgm:pt>
    <dgm:pt modelId="{52A3B2BA-AA78-4D96-8434-DBB354480C3E}" type="pres">
      <dgm:prSet presAssocID="{ECAA0E70-EBCB-4CC0-9D9E-C440DD728500}" presName="rootText" presStyleLbl="node3" presStyleIdx="1" presStyleCnt="3" custScaleX="78435" custScaleY="116554" custLinFactNeighborY="835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C550C03-F237-448B-9F0E-C385142BAB26}" type="pres">
      <dgm:prSet presAssocID="{ECAA0E70-EBCB-4CC0-9D9E-C440DD728500}" presName="rootConnector" presStyleLbl="node3" presStyleIdx="1" presStyleCnt="3"/>
      <dgm:spPr/>
      <dgm:t>
        <a:bodyPr/>
        <a:lstStyle/>
        <a:p>
          <a:endParaRPr lang="es-ES"/>
        </a:p>
      </dgm:t>
    </dgm:pt>
    <dgm:pt modelId="{A05E02E8-6A25-4A3D-BDD5-EDD99880047D}" type="pres">
      <dgm:prSet presAssocID="{ECAA0E70-EBCB-4CC0-9D9E-C440DD728500}" presName="hierChild4" presStyleCnt="0"/>
      <dgm:spPr/>
    </dgm:pt>
    <dgm:pt modelId="{ED93624B-C90B-400D-866E-72F7C4A08F6E}" type="pres">
      <dgm:prSet presAssocID="{ECAA0E70-EBCB-4CC0-9D9E-C440DD728500}" presName="hierChild5" presStyleCnt="0"/>
      <dgm:spPr/>
    </dgm:pt>
    <dgm:pt modelId="{A0E63D66-4AEF-4840-A8CE-BAED63C7E52F}" type="pres">
      <dgm:prSet presAssocID="{E9719B80-BFEE-467F-8F56-FD281DA48D47}" presName="hierChild5" presStyleCnt="0"/>
      <dgm:spPr/>
    </dgm:pt>
    <dgm:pt modelId="{744C7A60-B8DD-4BC6-BF0A-4222C9704BC0}" type="pres">
      <dgm:prSet presAssocID="{4A96E1B1-B36A-43D4-BC9E-D7CF21A01E42}" presName="Name37" presStyleLbl="parChTrans1D2" presStyleIdx="2" presStyleCnt="3"/>
      <dgm:spPr/>
      <dgm:t>
        <a:bodyPr/>
        <a:lstStyle/>
        <a:p>
          <a:endParaRPr lang="es-ES"/>
        </a:p>
      </dgm:t>
    </dgm:pt>
    <dgm:pt modelId="{54006874-A04C-4553-B96A-58550F12B78C}" type="pres">
      <dgm:prSet presAssocID="{98B8DCD5-DBFD-4DC8-8999-1CB076D75D12}" presName="hierRoot2" presStyleCnt="0">
        <dgm:presLayoutVars>
          <dgm:hierBranch/>
        </dgm:presLayoutVars>
      </dgm:prSet>
      <dgm:spPr/>
    </dgm:pt>
    <dgm:pt modelId="{C3FF3492-5AC3-4A19-9668-FBDC5202082D}" type="pres">
      <dgm:prSet presAssocID="{98B8DCD5-DBFD-4DC8-8999-1CB076D75D12}" presName="rootComposite" presStyleCnt="0"/>
      <dgm:spPr/>
    </dgm:pt>
    <dgm:pt modelId="{5EE88082-2EA4-464A-8F21-9F070BA6E9CC}" type="pres">
      <dgm:prSet presAssocID="{98B8DCD5-DBFD-4DC8-8999-1CB076D75D12}" presName="rootText" presStyleLbl="node2" presStyleIdx="2" presStyleCnt="3" custScaleX="78435" custScaleY="67591" custLinFactNeighborX="140" custLinFactNeighborY="2990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88CFAFA-009B-4E0D-8EA4-A9AFF25CC375}" type="pres">
      <dgm:prSet presAssocID="{98B8DCD5-DBFD-4DC8-8999-1CB076D75D12}" presName="rootConnector" presStyleLbl="node2" presStyleIdx="2" presStyleCnt="3"/>
      <dgm:spPr/>
      <dgm:t>
        <a:bodyPr/>
        <a:lstStyle/>
        <a:p>
          <a:endParaRPr lang="es-ES"/>
        </a:p>
      </dgm:t>
    </dgm:pt>
    <dgm:pt modelId="{B3523FAD-22DD-43AD-94FC-46B9393C7373}" type="pres">
      <dgm:prSet presAssocID="{98B8DCD5-DBFD-4DC8-8999-1CB076D75D12}" presName="hierChild4" presStyleCnt="0"/>
      <dgm:spPr/>
    </dgm:pt>
    <dgm:pt modelId="{522FD797-93CC-41AC-B6F1-3F13C82E0A9B}" type="pres">
      <dgm:prSet presAssocID="{25A4966D-FB35-4893-B325-162A9E37D90B}" presName="Name35" presStyleLbl="parChTrans1D3" presStyleIdx="2" presStyleCnt="3"/>
      <dgm:spPr/>
      <dgm:t>
        <a:bodyPr/>
        <a:lstStyle/>
        <a:p>
          <a:endParaRPr lang="es-ES"/>
        </a:p>
      </dgm:t>
    </dgm:pt>
    <dgm:pt modelId="{76D4CB34-5566-49DD-BB0A-741B968E22E0}" type="pres">
      <dgm:prSet presAssocID="{9385C2FE-A560-487B-8030-F8A3E27B001D}" presName="hierRoot2" presStyleCnt="0">
        <dgm:presLayoutVars>
          <dgm:hierBranch val="init"/>
        </dgm:presLayoutVars>
      </dgm:prSet>
      <dgm:spPr/>
    </dgm:pt>
    <dgm:pt modelId="{5EF89D6D-CD24-4132-9B65-5B55175A70A1}" type="pres">
      <dgm:prSet presAssocID="{9385C2FE-A560-487B-8030-F8A3E27B001D}" presName="rootComposite" presStyleCnt="0"/>
      <dgm:spPr/>
    </dgm:pt>
    <dgm:pt modelId="{1087945E-17F3-4140-BF02-2483942C491D}" type="pres">
      <dgm:prSet presAssocID="{9385C2FE-A560-487B-8030-F8A3E27B001D}" presName="rootText" presStyleLbl="node3" presStyleIdx="2" presStyleCnt="3" custScaleX="78435" custScaleY="116718" custLinFactNeighborY="827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38DD2855-E754-4F69-A77F-8256AAC9B1AF}" type="pres">
      <dgm:prSet presAssocID="{9385C2FE-A560-487B-8030-F8A3E27B001D}" presName="rootConnector" presStyleLbl="node3" presStyleIdx="2" presStyleCnt="3"/>
      <dgm:spPr/>
      <dgm:t>
        <a:bodyPr/>
        <a:lstStyle/>
        <a:p>
          <a:endParaRPr lang="es-ES"/>
        </a:p>
      </dgm:t>
    </dgm:pt>
    <dgm:pt modelId="{DE0EA298-6874-4B2C-B695-85882F5D68BE}" type="pres">
      <dgm:prSet presAssocID="{9385C2FE-A560-487B-8030-F8A3E27B001D}" presName="hierChild4" presStyleCnt="0"/>
      <dgm:spPr/>
    </dgm:pt>
    <dgm:pt modelId="{39B1CD31-8950-4E2D-919F-C464D33FA120}" type="pres">
      <dgm:prSet presAssocID="{9385C2FE-A560-487B-8030-F8A3E27B001D}" presName="hierChild5" presStyleCnt="0"/>
      <dgm:spPr/>
    </dgm:pt>
    <dgm:pt modelId="{3BE1FC26-4EDF-4EF4-8087-7BD602A06D11}" type="pres">
      <dgm:prSet presAssocID="{98B8DCD5-DBFD-4DC8-8999-1CB076D75D12}" presName="hierChild5" presStyleCnt="0"/>
      <dgm:spPr/>
    </dgm:pt>
    <dgm:pt modelId="{A843E70F-AC4F-44B3-81EB-DC9E87C39F0A}" type="pres">
      <dgm:prSet presAssocID="{583549C0-397C-4DB8-81F1-4D631638F834}" presName="hierChild3" presStyleCnt="0"/>
      <dgm:spPr/>
    </dgm:pt>
  </dgm:ptLst>
  <dgm:cxnLst>
    <dgm:cxn modelId="{AB3D5B8F-BC2F-4363-BD40-D6B4C93AC566}" srcId="{583549C0-397C-4DB8-81F1-4D631638F834}" destId="{77694EA4-2521-4352-87CA-7318EC6BE13F}" srcOrd="0" destOrd="0" parTransId="{9EF4BF40-5A3F-4440-B410-4BA77621EFC0}" sibTransId="{4703D4C6-AE2A-4E8D-A685-AB49188CA45D}"/>
    <dgm:cxn modelId="{E3F5333F-F010-4215-9AD3-44B82975EB46}" type="presOf" srcId="{E9719B80-BFEE-467F-8F56-FD281DA48D47}" destId="{94B27260-5CFB-4FCB-AE44-2F2498C5C0B4}" srcOrd="0" destOrd="0" presId="urn:microsoft.com/office/officeart/2005/8/layout/orgChart1"/>
    <dgm:cxn modelId="{4FF53979-FDCE-42A7-AD9D-FE009135D6EC}" srcId="{583549C0-397C-4DB8-81F1-4D631638F834}" destId="{E9719B80-BFEE-467F-8F56-FD281DA48D47}" srcOrd="1" destOrd="0" parTransId="{05B828F0-ED0D-493D-A3F7-EF9EC9E1374D}" sibTransId="{CC0B5A2A-B9E0-49E5-B367-353BB547191F}"/>
    <dgm:cxn modelId="{D9AD01FC-EF92-4485-9998-1871DAF11987}" type="presOf" srcId="{9385C2FE-A560-487B-8030-F8A3E27B001D}" destId="{1087945E-17F3-4140-BF02-2483942C491D}" srcOrd="0" destOrd="0" presId="urn:microsoft.com/office/officeart/2005/8/layout/orgChart1"/>
    <dgm:cxn modelId="{232135CA-DABD-4E5F-963F-0CCC7583078D}" type="presOf" srcId="{25A4966D-FB35-4893-B325-162A9E37D90B}" destId="{522FD797-93CC-41AC-B6F1-3F13C82E0A9B}" srcOrd="0" destOrd="0" presId="urn:microsoft.com/office/officeart/2005/8/layout/orgChart1"/>
    <dgm:cxn modelId="{2F2C5BB5-B079-486D-801B-A44DA0829A42}" type="presOf" srcId="{583549C0-397C-4DB8-81F1-4D631638F834}" destId="{029F5576-0A0A-46E3-9F35-7180E3D7E19C}" srcOrd="1" destOrd="0" presId="urn:microsoft.com/office/officeart/2005/8/layout/orgChart1"/>
    <dgm:cxn modelId="{C49684C6-38D4-41CC-8E4A-17D1B7D8E439}" type="presOf" srcId="{CDAC5961-50FC-4628-8DAB-2215648EE009}" destId="{ECE67096-B5A6-4C0B-BBDB-5F78365D9EAF}" srcOrd="0" destOrd="0" presId="urn:microsoft.com/office/officeart/2005/8/layout/orgChart1"/>
    <dgm:cxn modelId="{E0C162C6-14B7-470F-9E9D-47303F342968}" type="presOf" srcId="{F1F500C2-3A91-495C-9786-F1C4AA0F7F57}" destId="{CC6FE982-1199-4707-A5AF-591E8AC5676A}" srcOrd="0" destOrd="0" presId="urn:microsoft.com/office/officeart/2005/8/layout/orgChart1"/>
    <dgm:cxn modelId="{5E211375-AA7A-4283-B17E-D0540FAE3C2F}" type="presOf" srcId="{05B828F0-ED0D-493D-A3F7-EF9EC9E1374D}" destId="{0CDAD89B-FFB8-4101-8BAE-31571B63214F}" srcOrd="0" destOrd="0" presId="urn:microsoft.com/office/officeart/2005/8/layout/orgChart1"/>
    <dgm:cxn modelId="{78DEF988-29A4-4827-B0A3-0370069A4C56}" type="presOf" srcId="{9385C2FE-A560-487B-8030-F8A3E27B001D}" destId="{38DD2855-E754-4F69-A77F-8256AAC9B1AF}" srcOrd="1" destOrd="0" presId="urn:microsoft.com/office/officeart/2005/8/layout/orgChart1"/>
    <dgm:cxn modelId="{BAB9B1FF-F2B6-4BA8-9EB1-899EFAF56F26}" type="presOf" srcId="{2BEA7717-6E64-4DBF-9D87-D52AAB735326}" destId="{444E1B4F-E979-4633-B697-313E17157769}" srcOrd="0" destOrd="0" presId="urn:microsoft.com/office/officeart/2005/8/layout/orgChart1"/>
    <dgm:cxn modelId="{F1B2467F-AA32-4832-B156-29DA989B6BD4}" type="presOf" srcId="{51F2AEC2-894B-4DB8-8D63-E6CBB3A557B6}" destId="{13FDE6E5-60BC-4630-8769-06F09AB1F91C}" srcOrd="0" destOrd="0" presId="urn:microsoft.com/office/officeart/2005/8/layout/orgChart1"/>
    <dgm:cxn modelId="{C035D77E-3091-4CA2-BC17-B02CDAAB4F0C}" type="presOf" srcId="{F1F500C2-3A91-495C-9786-F1C4AA0F7F57}" destId="{F7023AC7-221C-4425-843A-A2340F9D9FE6}" srcOrd="1" destOrd="0" presId="urn:microsoft.com/office/officeart/2005/8/layout/orgChart1"/>
    <dgm:cxn modelId="{94B4245E-E73F-46E6-907D-F963C9AB4F12}" type="presOf" srcId="{ECAA0E70-EBCB-4CC0-9D9E-C440DD728500}" destId="{BC550C03-F237-448B-9F0E-C385142BAB26}" srcOrd="1" destOrd="0" presId="urn:microsoft.com/office/officeart/2005/8/layout/orgChart1"/>
    <dgm:cxn modelId="{36CFB74C-D579-41A9-8462-40244AE3DEA2}" srcId="{77694EA4-2521-4352-87CA-7318EC6BE13F}" destId="{F1F500C2-3A91-495C-9786-F1C4AA0F7F57}" srcOrd="0" destOrd="0" parTransId="{51F2AEC2-894B-4DB8-8D63-E6CBB3A557B6}" sibTransId="{15D43268-0AF0-49BD-9031-330D2BA6780F}"/>
    <dgm:cxn modelId="{5190BBB8-9322-405D-A74A-573A1527591C}" srcId="{CDAC5961-50FC-4628-8DAB-2215648EE009}" destId="{583549C0-397C-4DB8-81F1-4D631638F834}" srcOrd="0" destOrd="0" parTransId="{804D09B1-FAA3-4FF8-BF15-63F01B537A2C}" sibTransId="{F1C5ACE5-9C3D-41DC-8F20-043D5B4E2DB8}"/>
    <dgm:cxn modelId="{27E20D30-B06A-45C2-BFE1-9D171D45B21F}" type="presOf" srcId="{E9719B80-BFEE-467F-8F56-FD281DA48D47}" destId="{B7D6132C-DE80-4C1D-84B1-D3A5E1B7CAFB}" srcOrd="1" destOrd="0" presId="urn:microsoft.com/office/officeart/2005/8/layout/orgChart1"/>
    <dgm:cxn modelId="{0FFF9A61-98A3-4AB5-B2EC-8C38EA844F1A}" type="presOf" srcId="{77694EA4-2521-4352-87CA-7318EC6BE13F}" destId="{85A94ECB-B032-44C3-980E-9B1178EAF73E}" srcOrd="1" destOrd="0" presId="urn:microsoft.com/office/officeart/2005/8/layout/orgChart1"/>
    <dgm:cxn modelId="{668E02B8-4AE3-472D-8A38-C8EFDECFDD60}" type="presOf" srcId="{583549C0-397C-4DB8-81F1-4D631638F834}" destId="{78A76EEA-1048-4BA6-BFEB-52A697A9BFC9}" srcOrd="0" destOrd="0" presId="urn:microsoft.com/office/officeart/2005/8/layout/orgChart1"/>
    <dgm:cxn modelId="{6AFE86C5-0B55-43AC-9CDD-A68C18F24CC1}" type="presOf" srcId="{9EF4BF40-5A3F-4440-B410-4BA77621EFC0}" destId="{BE464432-9A5E-4F65-A3FB-B0D1616F2066}" srcOrd="0" destOrd="0" presId="urn:microsoft.com/office/officeart/2005/8/layout/orgChart1"/>
    <dgm:cxn modelId="{376AF0F0-B617-48B9-A625-EA1612B1B72C}" type="presOf" srcId="{77694EA4-2521-4352-87CA-7318EC6BE13F}" destId="{499BD5B1-D141-4768-B228-8DEC84914B9D}" srcOrd="0" destOrd="0" presId="urn:microsoft.com/office/officeart/2005/8/layout/orgChart1"/>
    <dgm:cxn modelId="{90183E98-32AB-48C6-ADE7-FB8687BCD221}" srcId="{E9719B80-BFEE-467F-8F56-FD281DA48D47}" destId="{ECAA0E70-EBCB-4CC0-9D9E-C440DD728500}" srcOrd="0" destOrd="0" parTransId="{2BEA7717-6E64-4DBF-9D87-D52AAB735326}" sibTransId="{2E377E6B-84C4-478E-87C7-E97036B6EA53}"/>
    <dgm:cxn modelId="{E922F438-04E7-4256-A4C8-7B53DF3F1313}" srcId="{98B8DCD5-DBFD-4DC8-8999-1CB076D75D12}" destId="{9385C2FE-A560-487B-8030-F8A3E27B001D}" srcOrd="0" destOrd="0" parTransId="{25A4966D-FB35-4893-B325-162A9E37D90B}" sibTransId="{839F17B3-8EC7-4102-9262-A49B4DB6A7FC}"/>
    <dgm:cxn modelId="{5BD6A898-197F-478B-8786-7B950C2E93AE}" type="presOf" srcId="{98B8DCD5-DBFD-4DC8-8999-1CB076D75D12}" destId="{688CFAFA-009B-4E0D-8EA4-A9AFF25CC375}" srcOrd="1" destOrd="0" presId="urn:microsoft.com/office/officeart/2005/8/layout/orgChart1"/>
    <dgm:cxn modelId="{54CCD461-CC84-43F8-8175-69A1A0EA49BB}" type="presOf" srcId="{98B8DCD5-DBFD-4DC8-8999-1CB076D75D12}" destId="{5EE88082-2EA4-464A-8F21-9F070BA6E9CC}" srcOrd="0" destOrd="0" presId="urn:microsoft.com/office/officeart/2005/8/layout/orgChart1"/>
    <dgm:cxn modelId="{F1D95997-508A-478D-B585-4DCCFC2F407A}" srcId="{583549C0-397C-4DB8-81F1-4D631638F834}" destId="{98B8DCD5-DBFD-4DC8-8999-1CB076D75D12}" srcOrd="2" destOrd="0" parTransId="{4A96E1B1-B36A-43D4-BC9E-D7CF21A01E42}" sibTransId="{0B7D4836-0F60-4592-AE7F-BBC4E94B2FE5}"/>
    <dgm:cxn modelId="{8AC583DA-B2FD-4CFC-96FA-D9ECAFC863F7}" type="presOf" srcId="{4A96E1B1-B36A-43D4-BC9E-D7CF21A01E42}" destId="{744C7A60-B8DD-4BC6-BF0A-4222C9704BC0}" srcOrd="0" destOrd="0" presId="urn:microsoft.com/office/officeart/2005/8/layout/orgChart1"/>
    <dgm:cxn modelId="{6BE7EB32-49FF-473E-AC8F-A133DE43EB65}" type="presOf" srcId="{ECAA0E70-EBCB-4CC0-9D9E-C440DD728500}" destId="{52A3B2BA-AA78-4D96-8434-DBB354480C3E}" srcOrd="0" destOrd="0" presId="urn:microsoft.com/office/officeart/2005/8/layout/orgChart1"/>
    <dgm:cxn modelId="{91BEE839-B818-416E-9907-35E5B75BBF9D}" type="presParOf" srcId="{ECE67096-B5A6-4C0B-BBDB-5F78365D9EAF}" destId="{1917F098-AA0B-4770-973D-25A9BA6010C0}" srcOrd="0" destOrd="0" presId="urn:microsoft.com/office/officeart/2005/8/layout/orgChart1"/>
    <dgm:cxn modelId="{2CFECE59-720B-4F3F-998E-D7C23F43B5AA}" type="presParOf" srcId="{1917F098-AA0B-4770-973D-25A9BA6010C0}" destId="{8A3B7271-F2B1-4451-A46E-D8A8879E4DED}" srcOrd="0" destOrd="0" presId="urn:microsoft.com/office/officeart/2005/8/layout/orgChart1"/>
    <dgm:cxn modelId="{44918A89-4420-4A5A-927B-07C3703BC56A}" type="presParOf" srcId="{8A3B7271-F2B1-4451-A46E-D8A8879E4DED}" destId="{78A76EEA-1048-4BA6-BFEB-52A697A9BFC9}" srcOrd="0" destOrd="0" presId="urn:microsoft.com/office/officeart/2005/8/layout/orgChart1"/>
    <dgm:cxn modelId="{2F48D8F2-6316-4B38-A479-53C92CBFEB8C}" type="presParOf" srcId="{8A3B7271-F2B1-4451-A46E-D8A8879E4DED}" destId="{029F5576-0A0A-46E3-9F35-7180E3D7E19C}" srcOrd="1" destOrd="0" presId="urn:microsoft.com/office/officeart/2005/8/layout/orgChart1"/>
    <dgm:cxn modelId="{190416EB-D864-4FE6-BFE8-610F6704E3C8}" type="presParOf" srcId="{1917F098-AA0B-4770-973D-25A9BA6010C0}" destId="{52FA8915-46F5-479D-A8AF-81EEEF3CE34F}" srcOrd="1" destOrd="0" presId="urn:microsoft.com/office/officeart/2005/8/layout/orgChart1"/>
    <dgm:cxn modelId="{EA2BA10A-AFF1-4CFD-A80D-5265AEA497F3}" type="presParOf" srcId="{52FA8915-46F5-479D-A8AF-81EEEF3CE34F}" destId="{BE464432-9A5E-4F65-A3FB-B0D1616F2066}" srcOrd="0" destOrd="0" presId="urn:microsoft.com/office/officeart/2005/8/layout/orgChart1"/>
    <dgm:cxn modelId="{BBEC4181-18AC-4AA0-8B17-6E3D489A19ED}" type="presParOf" srcId="{52FA8915-46F5-479D-A8AF-81EEEF3CE34F}" destId="{AF5F0746-0C95-4E55-8E39-734B77EC32A8}" srcOrd="1" destOrd="0" presId="urn:microsoft.com/office/officeart/2005/8/layout/orgChart1"/>
    <dgm:cxn modelId="{CF355C60-5983-456D-8DB2-79BBF0288005}" type="presParOf" srcId="{AF5F0746-0C95-4E55-8E39-734B77EC32A8}" destId="{9E143198-8F40-476B-8B2B-6AAFD428646A}" srcOrd="0" destOrd="0" presId="urn:microsoft.com/office/officeart/2005/8/layout/orgChart1"/>
    <dgm:cxn modelId="{036230DE-F4E5-4D03-9368-CF926F307631}" type="presParOf" srcId="{9E143198-8F40-476B-8B2B-6AAFD428646A}" destId="{499BD5B1-D141-4768-B228-8DEC84914B9D}" srcOrd="0" destOrd="0" presId="urn:microsoft.com/office/officeart/2005/8/layout/orgChart1"/>
    <dgm:cxn modelId="{18562DC3-879E-4E10-9ACE-E62536201D39}" type="presParOf" srcId="{9E143198-8F40-476B-8B2B-6AAFD428646A}" destId="{85A94ECB-B032-44C3-980E-9B1178EAF73E}" srcOrd="1" destOrd="0" presId="urn:microsoft.com/office/officeart/2005/8/layout/orgChart1"/>
    <dgm:cxn modelId="{3BDA9285-0C23-4633-A5B8-E91226154710}" type="presParOf" srcId="{AF5F0746-0C95-4E55-8E39-734B77EC32A8}" destId="{14FB0D8A-D321-4F75-A72D-1075ED0D2D38}" srcOrd="1" destOrd="0" presId="urn:microsoft.com/office/officeart/2005/8/layout/orgChart1"/>
    <dgm:cxn modelId="{92CE919B-FC47-4969-B7F1-DFDCDD803633}" type="presParOf" srcId="{14FB0D8A-D321-4F75-A72D-1075ED0D2D38}" destId="{13FDE6E5-60BC-4630-8769-06F09AB1F91C}" srcOrd="0" destOrd="0" presId="urn:microsoft.com/office/officeart/2005/8/layout/orgChart1"/>
    <dgm:cxn modelId="{A23F9C33-C9A5-48C8-B607-B8CAFB7B0F29}" type="presParOf" srcId="{14FB0D8A-D321-4F75-A72D-1075ED0D2D38}" destId="{F2C0BE6E-F6F8-4DF6-BB44-AED93F43571F}" srcOrd="1" destOrd="0" presId="urn:microsoft.com/office/officeart/2005/8/layout/orgChart1"/>
    <dgm:cxn modelId="{5352FF50-FAD6-4C9D-9BA9-F01DDA386641}" type="presParOf" srcId="{F2C0BE6E-F6F8-4DF6-BB44-AED93F43571F}" destId="{CB673500-CAFB-46D8-9AB4-3048B98ADF9F}" srcOrd="0" destOrd="0" presId="urn:microsoft.com/office/officeart/2005/8/layout/orgChart1"/>
    <dgm:cxn modelId="{9641CD0C-1961-48FC-A507-FBD12A19A910}" type="presParOf" srcId="{CB673500-CAFB-46D8-9AB4-3048B98ADF9F}" destId="{CC6FE982-1199-4707-A5AF-591E8AC5676A}" srcOrd="0" destOrd="0" presId="urn:microsoft.com/office/officeart/2005/8/layout/orgChart1"/>
    <dgm:cxn modelId="{05948086-BD81-4561-A658-69688BC6F73C}" type="presParOf" srcId="{CB673500-CAFB-46D8-9AB4-3048B98ADF9F}" destId="{F7023AC7-221C-4425-843A-A2340F9D9FE6}" srcOrd="1" destOrd="0" presId="urn:microsoft.com/office/officeart/2005/8/layout/orgChart1"/>
    <dgm:cxn modelId="{38997D4A-5DA7-43E0-884F-C5E497B73263}" type="presParOf" srcId="{F2C0BE6E-F6F8-4DF6-BB44-AED93F43571F}" destId="{7A710D3E-BA5D-422A-9790-EBEDB69BC749}" srcOrd="1" destOrd="0" presId="urn:microsoft.com/office/officeart/2005/8/layout/orgChart1"/>
    <dgm:cxn modelId="{4AC28E1D-B791-4846-B124-0F1B2BC18F65}" type="presParOf" srcId="{F2C0BE6E-F6F8-4DF6-BB44-AED93F43571F}" destId="{93E140E0-0E6A-4B72-A24A-7938669E3A07}" srcOrd="2" destOrd="0" presId="urn:microsoft.com/office/officeart/2005/8/layout/orgChart1"/>
    <dgm:cxn modelId="{9101FC3E-7397-4A7B-B6AE-59FCF96BC570}" type="presParOf" srcId="{AF5F0746-0C95-4E55-8E39-734B77EC32A8}" destId="{33356B46-9205-4F8A-A015-FE62307E9DED}" srcOrd="2" destOrd="0" presId="urn:microsoft.com/office/officeart/2005/8/layout/orgChart1"/>
    <dgm:cxn modelId="{124E5C18-CEE0-4C8F-99B6-6667975A540C}" type="presParOf" srcId="{52FA8915-46F5-479D-A8AF-81EEEF3CE34F}" destId="{0CDAD89B-FFB8-4101-8BAE-31571B63214F}" srcOrd="2" destOrd="0" presId="urn:microsoft.com/office/officeart/2005/8/layout/orgChart1"/>
    <dgm:cxn modelId="{A9A301FE-6E52-4D65-939D-102DABABCD46}" type="presParOf" srcId="{52FA8915-46F5-479D-A8AF-81EEEF3CE34F}" destId="{E86C4562-78B4-4ED6-9938-6242C129A689}" srcOrd="3" destOrd="0" presId="urn:microsoft.com/office/officeart/2005/8/layout/orgChart1"/>
    <dgm:cxn modelId="{0456B1DF-332D-4D1D-B6B7-EC56D3F47AF6}" type="presParOf" srcId="{E86C4562-78B4-4ED6-9938-6242C129A689}" destId="{43F5E723-F95D-41EB-AECB-D2A75CD3CC83}" srcOrd="0" destOrd="0" presId="urn:microsoft.com/office/officeart/2005/8/layout/orgChart1"/>
    <dgm:cxn modelId="{CEE2761C-90B4-4394-AFCF-2399940D63C1}" type="presParOf" srcId="{43F5E723-F95D-41EB-AECB-D2A75CD3CC83}" destId="{94B27260-5CFB-4FCB-AE44-2F2498C5C0B4}" srcOrd="0" destOrd="0" presId="urn:microsoft.com/office/officeart/2005/8/layout/orgChart1"/>
    <dgm:cxn modelId="{88EEABB7-92FE-4CEB-BEFE-65166E8C2443}" type="presParOf" srcId="{43F5E723-F95D-41EB-AECB-D2A75CD3CC83}" destId="{B7D6132C-DE80-4C1D-84B1-D3A5E1B7CAFB}" srcOrd="1" destOrd="0" presId="urn:microsoft.com/office/officeart/2005/8/layout/orgChart1"/>
    <dgm:cxn modelId="{511D4AB5-65A1-4BAB-832B-9B413DF61B57}" type="presParOf" srcId="{E86C4562-78B4-4ED6-9938-6242C129A689}" destId="{01DF96E4-09A8-4B32-B4C2-61D9EA371ACC}" srcOrd="1" destOrd="0" presId="urn:microsoft.com/office/officeart/2005/8/layout/orgChart1"/>
    <dgm:cxn modelId="{ED91C857-DF9B-4803-B890-704D265A2358}" type="presParOf" srcId="{01DF96E4-09A8-4B32-B4C2-61D9EA371ACC}" destId="{444E1B4F-E979-4633-B697-313E17157769}" srcOrd="0" destOrd="0" presId="urn:microsoft.com/office/officeart/2005/8/layout/orgChart1"/>
    <dgm:cxn modelId="{74B12868-ED2D-4F97-AAEC-9CFD93EE4C74}" type="presParOf" srcId="{01DF96E4-09A8-4B32-B4C2-61D9EA371ACC}" destId="{B47FD8E1-4800-46AD-A19F-A4C9E7C3A29D}" srcOrd="1" destOrd="0" presId="urn:microsoft.com/office/officeart/2005/8/layout/orgChart1"/>
    <dgm:cxn modelId="{927A840A-DDE2-4A34-A2CE-AE8FE17B1670}" type="presParOf" srcId="{B47FD8E1-4800-46AD-A19F-A4C9E7C3A29D}" destId="{615D7C21-BCF4-4B03-AD7E-299974A86C01}" srcOrd="0" destOrd="0" presId="urn:microsoft.com/office/officeart/2005/8/layout/orgChart1"/>
    <dgm:cxn modelId="{8F391DAC-B55C-44B2-9595-C8C41A458357}" type="presParOf" srcId="{615D7C21-BCF4-4B03-AD7E-299974A86C01}" destId="{52A3B2BA-AA78-4D96-8434-DBB354480C3E}" srcOrd="0" destOrd="0" presId="urn:microsoft.com/office/officeart/2005/8/layout/orgChart1"/>
    <dgm:cxn modelId="{F61FEE18-3342-4450-8D5E-EB47F365B1F3}" type="presParOf" srcId="{615D7C21-BCF4-4B03-AD7E-299974A86C01}" destId="{BC550C03-F237-448B-9F0E-C385142BAB26}" srcOrd="1" destOrd="0" presId="urn:microsoft.com/office/officeart/2005/8/layout/orgChart1"/>
    <dgm:cxn modelId="{D77D1531-4D64-432C-BB32-072AB4F10161}" type="presParOf" srcId="{B47FD8E1-4800-46AD-A19F-A4C9E7C3A29D}" destId="{A05E02E8-6A25-4A3D-BDD5-EDD99880047D}" srcOrd="1" destOrd="0" presId="urn:microsoft.com/office/officeart/2005/8/layout/orgChart1"/>
    <dgm:cxn modelId="{A9167A0D-BBB1-4FB7-80E1-D8F6D334FD42}" type="presParOf" srcId="{B47FD8E1-4800-46AD-A19F-A4C9E7C3A29D}" destId="{ED93624B-C90B-400D-866E-72F7C4A08F6E}" srcOrd="2" destOrd="0" presId="urn:microsoft.com/office/officeart/2005/8/layout/orgChart1"/>
    <dgm:cxn modelId="{ACC558C6-2450-45B5-AD0A-EACA9D5F5347}" type="presParOf" srcId="{E86C4562-78B4-4ED6-9938-6242C129A689}" destId="{A0E63D66-4AEF-4840-A8CE-BAED63C7E52F}" srcOrd="2" destOrd="0" presId="urn:microsoft.com/office/officeart/2005/8/layout/orgChart1"/>
    <dgm:cxn modelId="{F40EF202-67A3-4207-AE08-FF5F00C54F12}" type="presParOf" srcId="{52FA8915-46F5-479D-A8AF-81EEEF3CE34F}" destId="{744C7A60-B8DD-4BC6-BF0A-4222C9704BC0}" srcOrd="4" destOrd="0" presId="urn:microsoft.com/office/officeart/2005/8/layout/orgChart1"/>
    <dgm:cxn modelId="{03DD9969-C249-4859-8EB9-985EA8665005}" type="presParOf" srcId="{52FA8915-46F5-479D-A8AF-81EEEF3CE34F}" destId="{54006874-A04C-4553-B96A-58550F12B78C}" srcOrd="5" destOrd="0" presId="urn:microsoft.com/office/officeart/2005/8/layout/orgChart1"/>
    <dgm:cxn modelId="{13B8ACA5-E950-400C-B90C-8B70D5D8C923}" type="presParOf" srcId="{54006874-A04C-4553-B96A-58550F12B78C}" destId="{C3FF3492-5AC3-4A19-9668-FBDC5202082D}" srcOrd="0" destOrd="0" presId="urn:microsoft.com/office/officeart/2005/8/layout/orgChart1"/>
    <dgm:cxn modelId="{F8E6DD0A-CA9E-412E-914E-6C22FEC50988}" type="presParOf" srcId="{C3FF3492-5AC3-4A19-9668-FBDC5202082D}" destId="{5EE88082-2EA4-464A-8F21-9F070BA6E9CC}" srcOrd="0" destOrd="0" presId="urn:microsoft.com/office/officeart/2005/8/layout/orgChart1"/>
    <dgm:cxn modelId="{6AD7F793-9EE8-47E7-85F4-A884BD1B9724}" type="presParOf" srcId="{C3FF3492-5AC3-4A19-9668-FBDC5202082D}" destId="{688CFAFA-009B-4E0D-8EA4-A9AFF25CC375}" srcOrd="1" destOrd="0" presId="urn:microsoft.com/office/officeart/2005/8/layout/orgChart1"/>
    <dgm:cxn modelId="{EC18542E-8C29-406A-9F4D-A32459EBF938}" type="presParOf" srcId="{54006874-A04C-4553-B96A-58550F12B78C}" destId="{B3523FAD-22DD-43AD-94FC-46B9393C7373}" srcOrd="1" destOrd="0" presId="urn:microsoft.com/office/officeart/2005/8/layout/orgChart1"/>
    <dgm:cxn modelId="{37ECB811-E972-44A4-A71A-09225705812B}" type="presParOf" srcId="{B3523FAD-22DD-43AD-94FC-46B9393C7373}" destId="{522FD797-93CC-41AC-B6F1-3F13C82E0A9B}" srcOrd="0" destOrd="0" presId="urn:microsoft.com/office/officeart/2005/8/layout/orgChart1"/>
    <dgm:cxn modelId="{337E1E3C-9C3D-492B-A9B9-68262194F13D}" type="presParOf" srcId="{B3523FAD-22DD-43AD-94FC-46B9393C7373}" destId="{76D4CB34-5566-49DD-BB0A-741B968E22E0}" srcOrd="1" destOrd="0" presId="urn:microsoft.com/office/officeart/2005/8/layout/orgChart1"/>
    <dgm:cxn modelId="{79FA09DA-FB2B-40CE-B25B-ACCE42590B1E}" type="presParOf" srcId="{76D4CB34-5566-49DD-BB0A-741B968E22E0}" destId="{5EF89D6D-CD24-4132-9B65-5B55175A70A1}" srcOrd="0" destOrd="0" presId="urn:microsoft.com/office/officeart/2005/8/layout/orgChart1"/>
    <dgm:cxn modelId="{4EA640AD-59B2-45F3-A218-D7401BA4F11B}" type="presParOf" srcId="{5EF89D6D-CD24-4132-9B65-5B55175A70A1}" destId="{1087945E-17F3-4140-BF02-2483942C491D}" srcOrd="0" destOrd="0" presId="urn:microsoft.com/office/officeart/2005/8/layout/orgChart1"/>
    <dgm:cxn modelId="{08DC84BB-36B6-4B8A-A815-4B528355C61D}" type="presParOf" srcId="{5EF89D6D-CD24-4132-9B65-5B55175A70A1}" destId="{38DD2855-E754-4F69-A77F-8256AAC9B1AF}" srcOrd="1" destOrd="0" presId="urn:microsoft.com/office/officeart/2005/8/layout/orgChart1"/>
    <dgm:cxn modelId="{F73D37CC-A64D-451B-9309-4017C476AE51}" type="presParOf" srcId="{76D4CB34-5566-49DD-BB0A-741B968E22E0}" destId="{DE0EA298-6874-4B2C-B695-85882F5D68BE}" srcOrd="1" destOrd="0" presId="urn:microsoft.com/office/officeart/2005/8/layout/orgChart1"/>
    <dgm:cxn modelId="{14B8E35B-4721-41B0-85A8-C6693B966034}" type="presParOf" srcId="{76D4CB34-5566-49DD-BB0A-741B968E22E0}" destId="{39B1CD31-8950-4E2D-919F-C464D33FA120}" srcOrd="2" destOrd="0" presId="urn:microsoft.com/office/officeart/2005/8/layout/orgChart1"/>
    <dgm:cxn modelId="{D7D0E3A2-DD1D-4A7B-859A-2EF4D6E1E1CD}" type="presParOf" srcId="{54006874-A04C-4553-B96A-58550F12B78C}" destId="{3BE1FC26-4EDF-4EF4-8087-7BD602A06D11}" srcOrd="2" destOrd="0" presId="urn:microsoft.com/office/officeart/2005/8/layout/orgChart1"/>
    <dgm:cxn modelId="{CA791E55-12D4-47A7-BAAB-98A5E492C910}" type="presParOf" srcId="{1917F098-AA0B-4770-973D-25A9BA6010C0}" destId="{A843E70F-AC4F-44B3-81EB-DC9E87C39F0A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7.xml><?xml version="1.0" encoding="utf-8"?>
<dgm:dataModel xmlns:dgm="http://schemas.openxmlformats.org/drawingml/2006/diagram" xmlns:a="http://schemas.openxmlformats.org/drawingml/2006/main">
  <dgm:ptLst>
    <dgm:pt modelId="{0F0BB623-A77F-49D7-9C13-F7F961662D02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A3128200-1B41-42D2-AE41-5FB0156213BD}">
      <dgm:prSet phldrT="[Texto]" custT="1"/>
      <dgm:spPr>
        <a:solidFill>
          <a:schemeClr val="bg1"/>
        </a:solidFill>
      </dgm:spPr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>
              <a:solidFill>
                <a:schemeClr val="tx1"/>
              </a:solidFill>
              <a:latin typeface="+mn-lt"/>
            </a:rPr>
            <a:t>Coordinador(a) de Inspección y </a:t>
          </a:r>
          <a:r>
            <a:rPr lang="es-MX" altLang="es-MX" sz="1200" dirty="0" smtClean="0">
              <a:solidFill>
                <a:schemeClr val="tx1"/>
              </a:solidFill>
              <a:latin typeface="+mn-lt"/>
            </a:rPr>
            <a:t>Vigilancia</a:t>
          </a:r>
          <a:endParaRPr lang="es-MX" altLang="es-MX" sz="1200" dirty="0">
            <a:solidFill>
              <a:schemeClr val="tx1"/>
            </a:solidFill>
            <a:latin typeface="+mn-lt"/>
          </a:endParaRPr>
        </a:p>
      </dgm:t>
    </dgm:pt>
    <dgm:pt modelId="{C5922815-223B-4FED-8A83-FEF81AE8F397}" type="parTrans" cxnId="{080E9530-494B-4681-B55F-7D8D6345050A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s-ES" sz="1200">
            <a:solidFill>
              <a:schemeClr val="tx1"/>
            </a:solidFill>
            <a:latin typeface="+mn-lt"/>
          </a:endParaRPr>
        </a:p>
      </dgm:t>
    </dgm:pt>
    <dgm:pt modelId="{4A7B6BAF-DEB7-4A14-8299-7562DA10F2B5}" type="sibTrans" cxnId="{080E9530-494B-4681-B55F-7D8D6345050A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s-ES" sz="1200">
            <a:solidFill>
              <a:schemeClr val="tx1"/>
            </a:solidFill>
            <a:latin typeface="+mn-lt"/>
          </a:endParaRPr>
        </a:p>
      </dgm:t>
    </dgm:pt>
    <dgm:pt modelId="{C16A467A-F81A-48BE-AF21-268EAF71CC16}">
      <dgm:prSet custT="1"/>
      <dgm:spPr>
        <a:solidFill>
          <a:schemeClr val="bg1"/>
        </a:solidFill>
      </dgm:spPr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sz="1200" dirty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Jefe(a) de Inspección y </a:t>
          </a:r>
        </a:p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sz="1200" dirty="0" smtClean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Vigilancia</a:t>
          </a:r>
          <a:endParaRPr lang="es-MX" sz="1200" dirty="0">
            <a:solidFill>
              <a:schemeClr val="tx1"/>
            </a:solidFill>
            <a:latin typeface="+mn-lt"/>
            <a:cs typeface="Calibri Light" panose="020F0302020204030204" pitchFamily="34" charset="0"/>
          </a:endParaRPr>
        </a:p>
      </dgm:t>
    </dgm:pt>
    <dgm:pt modelId="{0545B90D-0211-4368-B564-02E2DA72F270}" type="parTrans" cxnId="{4BD36A54-D094-49BD-99A7-EF85B7BE77B6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s-ES" sz="1200">
            <a:solidFill>
              <a:schemeClr val="tx1"/>
            </a:solidFill>
            <a:latin typeface="+mn-lt"/>
          </a:endParaRPr>
        </a:p>
      </dgm:t>
    </dgm:pt>
    <dgm:pt modelId="{DD3BAB53-59A0-45F1-9A71-E916419D15E8}" type="sibTrans" cxnId="{4BD36A54-D094-49BD-99A7-EF85B7BE77B6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s-ES" sz="1200">
            <a:solidFill>
              <a:schemeClr val="tx1"/>
            </a:solidFill>
            <a:latin typeface="+mn-lt"/>
          </a:endParaRPr>
        </a:p>
      </dgm:t>
    </dgm:pt>
    <dgm:pt modelId="{0A4E9B88-E5C4-4989-A766-E346E2D59AE1}" type="pres">
      <dgm:prSet presAssocID="{0F0BB623-A77F-49D7-9C13-F7F961662D02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954F71DC-0249-43B7-B0F7-3E110404D94E}" type="pres">
      <dgm:prSet presAssocID="{A3128200-1B41-42D2-AE41-5FB0156213BD}" presName="hierRoot1" presStyleCnt="0">
        <dgm:presLayoutVars>
          <dgm:hierBranch val="init"/>
        </dgm:presLayoutVars>
      </dgm:prSet>
      <dgm:spPr/>
    </dgm:pt>
    <dgm:pt modelId="{5AE2FB93-1ACD-4E96-A981-28049F0A8891}" type="pres">
      <dgm:prSet presAssocID="{A3128200-1B41-42D2-AE41-5FB0156213BD}" presName="rootComposite1" presStyleCnt="0"/>
      <dgm:spPr/>
    </dgm:pt>
    <dgm:pt modelId="{81979A19-F791-4732-A651-947C1F2296F3}" type="pres">
      <dgm:prSet presAssocID="{A3128200-1B41-42D2-AE41-5FB0156213BD}" presName="rootText1" presStyleLbl="node0" presStyleIdx="0" presStyleCnt="1" custScaleX="71041" custScaleY="70484" custLinFactNeighborX="53" custLinFactNeighborY="-20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5D70C4A-99DD-4B59-B71C-88CB9A7DED37}" type="pres">
      <dgm:prSet presAssocID="{A3128200-1B41-42D2-AE41-5FB0156213BD}" presName="rootConnector1" presStyleLbl="node1" presStyleIdx="0" presStyleCnt="0"/>
      <dgm:spPr/>
      <dgm:t>
        <a:bodyPr/>
        <a:lstStyle/>
        <a:p>
          <a:endParaRPr lang="es-ES"/>
        </a:p>
      </dgm:t>
    </dgm:pt>
    <dgm:pt modelId="{F82DC64E-F4B3-4713-A3C2-5D5B6309CA74}" type="pres">
      <dgm:prSet presAssocID="{A3128200-1B41-42D2-AE41-5FB0156213BD}" presName="hierChild2" presStyleCnt="0"/>
      <dgm:spPr/>
    </dgm:pt>
    <dgm:pt modelId="{6F4A5CFC-0C7C-42E1-9D4E-00054E05F0E5}" type="pres">
      <dgm:prSet presAssocID="{0545B90D-0211-4368-B564-02E2DA72F270}" presName="Name37" presStyleLbl="parChTrans1D2" presStyleIdx="0" presStyleCnt="1"/>
      <dgm:spPr/>
      <dgm:t>
        <a:bodyPr/>
        <a:lstStyle/>
        <a:p>
          <a:endParaRPr lang="es-ES"/>
        </a:p>
      </dgm:t>
    </dgm:pt>
    <dgm:pt modelId="{6AF86E8C-A853-4A69-A93F-C5EFB61DDCD8}" type="pres">
      <dgm:prSet presAssocID="{C16A467A-F81A-48BE-AF21-268EAF71CC16}" presName="hierRoot2" presStyleCnt="0">
        <dgm:presLayoutVars>
          <dgm:hierBranch/>
        </dgm:presLayoutVars>
      </dgm:prSet>
      <dgm:spPr/>
    </dgm:pt>
    <dgm:pt modelId="{1B2BC9D0-DA74-489E-A3DA-759D32B6755E}" type="pres">
      <dgm:prSet presAssocID="{C16A467A-F81A-48BE-AF21-268EAF71CC16}" presName="rootComposite" presStyleCnt="0"/>
      <dgm:spPr/>
    </dgm:pt>
    <dgm:pt modelId="{F6BBEC83-E208-4CDC-AF15-4EEBE065CBE1}" type="pres">
      <dgm:prSet presAssocID="{C16A467A-F81A-48BE-AF21-268EAF71CC16}" presName="rootText" presStyleLbl="node2" presStyleIdx="0" presStyleCnt="1" custScaleX="56912" custScaleY="65804" custLinFactNeighborX="53" custLinFactNeighborY="20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4C532D8-A682-41BD-8CF0-E78265466451}" type="pres">
      <dgm:prSet presAssocID="{C16A467A-F81A-48BE-AF21-268EAF71CC16}" presName="rootConnector" presStyleLbl="node2" presStyleIdx="0" presStyleCnt="1"/>
      <dgm:spPr/>
      <dgm:t>
        <a:bodyPr/>
        <a:lstStyle/>
        <a:p>
          <a:endParaRPr lang="es-ES"/>
        </a:p>
      </dgm:t>
    </dgm:pt>
    <dgm:pt modelId="{28F47D39-494E-4B76-9EEE-8A0A1344C2E8}" type="pres">
      <dgm:prSet presAssocID="{C16A467A-F81A-48BE-AF21-268EAF71CC16}" presName="hierChild4" presStyleCnt="0"/>
      <dgm:spPr/>
    </dgm:pt>
    <dgm:pt modelId="{AE4437E1-0CAF-4460-8CE1-8D6E28955B40}" type="pres">
      <dgm:prSet presAssocID="{C16A467A-F81A-48BE-AF21-268EAF71CC16}" presName="hierChild5" presStyleCnt="0"/>
      <dgm:spPr/>
    </dgm:pt>
    <dgm:pt modelId="{8A102221-311B-419C-A405-EB3E9ABB43A3}" type="pres">
      <dgm:prSet presAssocID="{A3128200-1B41-42D2-AE41-5FB0156213BD}" presName="hierChild3" presStyleCnt="0"/>
      <dgm:spPr/>
    </dgm:pt>
  </dgm:ptLst>
  <dgm:cxnLst>
    <dgm:cxn modelId="{E4222004-42DF-4D6D-AEAD-7FE5F370B15B}" type="presOf" srcId="{C16A467A-F81A-48BE-AF21-268EAF71CC16}" destId="{74C532D8-A682-41BD-8CF0-E78265466451}" srcOrd="1" destOrd="0" presId="urn:microsoft.com/office/officeart/2005/8/layout/orgChart1"/>
    <dgm:cxn modelId="{4BD36A54-D094-49BD-99A7-EF85B7BE77B6}" srcId="{A3128200-1B41-42D2-AE41-5FB0156213BD}" destId="{C16A467A-F81A-48BE-AF21-268EAF71CC16}" srcOrd="0" destOrd="0" parTransId="{0545B90D-0211-4368-B564-02E2DA72F270}" sibTransId="{DD3BAB53-59A0-45F1-9A71-E916419D15E8}"/>
    <dgm:cxn modelId="{AE1C7685-17DC-4D6A-AE79-73BC07C4D926}" type="presOf" srcId="{C16A467A-F81A-48BE-AF21-268EAF71CC16}" destId="{F6BBEC83-E208-4CDC-AF15-4EEBE065CBE1}" srcOrd="0" destOrd="0" presId="urn:microsoft.com/office/officeart/2005/8/layout/orgChart1"/>
    <dgm:cxn modelId="{483A7911-6A6B-41FB-995F-849A1508FAD7}" type="presOf" srcId="{0F0BB623-A77F-49D7-9C13-F7F961662D02}" destId="{0A4E9B88-E5C4-4989-A766-E346E2D59AE1}" srcOrd="0" destOrd="0" presId="urn:microsoft.com/office/officeart/2005/8/layout/orgChart1"/>
    <dgm:cxn modelId="{080E9530-494B-4681-B55F-7D8D6345050A}" srcId="{0F0BB623-A77F-49D7-9C13-F7F961662D02}" destId="{A3128200-1B41-42D2-AE41-5FB0156213BD}" srcOrd="0" destOrd="0" parTransId="{C5922815-223B-4FED-8A83-FEF81AE8F397}" sibTransId="{4A7B6BAF-DEB7-4A14-8299-7562DA10F2B5}"/>
    <dgm:cxn modelId="{86A3FBE5-6298-4A68-9D25-7BDC20B1037A}" type="presOf" srcId="{A3128200-1B41-42D2-AE41-5FB0156213BD}" destId="{81979A19-F791-4732-A651-947C1F2296F3}" srcOrd="0" destOrd="0" presId="urn:microsoft.com/office/officeart/2005/8/layout/orgChart1"/>
    <dgm:cxn modelId="{4FA34011-2F5A-40B9-98BC-901C56269179}" type="presOf" srcId="{A3128200-1B41-42D2-AE41-5FB0156213BD}" destId="{A5D70C4A-99DD-4B59-B71C-88CB9A7DED37}" srcOrd="1" destOrd="0" presId="urn:microsoft.com/office/officeart/2005/8/layout/orgChart1"/>
    <dgm:cxn modelId="{89401C04-3BD2-47A6-87BF-38AE26A8D963}" type="presOf" srcId="{0545B90D-0211-4368-B564-02E2DA72F270}" destId="{6F4A5CFC-0C7C-42E1-9D4E-00054E05F0E5}" srcOrd="0" destOrd="0" presId="urn:microsoft.com/office/officeart/2005/8/layout/orgChart1"/>
    <dgm:cxn modelId="{48B34468-9987-4312-9DA3-5370C8507B75}" type="presParOf" srcId="{0A4E9B88-E5C4-4989-A766-E346E2D59AE1}" destId="{954F71DC-0249-43B7-B0F7-3E110404D94E}" srcOrd="0" destOrd="0" presId="urn:microsoft.com/office/officeart/2005/8/layout/orgChart1"/>
    <dgm:cxn modelId="{2F3BC937-A7CA-4A7F-9244-51F6B6284F9D}" type="presParOf" srcId="{954F71DC-0249-43B7-B0F7-3E110404D94E}" destId="{5AE2FB93-1ACD-4E96-A981-28049F0A8891}" srcOrd="0" destOrd="0" presId="urn:microsoft.com/office/officeart/2005/8/layout/orgChart1"/>
    <dgm:cxn modelId="{429BF662-BD87-43BB-8E34-C0938E6A1354}" type="presParOf" srcId="{5AE2FB93-1ACD-4E96-A981-28049F0A8891}" destId="{81979A19-F791-4732-A651-947C1F2296F3}" srcOrd="0" destOrd="0" presId="urn:microsoft.com/office/officeart/2005/8/layout/orgChart1"/>
    <dgm:cxn modelId="{C1CAEC43-AFD2-4721-B33A-350F7372EBEA}" type="presParOf" srcId="{5AE2FB93-1ACD-4E96-A981-28049F0A8891}" destId="{A5D70C4A-99DD-4B59-B71C-88CB9A7DED37}" srcOrd="1" destOrd="0" presId="urn:microsoft.com/office/officeart/2005/8/layout/orgChart1"/>
    <dgm:cxn modelId="{399ED01F-2479-4685-945E-8D81E735763A}" type="presParOf" srcId="{954F71DC-0249-43B7-B0F7-3E110404D94E}" destId="{F82DC64E-F4B3-4713-A3C2-5D5B6309CA74}" srcOrd="1" destOrd="0" presId="urn:microsoft.com/office/officeart/2005/8/layout/orgChart1"/>
    <dgm:cxn modelId="{757937A9-65FE-4551-BF9A-EA234DF034BB}" type="presParOf" srcId="{F82DC64E-F4B3-4713-A3C2-5D5B6309CA74}" destId="{6F4A5CFC-0C7C-42E1-9D4E-00054E05F0E5}" srcOrd="0" destOrd="0" presId="urn:microsoft.com/office/officeart/2005/8/layout/orgChart1"/>
    <dgm:cxn modelId="{BF2DF767-670D-4F17-BE16-30E1173DF47D}" type="presParOf" srcId="{F82DC64E-F4B3-4713-A3C2-5D5B6309CA74}" destId="{6AF86E8C-A853-4A69-A93F-C5EFB61DDCD8}" srcOrd="1" destOrd="0" presId="urn:microsoft.com/office/officeart/2005/8/layout/orgChart1"/>
    <dgm:cxn modelId="{CD7E4B6C-AF26-414D-8D54-90A8AFA4B028}" type="presParOf" srcId="{6AF86E8C-A853-4A69-A93F-C5EFB61DDCD8}" destId="{1B2BC9D0-DA74-489E-A3DA-759D32B6755E}" srcOrd="0" destOrd="0" presId="urn:microsoft.com/office/officeart/2005/8/layout/orgChart1"/>
    <dgm:cxn modelId="{F71C5906-3121-4941-9CC6-45EFE9C792A6}" type="presParOf" srcId="{1B2BC9D0-DA74-489E-A3DA-759D32B6755E}" destId="{F6BBEC83-E208-4CDC-AF15-4EEBE065CBE1}" srcOrd="0" destOrd="0" presId="urn:microsoft.com/office/officeart/2005/8/layout/orgChart1"/>
    <dgm:cxn modelId="{E2425FFA-2DF4-46CB-8231-DD385AB26F5A}" type="presParOf" srcId="{1B2BC9D0-DA74-489E-A3DA-759D32B6755E}" destId="{74C532D8-A682-41BD-8CF0-E78265466451}" srcOrd="1" destOrd="0" presId="urn:microsoft.com/office/officeart/2005/8/layout/orgChart1"/>
    <dgm:cxn modelId="{A8837095-D744-49B2-B52E-C408F3F14B5C}" type="presParOf" srcId="{6AF86E8C-A853-4A69-A93F-C5EFB61DDCD8}" destId="{28F47D39-494E-4B76-9EEE-8A0A1344C2E8}" srcOrd="1" destOrd="0" presId="urn:microsoft.com/office/officeart/2005/8/layout/orgChart1"/>
    <dgm:cxn modelId="{0BED59EA-92FC-4F4B-B944-B4537A81FFCC}" type="presParOf" srcId="{6AF86E8C-A853-4A69-A93F-C5EFB61DDCD8}" destId="{AE4437E1-0CAF-4460-8CE1-8D6E28955B40}" srcOrd="2" destOrd="0" presId="urn:microsoft.com/office/officeart/2005/8/layout/orgChart1"/>
    <dgm:cxn modelId="{3E72A1DA-C367-4623-91BA-135746D08543}" type="presParOf" srcId="{954F71DC-0249-43B7-B0F7-3E110404D94E}" destId="{8A102221-311B-419C-A405-EB3E9ABB43A3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8.xml><?xml version="1.0" encoding="utf-8"?>
<dgm:dataModel xmlns:dgm="http://schemas.openxmlformats.org/drawingml/2006/diagram" xmlns:a="http://schemas.openxmlformats.org/drawingml/2006/main">
  <dgm:ptLst>
    <dgm:pt modelId="{0F0BB623-A77F-49D7-9C13-F7F961662D02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A3128200-1B41-42D2-AE41-5FB0156213BD}">
      <dgm:prSet phldrT="[Texto]" custT="1"/>
      <dgm:spPr>
        <a:solidFill>
          <a:schemeClr val="bg1"/>
        </a:solidFill>
      </dgm:spPr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>
              <a:solidFill>
                <a:schemeClr val="tx1"/>
              </a:solidFill>
              <a:latin typeface="+mn-lt"/>
            </a:rPr>
            <a:t>Área de Gestión Integral de Riesgo</a:t>
          </a:r>
        </a:p>
      </dgm:t>
    </dgm:pt>
    <dgm:pt modelId="{C5922815-223B-4FED-8A83-FEF81AE8F397}" type="parTrans" cxnId="{080E9530-494B-4681-B55F-7D8D6345050A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s-ES" sz="1200">
            <a:solidFill>
              <a:schemeClr val="tx1"/>
            </a:solidFill>
          </a:endParaRPr>
        </a:p>
      </dgm:t>
    </dgm:pt>
    <dgm:pt modelId="{4A7B6BAF-DEB7-4A14-8299-7562DA10F2B5}" type="sibTrans" cxnId="{080E9530-494B-4681-B55F-7D8D6345050A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s-ES" sz="1200">
            <a:solidFill>
              <a:schemeClr val="tx1"/>
            </a:solidFill>
          </a:endParaRPr>
        </a:p>
      </dgm:t>
    </dgm:pt>
    <dgm:pt modelId="{B3C1F8AF-B252-43AC-8ED3-3D3880F2F1F8}">
      <dgm:prSet phldrT="[Texto]"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sz="1200" dirty="0" smtClean="0">
              <a:solidFill>
                <a:schemeClr val="tx1"/>
              </a:solidFill>
              <a:cs typeface="Calibri Light" panose="020F0302020204030204" pitchFamily="34" charset="0"/>
            </a:rPr>
            <a:t>Encargado(a) Jurídico(a)</a:t>
          </a:r>
          <a:endParaRPr lang="es-ES" sz="1200" dirty="0">
            <a:solidFill>
              <a:schemeClr val="tx1"/>
            </a:solidFill>
          </a:endParaRPr>
        </a:p>
      </dgm:t>
    </dgm:pt>
    <dgm:pt modelId="{50B39BE9-A0B6-4E51-BB43-90BAE289D245}" type="parTrans" cxnId="{70A6FDF5-D80E-4B1A-A5DE-4948D323548A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s-ES" sz="1200">
            <a:solidFill>
              <a:schemeClr val="tx1"/>
            </a:solidFill>
          </a:endParaRPr>
        </a:p>
      </dgm:t>
    </dgm:pt>
    <dgm:pt modelId="{74E76370-A507-47C7-877E-3200B8B52E31}" type="sibTrans" cxnId="{70A6FDF5-D80E-4B1A-A5DE-4948D323548A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s-ES" sz="1200">
            <a:solidFill>
              <a:schemeClr val="tx1"/>
            </a:solidFill>
          </a:endParaRPr>
        </a:p>
      </dgm:t>
    </dgm:pt>
    <dgm:pt modelId="{02C9B225-C2D9-4A5F-9BD7-D491B47FD546}">
      <dgm:prSet phldrT="[Texto]" custT="1"/>
      <dgm:spPr/>
      <dgm:t>
        <a:bodyPr/>
        <a:lstStyle/>
        <a:p>
          <a:r>
            <a:rPr lang="es-MX" sz="1200" dirty="0">
              <a:solidFill>
                <a:schemeClr val="tx1"/>
              </a:solidFill>
              <a:cs typeface="Calibri Light" panose="020F0302020204030204" pitchFamily="34" charset="0"/>
            </a:rPr>
            <a:t>Jefe(a) de Capacitación y Difusión</a:t>
          </a:r>
        </a:p>
      </dgm:t>
    </dgm:pt>
    <dgm:pt modelId="{D81338A8-CBC9-4010-999E-99E7EBA3A6D8}" type="parTrans" cxnId="{334CE1A0-F164-4EA1-AD91-8C39F493E439}">
      <dgm:prSet/>
      <dgm:spPr/>
      <dgm:t>
        <a:bodyPr/>
        <a:lstStyle/>
        <a:p>
          <a:endParaRPr lang="es-ES" sz="1200"/>
        </a:p>
      </dgm:t>
    </dgm:pt>
    <dgm:pt modelId="{583F0BB7-EC9F-4A2A-A47D-CA96E30A58BC}" type="sibTrans" cxnId="{334CE1A0-F164-4EA1-AD91-8C39F493E439}">
      <dgm:prSet/>
      <dgm:spPr/>
      <dgm:t>
        <a:bodyPr/>
        <a:lstStyle/>
        <a:p>
          <a:endParaRPr lang="es-ES" sz="1200"/>
        </a:p>
      </dgm:t>
    </dgm:pt>
    <dgm:pt modelId="{8CB8A82C-BFDE-4016-A6E0-B560744000A7}">
      <dgm:prSet phldrT="[Texto]" custT="1"/>
      <dgm:spPr/>
      <dgm:t>
        <a:bodyPr/>
        <a:lstStyle/>
        <a:p>
          <a:r>
            <a:rPr lang="es-MX" sz="1200" dirty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Jefe(a) de Administración </a:t>
          </a:r>
          <a:br>
            <a:rPr lang="es-MX" sz="1200" dirty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</a:br>
          <a:r>
            <a:rPr lang="es-MX" sz="1200" dirty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de Emergencia</a:t>
          </a:r>
          <a:endParaRPr lang="es-ES" sz="1200" dirty="0">
            <a:solidFill>
              <a:schemeClr val="tx1"/>
            </a:solidFill>
          </a:endParaRPr>
        </a:p>
      </dgm:t>
    </dgm:pt>
    <dgm:pt modelId="{B23F1B84-DB9A-45E0-866A-14F01224B62E}" type="parTrans" cxnId="{31032EBF-A842-4A3E-9AE6-7A3B794A8207}">
      <dgm:prSet/>
      <dgm:spPr/>
      <dgm:t>
        <a:bodyPr/>
        <a:lstStyle/>
        <a:p>
          <a:endParaRPr lang="es-ES" sz="1200"/>
        </a:p>
      </dgm:t>
    </dgm:pt>
    <dgm:pt modelId="{9CBE098E-B266-41D2-9C06-EFB65BB3B98E}" type="sibTrans" cxnId="{31032EBF-A842-4A3E-9AE6-7A3B794A8207}">
      <dgm:prSet/>
      <dgm:spPr/>
      <dgm:t>
        <a:bodyPr/>
        <a:lstStyle/>
        <a:p>
          <a:endParaRPr lang="es-ES" sz="1200"/>
        </a:p>
      </dgm:t>
    </dgm:pt>
    <dgm:pt modelId="{0A4E9B88-E5C4-4989-A766-E346E2D59AE1}" type="pres">
      <dgm:prSet presAssocID="{0F0BB623-A77F-49D7-9C13-F7F961662D02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954F71DC-0249-43B7-B0F7-3E110404D94E}" type="pres">
      <dgm:prSet presAssocID="{A3128200-1B41-42D2-AE41-5FB0156213BD}" presName="hierRoot1" presStyleCnt="0">
        <dgm:presLayoutVars>
          <dgm:hierBranch/>
        </dgm:presLayoutVars>
      </dgm:prSet>
      <dgm:spPr/>
    </dgm:pt>
    <dgm:pt modelId="{5AE2FB93-1ACD-4E96-A981-28049F0A8891}" type="pres">
      <dgm:prSet presAssocID="{A3128200-1B41-42D2-AE41-5FB0156213BD}" presName="rootComposite1" presStyleCnt="0"/>
      <dgm:spPr/>
    </dgm:pt>
    <dgm:pt modelId="{81979A19-F791-4732-A651-947C1F2296F3}" type="pres">
      <dgm:prSet presAssocID="{A3128200-1B41-42D2-AE41-5FB0156213BD}" presName="rootText1" presStyleLbl="node0" presStyleIdx="0" presStyleCnt="1" custScaleX="82589" custScaleY="82422" custLinFactNeighborX="678" custLinFactNeighborY="-220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5D70C4A-99DD-4B59-B71C-88CB9A7DED37}" type="pres">
      <dgm:prSet presAssocID="{A3128200-1B41-42D2-AE41-5FB0156213BD}" presName="rootConnector1" presStyleLbl="node1" presStyleIdx="0" presStyleCnt="0"/>
      <dgm:spPr/>
      <dgm:t>
        <a:bodyPr/>
        <a:lstStyle/>
        <a:p>
          <a:endParaRPr lang="es-ES"/>
        </a:p>
      </dgm:t>
    </dgm:pt>
    <dgm:pt modelId="{F82DC64E-F4B3-4713-A3C2-5D5B6309CA74}" type="pres">
      <dgm:prSet presAssocID="{A3128200-1B41-42D2-AE41-5FB0156213BD}" presName="hierChild2" presStyleCnt="0"/>
      <dgm:spPr/>
    </dgm:pt>
    <dgm:pt modelId="{4023EFA4-FD1E-41FE-8161-320F5CC19CAF}" type="pres">
      <dgm:prSet presAssocID="{50B39BE9-A0B6-4E51-BB43-90BAE289D245}" presName="Name35" presStyleLbl="parChTrans1D2" presStyleIdx="0" presStyleCnt="3"/>
      <dgm:spPr/>
      <dgm:t>
        <a:bodyPr/>
        <a:lstStyle/>
        <a:p>
          <a:endParaRPr lang="es-ES"/>
        </a:p>
      </dgm:t>
    </dgm:pt>
    <dgm:pt modelId="{7439EF65-1719-4FDC-9AE2-DD243170BCBC}" type="pres">
      <dgm:prSet presAssocID="{B3C1F8AF-B252-43AC-8ED3-3D3880F2F1F8}" presName="hierRoot2" presStyleCnt="0">
        <dgm:presLayoutVars>
          <dgm:hierBranch/>
        </dgm:presLayoutVars>
      </dgm:prSet>
      <dgm:spPr/>
    </dgm:pt>
    <dgm:pt modelId="{28FCABCA-0A41-4F20-97D8-4FDB731295FE}" type="pres">
      <dgm:prSet presAssocID="{B3C1F8AF-B252-43AC-8ED3-3D3880F2F1F8}" presName="rootComposite" presStyleCnt="0"/>
      <dgm:spPr/>
    </dgm:pt>
    <dgm:pt modelId="{67828945-4042-4611-8D77-40ABC313759D}" type="pres">
      <dgm:prSet presAssocID="{B3C1F8AF-B252-43AC-8ED3-3D3880F2F1F8}" presName="rootText" presStyleLbl="node2" presStyleIdx="0" presStyleCnt="3" custScaleX="65502" custScaleY="66030" custLinFactNeighborX="652" custLinFactNeighborY="1058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5804A2B-6D0D-4A45-8E69-9FF2CE81FE9D}" type="pres">
      <dgm:prSet presAssocID="{B3C1F8AF-B252-43AC-8ED3-3D3880F2F1F8}" presName="rootConnector" presStyleLbl="node2" presStyleIdx="0" presStyleCnt="3"/>
      <dgm:spPr/>
      <dgm:t>
        <a:bodyPr/>
        <a:lstStyle/>
        <a:p>
          <a:endParaRPr lang="es-ES"/>
        </a:p>
      </dgm:t>
    </dgm:pt>
    <dgm:pt modelId="{ED17EADF-C91C-4A0D-AE79-F4D2BADE2FE1}" type="pres">
      <dgm:prSet presAssocID="{B3C1F8AF-B252-43AC-8ED3-3D3880F2F1F8}" presName="hierChild4" presStyleCnt="0"/>
      <dgm:spPr/>
    </dgm:pt>
    <dgm:pt modelId="{D7765116-17DB-49A3-85C7-589AFA015439}" type="pres">
      <dgm:prSet presAssocID="{B3C1F8AF-B252-43AC-8ED3-3D3880F2F1F8}" presName="hierChild5" presStyleCnt="0"/>
      <dgm:spPr/>
    </dgm:pt>
    <dgm:pt modelId="{D35535C4-FB75-48AA-B8C6-ADC40D26BECF}" type="pres">
      <dgm:prSet presAssocID="{D81338A8-CBC9-4010-999E-99E7EBA3A6D8}" presName="Name35" presStyleLbl="parChTrans1D2" presStyleIdx="1" presStyleCnt="3"/>
      <dgm:spPr/>
      <dgm:t>
        <a:bodyPr/>
        <a:lstStyle/>
        <a:p>
          <a:endParaRPr lang="es-ES"/>
        </a:p>
      </dgm:t>
    </dgm:pt>
    <dgm:pt modelId="{BDDAB4DB-F90C-4C1E-84E2-98DD5F9D5468}" type="pres">
      <dgm:prSet presAssocID="{02C9B225-C2D9-4A5F-9BD7-D491B47FD546}" presName="hierRoot2" presStyleCnt="0">
        <dgm:presLayoutVars>
          <dgm:hierBranch val="init"/>
        </dgm:presLayoutVars>
      </dgm:prSet>
      <dgm:spPr/>
    </dgm:pt>
    <dgm:pt modelId="{6D24B1E8-B281-4B74-A5A9-6B6F1F3E3F16}" type="pres">
      <dgm:prSet presAssocID="{02C9B225-C2D9-4A5F-9BD7-D491B47FD546}" presName="rootComposite" presStyleCnt="0"/>
      <dgm:spPr/>
    </dgm:pt>
    <dgm:pt modelId="{8D124373-8F40-46EB-ADC6-A87D6329719A}" type="pres">
      <dgm:prSet presAssocID="{02C9B225-C2D9-4A5F-9BD7-D491B47FD546}" presName="rootText" presStyleLbl="node2" presStyleIdx="1" presStyleCnt="3" custScaleX="65502" custScaleY="66030" custLinFactNeighborX="652" custLinFactNeighborY="1058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58D42B45-6720-4CC1-AC0E-863FF42429FB}" type="pres">
      <dgm:prSet presAssocID="{02C9B225-C2D9-4A5F-9BD7-D491B47FD546}" presName="rootConnector" presStyleLbl="node2" presStyleIdx="1" presStyleCnt="3"/>
      <dgm:spPr/>
      <dgm:t>
        <a:bodyPr/>
        <a:lstStyle/>
        <a:p>
          <a:endParaRPr lang="es-ES"/>
        </a:p>
      </dgm:t>
    </dgm:pt>
    <dgm:pt modelId="{BE5DC1FE-B57F-4015-B115-23EEE7A72062}" type="pres">
      <dgm:prSet presAssocID="{02C9B225-C2D9-4A5F-9BD7-D491B47FD546}" presName="hierChild4" presStyleCnt="0"/>
      <dgm:spPr/>
    </dgm:pt>
    <dgm:pt modelId="{0E711625-F1E8-4961-8630-2A8BF6362600}" type="pres">
      <dgm:prSet presAssocID="{02C9B225-C2D9-4A5F-9BD7-D491B47FD546}" presName="hierChild5" presStyleCnt="0"/>
      <dgm:spPr/>
    </dgm:pt>
    <dgm:pt modelId="{30F2B99E-47E4-4D6B-A6C2-3634E9E23185}" type="pres">
      <dgm:prSet presAssocID="{B23F1B84-DB9A-45E0-866A-14F01224B62E}" presName="Name35" presStyleLbl="parChTrans1D2" presStyleIdx="2" presStyleCnt="3"/>
      <dgm:spPr/>
      <dgm:t>
        <a:bodyPr/>
        <a:lstStyle/>
        <a:p>
          <a:endParaRPr lang="es-ES"/>
        </a:p>
      </dgm:t>
    </dgm:pt>
    <dgm:pt modelId="{9D57F0DA-C8A4-4D81-A729-32B9C25E8C88}" type="pres">
      <dgm:prSet presAssocID="{8CB8A82C-BFDE-4016-A6E0-B560744000A7}" presName="hierRoot2" presStyleCnt="0">
        <dgm:presLayoutVars>
          <dgm:hierBranch val="init"/>
        </dgm:presLayoutVars>
      </dgm:prSet>
      <dgm:spPr/>
    </dgm:pt>
    <dgm:pt modelId="{B194693C-574A-4068-AA26-CC07B78B0AB4}" type="pres">
      <dgm:prSet presAssocID="{8CB8A82C-BFDE-4016-A6E0-B560744000A7}" presName="rootComposite" presStyleCnt="0"/>
      <dgm:spPr/>
    </dgm:pt>
    <dgm:pt modelId="{58E9AF9A-365C-48DE-8DE7-DFA5E48D3919}" type="pres">
      <dgm:prSet presAssocID="{8CB8A82C-BFDE-4016-A6E0-B560744000A7}" presName="rootText" presStyleLbl="node2" presStyleIdx="2" presStyleCnt="3" custScaleX="65502" custScaleY="66030" custLinFactNeighborX="164" custLinFactNeighborY="1058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59D2FD1-1DBB-4D6C-B8F7-ACAE744C3FE1}" type="pres">
      <dgm:prSet presAssocID="{8CB8A82C-BFDE-4016-A6E0-B560744000A7}" presName="rootConnector" presStyleLbl="node2" presStyleIdx="2" presStyleCnt="3"/>
      <dgm:spPr/>
      <dgm:t>
        <a:bodyPr/>
        <a:lstStyle/>
        <a:p>
          <a:endParaRPr lang="es-ES"/>
        </a:p>
      </dgm:t>
    </dgm:pt>
    <dgm:pt modelId="{A7CFBACE-0086-4AB5-9E1E-BCD6A4711C5D}" type="pres">
      <dgm:prSet presAssocID="{8CB8A82C-BFDE-4016-A6E0-B560744000A7}" presName="hierChild4" presStyleCnt="0"/>
      <dgm:spPr/>
    </dgm:pt>
    <dgm:pt modelId="{01B3DD36-BE67-4663-A1D0-506BC635A8B1}" type="pres">
      <dgm:prSet presAssocID="{8CB8A82C-BFDE-4016-A6E0-B560744000A7}" presName="hierChild5" presStyleCnt="0"/>
      <dgm:spPr/>
    </dgm:pt>
    <dgm:pt modelId="{8A102221-311B-419C-A405-EB3E9ABB43A3}" type="pres">
      <dgm:prSet presAssocID="{A3128200-1B41-42D2-AE41-5FB0156213BD}" presName="hierChild3" presStyleCnt="0"/>
      <dgm:spPr/>
    </dgm:pt>
  </dgm:ptLst>
  <dgm:cxnLst>
    <dgm:cxn modelId="{080E9530-494B-4681-B55F-7D8D6345050A}" srcId="{0F0BB623-A77F-49D7-9C13-F7F961662D02}" destId="{A3128200-1B41-42D2-AE41-5FB0156213BD}" srcOrd="0" destOrd="0" parTransId="{C5922815-223B-4FED-8A83-FEF81AE8F397}" sibTransId="{4A7B6BAF-DEB7-4A14-8299-7562DA10F2B5}"/>
    <dgm:cxn modelId="{5C259884-DC97-4270-AC55-7AAA821B2C01}" type="presOf" srcId="{02C9B225-C2D9-4A5F-9BD7-D491B47FD546}" destId="{58D42B45-6720-4CC1-AC0E-863FF42429FB}" srcOrd="1" destOrd="0" presId="urn:microsoft.com/office/officeart/2005/8/layout/orgChart1"/>
    <dgm:cxn modelId="{2A50FCB8-2D04-4933-85E8-9151E1172567}" type="presOf" srcId="{B3C1F8AF-B252-43AC-8ED3-3D3880F2F1F8}" destId="{67828945-4042-4611-8D77-40ABC313759D}" srcOrd="0" destOrd="0" presId="urn:microsoft.com/office/officeart/2005/8/layout/orgChart1"/>
    <dgm:cxn modelId="{DF9587BA-2782-4D72-A00B-0B979930EC25}" type="presOf" srcId="{D81338A8-CBC9-4010-999E-99E7EBA3A6D8}" destId="{D35535C4-FB75-48AA-B8C6-ADC40D26BECF}" srcOrd="0" destOrd="0" presId="urn:microsoft.com/office/officeart/2005/8/layout/orgChart1"/>
    <dgm:cxn modelId="{7D363E8F-FF00-4F72-8D7F-A610F0868155}" type="presOf" srcId="{50B39BE9-A0B6-4E51-BB43-90BAE289D245}" destId="{4023EFA4-FD1E-41FE-8161-320F5CC19CAF}" srcOrd="0" destOrd="0" presId="urn:microsoft.com/office/officeart/2005/8/layout/orgChart1"/>
    <dgm:cxn modelId="{86A3FBE5-6298-4A68-9D25-7BDC20B1037A}" type="presOf" srcId="{A3128200-1B41-42D2-AE41-5FB0156213BD}" destId="{81979A19-F791-4732-A651-947C1F2296F3}" srcOrd="0" destOrd="0" presId="urn:microsoft.com/office/officeart/2005/8/layout/orgChart1"/>
    <dgm:cxn modelId="{FFB422E3-7E12-4A4E-923D-77F597E3799D}" type="presOf" srcId="{B3C1F8AF-B252-43AC-8ED3-3D3880F2F1F8}" destId="{85804A2B-6D0D-4A45-8E69-9FF2CE81FE9D}" srcOrd="1" destOrd="0" presId="urn:microsoft.com/office/officeart/2005/8/layout/orgChart1"/>
    <dgm:cxn modelId="{334CE1A0-F164-4EA1-AD91-8C39F493E439}" srcId="{A3128200-1B41-42D2-AE41-5FB0156213BD}" destId="{02C9B225-C2D9-4A5F-9BD7-D491B47FD546}" srcOrd="1" destOrd="0" parTransId="{D81338A8-CBC9-4010-999E-99E7EBA3A6D8}" sibTransId="{583F0BB7-EC9F-4A2A-A47D-CA96E30A58BC}"/>
    <dgm:cxn modelId="{4FA34011-2F5A-40B9-98BC-901C56269179}" type="presOf" srcId="{A3128200-1B41-42D2-AE41-5FB0156213BD}" destId="{A5D70C4A-99DD-4B59-B71C-88CB9A7DED37}" srcOrd="1" destOrd="0" presId="urn:microsoft.com/office/officeart/2005/8/layout/orgChart1"/>
    <dgm:cxn modelId="{31032EBF-A842-4A3E-9AE6-7A3B794A8207}" srcId="{A3128200-1B41-42D2-AE41-5FB0156213BD}" destId="{8CB8A82C-BFDE-4016-A6E0-B560744000A7}" srcOrd="2" destOrd="0" parTransId="{B23F1B84-DB9A-45E0-866A-14F01224B62E}" sibTransId="{9CBE098E-B266-41D2-9C06-EFB65BB3B98E}"/>
    <dgm:cxn modelId="{0AE90EFE-73CF-439E-AB98-412F2D85FD68}" type="presOf" srcId="{02C9B225-C2D9-4A5F-9BD7-D491B47FD546}" destId="{8D124373-8F40-46EB-ADC6-A87D6329719A}" srcOrd="0" destOrd="0" presId="urn:microsoft.com/office/officeart/2005/8/layout/orgChart1"/>
    <dgm:cxn modelId="{483A7911-6A6B-41FB-995F-849A1508FAD7}" type="presOf" srcId="{0F0BB623-A77F-49D7-9C13-F7F961662D02}" destId="{0A4E9B88-E5C4-4989-A766-E346E2D59AE1}" srcOrd="0" destOrd="0" presId="urn:microsoft.com/office/officeart/2005/8/layout/orgChart1"/>
    <dgm:cxn modelId="{70A6FDF5-D80E-4B1A-A5DE-4948D323548A}" srcId="{A3128200-1B41-42D2-AE41-5FB0156213BD}" destId="{B3C1F8AF-B252-43AC-8ED3-3D3880F2F1F8}" srcOrd="0" destOrd="0" parTransId="{50B39BE9-A0B6-4E51-BB43-90BAE289D245}" sibTransId="{74E76370-A507-47C7-877E-3200B8B52E31}"/>
    <dgm:cxn modelId="{B1408759-FFF7-4B20-93AB-2780A3CD2D74}" type="presOf" srcId="{8CB8A82C-BFDE-4016-A6E0-B560744000A7}" destId="{58E9AF9A-365C-48DE-8DE7-DFA5E48D3919}" srcOrd="0" destOrd="0" presId="urn:microsoft.com/office/officeart/2005/8/layout/orgChart1"/>
    <dgm:cxn modelId="{C5BF9B85-F476-4AEC-A15B-6B2836CB656A}" type="presOf" srcId="{B23F1B84-DB9A-45E0-866A-14F01224B62E}" destId="{30F2B99E-47E4-4D6B-A6C2-3634E9E23185}" srcOrd="0" destOrd="0" presId="urn:microsoft.com/office/officeart/2005/8/layout/orgChart1"/>
    <dgm:cxn modelId="{C85971C5-3556-4D38-9F19-0EC9C57A30E9}" type="presOf" srcId="{8CB8A82C-BFDE-4016-A6E0-B560744000A7}" destId="{D59D2FD1-1DBB-4D6C-B8F7-ACAE744C3FE1}" srcOrd="1" destOrd="0" presId="urn:microsoft.com/office/officeart/2005/8/layout/orgChart1"/>
    <dgm:cxn modelId="{48B34468-9987-4312-9DA3-5370C8507B75}" type="presParOf" srcId="{0A4E9B88-E5C4-4989-A766-E346E2D59AE1}" destId="{954F71DC-0249-43B7-B0F7-3E110404D94E}" srcOrd="0" destOrd="0" presId="urn:microsoft.com/office/officeart/2005/8/layout/orgChart1"/>
    <dgm:cxn modelId="{2F3BC937-A7CA-4A7F-9244-51F6B6284F9D}" type="presParOf" srcId="{954F71DC-0249-43B7-B0F7-3E110404D94E}" destId="{5AE2FB93-1ACD-4E96-A981-28049F0A8891}" srcOrd="0" destOrd="0" presId="urn:microsoft.com/office/officeart/2005/8/layout/orgChart1"/>
    <dgm:cxn modelId="{429BF662-BD87-43BB-8E34-C0938E6A1354}" type="presParOf" srcId="{5AE2FB93-1ACD-4E96-A981-28049F0A8891}" destId="{81979A19-F791-4732-A651-947C1F2296F3}" srcOrd="0" destOrd="0" presId="urn:microsoft.com/office/officeart/2005/8/layout/orgChart1"/>
    <dgm:cxn modelId="{C1CAEC43-AFD2-4721-B33A-350F7372EBEA}" type="presParOf" srcId="{5AE2FB93-1ACD-4E96-A981-28049F0A8891}" destId="{A5D70C4A-99DD-4B59-B71C-88CB9A7DED37}" srcOrd="1" destOrd="0" presId="urn:microsoft.com/office/officeart/2005/8/layout/orgChart1"/>
    <dgm:cxn modelId="{399ED01F-2479-4685-945E-8D81E735763A}" type="presParOf" srcId="{954F71DC-0249-43B7-B0F7-3E110404D94E}" destId="{F82DC64E-F4B3-4713-A3C2-5D5B6309CA74}" srcOrd="1" destOrd="0" presId="urn:microsoft.com/office/officeart/2005/8/layout/orgChart1"/>
    <dgm:cxn modelId="{95BC6D15-E6CC-4107-AAEF-3A195042EAA5}" type="presParOf" srcId="{F82DC64E-F4B3-4713-A3C2-5D5B6309CA74}" destId="{4023EFA4-FD1E-41FE-8161-320F5CC19CAF}" srcOrd="0" destOrd="0" presId="urn:microsoft.com/office/officeart/2005/8/layout/orgChart1"/>
    <dgm:cxn modelId="{C7392DB4-9E98-40E3-8474-78AB448F511C}" type="presParOf" srcId="{F82DC64E-F4B3-4713-A3C2-5D5B6309CA74}" destId="{7439EF65-1719-4FDC-9AE2-DD243170BCBC}" srcOrd="1" destOrd="0" presId="urn:microsoft.com/office/officeart/2005/8/layout/orgChart1"/>
    <dgm:cxn modelId="{181190BF-888B-426B-9EB0-3FD8A21FA83B}" type="presParOf" srcId="{7439EF65-1719-4FDC-9AE2-DD243170BCBC}" destId="{28FCABCA-0A41-4F20-97D8-4FDB731295FE}" srcOrd="0" destOrd="0" presId="urn:microsoft.com/office/officeart/2005/8/layout/orgChart1"/>
    <dgm:cxn modelId="{2C571A58-308A-4F22-8D13-2ADBDC386BFF}" type="presParOf" srcId="{28FCABCA-0A41-4F20-97D8-4FDB731295FE}" destId="{67828945-4042-4611-8D77-40ABC313759D}" srcOrd="0" destOrd="0" presId="urn:microsoft.com/office/officeart/2005/8/layout/orgChart1"/>
    <dgm:cxn modelId="{6C154214-8695-408B-A517-FDBC9A070D9A}" type="presParOf" srcId="{28FCABCA-0A41-4F20-97D8-4FDB731295FE}" destId="{85804A2B-6D0D-4A45-8E69-9FF2CE81FE9D}" srcOrd="1" destOrd="0" presId="urn:microsoft.com/office/officeart/2005/8/layout/orgChart1"/>
    <dgm:cxn modelId="{2450719A-6B9D-43B4-A6CB-94C65653A661}" type="presParOf" srcId="{7439EF65-1719-4FDC-9AE2-DD243170BCBC}" destId="{ED17EADF-C91C-4A0D-AE79-F4D2BADE2FE1}" srcOrd="1" destOrd="0" presId="urn:microsoft.com/office/officeart/2005/8/layout/orgChart1"/>
    <dgm:cxn modelId="{082D4E3A-8014-4F3F-B88E-3619A04FA29E}" type="presParOf" srcId="{7439EF65-1719-4FDC-9AE2-DD243170BCBC}" destId="{D7765116-17DB-49A3-85C7-589AFA015439}" srcOrd="2" destOrd="0" presId="urn:microsoft.com/office/officeart/2005/8/layout/orgChart1"/>
    <dgm:cxn modelId="{EB0BBCB0-E6D9-4F3F-8011-903DB63C1E40}" type="presParOf" srcId="{F82DC64E-F4B3-4713-A3C2-5D5B6309CA74}" destId="{D35535C4-FB75-48AA-B8C6-ADC40D26BECF}" srcOrd="2" destOrd="0" presId="urn:microsoft.com/office/officeart/2005/8/layout/orgChart1"/>
    <dgm:cxn modelId="{3ECCE5EE-FC30-4998-9B0D-02EBAF3BA84D}" type="presParOf" srcId="{F82DC64E-F4B3-4713-A3C2-5D5B6309CA74}" destId="{BDDAB4DB-F90C-4C1E-84E2-98DD5F9D5468}" srcOrd="3" destOrd="0" presId="urn:microsoft.com/office/officeart/2005/8/layout/orgChart1"/>
    <dgm:cxn modelId="{27663580-2223-4BA7-AAC1-779EBB4B21CD}" type="presParOf" srcId="{BDDAB4DB-F90C-4C1E-84E2-98DD5F9D5468}" destId="{6D24B1E8-B281-4B74-A5A9-6B6F1F3E3F16}" srcOrd="0" destOrd="0" presId="urn:microsoft.com/office/officeart/2005/8/layout/orgChart1"/>
    <dgm:cxn modelId="{29BFDE79-7C47-413F-8635-061B86795093}" type="presParOf" srcId="{6D24B1E8-B281-4B74-A5A9-6B6F1F3E3F16}" destId="{8D124373-8F40-46EB-ADC6-A87D6329719A}" srcOrd="0" destOrd="0" presId="urn:microsoft.com/office/officeart/2005/8/layout/orgChart1"/>
    <dgm:cxn modelId="{37AB5DF4-C03A-4055-B897-7BD639E53FB5}" type="presParOf" srcId="{6D24B1E8-B281-4B74-A5A9-6B6F1F3E3F16}" destId="{58D42B45-6720-4CC1-AC0E-863FF42429FB}" srcOrd="1" destOrd="0" presId="urn:microsoft.com/office/officeart/2005/8/layout/orgChart1"/>
    <dgm:cxn modelId="{D6A94197-05E2-4F75-BCD2-7FCBEE3BE6D8}" type="presParOf" srcId="{BDDAB4DB-F90C-4C1E-84E2-98DD5F9D5468}" destId="{BE5DC1FE-B57F-4015-B115-23EEE7A72062}" srcOrd="1" destOrd="0" presId="urn:microsoft.com/office/officeart/2005/8/layout/orgChart1"/>
    <dgm:cxn modelId="{786BB589-CAF1-4F35-B5EE-4B461762CD42}" type="presParOf" srcId="{BDDAB4DB-F90C-4C1E-84E2-98DD5F9D5468}" destId="{0E711625-F1E8-4961-8630-2A8BF6362600}" srcOrd="2" destOrd="0" presId="urn:microsoft.com/office/officeart/2005/8/layout/orgChart1"/>
    <dgm:cxn modelId="{D73008FD-D391-4671-BBA6-2D9163D83073}" type="presParOf" srcId="{F82DC64E-F4B3-4713-A3C2-5D5B6309CA74}" destId="{30F2B99E-47E4-4D6B-A6C2-3634E9E23185}" srcOrd="4" destOrd="0" presId="urn:microsoft.com/office/officeart/2005/8/layout/orgChart1"/>
    <dgm:cxn modelId="{EC254217-982E-4660-984C-ACAD30D29335}" type="presParOf" srcId="{F82DC64E-F4B3-4713-A3C2-5D5B6309CA74}" destId="{9D57F0DA-C8A4-4D81-A729-32B9C25E8C88}" srcOrd="5" destOrd="0" presId="urn:microsoft.com/office/officeart/2005/8/layout/orgChart1"/>
    <dgm:cxn modelId="{1D766ACF-9931-4A22-8028-A44180D36A8C}" type="presParOf" srcId="{9D57F0DA-C8A4-4D81-A729-32B9C25E8C88}" destId="{B194693C-574A-4068-AA26-CC07B78B0AB4}" srcOrd="0" destOrd="0" presId="urn:microsoft.com/office/officeart/2005/8/layout/orgChart1"/>
    <dgm:cxn modelId="{41092AF8-4B07-4B60-A92F-CA539D546F0C}" type="presParOf" srcId="{B194693C-574A-4068-AA26-CC07B78B0AB4}" destId="{58E9AF9A-365C-48DE-8DE7-DFA5E48D3919}" srcOrd="0" destOrd="0" presId="urn:microsoft.com/office/officeart/2005/8/layout/orgChart1"/>
    <dgm:cxn modelId="{506CCA96-719F-4D85-B0BC-315DC80AABE5}" type="presParOf" srcId="{B194693C-574A-4068-AA26-CC07B78B0AB4}" destId="{D59D2FD1-1DBB-4D6C-B8F7-ACAE744C3FE1}" srcOrd="1" destOrd="0" presId="urn:microsoft.com/office/officeart/2005/8/layout/orgChart1"/>
    <dgm:cxn modelId="{F715EEF6-E342-4350-B928-1381942E5362}" type="presParOf" srcId="{9D57F0DA-C8A4-4D81-A729-32B9C25E8C88}" destId="{A7CFBACE-0086-4AB5-9E1E-BCD6A4711C5D}" srcOrd="1" destOrd="0" presId="urn:microsoft.com/office/officeart/2005/8/layout/orgChart1"/>
    <dgm:cxn modelId="{5AA6024B-3154-4741-8F24-ED5468606246}" type="presParOf" srcId="{9D57F0DA-C8A4-4D81-A729-32B9C25E8C88}" destId="{01B3DD36-BE67-4663-A1D0-506BC635A8B1}" srcOrd="2" destOrd="0" presId="urn:microsoft.com/office/officeart/2005/8/layout/orgChart1"/>
    <dgm:cxn modelId="{3E72A1DA-C367-4623-91BA-135746D08543}" type="presParOf" srcId="{954F71DC-0249-43B7-B0F7-3E110404D94E}" destId="{8A102221-311B-419C-A405-EB3E9ABB43A3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9.xml><?xml version="1.0" encoding="utf-8"?>
<dgm:dataModel xmlns:dgm="http://schemas.openxmlformats.org/drawingml/2006/diagram" xmlns:a="http://schemas.openxmlformats.org/drawingml/2006/main">
  <dgm:ptLst>
    <dgm:pt modelId="{0F0BB623-A77F-49D7-9C13-F7F961662D02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A3128200-1B41-42D2-AE41-5FB0156213BD}">
      <dgm:prSet phldrT="[Texto]"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sz="1200" dirty="0" smtClean="0">
              <a:solidFill>
                <a:schemeClr val="tx1"/>
              </a:solidFill>
              <a:cs typeface="Calibri Light" panose="020F0302020204030204" pitchFamily="34" charset="0"/>
            </a:rPr>
            <a:t>Encargado(a) Jurídico(a)</a:t>
          </a:r>
        </a:p>
      </dgm:t>
    </dgm:pt>
    <dgm:pt modelId="{C5922815-223B-4FED-8A83-FEF81AE8F397}" type="parTrans" cxnId="{080E9530-494B-4681-B55F-7D8D6345050A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s-ES" sz="1200">
            <a:solidFill>
              <a:schemeClr val="tx1"/>
            </a:solidFill>
            <a:latin typeface="+mn-lt"/>
          </a:endParaRPr>
        </a:p>
      </dgm:t>
    </dgm:pt>
    <dgm:pt modelId="{4A7B6BAF-DEB7-4A14-8299-7562DA10F2B5}" type="sibTrans" cxnId="{080E9530-494B-4681-B55F-7D8D6345050A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s-ES" sz="1200">
            <a:solidFill>
              <a:schemeClr val="tx1"/>
            </a:solidFill>
            <a:latin typeface="+mn-lt"/>
          </a:endParaRPr>
        </a:p>
      </dgm:t>
    </dgm:pt>
    <dgm:pt modelId="{8BFD0222-DE68-4FD2-BBCE-CB2FD38D74FB}">
      <dgm:prSet custT="1"/>
      <dgm:spPr>
        <a:solidFill>
          <a:schemeClr val="bg1"/>
        </a:solidFill>
      </dgm:spPr>
      <dgm:t>
        <a:bodyPr/>
        <a:lstStyle/>
        <a:p>
          <a:r>
            <a:rPr lang="es-MX" sz="1200" dirty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Auxiliar Administrativo(a</a:t>
          </a:r>
          <a:r>
            <a:rPr lang="es-MX" sz="1200" dirty="0" smtClean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)</a:t>
          </a:r>
          <a:endParaRPr lang="es-MX" sz="1200" dirty="0">
            <a:solidFill>
              <a:schemeClr val="tx1"/>
            </a:solidFill>
            <a:latin typeface="+mn-lt"/>
            <a:cs typeface="Calibri Light" panose="020F0302020204030204" pitchFamily="34" charset="0"/>
          </a:endParaRPr>
        </a:p>
      </dgm:t>
    </dgm:pt>
    <dgm:pt modelId="{4431B4CB-99AA-4166-A299-4359F9B040E4}" type="parTrans" cxnId="{8922266F-4EB8-403A-AB78-18EC0C5FC02C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F7AE09CE-2EAA-4B0C-9737-21C14AA42F34}" type="sibTrans" cxnId="{8922266F-4EB8-403A-AB78-18EC0C5FC02C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0A4E9B88-E5C4-4989-A766-E346E2D59AE1}" type="pres">
      <dgm:prSet presAssocID="{0F0BB623-A77F-49D7-9C13-F7F961662D02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954F71DC-0249-43B7-B0F7-3E110404D94E}" type="pres">
      <dgm:prSet presAssocID="{A3128200-1B41-42D2-AE41-5FB0156213BD}" presName="hierRoot1" presStyleCnt="0">
        <dgm:presLayoutVars>
          <dgm:hierBranch/>
        </dgm:presLayoutVars>
      </dgm:prSet>
      <dgm:spPr/>
    </dgm:pt>
    <dgm:pt modelId="{5AE2FB93-1ACD-4E96-A981-28049F0A8891}" type="pres">
      <dgm:prSet presAssocID="{A3128200-1B41-42D2-AE41-5FB0156213BD}" presName="rootComposite1" presStyleCnt="0"/>
      <dgm:spPr/>
    </dgm:pt>
    <dgm:pt modelId="{81979A19-F791-4732-A651-947C1F2296F3}" type="pres">
      <dgm:prSet presAssocID="{A3128200-1B41-42D2-AE41-5FB0156213BD}" presName="rootText1" presStyleLbl="node0" presStyleIdx="0" presStyleCnt="1" custScaleX="112780" custScaleY="116449" custLinFactNeighborY="-7594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5D70C4A-99DD-4B59-B71C-88CB9A7DED37}" type="pres">
      <dgm:prSet presAssocID="{A3128200-1B41-42D2-AE41-5FB0156213BD}" presName="rootConnector1" presStyleLbl="node1" presStyleIdx="0" presStyleCnt="0"/>
      <dgm:spPr/>
      <dgm:t>
        <a:bodyPr/>
        <a:lstStyle/>
        <a:p>
          <a:endParaRPr lang="es-ES"/>
        </a:p>
      </dgm:t>
    </dgm:pt>
    <dgm:pt modelId="{F82DC64E-F4B3-4713-A3C2-5D5B6309CA74}" type="pres">
      <dgm:prSet presAssocID="{A3128200-1B41-42D2-AE41-5FB0156213BD}" presName="hierChild2" presStyleCnt="0"/>
      <dgm:spPr/>
    </dgm:pt>
    <dgm:pt modelId="{33911AAD-E5ED-45B2-A574-C773D2C1B313}" type="pres">
      <dgm:prSet presAssocID="{4431B4CB-99AA-4166-A299-4359F9B040E4}" presName="Name35" presStyleLbl="parChTrans1D2" presStyleIdx="0" presStyleCnt="1"/>
      <dgm:spPr/>
      <dgm:t>
        <a:bodyPr/>
        <a:lstStyle/>
        <a:p>
          <a:endParaRPr lang="es-ES"/>
        </a:p>
      </dgm:t>
    </dgm:pt>
    <dgm:pt modelId="{BBE149A0-5F0C-47DE-AD53-2398F904BE3E}" type="pres">
      <dgm:prSet presAssocID="{8BFD0222-DE68-4FD2-BBCE-CB2FD38D74FB}" presName="hierRoot2" presStyleCnt="0">
        <dgm:presLayoutVars>
          <dgm:hierBranch val="init"/>
        </dgm:presLayoutVars>
      </dgm:prSet>
      <dgm:spPr/>
    </dgm:pt>
    <dgm:pt modelId="{CB61FF53-92D6-4503-83A7-85E785534433}" type="pres">
      <dgm:prSet presAssocID="{8BFD0222-DE68-4FD2-BBCE-CB2FD38D74FB}" presName="rootComposite" presStyleCnt="0"/>
      <dgm:spPr/>
    </dgm:pt>
    <dgm:pt modelId="{A3AECE72-73C4-4711-8C68-6DF0A5B4D973}" type="pres">
      <dgm:prSet presAssocID="{8BFD0222-DE68-4FD2-BBCE-CB2FD38D74FB}" presName="rootText" presStyleLbl="node2" presStyleIdx="0" presStyleCnt="1" custScaleX="85777" custScaleY="97041" custLinFactNeighborY="3630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F0996C4-0B4B-487C-82F3-0C2C2DBBA33F}" type="pres">
      <dgm:prSet presAssocID="{8BFD0222-DE68-4FD2-BBCE-CB2FD38D74FB}" presName="rootConnector" presStyleLbl="node2" presStyleIdx="0" presStyleCnt="1"/>
      <dgm:spPr/>
      <dgm:t>
        <a:bodyPr/>
        <a:lstStyle/>
        <a:p>
          <a:endParaRPr lang="es-ES"/>
        </a:p>
      </dgm:t>
    </dgm:pt>
    <dgm:pt modelId="{9BE72EAC-B714-4114-B390-0A39CBD06753}" type="pres">
      <dgm:prSet presAssocID="{8BFD0222-DE68-4FD2-BBCE-CB2FD38D74FB}" presName="hierChild4" presStyleCnt="0"/>
      <dgm:spPr/>
    </dgm:pt>
    <dgm:pt modelId="{20A40836-B7D5-4CF2-86D5-26D1A191FE05}" type="pres">
      <dgm:prSet presAssocID="{8BFD0222-DE68-4FD2-BBCE-CB2FD38D74FB}" presName="hierChild5" presStyleCnt="0"/>
      <dgm:spPr/>
    </dgm:pt>
    <dgm:pt modelId="{8A102221-311B-419C-A405-EB3E9ABB43A3}" type="pres">
      <dgm:prSet presAssocID="{A3128200-1B41-42D2-AE41-5FB0156213BD}" presName="hierChild3" presStyleCnt="0"/>
      <dgm:spPr/>
    </dgm:pt>
  </dgm:ptLst>
  <dgm:cxnLst>
    <dgm:cxn modelId="{080E9530-494B-4681-B55F-7D8D6345050A}" srcId="{0F0BB623-A77F-49D7-9C13-F7F961662D02}" destId="{A3128200-1B41-42D2-AE41-5FB0156213BD}" srcOrd="0" destOrd="0" parTransId="{C5922815-223B-4FED-8A83-FEF81AE8F397}" sibTransId="{4A7B6BAF-DEB7-4A14-8299-7562DA10F2B5}"/>
    <dgm:cxn modelId="{A96C6DC3-7C7C-4360-8930-6C5AE15C2633}" type="presOf" srcId="{4431B4CB-99AA-4166-A299-4359F9B040E4}" destId="{33911AAD-E5ED-45B2-A574-C773D2C1B313}" srcOrd="0" destOrd="0" presId="urn:microsoft.com/office/officeart/2005/8/layout/orgChart1"/>
    <dgm:cxn modelId="{8922266F-4EB8-403A-AB78-18EC0C5FC02C}" srcId="{A3128200-1B41-42D2-AE41-5FB0156213BD}" destId="{8BFD0222-DE68-4FD2-BBCE-CB2FD38D74FB}" srcOrd="0" destOrd="0" parTransId="{4431B4CB-99AA-4166-A299-4359F9B040E4}" sibTransId="{F7AE09CE-2EAA-4B0C-9737-21C14AA42F34}"/>
    <dgm:cxn modelId="{483A7911-6A6B-41FB-995F-849A1508FAD7}" type="presOf" srcId="{0F0BB623-A77F-49D7-9C13-F7F961662D02}" destId="{0A4E9B88-E5C4-4989-A766-E346E2D59AE1}" srcOrd="0" destOrd="0" presId="urn:microsoft.com/office/officeart/2005/8/layout/orgChart1"/>
    <dgm:cxn modelId="{DFE26452-46DB-433C-AB71-EAA419A3CB0E}" type="presOf" srcId="{8BFD0222-DE68-4FD2-BBCE-CB2FD38D74FB}" destId="{0F0996C4-0B4B-487C-82F3-0C2C2DBBA33F}" srcOrd="1" destOrd="0" presId="urn:microsoft.com/office/officeart/2005/8/layout/orgChart1"/>
    <dgm:cxn modelId="{86A3FBE5-6298-4A68-9D25-7BDC20B1037A}" type="presOf" srcId="{A3128200-1B41-42D2-AE41-5FB0156213BD}" destId="{81979A19-F791-4732-A651-947C1F2296F3}" srcOrd="0" destOrd="0" presId="urn:microsoft.com/office/officeart/2005/8/layout/orgChart1"/>
    <dgm:cxn modelId="{4FA34011-2F5A-40B9-98BC-901C56269179}" type="presOf" srcId="{A3128200-1B41-42D2-AE41-5FB0156213BD}" destId="{A5D70C4A-99DD-4B59-B71C-88CB9A7DED37}" srcOrd="1" destOrd="0" presId="urn:microsoft.com/office/officeart/2005/8/layout/orgChart1"/>
    <dgm:cxn modelId="{EEB2DB7C-661F-4CA3-98AE-EC7330135F92}" type="presOf" srcId="{8BFD0222-DE68-4FD2-BBCE-CB2FD38D74FB}" destId="{A3AECE72-73C4-4711-8C68-6DF0A5B4D973}" srcOrd="0" destOrd="0" presId="urn:microsoft.com/office/officeart/2005/8/layout/orgChart1"/>
    <dgm:cxn modelId="{48B34468-9987-4312-9DA3-5370C8507B75}" type="presParOf" srcId="{0A4E9B88-E5C4-4989-A766-E346E2D59AE1}" destId="{954F71DC-0249-43B7-B0F7-3E110404D94E}" srcOrd="0" destOrd="0" presId="urn:microsoft.com/office/officeart/2005/8/layout/orgChart1"/>
    <dgm:cxn modelId="{2F3BC937-A7CA-4A7F-9244-51F6B6284F9D}" type="presParOf" srcId="{954F71DC-0249-43B7-B0F7-3E110404D94E}" destId="{5AE2FB93-1ACD-4E96-A981-28049F0A8891}" srcOrd="0" destOrd="0" presId="urn:microsoft.com/office/officeart/2005/8/layout/orgChart1"/>
    <dgm:cxn modelId="{429BF662-BD87-43BB-8E34-C0938E6A1354}" type="presParOf" srcId="{5AE2FB93-1ACD-4E96-A981-28049F0A8891}" destId="{81979A19-F791-4732-A651-947C1F2296F3}" srcOrd="0" destOrd="0" presId="urn:microsoft.com/office/officeart/2005/8/layout/orgChart1"/>
    <dgm:cxn modelId="{C1CAEC43-AFD2-4721-B33A-350F7372EBEA}" type="presParOf" srcId="{5AE2FB93-1ACD-4E96-A981-28049F0A8891}" destId="{A5D70C4A-99DD-4B59-B71C-88CB9A7DED37}" srcOrd="1" destOrd="0" presId="urn:microsoft.com/office/officeart/2005/8/layout/orgChart1"/>
    <dgm:cxn modelId="{399ED01F-2479-4685-945E-8D81E735763A}" type="presParOf" srcId="{954F71DC-0249-43B7-B0F7-3E110404D94E}" destId="{F82DC64E-F4B3-4713-A3C2-5D5B6309CA74}" srcOrd="1" destOrd="0" presId="urn:microsoft.com/office/officeart/2005/8/layout/orgChart1"/>
    <dgm:cxn modelId="{A2B24B0F-8D8A-4874-A1AB-33AB86135F9F}" type="presParOf" srcId="{F82DC64E-F4B3-4713-A3C2-5D5B6309CA74}" destId="{33911AAD-E5ED-45B2-A574-C773D2C1B313}" srcOrd="0" destOrd="0" presId="urn:microsoft.com/office/officeart/2005/8/layout/orgChart1"/>
    <dgm:cxn modelId="{EB1EF1D0-A7E8-4CEE-850D-2E499EFC0F8B}" type="presParOf" srcId="{F82DC64E-F4B3-4713-A3C2-5D5B6309CA74}" destId="{BBE149A0-5F0C-47DE-AD53-2398F904BE3E}" srcOrd="1" destOrd="0" presId="urn:microsoft.com/office/officeart/2005/8/layout/orgChart1"/>
    <dgm:cxn modelId="{5064DF77-9ADB-474E-A2DD-12D527103FA5}" type="presParOf" srcId="{BBE149A0-5F0C-47DE-AD53-2398F904BE3E}" destId="{CB61FF53-92D6-4503-83A7-85E785534433}" srcOrd="0" destOrd="0" presId="urn:microsoft.com/office/officeart/2005/8/layout/orgChart1"/>
    <dgm:cxn modelId="{7FCFE6D6-C9DC-4120-8ECD-E428C0BD9FD5}" type="presParOf" srcId="{CB61FF53-92D6-4503-83A7-85E785534433}" destId="{A3AECE72-73C4-4711-8C68-6DF0A5B4D973}" srcOrd="0" destOrd="0" presId="urn:microsoft.com/office/officeart/2005/8/layout/orgChart1"/>
    <dgm:cxn modelId="{58EA29FA-039D-4ED4-8A07-71E11EC7C4BA}" type="presParOf" srcId="{CB61FF53-92D6-4503-83A7-85E785534433}" destId="{0F0996C4-0B4B-487C-82F3-0C2C2DBBA33F}" srcOrd="1" destOrd="0" presId="urn:microsoft.com/office/officeart/2005/8/layout/orgChart1"/>
    <dgm:cxn modelId="{6C8A50BD-B2FA-4349-B275-DEB6962B452C}" type="presParOf" srcId="{BBE149A0-5F0C-47DE-AD53-2398F904BE3E}" destId="{9BE72EAC-B714-4114-B390-0A39CBD06753}" srcOrd="1" destOrd="0" presId="urn:microsoft.com/office/officeart/2005/8/layout/orgChart1"/>
    <dgm:cxn modelId="{F0573980-2834-45E0-9FD3-B3B3C4EFD43F}" type="presParOf" srcId="{BBE149A0-5F0C-47DE-AD53-2398F904BE3E}" destId="{20A40836-B7D5-4CF2-86D5-26D1A191FE05}" srcOrd="2" destOrd="0" presId="urn:microsoft.com/office/officeart/2005/8/layout/orgChart1"/>
    <dgm:cxn modelId="{3E72A1DA-C367-4623-91BA-135746D08543}" type="presParOf" srcId="{954F71DC-0249-43B7-B0F7-3E110404D94E}" destId="{8A102221-311B-419C-A405-EB3E9ABB43A3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BD3D72B1-EEF6-4EB4-803A-A74A6B41934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9DEA55C1-E59C-4B5B-90DC-1D0B54C2B20C}">
      <dgm:prSet phldrT="[Texto]"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/>
            <a:t>Coordinador(a) de Comunicación </a:t>
          </a:r>
          <a:r>
            <a:rPr lang="es-MX" altLang="es-MX" sz="1200" dirty="0" smtClean="0"/>
            <a:t>Social</a:t>
          </a:r>
          <a:endParaRPr lang="es-MX" altLang="es-MX" sz="1200" dirty="0"/>
        </a:p>
      </dgm:t>
    </dgm:pt>
    <dgm:pt modelId="{1C0576D0-2BD9-4D61-BC42-6FFE9C63440E}" type="sib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/>
        </a:p>
      </dgm:t>
    </dgm:pt>
    <dgm:pt modelId="{DC431621-F922-42D7-987E-BC6EADD572A1}" type="par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/>
        </a:p>
      </dgm:t>
    </dgm:pt>
    <dgm:pt modelId="{D356E864-2404-463D-A64C-A155F0DAE4F2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/>
            <a:t>Jefe(a) de </a:t>
          </a:r>
          <a:r>
            <a:rPr lang="es-MX" altLang="es-MX" sz="1200" dirty="0" smtClean="0"/>
            <a:t>Prensa</a:t>
          </a:r>
          <a:endParaRPr lang="es-MX" altLang="es-MX" sz="1200" dirty="0"/>
        </a:p>
      </dgm:t>
    </dgm:pt>
    <dgm:pt modelId="{1B72593C-4913-43EA-B599-3DF0D50ACEC5}" type="parTrans" cxnId="{00AB0C48-D688-41EA-9295-510F4C0D288E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/>
        </a:p>
      </dgm:t>
    </dgm:pt>
    <dgm:pt modelId="{0DCEA50A-08E9-4771-9C72-6B8F33B3FF26}" type="sibTrans" cxnId="{00AB0C48-D688-41EA-9295-510F4C0D288E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/>
        </a:p>
      </dgm:t>
    </dgm:pt>
    <dgm:pt modelId="{7F47D3DC-65A3-4826-B841-512C663F77CD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/>
            <a:t>Diseñador(a</a:t>
          </a:r>
          <a:r>
            <a:rPr lang="es-MX" altLang="es-MX" sz="1200" dirty="0" smtClean="0"/>
            <a:t>)</a:t>
          </a:r>
          <a:endParaRPr lang="es-MX" altLang="es-MX" sz="1200" dirty="0"/>
        </a:p>
      </dgm:t>
    </dgm:pt>
    <dgm:pt modelId="{0E54B542-D2E5-4941-A19E-1F2FDD909DC0}" type="parTrans" cxnId="{201BF1BE-9656-4705-83BF-22D1007F1A59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/>
        </a:p>
      </dgm:t>
    </dgm:pt>
    <dgm:pt modelId="{AD39F905-FC29-4336-B293-F3F28058D8BA}" type="sibTrans" cxnId="{201BF1BE-9656-4705-83BF-22D1007F1A59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/>
        </a:p>
      </dgm:t>
    </dgm:pt>
    <dgm:pt modelId="{B021D58F-DAE0-4E08-9FE5-3743A6FB6B83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 smtClean="0"/>
            <a:t>Analista</a:t>
          </a:r>
          <a:endParaRPr lang="es-MX" altLang="es-MX" sz="1200" dirty="0"/>
        </a:p>
      </dgm:t>
    </dgm:pt>
    <dgm:pt modelId="{8E56D957-6130-4640-912B-5F6CBFB80212}" type="parTrans" cxnId="{8B5D1DC9-9A51-4ACF-A88A-4E7716BEDDC0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/>
        </a:p>
      </dgm:t>
    </dgm:pt>
    <dgm:pt modelId="{84A2D148-11B1-4DC6-BAD1-A6F8913D1116}" type="sibTrans" cxnId="{8B5D1DC9-9A51-4ACF-A88A-4E7716BEDDC0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/>
        </a:p>
      </dgm:t>
    </dgm:pt>
    <dgm:pt modelId="{AFEAEBCD-35CC-4E14-BEA9-67B272C26B33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/>
            <a:t>Fotógrafo(a</a:t>
          </a:r>
          <a:r>
            <a:rPr lang="es-MX" altLang="es-MX" sz="1200" dirty="0" smtClean="0"/>
            <a:t>)</a:t>
          </a:r>
          <a:endParaRPr lang="es-MX" altLang="es-MX" sz="1200" dirty="0"/>
        </a:p>
      </dgm:t>
    </dgm:pt>
    <dgm:pt modelId="{494425A7-5889-483A-85AC-13096A5B7ABE}" type="parTrans" cxnId="{35BD5AF7-760C-40E2-B5D4-135FBCC3ABAA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/>
        </a:p>
      </dgm:t>
    </dgm:pt>
    <dgm:pt modelId="{AE095A38-906F-417D-9743-4ACE419FE145}" type="sibTrans" cxnId="{35BD5AF7-760C-40E2-B5D4-135FBCC3ABAA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/>
        </a:p>
      </dgm:t>
    </dgm:pt>
    <dgm:pt modelId="{D96F2509-F84D-4D70-B8A2-27280327E892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/>
            <a:t>Secretaria(o</a:t>
          </a:r>
          <a:r>
            <a:rPr lang="es-MX" altLang="es-MX" sz="1200" dirty="0" smtClean="0"/>
            <a:t>)</a:t>
          </a:r>
          <a:endParaRPr lang="es-MX" altLang="es-MX" sz="1200" dirty="0"/>
        </a:p>
      </dgm:t>
    </dgm:pt>
    <dgm:pt modelId="{0CE00EF1-B23D-4EE2-9175-77B6FB6D50E5}" type="parTrans" cxnId="{97784A8B-CE28-43CB-8D54-3F69ADA5EAC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/>
        </a:p>
      </dgm:t>
    </dgm:pt>
    <dgm:pt modelId="{4809AD0B-BD2F-4F7B-B242-8D8FB8D24414}" type="sibTrans" cxnId="{97784A8B-CE28-43CB-8D54-3F69ADA5EAC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/>
        </a:p>
      </dgm:t>
    </dgm:pt>
    <dgm:pt modelId="{7528BA33-33A3-46CA-AABC-5EE46DE23A4B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/>
            <a:t>Auxiliar Administrativo(a)</a:t>
          </a:r>
        </a:p>
        <a:p>
          <a:pPr>
            <a:spcBef>
              <a:spcPts val="0"/>
            </a:spcBef>
            <a:spcAft>
              <a:spcPts val="0"/>
            </a:spcAft>
          </a:pPr>
          <a:endParaRPr lang="es-MX" altLang="es-MX" sz="1200" dirty="0"/>
        </a:p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 smtClean="0"/>
            <a:t>Auxiliares</a:t>
          </a:r>
          <a:endParaRPr lang="es-MX" altLang="es-MX" sz="1200" dirty="0"/>
        </a:p>
      </dgm:t>
    </dgm:pt>
    <dgm:pt modelId="{461F3429-E813-40E7-A2D7-A7DF20DE1100}" type="parTrans" cxnId="{EFDEB7AB-7803-4D51-80FD-6610FE45EB8E}">
      <dgm:prSet/>
      <dgm:spPr/>
      <dgm:t>
        <a:bodyPr/>
        <a:lstStyle/>
        <a:p>
          <a:endParaRPr lang="es-ES" sz="1200"/>
        </a:p>
      </dgm:t>
    </dgm:pt>
    <dgm:pt modelId="{D193A67E-4BF6-4145-9836-0E0C3F186458}" type="sibTrans" cxnId="{EFDEB7AB-7803-4D51-80FD-6610FE45EB8E}">
      <dgm:prSet/>
      <dgm:spPr/>
      <dgm:t>
        <a:bodyPr/>
        <a:lstStyle/>
        <a:p>
          <a:endParaRPr lang="es-ES" sz="1200"/>
        </a:p>
      </dgm:t>
    </dgm:pt>
    <dgm:pt modelId="{7CB7DFFB-0248-4B7D-BFDD-AFD408E3CEEF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/>
            <a:t>Abogado(a</a:t>
          </a:r>
          <a:r>
            <a:rPr lang="es-MX" altLang="es-MX" sz="1200" dirty="0" smtClean="0"/>
            <a:t>)</a:t>
          </a:r>
          <a:endParaRPr lang="es-MX" altLang="es-MX" sz="1200" dirty="0"/>
        </a:p>
      </dgm:t>
    </dgm:pt>
    <dgm:pt modelId="{1749D037-A503-414E-9D12-6F5F4D2897B2}" type="parTrans" cxnId="{C877455A-9220-4990-A338-76952E7D8CE0}">
      <dgm:prSet/>
      <dgm:spPr/>
      <dgm:t>
        <a:bodyPr/>
        <a:lstStyle/>
        <a:p>
          <a:endParaRPr lang="es-ES" sz="1200"/>
        </a:p>
      </dgm:t>
    </dgm:pt>
    <dgm:pt modelId="{C6AE3357-AA47-4FC7-963B-49C11313A048}" type="sibTrans" cxnId="{C877455A-9220-4990-A338-76952E7D8CE0}">
      <dgm:prSet/>
      <dgm:spPr/>
      <dgm:t>
        <a:bodyPr/>
        <a:lstStyle/>
        <a:p>
          <a:endParaRPr lang="es-ES" sz="1200"/>
        </a:p>
      </dgm:t>
    </dgm:pt>
    <dgm:pt modelId="{B3263371-B20E-4D1C-87B0-F232DC5A756C}" type="pres">
      <dgm:prSet presAssocID="{BD3D72B1-EEF6-4EB4-803A-A74A6B4193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8CDE9839-8DE1-472C-9904-C93FC90AA559}" type="pres">
      <dgm:prSet presAssocID="{9DEA55C1-E59C-4B5B-90DC-1D0B54C2B20C}" presName="hierRoot1" presStyleCnt="0">
        <dgm:presLayoutVars>
          <dgm:hierBranch val="init"/>
        </dgm:presLayoutVars>
      </dgm:prSet>
      <dgm:spPr/>
    </dgm:pt>
    <dgm:pt modelId="{A15FBA2B-7AAA-4593-A287-168E70F88188}" type="pres">
      <dgm:prSet presAssocID="{9DEA55C1-E59C-4B5B-90DC-1D0B54C2B20C}" presName="rootComposite1" presStyleCnt="0"/>
      <dgm:spPr/>
    </dgm:pt>
    <dgm:pt modelId="{86D99192-4F64-487A-BE9B-B4D3790AE7BC}" type="pres">
      <dgm:prSet presAssocID="{9DEA55C1-E59C-4B5B-90DC-1D0B54C2B20C}" presName="rootText1" presStyleLbl="node0" presStyleIdx="0" presStyleCnt="1" custScaleX="201451" custScaleY="124191" custLinFactNeighborY="-5123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2A4EFCD-7609-4E18-A214-10BA88B362DC}" type="pres">
      <dgm:prSet presAssocID="{9DEA55C1-E59C-4B5B-90DC-1D0B54C2B20C}" presName="rootConnector1" presStyleLbl="node1" presStyleIdx="0" presStyleCnt="0"/>
      <dgm:spPr/>
      <dgm:t>
        <a:bodyPr/>
        <a:lstStyle/>
        <a:p>
          <a:endParaRPr lang="es-ES"/>
        </a:p>
      </dgm:t>
    </dgm:pt>
    <dgm:pt modelId="{05E8A0F8-8F4A-4D16-B455-9B21EE5D83FA}" type="pres">
      <dgm:prSet presAssocID="{9DEA55C1-E59C-4B5B-90DC-1D0B54C2B20C}" presName="hierChild2" presStyleCnt="0"/>
      <dgm:spPr/>
    </dgm:pt>
    <dgm:pt modelId="{009DAAC9-CED8-4987-B70B-3665FF4F2061}" type="pres">
      <dgm:prSet presAssocID="{1B72593C-4913-43EA-B599-3DF0D50ACEC5}" presName="Name37" presStyleLbl="parChTrans1D2" presStyleIdx="0" presStyleCnt="1"/>
      <dgm:spPr/>
      <dgm:t>
        <a:bodyPr/>
        <a:lstStyle/>
        <a:p>
          <a:endParaRPr lang="es-ES"/>
        </a:p>
      </dgm:t>
    </dgm:pt>
    <dgm:pt modelId="{DAE05D75-A49E-4AB5-9144-7DF9735A4CB5}" type="pres">
      <dgm:prSet presAssocID="{D356E864-2404-463D-A64C-A155F0DAE4F2}" presName="hierRoot2" presStyleCnt="0">
        <dgm:presLayoutVars>
          <dgm:hierBranch/>
        </dgm:presLayoutVars>
      </dgm:prSet>
      <dgm:spPr/>
    </dgm:pt>
    <dgm:pt modelId="{F9FBAB4A-12A0-49D7-88E2-4B16A4B1914A}" type="pres">
      <dgm:prSet presAssocID="{D356E864-2404-463D-A64C-A155F0DAE4F2}" presName="rootComposite" presStyleCnt="0"/>
      <dgm:spPr/>
    </dgm:pt>
    <dgm:pt modelId="{6F525FFA-20EB-4B47-B8E9-7016B7C39B5D}" type="pres">
      <dgm:prSet presAssocID="{D356E864-2404-463D-A64C-A155F0DAE4F2}" presName="rootText" presStyleLbl="node2" presStyleIdx="0" presStyleCnt="1" custScaleX="143894" custScaleY="115115" custLinFactNeighborY="-1380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3822A2D-B0B0-4EF3-B168-5BD416AB62CD}" type="pres">
      <dgm:prSet presAssocID="{D356E864-2404-463D-A64C-A155F0DAE4F2}" presName="rootConnector" presStyleLbl="node2" presStyleIdx="0" presStyleCnt="1"/>
      <dgm:spPr/>
      <dgm:t>
        <a:bodyPr/>
        <a:lstStyle/>
        <a:p>
          <a:endParaRPr lang="es-ES"/>
        </a:p>
      </dgm:t>
    </dgm:pt>
    <dgm:pt modelId="{C184D97E-757B-4F46-B599-B6D98EA56E73}" type="pres">
      <dgm:prSet presAssocID="{D356E864-2404-463D-A64C-A155F0DAE4F2}" presName="hierChild4" presStyleCnt="0"/>
      <dgm:spPr/>
    </dgm:pt>
    <dgm:pt modelId="{BC238630-0388-487E-BBA1-17BD6BF40EB8}" type="pres">
      <dgm:prSet presAssocID="{0E54B542-D2E5-4941-A19E-1F2FDD909DC0}" presName="Name35" presStyleLbl="parChTrans1D3" presStyleIdx="0" presStyleCnt="3"/>
      <dgm:spPr/>
      <dgm:t>
        <a:bodyPr/>
        <a:lstStyle/>
        <a:p>
          <a:endParaRPr lang="es-ES"/>
        </a:p>
      </dgm:t>
    </dgm:pt>
    <dgm:pt modelId="{CA5F9BE9-8250-4333-A894-0A41FDD3C53D}" type="pres">
      <dgm:prSet presAssocID="{7F47D3DC-65A3-4826-B841-512C663F77CD}" presName="hierRoot2" presStyleCnt="0">
        <dgm:presLayoutVars>
          <dgm:hierBranch val="init"/>
        </dgm:presLayoutVars>
      </dgm:prSet>
      <dgm:spPr/>
    </dgm:pt>
    <dgm:pt modelId="{1B0FCD43-5F0A-46D1-B8FA-3F6AFFC5378C}" type="pres">
      <dgm:prSet presAssocID="{7F47D3DC-65A3-4826-B841-512C663F77CD}" presName="rootComposite" presStyleCnt="0"/>
      <dgm:spPr/>
    </dgm:pt>
    <dgm:pt modelId="{7E45E9B0-083B-46AD-BDBA-25D37BB93875}" type="pres">
      <dgm:prSet presAssocID="{7F47D3DC-65A3-4826-B841-512C663F77CD}" presName="rootText" presStyleLbl="node3" presStyleIdx="0" presStyleCnt="3" custScaleX="124191" custScaleY="115115" custLinFactNeighborY="464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6156586-0CE3-46B2-97ED-5183EEF5D98E}" type="pres">
      <dgm:prSet presAssocID="{7F47D3DC-65A3-4826-B841-512C663F77CD}" presName="rootConnector" presStyleLbl="node3" presStyleIdx="0" presStyleCnt="3"/>
      <dgm:spPr/>
      <dgm:t>
        <a:bodyPr/>
        <a:lstStyle/>
        <a:p>
          <a:endParaRPr lang="es-ES"/>
        </a:p>
      </dgm:t>
    </dgm:pt>
    <dgm:pt modelId="{C9DBC394-CC2A-4127-BD40-88BA3D8B7BC1}" type="pres">
      <dgm:prSet presAssocID="{7F47D3DC-65A3-4826-B841-512C663F77CD}" presName="hierChild4" presStyleCnt="0"/>
      <dgm:spPr/>
    </dgm:pt>
    <dgm:pt modelId="{A2410690-C37B-414B-A8F7-D02D6A7C3A14}" type="pres">
      <dgm:prSet presAssocID="{7F47D3DC-65A3-4826-B841-512C663F77CD}" presName="hierChild5" presStyleCnt="0"/>
      <dgm:spPr/>
    </dgm:pt>
    <dgm:pt modelId="{DAC43AC5-6E5D-48DC-84FF-2373F2FDF513}" type="pres">
      <dgm:prSet presAssocID="{8E56D957-6130-4640-912B-5F6CBFB80212}" presName="Name35" presStyleLbl="parChTrans1D3" presStyleIdx="1" presStyleCnt="3"/>
      <dgm:spPr/>
      <dgm:t>
        <a:bodyPr/>
        <a:lstStyle/>
        <a:p>
          <a:endParaRPr lang="es-ES"/>
        </a:p>
      </dgm:t>
    </dgm:pt>
    <dgm:pt modelId="{6CC0D33C-190D-4832-BE72-B95B637C733A}" type="pres">
      <dgm:prSet presAssocID="{B021D58F-DAE0-4E08-9FE5-3743A6FB6B83}" presName="hierRoot2" presStyleCnt="0">
        <dgm:presLayoutVars>
          <dgm:hierBranch/>
        </dgm:presLayoutVars>
      </dgm:prSet>
      <dgm:spPr/>
    </dgm:pt>
    <dgm:pt modelId="{F0917EA3-017D-4B1C-A46F-0A086BE69205}" type="pres">
      <dgm:prSet presAssocID="{B021D58F-DAE0-4E08-9FE5-3743A6FB6B83}" presName="rootComposite" presStyleCnt="0"/>
      <dgm:spPr/>
    </dgm:pt>
    <dgm:pt modelId="{FB8BBABA-637F-45AC-A8AF-49C1BDB9E668}" type="pres">
      <dgm:prSet presAssocID="{B021D58F-DAE0-4E08-9FE5-3743A6FB6B83}" presName="rootText" presStyleLbl="node3" presStyleIdx="1" presStyleCnt="3" custScaleX="124191" custScaleY="11511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F2DEBF8-7DC2-4E42-BEAE-3565C4C8CB25}" type="pres">
      <dgm:prSet presAssocID="{B021D58F-DAE0-4E08-9FE5-3743A6FB6B83}" presName="rootConnector" presStyleLbl="node3" presStyleIdx="1" presStyleCnt="3"/>
      <dgm:spPr/>
      <dgm:t>
        <a:bodyPr/>
        <a:lstStyle/>
        <a:p>
          <a:endParaRPr lang="es-ES"/>
        </a:p>
      </dgm:t>
    </dgm:pt>
    <dgm:pt modelId="{F8DAAF41-C11D-418B-8DD3-31696C73F2BC}" type="pres">
      <dgm:prSet presAssocID="{B021D58F-DAE0-4E08-9FE5-3743A6FB6B83}" presName="hierChild4" presStyleCnt="0"/>
      <dgm:spPr/>
    </dgm:pt>
    <dgm:pt modelId="{DDBA4F86-210A-4195-9A5F-13DD4E552270}" type="pres">
      <dgm:prSet presAssocID="{0CE00EF1-B23D-4EE2-9175-77B6FB6D50E5}" presName="Name35" presStyleLbl="parChTrans1D4" presStyleIdx="0" presStyleCnt="3"/>
      <dgm:spPr/>
      <dgm:t>
        <a:bodyPr/>
        <a:lstStyle/>
        <a:p>
          <a:endParaRPr lang="es-ES"/>
        </a:p>
      </dgm:t>
    </dgm:pt>
    <dgm:pt modelId="{81D7B2CD-2DDE-4FCC-92B8-DB257EA30319}" type="pres">
      <dgm:prSet presAssocID="{D96F2509-F84D-4D70-B8A2-27280327E892}" presName="hierRoot2" presStyleCnt="0">
        <dgm:presLayoutVars>
          <dgm:hierBranch val="init"/>
        </dgm:presLayoutVars>
      </dgm:prSet>
      <dgm:spPr/>
    </dgm:pt>
    <dgm:pt modelId="{A6614DEF-D0E8-412E-8F62-958F1576FBF6}" type="pres">
      <dgm:prSet presAssocID="{D96F2509-F84D-4D70-B8A2-27280327E892}" presName="rootComposite" presStyleCnt="0"/>
      <dgm:spPr/>
    </dgm:pt>
    <dgm:pt modelId="{F3DB6113-5609-4357-9B8D-41BD0873A075}" type="pres">
      <dgm:prSet presAssocID="{D96F2509-F84D-4D70-B8A2-27280327E892}" presName="rootText" presStyleLbl="node4" presStyleIdx="0" presStyleCnt="3" custScaleX="124191" custScaleY="115115" custLinFactNeighborY="5188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0A11748-F756-4FCB-8355-167488ABFF3C}" type="pres">
      <dgm:prSet presAssocID="{D96F2509-F84D-4D70-B8A2-27280327E892}" presName="rootConnector" presStyleLbl="node4" presStyleIdx="0" presStyleCnt="3"/>
      <dgm:spPr/>
      <dgm:t>
        <a:bodyPr/>
        <a:lstStyle/>
        <a:p>
          <a:endParaRPr lang="es-ES"/>
        </a:p>
      </dgm:t>
    </dgm:pt>
    <dgm:pt modelId="{76213EAB-0974-4432-AAFF-4328B8AAB19D}" type="pres">
      <dgm:prSet presAssocID="{D96F2509-F84D-4D70-B8A2-27280327E892}" presName="hierChild4" presStyleCnt="0"/>
      <dgm:spPr/>
    </dgm:pt>
    <dgm:pt modelId="{6D205512-8FB1-4275-B7D8-3E154B02D1CE}" type="pres">
      <dgm:prSet presAssocID="{D96F2509-F84D-4D70-B8A2-27280327E892}" presName="hierChild5" presStyleCnt="0"/>
      <dgm:spPr/>
    </dgm:pt>
    <dgm:pt modelId="{9ABC89FC-5942-42D4-AE13-D9C3C871F171}" type="pres">
      <dgm:prSet presAssocID="{461F3429-E813-40E7-A2D7-A7DF20DE1100}" presName="Name35" presStyleLbl="parChTrans1D4" presStyleIdx="1" presStyleCnt="3"/>
      <dgm:spPr/>
      <dgm:t>
        <a:bodyPr/>
        <a:lstStyle/>
        <a:p>
          <a:endParaRPr lang="es-ES"/>
        </a:p>
      </dgm:t>
    </dgm:pt>
    <dgm:pt modelId="{48A080E4-09DA-4C18-A9AD-783A742C900F}" type="pres">
      <dgm:prSet presAssocID="{7528BA33-33A3-46CA-AABC-5EE46DE23A4B}" presName="hierRoot2" presStyleCnt="0">
        <dgm:presLayoutVars>
          <dgm:hierBranch val="init"/>
        </dgm:presLayoutVars>
      </dgm:prSet>
      <dgm:spPr/>
    </dgm:pt>
    <dgm:pt modelId="{E00840B5-A055-4BB9-8A23-EC85157C1171}" type="pres">
      <dgm:prSet presAssocID="{7528BA33-33A3-46CA-AABC-5EE46DE23A4B}" presName="rootComposite" presStyleCnt="0"/>
      <dgm:spPr/>
    </dgm:pt>
    <dgm:pt modelId="{AD14D781-D871-4FBD-99BD-C64605F54047}" type="pres">
      <dgm:prSet presAssocID="{7528BA33-33A3-46CA-AABC-5EE46DE23A4B}" presName="rootText" presStyleLbl="node4" presStyleIdx="1" presStyleCnt="3" custScaleX="124191" custScaleY="115115" custLinFactNeighborY="5176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3767F08E-927F-4B2F-91D3-4AB96D630EAE}" type="pres">
      <dgm:prSet presAssocID="{7528BA33-33A3-46CA-AABC-5EE46DE23A4B}" presName="rootConnector" presStyleLbl="node4" presStyleIdx="1" presStyleCnt="3"/>
      <dgm:spPr/>
      <dgm:t>
        <a:bodyPr/>
        <a:lstStyle/>
        <a:p>
          <a:endParaRPr lang="es-ES"/>
        </a:p>
      </dgm:t>
    </dgm:pt>
    <dgm:pt modelId="{2F3C1465-0A85-4DF8-86D5-06B90895D1A8}" type="pres">
      <dgm:prSet presAssocID="{7528BA33-33A3-46CA-AABC-5EE46DE23A4B}" presName="hierChild4" presStyleCnt="0"/>
      <dgm:spPr/>
    </dgm:pt>
    <dgm:pt modelId="{65B2BA29-B907-4159-94F9-748A867F6984}" type="pres">
      <dgm:prSet presAssocID="{7528BA33-33A3-46CA-AABC-5EE46DE23A4B}" presName="hierChild5" presStyleCnt="0"/>
      <dgm:spPr/>
    </dgm:pt>
    <dgm:pt modelId="{E01F5D68-A7F1-4233-ADB6-609603F85894}" type="pres">
      <dgm:prSet presAssocID="{1749D037-A503-414E-9D12-6F5F4D2897B2}" presName="Name35" presStyleLbl="parChTrans1D4" presStyleIdx="2" presStyleCnt="3"/>
      <dgm:spPr/>
      <dgm:t>
        <a:bodyPr/>
        <a:lstStyle/>
        <a:p>
          <a:endParaRPr lang="es-ES"/>
        </a:p>
      </dgm:t>
    </dgm:pt>
    <dgm:pt modelId="{F5C3084C-5D7B-44C8-B82E-28998E8379A5}" type="pres">
      <dgm:prSet presAssocID="{7CB7DFFB-0248-4B7D-BFDD-AFD408E3CEEF}" presName="hierRoot2" presStyleCnt="0">
        <dgm:presLayoutVars>
          <dgm:hierBranch val="init"/>
        </dgm:presLayoutVars>
      </dgm:prSet>
      <dgm:spPr/>
    </dgm:pt>
    <dgm:pt modelId="{4ACE58CD-6BD4-4FF2-9356-BF77A8DDC634}" type="pres">
      <dgm:prSet presAssocID="{7CB7DFFB-0248-4B7D-BFDD-AFD408E3CEEF}" presName="rootComposite" presStyleCnt="0"/>
      <dgm:spPr/>
    </dgm:pt>
    <dgm:pt modelId="{582578E4-AC54-44DD-9A0F-430F4438A732}" type="pres">
      <dgm:prSet presAssocID="{7CB7DFFB-0248-4B7D-BFDD-AFD408E3CEEF}" presName="rootText" presStyleLbl="node4" presStyleIdx="2" presStyleCnt="3" custScaleX="124191" custScaleY="115115" custLinFactNeighborY="5176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E1C3F72-115F-42C9-AE64-E1B661642EF7}" type="pres">
      <dgm:prSet presAssocID="{7CB7DFFB-0248-4B7D-BFDD-AFD408E3CEEF}" presName="rootConnector" presStyleLbl="node4" presStyleIdx="2" presStyleCnt="3"/>
      <dgm:spPr/>
      <dgm:t>
        <a:bodyPr/>
        <a:lstStyle/>
        <a:p>
          <a:endParaRPr lang="es-ES"/>
        </a:p>
      </dgm:t>
    </dgm:pt>
    <dgm:pt modelId="{BCF4DB51-20F3-4043-B57A-9E7650F4CD23}" type="pres">
      <dgm:prSet presAssocID="{7CB7DFFB-0248-4B7D-BFDD-AFD408E3CEEF}" presName="hierChild4" presStyleCnt="0"/>
      <dgm:spPr/>
    </dgm:pt>
    <dgm:pt modelId="{F1496E1C-44DF-47D9-A28D-5B9AFF779A8C}" type="pres">
      <dgm:prSet presAssocID="{7CB7DFFB-0248-4B7D-BFDD-AFD408E3CEEF}" presName="hierChild5" presStyleCnt="0"/>
      <dgm:spPr/>
    </dgm:pt>
    <dgm:pt modelId="{C2EDFA45-B8C1-4B66-913B-E4D5C5E98210}" type="pres">
      <dgm:prSet presAssocID="{B021D58F-DAE0-4E08-9FE5-3743A6FB6B83}" presName="hierChild5" presStyleCnt="0"/>
      <dgm:spPr/>
    </dgm:pt>
    <dgm:pt modelId="{57FE0124-CF66-4D3A-A4E1-AC71390045D2}" type="pres">
      <dgm:prSet presAssocID="{494425A7-5889-483A-85AC-13096A5B7ABE}" presName="Name35" presStyleLbl="parChTrans1D3" presStyleIdx="2" presStyleCnt="3"/>
      <dgm:spPr/>
      <dgm:t>
        <a:bodyPr/>
        <a:lstStyle/>
        <a:p>
          <a:endParaRPr lang="es-ES"/>
        </a:p>
      </dgm:t>
    </dgm:pt>
    <dgm:pt modelId="{E087D55F-C186-4E95-83A7-02F6479D974A}" type="pres">
      <dgm:prSet presAssocID="{AFEAEBCD-35CC-4E14-BEA9-67B272C26B33}" presName="hierRoot2" presStyleCnt="0">
        <dgm:presLayoutVars>
          <dgm:hierBranch val="init"/>
        </dgm:presLayoutVars>
      </dgm:prSet>
      <dgm:spPr/>
    </dgm:pt>
    <dgm:pt modelId="{8A6A9F39-148A-46E7-90A2-19CC8353CD89}" type="pres">
      <dgm:prSet presAssocID="{AFEAEBCD-35CC-4E14-BEA9-67B272C26B33}" presName="rootComposite" presStyleCnt="0"/>
      <dgm:spPr/>
    </dgm:pt>
    <dgm:pt modelId="{8872642F-D429-4B45-8361-425C6E61C494}" type="pres">
      <dgm:prSet presAssocID="{AFEAEBCD-35CC-4E14-BEA9-67B272C26B33}" presName="rootText" presStyleLbl="node3" presStyleIdx="2" presStyleCnt="3" custScaleX="124191" custScaleY="115115" custLinFactNeighborY="464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A346402-9B35-48D4-8B1E-B080138B1C5E}" type="pres">
      <dgm:prSet presAssocID="{AFEAEBCD-35CC-4E14-BEA9-67B272C26B33}" presName="rootConnector" presStyleLbl="node3" presStyleIdx="2" presStyleCnt="3"/>
      <dgm:spPr/>
      <dgm:t>
        <a:bodyPr/>
        <a:lstStyle/>
        <a:p>
          <a:endParaRPr lang="es-ES"/>
        </a:p>
      </dgm:t>
    </dgm:pt>
    <dgm:pt modelId="{164CD5E1-57A1-442B-B0CA-C28967293E41}" type="pres">
      <dgm:prSet presAssocID="{AFEAEBCD-35CC-4E14-BEA9-67B272C26B33}" presName="hierChild4" presStyleCnt="0"/>
      <dgm:spPr/>
    </dgm:pt>
    <dgm:pt modelId="{110E8414-3DEB-4CDF-BA69-28D398A843C6}" type="pres">
      <dgm:prSet presAssocID="{AFEAEBCD-35CC-4E14-BEA9-67B272C26B33}" presName="hierChild5" presStyleCnt="0"/>
      <dgm:spPr/>
    </dgm:pt>
    <dgm:pt modelId="{B0EF0FA9-DEDF-48C1-AB93-BBE116E8C177}" type="pres">
      <dgm:prSet presAssocID="{D356E864-2404-463D-A64C-A155F0DAE4F2}" presName="hierChild5" presStyleCnt="0"/>
      <dgm:spPr/>
    </dgm:pt>
    <dgm:pt modelId="{E6CFA08A-7145-470C-A659-6A725D85622B}" type="pres">
      <dgm:prSet presAssocID="{9DEA55C1-E59C-4B5B-90DC-1D0B54C2B20C}" presName="hierChild3" presStyleCnt="0"/>
      <dgm:spPr/>
    </dgm:pt>
  </dgm:ptLst>
  <dgm:cxnLst>
    <dgm:cxn modelId="{C877455A-9220-4990-A338-76952E7D8CE0}" srcId="{B021D58F-DAE0-4E08-9FE5-3743A6FB6B83}" destId="{7CB7DFFB-0248-4B7D-BFDD-AFD408E3CEEF}" srcOrd="2" destOrd="0" parTransId="{1749D037-A503-414E-9D12-6F5F4D2897B2}" sibTransId="{C6AE3357-AA47-4FC7-963B-49C11313A048}"/>
    <dgm:cxn modelId="{410FA586-2E9D-40E9-A502-57917B6F21E4}" type="presOf" srcId="{8E56D957-6130-4640-912B-5F6CBFB80212}" destId="{DAC43AC5-6E5D-48DC-84FF-2373F2FDF513}" srcOrd="0" destOrd="0" presId="urn:microsoft.com/office/officeart/2005/8/layout/orgChart1"/>
    <dgm:cxn modelId="{F376810F-62FC-49EC-A060-E8B3DE2EE1CC}" type="presOf" srcId="{1749D037-A503-414E-9D12-6F5F4D2897B2}" destId="{E01F5D68-A7F1-4233-ADB6-609603F85894}" srcOrd="0" destOrd="0" presId="urn:microsoft.com/office/officeart/2005/8/layout/orgChart1"/>
    <dgm:cxn modelId="{28248FD6-44B4-45BB-A1CF-FFC8DC497BB6}" type="presOf" srcId="{1B72593C-4913-43EA-B599-3DF0D50ACEC5}" destId="{009DAAC9-CED8-4987-B70B-3665FF4F2061}" srcOrd="0" destOrd="0" presId="urn:microsoft.com/office/officeart/2005/8/layout/orgChart1"/>
    <dgm:cxn modelId="{51AF60E7-9DCE-4936-AC5F-BC8EACAA0A14}" type="presOf" srcId="{B021D58F-DAE0-4E08-9FE5-3743A6FB6B83}" destId="{FB8BBABA-637F-45AC-A8AF-49C1BDB9E668}" srcOrd="0" destOrd="0" presId="urn:microsoft.com/office/officeart/2005/8/layout/orgChart1"/>
    <dgm:cxn modelId="{35BD5AF7-760C-40E2-B5D4-135FBCC3ABAA}" srcId="{D356E864-2404-463D-A64C-A155F0DAE4F2}" destId="{AFEAEBCD-35CC-4E14-BEA9-67B272C26B33}" srcOrd="2" destOrd="0" parTransId="{494425A7-5889-483A-85AC-13096A5B7ABE}" sibTransId="{AE095A38-906F-417D-9743-4ACE419FE145}"/>
    <dgm:cxn modelId="{8C016D32-475B-4C63-BCFE-E34E9284C596}" type="presOf" srcId="{7528BA33-33A3-46CA-AABC-5EE46DE23A4B}" destId="{AD14D781-D871-4FBD-99BD-C64605F54047}" srcOrd="0" destOrd="0" presId="urn:microsoft.com/office/officeart/2005/8/layout/orgChart1"/>
    <dgm:cxn modelId="{664ADE1E-9763-4933-98AF-EBDE502F42B3}" type="presOf" srcId="{461F3429-E813-40E7-A2D7-A7DF20DE1100}" destId="{9ABC89FC-5942-42D4-AE13-D9C3C871F171}" srcOrd="0" destOrd="0" presId="urn:microsoft.com/office/officeart/2005/8/layout/orgChart1"/>
    <dgm:cxn modelId="{4C048850-0D3D-45BF-A0DB-FF1EF7E9BEB1}" type="presOf" srcId="{7F47D3DC-65A3-4826-B841-512C663F77CD}" destId="{26156586-0CE3-46B2-97ED-5183EEF5D98E}" srcOrd="1" destOrd="0" presId="urn:microsoft.com/office/officeart/2005/8/layout/orgChart1"/>
    <dgm:cxn modelId="{DBDB3F10-F6AE-4DD5-928B-559F9FFE74ED}" type="presOf" srcId="{AFEAEBCD-35CC-4E14-BEA9-67B272C26B33}" destId="{4A346402-9B35-48D4-8B1E-B080138B1C5E}" srcOrd="1" destOrd="0" presId="urn:microsoft.com/office/officeart/2005/8/layout/orgChart1"/>
    <dgm:cxn modelId="{79B24F0B-5A74-439A-82EE-E0549517C062}" type="presOf" srcId="{B021D58F-DAE0-4E08-9FE5-3743A6FB6B83}" destId="{CF2DEBF8-7DC2-4E42-BEAE-3565C4C8CB25}" srcOrd="1" destOrd="0" presId="urn:microsoft.com/office/officeart/2005/8/layout/orgChart1"/>
    <dgm:cxn modelId="{728390F8-40F9-4BB7-A91E-FCB65452038B}" type="presOf" srcId="{0CE00EF1-B23D-4EE2-9175-77B6FB6D50E5}" destId="{DDBA4F86-210A-4195-9A5F-13DD4E552270}" srcOrd="0" destOrd="0" presId="urn:microsoft.com/office/officeart/2005/8/layout/orgChart1"/>
    <dgm:cxn modelId="{A9C21BD7-43B6-4E03-B217-CC78743D0DF1}" type="presOf" srcId="{7F47D3DC-65A3-4826-B841-512C663F77CD}" destId="{7E45E9B0-083B-46AD-BDBA-25D37BB93875}" srcOrd="0" destOrd="0" presId="urn:microsoft.com/office/officeart/2005/8/layout/orgChart1"/>
    <dgm:cxn modelId="{6BB74094-F775-420C-A5A3-ABD129EFA61C}" type="presOf" srcId="{D96F2509-F84D-4D70-B8A2-27280327E892}" destId="{F3DB6113-5609-4357-9B8D-41BD0873A075}" srcOrd="0" destOrd="0" presId="urn:microsoft.com/office/officeart/2005/8/layout/orgChart1"/>
    <dgm:cxn modelId="{81CD6439-41ED-46D8-AB1C-5716075C6174}" type="presOf" srcId="{D96F2509-F84D-4D70-B8A2-27280327E892}" destId="{70A11748-F756-4FCB-8355-167488ABFF3C}" srcOrd="1" destOrd="0" presId="urn:microsoft.com/office/officeart/2005/8/layout/orgChart1"/>
    <dgm:cxn modelId="{00AB0C48-D688-41EA-9295-510F4C0D288E}" srcId="{9DEA55C1-E59C-4B5B-90DC-1D0B54C2B20C}" destId="{D356E864-2404-463D-A64C-A155F0DAE4F2}" srcOrd="0" destOrd="0" parTransId="{1B72593C-4913-43EA-B599-3DF0D50ACEC5}" sibTransId="{0DCEA50A-08E9-4771-9C72-6B8F33B3FF26}"/>
    <dgm:cxn modelId="{1CC3B010-FB99-4CDE-B9F9-5E618AF6AF55}" type="presOf" srcId="{9DEA55C1-E59C-4B5B-90DC-1D0B54C2B20C}" destId="{86D99192-4F64-487A-BE9B-B4D3790AE7BC}" srcOrd="0" destOrd="0" presId="urn:microsoft.com/office/officeart/2005/8/layout/orgChart1"/>
    <dgm:cxn modelId="{C7440332-E2AE-4D18-8D7C-0FA8E88994AB}" type="presOf" srcId="{494425A7-5889-483A-85AC-13096A5B7ABE}" destId="{57FE0124-CF66-4D3A-A4E1-AC71390045D2}" srcOrd="0" destOrd="0" presId="urn:microsoft.com/office/officeart/2005/8/layout/orgChart1"/>
    <dgm:cxn modelId="{1D0B10D7-7033-40A1-BC91-0EC705ED5364}" type="presOf" srcId="{D356E864-2404-463D-A64C-A155F0DAE4F2}" destId="{43822A2D-B0B0-4EF3-B168-5BD416AB62CD}" srcOrd="1" destOrd="0" presId="urn:microsoft.com/office/officeart/2005/8/layout/orgChart1"/>
    <dgm:cxn modelId="{EFDEB7AB-7803-4D51-80FD-6610FE45EB8E}" srcId="{B021D58F-DAE0-4E08-9FE5-3743A6FB6B83}" destId="{7528BA33-33A3-46CA-AABC-5EE46DE23A4B}" srcOrd="1" destOrd="0" parTransId="{461F3429-E813-40E7-A2D7-A7DF20DE1100}" sibTransId="{D193A67E-4BF6-4145-9836-0E0C3F186458}"/>
    <dgm:cxn modelId="{8B5D1DC9-9A51-4ACF-A88A-4E7716BEDDC0}" srcId="{D356E864-2404-463D-A64C-A155F0DAE4F2}" destId="{B021D58F-DAE0-4E08-9FE5-3743A6FB6B83}" srcOrd="1" destOrd="0" parTransId="{8E56D957-6130-4640-912B-5F6CBFB80212}" sibTransId="{84A2D148-11B1-4DC6-BAD1-A6F8913D1116}"/>
    <dgm:cxn modelId="{099621DF-FA44-45D8-B1A8-D4BA0015A60A}" type="presOf" srcId="{7CB7DFFB-0248-4B7D-BFDD-AFD408E3CEEF}" destId="{7E1C3F72-115F-42C9-AE64-E1B661642EF7}" srcOrd="1" destOrd="0" presId="urn:microsoft.com/office/officeart/2005/8/layout/orgChart1"/>
    <dgm:cxn modelId="{201BF1BE-9656-4705-83BF-22D1007F1A59}" srcId="{D356E864-2404-463D-A64C-A155F0DAE4F2}" destId="{7F47D3DC-65A3-4826-B841-512C663F77CD}" srcOrd="0" destOrd="0" parTransId="{0E54B542-D2E5-4941-A19E-1F2FDD909DC0}" sibTransId="{AD39F905-FC29-4336-B293-F3F28058D8BA}"/>
    <dgm:cxn modelId="{35B07746-1DC4-490B-9382-822366C10ACC}" type="presOf" srcId="{AFEAEBCD-35CC-4E14-BEA9-67B272C26B33}" destId="{8872642F-D429-4B45-8361-425C6E61C494}" srcOrd="0" destOrd="0" presId="urn:microsoft.com/office/officeart/2005/8/layout/orgChart1"/>
    <dgm:cxn modelId="{97784A8B-CE28-43CB-8D54-3F69ADA5EACF}" srcId="{B021D58F-DAE0-4E08-9FE5-3743A6FB6B83}" destId="{D96F2509-F84D-4D70-B8A2-27280327E892}" srcOrd="0" destOrd="0" parTransId="{0CE00EF1-B23D-4EE2-9175-77B6FB6D50E5}" sibTransId="{4809AD0B-BD2F-4F7B-B242-8D8FB8D24414}"/>
    <dgm:cxn modelId="{33A6B937-5565-42AB-9356-9778E2C95237}" type="presOf" srcId="{D356E864-2404-463D-A64C-A155F0DAE4F2}" destId="{6F525FFA-20EB-4B47-B8E9-7016B7C39B5D}" srcOrd="0" destOrd="0" presId="urn:microsoft.com/office/officeart/2005/8/layout/orgChart1"/>
    <dgm:cxn modelId="{81D6F895-D54D-41A4-A404-C9CEB5EF4672}" type="presOf" srcId="{0E54B542-D2E5-4941-A19E-1F2FDD909DC0}" destId="{BC238630-0388-487E-BBA1-17BD6BF40EB8}" srcOrd="0" destOrd="0" presId="urn:microsoft.com/office/officeart/2005/8/layout/orgChart1"/>
    <dgm:cxn modelId="{CBD5B124-8889-40BD-83A6-6D6697760703}" type="presOf" srcId="{9DEA55C1-E59C-4B5B-90DC-1D0B54C2B20C}" destId="{B2A4EFCD-7609-4E18-A214-10BA88B362DC}" srcOrd="1" destOrd="0" presId="urn:microsoft.com/office/officeart/2005/8/layout/orgChart1"/>
    <dgm:cxn modelId="{670A4A3D-2375-418F-9530-363E51E8D190}" type="presOf" srcId="{7CB7DFFB-0248-4B7D-BFDD-AFD408E3CEEF}" destId="{582578E4-AC54-44DD-9A0F-430F4438A732}" srcOrd="0" destOrd="0" presId="urn:microsoft.com/office/officeart/2005/8/layout/orgChart1"/>
    <dgm:cxn modelId="{249329A8-F917-44DE-879B-81493D40AFAF}" srcId="{BD3D72B1-EEF6-4EB4-803A-A74A6B419346}" destId="{9DEA55C1-E59C-4B5B-90DC-1D0B54C2B20C}" srcOrd="0" destOrd="0" parTransId="{DC431621-F922-42D7-987E-BC6EADD572A1}" sibTransId="{1C0576D0-2BD9-4D61-BC42-6FFE9C63440E}"/>
    <dgm:cxn modelId="{612630B9-895F-4BBC-BA57-07978A4C9B46}" type="presOf" srcId="{7528BA33-33A3-46CA-AABC-5EE46DE23A4B}" destId="{3767F08E-927F-4B2F-91D3-4AB96D630EAE}" srcOrd="1" destOrd="0" presId="urn:microsoft.com/office/officeart/2005/8/layout/orgChart1"/>
    <dgm:cxn modelId="{68CE492A-C081-4650-8E50-A7D4ADEA3F74}" type="presOf" srcId="{BD3D72B1-EEF6-4EB4-803A-A74A6B419346}" destId="{B3263371-B20E-4D1C-87B0-F232DC5A756C}" srcOrd="0" destOrd="0" presId="urn:microsoft.com/office/officeart/2005/8/layout/orgChart1"/>
    <dgm:cxn modelId="{A32C33CB-0F9C-4E24-8559-687E027CF9EC}" type="presParOf" srcId="{B3263371-B20E-4D1C-87B0-F232DC5A756C}" destId="{8CDE9839-8DE1-472C-9904-C93FC90AA559}" srcOrd="0" destOrd="0" presId="urn:microsoft.com/office/officeart/2005/8/layout/orgChart1"/>
    <dgm:cxn modelId="{67A5A9CA-4D0C-4CAA-A493-B9FB7F1B3780}" type="presParOf" srcId="{8CDE9839-8DE1-472C-9904-C93FC90AA559}" destId="{A15FBA2B-7AAA-4593-A287-168E70F88188}" srcOrd="0" destOrd="0" presId="urn:microsoft.com/office/officeart/2005/8/layout/orgChart1"/>
    <dgm:cxn modelId="{0E2B8CA3-B636-4E27-987D-3A31CF37B0A9}" type="presParOf" srcId="{A15FBA2B-7AAA-4593-A287-168E70F88188}" destId="{86D99192-4F64-487A-BE9B-B4D3790AE7BC}" srcOrd="0" destOrd="0" presId="urn:microsoft.com/office/officeart/2005/8/layout/orgChart1"/>
    <dgm:cxn modelId="{99F6D9E1-D6CC-405F-910C-CAA38F775B4F}" type="presParOf" srcId="{A15FBA2B-7AAA-4593-A287-168E70F88188}" destId="{B2A4EFCD-7609-4E18-A214-10BA88B362DC}" srcOrd="1" destOrd="0" presId="urn:microsoft.com/office/officeart/2005/8/layout/orgChart1"/>
    <dgm:cxn modelId="{C9307E13-ADE5-411C-87CC-0101A48944C0}" type="presParOf" srcId="{8CDE9839-8DE1-472C-9904-C93FC90AA559}" destId="{05E8A0F8-8F4A-4D16-B455-9B21EE5D83FA}" srcOrd="1" destOrd="0" presId="urn:microsoft.com/office/officeart/2005/8/layout/orgChart1"/>
    <dgm:cxn modelId="{4ED5B129-621B-46F6-BC89-F25A687325D5}" type="presParOf" srcId="{05E8A0F8-8F4A-4D16-B455-9B21EE5D83FA}" destId="{009DAAC9-CED8-4987-B70B-3665FF4F2061}" srcOrd="0" destOrd="0" presId="urn:microsoft.com/office/officeart/2005/8/layout/orgChart1"/>
    <dgm:cxn modelId="{4DC39D7C-D508-4E43-B0AC-1447FAC8BB1E}" type="presParOf" srcId="{05E8A0F8-8F4A-4D16-B455-9B21EE5D83FA}" destId="{DAE05D75-A49E-4AB5-9144-7DF9735A4CB5}" srcOrd="1" destOrd="0" presId="urn:microsoft.com/office/officeart/2005/8/layout/orgChart1"/>
    <dgm:cxn modelId="{3F28E592-DCF5-4F9A-81E8-C261313577D4}" type="presParOf" srcId="{DAE05D75-A49E-4AB5-9144-7DF9735A4CB5}" destId="{F9FBAB4A-12A0-49D7-88E2-4B16A4B1914A}" srcOrd="0" destOrd="0" presId="urn:microsoft.com/office/officeart/2005/8/layout/orgChart1"/>
    <dgm:cxn modelId="{70511515-9FDA-4E77-8C88-A9C609FC3CF4}" type="presParOf" srcId="{F9FBAB4A-12A0-49D7-88E2-4B16A4B1914A}" destId="{6F525FFA-20EB-4B47-B8E9-7016B7C39B5D}" srcOrd="0" destOrd="0" presId="urn:microsoft.com/office/officeart/2005/8/layout/orgChart1"/>
    <dgm:cxn modelId="{F53D5465-D1F3-4B95-A1F1-EABCE1C359F1}" type="presParOf" srcId="{F9FBAB4A-12A0-49D7-88E2-4B16A4B1914A}" destId="{43822A2D-B0B0-4EF3-B168-5BD416AB62CD}" srcOrd="1" destOrd="0" presId="urn:microsoft.com/office/officeart/2005/8/layout/orgChart1"/>
    <dgm:cxn modelId="{3A7A4326-3FB2-450B-B7A3-4C5F1D9CB9F5}" type="presParOf" srcId="{DAE05D75-A49E-4AB5-9144-7DF9735A4CB5}" destId="{C184D97E-757B-4F46-B599-B6D98EA56E73}" srcOrd="1" destOrd="0" presId="urn:microsoft.com/office/officeart/2005/8/layout/orgChart1"/>
    <dgm:cxn modelId="{1EED6C7E-6B16-4C2C-B140-ECC5DC77839A}" type="presParOf" srcId="{C184D97E-757B-4F46-B599-B6D98EA56E73}" destId="{BC238630-0388-487E-BBA1-17BD6BF40EB8}" srcOrd="0" destOrd="0" presId="urn:microsoft.com/office/officeart/2005/8/layout/orgChart1"/>
    <dgm:cxn modelId="{5CB65065-AAA2-4191-A15A-99AD8244590E}" type="presParOf" srcId="{C184D97E-757B-4F46-B599-B6D98EA56E73}" destId="{CA5F9BE9-8250-4333-A894-0A41FDD3C53D}" srcOrd="1" destOrd="0" presId="urn:microsoft.com/office/officeart/2005/8/layout/orgChart1"/>
    <dgm:cxn modelId="{E9F0EC68-FBBE-4D5F-A6A5-2A3B70ED6DF4}" type="presParOf" srcId="{CA5F9BE9-8250-4333-A894-0A41FDD3C53D}" destId="{1B0FCD43-5F0A-46D1-B8FA-3F6AFFC5378C}" srcOrd="0" destOrd="0" presId="urn:microsoft.com/office/officeart/2005/8/layout/orgChart1"/>
    <dgm:cxn modelId="{62FE1B2E-C508-48FC-BB56-E8DBF6A5E0AB}" type="presParOf" srcId="{1B0FCD43-5F0A-46D1-B8FA-3F6AFFC5378C}" destId="{7E45E9B0-083B-46AD-BDBA-25D37BB93875}" srcOrd="0" destOrd="0" presId="urn:microsoft.com/office/officeart/2005/8/layout/orgChart1"/>
    <dgm:cxn modelId="{72A298EA-C1A2-4F78-9496-60E0BC88E15D}" type="presParOf" srcId="{1B0FCD43-5F0A-46D1-B8FA-3F6AFFC5378C}" destId="{26156586-0CE3-46B2-97ED-5183EEF5D98E}" srcOrd="1" destOrd="0" presId="urn:microsoft.com/office/officeart/2005/8/layout/orgChart1"/>
    <dgm:cxn modelId="{1F38A8CA-F87C-4A46-AC34-85F87EF2294D}" type="presParOf" srcId="{CA5F9BE9-8250-4333-A894-0A41FDD3C53D}" destId="{C9DBC394-CC2A-4127-BD40-88BA3D8B7BC1}" srcOrd="1" destOrd="0" presId="urn:microsoft.com/office/officeart/2005/8/layout/orgChart1"/>
    <dgm:cxn modelId="{145EE2F3-9C4C-4AF4-A893-27CF4CF93FD8}" type="presParOf" srcId="{CA5F9BE9-8250-4333-A894-0A41FDD3C53D}" destId="{A2410690-C37B-414B-A8F7-D02D6A7C3A14}" srcOrd="2" destOrd="0" presId="urn:microsoft.com/office/officeart/2005/8/layout/orgChart1"/>
    <dgm:cxn modelId="{62B47416-92CD-4FF9-BDAA-DF1AA8B2BE15}" type="presParOf" srcId="{C184D97E-757B-4F46-B599-B6D98EA56E73}" destId="{DAC43AC5-6E5D-48DC-84FF-2373F2FDF513}" srcOrd="2" destOrd="0" presId="urn:microsoft.com/office/officeart/2005/8/layout/orgChart1"/>
    <dgm:cxn modelId="{654EBBA4-15DE-4166-B7A8-CC79468E89D7}" type="presParOf" srcId="{C184D97E-757B-4F46-B599-B6D98EA56E73}" destId="{6CC0D33C-190D-4832-BE72-B95B637C733A}" srcOrd="3" destOrd="0" presId="urn:microsoft.com/office/officeart/2005/8/layout/orgChart1"/>
    <dgm:cxn modelId="{BBDC03A4-323E-4B1E-9224-7D283F724BAC}" type="presParOf" srcId="{6CC0D33C-190D-4832-BE72-B95B637C733A}" destId="{F0917EA3-017D-4B1C-A46F-0A086BE69205}" srcOrd="0" destOrd="0" presId="urn:microsoft.com/office/officeart/2005/8/layout/orgChart1"/>
    <dgm:cxn modelId="{DAE60177-DC9E-4DD8-A4F7-AF84DD0D4529}" type="presParOf" srcId="{F0917EA3-017D-4B1C-A46F-0A086BE69205}" destId="{FB8BBABA-637F-45AC-A8AF-49C1BDB9E668}" srcOrd="0" destOrd="0" presId="urn:microsoft.com/office/officeart/2005/8/layout/orgChart1"/>
    <dgm:cxn modelId="{EFFD56A4-E634-48BE-B8FD-C929647E2272}" type="presParOf" srcId="{F0917EA3-017D-4B1C-A46F-0A086BE69205}" destId="{CF2DEBF8-7DC2-4E42-BEAE-3565C4C8CB25}" srcOrd="1" destOrd="0" presId="urn:microsoft.com/office/officeart/2005/8/layout/orgChart1"/>
    <dgm:cxn modelId="{D3844F42-7756-4BC1-BE18-A8E26A9014C3}" type="presParOf" srcId="{6CC0D33C-190D-4832-BE72-B95B637C733A}" destId="{F8DAAF41-C11D-418B-8DD3-31696C73F2BC}" srcOrd="1" destOrd="0" presId="urn:microsoft.com/office/officeart/2005/8/layout/orgChart1"/>
    <dgm:cxn modelId="{1C282C79-055B-4787-9C96-081C2B9CE327}" type="presParOf" srcId="{F8DAAF41-C11D-418B-8DD3-31696C73F2BC}" destId="{DDBA4F86-210A-4195-9A5F-13DD4E552270}" srcOrd="0" destOrd="0" presId="urn:microsoft.com/office/officeart/2005/8/layout/orgChart1"/>
    <dgm:cxn modelId="{D7E2C66B-4C67-446A-A067-97A43542461E}" type="presParOf" srcId="{F8DAAF41-C11D-418B-8DD3-31696C73F2BC}" destId="{81D7B2CD-2DDE-4FCC-92B8-DB257EA30319}" srcOrd="1" destOrd="0" presId="urn:microsoft.com/office/officeart/2005/8/layout/orgChart1"/>
    <dgm:cxn modelId="{58121B38-D49D-412D-B804-A490B57F14AC}" type="presParOf" srcId="{81D7B2CD-2DDE-4FCC-92B8-DB257EA30319}" destId="{A6614DEF-D0E8-412E-8F62-958F1576FBF6}" srcOrd="0" destOrd="0" presId="urn:microsoft.com/office/officeart/2005/8/layout/orgChart1"/>
    <dgm:cxn modelId="{BB2B04A6-9EDF-4FB7-A72D-365385A42114}" type="presParOf" srcId="{A6614DEF-D0E8-412E-8F62-958F1576FBF6}" destId="{F3DB6113-5609-4357-9B8D-41BD0873A075}" srcOrd="0" destOrd="0" presId="urn:microsoft.com/office/officeart/2005/8/layout/orgChart1"/>
    <dgm:cxn modelId="{8BAF99AC-F34C-47C7-9E62-AACDA2018FBE}" type="presParOf" srcId="{A6614DEF-D0E8-412E-8F62-958F1576FBF6}" destId="{70A11748-F756-4FCB-8355-167488ABFF3C}" srcOrd="1" destOrd="0" presId="urn:microsoft.com/office/officeart/2005/8/layout/orgChart1"/>
    <dgm:cxn modelId="{1FB1F91B-0468-4B86-B717-B1D3DE561F84}" type="presParOf" srcId="{81D7B2CD-2DDE-4FCC-92B8-DB257EA30319}" destId="{76213EAB-0974-4432-AAFF-4328B8AAB19D}" srcOrd="1" destOrd="0" presId="urn:microsoft.com/office/officeart/2005/8/layout/orgChart1"/>
    <dgm:cxn modelId="{732B5271-AC54-4B7A-8E20-4AA69AD88D43}" type="presParOf" srcId="{81D7B2CD-2DDE-4FCC-92B8-DB257EA30319}" destId="{6D205512-8FB1-4275-B7D8-3E154B02D1CE}" srcOrd="2" destOrd="0" presId="urn:microsoft.com/office/officeart/2005/8/layout/orgChart1"/>
    <dgm:cxn modelId="{5D2AE4FA-3C2B-44CF-98FD-621332D24445}" type="presParOf" srcId="{F8DAAF41-C11D-418B-8DD3-31696C73F2BC}" destId="{9ABC89FC-5942-42D4-AE13-D9C3C871F171}" srcOrd="2" destOrd="0" presId="urn:microsoft.com/office/officeart/2005/8/layout/orgChart1"/>
    <dgm:cxn modelId="{140DEA3C-CFA4-4A99-810B-DF52D3AE941B}" type="presParOf" srcId="{F8DAAF41-C11D-418B-8DD3-31696C73F2BC}" destId="{48A080E4-09DA-4C18-A9AD-783A742C900F}" srcOrd="3" destOrd="0" presId="urn:microsoft.com/office/officeart/2005/8/layout/orgChart1"/>
    <dgm:cxn modelId="{9D7B9E66-E4F1-413B-9130-0B55465CB494}" type="presParOf" srcId="{48A080E4-09DA-4C18-A9AD-783A742C900F}" destId="{E00840B5-A055-4BB9-8A23-EC85157C1171}" srcOrd="0" destOrd="0" presId="urn:microsoft.com/office/officeart/2005/8/layout/orgChart1"/>
    <dgm:cxn modelId="{72CAF7ED-C9C7-4197-AE1A-34B0341550FF}" type="presParOf" srcId="{E00840B5-A055-4BB9-8A23-EC85157C1171}" destId="{AD14D781-D871-4FBD-99BD-C64605F54047}" srcOrd="0" destOrd="0" presId="urn:microsoft.com/office/officeart/2005/8/layout/orgChart1"/>
    <dgm:cxn modelId="{57A12325-2691-40B4-94FE-63E43EFBFC9F}" type="presParOf" srcId="{E00840B5-A055-4BB9-8A23-EC85157C1171}" destId="{3767F08E-927F-4B2F-91D3-4AB96D630EAE}" srcOrd="1" destOrd="0" presId="urn:microsoft.com/office/officeart/2005/8/layout/orgChart1"/>
    <dgm:cxn modelId="{0414782D-5726-41FA-8606-5F9B48BC60A4}" type="presParOf" srcId="{48A080E4-09DA-4C18-A9AD-783A742C900F}" destId="{2F3C1465-0A85-4DF8-86D5-06B90895D1A8}" srcOrd="1" destOrd="0" presId="urn:microsoft.com/office/officeart/2005/8/layout/orgChart1"/>
    <dgm:cxn modelId="{087E45C7-65AC-4137-A9FF-B46B9A791AD0}" type="presParOf" srcId="{48A080E4-09DA-4C18-A9AD-783A742C900F}" destId="{65B2BA29-B907-4159-94F9-748A867F6984}" srcOrd="2" destOrd="0" presId="urn:microsoft.com/office/officeart/2005/8/layout/orgChart1"/>
    <dgm:cxn modelId="{A1CB8AA3-FC52-4A52-A8C4-F51CCA5BF3C8}" type="presParOf" srcId="{F8DAAF41-C11D-418B-8DD3-31696C73F2BC}" destId="{E01F5D68-A7F1-4233-ADB6-609603F85894}" srcOrd="4" destOrd="0" presId="urn:microsoft.com/office/officeart/2005/8/layout/orgChart1"/>
    <dgm:cxn modelId="{494E4F78-0B40-4BF5-97EE-3DD9F709B233}" type="presParOf" srcId="{F8DAAF41-C11D-418B-8DD3-31696C73F2BC}" destId="{F5C3084C-5D7B-44C8-B82E-28998E8379A5}" srcOrd="5" destOrd="0" presId="urn:microsoft.com/office/officeart/2005/8/layout/orgChart1"/>
    <dgm:cxn modelId="{4C01855C-5FB1-48D9-B384-F5536E66604E}" type="presParOf" srcId="{F5C3084C-5D7B-44C8-B82E-28998E8379A5}" destId="{4ACE58CD-6BD4-4FF2-9356-BF77A8DDC634}" srcOrd="0" destOrd="0" presId="urn:microsoft.com/office/officeart/2005/8/layout/orgChart1"/>
    <dgm:cxn modelId="{537B6955-3123-4B88-8264-21F66A13CFAB}" type="presParOf" srcId="{4ACE58CD-6BD4-4FF2-9356-BF77A8DDC634}" destId="{582578E4-AC54-44DD-9A0F-430F4438A732}" srcOrd="0" destOrd="0" presId="urn:microsoft.com/office/officeart/2005/8/layout/orgChart1"/>
    <dgm:cxn modelId="{EC9E9E09-F497-4C87-B299-FFB9E94819C9}" type="presParOf" srcId="{4ACE58CD-6BD4-4FF2-9356-BF77A8DDC634}" destId="{7E1C3F72-115F-42C9-AE64-E1B661642EF7}" srcOrd="1" destOrd="0" presId="urn:microsoft.com/office/officeart/2005/8/layout/orgChart1"/>
    <dgm:cxn modelId="{870E81A5-6EC4-4601-B23E-763526C39DF8}" type="presParOf" srcId="{F5C3084C-5D7B-44C8-B82E-28998E8379A5}" destId="{BCF4DB51-20F3-4043-B57A-9E7650F4CD23}" srcOrd="1" destOrd="0" presId="urn:microsoft.com/office/officeart/2005/8/layout/orgChart1"/>
    <dgm:cxn modelId="{F7B2A07A-0896-4CC6-A3F2-86475C580A37}" type="presParOf" srcId="{F5C3084C-5D7B-44C8-B82E-28998E8379A5}" destId="{F1496E1C-44DF-47D9-A28D-5B9AFF779A8C}" srcOrd="2" destOrd="0" presId="urn:microsoft.com/office/officeart/2005/8/layout/orgChart1"/>
    <dgm:cxn modelId="{A86AF58E-531C-4BBB-9230-579478D9B34D}" type="presParOf" srcId="{6CC0D33C-190D-4832-BE72-B95B637C733A}" destId="{C2EDFA45-B8C1-4B66-913B-E4D5C5E98210}" srcOrd="2" destOrd="0" presId="urn:microsoft.com/office/officeart/2005/8/layout/orgChart1"/>
    <dgm:cxn modelId="{1E80395D-102B-4A2C-8079-656DFDBDD5DD}" type="presParOf" srcId="{C184D97E-757B-4F46-B599-B6D98EA56E73}" destId="{57FE0124-CF66-4D3A-A4E1-AC71390045D2}" srcOrd="4" destOrd="0" presId="urn:microsoft.com/office/officeart/2005/8/layout/orgChart1"/>
    <dgm:cxn modelId="{7D84C273-1A89-47D6-845E-46250965C7E6}" type="presParOf" srcId="{C184D97E-757B-4F46-B599-B6D98EA56E73}" destId="{E087D55F-C186-4E95-83A7-02F6479D974A}" srcOrd="5" destOrd="0" presId="urn:microsoft.com/office/officeart/2005/8/layout/orgChart1"/>
    <dgm:cxn modelId="{37B42DD6-CD7D-4AC0-9B9C-5CB26E134D53}" type="presParOf" srcId="{E087D55F-C186-4E95-83A7-02F6479D974A}" destId="{8A6A9F39-148A-46E7-90A2-19CC8353CD89}" srcOrd="0" destOrd="0" presId="urn:microsoft.com/office/officeart/2005/8/layout/orgChart1"/>
    <dgm:cxn modelId="{84962B4B-075B-4983-BBD7-F5CD1252E3F9}" type="presParOf" srcId="{8A6A9F39-148A-46E7-90A2-19CC8353CD89}" destId="{8872642F-D429-4B45-8361-425C6E61C494}" srcOrd="0" destOrd="0" presId="urn:microsoft.com/office/officeart/2005/8/layout/orgChart1"/>
    <dgm:cxn modelId="{2BFADC0B-E76D-40A7-B90A-00DC31F03F39}" type="presParOf" srcId="{8A6A9F39-148A-46E7-90A2-19CC8353CD89}" destId="{4A346402-9B35-48D4-8B1E-B080138B1C5E}" srcOrd="1" destOrd="0" presId="urn:microsoft.com/office/officeart/2005/8/layout/orgChart1"/>
    <dgm:cxn modelId="{F2647B61-CDB6-4B9E-860A-56DBFB4823E8}" type="presParOf" srcId="{E087D55F-C186-4E95-83A7-02F6479D974A}" destId="{164CD5E1-57A1-442B-B0CA-C28967293E41}" srcOrd="1" destOrd="0" presId="urn:microsoft.com/office/officeart/2005/8/layout/orgChart1"/>
    <dgm:cxn modelId="{0C65F100-D776-4101-8716-A19BDA45B568}" type="presParOf" srcId="{E087D55F-C186-4E95-83A7-02F6479D974A}" destId="{110E8414-3DEB-4CDF-BA69-28D398A843C6}" srcOrd="2" destOrd="0" presId="urn:microsoft.com/office/officeart/2005/8/layout/orgChart1"/>
    <dgm:cxn modelId="{7FE000F6-085C-421B-B57E-61B6670595FE}" type="presParOf" srcId="{DAE05D75-A49E-4AB5-9144-7DF9735A4CB5}" destId="{B0EF0FA9-DEDF-48C1-AB93-BBE116E8C177}" srcOrd="2" destOrd="0" presId="urn:microsoft.com/office/officeart/2005/8/layout/orgChart1"/>
    <dgm:cxn modelId="{4B047BD8-9DE0-4045-951B-3A97EF29AC46}" type="presParOf" srcId="{8CDE9839-8DE1-472C-9904-C93FC90AA559}" destId="{E6CFA08A-7145-470C-A659-6A725D85622B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0.xml><?xml version="1.0" encoding="utf-8"?>
<dgm:dataModel xmlns:dgm="http://schemas.openxmlformats.org/drawingml/2006/diagram" xmlns:a="http://schemas.openxmlformats.org/drawingml/2006/main">
  <dgm:ptLst>
    <dgm:pt modelId="{0F0BB623-A77F-49D7-9C13-F7F961662D02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B3C1F8AF-B252-43AC-8ED3-3D3880F2F1F8}">
      <dgm:prSet phldrT="[Texto]" custT="1"/>
      <dgm:spPr>
        <a:solidFill>
          <a:schemeClr val="bg1"/>
        </a:solidFill>
      </dgm:spPr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sz="1200" dirty="0">
              <a:solidFill>
                <a:schemeClr val="tx1"/>
              </a:solidFill>
              <a:cs typeface="Calibri Light" panose="020F0302020204030204" pitchFamily="34" charset="0"/>
            </a:rPr>
            <a:t>Jefe(a) de Capacitación y </a:t>
          </a:r>
          <a:r>
            <a:rPr lang="es-MX" sz="1200" dirty="0" smtClean="0">
              <a:solidFill>
                <a:schemeClr val="tx1"/>
              </a:solidFill>
              <a:cs typeface="Calibri Light" panose="020F0302020204030204" pitchFamily="34" charset="0"/>
            </a:rPr>
            <a:t>Difusión</a:t>
          </a:r>
          <a:endParaRPr lang="es-MX" sz="1200" dirty="0">
            <a:solidFill>
              <a:schemeClr val="tx1"/>
            </a:solidFill>
            <a:cs typeface="Calibri Light" panose="020F0302020204030204" pitchFamily="34" charset="0"/>
          </a:endParaRPr>
        </a:p>
      </dgm:t>
    </dgm:pt>
    <dgm:pt modelId="{50B39BE9-A0B6-4E51-BB43-90BAE289D245}" type="parTrans" cxnId="{70A6FDF5-D80E-4B1A-A5DE-4948D323548A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s-ES" sz="1200">
            <a:solidFill>
              <a:schemeClr val="tx1"/>
            </a:solidFill>
          </a:endParaRPr>
        </a:p>
      </dgm:t>
    </dgm:pt>
    <dgm:pt modelId="{74E76370-A507-47C7-877E-3200B8B52E31}" type="sibTrans" cxnId="{70A6FDF5-D80E-4B1A-A5DE-4948D323548A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s-ES" sz="1200">
            <a:solidFill>
              <a:schemeClr val="tx1"/>
            </a:solidFill>
          </a:endParaRPr>
        </a:p>
      </dgm:t>
    </dgm:pt>
    <dgm:pt modelId="{4A7A605F-9E8A-4311-B0AC-1345F6181121}">
      <dgm:prSet custT="1"/>
      <dgm:spPr>
        <a:solidFill>
          <a:schemeClr val="bg1"/>
        </a:solidFill>
      </dgm:spPr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sz="1200" dirty="0">
              <a:solidFill>
                <a:schemeClr val="tx1"/>
              </a:solidFill>
              <a:cs typeface="Calibri Light" panose="020F0302020204030204" pitchFamily="34" charset="0"/>
            </a:rPr>
            <a:t>Supervisor(a) de Protección </a:t>
          </a:r>
          <a:r>
            <a:rPr lang="es-MX" sz="1200" dirty="0" smtClean="0">
              <a:solidFill>
                <a:schemeClr val="tx1"/>
              </a:solidFill>
              <a:cs typeface="Calibri Light" panose="020F0302020204030204" pitchFamily="34" charset="0"/>
            </a:rPr>
            <a:t>Civil</a:t>
          </a:r>
          <a:endParaRPr lang="es-MX" sz="1200" dirty="0">
            <a:solidFill>
              <a:schemeClr val="tx1"/>
            </a:solidFill>
            <a:cs typeface="Calibri Light" panose="020F0302020204030204" pitchFamily="34" charset="0"/>
          </a:endParaRPr>
        </a:p>
      </dgm:t>
    </dgm:pt>
    <dgm:pt modelId="{F6F74E3B-A391-45EB-8620-10A939872F96}" type="parTrans" cxnId="{D822205B-6716-4E0A-AB6F-2887E31D6687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s-ES" sz="1200">
            <a:solidFill>
              <a:schemeClr val="tx1"/>
            </a:solidFill>
          </a:endParaRPr>
        </a:p>
      </dgm:t>
    </dgm:pt>
    <dgm:pt modelId="{F899518C-401D-43D0-8D52-6443C44628FE}" type="sibTrans" cxnId="{D822205B-6716-4E0A-AB6F-2887E31D6687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s-ES" sz="1200">
            <a:solidFill>
              <a:schemeClr val="tx1"/>
            </a:solidFill>
          </a:endParaRPr>
        </a:p>
      </dgm:t>
    </dgm:pt>
    <dgm:pt modelId="{E1E85134-C875-48AB-AFB9-B9F7A4F4066B}">
      <dgm:prSet custT="1"/>
      <dgm:spPr>
        <a:solidFill>
          <a:schemeClr val="bg1"/>
        </a:solidFill>
      </dgm:spPr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sz="1200" dirty="0">
              <a:solidFill>
                <a:schemeClr val="tx1"/>
              </a:solidFill>
              <a:cs typeface="Calibri Light" panose="020F0302020204030204" pitchFamily="34" charset="0"/>
            </a:rPr>
            <a:t>Inspectores(as) de </a:t>
          </a:r>
          <a:br>
            <a:rPr lang="es-MX" sz="1200" dirty="0">
              <a:solidFill>
                <a:schemeClr val="tx1"/>
              </a:solidFill>
              <a:cs typeface="Calibri Light" panose="020F0302020204030204" pitchFamily="34" charset="0"/>
            </a:rPr>
          </a:br>
          <a:r>
            <a:rPr lang="es-MX" sz="1200" dirty="0">
              <a:solidFill>
                <a:schemeClr val="tx1"/>
              </a:solidFill>
              <a:cs typeface="Calibri Light" panose="020F0302020204030204" pitchFamily="34" charset="0"/>
            </a:rPr>
            <a:t>Protección </a:t>
          </a:r>
          <a:r>
            <a:rPr lang="es-MX" sz="1200" dirty="0" smtClean="0">
              <a:solidFill>
                <a:schemeClr val="tx1"/>
              </a:solidFill>
              <a:cs typeface="Calibri Light" panose="020F0302020204030204" pitchFamily="34" charset="0"/>
            </a:rPr>
            <a:t>Civil</a:t>
          </a:r>
          <a:endParaRPr lang="es-MX" sz="1200" dirty="0">
            <a:solidFill>
              <a:schemeClr val="tx1"/>
            </a:solidFill>
            <a:cs typeface="Calibri Light" panose="020F0302020204030204" pitchFamily="34" charset="0"/>
          </a:endParaRPr>
        </a:p>
      </dgm:t>
    </dgm:pt>
    <dgm:pt modelId="{9DD4B001-E6E3-4B16-B291-2AB6E8F1D530}" type="sibTrans" cxnId="{936F440A-B805-4842-AB3D-FB916F7AE61B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s-ES" sz="1200">
            <a:solidFill>
              <a:schemeClr val="tx1"/>
            </a:solidFill>
          </a:endParaRPr>
        </a:p>
      </dgm:t>
    </dgm:pt>
    <dgm:pt modelId="{8FD5EA3E-9D85-4BBE-983B-275D18F58308}" type="parTrans" cxnId="{936F440A-B805-4842-AB3D-FB916F7AE61B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s-ES" sz="1200">
            <a:solidFill>
              <a:schemeClr val="tx1"/>
            </a:solidFill>
          </a:endParaRPr>
        </a:p>
      </dgm:t>
    </dgm:pt>
    <dgm:pt modelId="{F8C7FEAE-41B4-4445-9662-12AF47C25C28}">
      <dgm:prSet custT="1"/>
      <dgm:spPr>
        <a:solidFill>
          <a:schemeClr val="bg1"/>
        </a:solidFill>
      </dgm:spPr>
      <dgm:t>
        <a:bodyPr/>
        <a:lstStyle/>
        <a:p>
          <a:r>
            <a:rPr lang="es-MX" sz="1200" b="0" i="0" dirty="0">
              <a:solidFill>
                <a:schemeClr val="tx1"/>
              </a:solidFill>
              <a:cs typeface="Calibri Light" panose="020F0302020204030204" pitchFamily="34" charset="0"/>
            </a:rPr>
            <a:t>Auxiliar Administrativo(a)</a:t>
          </a:r>
          <a:br>
            <a:rPr lang="es-MX" sz="1200" b="0" i="0" dirty="0">
              <a:solidFill>
                <a:schemeClr val="tx1"/>
              </a:solidFill>
              <a:cs typeface="Calibri Light" panose="020F0302020204030204" pitchFamily="34" charset="0"/>
            </a:rPr>
          </a:br>
          <a:endParaRPr lang="es-MX" sz="1200" b="0" i="0" dirty="0">
            <a:solidFill>
              <a:schemeClr val="tx1"/>
            </a:solidFill>
            <a:cs typeface="Calibri Light" panose="020F0302020204030204" pitchFamily="34" charset="0"/>
          </a:endParaRPr>
        </a:p>
      </dgm:t>
    </dgm:pt>
    <dgm:pt modelId="{73D45893-2D73-4F7D-82FF-3889F4FA9CC6}" type="parTrans" cxnId="{4B65BB20-77EA-4FEB-A92A-A12A0523D71B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8E2C3E75-559F-450F-9095-91CFCA0A3796}" type="sibTrans" cxnId="{4B65BB20-77EA-4FEB-A92A-A12A0523D71B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0A4E9B88-E5C4-4989-A766-E346E2D59AE1}" type="pres">
      <dgm:prSet presAssocID="{0F0BB623-A77F-49D7-9C13-F7F961662D02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23B38FE1-322D-4600-A730-5CF5FA6356F6}" type="pres">
      <dgm:prSet presAssocID="{B3C1F8AF-B252-43AC-8ED3-3D3880F2F1F8}" presName="hierRoot1" presStyleCnt="0">
        <dgm:presLayoutVars>
          <dgm:hierBranch val="init"/>
        </dgm:presLayoutVars>
      </dgm:prSet>
      <dgm:spPr/>
    </dgm:pt>
    <dgm:pt modelId="{2AD2A938-7459-447F-B8ED-6EF29A7D1603}" type="pres">
      <dgm:prSet presAssocID="{B3C1F8AF-B252-43AC-8ED3-3D3880F2F1F8}" presName="rootComposite1" presStyleCnt="0"/>
      <dgm:spPr/>
    </dgm:pt>
    <dgm:pt modelId="{064185FC-7424-4DD2-9E94-F5C897D06F6E}" type="pres">
      <dgm:prSet presAssocID="{B3C1F8AF-B252-43AC-8ED3-3D3880F2F1F8}" presName="rootText1" presStyleLbl="node0" presStyleIdx="0" presStyleCnt="1" custScaleX="80762" custScaleY="83865" custLinFactNeighborX="-182" custLinFactNeighborY="236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0A2DDCA-F031-4786-ADD7-3C6E4B5668D5}" type="pres">
      <dgm:prSet presAssocID="{B3C1F8AF-B252-43AC-8ED3-3D3880F2F1F8}" presName="rootConnector1" presStyleLbl="node1" presStyleIdx="0" presStyleCnt="0"/>
      <dgm:spPr/>
      <dgm:t>
        <a:bodyPr/>
        <a:lstStyle/>
        <a:p>
          <a:endParaRPr lang="es-ES"/>
        </a:p>
      </dgm:t>
    </dgm:pt>
    <dgm:pt modelId="{CED4796E-E569-4548-BF42-9577BE3D650C}" type="pres">
      <dgm:prSet presAssocID="{B3C1F8AF-B252-43AC-8ED3-3D3880F2F1F8}" presName="hierChild2" presStyleCnt="0"/>
      <dgm:spPr/>
    </dgm:pt>
    <dgm:pt modelId="{838D52BA-DFA4-4829-ADF2-16E65D754D04}" type="pres">
      <dgm:prSet presAssocID="{F6F74E3B-A391-45EB-8620-10A939872F96}" presName="Name37" presStyleLbl="parChTrans1D2" presStyleIdx="0" presStyleCnt="1"/>
      <dgm:spPr/>
      <dgm:t>
        <a:bodyPr/>
        <a:lstStyle/>
        <a:p>
          <a:endParaRPr lang="es-ES"/>
        </a:p>
      </dgm:t>
    </dgm:pt>
    <dgm:pt modelId="{E5D8FF4C-52D7-4816-BE9B-AD2FB827954C}" type="pres">
      <dgm:prSet presAssocID="{4A7A605F-9E8A-4311-B0AC-1345F6181121}" presName="hierRoot2" presStyleCnt="0">
        <dgm:presLayoutVars>
          <dgm:hierBranch/>
        </dgm:presLayoutVars>
      </dgm:prSet>
      <dgm:spPr/>
    </dgm:pt>
    <dgm:pt modelId="{56100264-481A-4F24-A07C-636401B21B2B}" type="pres">
      <dgm:prSet presAssocID="{4A7A605F-9E8A-4311-B0AC-1345F6181121}" presName="rootComposite" presStyleCnt="0"/>
      <dgm:spPr/>
    </dgm:pt>
    <dgm:pt modelId="{394F460E-1115-4261-BACC-6401565DD2C1}" type="pres">
      <dgm:prSet presAssocID="{4A7A605F-9E8A-4311-B0AC-1345F6181121}" presName="rootText" presStyleLbl="node2" presStyleIdx="0" presStyleCnt="1" custScaleX="67832" custScaleY="76465" custLinFactNeighborX="-182" custLinFactNeighborY="-377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835C346-69A2-4AB5-B8E0-E019034A88B9}" type="pres">
      <dgm:prSet presAssocID="{4A7A605F-9E8A-4311-B0AC-1345F6181121}" presName="rootConnector" presStyleLbl="node2" presStyleIdx="0" presStyleCnt="1"/>
      <dgm:spPr/>
      <dgm:t>
        <a:bodyPr/>
        <a:lstStyle/>
        <a:p>
          <a:endParaRPr lang="es-ES"/>
        </a:p>
      </dgm:t>
    </dgm:pt>
    <dgm:pt modelId="{839118D2-CEE4-492A-8AAF-2E107E7FEAF1}" type="pres">
      <dgm:prSet presAssocID="{4A7A605F-9E8A-4311-B0AC-1345F6181121}" presName="hierChild4" presStyleCnt="0"/>
      <dgm:spPr/>
    </dgm:pt>
    <dgm:pt modelId="{70D37928-12AB-43FA-8FA7-9517DFE379DA}" type="pres">
      <dgm:prSet presAssocID="{8FD5EA3E-9D85-4BBE-983B-275D18F58308}" presName="Name35" presStyleLbl="parChTrans1D3" presStyleIdx="0" presStyleCnt="2"/>
      <dgm:spPr/>
      <dgm:t>
        <a:bodyPr/>
        <a:lstStyle/>
        <a:p>
          <a:endParaRPr lang="es-ES"/>
        </a:p>
      </dgm:t>
    </dgm:pt>
    <dgm:pt modelId="{784FFBE6-D84D-4652-A31A-A6062440A6F4}" type="pres">
      <dgm:prSet presAssocID="{E1E85134-C875-48AB-AFB9-B9F7A4F4066B}" presName="hierRoot2" presStyleCnt="0">
        <dgm:presLayoutVars>
          <dgm:hierBranch val="init"/>
        </dgm:presLayoutVars>
      </dgm:prSet>
      <dgm:spPr/>
    </dgm:pt>
    <dgm:pt modelId="{14BC83C0-E6A8-49E3-8828-D9974A6989AC}" type="pres">
      <dgm:prSet presAssocID="{E1E85134-C875-48AB-AFB9-B9F7A4F4066B}" presName="rootComposite" presStyleCnt="0"/>
      <dgm:spPr/>
    </dgm:pt>
    <dgm:pt modelId="{4D52F204-F63C-4BDC-965B-CE1874CCC3DB}" type="pres">
      <dgm:prSet presAssocID="{E1E85134-C875-48AB-AFB9-B9F7A4F4066B}" presName="rootText" presStyleLbl="node3" presStyleIdx="0" presStyleCnt="2" custScaleX="73789" custScaleY="81508" custLinFactNeighborX="652" custLinFactNeighborY="995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C26872F-D514-44F8-8E34-1B525ECB397B}" type="pres">
      <dgm:prSet presAssocID="{E1E85134-C875-48AB-AFB9-B9F7A4F4066B}" presName="rootConnector" presStyleLbl="node3" presStyleIdx="0" presStyleCnt="2"/>
      <dgm:spPr/>
      <dgm:t>
        <a:bodyPr/>
        <a:lstStyle/>
        <a:p>
          <a:endParaRPr lang="es-ES"/>
        </a:p>
      </dgm:t>
    </dgm:pt>
    <dgm:pt modelId="{CF5CACCD-3865-4F78-816D-AB3526025D46}" type="pres">
      <dgm:prSet presAssocID="{E1E85134-C875-48AB-AFB9-B9F7A4F4066B}" presName="hierChild4" presStyleCnt="0"/>
      <dgm:spPr/>
    </dgm:pt>
    <dgm:pt modelId="{EFB0F918-3C0A-490C-BDD8-40CC9FE7CEE3}" type="pres">
      <dgm:prSet presAssocID="{E1E85134-C875-48AB-AFB9-B9F7A4F4066B}" presName="hierChild5" presStyleCnt="0"/>
      <dgm:spPr/>
    </dgm:pt>
    <dgm:pt modelId="{74F4F864-CAC0-417D-BDCE-4383E7ABAFA6}" type="pres">
      <dgm:prSet presAssocID="{73D45893-2D73-4F7D-82FF-3889F4FA9CC6}" presName="Name35" presStyleLbl="parChTrans1D3" presStyleIdx="1" presStyleCnt="2"/>
      <dgm:spPr/>
      <dgm:t>
        <a:bodyPr/>
        <a:lstStyle/>
        <a:p>
          <a:endParaRPr lang="es-ES"/>
        </a:p>
      </dgm:t>
    </dgm:pt>
    <dgm:pt modelId="{5D342AD4-42D0-46E1-B618-1A023101DFA8}" type="pres">
      <dgm:prSet presAssocID="{F8C7FEAE-41B4-4445-9662-12AF47C25C28}" presName="hierRoot2" presStyleCnt="0">
        <dgm:presLayoutVars>
          <dgm:hierBranch val="init"/>
        </dgm:presLayoutVars>
      </dgm:prSet>
      <dgm:spPr/>
    </dgm:pt>
    <dgm:pt modelId="{4173303B-CD29-499A-9D0B-5C1DB4576D7C}" type="pres">
      <dgm:prSet presAssocID="{F8C7FEAE-41B4-4445-9662-12AF47C25C28}" presName="rootComposite" presStyleCnt="0"/>
      <dgm:spPr/>
    </dgm:pt>
    <dgm:pt modelId="{A0A85CC1-FFDD-469A-9720-F452E4CFD5BC}" type="pres">
      <dgm:prSet presAssocID="{F8C7FEAE-41B4-4445-9662-12AF47C25C28}" presName="rootText" presStyleLbl="node3" presStyleIdx="1" presStyleCnt="2" custScaleX="73789" custScaleY="81508" custLinFactNeighborY="995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30CB9F1E-166C-4282-922B-FD97A82125ED}" type="pres">
      <dgm:prSet presAssocID="{F8C7FEAE-41B4-4445-9662-12AF47C25C28}" presName="rootConnector" presStyleLbl="node3" presStyleIdx="1" presStyleCnt="2"/>
      <dgm:spPr/>
      <dgm:t>
        <a:bodyPr/>
        <a:lstStyle/>
        <a:p>
          <a:endParaRPr lang="es-ES"/>
        </a:p>
      </dgm:t>
    </dgm:pt>
    <dgm:pt modelId="{60C107BB-67E8-4973-B657-1F03E8EF0605}" type="pres">
      <dgm:prSet presAssocID="{F8C7FEAE-41B4-4445-9662-12AF47C25C28}" presName="hierChild4" presStyleCnt="0"/>
      <dgm:spPr/>
    </dgm:pt>
    <dgm:pt modelId="{4F5840E7-2490-4A34-B3D4-1F03A4C5C040}" type="pres">
      <dgm:prSet presAssocID="{F8C7FEAE-41B4-4445-9662-12AF47C25C28}" presName="hierChild5" presStyleCnt="0"/>
      <dgm:spPr/>
    </dgm:pt>
    <dgm:pt modelId="{3613F99F-8598-480D-AA96-92802DBFAA2A}" type="pres">
      <dgm:prSet presAssocID="{4A7A605F-9E8A-4311-B0AC-1345F6181121}" presName="hierChild5" presStyleCnt="0"/>
      <dgm:spPr/>
    </dgm:pt>
    <dgm:pt modelId="{F3794462-55F5-478E-99D7-A674A6A12CFB}" type="pres">
      <dgm:prSet presAssocID="{B3C1F8AF-B252-43AC-8ED3-3D3880F2F1F8}" presName="hierChild3" presStyleCnt="0"/>
      <dgm:spPr/>
    </dgm:pt>
  </dgm:ptLst>
  <dgm:cxnLst>
    <dgm:cxn modelId="{936F440A-B805-4842-AB3D-FB916F7AE61B}" srcId="{4A7A605F-9E8A-4311-B0AC-1345F6181121}" destId="{E1E85134-C875-48AB-AFB9-B9F7A4F4066B}" srcOrd="0" destOrd="0" parTransId="{8FD5EA3E-9D85-4BBE-983B-275D18F58308}" sibTransId="{9DD4B001-E6E3-4B16-B291-2AB6E8F1D530}"/>
    <dgm:cxn modelId="{D4A55ED7-310F-40DF-9F92-B456F87F559D}" type="presOf" srcId="{8FD5EA3E-9D85-4BBE-983B-275D18F58308}" destId="{70D37928-12AB-43FA-8FA7-9517DFE379DA}" srcOrd="0" destOrd="0" presId="urn:microsoft.com/office/officeart/2005/8/layout/orgChart1"/>
    <dgm:cxn modelId="{70A6FDF5-D80E-4B1A-A5DE-4948D323548A}" srcId="{0F0BB623-A77F-49D7-9C13-F7F961662D02}" destId="{B3C1F8AF-B252-43AC-8ED3-3D3880F2F1F8}" srcOrd="0" destOrd="0" parTransId="{50B39BE9-A0B6-4E51-BB43-90BAE289D245}" sibTransId="{74E76370-A507-47C7-877E-3200B8B52E31}"/>
    <dgm:cxn modelId="{4B65BB20-77EA-4FEB-A92A-A12A0523D71B}" srcId="{4A7A605F-9E8A-4311-B0AC-1345F6181121}" destId="{F8C7FEAE-41B4-4445-9662-12AF47C25C28}" srcOrd="1" destOrd="0" parTransId="{73D45893-2D73-4F7D-82FF-3889F4FA9CC6}" sibTransId="{8E2C3E75-559F-450F-9095-91CFCA0A3796}"/>
    <dgm:cxn modelId="{59DBF4BB-2F14-4948-99A2-524FD0D6F081}" type="presOf" srcId="{B3C1F8AF-B252-43AC-8ED3-3D3880F2F1F8}" destId="{064185FC-7424-4DD2-9E94-F5C897D06F6E}" srcOrd="0" destOrd="0" presId="urn:microsoft.com/office/officeart/2005/8/layout/orgChart1"/>
    <dgm:cxn modelId="{8396198D-29AF-4D4D-8063-DB4DE959C046}" type="presOf" srcId="{B3C1F8AF-B252-43AC-8ED3-3D3880F2F1F8}" destId="{A0A2DDCA-F031-4786-ADD7-3C6E4B5668D5}" srcOrd="1" destOrd="0" presId="urn:microsoft.com/office/officeart/2005/8/layout/orgChart1"/>
    <dgm:cxn modelId="{D822205B-6716-4E0A-AB6F-2887E31D6687}" srcId="{B3C1F8AF-B252-43AC-8ED3-3D3880F2F1F8}" destId="{4A7A605F-9E8A-4311-B0AC-1345F6181121}" srcOrd="0" destOrd="0" parTransId="{F6F74E3B-A391-45EB-8620-10A939872F96}" sibTransId="{F899518C-401D-43D0-8D52-6443C44628FE}"/>
    <dgm:cxn modelId="{6782CE9E-559D-4F32-B4FA-599CB10D79BA}" type="presOf" srcId="{E1E85134-C875-48AB-AFB9-B9F7A4F4066B}" destId="{4D52F204-F63C-4BDC-965B-CE1874CCC3DB}" srcOrd="0" destOrd="0" presId="urn:microsoft.com/office/officeart/2005/8/layout/orgChart1"/>
    <dgm:cxn modelId="{B4DA1692-0245-432E-A6E7-7F6D2E5BB751}" type="presOf" srcId="{4A7A605F-9E8A-4311-B0AC-1345F6181121}" destId="{D835C346-69A2-4AB5-B8E0-E019034A88B9}" srcOrd="1" destOrd="0" presId="urn:microsoft.com/office/officeart/2005/8/layout/orgChart1"/>
    <dgm:cxn modelId="{FEB2DBD5-1BB7-40F6-BBC7-13C846D4B1F5}" type="presOf" srcId="{F6F74E3B-A391-45EB-8620-10A939872F96}" destId="{838D52BA-DFA4-4829-ADF2-16E65D754D04}" srcOrd="0" destOrd="0" presId="urn:microsoft.com/office/officeart/2005/8/layout/orgChart1"/>
    <dgm:cxn modelId="{93392E64-ADA0-44E4-8738-F6026406B5C1}" type="presOf" srcId="{F8C7FEAE-41B4-4445-9662-12AF47C25C28}" destId="{30CB9F1E-166C-4282-922B-FD97A82125ED}" srcOrd="1" destOrd="0" presId="urn:microsoft.com/office/officeart/2005/8/layout/orgChart1"/>
    <dgm:cxn modelId="{609F23AC-5A3B-4ED7-857F-D82C07EE318E}" type="presOf" srcId="{F8C7FEAE-41B4-4445-9662-12AF47C25C28}" destId="{A0A85CC1-FFDD-469A-9720-F452E4CFD5BC}" srcOrd="0" destOrd="0" presId="urn:microsoft.com/office/officeart/2005/8/layout/orgChart1"/>
    <dgm:cxn modelId="{483A7911-6A6B-41FB-995F-849A1508FAD7}" type="presOf" srcId="{0F0BB623-A77F-49D7-9C13-F7F961662D02}" destId="{0A4E9B88-E5C4-4989-A766-E346E2D59AE1}" srcOrd="0" destOrd="0" presId="urn:microsoft.com/office/officeart/2005/8/layout/orgChart1"/>
    <dgm:cxn modelId="{3022D627-44D0-47A1-A579-4422E41AA0E3}" type="presOf" srcId="{E1E85134-C875-48AB-AFB9-B9F7A4F4066B}" destId="{DC26872F-D514-44F8-8E34-1B525ECB397B}" srcOrd="1" destOrd="0" presId="urn:microsoft.com/office/officeart/2005/8/layout/orgChart1"/>
    <dgm:cxn modelId="{5659CB47-35FF-4D68-875F-1A6C553FE051}" type="presOf" srcId="{73D45893-2D73-4F7D-82FF-3889F4FA9CC6}" destId="{74F4F864-CAC0-417D-BDCE-4383E7ABAFA6}" srcOrd="0" destOrd="0" presId="urn:microsoft.com/office/officeart/2005/8/layout/orgChart1"/>
    <dgm:cxn modelId="{7A931E88-F3AF-4A20-99D9-40C936ABA428}" type="presOf" srcId="{4A7A605F-9E8A-4311-B0AC-1345F6181121}" destId="{394F460E-1115-4261-BACC-6401565DD2C1}" srcOrd="0" destOrd="0" presId="urn:microsoft.com/office/officeart/2005/8/layout/orgChart1"/>
    <dgm:cxn modelId="{17D05605-716F-4DE5-A1E6-3E31B5D30764}" type="presParOf" srcId="{0A4E9B88-E5C4-4989-A766-E346E2D59AE1}" destId="{23B38FE1-322D-4600-A730-5CF5FA6356F6}" srcOrd="0" destOrd="0" presId="urn:microsoft.com/office/officeart/2005/8/layout/orgChart1"/>
    <dgm:cxn modelId="{BF7CF4FD-A698-4F2F-BEF0-583EA1B20444}" type="presParOf" srcId="{23B38FE1-322D-4600-A730-5CF5FA6356F6}" destId="{2AD2A938-7459-447F-B8ED-6EF29A7D1603}" srcOrd="0" destOrd="0" presId="urn:microsoft.com/office/officeart/2005/8/layout/orgChart1"/>
    <dgm:cxn modelId="{06A25004-8FE7-426B-B06F-3EE00DCB339B}" type="presParOf" srcId="{2AD2A938-7459-447F-B8ED-6EF29A7D1603}" destId="{064185FC-7424-4DD2-9E94-F5C897D06F6E}" srcOrd="0" destOrd="0" presId="urn:microsoft.com/office/officeart/2005/8/layout/orgChart1"/>
    <dgm:cxn modelId="{2C135BFA-5ACB-4886-A326-0ADBB7A2FB97}" type="presParOf" srcId="{2AD2A938-7459-447F-B8ED-6EF29A7D1603}" destId="{A0A2DDCA-F031-4786-ADD7-3C6E4B5668D5}" srcOrd="1" destOrd="0" presId="urn:microsoft.com/office/officeart/2005/8/layout/orgChart1"/>
    <dgm:cxn modelId="{056B2F44-0495-41C6-BF75-F5677E812546}" type="presParOf" srcId="{23B38FE1-322D-4600-A730-5CF5FA6356F6}" destId="{CED4796E-E569-4548-BF42-9577BE3D650C}" srcOrd="1" destOrd="0" presId="urn:microsoft.com/office/officeart/2005/8/layout/orgChart1"/>
    <dgm:cxn modelId="{7AB350C8-9A4D-41EE-8403-A10283E29603}" type="presParOf" srcId="{CED4796E-E569-4548-BF42-9577BE3D650C}" destId="{838D52BA-DFA4-4829-ADF2-16E65D754D04}" srcOrd="0" destOrd="0" presId="urn:microsoft.com/office/officeart/2005/8/layout/orgChart1"/>
    <dgm:cxn modelId="{921EA19E-19B8-4AEA-920E-27B8C81ECCF8}" type="presParOf" srcId="{CED4796E-E569-4548-BF42-9577BE3D650C}" destId="{E5D8FF4C-52D7-4816-BE9B-AD2FB827954C}" srcOrd="1" destOrd="0" presId="urn:microsoft.com/office/officeart/2005/8/layout/orgChart1"/>
    <dgm:cxn modelId="{B42ACEB1-FEB0-4137-8484-9081F2F04D5D}" type="presParOf" srcId="{E5D8FF4C-52D7-4816-BE9B-AD2FB827954C}" destId="{56100264-481A-4F24-A07C-636401B21B2B}" srcOrd="0" destOrd="0" presId="urn:microsoft.com/office/officeart/2005/8/layout/orgChart1"/>
    <dgm:cxn modelId="{8CEAECB4-D10A-4587-8F1C-4D050A41A049}" type="presParOf" srcId="{56100264-481A-4F24-A07C-636401B21B2B}" destId="{394F460E-1115-4261-BACC-6401565DD2C1}" srcOrd="0" destOrd="0" presId="urn:microsoft.com/office/officeart/2005/8/layout/orgChart1"/>
    <dgm:cxn modelId="{E30B4A7E-4D75-4FA9-955A-8A900D6809DF}" type="presParOf" srcId="{56100264-481A-4F24-A07C-636401B21B2B}" destId="{D835C346-69A2-4AB5-B8E0-E019034A88B9}" srcOrd="1" destOrd="0" presId="urn:microsoft.com/office/officeart/2005/8/layout/orgChart1"/>
    <dgm:cxn modelId="{39E2C02B-4921-41FA-90C5-26F095CA75D7}" type="presParOf" srcId="{E5D8FF4C-52D7-4816-BE9B-AD2FB827954C}" destId="{839118D2-CEE4-492A-8AAF-2E107E7FEAF1}" srcOrd="1" destOrd="0" presId="urn:microsoft.com/office/officeart/2005/8/layout/orgChart1"/>
    <dgm:cxn modelId="{56BF1E17-DE08-4EE1-93FA-04FEB7DE76B9}" type="presParOf" srcId="{839118D2-CEE4-492A-8AAF-2E107E7FEAF1}" destId="{70D37928-12AB-43FA-8FA7-9517DFE379DA}" srcOrd="0" destOrd="0" presId="urn:microsoft.com/office/officeart/2005/8/layout/orgChart1"/>
    <dgm:cxn modelId="{A36B1FA9-5FE2-4EE6-9084-B7D72C8CE34F}" type="presParOf" srcId="{839118D2-CEE4-492A-8AAF-2E107E7FEAF1}" destId="{784FFBE6-D84D-4652-A31A-A6062440A6F4}" srcOrd="1" destOrd="0" presId="urn:microsoft.com/office/officeart/2005/8/layout/orgChart1"/>
    <dgm:cxn modelId="{BB757B39-209F-4566-A9C7-EB2E1D97D47F}" type="presParOf" srcId="{784FFBE6-D84D-4652-A31A-A6062440A6F4}" destId="{14BC83C0-E6A8-49E3-8828-D9974A6989AC}" srcOrd="0" destOrd="0" presId="urn:microsoft.com/office/officeart/2005/8/layout/orgChart1"/>
    <dgm:cxn modelId="{07C7A77D-C459-4E4C-82D0-945313A29D2D}" type="presParOf" srcId="{14BC83C0-E6A8-49E3-8828-D9974A6989AC}" destId="{4D52F204-F63C-4BDC-965B-CE1874CCC3DB}" srcOrd="0" destOrd="0" presId="urn:microsoft.com/office/officeart/2005/8/layout/orgChart1"/>
    <dgm:cxn modelId="{6357DC2D-A4EA-4C69-9758-365437F3D154}" type="presParOf" srcId="{14BC83C0-E6A8-49E3-8828-D9974A6989AC}" destId="{DC26872F-D514-44F8-8E34-1B525ECB397B}" srcOrd="1" destOrd="0" presId="urn:microsoft.com/office/officeart/2005/8/layout/orgChart1"/>
    <dgm:cxn modelId="{348153C5-DF6E-4A66-BE87-C7AE46815EB4}" type="presParOf" srcId="{784FFBE6-D84D-4652-A31A-A6062440A6F4}" destId="{CF5CACCD-3865-4F78-816D-AB3526025D46}" srcOrd="1" destOrd="0" presId="urn:microsoft.com/office/officeart/2005/8/layout/orgChart1"/>
    <dgm:cxn modelId="{01300829-5166-4071-AE6F-22E0C9EA0D16}" type="presParOf" srcId="{784FFBE6-D84D-4652-A31A-A6062440A6F4}" destId="{EFB0F918-3C0A-490C-BDD8-40CC9FE7CEE3}" srcOrd="2" destOrd="0" presId="urn:microsoft.com/office/officeart/2005/8/layout/orgChart1"/>
    <dgm:cxn modelId="{575648F6-3767-4B0B-8280-EA1A08C69C18}" type="presParOf" srcId="{839118D2-CEE4-492A-8AAF-2E107E7FEAF1}" destId="{74F4F864-CAC0-417D-BDCE-4383E7ABAFA6}" srcOrd="2" destOrd="0" presId="urn:microsoft.com/office/officeart/2005/8/layout/orgChart1"/>
    <dgm:cxn modelId="{A5028CFB-EC67-47C6-AF96-D00C2F40F266}" type="presParOf" srcId="{839118D2-CEE4-492A-8AAF-2E107E7FEAF1}" destId="{5D342AD4-42D0-46E1-B618-1A023101DFA8}" srcOrd="3" destOrd="0" presId="urn:microsoft.com/office/officeart/2005/8/layout/orgChart1"/>
    <dgm:cxn modelId="{4FC343FD-0D20-4A38-A16C-E8C0A65256DE}" type="presParOf" srcId="{5D342AD4-42D0-46E1-B618-1A023101DFA8}" destId="{4173303B-CD29-499A-9D0B-5C1DB4576D7C}" srcOrd="0" destOrd="0" presId="urn:microsoft.com/office/officeart/2005/8/layout/orgChart1"/>
    <dgm:cxn modelId="{532E971F-C3B4-4442-B7FE-E96E186B8428}" type="presParOf" srcId="{4173303B-CD29-499A-9D0B-5C1DB4576D7C}" destId="{A0A85CC1-FFDD-469A-9720-F452E4CFD5BC}" srcOrd="0" destOrd="0" presId="urn:microsoft.com/office/officeart/2005/8/layout/orgChart1"/>
    <dgm:cxn modelId="{9D13F0BD-4F05-46DC-A99D-957D72FD5CC1}" type="presParOf" srcId="{4173303B-CD29-499A-9D0B-5C1DB4576D7C}" destId="{30CB9F1E-166C-4282-922B-FD97A82125ED}" srcOrd="1" destOrd="0" presId="urn:microsoft.com/office/officeart/2005/8/layout/orgChart1"/>
    <dgm:cxn modelId="{893A3A04-4905-4975-B688-45655D4E4AF3}" type="presParOf" srcId="{5D342AD4-42D0-46E1-B618-1A023101DFA8}" destId="{60C107BB-67E8-4973-B657-1F03E8EF0605}" srcOrd="1" destOrd="0" presId="urn:microsoft.com/office/officeart/2005/8/layout/orgChart1"/>
    <dgm:cxn modelId="{73706CB9-8DD4-49DA-B41E-EE82DD2A49A6}" type="presParOf" srcId="{5D342AD4-42D0-46E1-B618-1A023101DFA8}" destId="{4F5840E7-2490-4A34-B3D4-1F03A4C5C040}" srcOrd="2" destOrd="0" presId="urn:microsoft.com/office/officeart/2005/8/layout/orgChart1"/>
    <dgm:cxn modelId="{2CB5A9C6-7C6E-4883-81BF-8C1FC2A6E0FF}" type="presParOf" srcId="{E5D8FF4C-52D7-4816-BE9B-AD2FB827954C}" destId="{3613F99F-8598-480D-AA96-92802DBFAA2A}" srcOrd="2" destOrd="0" presId="urn:microsoft.com/office/officeart/2005/8/layout/orgChart1"/>
    <dgm:cxn modelId="{5682F6B0-DDC0-46B7-A481-36EA04D451C6}" type="presParOf" srcId="{23B38FE1-322D-4600-A730-5CF5FA6356F6}" destId="{F3794462-55F5-478E-99D7-A674A6A12CFB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1.xml><?xml version="1.0" encoding="utf-8"?>
<dgm:dataModel xmlns:dgm="http://schemas.openxmlformats.org/drawingml/2006/diagram" xmlns:a="http://schemas.openxmlformats.org/drawingml/2006/main">
  <dgm:ptLst>
    <dgm:pt modelId="{0F0BB623-A77F-49D7-9C13-F7F961662D02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A3128200-1B41-42D2-AE41-5FB0156213BD}">
      <dgm:prSet phldrT="[Texto]" custT="1"/>
      <dgm:spPr>
        <a:solidFill>
          <a:schemeClr val="bg1"/>
        </a:solidFill>
      </dgm:spPr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sz="1200" dirty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Jefe(a) de Administración </a:t>
          </a:r>
          <a:br>
            <a:rPr lang="es-MX" sz="1200" dirty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</a:br>
          <a:r>
            <a:rPr lang="es-MX" sz="1200" dirty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de </a:t>
          </a:r>
          <a:r>
            <a:rPr lang="es-MX" sz="1200" dirty="0" smtClean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Emergencia</a:t>
          </a:r>
          <a:endParaRPr lang="es-MX" sz="1200" dirty="0">
            <a:solidFill>
              <a:schemeClr val="tx1"/>
            </a:solidFill>
            <a:latin typeface="+mn-lt"/>
            <a:cs typeface="Calibri Light" panose="020F0302020204030204" pitchFamily="34" charset="0"/>
          </a:endParaRPr>
        </a:p>
      </dgm:t>
    </dgm:pt>
    <dgm:pt modelId="{C5922815-223B-4FED-8A83-FEF81AE8F397}" type="parTrans" cxnId="{080E9530-494B-4681-B55F-7D8D6345050A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s-ES" sz="1200">
            <a:solidFill>
              <a:schemeClr val="tx1"/>
            </a:solidFill>
            <a:latin typeface="+mn-lt"/>
          </a:endParaRPr>
        </a:p>
      </dgm:t>
    </dgm:pt>
    <dgm:pt modelId="{4A7B6BAF-DEB7-4A14-8299-7562DA10F2B5}" type="sibTrans" cxnId="{080E9530-494B-4681-B55F-7D8D6345050A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s-ES" sz="1200">
            <a:solidFill>
              <a:schemeClr val="tx1"/>
            </a:solidFill>
            <a:latin typeface="+mn-lt"/>
          </a:endParaRPr>
        </a:p>
      </dgm:t>
    </dgm:pt>
    <dgm:pt modelId="{C16A467A-F81A-48BE-AF21-268EAF71CC16}">
      <dgm:prSet custT="1"/>
      <dgm:spPr>
        <a:solidFill>
          <a:schemeClr val="bg1"/>
        </a:solidFill>
      </dgm:spPr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sz="1200" dirty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Instructor(a</a:t>
          </a:r>
          <a:r>
            <a:rPr lang="es-MX" sz="1200" dirty="0" smtClean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)</a:t>
          </a:r>
          <a:endParaRPr lang="es-MX" sz="1200" dirty="0">
            <a:solidFill>
              <a:schemeClr val="tx1"/>
            </a:solidFill>
            <a:latin typeface="+mn-lt"/>
            <a:cs typeface="Calibri Light" panose="020F0302020204030204" pitchFamily="34" charset="0"/>
          </a:endParaRPr>
        </a:p>
      </dgm:t>
    </dgm:pt>
    <dgm:pt modelId="{0545B90D-0211-4368-B564-02E2DA72F270}" type="parTrans" cxnId="{4BD36A54-D094-49BD-99A7-EF85B7BE77B6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s-ES" sz="1200">
            <a:solidFill>
              <a:schemeClr val="tx1"/>
            </a:solidFill>
            <a:latin typeface="+mn-lt"/>
          </a:endParaRPr>
        </a:p>
      </dgm:t>
    </dgm:pt>
    <dgm:pt modelId="{DD3BAB53-59A0-45F1-9A71-E916419D15E8}" type="sibTrans" cxnId="{4BD36A54-D094-49BD-99A7-EF85B7BE77B6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s-ES" sz="1200">
            <a:solidFill>
              <a:schemeClr val="tx1"/>
            </a:solidFill>
            <a:latin typeface="+mn-lt"/>
          </a:endParaRPr>
        </a:p>
      </dgm:t>
    </dgm:pt>
    <dgm:pt modelId="{B9FFC3A1-BA69-420F-A9E5-1B57AC24C837}">
      <dgm:prSet custT="1"/>
      <dgm:spPr>
        <a:solidFill>
          <a:schemeClr val="bg1"/>
        </a:solidFill>
      </dgm:spPr>
      <dgm:t>
        <a:bodyPr/>
        <a:lstStyle/>
        <a:p>
          <a:r>
            <a:rPr lang="es-MX" sz="1200" dirty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Secretaria(o)</a:t>
          </a:r>
        </a:p>
        <a:p>
          <a:endParaRPr lang="es-MX" sz="1200" dirty="0">
            <a:solidFill>
              <a:schemeClr val="tx1"/>
            </a:solidFill>
            <a:latin typeface="+mn-lt"/>
            <a:cs typeface="Calibri Light" panose="020F0302020204030204" pitchFamily="34" charset="0"/>
          </a:endParaRPr>
        </a:p>
        <a:p>
          <a:r>
            <a:rPr lang="es-MX" sz="1200" dirty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Auxiliar Administrativo(a</a:t>
          </a:r>
          <a:r>
            <a:rPr lang="es-MX" sz="1200" dirty="0" smtClean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)</a:t>
          </a:r>
          <a:endParaRPr lang="es-ES" sz="1200" dirty="0">
            <a:solidFill>
              <a:schemeClr val="tx1"/>
            </a:solidFill>
          </a:endParaRPr>
        </a:p>
      </dgm:t>
    </dgm:pt>
    <dgm:pt modelId="{90F04FBA-3A11-4800-8C34-C44233DA476F}" type="parTrans" cxnId="{F91FA302-7FB6-4242-A272-FA471B7E27E4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34A84D5E-E1DE-4404-AF87-DEE2C8A50FD1}" type="sibTrans" cxnId="{F91FA302-7FB6-4242-A272-FA471B7E27E4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0A4E9B88-E5C4-4989-A766-E346E2D59AE1}" type="pres">
      <dgm:prSet presAssocID="{0F0BB623-A77F-49D7-9C13-F7F961662D02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954F71DC-0249-43B7-B0F7-3E110404D94E}" type="pres">
      <dgm:prSet presAssocID="{A3128200-1B41-42D2-AE41-5FB0156213BD}" presName="hierRoot1" presStyleCnt="0">
        <dgm:presLayoutVars>
          <dgm:hierBranch val="init"/>
        </dgm:presLayoutVars>
      </dgm:prSet>
      <dgm:spPr/>
    </dgm:pt>
    <dgm:pt modelId="{5AE2FB93-1ACD-4E96-A981-28049F0A8891}" type="pres">
      <dgm:prSet presAssocID="{A3128200-1B41-42D2-AE41-5FB0156213BD}" presName="rootComposite1" presStyleCnt="0"/>
      <dgm:spPr/>
    </dgm:pt>
    <dgm:pt modelId="{81979A19-F791-4732-A651-947C1F2296F3}" type="pres">
      <dgm:prSet presAssocID="{A3128200-1B41-42D2-AE41-5FB0156213BD}" presName="rootText1" presStyleLbl="node0" presStyleIdx="0" presStyleCnt="1" custScaleX="113556" custScaleY="125420" custLinFactNeighborX="828" custLinFactNeighborY="-2031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5D70C4A-99DD-4B59-B71C-88CB9A7DED37}" type="pres">
      <dgm:prSet presAssocID="{A3128200-1B41-42D2-AE41-5FB0156213BD}" presName="rootConnector1" presStyleLbl="node1" presStyleIdx="0" presStyleCnt="0"/>
      <dgm:spPr/>
      <dgm:t>
        <a:bodyPr/>
        <a:lstStyle/>
        <a:p>
          <a:endParaRPr lang="es-ES"/>
        </a:p>
      </dgm:t>
    </dgm:pt>
    <dgm:pt modelId="{F82DC64E-F4B3-4713-A3C2-5D5B6309CA74}" type="pres">
      <dgm:prSet presAssocID="{A3128200-1B41-42D2-AE41-5FB0156213BD}" presName="hierChild2" presStyleCnt="0"/>
      <dgm:spPr/>
    </dgm:pt>
    <dgm:pt modelId="{6F4A5CFC-0C7C-42E1-9D4E-00054E05F0E5}" type="pres">
      <dgm:prSet presAssocID="{0545B90D-0211-4368-B564-02E2DA72F270}" presName="Name37" presStyleLbl="parChTrans1D2" presStyleIdx="0" presStyleCnt="2"/>
      <dgm:spPr/>
      <dgm:t>
        <a:bodyPr/>
        <a:lstStyle/>
        <a:p>
          <a:endParaRPr lang="es-ES"/>
        </a:p>
      </dgm:t>
    </dgm:pt>
    <dgm:pt modelId="{6AF86E8C-A853-4A69-A93F-C5EFB61DDCD8}" type="pres">
      <dgm:prSet presAssocID="{C16A467A-F81A-48BE-AF21-268EAF71CC16}" presName="hierRoot2" presStyleCnt="0">
        <dgm:presLayoutVars>
          <dgm:hierBranch/>
        </dgm:presLayoutVars>
      </dgm:prSet>
      <dgm:spPr/>
    </dgm:pt>
    <dgm:pt modelId="{1B2BC9D0-DA74-489E-A3DA-759D32B6755E}" type="pres">
      <dgm:prSet presAssocID="{C16A467A-F81A-48BE-AF21-268EAF71CC16}" presName="rootComposite" presStyleCnt="0"/>
      <dgm:spPr/>
    </dgm:pt>
    <dgm:pt modelId="{F6BBEC83-E208-4CDC-AF15-4EEBE065CBE1}" type="pres">
      <dgm:prSet presAssocID="{C16A467A-F81A-48BE-AF21-268EAF71CC16}" presName="rootText" presStyleLbl="node2" presStyleIdx="0" presStyleCnt="2" custScaleX="84354" custScaleY="91523" custLinFactNeighborX="828" custLinFactNeighborY="2003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4C532D8-A682-41BD-8CF0-E78265466451}" type="pres">
      <dgm:prSet presAssocID="{C16A467A-F81A-48BE-AF21-268EAF71CC16}" presName="rootConnector" presStyleLbl="node2" presStyleIdx="0" presStyleCnt="2"/>
      <dgm:spPr/>
      <dgm:t>
        <a:bodyPr/>
        <a:lstStyle/>
        <a:p>
          <a:endParaRPr lang="es-ES"/>
        </a:p>
      </dgm:t>
    </dgm:pt>
    <dgm:pt modelId="{28F47D39-494E-4B76-9EEE-8A0A1344C2E8}" type="pres">
      <dgm:prSet presAssocID="{C16A467A-F81A-48BE-AF21-268EAF71CC16}" presName="hierChild4" presStyleCnt="0"/>
      <dgm:spPr/>
    </dgm:pt>
    <dgm:pt modelId="{AE4437E1-0CAF-4460-8CE1-8D6E28955B40}" type="pres">
      <dgm:prSet presAssocID="{C16A467A-F81A-48BE-AF21-268EAF71CC16}" presName="hierChild5" presStyleCnt="0"/>
      <dgm:spPr/>
    </dgm:pt>
    <dgm:pt modelId="{B5E94F7D-5C42-4BB3-9FC4-8835576FD67D}" type="pres">
      <dgm:prSet presAssocID="{90F04FBA-3A11-4800-8C34-C44233DA476F}" presName="Name37" presStyleLbl="parChTrans1D2" presStyleIdx="1" presStyleCnt="2"/>
      <dgm:spPr/>
      <dgm:t>
        <a:bodyPr/>
        <a:lstStyle/>
        <a:p>
          <a:endParaRPr lang="es-ES"/>
        </a:p>
      </dgm:t>
    </dgm:pt>
    <dgm:pt modelId="{0FE37BFA-680F-4C8C-BF19-D1A87CE92CE1}" type="pres">
      <dgm:prSet presAssocID="{B9FFC3A1-BA69-420F-A9E5-1B57AC24C837}" presName="hierRoot2" presStyleCnt="0">
        <dgm:presLayoutVars>
          <dgm:hierBranch val="init"/>
        </dgm:presLayoutVars>
      </dgm:prSet>
      <dgm:spPr/>
    </dgm:pt>
    <dgm:pt modelId="{3E391FA2-B0F6-48FE-90F8-7461023059C2}" type="pres">
      <dgm:prSet presAssocID="{B9FFC3A1-BA69-420F-A9E5-1B57AC24C837}" presName="rootComposite" presStyleCnt="0"/>
      <dgm:spPr/>
    </dgm:pt>
    <dgm:pt modelId="{9B2FDE1F-1267-47EB-9541-6015FF62F257}" type="pres">
      <dgm:prSet presAssocID="{B9FFC3A1-BA69-420F-A9E5-1B57AC24C837}" presName="rootText" presStyleLbl="node2" presStyleIdx="1" presStyleCnt="2" custScaleX="84354" custScaleY="91523" custLinFactNeighborX="38" custLinFactNeighborY="1998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CA37178-540D-4556-87AA-1280B81FAA36}" type="pres">
      <dgm:prSet presAssocID="{B9FFC3A1-BA69-420F-A9E5-1B57AC24C837}" presName="rootConnector" presStyleLbl="node2" presStyleIdx="1" presStyleCnt="2"/>
      <dgm:spPr/>
      <dgm:t>
        <a:bodyPr/>
        <a:lstStyle/>
        <a:p>
          <a:endParaRPr lang="es-ES"/>
        </a:p>
      </dgm:t>
    </dgm:pt>
    <dgm:pt modelId="{26C0824C-B8A0-4F87-B607-81DA933A05E3}" type="pres">
      <dgm:prSet presAssocID="{B9FFC3A1-BA69-420F-A9E5-1B57AC24C837}" presName="hierChild4" presStyleCnt="0"/>
      <dgm:spPr/>
    </dgm:pt>
    <dgm:pt modelId="{5EB22AC8-9D0E-483C-82FD-AEA8CBC80DB0}" type="pres">
      <dgm:prSet presAssocID="{B9FFC3A1-BA69-420F-A9E5-1B57AC24C837}" presName="hierChild5" presStyleCnt="0"/>
      <dgm:spPr/>
    </dgm:pt>
    <dgm:pt modelId="{8A102221-311B-419C-A405-EB3E9ABB43A3}" type="pres">
      <dgm:prSet presAssocID="{A3128200-1B41-42D2-AE41-5FB0156213BD}" presName="hierChild3" presStyleCnt="0"/>
      <dgm:spPr/>
    </dgm:pt>
  </dgm:ptLst>
  <dgm:cxnLst>
    <dgm:cxn modelId="{483A7911-6A6B-41FB-995F-849A1508FAD7}" type="presOf" srcId="{0F0BB623-A77F-49D7-9C13-F7F961662D02}" destId="{0A4E9B88-E5C4-4989-A766-E346E2D59AE1}" srcOrd="0" destOrd="0" presId="urn:microsoft.com/office/officeart/2005/8/layout/orgChart1"/>
    <dgm:cxn modelId="{BFCB5F74-5C45-4712-B2C0-1F36F66C3AD1}" type="presOf" srcId="{B9FFC3A1-BA69-420F-A9E5-1B57AC24C837}" destId="{CCA37178-540D-4556-87AA-1280B81FAA36}" srcOrd="1" destOrd="0" presId="urn:microsoft.com/office/officeart/2005/8/layout/orgChart1"/>
    <dgm:cxn modelId="{D8F113AD-2841-45C5-A1C1-29CEAC8BEC04}" type="presOf" srcId="{90F04FBA-3A11-4800-8C34-C44233DA476F}" destId="{B5E94F7D-5C42-4BB3-9FC4-8835576FD67D}" srcOrd="0" destOrd="0" presId="urn:microsoft.com/office/officeart/2005/8/layout/orgChart1"/>
    <dgm:cxn modelId="{4BD36A54-D094-49BD-99A7-EF85B7BE77B6}" srcId="{A3128200-1B41-42D2-AE41-5FB0156213BD}" destId="{C16A467A-F81A-48BE-AF21-268EAF71CC16}" srcOrd="0" destOrd="0" parTransId="{0545B90D-0211-4368-B564-02E2DA72F270}" sibTransId="{DD3BAB53-59A0-45F1-9A71-E916419D15E8}"/>
    <dgm:cxn modelId="{A4ED961D-1CCD-4636-ACDB-50748E527F8B}" type="presOf" srcId="{B9FFC3A1-BA69-420F-A9E5-1B57AC24C837}" destId="{9B2FDE1F-1267-47EB-9541-6015FF62F257}" srcOrd="0" destOrd="0" presId="urn:microsoft.com/office/officeart/2005/8/layout/orgChart1"/>
    <dgm:cxn modelId="{E4222004-42DF-4D6D-AEAD-7FE5F370B15B}" type="presOf" srcId="{C16A467A-F81A-48BE-AF21-268EAF71CC16}" destId="{74C532D8-A682-41BD-8CF0-E78265466451}" srcOrd="1" destOrd="0" presId="urn:microsoft.com/office/officeart/2005/8/layout/orgChart1"/>
    <dgm:cxn modelId="{86A3FBE5-6298-4A68-9D25-7BDC20B1037A}" type="presOf" srcId="{A3128200-1B41-42D2-AE41-5FB0156213BD}" destId="{81979A19-F791-4732-A651-947C1F2296F3}" srcOrd="0" destOrd="0" presId="urn:microsoft.com/office/officeart/2005/8/layout/orgChart1"/>
    <dgm:cxn modelId="{89401C04-3BD2-47A6-87BF-38AE26A8D963}" type="presOf" srcId="{0545B90D-0211-4368-B564-02E2DA72F270}" destId="{6F4A5CFC-0C7C-42E1-9D4E-00054E05F0E5}" srcOrd="0" destOrd="0" presId="urn:microsoft.com/office/officeart/2005/8/layout/orgChart1"/>
    <dgm:cxn modelId="{F91FA302-7FB6-4242-A272-FA471B7E27E4}" srcId="{A3128200-1B41-42D2-AE41-5FB0156213BD}" destId="{B9FFC3A1-BA69-420F-A9E5-1B57AC24C837}" srcOrd="1" destOrd="0" parTransId="{90F04FBA-3A11-4800-8C34-C44233DA476F}" sibTransId="{34A84D5E-E1DE-4404-AF87-DEE2C8A50FD1}"/>
    <dgm:cxn modelId="{AE1C7685-17DC-4D6A-AE79-73BC07C4D926}" type="presOf" srcId="{C16A467A-F81A-48BE-AF21-268EAF71CC16}" destId="{F6BBEC83-E208-4CDC-AF15-4EEBE065CBE1}" srcOrd="0" destOrd="0" presId="urn:microsoft.com/office/officeart/2005/8/layout/orgChart1"/>
    <dgm:cxn modelId="{4FA34011-2F5A-40B9-98BC-901C56269179}" type="presOf" srcId="{A3128200-1B41-42D2-AE41-5FB0156213BD}" destId="{A5D70C4A-99DD-4B59-B71C-88CB9A7DED37}" srcOrd="1" destOrd="0" presId="urn:microsoft.com/office/officeart/2005/8/layout/orgChart1"/>
    <dgm:cxn modelId="{080E9530-494B-4681-B55F-7D8D6345050A}" srcId="{0F0BB623-A77F-49D7-9C13-F7F961662D02}" destId="{A3128200-1B41-42D2-AE41-5FB0156213BD}" srcOrd="0" destOrd="0" parTransId="{C5922815-223B-4FED-8A83-FEF81AE8F397}" sibTransId="{4A7B6BAF-DEB7-4A14-8299-7562DA10F2B5}"/>
    <dgm:cxn modelId="{48B34468-9987-4312-9DA3-5370C8507B75}" type="presParOf" srcId="{0A4E9B88-E5C4-4989-A766-E346E2D59AE1}" destId="{954F71DC-0249-43B7-B0F7-3E110404D94E}" srcOrd="0" destOrd="0" presId="urn:microsoft.com/office/officeart/2005/8/layout/orgChart1"/>
    <dgm:cxn modelId="{2F3BC937-A7CA-4A7F-9244-51F6B6284F9D}" type="presParOf" srcId="{954F71DC-0249-43B7-B0F7-3E110404D94E}" destId="{5AE2FB93-1ACD-4E96-A981-28049F0A8891}" srcOrd="0" destOrd="0" presId="urn:microsoft.com/office/officeart/2005/8/layout/orgChart1"/>
    <dgm:cxn modelId="{429BF662-BD87-43BB-8E34-C0938E6A1354}" type="presParOf" srcId="{5AE2FB93-1ACD-4E96-A981-28049F0A8891}" destId="{81979A19-F791-4732-A651-947C1F2296F3}" srcOrd="0" destOrd="0" presId="urn:microsoft.com/office/officeart/2005/8/layout/orgChart1"/>
    <dgm:cxn modelId="{C1CAEC43-AFD2-4721-B33A-350F7372EBEA}" type="presParOf" srcId="{5AE2FB93-1ACD-4E96-A981-28049F0A8891}" destId="{A5D70C4A-99DD-4B59-B71C-88CB9A7DED37}" srcOrd="1" destOrd="0" presId="urn:microsoft.com/office/officeart/2005/8/layout/orgChart1"/>
    <dgm:cxn modelId="{399ED01F-2479-4685-945E-8D81E735763A}" type="presParOf" srcId="{954F71DC-0249-43B7-B0F7-3E110404D94E}" destId="{F82DC64E-F4B3-4713-A3C2-5D5B6309CA74}" srcOrd="1" destOrd="0" presId="urn:microsoft.com/office/officeart/2005/8/layout/orgChart1"/>
    <dgm:cxn modelId="{757937A9-65FE-4551-BF9A-EA234DF034BB}" type="presParOf" srcId="{F82DC64E-F4B3-4713-A3C2-5D5B6309CA74}" destId="{6F4A5CFC-0C7C-42E1-9D4E-00054E05F0E5}" srcOrd="0" destOrd="0" presId="urn:microsoft.com/office/officeart/2005/8/layout/orgChart1"/>
    <dgm:cxn modelId="{BF2DF767-670D-4F17-BE16-30E1173DF47D}" type="presParOf" srcId="{F82DC64E-F4B3-4713-A3C2-5D5B6309CA74}" destId="{6AF86E8C-A853-4A69-A93F-C5EFB61DDCD8}" srcOrd="1" destOrd="0" presId="urn:microsoft.com/office/officeart/2005/8/layout/orgChart1"/>
    <dgm:cxn modelId="{CD7E4B6C-AF26-414D-8D54-90A8AFA4B028}" type="presParOf" srcId="{6AF86E8C-A853-4A69-A93F-C5EFB61DDCD8}" destId="{1B2BC9D0-DA74-489E-A3DA-759D32B6755E}" srcOrd="0" destOrd="0" presId="urn:microsoft.com/office/officeart/2005/8/layout/orgChart1"/>
    <dgm:cxn modelId="{F71C5906-3121-4941-9CC6-45EFE9C792A6}" type="presParOf" srcId="{1B2BC9D0-DA74-489E-A3DA-759D32B6755E}" destId="{F6BBEC83-E208-4CDC-AF15-4EEBE065CBE1}" srcOrd="0" destOrd="0" presId="urn:microsoft.com/office/officeart/2005/8/layout/orgChart1"/>
    <dgm:cxn modelId="{E2425FFA-2DF4-46CB-8231-DD385AB26F5A}" type="presParOf" srcId="{1B2BC9D0-DA74-489E-A3DA-759D32B6755E}" destId="{74C532D8-A682-41BD-8CF0-E78265466451}" srcOrd="1" destOrd="0" presId="urn:microsoft.com/office/officeart/2005/8/layout/orgChart1"/>
    <dgm:cxn modelId="{A8837095-D744-49B2-B52E-C408F3F14B5C}" type="presParOf" srcId="{6AF86E8C-A853-4A69-A93F-C5EFB61DDCD8}" destId="{28F47D39-494E-4B76-9EEE-8A0A1344C2E8}" srcOrd="1" destOrd="0" presId="urn:microsoft.com/office/officeart/2005/8/layout/orgChart1"/>
    <dgm:cxn modelId="{0BED59EA-92FC-4F4B-B944-B4537A81FFCC}" type="presParOf" srcId="{6AF86E8C-A853-4A69-A93F-C5EFB61DDCD8}" destId="{AE4437E1-0CAF-4460-8CE1-8D6E28955B40}" srcOrd="2" destOrd="0" presId="urn:microsoft.com/office/officeart/2005/8/layout/orgChart1"/>
    <dgm:cxn modelId="{83D6CF7B-00EF-448A-900E-7DE28B76EA07}" type="presParOf" srcId="{F82DC64E-F4B3-4713-A3C2-5D5B6309CA74}" destId="{B5E94F7D-5C42-4BB3-9FC4-8835576FD67D}" srcOrd="2" destOrd="0" presId="urn:microsoft.com/office/officeart/2005/8/layout/orgChart1"/>
    <dgm:cxn modelId="{569CEF03-231E-4EDC-AF04-258EC47AB4B7}" type="presParOf" srcId="{F82DC64E-F4B3-4713-A3C2-5D5B6309CA74}" destId="{0FE37BFA-680F-4C8C-BF19-D1A87CE92CE1}" srcOrd="3" destOrd="0" presId="urn:microsoft.com/office/officeart/2005/8/layout/orgChart1"/>
    <dgm:cxn modelId="{263A7A53-C50A-47AC-99BA-C47FF2F25860}" type="presParOf" srcId="{0FE37BFA-680F-4C8C-BF19-D1A87CE92CE1}" destId="{3E391FA2-B0F6-48FE-90F8-7461023059C2}" srcOrd="0" destOrd="0" presId="urn:microsoft.com/office/officeart/2005/8/layout/orgChart1"/>
    <dgm:cxn modelId="{128430B4-B8AC-4031-B6CF-5DF28C99CEDF}" type="presParOf" srcId="{3E391FA2-B0F6-48FE-90F8-7461023059C2}" destId="{9B2FDE1F-1267-47EB-9541-6015FF62F257}" srcOrd="0" destOrd="0" presId="urn:microsoft.com/office/officeart/2005/8/layout/orgChart1"/>
    <dgm:cxn modelId="{2CE6FCBB-2BAB-416D-BB5A-20D1961D8243}" type="presParOf" srcId="{3E391FA2-B0F6-48FE-90F8-7461023059C2}" destId="{CCA37178-540D-4556-87AA-1280B81FAA36}" srcOrd="1" destOrd="0" presId="urn:microsoft.com/office/officeart/2005/8/layout/orgChart1"/>
    <dgm:cxn modelId="{27660462-C039-4EBF-B0BC-15489E2DCA73}" type="presParOf" srcId="{0FE37BFA-680F-4C8C-BF19-D1A87CE92CE1}" destId="{26C0824C-B8A0-4F87-B607-81DA933A05E3}" srcOrd="1" destOrd="0" presId="urn:microsoft.com/office/officeart/2005/8/layout/orgChart1"/>
    <dgm:cxn modelId="{D3ABBA38-32EE-443D-AA9B-07B82EC6604E}" type="presParOf" srcId="{0FE37BFA-680F-4C8C-BF19-D1A87CE92CE1}" destId="{5EB22AC8-9D0E-483C-82FD-AEA8CBC80DB0}" srcOrd="2" destOrd="0" presId="urn:microsoft.com/office/officeart/2005/8/layout/orgChart1"/>
    <dgm:cxn modelId="{3E72A1DA-C367-4623-91BA-135746D08543}" type="presParOf" srcId="{954F71DC-0249-43B7-B0F7-3E110404D94E}" destId="{8A102221-311B-419C-A405-EB3E9ABB43A3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2.xml><?xml version="1.0" encoding="utf-8"?>
<dgm:dataModel xmlns:dgm="http://schemas.openxmlformats.org/drawingml/2006/diagram" xmlns:a="http://schemas.openxmlformats.org/drawingml/2006/main">
  <dgm:ptLst>
    <dgm:pt modelId="{BD3D72B1-EEF6-4EB4-803A-A74A6B41934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9DEA55C1-E59C-4B5B-90DC-1D0B54C2B20C}">
      <dgm:prSet phldrT="[Texto]"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cs typeface="Arial" charset="0"/>
            </a:rPr>
            <a:t>Inspector(a) General de </a:t>
          </a:r>
          <a:br>
            <a:rPr lang="es-MX" altLang="es-MX" sz="1200" dirty="0" smtClean="0">
              <a:cs typeface="Arial" charset="0"/>
            </a:rPr>
          </a:br>
          <a:r>
            <a:rPr lang="es-MX" altLang="es-MX" sz="1200" dirty="0" smtClean="0">
              <a:cs typeface="Arial" charset="0"/>
            </a:rPr>
            <a:t>Inteligencia</a:t>
          </a:r>
        </a:p>
      </dgm:t>
    </dgm:pt>
    <dgm:pt modelId="{1C0576D0-2BD9-4D61-BC42-6FFE9C63440E}" type="sib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/>
        </a:p>
      </dgm:t>
    </dgm:pt>
    <dgm:pt modelId="{DC431621-F922-42D7-987E-BC6EADD572A1}" type="par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/>
        </a:p>
      </dgm:t>
    </dgm:pt>
    <dgm:pt modelId="{F8183D8A-576D-4EBA-B195-2C505D5B06A7}">
      <dgm:prSet custT="1"/>
      <dgm:spPr/>
      <dgm:t>
        <a:bodyPr/>
        <a:lstStyle/>
        <a:p>
          <a:r>
            <a:rPr lang="es-ES" sz="1200" dirty="0" smtClean="0"/>
            <a:t>Coordinador(a) de Equipamiento, Telecomunicaciones y Soporte Técnico</a:t>
          </a:r>
          <a:endParaRPr lang="es-ES" sz="1200" dirty="0"/>
        </a:p>
      </dgm:t>
    </dgm:pt>
    <dgm:pt modelId="{C8722F3A-33A0-4B6C-B4A0-54789D377D17}" type="parTrans" cxnId="{0BE89FDB-FE82-4407-87AB-93CD7A6B62D5}">
      <dgm:prSet/>
      <dgm:spPr/>
      <dgm:t>
        <a:bodyPr/>
        <a:lstStyle/>
        <a:p>
          <a:endParaRPr lang="es-ES" sz="1200"/>
        </a:p>
      </dgm:t>
    </dgm:pt>
    <dgm:pt modelId="{628CCA5B-6CEE-41B4-B4E6-9535F440D9AD}" type="sibTrans" cxnId="{0BE89FDB-FE82-4407-87AB-93CD7A6B62D5}">
      <dgm:prSet/>
      <dgm:spPr/>
      <dgm:t>
        <a:bodyPr/>
        <a:lstStyle/>
        <a:p>
          <a:endParaRPr lang="es-ES" sz="1200"/>
        </a:p>
      </dgm:t>
    </dgm:pt>
    <dgm:pt modelId="{099F95A3-4608-4054-A42C-505B3AE5A429}" type="asst">
      <dgm:prSet custT="1"/>
      <dgm:spPr/>
      <dgm:t>
        <a:bodyPr/>
        <a:lstStyle/>
        <a:p>
          <a:r>
            <a:rPr lang="es-MX" altLang="es-MX" sz="1200" dirty="0" smtClean="0">
              <a:cs typeface="Arial" charset="0"/>
            </a:rPr>
            <a:t>Analistas</a:t>
          </a:r>
          <a:endParaRPr lang="es-ES" sz="1200" dirty="0"/>
        </a:p>
      </dgm:t>
    </dgm:pt>
    <dgm:pt modelId="{F67041A2-8B4D-4BFC-BB48-265D55299CEB}" type="parTrans" cxnId="{7C7F2918-8A53-4B32-8884-A3F57B606415}">
      <dgm:prSet/>
      <dgm:spPr/>
      <dgm:t>
        <a:bodyPr/>
        <a:lstStyle/>
        <a:p>
          <a:endParaRPr lang="es-ES" sz="1200"/>
        </a:p>
      </dgm:t>
    </dgm:pt>
    <dgm:pt modelId="{023863A3-61F7-4877-B759-4AB567DEB237}" type="sibTrans" cxnId="{7C7F2918-8A53-4B32-8884-A3F57B606415}">
      <dgm:prSet/>
      <dgm:spPr/>
      <dgm:t>
        <a:bodyPr/>
        <a:lstStyle/>
        <a:p>
          <a:endParaRPr lang="es-ES" sz="1200"/>
        </a:p>
      </dgm:t>
    </dgm:pt>
    <dgm:pt modelId="{AC5289FE-273C-4DA3-A661-27D5991482C6}">
      <dgm:prSet custT="1"/>
      <dgm:spPr/>
      <dgm:t>
        <a:bodyPr/>
        <a:lstStyle/>
        <a:p>
          <a:r>
            <a:rPr lang="es-ES" sz="1200" dirty="0" smtClean="0"/>
            <a:t>Coordinador(a) de Sistemas, Tecnología y Seguridad</a:t>
          </a:r>
          <a:endParaRPr lang="es-ES" sz="1200" dirty="0"/>
        </a:p>
      </dgm:t>
    </dgm:pt>
    <dgm:pt modelId="{06A68225-4075-4DF8-9F15-51D7F67B61BF}" type="parTrans" cxnId="{15B3EED0-4461-435E-9D53-2EF475772C20}">
      <dgm:prSet/>
      <dgm:spPr/>
      <dgm:t>
        <a:bodyPr/>
        <a:lstStyle/>
        <a:p>
          <a:endParaRPr lang="es-ES" sz="1200"/>
        </a:p>
      </dgm:t>
    </dgm:pt>
    <dgm:pt modelId="{B306FDA2-29D5-448D-8F09-D8A0BABA120D}" type="sibTrans" cxnId="{15B3EED0-4461-435E-9D53-2EF475772C20}">
      <dgm:prSet/>
      <dgm:spPr/>
      <dgm:t>
        <a:bodyPr/>
        <a:lstStyle/>
        <a:p>
          <a:endParaRPr lang="es-ES" sz="1200"/>
        </a:p>
      </dgm:t>
    </dgm:pt>
    <dgm:pt modelId="{EC2B6404-7D77-423A-A5B5-D3CEC3DBDCAC}" type="asst">
      <dgm:prSet custT="1"/>
      <dgm:spPr/>
      <dgm:t>
        <a:bodyPr/>
        <a:lstStyle/>
        <a:p>
          <a:r>
            <a:rPr lang="es-MX" altLang="es-MX" sz="1200" dirty="0" smtClean="0">
              <a:cs typeface="Arial" charset="0"/>
            </a:rPr>
            <a:t>Auxiliar Administrativo(a)</a:t>
          </a:r>
          <a:endParaRPr lang="es-ES" sz="1200" dirty="0"/>
        </a:p>
      </dgm:t>
    </dgm:pt>
    <dgm:pt modelId="{28079D19-7D91-47DF-A498-856C01932CAB}" type="sibTrans" cxnId="{75E7ECB8-44D7-4764-A74D-78FE4E81C791}">
      <dgm:prSet/>
      <dgm:spPr/>
      <dgm:t>
        <a:bodyPr/>
        <a:lstStyle/>
        <a:p>
          <a:endParaRPr lang="es-ES"/>
        </a:p>
      </dgm:t>
    </dgm:pt>
    <dgm:pt modelId="{7C58F166-66E0-47EA-AA68-C65CE4E82AD7}" type="parTrans" cxnId="{75E7ECB8-44D7-4764-A74D-78FE4E81C791}">
      <dgm:prSet/>
      <dgm:spPr/>
      <dgm:t>
        <a:bodyPr/>
        <a:lstStyle/>
        <a:p>
          <a:endParaRPr lang="es-ES"/>
        </a:p>
      </dgm:t>
    </dgm:pt>
    <dgm:pt modelId="{18ABDEBA-40CC-4AB7-B9C0-B78669B5A919}">
      <dgm:prSet custT="1"/>
      <dgm:spPr/>
      <dgm:t>
        <a:bodyPr/>
        <a:lstStyle/>
        <a:p>
          <a:r>
            <a:rPr lang="es-MX" altLang="es-MX" sz="1200" dirty="0" smtClean="0">
              <a:cs typeface="Arial" charset="0"/>
            </a:rPr>
            <a:t>Área de Análisis, Audio y Video</a:t>
          </a:r>
          <a:endParaRPr lang="es-MX" altLang="es-MX" sz="1200" dirty="0">
            <a:cs typeface="Arial" charset="0"/>
          </a:endParaRPr>
        </a:p>
      </dgm:t>
    </dgm:pt>
    <dgm:pt modelId="{18D6188B-A376-45B0-9A20-FA2D5EC73A95}" type="parTrans" cxnId="{36ADC2EB-868C-41AE-953E-35042F95BAC0}">
      <dgm:prSet/>
      <dgm:spPr/>
      <dgm:t>
        <a:bodyPr/>
        <a:lstStyle/>
        <a:p>
          <a:endParaRPr lang="es-ES"/>
        </a:p>
      </dgm:t>
    </dgm:pt>
    <dgm:pt modelId="{4C8FB32C-6C21-46DB-90D8-1B249C78E202}" type="sibTrans" cxnId="{36ADC2EB-868C-41AE-953E-35042F95BAC0}">
      <dgm:prSet/>
      <dgm:spPr/>
      <dgm:t>
        <a:bodyPr/>
        <a:lstStyle/>
        <a:p>
          <a:endParaRPr lang="es-ES"/>
        </a:p>
      </dgm:t>
    </dgm:pt>
    <dgm:pt modelId="{B3263371-B20E-4D1C-87B0-F232DC5A756C}" type="pres">
      <dgm:prSet presAssocID="{BD3D72B1-EEF6-4EB4-803A-A74A6B4193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8CDE9839-8DE1-472C-9904-C93FC90AA559}" type="pres">
      <dgm:prSet presAssocID="{9DEA55C1-E59C-4B5B-90DC-1D0B54C2B20C}" presName="hierRoot1" presStyleCnt="0">
        <dgm:presLayoutVars>
          <dgm:hierBranch val="init"/>
        </dgm:presLayoutVars>
      </dgm:prSet>
      <dgm:spPr/>
    </dgm:pt>
    <dgm:pt modelId="{A15FBA2B-7AAA-4593-A287-168E70F88188}" type="pres">
      <dgm:prSet presAssocID="{9DEA55C1-E59C-4B5B-90DC-1D0B54C2B20C}" presName="rootComposite1" presStyleCnt="0"/>
      <dgm:spPr/>
    </dgm:pt>
    <dgm:pt modelId="{86D99192-4F64-487A-BE9B-B4D3790AE7BC}" type="pres">
      <dgm:prSet presAssocID="{9DEA55C1-E59C-4B5B-90DC-1D0B54C2B20C}" presName="rootText1" presStyleLbl="node0" presStyleIdx="0" presStyleCnt="1" custScaleX="115491" custScaleY="113991" custLinFactNeighborY="-1331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2A4EFCD-7609-4E18-A214-10BA88B362DC}" type="pres">
      <dgm:prSet presAssocID="{9DEA55C1-E59C-4B5B-90DC-1D0B54C2B20C}" presName="rootConnector1" presStyleLbl="node1" presStyleIdx="0" presStyleCnt="0"/>
      <dgm:spPr/>
      <dgm:t>
        <a:bodyPr/>
        <a:lstStyle/>
        <a:p>
          <a:endParaRPr lang="es-ES"/>
        </a:p>
      </dgm:t>
    </dgm:pt>
    <dgm:pt modelId="{05E8A0F8-8F4A-4D16-B455-9B21EE5D83FA}" type="pres">
      <dgm:prSet presAssocID="{9DEA55C1-E59C-4B5B-90DC-1D0B54C2B20C}" presName="hierChild2" presStyleCnt="0"/>
      <dgm:spPr/>
    </dgm:pt>
    <dgm:pt modelId="{BC2A17A0-72DD-459E-A81C-3D8E25B7392C}" type="pres">
      <dgm:prSet presAssocID="{C8722F3A-33A0-4B6C-B4A0-54789D377D17}" presName="Name37" presStyleLbl="parChTrans1D2" presStyleIdx="0" presStyleCnt="5"/>
      <dgm:spPr/>
      <dgm:t>
        <a:bodyPr/>
        <a:lstStyle/>
        <a:p>
          <a:endParaRPr lang="es-ES"/>
        </a:p>
      </dgm:t>
    </dgm:pt>
    <dgm:pt modelId="{6FB122FF-0FD5-4398-A050-E618EBF17BF5}" type="pres">
      <dgm:prSet presAssocID="{F8183D8A-576D-4EBA-B195-2C505D5B06A7}" presName="hierRoot2" presStyleCnt="0">
        <dgm:presLayoutVars>
          <dgm:hierBranch/>
        </dgm:presLayoutVars>
      </dgm:prSet>
      <dgm:spPr/>
    </dgm:pt>
    <dgm:pt modelId="{C77DBA84-92C5-4902-983A-5160905B12FA}" type="pres">
      <dgm:prSet presAssocID="{F8183D8A-576D-4EBA-B195-2C505D5B06A7}" presName="rootComposite" presStyleCnt="0"/>
      <dgm:spPr/>
    </dgm:pt>
    <dgm:pt modelId="{711BF629-A2D4-45B4-966C-6631D54F66C6}" type="pres">
      <dgm:prSet presAssocID="{F8183D8A-576D-4EBA-B195-2C505D5B06A7}" presName="rootText" presStyleLbl="node2" presStyleIdx="0" presStyleCnt="3" custScaleX="86404" custScaleY="95992" custLinFactNeighborX="-212" custLinFactNeighborY="5466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52F0E38-0605-4BB3-91A8-4F76F3F3BAC4}" type="pres">
      <dgm:prSet presAssocID="{F8183D8A-576D-4EBA-B195-2C505D5B06A7}" presName="rootConnector" presStyleLbl="node2" presStyleIdx="0" presStyleCnt="3"/>
      <dgm:spPr/>
      <dgm:t>
        <a:bodyPr/>
        <a:lstStyle/>
        <a:p>
          <a:endParaRPr lang="es-ES"/>
        </a:p>
      </dgm:t>
    </dgm:pt>
    <dgm:pt modelId="{8EE4DDB6-890A-44FB-9915-3CB4ABC4868A}" type="pres">
      <dgm:prSet presAssocID="{F8183D8A-576D-4EBA-B195-2C505D5B06A7}" presName="hierChild4" presStyleCnt="0"/>
      <dgm:spPr/>
    </dgm:pt>
    <dgm:pt modelId="{4BBAC65F-601E-4A4E-928F-73BF46686429}" type="pres">
      <dgm:prSet presAssocID="{F8183D8A-576D-4EBA-B195-2C505D5B06A7}" presName="hierChild5" presStyleCnt="0"/>
      <dgm:spPr/>
    </dgm:pt>
    <dgm:pt modelId="{9047B90E-3C8C-4AE0-AC0E-137197E917C5}" type="pres">
      <dgm:prSet presAssocID="{06A68225-4075-4DF8-9F15-51D7F67B61BF}" presName="Name37" presStyleLbl="parChTrans1D2" presStyleIdx="1" presStyleCnt="5"/>
      <dgm:spPr/>
      <dgm:t>
        <a:bodyPr/>
        <a:lstStyle/>
        <a:p>
          <a:endParaRPr lang="es-ES"/>
        </a:p>
      </dgm:t>
    </dgm:pt>
    <dgm:pt modelId="{56E0B10D-9DE7-45F9-949E-E44BED0C4C8F}" type="pres">
      <dgm:prSet presAssocID="{AC5289FE-273C-4DA3-A661-27D5991482C6}" presName="hierRoot2" presStyleCnt="0">
        <dgm:presLayoutVars>
          <dgm:hierBranch val="init"/>
        </dgm:presLayoutVars>
      </dgm:prSet>
      <dgm:spPr/>
    </dgm:pt>
    <dgm:pt modelId="{41F82834-2427-4243-90D7-2198BEFB7844}" type="pres">
      <dgm:prSet presAssocID="{AC5289FE-273C-4DA3-A661-27D5991482C6}" presName="rootComposite" presStyleCnt="0"/>
      <dgm:spPr/>
    </dgm:pt>
    <dgm:pt modelId="{667B5EEE-6462-4853-B52D-0961787EF6E4}" type="pres">
      <dgm:prSet presAssocID="{AC5289FE-273C-4DA3-A661-27D5991482C6}" presName="rootText" presStyleLbl="node2" presStyleIdx="1" presStyleCnt="3" custScaleX="86404" custScaleY="95992" custLinFactNeighborX="174" custLinFactNeighborY="5466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D3CF86E-19C7-4CB8-8130-59C724D2B305}" type="pres">
      <dgm:prSet presAssocID="{AC5289FE-273C-4DA3-A661-27D5991482C6}" presName="rootConnector" presStyleLbl="node2" presStyleIdx="1" presStyleCnt="3"/>
      <dgm:spPr/>
      <dgm:t>
        <a:bodyPr/>
        <a:lstStyle/>
        <a:p>
          <a:endParaRPr lang="es-ES"/>
        </a:p>
      </dgm:t>
    </dgm:pt>
    <dgm:pt modelId="{9B19EBB9-E892-4545-9595-F39DB06199FD}" type="pres">
      <dgm:prSet presAssocID="{AC5289FE-273C-4DA3-A661-27D5991482C6}" presName="hierChild4" presStyleCnt="0"/>
      <dgm:spPr/>
    </dgm:pt>
    <dgm:pt modelId="{1B480CE3-47FE-42B6-852E-365B0566F0C1}" type="pres">
      <dgm:prSet presAssocID="{AC5289FE-273C-4DA3-A661-27D5991482C6}" presName="hierChild5" presStyleCnt="0"/>
      <dgm:spPr/>
    </dgm:pt>
    <dgm:pt modelId="{FFB71809-05F9-47B1-BC5F-CCEC72AA923E}" type="pres">
      <dgm:prSet presAssocID="{18D6188B-A376-45B0-9A20-FA2D5EC73A95}" presName="Name37" presStyleLbl="parChTrans1D2" presStyleIdx="2" presStyleCnt="5"/>
      <dgm:spPr/>
      <dgm:t>
        <a:bodyPr/>
        <a:lstStyle/>
        <a:p>
          <a:endParaRPr lang="es-ES"/>
        </a:p>
      </dgm:t>
    </dgm:pt>
    <dgm:pt modelId="{6B14441B-34EE-4C9A-813A-3AFA59D44A6F}" type="pres">
      <dgm:prSet presAssocID="{18ABDEBA-40CC-4AB7-B9C0-B78669B5A919}" presName="hierRoot2" presStyleCnt="0">
        <dgm:presLayoutVars>
          <dgm:hierBranch val="init"/>
        </dgm:presLayoutVars>
      </dgm:prSet>
      <dgm:spPr/>
    </dgm:pt>
    <dgm:pt modelId="{844BD593-90F6-49A0-BF9A-DC128A85CAC7}" type="pres">
      <dgm:prSet presAssocID="{18ABDEBA-40CC-4AB7-B9C0-B78669B5A919}" presName="rootComposite" presStyleCnt="0"/>
      <dgm:spPr/>
    </dgm:pt>
    <dgm:pt modelId="{BD305F6E-DF1F-45FE-BD82-01ACEDE733A5}" type="pres">
      <dgm:prSet presAssocID="{18ABDEBA-40CC-4AB7-B9C0-B78669B5A919}" presName="rootText" presStyleLbl="node2" presStyleIdx="2" presStyleCnt="3" custScaleX="86404" custScaleY="95992" custLinFactNeighborX="212" custLinFactNeighborY="5466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EA94783-242A-45F0-A34C-514DE5994703}" type="pres">
      <dgm:prSet presAssocID="{18ABDEBA-40CC-4AB7-B9C0-B78669B5A919}" presName="rootConnector" presStyleLbl="node2" presStyleIdx="2" presStyleCnt="3"/>
      <dgm:spPr/>
      <dgm:t>
        <a:bodyPr/>
        <a:lstStyle/>
        <a:p>
          <a:endParaRPr lang="es-ES"/>
        </a:p>
      </dgm:t>
    </dgm:pt>
    <dgm:pt modelId="{282AFD9C-0E41-4FC2-B2C1-6D2511D8AA73}" type="pres">
      <dgm:prSet presAssocID="{18ABDEBA-40CC-4AB7-B9C0-B78669B5A919}" presName="hierChild4" presStyleCnt="0"/>
      <dgm:spPr/>
    </dgm:pt>
    <dgm:pt modelId="{5CD6AF5D-95A7-447A-86F0-70FE922A11D8}" type="pres">
      <dgm:prSet presAssocID="{18ABDEBA-40CC-4AB7-B9C0-B78669B5A919}" presName="hierChild5" presStyleCnt="0"/>
      <dgm:spPr/>
    </dgm:pt>
    <dgm:pt modelId="{E6CFA08A-7145-470C-A659-6A725D85622B}" type="pres">
      <dgm:prSet presAssocID="{9DEA55C1-E59C-4B5B-90DC-1D0B54C2B20C}" presName="hierChild3" presStyleCnt="0"/>
      <dgm:spPr/>
    </dgm:pt>
    <dgm:pt modelId="{575F40A2-0DEA-4692-8E19-D4D04A8C6360}" type="pres">
      <dgm:prSet presAssocID="{F67041A2-8B4D-4BFC-BB48-265D55299CEB}" presName="Name111" presStyleLbl="parChTrans1D2" presStyleIdx="3" presStyleCnt="5"/>
      <dgm:spPr/>
      <dgm:t>
        <a:bodyPr/>
        <a:lstStyle/>
        <a:p>
          <a:endParaRPr lang="es-ES"/>
        </a:p>
      </dgm:t>
    </dgm:pt>
    <dgm:pt modelId="{8422415D-81AA-49F1-82DB-DCEFA151F6C5}" type="pres">
      <dgm:prSet presAssocID="{099F95A3-4608-4054-A42C-505B3AE5A429}" presName="hierRoot3" presStyleCnt="0">
        <dgm:presLayoutVars>
          <dgm:hierBranch val="init"/>
        </dgm:presLayoutVars>
      </dgm:prSet>
      <dgm:spPr/>
    </dgm:pt>
    <dgm:pt modelId="{2FECF6AC-798A-40FA-9E9B-2A62ED23DC67}" type="pres">
      <dgm:prSet presAssocID="{099F95A3-4608-4054-A42C-505B3AE5A429}" presName="rootComposite3" presStyleCnt="0"/>
      <dgm:spPr/>
    </dgm:pt>
    <dgm:pt modelId="{544634F1-02A5-4353-9687-889BA9B23983}" type="pres">
      <dgm:prSet presAssocID="{099F95A3-4608-4054-A42C-505B3AE5A429}" presName="rootText3" presStyleLbl="asst1" presStyleIdx="0" presStyleCnt="2" custScaleX="83993" custScaleY="92993" custLinFactNeighborX="-10825" custLinFactNeighborY="-37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F08E3DA-9628-4A5D-A745-656B2692C34B}" type="pres">
      <dgm:prSet presAssocID="{099F95A3-4608-4054-A42C-505B3AE5A429}" presName="rootConnector3" presStyleLbl="asst1" presStyleIdx="0" presStyleCnt="2"/>
      <dgm:spPr/>
      <dgm:t>
        <a:bodyPr/>
        <a:lstStyle/>
        <a:p>
          <a:endParaRPr lang="es-ES"/>
        </a:p>
      </dgm:t>
    </dgm:pt>
    <dgm:pt modelId="{6F6C4F4B-8475-406A-9E94-0F354C19FEEE}" type="pres">
      <dgm:prSet presAssocID="{099F95A3-4608-4054-A42C-505B3AE5A429}" presName="hierChild6" presStyleCnt="0"/>
      <dgm:spPr/>
    </dgm:pt>
    <dgm:pt modelId="{A3EAEA80-7EC5-4DDC-A7DB-BE588BBC8381}" type="pres">
      <dgm:prSet presAssocID="{099F95A3-4608-4054-A42C-505B3AE5A429}" presName="hierChild7" presStyleCnt="0"/>
      <dgm:spPr/>
    </dgm:pt>
    <dgm:pt modelId="{464B5678-6C9B-43A0-94A1-928DFBDE6AE2}" type="pres">
      <dgm:prSet presAssocID="{7C58F166-66E0-47EA-AA68-C65CE4E82AD7}" presName="Name111" presStyleLbl="parChTrans1D2" presStyleIdx="4" presStyleCnt="5"/>
      <dgm:spPr/>
      <dgm:t>
        <a:bodyPr/>
        <a:lstStyle/>
        <a:p>
          <a:endParaRPr lang="es-ES"/>
        </a:p>
      </dgm:t>
    </dgm:pt>
    <dgm:pt modelId="{D02DA8B4-8B77-41D1-8AF0-D9510FFF2AC1}" type="pres">
      <dgm:prSet presAssocID="{EC2B6404-7D77-423A-A5B5-D3CEC3DBDCAC}" presName="hierRoot3" presStyleCnt="0">
        <dgm:presLayoutVars>
          <dgm:hierBranch val="init"/>
        </dgm:presLayoutVars>
      </dgm:prSet>
      <dgm:spPr/>
    </dgm:pt>
    <dgm:pt modelId="{A4BD9DAE-F2D7-4CDA-9039-56AD0517F97E}" type="pres">
      <dgm:prSet presAssocID="{EC2B6404-7D77-423A-A5B5-D3CEC3DBDCAC}" presName="rootComposite3" presStyleCnt="0"/>
      <dgm:spPr/>
    </dgm:pt>
    <dgm:pt modelId="{9DD23AF6-8304-42B5-92C5-831590CA506F}" type="pres">
      <dgm:prSet presAssocID="{EC2B6404-7D77-423A-A5B5-D3CEC3DBDCAC}" presName="rootText3" presStyleLbl="asst1" presStyleIdx="1" presStyleCnt="2" custScaleX="83993" custScaleY="92993" custLinFactNeighborX="4049" custLinFactNeighborY="-37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CDC184A-4BD0-4244-A4EA-807840EF4366}" type="pres">
      <dgm:prSet presAssocID="{EC2B6404-7D77-423A-A5B5-D3CEC3DBDCAC}" presName="rootConnector3" presStyleLbl="asst1" presStyleIdx="1" presStyleCnt="2"/>
      <dgm:spPr/>
      <dgm:t>
        <a:bodyPr/>
        <a:lstStyle/>
        <a:p>
          <a:endParaRPr lang="es-ES"/>
        </a:p>
      </dgm:t>
    </dgm:pt>
    <dgm:pt modelId="{71B516BA-0C49-4785-B171-B1D7C91BCC64}" type="pres">
      <dgm:prSet presAssocID="{EC2B6404-7D77-423A-A5B5-D3CEC3DBDCAC}" presName="hierChild6" presStyleCnt="0"/>
      <dgm:spPr/>
    </dgm:pt>
    <dgm:pt modelId="{D092285F-61ED-467A-B2DA-58B935CC6C2A}" type="pres">
      <dgm:prSet presAssocID="{EC2B6404-7D77-423A-A5B5-D3CEC3DBDCAC}" presName="hierChild7" presStyleCnt="0"/>
      <dgm:spPr/>
    </dgm:pt>
  </dgm:ptLst>
  <dgm:cxnLst>
    <dgm:cxn modelId="{4E26809A-FF09-48E8-BA70-6CB063A43EB8}" type="presOf" srcId="{EC2B6404-7D77-423A-A5B5-D3CEC3DBDCAC}" destId="{7CDC184A-4BD0-4244-A4EA-807840EF4366}" srcOrd="1" destOrd="0" presId="urn:microsoft.com/office/officeart/2005/8/layout/orgChart1"/>
    <dgm:cxn modelId="{8EE4DCE1-EF5D-4C2F-A895-892556E401FF}" type="presOf" srcId="{F67041A2-8B4D-4BFC-BB48-265D55299CEB}" destId="{575F40A2-0DEA-4692-8E19-D4D04A8C6360}" srcOrd="0" destOrd="0" presId="urn:microsoft.com/office/officeart/2005/8/layout/orgChart1"/>
    <dgm:cxn modelId="{7D497FD5-8BB0-4561-9128-EB1EB5D4CE72}" type="presOf" srcId="{EC2B6404-7D77-423A-A5B5-D3CEC3DBDCAC}" destId="{9DD23AF6-8304-42B5-92C5-831590CA506F}" srcOrd="0" destOrd="0" presId="urn:microsoft.com/office/officeart/2005/8/layout/orgChart1"/>
    <dgm:cxn modelId="{0BE89FDB-FE82-4407-87AB-93CD7A6B62D5}" srcId="{9DEA55C1-E59C-4B5B-90DC-1D0B54C2B20C}" destId="{F8183D8A-576D-4EBA-B195-2C505D5B06A7}" srcOrd="0" destOrd="0" parTransId="{C8722F3A-33A0-4B6C-B4A0-54789D377D17}" sibTransId="{628CCA5B-6CEE-41B4-B4E6-9535F440D9AD}"/>
    <dgm:cxn modelId="{36ADC2EB-868C-41AE-953E-35042F95BAC0}" srcId="{9DEA55C1-E59C-4B5B-90DC-1D0B54C2B20C}" destId="{18ABDEBA-40CC-4AB7-B9C0-B78669B5A919}" srcOrd="2" destOrd="0" parTransId="{18D6188B-A376-45B0-9A20-FA2D5EC73A95}" sibTransId="{4C8FB32C-6C21-46DB-90D8-1B249C78E202}"/>
    <dgm:cxn modelId="{EC53829E-C778-4080-BF11-262D335E7C8B}" type="presOf" srcId="{AC5289FE-273C-4DA3-A661-27D5991482C6}" destId="{667B5EEE-6462-4853-B52D-0961787EF6E4}" srcOrd="0" destOrd="0" presId="urn:microsoft.com/office/officeart/2005/8/layout/orgChart1"/>
    <dgm:cxn modelId="{7F880536-0E8E-4C18-A56B-F0FD74E6B470}" type="presOf" srcId="{F8183D8A-576D-4EBA-B195-2C505D5B06A7}" destId="{B52F0E38-0605-4BB3-91A8-4F76F3F3BAC4}" srcOrd="1" destOrd="0" presId="urn:microsoft.com/office/officeart/2005/8/layout/orgChart1"/>
    <dgm:cxn modelId="{779635BD-3DB3-4984-A2CF-D18713EC13AF}" type="presOf" srcId="{099F95A3-4608-4054-A42C-505B3AE5A429}" destId="{544634F1-02A5-4353-9687-889BA9B23983}" srcOrd="0" destOrd="0" presId="urn:microsoft.com/office/officeart/2005/8/layout/orgChart1"/>
    <dgm:cxn modelId="{89121EB3-F96A-4D09-9437-F4516A9CA482}" type="presOf" srcId="{18ABDEBA-40CC-4AB7-B9C0-B78669B5A919}" destId="{BD305F6E-DF1F-45FE-BD82-01ACEDE733A5}" srcOrd="0" destOrd="0" presId="urn:microsoft.com/office/officeart/2005/8/layout/orgChart1"/>
    <dgm:cxn modelId="{6A80DFAA-B482-40A5-862E-9D83D88F76D0}" type="presOf" srcId="{18D6188B-A376-45B0-9A20-FA2D5EC73A95}" destId="{FFB71809-05F9-47B1-BC5F-CCEC72AA923E}" srcOrd="0" destOrd="0" presId="urn:microsoft.com/office/officeart/2005/8/layout/orgChart1"/>
    <dgm:cxn modelId="{6D9C16F9-8453-4F8E-87DC-55012CD41DEB}" type="presOf" srcId="{7C58F166-66E0-47EA-AA68-C65CE4E82AD7}" destId="{464B5678-6C9B-43A0-94A1-928DFBDE6AE2}" srcOrd="0" destOrd="0" presId="urn:microsoft.com/office/officeart/2005/8/layout/orgChart1"/>
    <dgm:cxn modelId="{68CE492A-C081-4650-8E50-A7D4ADEA3F74}" type="presOf" srcId="{BD3D72B1-EEF6-4EB4-803A-A74A6B419346}" destId="{B3263371-B20E-4D1C-87B0-F232DC5A756C}" srcOrd="0" destOrd="0" presId="urn:microsoft.com/office/officeart/2005/8/layout/orgChart1"/>
    <dgm:cxn modelId="{AC4A91D7-714B-4C9E-B9E9-7020DEC1BE8C}" type="presOf" srcId="{F8183D8A-576D-4EBA-B195-2C505D5B06A7}" destId="{711BF629-A2D4-45B4-966C-6631D54F66C6}" srcOrd="0" destOrd="0" presId="urn:microsoft.com/office/officeart/2005/8/layout/orgChart1"/>
    <dgm:cxn modelId="{990230A7-8D90-40CA-96B5-B28A7918DAFE}" type="presOf" srcId="{AC5289FE-273C-4DA3-A661-27D5991482C6}" destId="{7D3CF86E-19C7-4CB8-8130-59C724D2B305}" srcOrd="1" destOrd="0" presId="urn:microsoft.com/office/officeart/2005/8/layout/orgChart1"/>
    <dgm:cxn modelId="{CBD5B124-8889-40BD-83A6-6D6697760703}" type="presOf" srcId="{9DEA55C1-E59C-4B5B-90DC-1D0B54C2B20C}" destId="{B2A4EFCD-7609-4E18-A214-10BA88B362DC}" srcOrd="1" destOrd="0" presId="urn:microsoft.com/office/officeart/2005/8/layout/orgChart1"/>
    <dgm:cxn modelId="{A4CB3FCC-173D-4084-A11B-E447CD41599C}" type="presOf" srcId="{06A68225-4075-4DF8-9F15-51D7F67B61BF}" destId="{9047B90E-3C8C-4AE0-AC0E-137197E917C5}" srcOrd="0" destOrd="0" presId="urn:microsoft.com/office/officeart/2005/8/layout/orgChart1"/>
    <dgm:cxn modelId="{5999370D-7120-447F-8636-FB2E436BCF2E}" type="presOf" srcId="{18ABDEBA-40CC-4AB7-B9C0-B78669B5A919}" destId="{9EA94783-242A-45F0-A34C-514DE5994703}" srcOrd="1" destOrd="0" presId="urn:microsoft.com/office/officeart/2005/8/layout/orgChart1"/>
    <dgm:cxn modelId="{997711A8-F2BA-402D-A742-43A6F46CA2A1}" type="presOf" srcId="{C8722F3A-33A0-4B6C-B4A0-54789D377D17}" destId="{BC2A17A0-72DD-459E-A81C-3D8E25B7392C}" srcOrd="0" destOrd="0" presId="urn:microsoft.com/office/officeart/2005/8/layout/orgChart1"/>
    <dgm:cxn modelId="{DBBA5C14-8F36-46F7-9FC3-50B02AA35149}" type="presOf" srcId="{099F95A3-4608-4054-A42C-505B3AE5A429}" destId="{EF08E3DA-9628-4A5D-A745-656B2692C34B}" srcOrd="1" destOrd="0" presId="urn:microsoft.com/office/officeart/2005/8/layout/orgChart1"/>
    <dgm:cxn modelId="{15B3EED0-4461-435E-9D53-2EF475772C20}" srcId="{9DEA55C1-E59C-4B5B-90DC-1D0B54C2B20C}" destId="{AC5289FE-273C-4DA3-A661-27D5991482C6}" srcOrd="1" destOrd="0" parTransId="{06A68225-4075-4DF8-9F15-51D7F67B61BF}" sibTransId="{B306FDA2-29D5-448D-8F09-D8A0BABA120D}"/>
    <dgm:cxn modelId="{249329A8-F917-44DE-879B-81493D40AFAF}" srcId="{BD3D72B1-EEF6-4EB4-803A-A74A6B419346}" destId="{9DEA55C1-E59C-4B5B-90DC-1D0B54C2B20C}" srcOrd="0" destOrd="0" parTransId="{DC431621-F922-42D7-987E-BC6EADD572A1}" sibTransId="{1C0576D0-2BD9-4D61-BC42-6FFE9C63440E}"/>
    <dgm:cxn modelId="{7C7F2918-8A53-4B32-8884-A3F57B606415}" srcId="{9DEA55C1-E59C-4B5B-90DC-1D0B54C2B20C}" destId="{099F95A3-4608-4054-A42C-505B3AE5A429}" srcOrd="3" destOrd="0" parTransId="{F67041A2-8B4D-4BFC-BB48-265D55299CEB}" sibTransId="{023863A3-61F7-4877-B759-4AB567DEB237}"/>
    <dgm:cxn modelId="{75E7ECB8-44D7-4764-A74D-78FE4E81C791}" srcId="{9DEA55C1-E59C-4B5B-90DC-1D0B54C2B20C}" destId="{EC2B6404-7D77-423A-A5B5-D3CEC3DBDCAC}" srcOrd="4" destOrd="0" parTransId="{7C58F166-66E0-47EA-AA68-C65CE4E82AD7}" sibTransId="{28079D19-7D91-47DF-A498-856C01932CAB}"/>
    <dgm:cxn modelId="{1CC3B010-FB99-4CDE-B9F9-5E618AF6AF55}" type="presOf" srcId="{9DEA55C1-E59C-4B5B-90DC-1D0B54C2B20C}" destId="{86D99192-4F64-487A-BE9B-B4D3790AE7BC}" srcOrd="0" destOrd="0" presId="urn:microsoft.com/office/officeart/2005/8/layout/orgChart1"/>
    <dgm:cxn modelId="{A32C33CB-0F9C-4E24-8559-687E027CF9EC}" type="presParOf" srcId="{B3263371-B20E-4D1C-87B0-F232DC5A756C}" destId="{8CDE9839-8DE1-472C-9904-C93FC90AA559}" srcOrd="0" destOrd="0" presId="urn:microsoft.com/office/officeart/2005/8/layout/orgChart1"/>
    <dgm:cxn modelId="{67A5A9CA-4D0C-4CAA-A493-B9FB7F1B3780}" type="presParOf" srcId="{8CDE9839-8DE1-472C-9904-C93FC90AA559}" destId="{A15FBA2B-7AAA-4593-A287-168E70F88188}" srcOrd="0" destOrd="0" presId="urn:microsoft.com/office/officeart/2005/8/layout/orgChart1"/>
    <dgm:cxn modelId="{0E2B8CA3-B636-4E27-987D-3A31CF37B0A9}" type="presParOf" srcId="{A15FBA2B-7AAA-4593-A287-168E70F88188}" destId="{86D99192-4F64-487A-BE9B-B4D3790AE7BC}" srcOrd="0" destOrd="0" presId="urn:microsoft.com/office/officeart/2005/8/layout/orgChart1"/>
    <dgm:cxn modelId="{99F6D9E1-D6CC-405F-910C-CAA38F775B4F}" type="presParOf" srcId="{A15FBA2B-7AAA-4593-A287-168E70F88188}" destId="{B2A4EFCD-7609-4E18-A214-10BA88B362DC}" srcOrd="1" destOrd="0" presId="urn:microsoft.com/office/officeart/2005/8/layout/orgChart1"/>
    <dgm:cxn modelId="{C9307E13-ADE5-411C-87CC-0101A48944C0}" type="presParOf" srcId="{8CDE9839-8DE1-472C-9904-C93FC90AA559}" destId="{05E8A0F8-8F4A-4D16-B455-9B21EE5D83FA}" srcOrd="1" destOrd="0" presId="urn:microsoft.com/office/officeart/2005/8/layout/orgChart1"/>
    <dgm:cxn modelId="{B2860F28-CD62-4C4F-AF0E-FEBD7A086A2B}" type="presParOf" srcId="{05E8A0F8-8F4A-4D16-B455-9B21EE5D83FA}" destId="{BC2A17A0-72DD-459E-A81C-3D8E25B7392C}" srcOrd="0" destOrd="0" presId="urn:microsoft.com/office/officeart/2005/8/layout/orgChart1"/>
    <dgm:cxn modelId="{E7879305-B54E-47CC-8172-520773CC1D67}" type="presParOf" srcId="{05E8A0F8-8F4A-4D16-B455-9B21EE5D83FA}" destId="{6FB122FF-0FD5-4398-A050-E618EBF17BF5}" srcOrd="1" destOrd="0" presId="urn:microsoft.com/office/officeart/2005/8/layout/orgChart1"/>
    <dgm:cxn modelId="{0D770584-E227-4CF4-878A-2BBBFBF2F20B}" type="presParOf" srcId="{6FB122FF-0FD5-4398-A050-E618EBF17BF5}" destId="{C77DBA84-92C5-4902-983A-5160905B12FA}" srcOrd="0" destOrd="0" presId="urn:microsoft.com/office/officeart/2005/8/layout/orgChart1"/>
    <dgm:cxn modelId="{FD7F5A16-B4F5-43EB-B168-D90CEC8873E8}" type="presParOf" srcId="{C77DBA84-92C5-4902-983A-5160905B12FA}" destId="{711BF629-A2D4-45B4-966C-6631D54F66C6}" srcOrd="0" destOrd="0" presId="urn:microsoft.com/office/officeart/2005/8/layout/orgChart1"/>
    <dgm:cxn modelId="{A6A5E118-A68E-478A-9164-F6C48970384E}" type="presParOf" srcId="{C77DBA84-92C5-4902-983A-5160905B12FA}" destId="{B52F0E38-0605-4BB3-91A8-4F76F3F3BAC4}" srcOrd="1" destOrd="0" presId="urn:microsoft.com/office/officeart/2005/8/layout/orgChart1"/>
    <dgm:cxn modelId="{C5AD8F39-AFEB-400D-9AF9-0508DA6BC7D3}" type="presParOf" srcId="{6FB122FF-0FD5-4398-A050-E618EBF17BF5}" destId="{8EE4DDB6-890A-44FB-9915-3CB4ABC4868A}" srcOrd="1" destOrd="0" presId="urn:microsoft.com/office/officeart/2005/8/layout/orgChart1"/>
    <dgm:cxn modelId="{F05A2910-2DC1-41BD-9C6A-B39FB436A06F}" type="presParOf" srcId="{6FB122FF-0FD5-4398-A050-E618EBF17BF5}" destId="{4BBAC65F-601E-4A4E-928F-73BF46686429}" srcOrd="2" destOrd="0" presId="urn:microsoft.com/office/officeart/2005/8/layout/orgChart1"/>
    <dgm:cxn modelId="{DFC17AC5-5F07-498D-8416-4707F68EFB34}" type="presParOf" srcId="{05E8A0F8-8F4A-4D16-B455-9B21EE5D83FA}" destId="{9047B90E-3C8C-4AE0-AC0E-137197E917C5}" srcOrd="2" destOrd="0" presId="urn:microsoft.com/office/officeart/2005/8/layout/orgChart1"/>
    <dgm:cxn modelId="{CC61F854-A5EE-414E-9D58-33EB27AC861F}" type="presParOf" srcId="{05E8A0F8-8F4A-4D16-B455-9B21EE5D83FA}" destId="{56E0B10D-9DE7-45F9-949E-E44BED0C4C8F}" srcOrd="3" destOrd="0" presId="urn:microsoft.com/office/officeart/2005/8/layout/orgChart1"/>
    <dgm:cxn modelId="{7CE0AF4E-1315-4CBE-8D8A-3A82F2A1638D}" type="presParOf" srcId="{56E0B10D-9DE7-45F9-949E-E44BED0C4C8F}" destId="{41F82834-2427-4243-90D7-2198BEFB7844}" srcOrd="0" destOrd="0" presId="urn:microsoft.com/office/officeart/2005/8/layout/orgChart1"/>
    <dgm:cxn modelId="{0CE1AB41-7C9A-46A1-B57B-C2C8E61F11A1}" type="presParOf" srcId="{41F82834-2427-4243-90D7-2198BEFB7844}" destId="{667B5EEE-6462-4853-B52D-0961787EF6E4}" srcOrd="0" destOrd="0" presId="urn:microsoft.com/office/officeart/2005/8/layout/orgChart1"/>
    <dgm:cxn modelId="{D75DD98D-737B-4432-A4F7-536D3D50B789}" type="presParOf" srcId="{41F82834-2427-4243-90D7-2198BEFB7844}" destId="{7D3CF86E-19C7-4CB8-8130-59C724D2B305}" srcOrd="1" destOrd="0" presId="urn:microsoft.com/office/officeart/2005/8/layout/orgChart1"/>
    <dgm:cxn modelId="{571CA445-1298-45DE-8E83-91BAF67B2815}" type="presParOf" srcId="{56E0B10D-9DE7-45F9-949E-E44BED0C4C8F}" destId="{9B19EBB9-E892-4545-9595-F39DB06199FD}" srcOrd="1" destOrd="0" presId="urn:microsoft.com/office/officeart/2005/8/layout/orgChart1"/>
    <dgm:cxn modelId="{90EAA733-D50D-4228-BB2F-E9A254CE2865}" type="presParOf" srcId="{56E0B10D-9DE7-45F9-949E-E44BED0C4C8F}" destId="{1B480CE3-47FE-42B6-852E-365B0566F0C1}" srcOrd="2" destOrd="0" presId="urn:microsoft.com/office/officeart/2005/8/layout/orgChart1"/>
    <dgm:cxn modelId="{167D9F83-1097-41EE-A35D-01CBEC2E7814}" type="presParOf" srcId="{05E8A0F8-8F4A-4D16-B455-9B21EE5D83FA}" destId="{FFB71809-05F9-47B1-BC5F-CCEC72AA923E}" srcOrd="4" destOrd="0" presId="urn:microsoft.com/office/officeart/2005/8/layout/orgChart1"/>
    <dgm:cxn modelId="{561F63E2-CD02-45DE-B2DD-B7F8445E4851}" type="presParOf" srcId="{05E8A0F8-8F4A-4D16-B455-9B21EE5D83FA}" destId="{6B14441B-34EE-4C9A-813A-3AFA59D44A6F}" srcOrd="5" destOrd="0" presId="urn:microsoft.com/office/officeart/2005/8/layout/orgChart1"/>
    <dgm:cxn modelId="{A7185169-837E-4296-BBAF-4AF306A21226}" type="presParOf" srcId="{6B14441B-34EE-4C9A-813A-3AFA59D44A6F}" destId="{844BD593-90F6-49A0-BF9A-DC128A85CAC7}" srcOrd="0" destOrd="0" presId="urn:microsoft.com/office/officeart/2005/8/layout/orgChart1"/>
    <dgm:cxn modelId="{2D9D7CBD-EFBA-4956-95DC-0B26DFF18B03}" type="presParOf" srcId="{844BD593-90F6-49A0-BF9A-DC128A85CAC7}" destId="{BD305F6E-DF1F-45FE-BD82-01ACEDE733A5}" srcOrd="0" destOrd="0" presId="urn:microsoft.com/office/officeart/2005/8/layout/orgChart1"/>
    <dgm:cxn modelId="{388EAA86-2F7F-4A66-BDF6-21C7FD4B0C6A}" type="presParOf" srcId="{844BD593-90F6-49A0-BF9A-DC128A85CAC7}" destId="{9EA94783-242A-45F0-A34C-514DE5994703}" srcOrd="1" destOrd="0" presId="urn:microsoft.com/office/officeart/2005/8/layout/orgChart1"/>
    <dgm:cxn modelId="{D51071A6-3155-4485-9545-7823561E9068}" type="presParOf" srcId="{6B14441B-34EE-4C9A-813A-3AFA59D44A6F}" destId="{282AFD9C-0E41-4FC2-B2C1-6D2511D8AA73}" srcOrd="1" destOrd="0" presId="urn:microsoft.com/office/officeart/2005/8/layout/orgChart1"/>
    <dgm:cxn modelId="{235BD74C-8FE6-4DA2-A08E-7A0D1015477A}" type="presParOf" srcId="{6B14441B-34EE-4C9A-813A-3AFA59D44A6F}" destId="{5CD6AF5D-95A7-447A-86F0-70FE922A11D8}" srcOrd="2" destOrd="0" presId="urn:microsoft.com/office/officeart/2005/8/layout/orgChart1"/>
    <dgm:cxn modelId="{4B047BD8-9DE0-4045-951B-3A97EF29AC46}" type="presParOf" srcId="{8CDE9839-8DE1-472C-9904-C93FC90AA559}" destId="{E6CFA08A-7145-470C-A659-6A725D85622B}" srcOrd="2" destOrd="0" presId="urn:microsoft.com/office/officeart/2005/8/layout/orgChart1"/>
    <dgm:cxn modelId="{FB42494D-CEE7-4FE5-9532-F60453333BB8}" type="presParOf" srcId="{E6CFA08A-7145-470C-A659-6A725D85622B}" destId="{575F40A2-0DEA-4692-8E19-D4D04A8C6360}" srcOrd="0" destOrd="0" presId="urn:microsoft.com/office/officeart/2005/8/layout/orgChart1"/>
    <dgm:cxn modelId="{ED83E811-60BD-42BB-82F4-AE9156740692}" type="presParOf" srcId="{E6CFA08A-7145-470C-A659-6A725D85622B}" destId="{8422415D-81AA-49F1-82DB-DCEFA151F6C5}" srcOrd="1" destOrd="0" presId="urn:microsoft.com/office/officeart/2005/8/layout/orgChart1"/>
    <dgm:cxn modelId="{F424C0A2-1180-4426-8EEA-709FF49677DD}" type="presParOf" srcId="{8422415D-81AA-49F1-82DB-DCEFA151F6C5}" destId="{2FECF6AC-798A-40FA-9E9B-2A62ED23DC67}" srcOrd="0" destOrd="0" presId="urn:microsoft.com/office/officeart/2005/8/layout/orgChart1"/>
    <dgm:cxn modelId="{8B471130-C197-45D1-A6C7-CC2D4B3D17C2}" type="presParOf" srcId="{2FECF6AC-798A-40FA-9E9B-2A62ED23DC67}" destId="{544634F1-02A5-4353-9687-889BA9B23983}" srcOrd="0" destOrd="0" presId="urn:microsoft.com/office/officeart/2005/8/layout/orgChart1"/>
    <dgm:cxn modelId="{A066A310-1265-48FA-9AFE-9BC606F694EB}" type="presParOf" srcId="{2FECF6AC-798A-40FA-9E9B-2A62ED23DC67}" destId="{EF08E3DA-9628-4A5D-A745-656B2692C34B}" srcOrd="1" destOrd="0" presId="urn:microsoft.com/office/officeart/2005/8/layout/orgChart1"/>
    <dgm:cxn modelId="{4416E37E-677F-4568-971F-DCF4E57705F4}" type="presParOf" srcId="{8422415D-81AA-49F1-82DB-DCEFA151F6C5}" destId="{6F6C4F4B-8475-406A-9E94-0F354C19FEEE}" srcOrd="1" destOrd="0" presId="urn:microsoft.com/office/officeart/2005/8/layout/orgChart1"/>
    <dgm:cxn modelId="{AE27411C-2855-43F9-A752-05D17DBEFB40}" type="presParOf" srcId="{8422415D-81AA-49F1-82DB-DCEFA151F6C5}" destId="{A3EAEA80-7EC5-4DDC-A7DB-BE588BBC8381}" srcOrd="2" destOrd="0" presId="urn:microsoft.com/office/officeart/2005/8/layout/orgChart1"/>
    <dgm:cxn modelId="{FB5A317B-AD9D-4875-80CE-A9FE3CED1D1F}" type="presParOf" srcId="{E6CFA08A-7145-470C-A659-6A725D85622B}" destId="{464B5678-6C9B-43A0-94A1-928DFBDE6AE2}" srcOrd="2" destOrd="0" presId="urn:microsoft.com/office/officeart/2005/8/layout/orgChart1"/>
    <dgm:cxn modelId="{E3ADAF05-0C89-445B-84A7-3B78E685C5E8}" type="presParOf" srcId="{E6CFA08A-7145-470C-A659-6A725D85622B}" destId="{D02DA8B4-8B77-41D1-8AF0-D9510FFF2AC1}" srcOrd="3" destOrd="0" presId="urn:microsoft.com/office/officeart/2005/8/layout/orgChart1"/>
    <dgm:cxn modelId="{20B642B8-653A-46CD-AD21-6134BA75F73D}" type="presParOf" srcId="{D02DA8B4-8B77-41D1-8AF0-D9510FFF2AC1}" destId="{A4BD9DAE-F2D7-4CDA-9039-56AD0517F97E}" srcOrd="0" destOrd="0" presId="urn:microsoft.com/office/officeart/2005/8/layout/orgChart1"/>
    <dgm:cxn modelId="{6512F2ED-06EE-471A-9D72-4EAC3577789A}" type="presParOf" srcId="{A4BD9DAE-F2D7-4CDA-9039-56AD0517F97E}" destId="{9DD23AF6-8304-42B5-92C5-831590CA506F}" srcOrd="0" destOrd="0" presId="urn:microsoft.com/office/officeart/2005/8/layout/orgChart1"/>
    <dgm:cxn modelId="{C539E0D4-7E50-4686-BCFC-12FACD2516FC}" type="presParOf" srcId="{A4BD9DAE-F2D7-4CDA-9039-56AD0517F97E}" destId="{7CDC184A-4BD0-4244-A4EA-807840EF4366}" srcOrd="1" destOrd="0" presId="urn:microsoft.com/office/officeart/2005/8/layout/orgChart1"/>
    <dgm:cxn modelId="{A3A5F3AC-AE44-4BAC-8F4B-E0704DED49DD}" type="presParOf" srcId="{D02DA8B4-8B77-41D1-8AF0-D9510FFF2AC1}" destId="{71B516BA-0C49-4785-B171-B1D7C91BCC64}" srcOrd="1" destOrd="0" presId="urn:microsoft.com/office/officeart/2005/8/layout/orgChart1"/>
    <dgm:cxn modelId="{36A6FC8D-057A-4ED6-A901-B7E705B40F68}" type="presParOf" srcId="{D02DA8B4-8B77-41D1-8AF0-D9510FFF2AC1}" destId="{D092285F-61ED-467A-B2DA-58B935CC6C2A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3.xml><?xml version="1.0" encoding="utf-8"?>
<dgm:dataModel xmlns:dgm="http://schemas.openxmlformats.org/drawingml/2006/diagram" xmlns:a="http://schemas.openxmlformats.org/drawingml/2006/main">
  <dgm:ptLst>
    <dgm:pt modelId="{0F0BB623-A77F-49D7-9C13-F7F961662D02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B3C1F8AF-B252-43AC-8ED3-3D3880F2F1F8}">
      <dgm:prSet phldrT="[Texto]" custT="1"/>
      <dgm:spPr>
        <a:solidFill>
          <a:schemeClr val="bg1"/>
        </a:solidFill>
      </dgm:spPr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ES" sz="1200" dirty="0"/>
            <a:t>Coordinador(a) de Equipamiento, Telecomunicaciones y Soporte </a:t>
          </a:r>
          <a:r>
            <a:rPr lang="es-ES" sz="1200" dirty="0" smtClean="0"/>
            <a:t>Técnico</a:t>
          </a:r>
        </a:p>
      </dgm:t>
    </dgm:pt>
    <dgm:pt modelId="{50B39BE9-A0B6-4E51-BB43-90BAE289D245}" type="parTrans" cxnId="{70A6FDF5-D80E-4B1A-A5DE-4948D323548A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s-ES" sz="1200">
            <a:solidFill>
              <a:schemeClr val="tx1"/>
            </a:solidFill>
            <a:latin typeface="+mn-lt"/>
          </a:endParaRPr>
        </a:p>
      </dgm:t>
    </dgm:pt>
    <dgm:pt modelId="{74E76370-A507-47C7-877E-3200B8B52E31}" type="sibTrans" cxnId="{70A6FDF5-D80E-4B1A-A5DE-4948D323548A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s-ES" sz="1200">
            <a:solidFill>
              <a:schemeClr val="tx1"/>
            </a:solidFill>
            <a:latin typeface="+mn-lt"/>
          </a:endParaRPr>
        </a:p>
      </dgm:t>
    </dgm:pt>
    <dgm:pt modelId="{C16A467A-F81A-48BE-AF21-268EAF71CC16}">
      <dgm:prSet custT="1"/>
      <dgm:spPr>
        <a:solidFill>
          <a:schemeClr val="bg1"/>
        </a:solidFill>
      </dgm:spPr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sz="1200" dirty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Analista en </a:t>
          </a:r>
          <a:r>
            <a:rPr lang="es-MX" sz="1200" dirty="0" smtClean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Redes</a:t>
          </a:r>
        </a:p>
      </dgm:t>
    </dgm:pt>
    <dgm:pt modelId="{0545B90D-0211-4368-B564-02E2DA72F270}" type="parTrans" cxnId="{4BD36A54-D094-49BD-99A7-EF85B7BE77B6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s-ES" sz="1200">
            <a:solidFill>
              <a:schemeClr val="tx1"/>
            </a:solidFill>
            <a:latin typeface="+mn-lt"/>
          </a:endParaRPr>
        </a:p>
      </dgm:t>
    </dgm:pt>
    <dgm:pt modelId="{DD3BAB53-59A0-45F1-9A71-E916419D15E8}" type="sibTrans" cxnId="{4BD36A54-D094-49BD-99A7-EF85B7BE77B6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s-ES" sz="1200">
            <a:solidFill>
              <a:schemeClr val="tx1"/>
            </a:solidFill>
            <a:latin typeface="+mn-lt"/>
          </a:endParaRPr>
        </a:p>
      </dgm:t>
    </dgm:pt>
    <dgm:pt modelId="{9A55754A-0F9D-426C-8361-FBB79C711F84}">
      <dgm:prSet custT="1"/>
      <dgm:spPr>
        <a:solidFill>
          <a:schemeClr val="bg1"/>
        </a:solidFill>
      </dgm:spPr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sz="1200" dirty="0" smtClean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Analistas</a:t>
          </a:r>
        </a:p>
      </dgm:t>
    </dgm:pt>
    <dgm:pt modelId="{AE97F78B-C85E-4B4D-B4DA-EE2ABE7DA726}" type="parTrans" cxnId="{571DEACD-2D58-4D0A-AFC6-EAD5D0D3680C}">
      <dgm:prSet/>
      <dgm:spPr/>
      <dgm:t>
        <a:bodyPr/>
        <a:lstStyle/>
        <a:p>
          <a:endParaRPr lang="es-MX"/>
        </a:p>
      </dgm:t>
    </dgm:pt>
    <dgm:pt modelId="{F2A342AD-7EC6-4C33-A3F6-323BEC28C66D}" type="sibTrans" cxnId="{571DEACD-2D58-4D0A-AFC6-EAD5D0D3680C}">
      <dgm:prSet/>
      <dgm:spPr/>
      <dgm:t>
        <a:bodyPr/>
        <a:lstStyle/>
        <a:p>
          <a:endParaRPr lang="es-MX"/>
        </a:p>
      </dgm:t>
    </dgm:pt>
    <dgm:pt modelId="{AC96A34A-0F82-44E1-993F-BD087FC111C9}">
      <dgm:prSet custT="1"/>
      <dgm:spPr>
        <a:solidFill>
          <a:schemeClr val="bg1"/>
        </a:solidFill>
      </dgm:spPr>
      <dgm:t>
        <a:bodyPr/>
        <a:lstStyle/>
        <a:p>
          <a:r>
            <a:rPr lang="es-MX" sz="1200" dirty="0"/>
            <a:t>Técnico(a</a:t>
          </a:r>
          <a:r>
            <a:rPr lang="es-MX" sz="1200" dirty="0" smtClean="0"/>
            <a:t>)</a:t>
          </a:r>
        </a:p>
      </dgm:t>
    </dgm:pt>
    <dgm:pt modelId="{F802E49A-F321-412A-BE3C-CFE1EB15D89B}" type="parTrans" cxnId="{D3C38BC6-04C2-4935-A6B0-36E619899A55}">
      <dgm:prSet/>
      <dgm:spPr/>
      <dgm:t>
        <a:bodyPr/>
        <a:lstStyle/>
        <a:p>
          <a:endParaRPr lang="es-ES"/>
        </a:p>
      </dgm:t>
    </dgm:pt>
    <dgm:pt modelId="{4BD1CFA4-5933-409A-A0D9-B5F57187E186}" type="sibTrans" cxnId="{D3C38BC6-04C2-4935-A6B0-36E619899A55}">
      <dgm:prSet/>
      <dgm:spPr/>
      <dgm:t>
        <a:bodyPr/>
        <a:lstStyle/>
        <a:p>
          <a:endParaRPr lang="es-ES"/>
        </a:p>
      </dgm:t>
    </dgm:pt>
    <dgm:pt modelId="{B38D139F-E614-415A-8916-D17338CF335B}" type="asst">
      <dgm:prSet custT="1"/>
      <dgm:spPr/>
      <dgm:t>
        <a:bodyPr/>
        <a:lstStyle/>
        <a:p>
          <a:r>
            <a:rPr lang="es-MX" sz="1200" dirty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Supervisor(a) de </a:t>
          </a:r>
          <a:r>
            <a:rPr lang="es-MX" sz="1200" dirty="0" smtClean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Tecnología</a:t>
          </a:r>
        </a:p>
      </dgm:t>
    </dgm:pt>
    <dgm:pt modelId="{5C56C441-0736-4203-8731-29A73363A6FB}" type="parTrans" cxnId="{BE3755EB-83D1-438D-9CF4-1B2392DDDB04}">
      <dgm:prSet/>
      <dgm:spPr/>
      <dgm:t>
        <a:bodyPr/>
        <a:lstStyle/>
        <a:p>
          <a:endParaRPr lang="es-ES"/>
        </a:p>
      </dgm:t>
    </dgm:pt>
    <dgm:pt modelId="{10D58EC3-C5CE-49A7-9E72-C52545292C8B}" type="sibTrans" cxnId="{BE3755EB-83D1-438D-9CF4-1B2392DDDB04}">
      <dgm:prSet/>
      <dgm:spPr/>
      <dgm:t>
        <a:bodyPr/>
        <a:lstStyle/>
        <a:p>
          <a:endParaRPr lang="es-ES"/>
        </a:p>
      </dgm:t>
    </dgm:pt>
    <dgm:pt modelId="{0A4E9B88-E5C4-4989-A766-E346E2D59AE1}" type="pres">
      <dgm:prSet presAssocID="{0F0BB623-A77F-49D7-9C13-F7F961662D02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822175D7-68B5-46A8-9AA8-BC2B47BF1677}" type="pres">
      <dgm:prSet presAssocID="{B3C1F8AF-B252-43AC-8ED3-3D3880F2F1F8}" presName="hierRoot1" presStyleCnt="0">
        <dgm:presLayoutVars>
          <dgm:hierBranch val="init"/>
        </dgm:presLayoutVars>
      </dgm:prSet>
      <dgm:spPr/>
    </dgm:pt>
    <dgm:pt modelId="{F037A461-78F2-40E7-BD49-A290D1F3C342}" type="pres">
      <dgm:prSet presAssocID="{B3C1F8AF-B252-43AC-8ED3-3D3880F2F1F8}" presName="rootComposite1" presStyleCnt="0"/>
      <dgm:spPr/>
    </dgm:pt>
    <dgm:pt modelId="{250B6905-7759-4441-B29D-3D12C134D01B}" type="pres">
      <dgm:prSet presAssocID="{B3C1F8AF-B252-43AC-8ED3-3D3880F2F1F8}" presName="rootText1" presStyleLbl="node0" presStyleIdx="0" presStyleCnt="1" custScaleX="129718" custScaleY="117779" custLinFactNeighborX="-537" custLinFactNeighborY="-3514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C2F0255-63B1-4522-9919-7D70F798CED9}" type="pres">
      <dgm:prSet presAssocID="{B3C1F8AF-B252-43AC-8ED3-3D3880F2F1F8}" presName="rootConnector1" presStyleLbl="node1" presStyleIdx="0" presStyleCnt="0"/>
      <dgm:spPr/>
      <dgm:t>
        <a:bodyPr/>
        <a:lstStyle/>
        <a:p>
          <a:endParaRPr lang="es-ES"/>
        </a:p>
      </dgm:t>
    </dgm:pt>
    <dgm:pt modelId="{ECD84423-CACA-4F27-BB31-EDF4B5E83466}" type="pres">
      <dgm:prSet presAssocID="{B3C1F8AF-B252-43AC-8ED3-3D3880F2F1F8}" presName="hierChild2" presStyleCnt="0"/>
      <dgm:spPr/>
    </dgm:pt>
    <dgm:pt modelId="{B511A4A5-2F43-4DDC-A73B-EFF983200E78}" type="pres">
      <dgm:prSet presAssocID="{0545B90D-0211-4368-B564-02E2DA72F270}" presName="Name37" presStyleLbl="parChTrans1D2" presStyleIdx="0" presStyleCnt="4"/>
      <dgm:spPr/>
      <dgm:t>
        <a:bodyPr/>
        <a:lstStyle/>
        <a:p>
          <a:endParaRPr lang="es-ES"/>
        </a:p>
      </dgm:t>
    </dgm:pt>
    <dgm:pt modelId="{6AF86E8C-A853-4A69-A93F-C5EFB61DDCD8}" type="pres">
      <dgm:prSet presAssocID="{C16A467A-F81A-48BE-AF21-268EAF71CC16}" presName="hierRoot2" presStyleCnt="0">
        <dgm:presLayoutVars>
          <dgm:hierBranch/>
        </dgm:presLayoutVars>
      </dgm:prSet>
      <dgm:spPr/>
    </dgm:pt>
    <dgm:pt modelId="{1B2BC9D0-DA74-489E-A3DA-759D32B6755E}" type="pres">
      <dgm:prSet presAssocID="{C16A467A-F81A-48BE-AF21-268EAF71CC16}" presName="rootComposite" presStyleCnt="0"/>
      <dgm:spPr/>
    </dgm:pt>
    <dgm:pt modelId="{F6BBEC83-E208-4CDC-AF15-4EEBE065CBE1}" type="pres">
      <dgm:prSet presAssocID="{C16A467A-F81A-48BE-AF21-268EAF71CC16}" presName="rootText" presStyleLbl="node2" presStyleIdx="0" presStyleCnt="3" custScaleX="100861" custScaleY="10713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4C532D8-A682-41BD-8CF0-E78265466451}" type="pres">
      <dgm:prSet presAssocID="{C16A467A-F81A-48BE-AF21-268EAF71CC16}" presName="rootConnector" presStyleLbl="node2" presStyleIdx="0" presStyleCnt="3"/>
      <dgm:spPr/>
      <dgm:t>
        <a:bodyPr/>
        <a:lstStyle/>
        <a:p>
          <a:endParaRPr lang="es-ES"/>
        </a:p>
      </dgm:t>
    </dgm:pt>
    <dgm:pt modelId="{28F47D39-494E-4B76-9EEE-8A0A1344C2E8}" type="pres">
      <dgm:prSet presAssocID="{C16A467A-F81A-48BE-AF21-268EAF71CC16}" presName="hierChild4" presStyleCnt="0"/>
      <dgm:spPr/>
    </dgm:pt>
    <dgm:pt modelId="{AE4437E1-0CAF-4460-8CE1-8D6E28955B40}" type="pres">
      <dgm:prSet presAssocID="{C16A467A-F81A-48BE-AF21-268EAF71CC16}" presName="hierChild5" presStyleCnt="0"/>
      <dgm:spPr/>
    </dgm:pt>
    <dgm:pt modelId="{1EEF2E69-32E2-4712-BC01-E3BC88B5AAA3}" type="pres">
      <dgm:prSet presAssocID="{AE97F78B-C85E-4B4D-B4DA-EE2ABE7DA726}" presName="Name37" presStyleLbl="parChTrans1D2" presStyleIdx="1" presStyleCnt="4"/>
      <dgm:spPr/>
      <dgm:t>
        <a:bodyPr/>
        <a:lstStyle/>
        <a:p>
          <a:endParaRPr lang="es-ES"/>
        </a:p>
      </dgm:t>
    </dgm:pt>
    <dgm:pt modelId="{4EDB9D37-E29B-44A7-B53E-716DC012368C}" type="pres">
      <dgm:prSet presAssocID="{9A55754A-0F9D-426C-8361-FBB79C711F84}" presName="hierRoot2" presStyleCnt="0">
        <dgm:presLayoutVars>
          <dgm:hierBranch val="init"/>
        </dgm:presLayoutVars>
      </dgm:prSet>
      <dgm:spPr/>
    </dgm:pt>
    <dgm:pt modelId="{F50F5454-9262-409D-AE19-76556AD806B0}" type="pres">
      <dgm:prSet presAssocID="{9A55754A-0F9D-426C-8361-FBB79C711F84}" presName="rootComposite" presStyleCnt="0"/>
      <dgm:spPr/>
    </dgm:pt>
    <dgm:pt modelId="{62F575BD-4ABE-4050-8344-31020A431BE9}" type="pres">
      <dgm:prSet presAssocID="{9A55754A-0F9D-426C-8361-FBB79C711F84}" presName="rootText" presStyleLbl="node2" presStyleIdx="1" presStyleCnt="3" custScaleX="100861" custScaleY="107137" custLinFactNeighborX="-42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6B0B365-9841-42FA-9243-04FF40F6E3A1}" type="pres">
      <dgm:prSet presAssocID="{9A55754A-0F9D-426C-8361-FBB79C711F84}" presName="rootConnector" presStyleLbl="node2" presStyleIdx="1" presStyleCnt="3"/>
      <dgm:spPr/>
      <dgm:t>
        <a:bodyPr/>
        <a:lstStyle/>
        <a:p>
          <a:endParaRPr lang="es-ES"/>
        </a:p>
      </dgm:t>
    </dgm:pt>
    <dgm:pt modelId="{192018D8-DA95-4B09-86BB-6F231B4DF8DD}" type="pres">
      <dgm:prSet presAssocID="{9A55754A-0F9D-426C-8361-FBB79C711F84}" presName="hierChild4" presStyleCnt="0"/>
      <dgm:spPr/>
    </dgm:pt>
    <dgm:pt modelId="{693D725A-748B-4CD9-A4CB-411D547E44DF}" type="pres">
      <dgm:prSet presAssocID="{9A55754A-0F9D-426C-8361-FBB79C711F84}" presName="hierChild5" presStyleCnt="0"/>
      <dgm:spPr/>
    </dgm:pt>
    <dgm:pt modelId="{81E604D8-250D-4FDF-98BD-EA912B304081}" type="pres">
      <dgm:prSet presAssocID="{F802E49A-F321-412A-BE3C-CFE1EB15D89B}" presName="Name37" presStyleLbl="parChTrans1D2" presStyleIdx="2" presStyleCnt="4"/>
      <dgm:spPr/>
      <dgm:t>
        <a:bodyPr/>
        <a:lstStyle/>
        <a:p>
          <a:endParaRPr lang="es-ES"/>
        </a:p>
      </dgm:t>
    </dgm:pt>
    <dgm:pt modelId="{4F0D451F-C145-41CB-A618-FC5C95858DDD}" type="pres">
      <dgm:prSet presAssocID="{AC96A34A-0F82-44E1-993F-BD087FC111C9}" presName="hierRoot2" presStyleCnt="0">
        <dgm:presLayoutVars>
          <dgm:hierBranch val="init"/>
        </dgm:presLayoutVars>
      </dgm:prSet>
      <dgm:spPr/>
    </dgm:pt>
    <dgm:pt modelId="{82E2108A-47E9-4960-89FB-8891645BF2AD}" type="pres">
      <dgm:prSet presAssocID="{AC96A34A-0F82-44E1-993F-BD087FC111C9}" presName="rootComposite" presStyleCnt="0"/>
      <dgm:spPr/>
    </dgm:pt>
    <dgm:pt modelId="{72EF0FA2-707D-4E02-AE13-A46BA56EA465}" type="pres">
      <dgm:prSet presAssocID="{AC96A34A-0F82-44E1-993F-BD087FC111C9}" presName="rootText" presStyleLbl="node2" presStyleIdx="2" presStyleCnt="3" custScaleX="100861" custScaleY="107137" custLinFactNeighborX="-70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2EC1157-2934-4B6D-B517-5E617F99CEBB}" type="pres">
      <dgm:prSet presAssocID="{AC96A34A-0F82-44E1-993F-BD087FC111C9}" presName="rootConnector" presStyleLbl="node2" presStyleIdx="2" presStyleCnt="3"/>
      <dgm:spPr/>
      <dgm:t>
        <a:bodyPr/>
        <a:lstStyle/>
        <a:p>
          <a:endParaRPr lang="es-ES"/>
        </a:p>
      </dgm:t>
    </dgm:pt>
    <dgm:pt modelId="{1004157E-35DD-42F3-985D-FB4A6F209A61}" type="pres">
      <dgm:prSet presAssocID="{AC96A34A-0F82-44E1-993F-BD087FC111C9}" presName="hierChild4" presStyleCnt="0"/>
      <dgm:spPr/>
    </dgm:pt>
    <dgm:pt modelId="{3F3C8D5D-913B-4BF9-BF28-5027F827CEB4}" type="pres">
      <dgm:prSet presAssocID="{AC96A34A-0F82-44E1-993F-BD087FC111C9}" presName="hierChild5" presStyleCnt="0"/>
      <dgm:spPr/>
    </dgm:pt>
    <dgm:pt modelId="{714DD2F2-9BDC-44A0-8679-B0B150AF6969}" type="pres">
      <dgm:prSet presAssocID="{B3C1F8AF-B252-43AC-8ED3-3D3880F2F1F8}" presName="hierChild3" presStyleCnt="0"/>
      <dgm:spPr/>
    </dgm:pt>
    <dgm:pt modelId="{BD0B7156-8195-4362-BCF9-F3C94FD60B34}" type="pres">
      <dgm:prSet presAssocID="{5C56C441-0736-4203-8731-29A73363A6FB}" presName="Name111" presStyleLbl="parChTrans1D2" presStyleIdx="3" presStyleCnt="4"/>
      <dgm:spPr/>
      <dgm:t>
        <a:bodyPr/>
        <a:lstStyle/>
        <a:p>
          <a:endParaRPr lang="es-ES"/>
        </a:p>
      </dgm:t>
    </dgm:pt>
    <dgm:pt modelId="{FC30DA12-A936-48B0-8A1C-A6A680E6A0F9}" type="pres">
      <dgm:prSet presAssocID="{B38D139F-E614-415A-8916-D17338CF335B}" presName="hierRoot3" presStyleCnt="0">
        <dgm:presLayoutVars>
          <dgm:hierBranch val="init"/>
        </dgm:presLayoutVars>
      </dgm:prSet>
      <dgm:spPr/>
    </dgm:pt>
    <dgm:pt modelId="{A2DBD429-8422-4385-93C6-D857F424D8A7}" type="pres">
      <dgm:prSet presAssocID="{B38D139F-E614-415A-8916-D17338CF335B}" presName="rootComposite3" presStyleCnt="0"/>
      <dgm:spPr/>
    </dgm:pt>
    <dgm:pt modelId="{358F4EC1-E925-4C5D-BB5A-4E26E095115D}" type="pres">
      <dgm:prSet presAssocID="{B38D139F-E614-415A-8916-D17338CF335B}" presName="rootText3" presStyleLbl="asst1" presStyleIdx="0" presStyleCnt="1" custScaleX="79100" custScaleY="82867" custLinFactNeighborX="-1341" custLinFactNeighborY="-625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01F5C7E-A790-43A5-9EB8-86BD57458364}" type="pres">
      <dgm:prSet presAssocID="{B38D139F-E614-415A-8916-D17338CF335B}" presName="rootConnector3" presStyleLbl="asst1" presStyleIdx="0" presStyleCnt="1"/>
      <dgm:spPr/>
      <dgm:t>
        <a:bodyPr/>
        <a:lstStyle/>
        <a:p>
          <a:endParaRPr lang="es-ES"/>
        </a:p>
      </dgm:t>
    </dgm:pt>
    <dgm:pt modelId="{1FC7DFD9-23BB-4112-B4A2-9AC97FAB3C2E}" type="pres">
      <dgm:prSet presAssocID="{B38D139F-E614-415A-8916-D17338CF335B}" presName="hierChild6" presStyleCnt="0"/>
      <dgm:spPr/>
    </dgm:pt>
    <dgm:pt modelId="{76DCEBA6-3AEB-4201-AE58-8F9337D55080}" type="pres">
      <dgm:prSet presAssocID="{B38D139F-E614-415A-8916-D17338CF335B}" presName="hierChild7" presStyleCnt="0"/>
      <dgm:spPr/>
    </dgm:pt>
  </dgm:ptLst>
  <dgm:cxnLst>
    <dgm:cxn modelId="{5DA4DC3D-5641-4E7F-9C4D-48083B5C0F1B}" type="presOf" srcId="{0545B90D-0211-4368-B564-02E2DA72F270}" destId="{B511A4A5-2F43-4DDC-A73B-EFF983200E78}" srcOrd="0" destOrd="0" presId="urn:microsoft.com/office/officeart/2005/8/layout/orgChart1"/>
    <dgm:cxn modelId="{EE522EA4-D776-40A0-B4BD-3283B36FE780}" type="presOf" srcId="{B38D139F-E614-415A-8916-D17338CF335B}" destId="{358F4EC1-E925-4C5D-BB5A-4E26E095115D}" srcOrd="0" destOrd="0" presId="urn:microsoft.com/office/officeart/2005/8/layout/orgChart1"/>
    <dgm:cxn modelId="{313857D5-6EE6-4E0C-967D-445C81C24675}" type="presOf" srcId="{AC96A34A-0F82-44E1-993F-BD087FC111C9}" destId="{72EF0FA2-707D-4E02-AE13-A46BA56EA465}" srcOrd="0" destOrd="0" presId="urn:microsoft.com/office/officeart/2005/8/layout/orgChart1"/>
    <dgm:cxn modelId="{6D5FA9C2-DB5E-465F-BF75-8BF5495578CC}" type="presOf" srcId="{AE97F78B-C85E-4B4D-B4DA-EE2ABE7DA726}" destId="{1EEF2E69-32E2-4712-BC01-E3BC88B5AAA3}" srcOrd="0" destOrd="0" presId="urn:microsoft.com/office/officeart/2005/8/layout/orgChart1"/>
    <dgm:cxn modelId="{70A6FDF5-D80E-4B1A-A5DE-4948D323548A}" srcId="{0F0BB623-A77F-49D7-9C13-F7F961662D02}" destId="{B3C1F8AF-B252-43AC-8ED3-3D3880F2F1F8}" srcOrd="0" destOrd="0" parTransId="{50B39BE9-A0B6-4E51-BB43-90BAE289D245}" sibTransId="{74E76370-A507-47C7-877E-3200B8B52E31}"/>
    <dgm:cxn modelId="{5175D8EC-32D6-43E4-B8FE-C9120ACCFE9E}" type="presOf" srcId="{B38D139F-E614-415A-8916-D17338CF335B}" destId="{C01F5C7E-A790-43A5-9EB8-86BD57458364}" srcOrd="1" destOrd="0" presId="urn:microsoft.com/office/officeart/2005/8/layout/orgChart1"/>
    <dgm:cxn modelId="{0FEEB987-8A9A-4E32-849A-0C43FFAAA65F}" type="presOf" srcId="{9A55754A-0F9D-426C-8361-FBB79C711F84}" destId="{96B0B365-9841-42FA-9243-04FF40F6E3A1}" srcOrd="1" destOrd="0" presId="urn:microsoft.com/office/officeart/2005/8/layout/orgChart1"/>
    <dgm:cxn modelId="{09AF0CA2-8FE0-4FD2-B2A3-8F22F9D08A44}" type="presOf" srcId="{F802E49A-F321-412A-BE3C-CFE1EB15D89B}" destId="{81E604D8-250D-4FDF-98BD-EA912B304081}" srcOrd="0" destOrd="0" presId="urn:microsoft.com/office/officeart/2005/8/layout/orgChart1"/>
    <dgm:cxn modelId="{BE3755EB-83D1-438D-9CF4-1B2392DDDB04}" srcId="{B3C1F8AF-B252-43AC-8ED3-3D3880F2F1F8}" destId="{B38D139F-E614-415A-8916-D17338CF335B}" srcOrd="3" destOrd="0" parTransId="{5C56C441-0736-4203-8731-29A73363A6FB}" sibTransId="{10D58EC3-C5CE-49A7-9E72-C52545292C8B}"/>
    <dgm:cxn modelId="{8B97C4C0-DAFE-425F-9344-AAD42D7F6412}" type="presOf" srcId="{0F0BB623-A77F-49D7-9C13-F7F961662D02}" destId="{0A4E9B88-E5C4-4989-A766-E346E2D59AE1}" srcOrd="0" destOrd="0" presId="urn:microsoft.com/office/officeart/2005/8/layout/orgChart1"/>
    <dgm:cxn modelId="{C3F3AEB0-2DB2-470E-92C9-A08CAB55B188}" type="presOf" srcId="{AC96A34A-0F82-44E1-993F-BD087FC111C9}" destId="{92EC1157-2934-4B6D-B517-5E617F99CEBB}" srcOrd="1" destOrd="0" presId="urn:microsoft.com/office/officeart/2005/8/layout/orgChart1"/>
    <dgm:cxn modelId="{0CDB355B-088D-4902-BFB9-E30A8F62B19F}" type="presOf" srcId="{C16A467A-F81A-48BE-AF21-268EAF71CC16}" destId="{74C532D8-A682-41BD-8CF0-E78265466451}" srcOrd="1" destOrd="0" presId="urn:microsoft.com/office/officeart/2005/8/layout/orgChart1"/>
    <dgm:cxn modelId="{DBFF8136-D48E-4805-97EF-921C37BD9954}" type="presOf" srcId="{9A55754A-0F9D-426C-8361-FBB79C711F84}" destId="{62F575BD-4ABE-4050-8344-31020A431BE9}" srcOrd="0" destOrd="0" presId="urn:microsoft.com/office/officeart/2005/8/layout/orgChart1"/>
    <dgm:cxn modelId="{4BD36A54-D094-49BD-99A7-EF85B7BE77B6}" srcId="{B3C1F8AF-B252-43AC-8ED3-3D3880F2F1F8}" destId="{C16A467A-F81A-48BE-AF21-268EAF71CC16}" srcOrd="0" destOrd="0" parTransId="{0545B90D-0211-4368-B564-02E2DA72F270}" sibTransId="{DD3BAB53-59A0-45F1-9A71-E916419D15E8}"/>
    <dgm:cxn modelId="{D3C38BC6-04C2-4935-A6B0-36E619899A55}" srcId="{B3C1F8AF-B252-43AC-8ED3-3D3880F2F1F8}" destId="{AC96A34A-0F82-44E1-993F-BD087FC111C9}" srcOrd="2" destOrd="0" parTransId="{F802E49A-F321-412A-BE3C-CFE1EB15D89B}" sibTransId="{4BD1CFA4-5933-409A-A0D9-B5F57187E186}"/>
    <dgm:cxn modelId="{F6135687-12A0-4EF9-AE0A-6200D5EFADCE}" type="presOf" srcId="{C16A467A-F81A-48BE-AF21-268EAF71CC16}" destId="{F6BBEC83-E208-4CDC-AF15-4EEBE065CBE1}" srcOrd="0" destOrd="0" presId="urn:microsoft.com/office/officeart/2005/8/layout/orgChart1"/>
    <dgm:cxn modelId="{FB67BDD0-BE72-4E44-B528-97405C27F649}" type="presOf" srcId="{B3C1F8AF-B252-43AC-8ED3-3D3880F2F1F8}" destId="{250B6905-7759-4441-B29D-3D12C134D01B}" srcOrd="0" destOrd="0" presId="urn:microsoft.com/office/officeart/2005/8/layout/orgChart1"/>
    <dgm:cxn modelId="{571DEACD-2D58-4D0A-AFC6-EAD5D0D3680C}" srcId="{B3C1F8AF-B252-43AC-8ED3-3D3880F2F1F8}" destId="{9A55754A-0F9D-426C-8361-FBB79C711F84}" srcOrd="1" destOrd="0" parTransId="{AE97F78B-C85E-4B4D-B4DA-EE2ABE7DA726}" sibTransId="{F2A342AD-7EC6-4C33-A3F6-323BEC28C66D}"/>
    <dgm:cxn modelId="{0FA7A912-AB0C-428E-AAD5-420E1FA135B9}" type="presOf" srcId="{B3C1F8AF-B252-43AC-8ED3-3D3880F2F1F8}" destId="{7C2F0255-63B1-4522-9919-7D70F798CED9}" srcOrd="1" destOrd="0" presId="urn:microsoft.com/office/officeart/2005/8/layout/orgChart1"/>
    <dgm:cxn modelId="{2F1FB882-B0C5-4DF8-AC14-C579C9509982}" type="presOf" srcId="{5C56C441-0736-4203-8731-29A73363A6FB}" destId="{BD0B7156-8195-4362-BCF9-F3C94FD60B34}" srcOrd="0" destOrd="0" presId="urn:microsoft.com/office/officeart/2005/8/layout/orgChart1"/>
    <dgm:cxn modelId="{5A1333FD-94EC-48D7-B1E5-F4C90F62DE8D}" type="presParOf" srcId="{0A4E9B88-E5C4-4989-A766-E346E2D59AE1}" destId="{822175D7-68B5-46A8-9AA8-BC2B47BF1677}" srcOrd="0" destOrd="0" presId="urn:microsoft.com/office/officeart/2005/8/layout/orgChart1"/>
    <dgm:cxn modelId="{980DEA3C-1366-4606-B949-BBEA2F944EF4}" type="presParOf" srcId="{822175D7-68B5-46A8-9AA8-BC2B47BF1677}" destId="{F037A461-78F2-40E7-BD49-A290D1F3C342}" srcOrd="0" destOrd="0" presId="urn:microsoft.com/office/officeart/2005/8/layout/orgChart1"/>
    <dgm:cxn modelId="{D4134D4A-3552-470D-BFD5-DBD1C183481F}" type="presParOf" srcId="{F037A461-78F2-40E7-BD49-A290D1F3C342}" destId="{250B6905-7759-4441-B29D-3D12C134D01B}" srcOrd="0" destOrd="0" presId="urn:microsoft.com/office/officeart/2005/8/layout/orgChart1"/>
    <dgm:cxn modelId="{6F895B47-B10C-4A36-92F8-80E6B8A245C3}" type="presParOf" srcId="{F037A461-78F2-40E7-BD49-A290D1F3C342}" destId="{7C2F0255-63B1-4522-9919-7D70F798CED9}" srcOrd="1" destOrd="0" presId="urn:microsoft.com/office/officeart/2005/8/layout/orgChart1"/>
    <dgm:cxn modelId="{7A97E275-06C0-433C-932C-D703DB65E0FA}" type="presParOf" srcId="{822175D7-68B5-46A8-9AA8-BC2B47BF1677}" destId="{ECD84423-CACA-4F27-BB31-EDF4B5E83466}" srcOrd="1" destOrd="0" presId="urn:microsoft.com/office/officeart/2005/8/layout/orgChart1"/>
    <dgm:cxn modelId="{D42ECD5A-B61E-45D1-9008-958FB9F8B46A}" type="presParOf" srcId="{ECD84423-CACA-4F27-BB31-EDF4B5E83466}" destId="{B511A4A5-2F43-4DDC-A73B-EFF983200E78}" srcOrd="0" destOrd="0" presId="urn:microsoft.com/office/officeart/2005/8/layout/orgChart1"/>
    <dgm:cxn modelId="{A6BAAD5E-C03F-4484-BC04-FD42F145C4EC}" type="presParOf" srcId="{ECD84423-CACA-4F27-BB31-EDF4B5E83466}" destId="{6AF86E8C-A853-4A69-A93F-C5EFB61DDCD8}" srcOrd="1" destOrd="0" presId="urn:microsoft.com/office/officeart/2005/8/layout/orgChart1"/>
    <dgm:cxn modelId="{C8CC0A0F-2429-4084-828A-D12AC1D00F18}" type="presParOf" srcId="{6AF86E8C-A853-4A69-A93F-C5EFB61DDCD8}" destId="{1B2BC9D0-DA74-489E-A3DA-759D32B6755E}" srcOrd="0" destOrd="0" presId="urn:microsoft.com/office/officeart/2005/8/layout/orgChart1"/>
    <dgm:cxn modelId="{1C241B9A-19CA-4626-9D4B-74DCD08D8ADE}" type="presParOf" srcId="{1B2BC9D0-DA74-489E-A3DA-759D32B6755E}" destId="{F6BBEC83-E208-4CDC-AF15-4EEBE065CBE1}" srcOrd="0" destOrd="0" presId="urn:microsoft.com/office/officeart/2005/8/layout/orgChart1"/>
    <dgm:cxn modelId="{E5CE6FDE-303F-4D35-8A14-10401739ACA0}" type="presParOf" srcId="{1B2BC9D0-DA74-489E-A3DA-759D32B6755E}" destId="{74C532D8-A682-41BD-8CF0-E78265466451}" srcOrd="1" destOrd="0" presId="urn:microsoft.com/office/officeart/2005/8/layout/orgChart1"/>
    <dgm:cxn modelId="{C021FC2D-E2B4-4C33-BF8C-4D634EDDD56C}" type="presParOf" srcId="{6AF86E8C-A853-4A69-A93F-C5EFB61DDCD8}" destId="{28F47D39-494E-4B76-9EEE-8A0A1344C2E8}" srcOrd="1" destOrd="0" presId="urn:microsoft.com/office/officeart/2005/8/layout/orgChart1"/>
    <dgm:cxn modelId="{B4A5572E-BD7C-4008-B01D-DDACF24603BA}" type="presParOf" srcId="{6AF86E8C-A853-4A69-A93F-C5EFB61DDCD8}" destId="{AE4437E1-0CAF-4460-8CE1-8D6E28955B40}" srcOrd="2" destOrd="0" presId="urn:microsoft.com/office/officeart/2005/8/layout/orgChart1"/>
    <dgm:cxn modelId="{56DC7E89-C33B-4A02-A3D1-23C9EEDF6943}" type="presParOf" srcId="{ECD84423-CACA-4F27-BB31-EDF4B5E83466}" destId="{1EEF2E69-32E2-4712-BC01-E3BC88B5AAA3}" srcOrd="2" destOrd="0" presId="urn:microsoft.com/office/officeart/2005/8/layout/orgChart1"/>
    <dgm:cxn modelId="{469B42D4-2CB2-4FC4-A807-7B1E9B32F298}" type="presParOf" srcId="{ECD84423-CACA-4F27-BB31-EDF4B5E83466}" destId="{4EDB9D37-E29B-44A7-B53E-716DC012368C}" srcOrd="3" destOrd="0" presId="urn:microsoft.com/office/officeart/2005/8/layout/orgChart1"/>
    <dgm:cxn modelId="{4B76C98C-6493-4BC7-89F4-62522F2C2652}" type="presParOf" srcId="{4EDB9D37-E29B-44A7-B53E-716DC012368C}" destId="{F50F5454-9262-409D-AE19-76556AD806B0}" srcOrd="0" destOrd="0" presId="urn:microsoft.com/office/officeart/2005/8/layout/orgChart1"/>
    <dgm:cxn modelId="{3D8D5D56-7FBB-47F0-B3C3-F407CE93D2D7}" type="presParOf" srcId="{F50F5454-9262-409D-AE19-76556AD806B0}" destId="{62F575BD-4ABE-4050-8344-31020A431BE9}" srcOrd="0" destOrd="0" presId="urn:microsoft.com/office/officeart/2005/8/layout/orgChart1"/>
    <dgm:cxn modelId="{8428C82F-EA0F-4937-B4D0-95FD47E309A5}" type="presParOf" srcId="{F50F5454-9262-409D-AE19-76556AD806B0}" destId="{96B0B365-9841-42FA-9243-04FF40F6E3A1}" srcOrd="1" destOrd="0" presId="urn:microsoft.com/office/officeart/2005/8/layout/orgChart1"/>
    <dgm:cxn modelId="{B2512508-89AF-4CC9-B118-958A7E4B3F93}" type="presParOf" srcId="{4EDB9D37-E29B-44A7-B53E-716DC012368C}" destId="{192018D8-DA95-4B09-86BB-6F231B4DF8DD}" srcOrd="1" destOrd="0" presId="urn:microsoft.com/office/officeart/2005/8/layout/orgChart1"/>
    <dgm:cxn modelId="{7318674E-143E-491B-B1B9-75C0993A5B46}" type="presParOf" srcId="{4EDB9D37-E29B-44A7-B53E-716DC012368C}" destId="{693D725A-748B-4CD9-A4CB-411D547E44DF}" srcOrd="2" destOrd="0" presId="urn:microsoft.com/office/officeart/2005/8/layout/orgChart1"/>
    <dgm:cxn modelId="{F2F6831F-1D07-4423-B594-0F31C99E2E3E}" type="presParOf" srcId="{ECD84423-CACA-4F27-BB31-EDF4B5E83466}" destId="{81E604D8-250D-4FDF-98BD-EA912B304081}" srcOrd="4" destOrd="0" presId="urn:microsoft.com/office/officeart/2005/8/layout/orgChart1"/>
    <dgm:cxn modelId="{5B04C430-DE92-44C1-B909-5431D68C9FCC}" type="presParOf" srcId="{ECD84423-CACA-4F27-BB31-EDF4B5E83466}" destId="{4F0D451F-C145-41CB-A618-FC5C95858DDD}" srcOrd="5" destOrd="0" presId="urn:microsoft.com/office/officeart/2005/8/layout/orgChart1"/>
    <dgm:cxn modelId="{5CC0336B-1F5D-4E09-92E4-090B53869F20}" type="presParOf" srcId="{4F0D451F-C145-41CB-A618-FC5C95858DDD}" destId="{82E2108A-47E9-4960-89FB-8891645BF2AD}" srcOrd="0" destOrd="0" presId="urn:microsoft.com/office/officeart/2005/8/layout/orgChart1"/>
    <dgm:cxn modelId="{1EBA0A58-2B93-4D8B-BF6B-0274B966CEA7}" type="presParOf" srcId="{82E2108A-47E9-4960-89FB-8891645BF2AD}" destId="{72EF0FA2-707D-4E02-AE13-A46BA56EA465}" srcOrd="0" destOrd="0" presId="urn:microsoft.com/office/officeart/2005/8/layout/orgChart1"/>
    <dgm:cxn modelId="{35877F5D-EAAB-4316-89FB-8AA4074519AD}" type="presParOf" srcId="{82E2108A-47E9-4960-89FB-8891645BF2AD}" destId="{92EC1157-2934-4B6D-B517-5E617F99CEBB}" srcOrd="1" destOrd="0" presId="urn:microsoft.com/office/officeart/2005/8/layout/orgChart1"/>
    <dgm:cxn modelId="{A0D06DFD-61E2-4D7E-9E29-6016EB737F6E}" type="presParOf" srcId="{4F0D451F-C145-41CB-A618-FC5C95858DDD}" destId="{1004157E-35DD-42F3-985D-FB4A6F209A61}" srcOrd="1" destOrd="0" presId="urn:microsoft.com/office/officeart/2005/8/layout/orgChart1"/>
    <dgm:cxn modelId="{00B8FE6B-5DD0-4850-95D3-CEBD28A7E61C}" type="presParOf" srcId="{4F0D451F-C145-41CB-A618-FC5C95858DDD}" destId="{3F3C8D5D-913B-4BF9-BF28-5027F827CEB4}" srcOrd="2" destOrd="0" presId="urn:microsoft.com/office/officeart/2005/8/layout/orgChart1"/>
    <dgm:cxn modelId="{8559113F-EC28-4F29-9691-DAD3D052D725}" type="presParOf" srcId="{822175D7-68B5-46A8-9AA8-BC2B47BF1677}" destId="{714DD2F2-9BDC-44A0-8679-B0B150AF6969}" srcOrd="2" destOrd="0" presId="urn:microsoft.com/office/officeart/2005/8/layout/orgChart1"/>
    <dgm:cxn modelId="{F5A3FD4D-0943-4D72-9C45-6597DCFBCEBB}" type="presParOf" srcId="{714DD2F2-9BDC-44A0-8679-B0B150AF6969}" destId="{BD0B7156-8195-4362-BCF9-F3C94FD60B34}" srcOrd="0" destOrd="0" presId="urn:microsoft.com/office/officeart/2005/8/layout/orgChart1"/>
    <dgm:cxn modelId="{25DAE280-CA12-4D39-8386-C587D4BD6B08}" type="presParOf" srcId="{714DD2F2-9BDC-44A0-8679-B0B150AF6969}" destId="{FC30DA12-A936-48B0-8A1C-A6A680E6A0F9}" srcOrd="1" destOrd="0" presId="urn:microsoft.com/office/officeart/2005/8/layout/orgChart1"/>
    <dgm:cxn modelId="{C4B70DEE-1224-4FE4-94E8-97129F2D8091}" type="presParOf" srcId="{FC30DA12-A936-48B0-8A1C-A6A680E6A0F9}" destId="{A2DBD429-8422-4385-93C6-D857F424D8A7}" srcOrd="0" destOrd="0" presId="urn:microsoft.com/office/officeart/2005/8/layout/orgChart1"/>
    <dgm:cxn modelId="{3F632F6C-74A9-49E4-8D9F-ECF106E24FE7}" type="presParOf" srcId="{A2DBD429-8422-4385-93C6-D857F424D8A7}" destId="{358F4EC1-E925-4C5D-BB5A-4E26E095115D}" srcOrd="0" destOrd="0" presId="urn:microsoft.com/office/officeart/2005/8/layout/orgChart1"/>
    <dgm:cxn modelId="{D40BE3A7-8C30-4F6C-BF26-524AFFDF5BA1}" type="presParOf" srcId="{A2DBD429-8422-4385-93C6-D857F424D8A7}" destId="{C01F5C7E-A790-43A5-9EB8-86BD57458364}" srcOrd="1" destOrd="0" presId="urn:microsoft.com/office/officeart/2005/8/layout/orgChart1"/>
    <dgm:cxn modelId="{29BE7280-1717-4370-829A-175C76711FC3}" type="presParOf" srcId="{FC30DA12-A936-48B0-8A1C-A6A680E6A0F9}" destId="{1FC7DFD9-23BB-4112-B4A2-9AC97FAB3C2E}" srcOrd="1" destOrd="0" presId="urn:microsoft.com/office/officeart/2005/8/layout/orgChart1"/>
    <dgm:cxn modelId="{F0398E35-83CF-4078-B2CF-5D0904B24545}" type="presParOf" srcId="{FC30DA12-A936-48B0-8A1C-A6A680E6A0F9}" destId="{76DCEBA6-3AEB-4201-AE58-8F9337D55080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4.xml><?xml version="1.0" encoding="utf-8"?>
<dgm:dataModel xmlns:dgm="http://schemas.openxmlformats.org/drawingml/2006/diagram" xmlns:a="http://schemas.openxmlformats.org/drawingml/2006/main">
  <dgm:ptLst>
    <dgm:pt modelId="{BD3D72B1-EEF6-4EB4-803A-A74A6B41934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9DEA55C1-E59C-4B5B-90DC-1D0B54C2B20C}">
      <dgm:prSet phldrT="[Texto]" custT="1"/>
      <dgm:spPr>
        <a:solidFill>
          <a:schemeClr val="bg1"/>
        </a:solidFill>
      </dgm:spPr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ES" sz="1200" dirty="0"/>
            <a:t>Coordinador(a) de Sistemas, Tecnología y </a:t>
          </a:r>
          <a:r>
            <a:rPr lang="es-ES" sz="1200" dirty="0" smtClean="0"/>
            <a:t>Seguridad</a:t>
          </a:r>
        </a:p>
        <a:p>
          <a:pPr>
            <a:spcBef>
              <a:spcPts val="0"/>
            </a:spcBef>
            <a:spcAft>
              <a:spcPts val="0"/>
            </a:spcAft>
          </a:pPr>
          <a:r>
            <a:rPr lang="es-ES" sz="1200" dirty="0" smtClean="0"/>
            <a:t>240792</a:t>
          </a:r>
          <a:endParaRPr lang="es-ES" sz="1200" dirty="0"/>
        </a:p>
      </dgm:t>
    </dgm:pt>
    <dgm:pt modelId="{1C0576D0-2BD9-4D61-BC42-6FFE9C63440E}" type="sib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DC431621-F922-42D7-987E-BC6EADD572A1}" type="par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80C91609-4155-490D-A93A-2840363F77EF}">
      <dgm:prSet custT="1"/>
      <dgm:spPr>
        <a:solidFill>
          <a:schemeClr val="bg1"/>
        </a:solidFill>
      </dgm:spPr>
      <dgm:t>
        <a:bodyPr/>
        <a:lstStyle/>
        <a:p>
          <a:r>
            <a:rPr lang="es-ES" sz="1200" dirty="0"/>
            <a:t>Jefe(a) de Sistemas, </a:t>
          </a:r>
          <a:br>
            <a:rPr lang="es-ES" sz="1200" dirty="0"/>
          </a:br>
          <a:r>
            <a:rPr lang="es-ES" sz="1200" dirty="0"/>
            <a:t>Tecnología y </a:t>
          </a:r>
          <a:r>
            <a:rPr lang="es-ES" sz="1200" dirty="0" smtClean="0"/>
            <a:t>Seguridad</a:t>
          </a:r>
        </a:p>
        <a:p>
          <a:r>
            <a:rPr lang="es-ES" altLang="es-MX" sz="1200" b="0" i="0" u="none" dirty="0" smtClean="0"/>
            <a:t>241059</a:t>
          </a:r>
          <a:endParaRPr lang="es-ES" sz="1200" dirty="0" smtClean="0"/>
        </a:p>
      </dgm:t>
    </dgm:pt>
    <dgm:pt modelId="{2A362D5D-A3DA-4F6C-8849-2A8C51EEB6D2}" type="parTrans" cxnId="{CD919398-2D16-476A-9BB4-B45D31C1442E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5A3BE225-2F5B-4161-8A74-36B352EE9587}" type="sibTrans" cxnId="{CD919398-2D16-476A-9BB4-B45D31C1442E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E170AE86-13A6-411B-9B06-799CD93A5D15}" type="asst">
      <dgm:prSet custT="1"/>
      <dgm:spPr/>
      <dgm:t>
        <a:bodyPr/>
        <a:lstStyle/>
        <a:p>
          <a:r>
            <a:rPr lang="es-ES" sz="1200" dirty="0"/>
            <a:t>Abogado(a</a:t>
          </a:r>
          <a:r>
            <a:rPr lang="es-ES" sz="1200" dirty="0" smtClean="0"/>
            <a:t>)</a:t>
          </a:r>
        </a:p>
        <a:p>
          <a:r>
            <a:rPr lang="es-ES" sz="1200" dirty="0" smtClean="0"/>
            <a:t>101394</a:t>
          </a:r>
          <a:endParaRPr lang="es-ES" sz="1200" dirty="0"/>
        </a:p>
      </dgm:t>
    </dgm:pt>
    <dgm:pt modelId="{D3979194-9DAD-45A8-99F8-806D84D41F1A}" type="parTrans" cxnId="{50993DF4-56C5-424D-B483-715A5A3A7AE5}">
      <dgm:prSet/>
      <dgm:spPr/>
      <dgm:t>
        <a:bodyPr/>
        <a:lstStyle/>
        <a:p>
          <a:endParaRPr lang="es-MX"/>
        </a:p>
      </dgm:t>
    </dgm:pt>
    <dgm:pt modelId="{99B36204-2AFE-4F5B-AC0A-B4D3E4D7EFD1}" type="sibTrans" cxnId="{50993DF4-56C5-424D-B483-715A5A3A7AE5}">
      <dgm:prSet/>
      <dgm:spPr/>
      <dgm:t>
        <a:bodyPr/>
        <a:lstStyle/>
        <a:p>
          <a:endParaRPr lang="es-MX"/>
        </a:p>
      </dgm:t>
    </dgm:pt>
    <dgm:pt modelId="{B3263371-B20E-4D1C-87B0-F232DC5A756C}" type="pres">
      <dgm:prSet presAssocID="{BD3D72B1-EEF6-4EB4-803A-A74A6B4193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8CDE9839-8DE1-472C-9904-C93FC90AA559}" type="pres">
      <dgm:prSet presAssocID="{9DEA55C1-E59C-4B5B-90DC-1D0B54C2B20C}" presName="hierRoot1" presStyleCnt="0">
        <dgm:presLayoutVars>
          <dgm:hierBranch/>
        </dgm:presLayoutVars>
      </dgm:prSet>
      <dgm:spPr/>
    </dgm:pt>
    <dgm:pt modelId="{A15FBA2B-7AAA-4593-A287-168E70F88188}" type="pres">
      <dgm:prSet presAssocID="{9DEA55C1-E59C-4B5B-90DC-1D0B54C2B20C}" presName="rootComposite1" presStyleCnt="0"/>
      <dgm:spPr/>
    </dgm:pt>
    <dgm:pt modelId="{86D99192-4F64-487A-BE9B-B4D3790AE7BC}" type="pres">
      <dgm:prSet presAssocID="{9DEA55C1-E59C-4B5B-90DC-1D0B54C2B20C}" presName="rootText1" presStyleLbl="node0" presStyleIdx="0" presStyleCnt="1" custScaleX="87719" custScaleY="93769" custLinFactNeighborX="-21351" custLinFactNeighborY="3116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2A4EFCD-7609-4E18-A214-10BA88B362DC}" type="pres">
      <dgm:prSet presAssocID="{9DEA55C1-E59C-4B5B-90DC-1D0B54C2B20C}" presName="rootConnector1" presStyleLbl="node1" presStyleIdx="0" presStyleCnt="0"/>
      <dgm:spPr/>
      <dgm:t>
        <a:bodyPr/>
        <a:lstStyle/>
        <a:p>
          <a:endParaRPr lang="es-ES"/>
        </a:p>
      </dgm:t>
    </dgm:pt>
    <dgm:pt modelId="{05E8A0F8-8F4A-4D16-B455-9B21EE5D83FA}" type="pres">
      <dgm:prSet presAssocID="{9DEA55C1-E59C-4B5B-90DC-1D0B54C2B20C}" presName="hierChild2" presStyleCnt="0"/>
      <dgm:spPr/>
    </dgm:pt>
    <dgm:pt modelId="{1B629531-8094-48B1-A912-03163CE2EB0E}" type="pres">
      <dgm:prSet presAssocID="{2A362D5D-A3DA-4F6C-8849-2A8C51EEB6D2}" presName="Name35" presStyleLbl="parChTrans1D2" presStyleIdx="0" presStyleCnt="2"/>
      <dgm:spPr/>
      <dgm:t>
        <a:bodyPr/>
        <a:lstStyle/>
        <a:p>
          <a:endParaRPr lang="es-ES"/>
        </a:p>
      </dgm:t>
    </dgm:pt>
    <dgm:pt modelId="{B570DFF2-79FF-4DD0-A8FE-728069315CDB}" type="pres">
      <dgm:prSet presAssocID="{80C91609-4155-490D-A93A-2840363F77EF}" presName="hierRoot2" presStyleCnt="0">
        <dgm:presLayoutVars>
          <dgm:hierBranch/>
        </dgm:presLayoutVars>
      </dgm:prSet>
      <dgm:spPr/>
    </dgm:pt>
    <dgm:pt modelId="{AC57EB8E-F8F8-49E5-AB3B-101A503E7149}" type="pres">
      <dgm:prSet presAssocID="{80C91609-4155-490D-A93A-2840363F77EF}" presName="rootComposite" presStyleCnt="0"/>
      <dgm:spPr/>
    </dgm:pt>
    <dgm:pt modelId="{0E4A1FB2-B936-4A45-9B17-4DC72B6EC80F}" type="pres">
      <dgm:prSet presAssocID="{80C91609-4155-490D-A93A-2840363F77EF}" presName="rootText" presStyleLbl="node2" presStyleIdx="0" presStyleCnt="1" custScaleX="72595" custScaleY="81670" custLinFactNeighborX="-21286" custLinFactNeighborY="-2896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0C7E907-B590-4FA8-BA47-0908BC71EE25}" type="pres">
      <dgm:prSet presAssocID="{80C91609-4155-490D-A93A-2840363F77EF}" presName="rootConnector" presStyleLbl="node2" presStyleIdx="0" presStyleCnt="1"/>
      <dgm:spPr/>
      <dgm:t>
        <a:bodyPr/>
        <a:lstStyle/>
        <a:p>
          <a:endParaRPr lang="es-ES"/>
        </a:p>
      </dgm:t>
    </dgm:pt>
    <dgm:pt modelId="{0DCE5A2E-AABD-41D8-AB45-73FC6E777742}" type="pres">
      <dgm:prSet presAssocID="{80C91609-4155-490D-A93A-2840363F77EF}" presName="hierChild4" presStyleCnt="0"/>
      <dgm:spPr/>
    </dgm:pt>
    <dgm:pt modelId="{4F6E22EF-9940-4E6D-8F89-9A1FB953EB04}" type="pres">
      <dgm:prSet presAssocID="{80C91609-4155-490D-A93A-2840363F77EF}" presName="hierChild5" presStyleCnt="0"/>
      <dgm:spPr/>
    </dgm:pt>
    <dgm:pt modelId="{E6CFA08A-7145-470C-A659-6A725D85622B}" type="pres">
      <dgm:prSet presAssocID="{9DEA55C1-E59C-4B5B-90DC-1D0B54C2B20C}" presName="hierChild3" presStyleCnt="0"/>
      <dgm:spPr/>
    </dgm:pt>
    <dgm:pt modelId="{6CADFBC4-36C6-4646-9CBC-457490BD58A9}" type="pres">
      <dgm:prSet presAssocID="{D3979194-9DAD-45A8-99F8-806D84D41F1A}" presName="Name111" presStyleLbl="parChTrans1D2" presStyleIdx="1" presStyleCnt="2"/>
      <dgm:spPr/>
      <dgm:t>
        <a:bodyPr/>
        <a:lstStyle/>
        <a:p>
          <a:endParaRPr lang="es-ES"/>
        </a:p>
      </dgm:t>
    </dgm:pt>
    <dgm:pt modelId="{EB5D2130-0DE6-4CC4-88FE-FC341F595C0A}" type="pres">
      <dgm:prSet presAssocID="{E170AE86-13A6-411B-9B06-799CD93A5D15}" presName="hierRoot3" presStyleCnt="0">
        <dgm:presLayoutVars>
          <dgm:hierBranch val="init"/>
        </dgm:presLayoutVars>
      </dgm:prSet>
      <dgm:spPr/>
    </dgm:pt>
    <dgm:pt modelId="{62621681-21A7-4502-B065-4077DAD2D495}" type="pres">
      <dgm:prSet presAssocID="{E170AE86-13A6-411B-9B06-799CD93A5D15}" presName="rootComposite3" presStyleCnt="0"/>
      <dgm:spPr/>
    </dgm:pt>
    <dgm:pt modelId="{5A85CEA1-E22E-435A-8F8C-CD2C74267CE1}" type="pres">
      <dgm:prSet presAssocID="{E170AE86-13A6-411B-9B06-799CD93A5D15}" presName="rootText3" presStyleLbl="asst1" presStyleIdx="0" presStyleCnt="1" custScaleX="53272" custScaleY="54852" custLinFactNeighborX="-2657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5CAAB6A7-88F7-4AD5-A860-CFC68EECDC4D}" type="pres">
      <dgm:prSet presAssocID="{E170AE86-13A6-411B-9B06-799CD93A5D15}" presName="rootConnector3" presStyleLbl="asst1" presStyleIdx="0" presStyleCnt="1"/>
      <dgm:spPr/>
      <dgm:t>
        <a:bodyPr/>
        <a:lstStyle/>
        <a:p>
          <a:endParaRPr lang="es-ES"/>
        </a:p>
      </dgm:t>
    </dgm:pt>
    <dgm:pt modelId="{B34328D0-A5BD-452D-9BD1-74932985E562}" type="pres">
      <dgm:prSet presAssocID="{E170AE86-13A6-411B-9B06-799CD93A5D15}" presName="hierChild6" presStyleCnt="0"/>
      <dgm:spPr/>
    </dgm:pt>
    <dgm:pt modelId="{8E3A0EEE-FA4F-4238-8619-8F4F95B98693}" type="pres">
      <dgm:prSet presAssocID="{E170AE86-13A6-411B-9B06-799CD93A5D15}" presName="hierChild7" presStyleCnt="0"/>
      <dgm:spPr/>
    </dgm:pt>
  </dgm:ptLst>
  <dgm:cxnLst>
    <dgm:cxn modelId="{CD919398-2D16-476A-9BB4-B45D31C1442E}" srcId="{9DEA55C1-E59C-4B5B-90DC-1D0B54C2B20C}" destId="{80C91609-4155-490D-A93A-2840363F77EF}" srcOrd="0" destOrd="0" parTransId="{2A362D5D-A3DA-4F6C-8849-2A8C51EEB6D2}" sibTransId="{5A3BE225-2F5B-4161-8A74-36B352EE9587}"/>
    <dgm:cxn modelId="{92A01FCD-CEBB-4EE1-8EAD-B6A188ED591B}" type="presOf" srcId="{E170AE86-13A6-411B-9B06-799CD93A5D15}" destId="{5CAAB6A7-88F7-4AD5-A860-CFC68EECDC4D}" srcOrd="1" destOrd="0" presId="urn:microsoft.com/office/officeart/2005/8/layout/orgChart1"/>
    <dgm:cxn modelId="{50993DF4-56C5-424D-B483-715A5A3A7AE5}" srcId="{9DEA55C1-E59C-4B5B-90DC-1D0B54C2B20C}" destId="{E170AE86-13A6-411B-9B06-799CD93A5D15}" srcOrd="1" destOrd="0" parTransId="{D3979194-9DAD-45A8-99F8-806D84D41F1A}" sibTransId="{99B36204-2AFE-4F5B-AC0A-B4D3E4D7EFD1}"/>
    <dgm:cxn modelId="{699D086D-DC08-4042-82C9-E7ADE7C40759}" type="presOf" srcId="{D3979194-9DAD-45A8-99F8-806D84D41F1A}" destId="{6CADFBC4-36C6-4646-9CBC-457490BD58A9}" srcOrd="0" destOrd="0" presId="urn:microsoft.com/office/officeart/2005/8/layout/orgChart1"/>
    <dgm:cxn modelId="{D2139F06-0E3D-43E2-9503-B5DE0E61567B}" type="presOf" srcId="{BD3D72B1-EEF6-4EB4-803A-A74A6B419346}" destId="{B3263371-B20E-4D1C-87B0-F232DC5A756C}" srcOrd="0" destOrd="0" presId="urn:microsoft.com/office/officeart/2005/8/layout/orgChart1"/>
    <dgm:cxn modelId="{C2AFCAF5-47D7-480E-8656-73E4A2154ED3}" type="presOf" srcId="{80C91609-4155-490D-A93A-2840363F77EF}" destId="{70C7E907-B590-4FA8-BA47-0908BC71EE25}" srcOrd="1" destOrd="0" presId="urn:microsoft.com/office/officeart/2005/8/layout/orgChart1"/>
    <dgm:cxn modelId="{6646EB28-4F05-4D69-B83F-147731A08DC0}" type="presOf" srcId="{9DEA55C1-E59C-4B5B-90DC-1D0B54C2B20C}" destId="{86D99192-4F64-487A-BE9B-B4D3790AE7BC}" srcOrd="0" destOrd="0" presId="urn:microsoft.com/office/officeart/2005/8/layout/orgChart1"/>
    <dgm:cxn modelId="{A5484B58-AE89-44A3-BEEA-0E9430DDA487}" type="presOf" srcId="{E170AE86-13A6-411B-9B06-799CD93A5D15}" destId="{5A85CEA1-E22E-435A-8F8C-CD2C74267CE1}" srcOrd="0" destOrd="0" presId="urn:microsoft.com/office/officeart/2005/8/layout/orgChart1"/>
    <dgm:cxn modelId="{264E9919-00F0-4161-8BFB-CE214505B317}" type="presOf" srcId="{2A362D5D-A3DA-4F6C-8849-2A8C51EEB6D2}" destId="{1B629531-8094-48B1-A912-03163CE2EB0E}" srcOrd="0" destOrd="0" presId="urn:microsoft.com/office/officeart/2005/8/layout/orgChart1"/>
    <dgm:cxn modelId="{897CCE8F-A0DD-435E-80BE-D806F6C20B0E}" type="presOf" srcId="{9DEA55C1-E59C-4B5B-90DC-1D0B54C2B20C}" destId="{B2A4EFCD-7609-4E18-A214-10BA88B362DC}" srcOrd="1" destOrd="0" presId="urn:microsoft.com/office/officeart/2005/8/layout/orgChart1"/>
    <dgm:cxn modelId="{4A44EA0C-415E-4568-B3E6-0D039F238A73}" type="presOf" srcId="{80C91609-4155-490D-A93A-2840363F77EF}" destId="{0E4A1FB2-B936-4A45-9B17-4DC72B6EC80F}" srcOrd="0" destOrd="0" presId="urn:microsoft.com/office/officeart/2005/8/layout/orgChart1"/>
    <dgm:cxn modelId="{249329A8-F917-44DE-879B-81493D40AFAF}" srcId="{BD3D72B1-EEF6-4EB4-803A-A74A6B419346}" destId="{9DEA55C1-E59C-4B5B-90DC-1D0B54C2B20C}" srcOrd="0" destOrd="0" parTransId="{DC431621-F922-42D7-987E-BC6EADD572A1}" sibTransId="{1C0576D0-2BD9-4D61-BC42-6FFE9C63440E}"/>
    <dgm:cxn modelId="{4FFE41C9-4CBB-423B-BA58-A3BB53F5AA61}" type="presParOf" srcId="{B3263371-B20E-4D1C-87B0-F232DC5A756C}" destId="{8CDE9839-8DE1-472C-9904-C93FC90AA559}" srcOrd="0" destOrd="0" presId="urn:microsoft.com/office/officeart/2005/8/layout/orgChart1"/>
    <dgm:cxn modelId="{3E388EDC-026E-4F64-9657-2D1EC5651365}" type="presParOf" srcId="{8CDE9839-8DE1-472C-9904-C93FC90AA559}" destId="{A15FBA2B-7AAA-4593-A287-168E70F88188}" srcOrd="0" destOrd="0" presId="urn:microsoft.com/office/officeart/2005/8/layout/orgChart1"/>
    <dgm:cxn modelId="{EB615548-4221-4E93-A96D-9858D6E4601D}" type="presParOf" srcId="{A15FBA2B-7AAA-4593-A287-168E70F88188}" destId="{86D99192-4F64-487A-BE9B-B4D3790AE7BC}" srcOrd="0" destOrd="0" presId="urn:microsoft.com/office/officeart/2005/8/layout/orgChart1"/>
    <dgm:cxn modelId="{2A494CBD-391C-4764-9E4D-ADAA42D25F8E}" type="presParOf" srcId="{A15FBA2B-7AAA-4593-A287-168E70F88188}" destId="{B2A4EFCD-7609-4E18-A214-10BA88B362DC}" srcOrd="1" destOrd="0" presId="urn:microsoft.com/office/officeart/2005/8/layout/orgChart1"/>
    <dgm:cxn modelId="{1015DB0E-1579-4828-BE09-CFB6F2072E61}" type="presParOf" srcId="{8CDE9839-8DE1-472C-9904-C93FC90AA559}" destId="{05E8A0F8-8F4A-4D16-B455-9B21EE5D83FA}" srcOrd="1" destOrd="0" presId="urn:microsoft.com/office/officeart/2005/8/layout/orgChart1"/>
    <dgm:cxn modelId="{DD248116-C19F-4382-8F76-D0E412A8481B}" type="presParOf" srcId="{05E8A0F8-8F4A-4D16-B455-9B21EE5D83FA}" destId="{1B629531-8094-48B1-A912-03163CE2EB0E}" srcOrd="0" destOrd="0" presId="urn:microsoft.com/office/officeart/2005/8/layout/orgChart1"/>
    <dgm:cxn modelId="{F6E03293-9EE9-44B9-A066-7D5169F178EC}" type="presParOf" srcId="{05E8A0F8-8F4A-4D16-B455-9B21EE5D83FA}" destId="{B570DFF2-79FF-4DD0-A8FE-728069315CDB}" srcOrd="1" destOrd="0" presId="urn:microsoft.com/office/officeart/2005/8/layout/orgChart1"/>
    <dgm:cxn modelId="{ECFC8B59-1F7E-432E-B07D-BC2869DB4F22}" type="presParOf" srcId="{B570DFF2-79FF-4DD0-A8FE-728069315CDB}" destId="{AC57EB8E-F8F8-49E5-AB3B-101A503E7149}" srcOrd="0" destOrd="0" presId="urn:microsoft.com/office/officeart/2005/8/layout/orgChart1"/>
    <dgm:cxn modelId="{8BF3C99B-9051-4491-A800-A2DDA926ABEE}" type="presParOf" srcId="{AC57EB8E-F8F8-49E5-AB3B-101A503E7149}" destId="{0E4A1FB2-B936-4A45-9B17-4DC72B6EC80F}" srcOrd="0" destOrd="0" presId="urn:microsoft.com/office/officeart/2005/8/layout/orgChart1"/>
    <dgm:cxn modelId="{53C778BA-9903-450E-BF8D-26A69A89A20D}" type="presParOf" srcId="{AC57EB8E-F8F8-49E5-AB3B-101A503E7149}" destId="{70C7E907-B590-4FA8-BA47-0908BC71EE25}" srcOrd="1" destOrd="0" presId="urn:microsoft.com/office/officeart/2005/8/layout/orgChart1"/>
    <dgm:cxn modelId="{13D29696-A9F1-4921-B527-424DC5DDEF88}" type="presParOf" srcId="{B570DFF2-79FF-4DD0-A8FE-728069315CDB}" destId="{0DCE5A2E-AABD-41D8-AB45-73FC6E777742}" srcOrd="1" destOrd="0" presId="urn:microsoft.com/office/officeart/2005/8/layout/orgChart1"/>
    <dgm:cxn modelId="{6B868DC8-8362-493B-A2D3-740D3C93D9E6}" type="presParOf" srcId="{B570DFF2-79FF-4DD0-A8FE-728069315CDB}" destId="{4F6E22EF-9940-4E6D-8F89-9A1FB953EB04}" srcOrd="2" destOrd="0" presId="urn:microsoft.com/office/officeart/2005/8/layout/orgChart1"/>
    <dgm:cxn modelId="{73BE70B3-5630-45E1-9154-CA79D2B094F3}" type="presParOf" srcId="{8CDE9839-8DE1-472C-9904-C93FC90AA559}" destId="{E6CFA08A-7145-470C-A659-6A725D85622B}" srcOrd="2" destOrd="0" presId="urn:microsoft.com/office/officeart/2005/8/layout/orgChart1"/>
    <dgm:cxn modelId="{9A60940B-5B46-43F0-9B43-732579869A5A}" type="presParOf" srcId="{E6CFA08A-7145-470C-A659-6A725D85622B}" destId="{6CADFBC4-36C6-4646-9CBC-457490BD58A9}" srcOrd="0" destOrd="0" presId="urn:microsoft.com/office/officeart/2005/8/layout/orgChart1"/>
    <dgm:cxn modelId="{355FF209-3A33-4859-B11F-769B9EEF05B0}" type="presParOf" srcId="{E6CFA08A-7145-470C-A659-6A725D85622B}" destId="{EB5D2130-0DE6-4CC4-88FE-FC341F595C0A}" srcOrd="1" destOrd="0" presId="urn:microsoft.com/office/officeart/2005/8/layout/orgChart1"/>
    <dgm:cxn modelId="{AA287E2B-9335-4131-9DFB-64F606BBFD25}" type="presParOf" srcId="{EB5D2130-0DE6-4CC4-88FE-FC341F595C0A}" destId="{62621681-21A7-4502-B065-4077DAD2D495}" srcOrd="0" destOrd="0" presId="urn:microsoft.com/office/officeart/2005/8/layout/orgChart1"/>
    <dgm:cxn modelId="{F5D8D7D0-5F9F-412B-A3D0-BB13BE430DA8}" type="presParOf" srcId="{62621681-21A7-4502-B065-4077DAD2D495}" destId="{5A85CEA1-E22E-435A-8F8C-CD2C74267CE1}" srcOrd="0" destOrd="0" presId="urn:microsoft.com/office/officeart/2005/8/layout/orgChart1"/>
    <dgm:cxn modelId="{411BF47E-8F63-4CCA-AF12-6C6CC43EE559}" type="presParOf" srcId="{62621681-21A7-4502-B065-4077DAD2D495}" destId="{5CAAB6A7-88F7-4AD5-A860-CFC68EECDC4D}" srcOrd="1" destOrd="0" presId="urn:microsoft.com/office/officeart/2005/8/layout/orgChart1"/>
    <dgm:cxn modelId="{9D9960FA-0C65-47BA-9E22-9BFC7016D3B5}" type="presParOf" srcId="{EB5D2130-0DE6-4CC4-88FE-FC341F595C0A}" destId="{B34328D0-A5BD-452D-9BD1-74932985E562}" srcOrd="1" destOrd="0" presId="urn:microsoft.com/office/officeart/2005/8/layout/orgChart1"/>
    <dgm:cxn modelId="{CFADC851-2406-4576-88F8-6BC103B457DB}" type="presParOf" srcId="{EB5D2130-0DE6-4CC4-88FE-FC341F595C0A}" destId="{8E3A0EEE-FA4F-4238-8619-8F4F95B98693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5.xml><?xml version="1.0" encoding="utf-8"?>
<dgm:dataModel xmlns:dgm="http://schemas.openxmlformats.org/drawingml/2006/diagram" xmlns:a="http://schemas.openxmlformats.org/drawingml/2006/main">
  <dgm:ptLst>
    <dgm:pt modelId="{CDAC5961-50FC-4628-8DAB-2215648EE009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583549C0-397C-4DB8-81F1-4D631638F834}">
      <dgm:prSet custT="1"/>
      <dgm:spPr>
        <a:solidFill>
          <a:schemeClr val="bg1"/>
        </a:solidFill>
      </dgm:spPr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ES" sz="1200" dirty="0" smtClean="0">
              <a:solidFill>
                <a:schemeClr val="tx1"/>
              </a:solidFill>
            </a:rPr>
            <a:t>Área de Análisis, Audio y Video</a:t>
          </a:r>
          <a:endParaRPr lang="es-ES" sz="1200" dirty="0">
            <a:solidFill>
              <a:schemeClr val="tx1"/>
            </a:solidFill>
          </a:endParaRPr>
        </a:p>
      </dgm:t>
    </dgm:pt>
    <dgm:pt modelId="{804D09B1-FAA3-4FF8-BF15-63F01B537A2C}" type="parTrans" cxnId="{5190BBB8-9322-405D-A74A-573A1527591C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s-ES" sz="1200">
            <a:solidFill>
              <a:schemeClr val="tx1"/>
            </a:solidFill>
          </a:endParaRPr>
        </a:p>
      </dgm:t>
    </dgm:pt>
    <dgm:pt modelId="{F1C5ACE5-9C3D-41DC-8F20-043D5B4E2DB8}" type="sibTrans" cxnId="{5190BBB8-9322-405D-A74A-573A1527591C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s-ES" sz="1200">
            <a:solidFill>
              <a:schemeClr val="tx1"/>
            </a:solidFill>
          </a:endParaRPr>
        </a:p>
      </dgm:t>
    </dgm:pt>
    <dgm:pt modelId="{77694EA4-2521-4352-87CA-7318EC6BE13F}">
      <dgm:prSet custT="1"/>
      <dgm:spPr>
        <a:solidFill>
          <a:schemeClr val="bg1"/>
        </a:solidFill>
        <a:ln>
          <a:solidFill>
            <a:schemeClr val="bg1"/>
          </a:solidFill>
        </a:ln>
      </dgm:spPr>
      <dgm:t>
        <a:bodyPr/>
        <a:lstStyle/>
        <a:p>
          <a:r>
            <a:rPr lang="es-MX" sz="1200" dirty="0" smtClean="0"/>
            <a:t>Jefe(a) de Monitoreo</a:t>
          </a:r>
        </a:p>
      </dgm:t>
    </dgm:pt>
    <dgm:pt modelId="{9EF4BF40-5A3F-4440-B410-4BA77621EFC0}" type="parTrans" cxnId="{AB3D5B8F-BC2F-4363-BD40-D6B4C93AC566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s-ES" sz="1200">
            <a:solidFill>
              <a:schemeClr val="tx1"/>
            </a:solidFill>
          </a:endParaRPr>
        </a:p>
      </dgm:t>
    </dgm:pt>
    <dgm:pt modelId="{4703D4C6-AE2A-4E8D-A685-AB49188CA45D}" type="sibTrans" cxnId="{AB3D5B8F-BC2F-4363-BD40-D6B4C93AC566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s-ES" sz="1200">
            <a:solidFill>
              <a:schemeClr val="tx1"/>
            </a:solidFill>
          </a:endParaRPr>
        </a:p>
      </dgm:t>
    </dgm:pt>
    <dgm:pt modelId="{98B8DCD5-DBFD-4DC8-8999-1CB076D75D12}">
      <dgm:prSet custT="1"/>
      <dgm:spPr>
        <a:solidFill>
          <a:schemeClr val="bg1"/>
        </a:solidFill>
        <a:ln>
          <a:solidFill>
            <a:schemeClr val="bg1"/>
          </a:solidFill>
        </a:ln>
      </dgm:spPr>
      <dgm:t>
        <a:bodyPr/>
        <a:lstStyle/>
        <a:p>
          <a:r>
            <a:rPr lang="es-ES" altLang="es-MX" sz="1200" b="0" i="0" u="none" dirty="0" smtClean="0"/>
            <a:t>Jefe(a) de Radio</a:t>
          </a:r>
        </a:p>
      </dgm:t>
    </dgm:pt>
    <dgm:pt modelId="{4A96E1B1-B36A-43D4-BC9E-D7CF21A01E42}" type="parTrans" cxnId="{F1D95997-508A-478D-B585-4DCCFC2F407A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0B7D4836-0F60-4592-AE7F-BBC4E94B2FE5}" type="sibTrans" cxnId="{F1D95997-508A-478D-B585-4DCCFC2F407A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F1F500C2-3A91-495C-9786-F1C4AA0F7F57}">
      <dgm:prSet custT="1"/>
      <dgm:spPr>
        <a:solidFill>
          <a:schemeClr val="bg1"/>
        </a:solidFill>
      </dgm:spPr>
      <dgm:t>
        <a:bodyPr/>
        <a:lstStyle/>
        <a:p>
          <a:r>
            <a:rPr lang="es-MX" sz="1200" b="0" i="0" u="none" dirty="0" smtClean="0"/>
            <a:t>Supervisores(as) de Monitoreo</a:t>
          </a:r>
        </a:p>
      </dgm:t>
    </dgm:pt>
    <dgm:pt modelId="{51F2AEC2-894B-4DB8-8D63-E6CBB3A557B6}" type="parTrans" cxnId="{36CFB74C-D579-41A9-8462-40244AE3DEA2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15D43268-0AF0-49BD-9031-330D2BA6780F}" type="sibTrans" cxnId="{36CFB74C-D579-41A9-8462-40244AE3DEA2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E9719B80-BFEE-467F-8F56-FD281DA48D47}">
      <dgm:prSet custT="1"/>
      <dgm:spPr>
        <a:solidFill>
          <a:schemeClr val="bg1"/>
        </a:solidFill>
        <a:ln>
          <a:solidFill>
            <a:schemeClr val="bg1"/>
          </a:solidFill>
        </a:ln>
      </dgm:spPr>
      <dgm:t>
        <a:bodyPr/>
        <a:lstStyle/>
        <a:p>
          <a:r>
            <a:rPr lang="es-MX" sz="1200" dirty="0" smtClean="0"/>
            <a:t>Jefe(a) de Análisis y Video</a:t>
          </a:r>
        </a:p>
      </dgm:t>
    </dgm:pt>
    <dgm:pt modelId="{05B828F0-ED0D-493D-A3F7-EF9EC9E1374D}" type="parTrans" cxnId="{4FF53979-FDCE-42A7-AD9D-FE009135D6EC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CC0B5A2A-B9E0-49E5-B367-353BB547191F}" type="sibTrans" cxnId="{4FF53979-FDCE-42A7-AD9D-FE009135D6EC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A507CB2C-E750-4E8F-B554-29D5CD263C93}">
      <dgm:prSet custT="1"/>
      <dgm:spPr>
        <a:solidFill>
          <a:schemeClr val="bg1"/>
        </a:solidFill>
      </dgm:spPr>
      <dgm:t>
        <a:bodyPr/>
        <a:lstStyle/>
        <a:p>
          <a:r>
            <a:rPr lang="es-MX" altLang="es-MX" sz="1200" dirty="0" smtClean="0"/>
            <a:t>Operadores(as) de Monitoreo</a:t>
          </a:r>
        </a:p>
      </dgm:t>
    </dgm:pt>
    <dgm:pt modelId="{316DF09E-D2D2-405E-BF70-16E0720533A2}" type="parTrans" cxnId="{812FFF42-1A27-49A0-A47D-F0EE708E1AC9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6BEDEE43-2D04-4549-ACAF-851EB35BF5C2}" type="sibTrans" cxnId="{812FFF42-1A27-49A0-A47D-F0EE708E1AC9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9385C2FE-A560-487B-8030-F8A3E27B001D}">
      <dgm:prSet custT="1"/>
      <dgm:spPr>
        <a:solidFill>
          <a:schemeClr val="bg1"/>
        </a:solidFill>
        <a:ln>
          <a:solidFill>
            <a:schemeClr val="bg1"/>
          </a:solidFill>
        </a:ln>
      </dgm:spPr>
      <dgm:t>
        <a:bodyPr/>
        <a:lstStyle/>
        <a:p>
          <a:r>
            <a:rPr lang="es-MX" altLang="es-MX" sz="1200" b="0" i="0" u="none" dirty="0" smtClean="0"/>
            <a:t>Supervisor(a) de Radio</a:t>
          </a:r>
        </a:p>
      </dgm:t>
    </dgm:pt>
    <dgm:pt modelId="{25A4966D-FB35-4893-B325-162A9E37D90B}" type="parTrans" cxnId="{E922F438-04E7-4256-A4C8-7B53DF3F1313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839F17B3-8EC7-4102-9262-A49B4DB6A7FC}" type="sibTrans" cxnId="{E922F438-04E7-4256-A4C8-7B53DF3F1313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ECAA0E70-EBCB-4CC0-9D9E-C440DD728500}">
      <dgm:prSet custT="1"/>
      <dgm:spPr>
        <a:ln>
          <a:solidFill>
            <a:schemeClr val="bg1"/>
          </a:solidFill>
        </a:ln>
      </dgm:spPr>
      <dgm:t>
        <a:bodyPr/>
        <a:lstStyle/>
        <a:p>
          <a:r>
            <a:rPr lang="es-MX" sz="1200" dirty="0" smtClean="0"/>
            <a:t>Supervisor(a) de </a:t>
          </a:r>
          <a:br>
            <a:rPr lang="es-MX" sz="1200" dirty="0" smtClean="0"/>
          </a:br>
          <a:r>
            <a:rPr lang="es-MX" sz="1200" dirty="0" smtClean="0"/>
            <a:t>Análisis de Video</a:t>
          </a:r>
        </a:p>
      </dgm:t>
    </dgm:pt>
    <dgm:pt modelId="{2BEA7717-6E64-4DBF-9D87-D52AAB735326}" type="parTrans" cxnId="{90183E98-32AB-48C6-ADE7-FB8687BCD221}">
      <dgm:prSet/>
      <dgm:spPr/>
      <dgm:t>
        <a:bodyPr/>
        <a:lstStyle/>
        <a:p>
          <a:endParaRPr lang="es-ES"/>
        </a:p>
      </dgm:t>
    </dgm:pt>
    <dgm:pt modelId="{2E377E6B-84C4-478E-87C7-E97036B6EA53}" type="sibTrans" cxnId="{90183E98-32AB-48C6-ADE7-FB8687BCD221}">
      <dgm:prSet/>
      <dgm:spPr/>
      <dgm:t>
        <a:bodyPr/>
        <a:lstStyle/>
        <a:p>
          <a:endParaRPr lang="es-ES"/>
        </a:p>
      </dgm:t>
    </dgm:pt>
    <dgm:pt modelId="{957BDE88-3ACC-4C5C-8E8D-EFEEBEC22672}">
      <dgm:prSet custT="1"/>
      <dgm:spPr>
        <a:solidFill>
          <a:schemeClr val="bg1"/>
        </a:solidFill>
      </dgm:spPr>
      <dgm:t>
        <a:bodyPr/>
        <a:lstStyle/>
        <a:p>
          <a:r>
            <a:rPr lang="es-MX" altLang="es-MX" sz="1200" b="0" i="0" u="none" dirty="0" smtClean="0"/>
            <a:t>Operadores(as) Radio Central</a:t>
          </a:r>
        </a:p>
      </dgm:t>
    </dgm:pt>
    <dgm:pt modelId="{F1351A6B-620D-425D-8934-8AAF21A67F8D}" type="parTrans" cxnId="{D95C591F-5556-4DA7-B7D2-8E1B7DAFA03E}">
      <dgm:prSet/>
      <dgm:spPr/>
      <dgm:t>
        <a:bodyPr/>
        <a:lstStyle/>
        <a:p>
          <a:endParaRPr lang="es-ES"/>
        </a:p>
      </dgm:t>
    </dgm:pt>
    <dgm:pt modelId="{697C643E-A59B-46BD-BFE5-4684103B1FFA}" type="sibTrans" cxnId="{D95C591F-5556-4DA7-B7D2-8E1B7DAFA03E}">
      <dgm:prSet/>
      <dgm:spPr/>
      <dgm:t>
        <a:bodyPr/>
        <a:lstStyle/>
        <a:p>
          <a:endParaRPr lang="es-ES"/>
        </a:p>
      </dgm:t>
    </dgm:pt>
    <dgm:pt modelId="{8BC625E6-F8D1-4BC6-8CFA-368C29B45736}">
      <dgm:prSet custT="1"/>
      <dgm:spPr>
        <a:ln>
          <a:solidFill>
            <a:schemeClr val="bg1"/>
          </a:solidFill>
        </a:ln>
      </dgm:spPr>
      <dgm:t>
        <a:bodyPr/>
        <a:lstStyle/>
        <a:p>
          <a:r>
            <a:rPr lang="es-MX" altLang="es-MX" sz="1200" dirty="0" smtClean="0"/>
            <a:t>Analistas de Audio y Video</a:t>
          </a:r>
        </a:p>
      </dgm:t>
    </dgm:pt>
    <dgm:pt modelId="{617B7CA6-CC5D-4D08-8664-9A85A2FC3CCD}" type="parTrans" cxnId="{827C230E-DCC3-497D-9489-6956EF2A971B}">
      <dgm:prSet/>
      <dgm:spPr/>
      <dgm:t>
        <a:bodyPr/>
        <a:lstStyle/>
        <a:p>
          <a:endParaRPr lang="es-ES"/>
        </a:p>
      </dgm:t>
    </dgm:pt>
    <dgm:pt modelId="{9DDC5254-8FE4-4FEB-9BBB-BECB4B3E72DA}" type="sibTrans" cxnId="{827C230E-DCC3-497D-9489-6956EF2A971B}">
      <dgm:prSet/>
      <dgm:spPr/>
      <dgm:t>
        <a:bodyPr/>
        <a:lstStyle/>
        <a:p>
          <a:endParaRPr lang="es-ES"/>
        </a:p>
      </dgm:t>
    </dgm:pt>
    <dgm:pt modelId="{ECE67096-B5A6-4C0B-BBDB-5F78365D9EAF}" type="pres">
      <dgm:prSet presAssocID="{CDAC5961-50FC-4628-8DAB-2215648EE009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1917F098-AA0B-4770-973D-25A9BA6010C0}" type="pres">
      <dgm:prSet presAssocID="{583549C0-397C-4DB8-81F1-4D631638F834}" presName="hierRoot1" presStyleCnt="0">
        <dgm:presLayoutVars>
          <dgm:hierBranch val="init"/>
        </dgm:presLayoutVars>
      </dgm:prSet>
      <dgm:spPr/>
    </dgm:pt>
    <dgm:pt modelId="{8A3B7271-F2B1-4451-A46E-D8A8879E4DED}" type="pres">
      <dgm:prSet presAssocID="{583549C0-397C-4DB8-81F1-4D631638F834}" presName="rootComposite1" presStyleCnt="0"/>
      <dgm:spPr/>
    </dgm:pt>
    <dgm:pt modelId="{78A76EEA-1048-4BA6-BFEB-52A697A9BFC9}" type="pres">
      <dgm:prSet presAssocID="{583549C0-397C-4DB8-81F1-4D631638F834}" presName="rootText1" presStyleLbl="node0" presStyleIdx="0" presStyleCnt="1" custScaleX="84200" custScaleY="77386" custLinFactNeighborX="442" custLinFactNeighborY="3010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29F5576-0A0A-46E3-9F35-7180E3D7E19C}" type="pres">
      <dgm:prSet presAssocID="{583549C0-397C-4DB8-81F1-4D631638F834}" presName="rootConnector1" presStyleLbl="node1" presStyleIdx="0" presStyleCnt="0"/>
      <dgm:spPr/>
      <dgm:t>
        <a:bodyPr/>
        <a:lstStyle/>
        <a:p>
          <a:endParaRPr lang="es-ES"/>
        </a:p>
      </dgm:t>
    </dgm:pt>
    <dgm:pt modelId="{52FA8915-46F5-479D-A8AF-81EEEF3CE34F}" type="pres">
      <dgm:prSet presAssocID="{583549C0-397C-4DB8-81F1-4D631638F834}" presName="hierChild2" presStyleCnt="0"/>
      <dgm:spPr/>
    </dgm:pt>
    <dgm:pt modelId="{BE464432-9A5E-4F65-A3FB-B0D1616F2066}" type="pres">
      <dgm:prSet presAssocID="{9EF4BF40-5A3F-4440-B410-4BA77621EFC0}" presName="Name37" presStyleLbl="parChTrans1D2" presStyleIdx="0" presStyleCnt="3"/>
      <dgm:spPr/>
      <dgm:t>
        <a:bodyPr/>
        <a:lstStyle/>
        <a:p>
          <a:endParaRPr lang="es-ES"/>
        </a:p>
      </dgm:t>
    </dgm:pt>
    <dgm:pt modelId="{AF5F0746-0C95-4E55-8E39-734B77EC32A8}" type="pres">
      <dgm:prSet presAssocID="{77694EA4-2521-4352-87CA-7318EC6BE13F}" presName="hierRoot2" presStyleCnt="0">
        <dgm:presLayoutVars>
          <dgm:hierBranch/>
        </dgm:presLayoutVars>
      </dgm:prSet>
      <dgm:spPr/>
    </dgm:pt>
    <dgm:pt modelId="{9E143198-8F40-476B-8B2B-6AAFD428646A}" type="pres">
      <dgm:prSet presAssocID="{77694EA4-2521-4352-87CA-7318EC6BE13F}" presName="rootComposite" presStyleCnt="0"/>
      <dgm:spPr/>
    </dgm:pt>
    <dgm:pt modelId="{499BD5B1-D141-4768-B228-8DEC84914B9D}" type="pres">
      <dgm:prSet presAssocID="{77694EA4-2521-4352-87CA-7318EC6BE13F}" presName="rootText" presStyleLbl="node2" presStyleIdx="0" presStyleCnt="3" custScaleX="78578" custScaleY="67591" custLinFactNeighborX="-48273" custLinFactNeighborY="3000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5A94ECB-B032-44C3-980E-9B1178EAF73E}" type="pres">
      <dgm:prSet presAssocID="{77694EA4-2521-4352-87CA-7318EC6BE13F}" presName="rootConnector" presStyleLbl="node2" presStyleIdx="0" presStyleCnt="3"/>
      <dgm:spPr/>
      <dgm:t>
        <a:bodyPr/>
        <a:lstStyle/>
        <a:p>
          <a:endParaRPr lang="es-ES"/>
        </a:p>
      </dgm:t>
    </dgm:pt>
    <dgm:pt modelId="{14FB0D8A-D321-4F75-A72D-1075ED0D2D38}" type="pres">
      <dgm:prSet presAssocID="{77694EA4-2521-4352-87CA-7318EC6BE13F}" presName="hierChild4" presStyleCnt="0"/>
      <dgm:spPr/>
    </dgm:pt>
    <dgm:pt modelId="{13FDE6E5-60BC-4630-8769-06F09AB1F91C}" type="pres">
      <dgm:prSet presAssocID="{51F2AEC2-894B-4DB8-8D63-E6CBB3A557B6}" presName="Name35" presStyleLbl="parChTrans1D3" presStyleIdx="0" presStyleCnt="3"/>
      <dgm:spPr/>
      <dgm:t>
        <a:bodyPr/>
        <a:lstStyle/>
        <a:p>
          <a:endParaRPr lang="es-ES"/>
        </a:p>
      </dgm:t>
    </dgm:pt>
    <dgm:pt modelId="{F2C0BE6E-F6F8-4DF6-BB44-AED93F43571F}" type="pres">
      <dgm:prSet presAssocID="{F1F500C2-3A91-495C-9786-F1C4AA0F7F57}" presName="hierRoot2" presStyleCnt="0">
        <dgm:presLayoutVars>
          <dgm:hierBranch/>
        </dgm:presLayoutVars>
      </dgm:prSet>
      <dgm:spPr/>
    </dgm:pt>
    <dgm:pt modelId="{CB673500-CAFB-46D8-9AB4-3048B98ADF9F}" type="pres">
      <dgm:prSet presAssocID="{F1F500C2-3A91-495C-9786-F1C4AA0F7F57}" presName="rootComposite" presStyleCnt="0"/>
      <dgm:spPr/>
    </dgm:pt>
    <dgm:pt modelId="{CC6FE982-1199-4707-A5AF-591E8AC5676A}" type="pres">
      <dgm:prSet presAssocID="{F1F500C2-3A91-495C-9786-F1C4AA0F7F57}" presName="rootText" presStyleLbl="node3" presStyleIdx="0" presStyleCnt="3" custScaleX="78578" custScaleY="80055" custLinFactNeighborX="-48342" custLinFactNeighborY="910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7023AC7-221C-4425-843A-A2340F9D9FE6}" type="pres">
      <dgm:prSet presAssocID="{F1F500C2-3A91-495C-9786-F1C4AA0F7F57}" presName="rootConnector" presStyleLbl="node3" presStyleIdx="0" presStyleCnt="3"/>
      <dgm:spPr/>
      <dgm:t>
        <a:bodyPr/>
        <a:lstStyle/>
        <a:p>
          <a:endParaRPr lang="es-ES"/>
        </a:p>
      </dgm:t>
    </dgm:pt>
    <dgm:pt modelId="{7A710D3E-BA5D-422A-9790-EBEDB69BC749}" type="pres">
      <dgm:prSet presAssocID="{F1F500C2-3A91-495C-9786-F1C4AA0F7F57}" presName="hierChild4" presStyleCnt="0"/>
      <dgm:spPr/>
    </dgm:pt>
    <dgm:pt modelId="{094D2862-B83F-47D9-A91F-9F7E79D4B727}" type="pres">
      <dgm:prSet presAssocID="{316DF09E-D2D2-405E-BF70-16E0720533A2}" presName="Name35" presStyleLbl="parChTrans1D4" presStyleIdx="0" presStyleCnt="3"/>
      <dgm:spPr/>
      <dgm:t>
        <a:bodyPr/>
        <a:lstStyle/>
        <a:p>
          <a:endParaRPr lang="es-ES"/>
        </a:p>
      </dgm:t>
    </dgm:pt>
    <dgm:pt modelId="{67ED91BE-C298-430F-A264-CBA946D7241A}" type="pres">
      <dgm:prSet presAssocID="{A507CB2C-E750-4E8F-B554-29D5CD263C93}" presName="hierRoot2" presStyleCnt="0">
        <dgm:presLayoutVars>
          <dgm:hierBranch val="init"/>
        </dgm:presLayoutVars>
      </dgm:prSet>
      <dgm:spPr/>
    </dgm:pt>
    <dgm:pt modelId="{F2AF1819-625D-41BB-B7CC-81F82223DA3C}" type="pres">
      <dgm:prSet presAssocID="{A507CB2C-E750-4E8F-B554-29D5CD263C93}" presName="rootComposite" presStyleCnt="0"/>
      <dgm:spPr/>
    </dgm:pt>
    <dgm:pt modelId="{E476C9FE-7113-4BA1-90E8-A96988E363EB}" type="pres">
      <dgm:prSet presAssocID="{A507CB2C-E750-4E8F-B554-29D5CD263C93}" presName="rootText" presStyleLbl="node4" presStyleIdx="0" presStyleCnt="3" custScaleX="78578" custScaleY="79739" custLinFactNeighborX="-48366" custLinFactNeighborY="-1323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4C9343D-9A1A-445B-841F-629F05B1A5ED}" type="pres">
      <dgm:prSet presAssocID="{A507CB2C-E750-4E8F-B554-29D5CD263C93}" presName="rootConnector" presStyleLbl="node4" presStyleIdx="0" presStyleCnt="3"/>
      <dgm:spPr/>
      <dgm:t>
        <a:bodyPr/>
        <a:lstStyle/>
        <a:p>
          <a:endParaRPr lang="es-ES"/>
        </a:p>
      </dgm:t>
    </dgm:pt>
    <dgm:pt modelId="{79EBDD23-0A1A-4206-94DE-A4AB5E2F537E}" type="pres">
      <dgm:prSet presAssocID="{A507CB2C-E750-4E8F-B554-29D5CD263C93}" presName="hierChild4" presStyleCnt="0"/>
      <dgm:spPr/>
    </dgm:pt>
    <dgm:pt modelId="{84B8D972-7675-4D08-80C1-8E272F5B5216}" type="pres">
      <dgm:prSet presAssocID="{A507CB2C-E750-4E8F-B554-29D5CD263C93}" presName="hierChild5" presStyleCnt="0"/>
      <dgm:spPr/>
    </dgm:pt>
    <dgm:pt modelId="{93E140E0-0E6A-4B72-A24A-7938669E3A07}" type="pres">
      <dgm:prSet presAssocID="{F1F500C2-3A91-495C-9786-F1C4AA0F7F57}" presName="hierChild5" presStyleCnt="0"/>
      <dgm:spPr/>
    </dgm:pt>
    <dgm:pt modelId="{33356B46-9205-4F8A-A015-FE62307E9DED}" type="pres">
      <dgm:prSet presAssocID="{77694EA4-2521-4352-87CA-7318EC6BE13F}" presName="hierChild5" presStyleCnt="0"/>
      <dgm:spPr/>
    </dgm:pt>
    <dgm:pt modelId="{0CDAD89B-FFB8-4101-8BAE-31571B63214F}" type="pres">
      <dgm:prSet presAssocID="{05B828F0-ED0D-493D-A3F7-EF9EC9E1374D}" presName="Name37" presStyleLbl="parChTrans1D2" presStyleIdx="1" presStyleCnt="3"/>
      <dgm:spPr/>
      <dgm:t>
        <a:bodyPr/>
        <a:lstStyle/>
        <a:p>
          <a:endParaRPr lang="es-ES"/>
        </a:p>
      </dgm:t>
    </dgm:pt>
    <dgm:pt modelId="{E86C4562-78B4-4ED6-9938-6242C129A689}" type="pres">
      <dgm:prSet presAssocID="{E9719B80-BFEE-467F-8F56-FD281DA48D47}" presName="hierRoot2" presStyleCnt="0">
        <dgm:presLayoutVars>
          <dgm:hierBranch/>
        </dgm:presLayoutVars>
      </dgm:prSet>
      <dgm:spPr/>
    </dgm:pt>
    <dgm:pt modelId="{43F5E723-F95D-41EB-AECB-D2A75CD3CC83}" type="pres">
      <dgm:prSet presAssocID="{E9719B80-BFEE-467F-8F56-FD281DA48D47}" presName="rootComposite" presStyleCnt="0"/>
      <dgm:spPr/>
    </dgm:pt>
    <dgm:pt modelId="{94B27260-5CFB-4FCB-AE44-2F2498C5C0B4}" type="pres">
      <dgm:prSet presAssocID="{E9719B80-BFEE-467F-8F56-FD281DA48D47}" presName="rootText" presStyleLbl="node2" presStyleIdx="1" presStyleCnt="3" custScaleX="78578" custScaleY="67591" custLinFactNeighborX="514" custLinFactNeighborY="2962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7D6132C-DE80-4C1D-84B1-D3A5E1B7CAFB}" type="pres">
      <dgm:prSet presAssocID="{E9719B80-BFEE-467F-8F56-FD281DA48D47}" presName="rootConnector" presStyleLbl="node2" presStyleIdx="1" presStyleCnt="3"/>
      <dgm:spPr/>
      <dgm:t>
        <a:bodyPr/>
        <a:lstStyle/>
        <a:p>
          <a:endParaRPr lang="es-ES"/>
        </a:p>
      </dgm:t>
    </dgm:pt>
    <dgm:pt modelId="{01DF96E4-09A8-4B32-B4C2-61D9EA371ACC}" type="pres">
      <dgm:prSet presAssocID="{E9719B80-BFEE-467F-8F56-FD281DA48D47}" presName="hierChild4" presStyleCnt="0"/>
      <dgm:spPr/>
    </dgm:pt>
    <dgm:pt modelId="{444E1B4F-E979-4633-B697-313E17157769}" type="pres">
      <dgm:prSet presAssocID="{2BEA7717-6E64-4DBF-9D87-D52AAB735326}" presName="Name35" presStyleLbl="parChTrans1D3" presStyleIdx="1" presStyleCnt="3"/>
      <dgm:spPr/>
      <dgm:t>
        <a:bodyPr/>
        <a:lstStyle/>
        <a:p>
          <a:endParaRPr lang="es-ES"/>
        </a:p>
      </dgm:t>
    </dgm:pt>
    <dgm:pt modelId="{B47FD8E1-4800-46AD-A19F-A4C9E7C3A29D}" type="pres">
      <dgm:prSet presAssocID="{ECAA0E70-EBCB-4CC0-9D9E-C440DD728500}" presName="hierRoot2" presStyleCnt="0">
        <dgm:presLayoutVars>
          <dgm:hierBranch/>
        </dgm:presLayoutVars>
      </dgm:prSet>
      <dgm:spPr/>
    </dgm:pt>
    <dgm:pt modelId="{615D7C21-BCF4-4B03-AD7E-299974A86C01}" type="pres">
      <dgm:prSet presAssocID="{ECAA0E70-EBCB-4CC0-9D9E-C440DD728500}" presName="rootComposite" presStyleCnt="0"/>
      <dgm:spPr/>
    </dgm:pt>
    <dgm:pt modelId="{52A3B2BA-AA78-4D96-8434-DBB354480C3E}" type="pres">
      <dgm:prSet presAssocID="{ECAA0E70-EBCB-4CC0-9D9E-C440DD728500}" presName="rootText" presStyleLbl="node3" presStyleIdx="1" presStyleCnt="3" custScaleX="78578" custScaleY="80055" custLinFactNeighborX="514" custLinFactNeighborY="904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C550C03-F237-448B-9F0E-C385142BAB26}" type="pres">
      <dgm:prSet presAssocID="{ECAA0E70-EBCB-4CC0-9D9E-C440DD728500}" presName="rootConnector" presStyleLbl="node3" presStyleIdx="1" presStyleCnt="3"/>
      <dgm:spPr/>
      <dgm:t>
        <a:bodyPr/>
        <a:lstStyle/>
        <a:p>
          <a:endParaRPr lang="es-ES"/>
        </a:p>
      </dgm:t>
    </dgm:pt>
    <dgm:pt modelId="{A05E02E8-6A25-4A3D-BDD5-EDD99880047D}" type="pres">
      <dgm:prSet presAssocID="{ECAA0E70-EBCB-4CC0-9D9E-C440DD728500}" presName="hierChild4" presStyleCnt="0"/>
      <dgm:spPr/>
    </dgm:pt>
    <dgm:pt modelId="{9BAD79A7-2A75-4D26-B1D1-6F74DE6AC26F}" type="pres">
      <dgm:prSet presAssocID="{617B7CA6-CC5D-4D08-8664-9A85A2FC3CCD}" presName="Name35" presStyleLbl="parChTrans1D4" presStyleIdx="1" presStyleCnt="3"/>
      <dgm:spPr/>
      <dgm:t>
        <a:bodyPr/>
        <a:lstStyle/>
        <a:p>
          <a:endParaRPr lang="es-ES"/>
        </a:p>
      </dgm:t>
    </dgm:pt>
    <dgm:pt modelId="{B33CBA44-3707-492B-AC33-9A0E6011D2AD}" type="pres">
      <dgm:prSet presAssocID="{8BC625E6-F8D1-4BC6-8CFA-368C29B45736}" presName="hierRoot2" presStyleCnt="0">
        <dgm:presLayoutVars>
          <dgm:hierBranch val="init"/>
        </dgm:presLayoutVars>
      </dgm:prSet>
      <dgm:spPr/>
    </dgm:pt>
    <dgm:pt modelId="{12A13936-705A-4D85-BAEA-50E65ECFA6ED}" type="pres">
      <dgm:prSet presAssocID="{8BC625E6-F8D1-4BC6-8CFA-368C29B45736}" presName="rootComposite" presStyleCnt="0"/>
      <dgm:spPr/>
    </dgm:pt>
    <dgm:pt modelId="{DDCADBC0-A3BA-43E6-A8AA-5087D350E59B}" type="pres">
      <dgm:prSet presAssocID="{8BC625E6-F8D1-4BC6-8CFA-368C29B45736}" presName="rootText" presStyleLbl="node4" presStyleIdx="1" presStyleCnt="3" custScaleX="78578" custScaleY="75132" custLinFactNeighborX="514" custLinFactNeighborY="-1196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3FDD18CA-4CF9-4596-987F-A08C554C86A5}" type="pres">
      <dgm:prSet presAssocID="{8BC625E6-F8D1-4BC6-8CFA-368C29B45736}" presName="rootConnector" presStyleLbl="node4" presStyleIdx="1" presStyleCnt="3"/>
      <dgm:spPr/>
      <dgm:t>
        <a:bodyPr/>
        <a:lstStyle/>
        <a:p>
          <a:endParaRPr lang="es-ES"/>
        </a:p>
      </dgm:t>
    </dgm:pt>
    <dgm:pt modelId="{FBB7030E-5BDF-43B4-BBB3-02A8B17E60F6}" type="pres">
      <dgm:prSet presAssocID="{8BC625E6-F8D1-4BC6-8CFA-368C29B45736}" presName="hierChild4" presStyleCnt="0"/>
      <dgm:spPr/>
    </dgm:pt>
    <dgm:pt modelId="{A190E9F4-F339-486E-9D59-9C1B91CCCB0E}" type="pres">
      <dgm:prSet presAssocID="{8BC625E6-F8D1-4BC6-8CFA-368C29B45736}" presName="hierChild5" presStyleCnt="0"/>
      <dgm:spPr/>
    </dgm:pt>
    <dgm:pt modelId="{ED93624B-C90B-400D-866E-72F7C4A08F6E}" type="pres">
      <dgm:prSet presAssocID="{ECAA0E70-EBCB-4CC0-9D9E-C440DD728500}" presName="hierChild5" presStyleCnt="0"/>
      <dgm:spPr/>
    </dgm:pt>
    <dgm:pt modelId="{A0E63D66-4AEF-4840-A8CE-BAED63C7E52F}" type="pres">
      <dgm:prSet presAssocID="{E9719B80-BFEE-467F-8F56-FD281DA48D47}" presName="hierChild5" presStyleCnt="0"/>
      <dgm:spPr/>
    </dgm:pt>
    <dgm:pt modelId="{744C7A60-B8DD-4BC6-BF0A-4222C9704BC0}" type="pres">
      <dgm:prSet presAssocID="{4A96E1B1-B36A-43D4-BC9E-D7CF21A01E42}" presName="Name37" presStyleLbl="parChTrans1D2" presStyleIdx="2" presStyleCnt="3"/>
      <dgm:spPr/>
      <dgm:t>
        <a:bodyPr/>
        <a:lstStyle/>
        <a:p>
          <a:endParaRPr lang="es-ES"/>
        </a:p>
      </dgm:t>
    </dgm:pt>
    <dgm:pt modelId="{54006874-A04C-4553-B96A-58550F12B78C}" type="pres">
      <dgm:prSet presAssocID="{98B8DCD5-DBFD-4DC8-8999-1CB076D75D12}" presName="hierRoot2" presStyleCnt="0">
        <dgm:presLayoutVars>
          <dgm:hierBranch/>
        </dgm:presLayoutVars>
      </dgm:prSet>
      <dgm:spPr/>
    </dgm:pt>
    <dgm:pt modelId="{C3FF3492-5AC3-4A19-9668-FBDC5202082D}" type="pres">
      <dgm:prSet presAssocID="{98B8DCD5-DBFD-4DC8-8999-1CB076D75D12}" presName="rootComposite" presStyleCnt="0"/>
      <dgm:spPr/>
    </dgm:pt>
    <dgm:pt modelId="{5EE88082-2EA4-464A-8F21-9F070BA6E9CC}" type="pres">
      <dgm:prSet presAssocID="{98B8DCD5-DBFD-4DC8-8999-1CB076D75D12}" presName="rootText" presStyleLbl="node2" presStyleIdx="2" presStyleCnt="3" custScaleX="78578" custScaleY="67591" custLinFactNeighborX="536" custLinFactNeighborY="2990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88CFAFA-009B-4E0D-8EA4-A9AFF25CC375}" type="pres">
      <dgm:prSet presAssocID="{98B8DCD5-DBFD-4DC8-8999-1CB076D75D12}" presName="rootConnector" presStyleLbl="node2" presStyleIdx="2" presStyleCnt="3"/>
      <dgm:spPr/>
      <dgm:t>
        <a:bodyPr/>
        <a:lstStyle/>
        <a:p>
          <a:endParaRPr lang="es-ES"/>
        </a:p>
      </dgm:t>
    </dgm:pt>
    <dgm:pt modelId="{B3523FAD-22DD-43AD-94FC-46B9393C7373}" type="pres">
      <dgm:prSet presAssocID="{98B8DCD5-DBFD-4DC8-8999-1CB076D75D12}" presName="hierChild4" presStyleCnt="0"/>
      <dgm:spPr/>
    </dgm:pt>
    <dgm:pt modelId="{522FD797-93CC-41AC-B6F1-3F13C82E0A9B}" type="pres">
      <dgm:prSet presAssocID="{25A4966D-FB35-4893-B325-162A9E37D90B}" presName="Name35" presStyleLbl="parChTrans1D3" presStyleIdx="2" presStyleCnt="3"/>
      <dgm:spPr/>
      <dgm:t>
        <a:bodyPr/>
        <a:lstStyle/>
        <a:p>
          <a:endParaRPr lang="es-ES"/>
        </a:p>
      </dgm:t>
    </dgm:pt>
    <dgm:pt modelId="{76D4CB34-5566-49DD-BB0A-741B968E22E0}" type="pres">
      <dgm:prSet presAssocID="{9385C2FE-A560-487B-8030-F8A3E27B001D}" presName="hierRoot2" presStyleCnt="0">
        <dgm:presLayoutVars>
          <dgm:hierBranch/>
        </dgm:presLayoutVars>
      </dgm:prSet>
      <dgm:spPr/>
    </dgm:pt>
    <dgm:pt modelId="{5EF89D6D-CD24-4132-9B65-5B55175A70A1}" type="pres">
      <dgm:prSet presAssocID="{9385C2FE-A560-487B-8030-F8A3E27B001D}" presName="rootComposite" presStyleCnt="0"/>
      <dgm:spPr/>
    </dgm:pt>
    <dgm:pt modelId="{1087945E-17F3-4140-BF02-2483942C491D}" type="pres">
      <dgm:prSet presAssocID="{9385C2FE-A560-487B-8030-F8A3E27B001D}" presName="rootText" presStyleLbl="node3" presStyleIdx="2" presStyleCnt="3" custScaleX="78578" custScaleY="80055" custLinFactNeighborX="536" custLinFactNeighborY="827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38DD2855-E754-4F69-A77F-8256AAC9B1AF}" type="pres">
      <dgm:prSet presAssocID="{9385C2FE-A560-487B-8030-F8A3E27B001D}" presName="rootConnector" presStyleLbl="node3" presStyleIdx="2" presStyleCnt="3"/>
      <dgm:spPr/>
      <dgm:t>
        <a:bodyPr/>
        <a:lstStyle/>
        <a:p>
          <a:endParaRPr lang="es-ES"/>
        </a:p>
      </dgm:t>
    </dgm:pt>
    <dgm:pt modelId="{DE0EA298-6874-4B2C-B695-85882F5D68BE}" type="pres">
      <dgm:prSet presAssocID="{9385C2FE-A560-487B-8030-F8A3E27B001D}" presName="hierChild4" presStyleCnt="0"/>
      <dgm:spPr/>
    </dgm:pt>
    <dgm:pt modelId="{5D2C9D0A-22B3-4645-9D7F-371C7FA4AC36}" type="pres">
      <dgm:prSet presAssocID="{F1351A6B-620D-425D-8934-8AAF21A67F8D}" presName="Name35" presStyleLbl="parChTrans1D4" presStyleIdx="2" presStyleCnt="3"/>
      <dgm:spPr/>
      <dgm:t>
        <a:bodyPr/>
        <a:lstStyle/>
        <a:p>
          <a:endParaRPr lang="es-ES"/>
        </a:p>
      </dgm:t>
    </dgm:pt>
    <dgm:pt modelId="{C3BA16A0-B3BA-48EB-B4C7-4526CCA3546F}" type="pres">
      <dgm:prSet presAssocID="{957BDE88-3ACC-4C5C-8E8D-EFEEBEC22672}" presName="hierRoot2" presStyleCnt="0">
        <dgm:presLayoutVars>
          <dgm:hierBranch val="init"/>
        </dgm:presLayoutVars>
      </dgm:prSet>
      <dgm:spPr/>
    </dgm:pt>
    <dgm:pt modelId="{8459F34F-7346-41F4-814F-D2764D95AD44}" type="pres">
      <dgm:prSet presAssocID="{957BDE88-3ACC-4C5C-8E8D-EFEEBEC22672}" presName="rootComposite" presStyleCnt="0"/>
      <dgm:spPr/>
    </dgm:pt>
    <dgm:pt modelId="{B46AD5AF-5524-49EA-9F53-8830E955296B}" type="pres">
      <dgm:prSet presAssocID="{957BDE88-3ACC-4C5C-8E8D-EFEEBEC22672}" presName="rootText" presStyleLbl="node4" presStyleIdx="2" presStyleCnt="3" custScaleX="78578" custScaleY="79739" custLinFactNeighborX="536" custLinFactNeighborY="-1855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CA31A53-F022-423E-B4A7-1D42E27F30C8}" type="pres">
      <dgm:prSet presAssocID="{957BDE88-3ACC-4C5C-8E8D-EFEEBEC22672}" presName="rootConnector" presStyleLbl="node4" presStyleIdx="2" presStyleCnt="3"/>
      <dgm:spPr/>
      <dgm:t>
        <a:bodyPr/>
        <a:lstStyle/>
        <a:p>
          <a:endParaRPr lang="es-ES"/>
        </a:p>
      </dgm:t>
    </dgm:pt>
    <dgm:pt modelId="{F8B68CA9-BFEE-4C2C-9DFE-65E22FC1291B}" type="pres">
      <dgm:prSet presAssocID="{957BDE88-3ACC-4C5C-8E8D-EFEEBEC22672}" presName="hierChild4" presStyleCnt="0"/>
      <dgm:spPr/>
    </dgm:pt>
    <dgm:pt modelId="{39F2ED78-8C7B-43C7-91EB-71396B9E1533}" type="pres">
      <dgm:prSet presAssocID="{957BDE88-3ACC-4C5C-8E8D-EFEEBEC22672}" presName="hierChild5" presStyleCnt="0"/>
      <dgm:spPr/>
    </dgm:pt>
    <dgm:pt modelId="{39B1CD31-8950-4E2D-919F-C464D33FA120}" type="pres">
      <dgm:prSet presAssocID="{9385C2FE-A560-487B-8030-F8A3E27B001D}" presName="hierChild5" presStyleCnt="0"/>
      <dgm:spPr/>
    </dgm:pt>
    <dgm:pt modelId="{3BE1FC26-4EDF-4EF4-8087-7BD602A06D11}" type="pres">
      <dgm:prSet presAssocID="{98B8DCD5-DBFD-4DC8-8999-1CB076D75D12}" presName="hierChild5" presStyleCnt="0"/>
      <dgm:spPr/>
    </dgm:pt>
    <dgm:pt modelId="{A843E70F-AC4F-44B3-81EB-DC9E87C39F0A}" type="pres">
      <dgm:prSet presAssocID="{583549C0-397C-4DB8-81F1-4D631638F834}" presName="hierChild3" presStyleCnt="0"/>
      <dgm:spPr/>
    </dgm:pt>
  </dgm:ptLst>
  <dgm:cxnLst>
    <dgm:cxn modelId="{F1B2467F-AA32-4832-B156-29DA989B6BD4}" type="presOf" srcId="{51F2AEC2-894B-4DB8-8D63-E6CBB3A557B6}" destId="{13FDE6E5-60BC-4630-8769-06F09AB1F91C}" srcOrd="0" destOrd="0" presId="urn:microsoft.com/office/officeart/2005/8/layout/orgChart1"/>
    <dgm:cxn modelId="{C035D77E-3091-4CA2-BC17-B02CDAAB4F0C}" type="presOf" srcId="{F1F500C2-3A91-495C-9786-F1C4AA0F7F57}" destId="{F7023AC7-221C-4425-843A-A2340F9D9FE6}" srcOrd="1" destOrd="0" presId="urn:microsoft.com/office/officeart/2005/8/layout/orgChart1"/>
    <dgm:cxn modelId="{8AC583DA-B2FD-4CFC-96FA-D9ECAFC863F7}" type="presOf" srcId="{4A96E1B1-B36A-43D4-BC9E-D7CF21A01E42}" destId="{744C7A60-B8DD-4BC6-BF0A-4222C9704BC0}" srcOrd="0" destOrd="0" presId="urn:microsoft.com/office/officeart/2005/8/layout/orgChart1"/>
    <dgm:cxn modelId="{D95C591F-5556-4DA7-B7D2-8E1B7DAFA03E}" srcId="{9385C2FE-A560-487B-8030-F8A3E27B001D}" destId="{957BDE88-3ACC-4C5C-8E8D-EFEEBEC22672}" srcOrd="0" destOrd="0" parTransId="{F1351A6B-620D-425D-8934-8AAF21A67F8D}" sibTransId="{697C643E-A59B-46BD-BFE5-4684103B1FFA}"/>
    <dgm:cxn modelId="{5E211375-AA7A-4283-B17E-D0540FAE3C2F}" type="presOf" srcId="{05B828F0-ED0D-493D-A3F7-EF9EC9E1374D}" destId="{0CDAD89B-FFB8-4101-8BAE-31571B63214F}" srcOrd="0" destOrd="0" presId="urn:microsoft.com/office/officeart/2005/8/layout/orgChart1"/>
    <dgm:cxn modelId="{419B9D54-8205-4686-84F7-4C70C46F1BF9}" type="presOf" srcId="{F1351A6B-620D-425D-8934-8AAF21A67F8D}" destId="{5D2C9D0A-22B3-4645-9D7F-371C7FA4AC36}" srcOrd="0" destOrd="0" presId="urn:microsoft.com/office/officeart/2005/8/layout/orgChart1"/>
    <dgm:cxn modelId="{5BD6A898-197F-478B-8786-7B950C2E93AE}" type="presOf" srcId="{98B8DCD5-DBFD-4DC8-8999-1CB076D75D12}" destId="{688CFAFA-009B-4E0D-8EA4-A9AFF25CC375}" srcOrd="1" destOrd="0" presId="urn:microsoft.com/office/officeart/2005/8/layout/orgChart1"/>
    <dgm:cxn modelId="{047AC800-B344-4EA2-90B8-A3EBB75C837B}" type="presOf" srcId="{316DF09E-D2D2-405E-BF70-16E0720533A2}" destId="{094D2862-B83F-47D9-A91F-9F7E79D4B727}" srcOrd="0" destOrd="0" presId="urn:microsoft.com/office/officeart/2005/8/layout/orgChart1"/>
    <dgm:cxn modelId="{39BF06C3-ADA0-471C-8CE7-C36864649147}" type="presOf" srcId="{A507CB2C-E750-4E8F-B554-29D5CD263C93}" destId="{E476C9FE-7113-4BA1-90E8-A96988E363EB}" srcOrd="0" destOrd="0" presId="urn:microsoft.com/office/officeart/2005/8/layout/orgChart1"/>
    <dgm:cxn modelId="{6AFE86C5-0B55-43AC-9CDD-A68C18F24CC1}" type="presOf" srcId="{9EF4BF40-5A3F-4440-B410-4BA77621EFC0}" destId="{BE464432-9A5E-4F65-A3FB-B0D1616F2066}" srcOrd="0" destOrd="0" presId="urn:microsoft.com/office/officeart/2005/8/layout/orgChart1"/>
    <dgm:cxn modelId="{232135CA-DABD-4E5F-963F-0CCC7583078D}" type="presOf" srcId="{25A4966D-FB35-4893-B325-162A9E37D90B}" destId="{522FD797-93CC-41AC-B6F1-3F13C82E0A9B}" srcOrd="0" destOrd="0" presId="urn:microsoft.com/office/officeart/2005/8/layout/orgChart1"/>
    <dgm:cxn modelId="{668E02B8-4AE3-472D-8A38-C8EFDECFDD60}" type="presOf" srcId="{583549C0-397C-4DB8-81F1-4D631638F834}" destId="{78A76EEA-1048-4BA6-BFEB-52A697A9BFC9}" srcOrd="0" destOrd="0" presId="urn:microsoft.com/office/officeart/2005/8/layout/orgChart1"/>
    <dgm:cxn modelId="{13DA3FBA-6E7D-4323-99C5-A717F44C0532}" type="presOf" srcId="{617B7CA6-CC5D-4D08-8664-9A85A2FC3CCD}" destId="{9BAD79A7-2A75-4D26-B1D1-6F74DE6AC26F}" srcOrd="0" destOrd="0" presId="urn:microsoft.com/office/officeart/2005/8/layout/orgChart1"/>
    <dgm:cxn modelId="{21151137-0F4C-4468-8F1A-D940465B39B6}" type="presOf" srcId="{A507CB2C-E750-4E8F-B554-29D5CD263C93}" destId="{74C9343D-9A1A-445B-841F-629F05B1A5ED}" srcOrd="1" destOrd="0" presId="urn:microsoft.com/office/officeart/2005/8/layout/orgChart1"/>
    <dgm:cxn modelId="{B03A276B-C2A9-429A-878C-181C49EA834D}" type="presOf" srcId="{8BC625E6-F8D1-4BC6-8CFA-368C29B45736}" destId="{DDCADBC0-A3BA-43E6-A8AA-5087D350E59B}" srcOrd="0" destOrd="0" presId="urn:microsoft.com/office/officeart/2005/8/layout/orgChart1"/>
    <dgm:cxn modelId="{376AF0F0-B617-48B9-A625-EA1612B1B72C}" type="presOf" srcId="{77694EA4-2521-4352-87CA-7318EC6BE13F}" destId="{499BD5B1-D141-4768-B228-8DEC84914B9D}" srcOrd="0" destOrd="0" presId="urn:microsoft.com/office/officeart/2005/8/layout/orgChart1"/>
    <dgm:cxn modelId="{9681348E-5DE0-4C99-85D8-35ED898E7AC6}" type="presOf" srcId="{957BDE88-3ACC-4C5C-8E8D-EFEEBEC22672}" destId="{B46AD5AF-5524-49EA-9F53-8830E955296B}" srcOrd="0" destOrd="0" presId="urn:microsoft.com/office/officeart/2005/8/layout/orgChart1"/>
    <dgm:cxn modelId="{2F2C5BB5-B079-486D-801B-A44DA0829A42}" type="presOf" srcId="{583549C0-397C-4DB8-81F1-4D631638F834}" destId="{029F5576-0A0A-46E3-9F35-7180E3D7E19C}" srcOrd="1" destOrd="0" presId="urn:microsoft.com/office/officeart/2005/8/layout/orgChart1"/>
    <dgm:cxn modelId="{D9AD01FC-EF92-4485-9998-1871DAF11987}" type="presOf" srcId="{9385C2FE-A560-487B-8030-F8A3E27B001D}" destId="{1087945E-17F3-4140-BF02-2483942C491D}" srcOrd="0" destOrd="0" presId="urn:microsoft.com/office/officeart/2005/8/layout/orgChart1"/>
    <dgm:cxn modelId="{E922F438-04E7-4256-A4C8-7B53DF3F1313}" srcId="{98B8DCD5-DBFD-4DC8-8999-1CB076D75D12}" destId="{9385C2FE-A560-487B-8030-F8A3E27B001D}" srcOrd="0" destOrd="0" parTransId="{25A4966D-FB35-4893-B325-162A9E37D90B}" sibTransId="{839F17B3-8EC7-4102-9262-A49B4DB6A7FC}"/>
    <dgm:cxn modelId="{E0C162C6-14B7-470F-9E9D-47303F342968}" type="presOf" srcId="{F1F500C2-3A91-495C-9786-F1C4AA0F7F57}" destId="{CC6FE982-1199-4707-A5AF-591E8AC5676A}" srcOrd="0" destOrd="0" presId="urn:microsoft.com/office/officeart/2005/8/layout/orgChart1"/>
    <dgm:cxn modelId="{4FF53979-FDCE-42A7-AD9D-FE009135D6EC}" srcId="{583549C0-397C-4DB8-81F1-4D631638F834}" destId="{E9719B80-BFEE-467F-8F56-FD281DA48D47}" srcOrd="1" destOrd="0" parTransId="{05B828F0-ED0D-493D-A3F7-EF9EC9E1374D}" sibTransId="{CC0B5A2A-B9E0-49E5-B367-353BB547191F}"/>
    <dgm:cxn modelId="{54CCD461-CC84-43F8-8175-69A1A0EA49BB}" type="presOf" srcId="{98B8DCD5-DBFD-4DC8-8999-1CB076D75D12}" destId="{5EE88082-2EA4-464A-8F21-9F070BA6E9CC}" srcOrd="0" destOrd="0" presId="urn:microsoft.com/office/officeart/2005/8/layout/orgChart1"/>
    <dgm:cxn modelId="{27E20D30-B06A-45C2-BFE1-9D171D45B21F}" type="presOf" srcId="{E9719B80-BFEE-467F-8F56-FD281DA48D47}" destId="{B7D6132C-DE80-4C1D-84B1-D3A5E1B7CAFB}" srcOrd="1" destOrd="0" presId="urn:microsoft.com/office/officeart/2005/8/layout/orgChart1"/>
    <dgm:cxn modelId="{36CFB74C-D579-41A9-8462-40244AE3DEA2}" srcId="{77694EA4-2521-4352-87CA-7318EC6BE13F}" destId="{F1F500C2-3A91-495C-9786-F1C4AA0F7F57}" srcOrd="0" destOrd="0" parTransId="{51F2AEC2-894B-4DB8-8D63-E6CBB3A557B6}" sibTransId="{15D43268-0AF0-49BD-9031-330D2BA6780F}"/>
    <dgm:cxn modelId="{6BE7EB32-49FF-473E-AC8F-A133DE43EB65}" type="presOf" srcId="{ECAA0E70-EBCB-4CC0-9D9E-C440DD728500}" destId="{52A3B2BA-AA78-4D96-8434-DBB354480C3E}" srcOrd="0" destOrd="0" presId="urn:microsoft.com/office/officeart/2005/8/layout/orgChart1"/>
    <dgm:cxn modelId="{C49684C6-38D4-41CC-8E4A-17D1B7D8E439}" type="presOf" srcId="{CDAC5961-50FC-4628-8DAB-2215648EE009}" destId="{ECE67096-B5A6-4C0B-BBDB-5F78365D9EAF}" srcOrd="0" destOrd="0" presId="urn:microsoft.com/office/officeart/2005/8/layout/orgChart1"/>
    <dgm:cxn modelId="{90183E98-32AB-48C6-ADE7-FB8687BCD221}" srcId="{E9719B80-BFEE-467F-8F56-FD281DA48D47}" destId="{ECAA0E70-EBCB-4CC0-9D9E-C440DD728500}" srcOrd="0" destOrd="0" parTransId="{2BEA7717-6E64-4DBF-9D87-D52AAB735326}" sibTransId="{2E377E6B-84C4-478E-87C7-E97036B6EA53}"/>
    <dgm:cxn modelId="{812FFF42-1A27-49A0-A47D-F0EE708E1AC9}" srcId="{F1F500C2-3A91-495C-9786-F1C4AA0F7F57}" destId="{A507CB2C-E750-4E8F-B554-29D5CD263C93}" srcOrd="0" destOrd="0" parTransId="{316DF09E-D2D2-405E-BF70-16E0720533A2}" sibTransId="{6BEDEE43-2D04-4549-ACAF-851EB35BF5C2}"/>
    <dgm:cxn modelId="{5190BBB8-9322-405D-A74A-573A1527591C}" srcId="{CDAC5961-50FC-4628-8DAB-2215648EE009}" destId="{583549C0-397C-4DB8-81F1-4D631638F834}" srcOrd="0" destOrd="0" parTransId="{804D09B1-FAA3-4FF8-BF15-63F01B537A2C}" sibTransId="{F1C5ACE5-9C3D-41DC-8F20-043D5B4E2DB8}"/>
    <dgm:cxn modelId="{E3F5333F-F010-4215-9AD3-44B82975EB46}" type="presOf" srcId="{E9719B80-BFEE-467F-8F56-FD281DA48D47}" destId="{94B27260-5CFB-4FCB-AE44-2F2498C5C0B4}" srcOrd="0" destOrd="0" presId="urn:microsoft.com/office/officeart/2005/8/layout/orgChart1"/>
    <dgm:cxn modelId="{AB3D5B8F-BC2F-4363-BD40-D6B4C93AC566}" srcId="{583549C0-397C-4DB8-81F1-4D631638F834}" destId="{77694EA4-2521-4352-87CA-7318EC6BE13F}" srcOrd="0" destOrd="0" parTransId="{9EF4BF40-5A3F-4440-B410-4BA77621EFC0}" sibTransId="{4703D4C6-AE2A-4E8D-A685-AB49188CA45D}"/>
    <dgm:cxn modelId="{94B4245E-E73F-46E6-907D-F963C9AB4F12}" type="presOf" srcId="{ECAA0E70-EBCB-4CC0-9D9E-C440DD728500}" destId="{BC550C03-F237-448B-9F0E-C385142BAB26}" srcOrd="1" destOrd="0" presId="urn:microsoft.com/office/officeart/2005/8/layout/orgChart1"/>
    <dgm:cxn modelId="{827C230E-DCC3-497D-9489-6956EF2A971B}" srcId="{ECAA0E70-EBCB-4CC0-9D9E-C440DD728500}" destId="{8BC625E6-F8D1-4BC6-8CFA-368C29B45736}" srcOrd="0" destOrd="0" parTransId="{617B7CA6-CC5D-4D08-8664-9A85A2FC3CCD}" sibTransId="{9DDC5254-8FE4-4FEB-9BBB-BECB4B3E72DA}"/>
    <dgm:cxn modelId="{78DEF988-29A4-4827-B0A3-0370069A4C56}" type="presOf" srcId="{9385C2FE-A560-487B-8030-F8A3E27B001D}" destId="{38DD2855-E754-4F69-A77F-8256AAC9B1AF}" srcOrd="1" destOrd="0" presId="urn:microsoft.com/office/officeart/2005/8/layout/orgChart1"/>
    <dgm:cxn modelId="{BAB9B1FF-F2B6-4BA8-9EB1-899EFAF56F26}" type="presOf" srcId="{2BEA7717-6E64-4DBF-9D87-D52AAB735326}" destId="{444E1B4F-E979-4633-B697-313E17157769}" srcOrd="0" destOrd="0" presId="urn:microsoft.com/office/officeart/2005/8/layout/orgChart1"/>
    <dgm:cxn modelId="{F1D95997-508A-478D-B585-4DCCFC2F407A}" srcId="{583549C0-397C-4DB8-81F1-4D631638F834}" destId="{98B8DCD5-DBFD-4DC8-8999-1CB076D75D12}" srcOrd="2" destOrd="0" parTransId="{4A96E1B1-B36A-43D4-BC9E-D7CF21A01E42}" sibTransId="{0B7D4836-0F60-4592-AE7F-BBC4E94B2FE5}"/>
    <dgm:cxn modelId="{0FFF9A61-98A3-4AB5-B2EC-8C38EA844F1A}" type="presOf" srcId="{77694EA4-2521-4352-87CA-7318EC6BE13F}" destId="{85A94ECB-B032-44C3-980E-9B1178EAF73E}" srcOrd="1" destOrd="0" presId="urn:microsoft.com/office/officeart/2005/8/layout/orgChart1"/>
    <dgm:cxn modelId="{91864683-963E-4491-8707-6DF4A58C9B7B}" type="presOf" srcId="{8BC625E6-F8D1-4BC6-8CFA-368C29B45736}" destId="{3FDD18CA-4CF9-4596-987F-A08C554C86A5}" srcOrd="1" destOrd="0" presId="urn:microsoft.com/office/officeart/2005/8/layout/orgChart1"/>
    <dgm:cxn modelId="{32BBE14F-409E-4D4B-82E2-0C13493E67AF}" type="presOf" srcId="{957BDE88-3ACC-4C5C-8E8D-EFEEBEC22672}" destId="{6CA31A53-F022-423E-B4A7-1D42E27F30C8}" srcOrd="1" destOrd="0" presId="urn:microsoft.com/office/officeart/2005/8/layout/orgChart1"/>
    <dgm:cxn modelId="{91BEE839-B818-416E-9907-35E5B75BBF9D}" type="presParOf" srcId="{ECE67096-B5A6-4C0B-BBDB-5F78365D9EAF}" destId="{1917F098-AA0B-4770-973D-25A9BA6010C0}" srcOrd="0" destOrd="0" presId="urn:microsoft.com/office/officeart/2005/8/layout/orgChart1"/>
    <dgm:cxn modelId="{2CFECE59-720B-4F3F-998E-D7C23F43B5AA}" type="presParOf" srcId="{1917F098-AA0B-4770-973D-25A9BA6010C0}" destId="{8A3B7271-F2B1-4451-A46E-D8A8879E4DED}" srcOrd="0" destOrd="0" presId="urn:microsoft.com/office/officeart/2005/8/layout/orgChart1"/>
    <dgm:cxn modelId="{44918A89-4420-4A5A-927B-07C3703BC56A}" type="presParOf" srcId="{8A3B7271-F2B1-4451-A46E-D8A8879E4DED}" destId="{78A76EEA-1048-4BA6-BFEB-52A697A9BFC9}" srcOrd="0" destOrd="0" presId="urn:microsoft.com/office/officeart/2005/8/layout/orgChart1"/>
    <dgm:cxn modelId="{2F48D8F2-6316-4B38-A479-53C92CBFEB8C}" type="presParOf" srcId="{8A3B7271-F2B1-4451-A46E-D8A8879E4DED}" destId="{029F5576-0A0A-46E3-9F35-7180E3D7E19C}" srcOrd="1" destOrd="0" presId="urn:microsoft.com/office/officeart/2005/8/layout/orgChart1"/>
    <dgm:cxn modelId="{190416EB-D864-4FE6-BFE8-610F6704E3C8}" type="presParOf" srcId="{1917F098-AA0B-4770-973D-25A9BA6010C0}" destId="{52FA8915-46F5-479D-A8AF-81EEEF3CE34F}" srcOrd="1" destOrd="0" presId="urn:microsoft.com/office/officeart/2005/8/layout/orgChart1"/>
    <dgm:cxn modelId="{EA2BA10A-AFF1-4CFD-A80D-5265AEA497F3}" type="presParOf" srcId="{52FA8915-46F5-479D-A8AF-81EEEF3CE34F}" destId="{BE464432-9A5E-4F65-A3FB-B0D1616F2066}" srcOrd="0" destOrd="0" presId="urn:microsoft.com/office/officeart/2005/8/layout/orgChart1"/>
    <dgm:cxn modelId="{BBEC4181-18AC-4AA0-8B17-6E3D489A19ED}" type="presParOf" srcId="{52FA8915-46F5-479D-A8AF-81EEEF3CE34F}" destId="{AF5F0746-0C95-4E55-8E39-734B77EC32A8}" srcOrd="1" destOrd="0" presId="urn:microsoft.com/office/officeart/2005/8/layout/orgChart1"/>
    <dgm:cxn modelId="{CF355C60-5983-456D-8DB2-79BBF0288005}" type="presParOf" srcId="{AF5F0746-0C95-4E55-8E39-734B77EC32A8}" destId="{9E143198-8F40-476B-8B2B-6AAFD428646A}" srcOrd="0" destOrd="0" presId="urn:microsoft.com/office/officeart/2005/8/layout/orgChart1"/>
    <dgm:cxn modelId="{036230DE-F4E5-4D03-9368-CF926F307631}" type="presParOf" srcId="{9E143198-8F40-476B-8B2B-6AAFD428646A}" destId="{499BD5B1-D141-4768-B228-8DEC84914B9D}" srcOrd="0" destOrd="0" presId="urn:microsoft.com/office/officeart/2005/8/layout/orgChart1"/>
    <dgm:cxn modelId="{18562DC3-879E-4E10-9ACE-E62536201D39}" type="presParOf" srcId="{9E143198-8F40-476B-8B2B-6AAFD428646A}" destId="{85A94ECB-B032-44C3-980E-9B1178EAF73E}" srcOrd="1" destOrd="0" presId="urn:microsoft.com/office/officeart/2005/8/layout/orgChart1"/>
    <dgm:cxn modelId="{3BDA9285-0C23-4633-A5B8-E91226154710}" type="presParOf" srcId="{AF5F0746-0C95-4E55-8E39-734B77EC32A8}" destId="{14FB0D8A-D321-4F75-A72D-1075ED0D2D38}" srcOrd="1" destOrd="0" presId="urn:microsoft.com/office/officeart/2005/8/layout/orgChart1"/>
    <dgm:cxn modelId="{92CE919B-FC47-4969-B7F1-DFDCDD803633}" type="presParOf" srcId="{14FB0D8A-D321-4F75-A72D-1075ED0D2D38}" destId="{13FDE6E5-60BC-4630-8769-06F09AB1F91C}" srcOrd="0" destOrd="0" presId="urn:microsoft.com/office/officeart/2005/8/layout/orgChart1"/>
    <dgm:cxn modelId="{A23F9C33-C9A5-48C8-B607-B8CAFB7B0F29}" type="presParOf" srcId="{14FB0D8A-D321-4F75-A72D-1075ED0D2D38}" destId="{F2C0BE6E-F6F8-4DF6-BB44-AED93F43571F}" srcOrd="1" destOrd="0" presId="urn:microsoft.com/office/officeart/2005/8/layout/orgChart1"/>
    <dgm:cxn modelId="{5352FF50-FAD6-4C9D-9BA9-F01DDA386641}" type="presParOf" srcId="{F2C0BE6E-F6F8-4DF6-BB44-AED93F43571F}" destId="{CB673500-CAFB-46D8-9AB4-3048B98ADF9F}" srcOrd="0" destOrd="0" presId="urn:microsoft.com/office/officeart/2005/8/layout/orgChart1"/>
    <dgm:cxn modelId="{9641CD0C-1961-48FC-A507-FBD12A19A910}" type="presParOf" srcId="{CB673500-CAFB-46D8-9AB4-3048B98ADF9F}" destId="{CC6FE982-1199-4707-A5AF-591E8AC5676A}" srcOrd="0" destOrd="0" presId="urn:microsoft.com/office/officeart/2005/8/layout/orgChart1"/>
    <dgm:cxn modelId="{05948086-BD81-4561-A658-69688BC6F73C}" type="presParOf" srcId="{CB673500-CAFB-46D8-9AB4-3048B98ADF9F}" destId="{F7023AC7-221C-4425-843A-A2340F9D9FE6}" srcOrd="1" destOrd="0" presId="urn:microsoft.com/office/officeart/2005/8/layout/orgChart1"/>
    <dgm:cxn modelId="{38997D4A-5DA7-43E0-884F-C5E497B73263}" type="presParOf" srcId="{F2C0BE6E-F6F8-4DF6-BB44-AED93F43571F}" destId="{7A710D3E-BA5D-422A-9790-EBEDB69BC749}" srcOrd="1" destOrd="0" presId="urn:microsoft.com/office/officeart/2005/8/layout/orgChart1"/>
    <dgm:cxn modelId="{4F5B09DA-504D-43EF-9767-F3BB53FE0077}" type="presParOf" srcId="{7A710D3E-BA5D-422A-9790-EBEDB69BC749}" destId="{094D2862-B83F-47D9-A91F-9F7E79D4B727}" srcOrd="0" destOrd="0" presId="urn:microsoft.com/office/officeart/2005/8/layout/orgChart1"/>
    <dgm:cxn modelId="{9E31F6D0-F1C2-4220-BBC3-342A3C0F8045}" type="presParOf" srcId="{7A710D3E-BA5D-422A-9790-EBEDB69BC749}" destId="{67ED91BE-C298-430F-A264-CBA946D7241A}" srcOrd="1" destOrd="0" presId="urn:microsoft.com/office/officeart/2005/8/layout/orgChart1"/>
    <dgm:cxn modelId="{7BAD13B2-5B55-4609-95AE-FCC2690B99D5}" type="presParOf" srcId="{67ED91BE-C298-430F-A264-CBA946D7241A}" destId="{F2AF1819-625D-41BB-B7CC-81F82223DA3C}" srcOrd="0" destOrd="0" presId="urn:microsoft.com/office/officeart/2005/8/layout/orgChart1"/>
    <dgm:cxn modelId="{3589782D-A88E-42F9-84E2-FF616218A5E2}" type="presParOf" srcId="{F2AF1819-625D-41BB-B7CC-81F82223DA3C}" destId="{E476C9FE-7113-4BA1-90E8-A96988E363EB}" srcOrd="0" destOrd="0" presId="urn:microsoft.com/office/officeart/2005/8/layout/orgChart1"/>
    <dgm:cxn modelId="{7BD4C9F6-A4BC-4BC1-8342-F2140AE8C225}" type="presParOf" srcId="{F2AF1819-625D-41BB-B7CC-81F82223DA3C}" destId="{74C9343D-9A1A-445B-841F-629F05B1A5ED}" srcOrd="1" destOrd="0" presId="urn:microsoft.com/office/officeart/2005/8/layout/orgChart1"/>
    <dgm:cxn modelId="{2DBCA02D-7614-447F-BB7A-AEB659E38861}" type="presParOf" srcId="{67ED91BE-C298-430F-A264-CBA946D7241A}" destId="{79EBDD23-0A1A-4206-94DE-A4AB5E2F537E}" srcOrd="1" destOrd="0" presId="urn:microsoft.com/office/officeart/2005/8/layout/orgChart1"/>
    <dgm:cxn modelId="{7F4580E1-3C58-41F1-9D80-3EB2C4D0A018}" type="presParOf" srcId="{67ED91BE-C298-430F-A264-CBA946D7241A}" destId="{84B8D972-7675-4D08-80C1-8E272F5B5216}" srcOrd="2" destOrd="0" presId="urn:microsoft.com/office/officeart/2005/8/layout/orgChart1"/>
    <dgm:cxn modelId="{4AC28E1D-B791-4846-B124-0F1B2BC18F65}" type="presParOf" srcId="{F2C0BE6E-F6F8-4DF6-BB44-AED93F43571F}" destId="{93E140E0-0E6A-4B72-A24A-7938669E3A07}" srcOrd="2" destOrd="0" presId="urn:microsoft.com/office/officeart/2005/8/layout/orgChart1"/>
    <dgm:cxn modelId="{9101FC3E-7397-4A7B-B6AE-59FCF96BC570}" type="presParOf" srcId="{AF5F0746-0C95-4E55-8E39-734B77EC32A8}" destId="{33356B46-9205-4F8A-A015-FE62307E9DED}" srcOrd="2" destOrd="0" presId="urn:microsoft.com/office/officeart/2005/8/layout/orgChart1"/>
    <dgm:cxn modelId="{124E5C18-CEE0-4C8F-99B6-6667975A540C}" type="presParOf" srcId="{52FA8915-46F5-479D-A8AF-81EEEF3CE34F}" destId="{0CDAD89B-FFB8-4101-8BAE-31571B63214F}" srcOrd="2" destOrd="0" presId="urn:microsoft.com/office/officeart/2005/8/layout/orgChart1"/>
    <dgm:cxn modelId="{A9A301FE-6E52-4D65-939D-102DABABCD46}" type="presParOf" srcId="{52FA8915-46F5-479D-A8AF-81EEEF3CE34F}" destId="{E86C4562-78B4-4ED6-9938-6242C129A689}" srcOrd="3" destOrd="0" presId="urn:microsoft.com/office/officeart/2005/8/layout/orgChart1"/>
    <dgm:cxn modelId="{0456B1DF-332D-4D1D-B6B7-EC56D3F47AF6}" type="presParOf" srcId="{E86C4562-78B4-4ED6-9938-6242C129A689}" destId="{43F5E723-F95D-41EB-AECB-D2A75CD3CC83}" srcOrd="0" destOrd="0" presId="urn:microsoft.com/office/officeart/2005/8/layout/orgChart1"/>
    <dgm:cxn modelId="{CEE2761C-90B4-4394-AFCF-2399940D63C1}" type="presParOf" srcId="{43F5E723-F95D-41EB-AECB-D2A75CD3CC83}" destId="{94B27260-5CFB-4FCB-AE44-2F2498C5C0B4}" srcOrd="0" destOrd="0" presId="urn:microsoft.com/office/officeart/2005/8/layout/orgChart1"/>
    <dgm:cxn modelId="{88EEABB7-92FE-4CEB-BEFE-65166E8C2443}" type="presParOf" srcId="{43F5E723-F95D-41EB-AECB-D2A75CD3CC83}" destId="{B7D6132C-DE80-4C1D-84B1-D3A5E1B7CAFB}" srcOrd="1" destOrd="0" presId="urn:microsoft.com/office/officeart/2005/8/layout/orgChart1"/>
    <dgm:cxn modelId="{511D4AB5-65A1-4BAB-832B-9B413DF61B57}" type="presParOf" srcId="{E86C4562-78B4-4ED6-9938-6242C129A689}" destId="{01DF96E4-09A8-4B32-B4C2-61D9EA371ACC}" srcOrd="1" destOrd="0" presId="urn:microsoft.com/office/officeart/2005/8/layout/orgChart1"/>
    <dgm:cxn modelId="{ED91C857-DF9B-4803-B890-704D265A2358}" type="presParOf" srcId="{01DF96E4-09A8-4B32-B4C2-61D9EA371ACC}" destId="{444E1B4F-E979-4633-B697-313E17157769}" srcOrd="0" destOrd="0" presId="urn:microsoft.com/office/officeart/2005/8/layout/orgChart1"/>
    <dgm:cxn modelId="{74B12868-ED2D-4F97-AAEC-9CFD93EE4C74}" type="presParOf" srcId="{01DF96E4-09A8-4B32-B4C2-61D9EA371ACC}" destId="{B47FD8E1-4800-46AD-A19F-A4C9E7C3A29D}" srcOrd="1" destOrd="0" presId="urn:microsoft.com/office/officeart/2005/8/layout/orgChart1"/>
    <dgm:cxn modelId="{927A840A-DDE2-4A34-A2CE-AE8FE17B1670}" type="presParOf" srcId="{B47FD8E1-4800-46AD-A19F-A4C9E7C3A29D}" destId="{615D7C21-BCF4-4B03-AD7E-299974A86C01}" srcOrd="0" destOrd="0" presId="urn:microsoft.com/office/officeart/2005/8/layout/orgChart1"/>
    <dgm:cxn modelId="{8F391DAC-B55C-44B2-9595-C8C41A458357}" type="presParOf" srcId="{615D7C21-BCF4-4B03-AD7E-299974A86C01}" destId="{52A3B2BA-AA78-4D96-8434-DBB354480C3E}" srcOrd="0" destOrd="0" presId="urn:microsoft.com/office/officeart/2005/8/layout/orgChart1"/>
    <dgm:cxn modelId="{F61FEE18-3342-4450-8D5E-EB47F365B1F3}" type="presParOf" srcId="{615D7C21-BCF4-4B03-AD7E-299974A86C01}" destId="{BC550C03-F237-448B-9F0E-C385142BAB26}" srcOrd="1" destOrd="0" presId="urn:microsoft.com/office/officeart/2005/8/layout/orgChart1"/>
    <dgm:cxn modelId="{D77D1531-4D64-432C-BB32-072AB4F10161}" type="presParOf" srcId="{B47FD8E1-4800-46AD-A19F-A4C9E7C3A29D}" destId="{A05E02E8-6A25-4A3D-BDD5-EDD99880047D}" srcOrd="1" destOrd="0" presId="urn:microsoft.com/office/officeart/2005/8/layout/orgChart1"/>
    <dgm:cxn modelId="{6BC5061B-B751-4BB4-AAD2-44EA563DA68A}" type="presParOf" srcId="{A05E02E8-6A25-4A3D-BDD5-EDD99880047D}" destId="{9BAD79A7-2A75-4D26-B1D1-6F74DE6AC26F}" srcOrd="0" destOrd="0" presId="urn:microsoft.com/office/officeart/2005/8/layout/orgChart1"/>
    <dgm:cxn modelId="{B5857965-F44E-4142-835E-AF4185F1F7F1}" type="presParOf" srcId="{A05E02E8-6A25-4A3D-BDD5-EDD99880047D}" destId="{B33CBA44-3707-492B-AC33-9A0E6011D2AD}" srcOrd="1" destOrd="0" presId="urn:microsoft.com/office/officeart/2005/8/layout/orgChart1"/>
    <dgm:cxn modelId="{88BF06FB-575D-4110-B11D-D260659B6BB8}" type="presParOf" srcId="{B33CBA44-3707-492B-AC33-9A0E6011D2AD}" destId="{12A13936-705A-4D85-BAEA-50E65ECFA6ED}" srcOrd="0" destOrd="0" presId="urn:microsoft.com/office/officeart/2005/8/layout/orgChart1"/>
    <dgm:cxn modelId="{42C07D8C-CF2D-4F6C-8700-BCFD3AA521D2}" type="presParOf" srcId="{12A13936-705A-4D85-BAEA-50E65ECFA6ED}" destId="{DDCADBC0-A3BA-43E6-A8AA-5087D350E59B}" srcOrd="0" destOrd="0" presId="urn:microsoft.com/office/officeart/2005/8/layout/orgChart1"/>
    <dgm:cxn modelId="{91D9D0E9-0A3E-4DF9-A849-07068193A201}" type="presParOf" srcId="{12A13936-705A-4D85-BAEA-50E65ECFA6ED}" destId="{3FDD18CA-4CF9-4596-987F-A08C554C86A5}" srcOrd="1" destOrd="0" presId="urn:microsoft.com/office/officeart/2005/8/layout/orgChart1"/>
    <dgm:cxn modelId="{888FABE3-9435-4D85-969E-B26A7C8C91A2}" type="presParOf" srcId="{B33CBA44-3707-492B-AC33-9A0E6011D2AD}" destId="{FBB7030E-5BDF-43B4-BBB3-02A8B17E60F6}" srcOrd="1" destOrd="0" presId="urn:microsoft.com/office/officeart/2005/8/layout/orgChart1"/>
    <dgm:cxn modelId="{C392EEFE-1291-4F57-84FB-F2720327C3FD}" type="presParOf" srcId="{B33CBA44-3707-492B-AC33-9A0E6011D2AD}" destId="{A190E9F4-F339-486E-9D59-9C1B91CCCB0E}" srcOrd="2" destOrd="0" presId="urn:microsoft.com/office/officeart/2005/8/layout/orgChart1"/>
    <dgm:cxn modelId="{A9167A0D-BBB1-4FB7-80E1-D8F6D334FD42}" type="presParOf" srcId="{B47FD8E1-4800-46AD-A19F-A4C9E7C3A29D}" destId="{ED93624B-C90B-400D-866E-72F7C4A08F6E}" srcOrd="2" destOrd="0" presId="urn:microsoft.com/office/officeart/2005/8/layout/orgChart1"/>
    <dgm:cxn modelId="{ACC558C6-2450-45B5-AD0A-EACA9D5F5347}" type="presParOf" srcId="{E86C4562-78B4-4ED6-9938-6242C129A689}" destId="{A0E63D66-4AEF-4840-A8CE-BAED63C7E52F}" srcOrd="2" destOrd="0" presId="urn:microsoft.com/office/officeart/2005/8/layout/orgChart1"/>
    <dgm:cxn modelId="{F40EF202-67A3-4207-AE08-FF5F00C54F12}" type="presParOf" srcId="{52FA8915-46F5-479D-A8AF-81EEEF3CE34F}" destId="{744C7A60-B8DD-4BC6-BF0A-4222C9704BC0}" srcOrd="4" destOrd="0" presId="urn:microsoft.com/office/officeart/2005/8/layout/orgChart1"/>
    <dgm:cxn modelId="{03DD9969-C249-4859-8EB9-985EA8665005}" type="presParOf" srcId="{52FA8915-46F5-479D-A8AF-81EEEF3CE34F}" destId="{54006874-A04C-4553-B96A-58550F12B78C}" srcOrd="5" destOrd="0" presId="urn:microsoft.com/office/officeart/2005/8/layout/orgChart1"/>
    <dgm:cxn modelId="{13B8ACA5-E950-400C-B90C-8B70D5D8C923}" type="presParOf" srcId="{54006874-A04C-4553-B96A-58550F12B78C}" destId="{C3FF3492-5AC3-4A19-9668-FBDC5202082D}" srcOrd="0" destOrd="0" presId="urn:microsoft.com/office/officeart/2005/8/layout/orgChart1"/>
    <dgm:cxn modelId="{F8E6DD0A-CA9E-412E-914E-6C22FEC50988}" type="presParOf" srcId="{C3FF3492-5AC3-4A19-9668-FBDC5202082D}" destId="{5EE88082-2EA4-464A-8F21-9F070BA6E9CC}" srcOrd="0" destOrd="0" presId="urn:microsoft.com/office/officeart/2005/8/layout/orgChart1"/>
    <dgm:cxn modelId="{6AD7F793-9EE8-47E7-85F4-A884BD1B9724}" type="presParOf" srcId="{C3FF3492-5AC3-4A19-9668-FBDC5202082D}" destId="{688CFAFA-009B-4E0D-8EA4-A9AFF25CC375}" srcOrd="1" destOrd="0" presId="urn:microsoft.com/office/officeart/2005/8/layout/orgChart1"/>
    <dgm:cxn modelId="{EC18542E-8C29-406A-9F4D-A32459EBF938}" type="presParOf" srcId="{54006874-A04C-4553-B96A-58550F12B78C}" destId="{B3523FAD-22DD-43AD-94FC-46B9393C7373}" srcOrd="1" destOrd="0" presId="urn:microsoft.com/office/officeart/2005/8/layout/orgChart1"/>
    <dgm:cxn modelId="{37ECB811-E972-44A4-A71A-09225705812B}" type="presParOf" srcId="{B3523FAD-22DD-43AD-94FC-46B9393C7373}" destId="{522FD797-93CC-41AC-B6F1-3F13C82E0A9B}" srcOrd="0" destOrd="0" presId="urn:microsoft.com/office/officeart/2005/8/layout/orgChart1"/>
    <dgm:cxn modelId="{337E1E3C-9C3D-492B-A9B9-68262194F13D}" type="presParOf" srcId="{B3523FAD-22DD-43AD-94FC-46B9393C7373}" destId="{76D4CB34-5566-49DD-BB0A-741B968E22E0}" srcOrd="1" destOrd="0" presId="urn:microsoft.com/office/officeart/2005/8/layout/orgChart1"/>
    <dgm:cxn modelId="{79FA09DA-FB2B-40CE-B25B-ACCE42590B1E}" type="presParOf" srcId="{76D4CB34-5566-49DD-BB0A-741B968E22E0}" destId="{5EF89D6D-CD24-4132-9B65-5B55175A70A1}" srcOrd="0" destOrd="0" presId="urn:microsoft.com/office/officeart/2005/8/layout/orgChart1"/>
    <dgm:cxn modelId="{4EA640AD-59B2-45F3-A218-D7401BA4F11B}" type="presParOf" srcId="{5EF89D6D-CD24-4132-9B65-5B55175A70A1}" destId="{1087945E-17F3-4140-BF02-2483942C491D}" srcOrd="0" destOrd="0" presId="urn:microsoft.com/office/officeart/2005/8/layout/orgChart1"/>
    <dgm:cxn modelId="{08DC84BB-36B6-4B8A-A815-4B528355C61D}" type="presParOf" srcId="{5EF89D6D-CD24-4132-9B65-5B55175A70A1}" destId="{38DD2855-E754-4F69-A77F-8256AAC9B1AF}" srcOrd="1" destOrd="0" presId="urn:microsoft.com/office/officeart/2005/8/layout/orgChart1"/>
    <dgm:cxn modelId="{F73D37CC-A64D-451B-9309-4017C476AE51}" type="presParOf" srcId="{76D4CB34-5566-49DD-BB0A-741B968E22E0}" destId="{DE0EA298-6874-4B2C-B695-85882F5D68BE}" srcOrd="1" destOrd="0" presId="urn:microsoft.com/office/officeart/2005/8/layout/orgChart1"/>
    <dgm:cxn modelId="{C9A5348C-D3DE-46C6-811A-741006810682}" type="presParOf" srcId="{DE0EA298-6874-4B2C-B695-85882F5D68BE}" destId="{5D2C9D0A-22B3-4645-9D7F-371C7FA4AC36}" srcOrd="0" destOrd="0" presId="urn:microsoft.com/office/officeart/2005/8/layout/orgChart1"/>
    <dgm:cxn modelId="{8CE9ECAF-B5C3-4992-92C5-7BE51FF39DCC}" type="presParOf" srcId="{DE0EA298-6874-4B2C-B695-85882F5D68BE}" destId="{C3BA16A0-B3BA-48EB-B4C7-4526CCA3546F}" srcOrd="1" destOrd="0" presId="urn:microsoft.com/office/officeart/2005/8/layout/orgChart1"/>
    <dgm:cxn modelId="{0BBE629F-9670-4E48-95FB-0ED3E11FC4FB}" type="presParOf" srcId="{C3BA16A0-B3BA-48EB-B4C7-4526CCA3546F}" destId="{8459F34F-7346-41F4-814F-D2764D95AD44}" srcOrd="0" destOrd="0" presId="urn:microsoft.com/office/officeart/2005/8/layout/orgChart1"/>
    <dgm:cxn modelId="{FA1B6205-67EB-4B85-91B5-1A2A70844D2E}" type="presParOf" srcId="{8459F34F-7346-41F4-814F-D2764D95AD44}" destId="{B46AD5AF-5524-49EA-9F53-8830E955296B}" srcOrd="0" destOrd="0" presId="urn:microsoft.com/office/officeart/2005/8/layout/orgChart1"/>
    <dgm:cxn modelId="{DE780CA4-277A-4339-BCE7-BB0C8F8D1F05}" type="presParOf" srcId="{8459F34F-7346-41F4-814F-D2764D95AD44}" destId="{6CA31A53-F022-423E-B4A7-1D42E27F30C8}" srcOrd="1" destOrd="0" presId="urn:microsoft.com/office/officeart/2005/8/layout/orgChart1"/>
    <dgm:cxn modelId="{59722D8C-F931-489C-A02D-9E22A4512517}" type="presParOf" srcId="{C3BA16A0-B3BA-48EB-B4C7-4526CCA3546F}" destId="{F8B68CA9-BFEE-4C2C-9DFE-65E22FC1291B}" srcOrd="1" destOrd="0" presId="urn:microsoft.com/office/officeart/2005/8/layout/orgChart1"/>
    <dgm:cxn modelId="{22A51B22-11B3-416A-B529-E09314A5FEA7}" type="presParOf" srcId="{C3BA16A0-B3BA-48EB-B4C7-4526CCA3546F}" destId="{39F2ED78-8C7B-43C7-91EB-71396B9E1533}" srcOrd="2" destOrd="0" presId="urn:microsoft.com/office/officeart/2005/8/layout/orgChart1"/>
    <dgm:cxn modelId="{14B8E35B-4721-41B0-85A8-C6693B966034}" type="presParOf" srcId="{76D4CB34-5566-49DD-BB0A-741B968E22E0}" destId="{39B1CD31-8950-4E2D-919F-C464D33FA120}" srcOrd="2" destOrd="0" presId="urn:microsoft.com/office/officeart/2005/8/layout/orgChart1"/>
    <dgm:cxn modelId="{D7D0E3A2-DD1D-4A7B-859A-2EF4D6E1E1CD}" type="presParOf" srcId="{54006874-A04C-4553-B96A-58550F12B78C}" destId="{3BE1FC26-4EDF-4EF4-8087-7BD602A06D11}" srcOrd="2" destOrd="0" presId="urn:microsoft.com/office/officeart/2005/8/layout/orgChart1"/>
    <dgm:cxn modelId="{CA791E55-12D4-47A7-BAAB-98A5E492C910}" type="presParOf" srcId="{1917F098-AA0B-4770-973D-25A9BA6010C0}" destId="{A843E70F-AC4F-44B3-81EB-DC9E87C39F0A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6.xml><?xml version="1.0" encoding="utf-8"?>
<dgm:dataModel xmlns:dgm="http://schemas.openxmlformats.org/drawingml/2006/diagram" xmlns:a="http://schemas.openxmlformats.org/drawingml/2006/main">
  <dgm:ptLst>
    <dgm:pt modelId="{189C3D52-44DA-470D-8E61-A0811E4B4031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3CFE79C6-0F79-4DC4-9A08-18E753789DBD}">
      <dgm:prSet phldrT="[Texto]"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/>
            <a:t>Director(a) de Comando, Control, Comunicaciones y </a:t>
          </a:r>
          <a:r>
            <a:rPr lang="es-MX" altLang="es-MX" sz="1200" dirty="0" smtClean="0"/>
            <a:t>Cómputo</a:t>
          </a:r>
          <a:endParaRPr lang="es-MX" altLang="es-MX" sz="1200" dirty="0"/>
        </a:p>
      </dgm:t>
    </dgm:pt>
    <dgm:pt modelId="{5A466A46-0BB9-4B3A-A4A7-F2EBFCB21237}" type="parTrans" cxnId="{B581E9F9-80BD-462F-81F7-77ACBC096C15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9C351995-7B0E-4DA1-9E97-9F2B444FAB25}" type="sibTrans" cxnId="{B581E9F9-80BD-462F-81F7-77ACBC096C15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162C54C2-606F-414B-8B2A-9AD090F4CB90}">
      <dgm:prSet phldrT="[Texto]"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/>
            <a:t>Coordinador(a) de Despacho y Atención a Emergencias</a:t>
          </a:r>
          <a:endParaRPr lang="es-MX" altLang="es-MX" sz="1200" dirty="0">
            <a:latin typeface="+mn-lt"/>
          </a:endParaRPr>
        </a:p>
      </dgm:t>
    </dgm:pt>
    <dgm:pt modelId="{4D67ED99-36B8-4897-B49E-37FF9BA8B626}" type="parTrans" cxnId="{B90A2FF7-33A5-411C-B7C6-BF5698269D42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C1085440-8997-4506-AA04-030FC4B0F78A}" type="sibTrans" cxnId="{B90A2FF7-33A5-411C-B7C6-BF5698269D42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DA49A33B-8900-496B-93ED-5FD964B18A2A}">
      <dgm:prSet phldrT="[Texto]"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/>
            <a:t>Coordinador(a) de Monitoreo y Análisis</a:t>
          </a:r>
          <a:endParaRPr lang="es-MX" altLang="es-MX" sz="1200" dirty="0">
            <a:latin typeface="+mn-lt"/>
          </a:endParaRPr>
        </a:p>
      </dgm:t>
    </dgm:pt>
    <dgm:pt modelId="{358C2D60-143F-42C9-9F00-1ECB6CF3AA31}" type="parTrans" cxnId="{E96AE3D3-C6D8-4613-A0C3-3B9DC4A422E4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412B2971-EF45-4B70-BA31-42BD5E8E2A7D}" type="sibTrans" cxnId="{E96AE3D3-C6D8-4613-A0C3-3B9DC4A422E4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248D21F1-CBCC-4756-8509-E123793B1016}" type="pres">
      <dgm:prSet presAssocID="{189C3D52-44DA-470D-8E61-A0811E4B4031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FCAC6D17-4AA0-4FEB-8B49-CC50DF691AA2}" type="pres">
      <dgm:prSet presAssocID="{3CFE79C6-0F79-4DC4-9A08-18E753789DBD}" presName="hierRoot1" presStyleCnt="0">
        <dgm:presLayoutVars>
          <dgm:hierBranch val="init"/>
        </dgm:presLayoutVars>
      </dgm:prSet>
      <dgm:spPr/>
    </dgm:pt>
    <dgm:pt modelId="{5ADEFF9D-CA1D-4453-BCB5-C743ED40CE9C}" type="pres">
      <dgm:prSet presAssocID="{3CFE79C6-0F79-4DC4-9A08-18E753789DBD}" presName="rootComposite1" presStyleCnt="0"/>
      <dgm:spPr/>
    </dgm:pt>
    <dgm:pt modelId="{D401BDEB-C383-46DD-94CF-B8DAC493CDAE}" type="pres">
      <dgm:prSet presAssocID="{3CFE79C6-0F79-4DC4-9A08-18E753789DBD}" presName="rootText1" presStyleLbl="node0" presStyleIdx="0" presStyleCnt="1" custScaleX="148724" custScaleY="171507" custLinFactNeighborX="-252" custLinFactNeighborY="-745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B8137C5-BF0D-4FFD-A1A8-A8F4F6F508C0}" type="pres">
      <dgm:prSet presAssocID="{3CFE79C6-0F79-4DC4-9A08-18E753789DBD}" presName="rootConnector1" presStyleLbl="node1" presStyleIdx="0" presStyleCnt="0"/>
      <dgm:spPr/>
      <dgm:t>
        <a:bodyPr/>
        <a:lstStyle/>
        <a:p>
          <a:endParaRPr lang="es-ES"/>
        </a:p>
      </dgm:t>
    </dgm:pt>
    <dgm:pt modelId="{C0D79B84-8A78-4C84-9468-9F1D688BB513}" type="pres">
      <dgm:prSet presAssocID="{3CFE79C6-0F79-4DC4-9A08-18E753789DBD}" presName="hierChild2" presStyleCnt="0"/>
      <dgm:spPr/>
    </dgm:pt>
    <dgm:pt modelId="{B0AE7D5A-134A-4C1C-9138-ECF3B5F78246}" type="pres">
      <dgm:prSet presAssocID="{4D67ED99-36B8-4897-B49E-37FF9BA8B626}" presName="Name37" presStyleLbl="parChTrans1D2" presStyleIdx="0" presStyleCnt="2"/>
      <dgm:spPr/>
      <dgm:t>
        <a:bodyPr/>
        <a:lstStyle/>
        <a:p>
          <a:endParaRPr lang="es-ES"/>
        </a:p>
      </dgm:t>
    </dgm:pt>
    <dgm:pt modelId="{A5D78499-B9E3-467B-AC52-16B853954422}" type="pres">
      <dgm:prSet presAssocID="{162C54C2-606F-414B-8B2A-9AD090F4CB90}" presName="hierRoot2" presStyleCnt="0">
        <dgm:presLayoutVars>
          <dgm:hierBranch val="init"/>
        </dgm:presLayoutVars>
      </dgm:prSet>
      <dgm:spPr/>
    </dgm:pt>
    <dgm:pt modelId="{63A87D75-B7AA-4A7F-BEB5-EE5524BF357F}" type="pres">
      <dgm:prSet presAssocID="{162C54C2-606F-414B-8B2A-9AD090F4CB90}" presName="rootComposite" presStyleCnt="0"/>
      <dgm:spPr/>
    </dgm:pt>
    <dgm:pt modelId="{5F960542-94A4-4F9E-B75D-DBD5FCFB6474}" type="pres">
      <dgm:prSet presAssocID="{162C54C2-606F-414B-8B2A-9AD090F4CB90}" presName="rootText" presStyleLbl="node2" presStyleIdx="0" presStyleCnt="2" custScaleX="126712" custScaleY="151883" custLinFactNeighborY="3888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411DDA3-9D55-4AAB-953A-F65EE7DCB768}" type="pres">
      <dgm:prSet presAssocID="{162C54C2-606F-414B-8B2A-9AD090F4CB90}" presName="rootConnector" presStyleLbl="node2" presStyleIdx="0" presStyleCnt="2"/>
      <dgm:spPr/>
      <dgm:t>
        <a:bodyPr/>
        <a:lstStyle/>
        <a:p>
          <a:endParaRPr lang="es-ES"/>
        </a:p>
      </dgm:t>
    </dgm:pt>
    <dgm:pt modelId="{4810A9C3-6BA2-41F8-A0AE-E72E324C9A9C}" type="pres">
      <dgm:prSet presAssocID="{162C54C2-606F-414B-8B2A-9AD090F4CB90}" presName="hierChild4" presStyleCnt="0"/>
      <dgm:spPr/>
    </dgm:pt>
    <dgm:pt modelId="{694AED13-17EB-4495-B58E-BCA17C177AEB}" type="pres">
      <dgm:prSet presAssocID="{162C54C2-606F-414B-8B2A-9AD090F4CB90}" presName="hierChild5" presStyleCnt="0"/>
      <dgm:spPr/>
    </dgm:pt>
    <dgm:pt modelId="{FA68D7B0-AD4F-4F23-B4CA-ECAC9A9C0C70}" type="pres">
      <dgm:prSet presAssocID="{358C2D60-143F-42C9-9F00-1ECB6CF3AA31}" presName="Name37" presStyleLbl="parChTrans1D2" presStyleIdx="1" presStyleCnt="2"/>
      <dgm:spPr/>
      <dgm:t>
        <a:bodyPr/>
        <a:lstStyle/>
        <a:p>
          <a:endParaRPr lang="es-ES"/>
        </a:p>
      </dgm:t>
    </dgm:pt>
    <dgm:pt modelId="{EBF70545-8BC8-4F92-88E5-AF4322A9EC68}" type="pres">
      <dgm:prSet presAssocID="{DA49A33B-8900-496B-93ED-5FD964B18A2A}" presName="hierRoot2" presStyleCnt="0">
        <dgm:presLayoutVars>
          <dgm:hierBranch val="init"/>
        </dgm:presLayoutVars>
      </dgm:prSet>
      <dgm:spPr/>
    </dgm:pt>
    <dgm:pt modelId="{BFEF9929-3C99-4B53-8E87-32A8E518B5CB}" type="pres">
      <dgm:prSet presAssocID="{DA49A33B-8900-496B-93ED-5FD964B18A2A}" presName="rootComposite" presStyleCnt="0"/>
      <dgm:spPr/>
    </dgm:pt>
    <dgm:pt modelId="{BE393EA6-436B-4E8E-98D3-7FC4A3B6FD72}" type="pres">
      <dgm:prSet presAssocID="{DA49A33B-8900-496B-93ED-5FD964B18A2A}" presName="rootText" presStyleLbl="node2" presStyleIdx="1" presStyleCnt="2" custScaleX="126712" custScaleY="151883" custLinFactNeighborY="3888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F1BD1E7-A9A9-4D44-924F-7ACFA597FFCF}" type="pres">
      <dgm:prSet presAssocID="{DA49A33B-8900-496B-93ED-5FD964B18A2A}" presName="rootConnector" presStyleLbl="node2" presStyleIdx="1" presStyleCnt="2"/>
      <dgm:spPr/>
      <dgm:t>
        <a:bodyPr/>
        <a:lstStyle/>
        <a:p>
          <a:endParaRPr lang="es-ES"/>
        </a:p>
      </dgm:t>
    </dgm:pt>
    <dgm:pt modelId="{1BA6415C-DFCC-4EA0-B2D7-33FE76244DAC}" type="pres">
      <dgm:prSet presAssocID="{DA49A33B-8900-496B-93ED-5FD964B18A2A}" presName="hierChild4" presStyleCnt="0"/>
      <dgm:spPr/>
    </dgm:pt>
    <dgm:pt modelId="{08822631-B3D6-4492-977C-3F84177665D1}" type="pres">
      <dgm:prSet presAssocID="{DA49A33B-8900-496B-93ED-5FD964B18A2A}" presName="hierChild5" presStyleCnt="0"/>
      <dgm:spPr/>
    </dgm:pt>
    <dgm:pt modelId="{DB08E720-FA78-44D8-94F2-7E1549BEDD76}" type="pres">
      <dgm:prSet presAssocID="{3CFE79C6-0F79-4DC4-9A08-18E753789DBD}" presName="hierChild3" presStyleCnt="0"/>
      <dgm:spPr/>
    </dgm:pt>
  </dgm:ptLst>
  <dgm:cxnLst>
    <dgm:cxn modelId="{4C450988-6C5E-43EE-BA56-3019C40EA168}" type="presOf" srcId="{358C2D60-143F-42C9-9F00-1ECB6CF3AA31}" destId="{FA68D7B0-AD4F-4F23-B4CA-ECAC9A9C0C70}" srcOrd="0" destOrd="0" presId="urn:microsoft.com/office/officeart/2005/8/layout/orgChart1"/>
    <dgm:cxn modelId="{B90A2FF7-33A5-411C-B7C6-BF5698269D42}" srcId="{3CFE79C6-0F79-4DC4-9A08-18E753789DBD}" destId="{162C54C2-606F-414B-8B2A-9AD090F4CB90}" srcOrd="0" destOrd="0" parTransId="{4D67ED99-36B8-4897-B49E-37FF9BA8B626}" sibTransId="{C1085440-8997-4506-AA04-030FC4B0F78A}"/>
    <dgm:cxn modelId="{C3C3EBB9-3F33-4246-B85A-A546AFCC883B}" type="presOf" srcId="{4D67ED99-36B8-4897-B49E-37FF9BA8B626}" destId="{B0AE7D5A-134A-4C1C-9138-ECF3B5F78246}" srcOrd="0" destOrd="0" presId="urn:microsoft.com/office/officeart/2005/8/layout/orgChart1"/>
    <dgm:cxn modelId="{B581E9F9-80BD-462F-81F7-77ACBC096C15}" srcId="{189C3D52-44DA-470D-8E61-A0811E4B4031}" destId="{3CFE79C6-0F79-4DC4-9A08-18E753789DBD}" srcOrd="0" destOrd="0" parTransId="{5A466A46-0BB9-4B3A-A4A7-F2EBFCB21237}" sibTransId="{9C351995-7B0E-4DA1-9E97-9F2B444FAB25}"/>
    <dgm:cxn modelId="{FA4DBF6E-71C0-40A4-80FD-8071C14D1CD2}" type="presOf" srcId="{162C54C2-606F-414B-8B2A-9AD090F4CB90}" destId="{1411DDA3-9D55-4AAB-953A-F65EE7DCB768}" srcOrd="1" destOrd="0" presId="urn:microsoft.com/office/officeart/2005/8/layout/orgChart1"/>
    <dgm:cxn modelId="{E17B052B-976E-46C4-9DAA-C4B4B29DDDD0}" type="presOf" srcId="{DA49A33B-8900-496B-93ED-5FD964B18A2A}" destId="{BE393EA6-436B-4E8E-98D3-7FC4A3B6FD72}" srcOrd="0" destOrd="0" presId="urn:microsoft.com/office/officeart/2005/8/layout/orgChart1"/>
    <dgm:cxn modelId="{EF3A01EC-018E-49C0-938F-9DD717DE988F}" type="presOf" srcId="{162C54C2-606F-414B-8B2A-9AD090F4CB90}" destId="{5F960542-94A4-4F9E-B75D-DBD5FCFB6474}" srcOrd="0" destOrd="0" presId="urn:microsoft.com/office/officeart/2005/8/layout/orgChart1"/>
    <dgm:cxn modelId="{9375A67E-F84C-4850-93D8-9DAF0D47B531}" type="presOf" srcId="{3CFE79C6-0F79-4DC4-9A08-18E753789DBD}" destId="{D401BDEB-C383-46DD-94CF-B8DAC493CDAE}" srcOrd="0" destOrd="0" presId="urn:microsoft.com/office/officeart/2005/8/layout/orgChart1"/>
    <dgm:cxn modelId="{7AF34833-A170-403B-AD80-DC7A686AB7C7}" type="presOf" srcId="{DA49A33B-8900-496B-93ED-5FD964B18A2A}" destId="{BF1BD1E7-A9A9-4D44-924F-7ACFA597FFCF}" srcOrd="1" destOrd="0" presId="urn:microsoft.com/office/officeart/2005/8/layout/orgChart1"/>
    <dgm:cxn modelId="{E96AE3D3-C6D8-4613-A0C3-3B9DC4A422E4}" srcId="{3CFE79C6-0F79-4DC4-9A08-18E753789DBD}" destId="{DA49A33B-8900-496B-93ED-5FD964B18A2A}" srcOrd="1" destOrd="0" parTransId="{358C2D60-143F-42C9-9F00-1ECB6CF3AA31}" sibTransId="{412B2971-EF45-4B70-BA31-42BD5E8E2A7D}"/>
    <dgm:cxn modelId="{1F9BF7CC-458F-4FE8-8B35-4915EABC4B70}" type="presOf" srcId="{189C3D52-44DA-470D-8E61-A0811E4B4031}" destId="{248D21F1-CBCC-4756-8509-E123793B1016}" srcOrd="0" destOrd="0" presId="urn:microsoft.com/office/officeart/2005/8/layout/orgChart1"/>
    <dgm:cxn modelId="{C63248BF-22DF-4C97-8182-F04A87D9784A}" type="presOf" srcId="{3CFE79C6-0F79-4DC4-9A08-18E753789DBD}" destId="{CB8137C5-BF0D-4FFD-A1A8-A8F4F6F508C0}" srcOrd="1" destOrd="0" presId="urn:microsoft.com/office/officeart/2005/8/layout/orgChart1"/>
    <dgm:cxn modelId="{36F22EBA-DD01-4B81-9FD4-DCE7CC3961BE}" type="presParOf" srcId="{248D21F1-CBCC-4756-8509-E123793B1016}" destId="{FCAC6D17-4AA0-4FEB-8B49-CC50DF691AA2}" srcOrd="0" destOrd="0" presId="urn:microsoft.com/office/officeart/2005/8/layout/orgChart1"/>
    <dgm:cxn modelId="{D0ED9D7A-7F35-46FE-BEE0-62A334C4C9CF}" type="presParOf" srcId="{FCAC6D17-4AA0-4FEB-8B49-CC50DF691AA2}" destId="{5ADEFF9D-CA1D-4453-BCB5-C743ED40CE9C}" srcOrd="0" destOrd="0" presId="urn:microsoft.com/office/officeart/2005/8/layout/orgChart1"/>
    <dgm:cxn modelId="{5E26C42F-ACB6-4970-ACB2-0D8FB1CB1325}" type="presParOf" srcId="{5ADEFF9D-CA1D-4453-BCB5-C743ED40CE9C}" destId="{D401BDEB-C383-46DD-94CF-B8DAC493CDAE}" srcOrd="0" destOrd="0" presId="urn:microsoft.com/office/officeart/2005/8/layout/orgChart1"/>
    <dgm:cxn modelId="{6FEE22B7-B276-43DC-837E-8458910CAF6A}" type="presParOf" srcId="{5ADEFF9D-CA1D-4453-BCB5-C743ED40CE9C}" destId="{CB8137C5-BF0D-4FFD-A1A8-A8F4F6F508C0}" srcOrd="1" destOrd="0" presId="urn:microsoft.com/office/officeart/2005/8/layout/orgChart1"/>
    <dgm:cxn modelId="{86776F3E-FBDE-4123-87AE-035AB34BA39B}" type="presParOf" srcId="{FCAC6D17-4AA0-4FEB-8B49-CC50DF691AA2}" destId="{C0D79B84-8A78-4C84-9468-9F1D688BB513}" srcOrd="1" destOrd="0" presId="urn:microsoft.com/office/officeart/2005/8/layout/orgChart1"/>
    <dgm:cxn modelId="{F4FAEBC5-73AC-48E5-90AC-237F83C3C1BC}" type="presParOf" srcId="{C0D79B84-8A78-4C84-9468-9F1D688BB513}" destId="{B0AE7D5A-134A-4C1C-9138-ECF3B5F78246}" srcOrd="0" destOrd="0" presId="urn:microsoft.com/office/officeart/2005/8/layout/orgChart1"/>
    <dgm:cxn modelId="{D5C5242E-93EE-4CAB-9A18-4431046C5CAA}" type="presParOf" srcId="{C0D79B84-8A78-4C84-9468-9F1D688BB513}" destId="{A5D78499-B9E3-467B-AC52-16B853954422}" srcOrd="1" destOrd="0" presId="urn:microsoft.com/office/officeart/2005/8/layout/orgChart1"/>
    <dgm:cxn modelId="{E6B0B3B5-0B34-4FCA-8A4E-760876776B86}" type="presParOf" srcId="{A5D78499-B9E3-467B-AC52-16B853954422}" destId="{63A87D75-B7AA-4A7F-BEB5-EE5524BF357F}" srcOrd="0" destOrd="0" presId="urn:microsoft.com/office/officeart/2005/8/layout/orgChart1"/>
    <dgm:cxn modelId="{1DA9B199-78CF-421F-932F-2403C9437887}" type="presParOf" srcId="{63A87D75-B7AA-4A7F-BEB5-EE5524BF357F}" destId="{5F960542-94A4-4F9E-B75D-DBD5FCFB6474}" srcOrd="0" destOrd="0" presId="urn:microsoft.com/office/officeart/2005/8/layout/orgChart1"/>
    <dgm:cxn modelId="{95914605-B5D7-438F-96B3-FBA47195C8F7}" type="presParOf" srcId="{63A87D75-B7AA-4A7F-BEB5-EE5524BF357F}" destId="{1411DDA3-9D55-4AAB-953A-F65EE7DCB768}" srcOrd="1" destOrd="0" presId="urn:microsoft.com/office/officeart/2005/8/layout/orgChart1"/>
    <dgm:cxn modelId="{6F5F7681-B1A4-433C-BC81-761D9C7C617A}" type="presParOf" srcId="{A5D78499-B9E3-467B-AC52-16B853954422}" destId="{4810A9C3-6BA2-41F8-A0AE-E72E324C9A9C}" srcOrd="1" destOrd="0" presId="urn:microsoft.com/office/officeart/2005/8/layout/orgChart1"/>
    <dgm:cxn modelId="{D8901304-E5D9-4967-B60B-CDCFCF76EDB2}" type="presParOf" srcId="{A5D78499-B9E3-467B-AC52-16B853954422}" destId="{694AED13-17EB-4495-B58E-BCA17C177AEB}" srcOrd="2" destOrd="0" presId="urn:microsoft.com/office/officeart/2005/8/layout/orgChart1"/>
    <dgm:cxn modelId="{5299619A-B96A-47C4-9A17-23F8BF3F4F90}" type="presParOf" srcId="{C0D79B84-8A78-4C84-9468-9F1D688BB513}" destId="{FA68D7B0-AD4F-4F23-B4CA-ECAC9A9C0C70}" srcOrd="2" destOrd="0" presId="urn:microsoft.com/office/officeart/2005/8/layout/orgChart1"/>
    <dgm:cxn modelId="{85AC6BFF-D5D2-4672-A677-8F4F043BB1A8}" type="presParOf" srcId="{C0D79B84-8A78-4C84-9468-9F1D688BB513}" destId="{EBF70545-8BC8-4F92-88E5-AF4322A9EC68}" srcOrd="3" destOrd="0" presId="urn:microsoft.com/office/officeart/2005/8/layout/orgChart1"/>
    <dgm:cxn modelId="{1C18B235-481C-4F6F-AD21-A9AC1A1B0118}" type="presParOf" srcId="{EBF70545-8BC8-4F92-88E5-AF4322A9EC68}" destId="{BFEF9929-3C99-4B53-8E87-32A8E518B5CB}" srcOrd="0" destOrd="0" presId="urn:microsoft.com/office/officeart/2005/8/layout/orgChart1"/>
    <dgm:cxn modelId="{EA552DBF-6E39-4AED-8CE4-556776E3A0CE}" type="presParOf" srcId="{BFEF9929-3C99-4B53-8E87-32A8E518B5CB}" destId="{BE393EA6-436B-4E8E-98D3-7FC4A3B6FD72}" srcOrd="0" destOrd="0" presId="urn:microsoft.com/office/officeart/2005/8/layout/orgChart1"/>
    <dgm:cxn modelId="{6781A039-DCC3-4A80-8480-001DD7169EFD}" type="presParOf" srcId="{BFEF9929-3C99-4B53-8E87-32A8E518B5CB}" destId="{BF1BD1E7-A9A9-4D44-924F-7ACFA597FFCF}" srcOrd="1" destOrd="0" presId="urn:microsoft.com/office/officeart/2005/8/layout/orgChart1"/>
    <dgm:cxn modelId="{3F3D5C52-6233-48FA-BF19-FC201D07F31A}" type="presParOf" srcId="{EBF70545-8BC8-4F92-88E5-AF4322A9EC68}" destId="{1BA6415C-DFCC-4EA0-B2D7-33FE76244DAC}" srcOrd="1" destOrd="0" presId="urn:microsoft.com/office/officeart/2005/8/layout/orgChart1"/>
    <dgm:cxn modelId="{1445BCB1-CFF2-4D6F-8721-1D1AF2A546E8}" type="presParOf" srcId="{EBF70545-8BC8-4F92-88E5-AF4322A9EC68}" destId="{08822631-B3D6-4492-977C-3F84177665D1}" srcOrd="2" destOrd="0" presId="urn:microsoft.com/office/officeart/2005/8/layout/orgChart1"/>
    <dgm:cxn modelId="{17E1FB27-89ED-4927-BDC2-CCD925CD42D4}" type="presParOf" srcId="{FCAC6D17-4AA0-4FEB-8B49-CC50DF691AA2}" destId="{DB08E720-FA78-44D8-94F2-7E1549BEDD76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7.xml><?xml version="1.0" encoding="utf-8"?>
<dgm:dataModel xmlns:dgm="http://schemas.openxmlformats.org/drawingml/2006/diagram" xmlns:a="http://schemas.openxmlformats.org/drawingml/2006/main">
  <dgm:ptLst>
    <dgm:pt modelId="{BD3D72B1-EEF6-4EB4-803A-A74A6B41934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9DEA55C1-E59C-4B5B-90DC-1D0B54C2B20C}">
      <dgm:prSet phldrT="[Texto]" custT="1"/>
      <dgm:spPr>
        <a:solidFill>
          <a:schemeClr val="bg1"/>
        </a:solidFill>
      </dgm:spPr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/>
            <a:t>Coordinador(a) de Despacho y Atención a </a:t>
          </a:r>
          <a:r>
            <a:rPr lang="es-MX" altLang="es-MX" sz="1200" dirty="0" smtClean="0"/>
            <a:t>Emergencias</a:t>
          </a:r>
          <a:endParaRPr lang="es-MX" altLang="es-MX" sz="1200" dirty="0"/>
        </a:p>
      </dgm:t>
    </dgm:pt>
    <dgm:pt modelId="{1C0576D0-2BD9-4D61-BC42-6FFE9C63440E}" type="sib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DC431621-F922-42D7-987E-BC6EADD572A1}" type="par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13CF69E1-B124-4DF3-9005-2F2EFADB9CD2}">
      <dgm:prSet custT="1"/>
      <dgm:spPr>
        <a:solidFill>
          <a:schemeClr val="bg1"/>
        </a:solidFill>
      </dgm:spPr>
      <dgm:t>
        <a:bodyPr/>
        <a:lstStyle/>
        <a:p>
          <a:r>
            <a:rPr lang="es-ES" altLang="es-MX" sz="1200" b="0" i="0" u="none" dirty="0"/>
            <a:t>Jefe(a) de Plataforma </a:t>
          </a:r>
          <a:r>
            <a:rPr lang="es-ES" altLang="es-MX" sz="1200" b="0" i="0" u="none" dirty="0" smtClean="0"/>
            <a:t>México</a:t>
          </a:r>
          <a:endParaRPr lang="es-ES" altLang="es-MX" sz="1200" b="0" i="0" u="none" dirty="0"/>
        </a:p>
      </dgm:t>
    </dgm:pt>
    <dgm:pt modelId="{D8FA9C85-4153-4D01-8B86-D87B5F4B9B29}" type="parTrans" cxnId="{D89D6E5B-7D49-451F-A103-702E5892DC63}">
      <dgm:prSet/>
      <dgm:spPr/>
      <dgm:t>
        <a:bodyPr/>
        <a:lstStyle/>
        <a:p>
          <a:endParaRPr lang="es-ES"/>
        </a:p>
      </dgm:t>
    </dgm:pt>
    <dgm:pt modelId="{7FB68098-EC72-4D21-BD48-1EC958E43E3E}" type="sibTrans" cxnId="{D89D6E5B-7D49-451F-A103-702E5892DC63}">
      <dgm:prSet/>
      <dgm:spPr/>
      <dgm:t>
        <a:bodyPr/>
        <a:lstStyle/>
        <a:p>
          <a:endParaRPr lang="es-ES"/>
        </a:p>
      </dgm:t>
    </dgm:pt>
    <dgm:pt modelId="{45C01310-2262-462A-B29C-8EC6607AC2BC}">
      <dgm:prSet phldrT="[Texto]" custT="1"/>
      <dgm:spPr>
        <a:solidFill>
          <a:schemeClr val="bg1"/>
        </a:solidFill>
      </dgm:spPr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ES" altLang="es-MX" sz="1200" b="0" i="0" u="none" dirty="0" smtClean="0"/>
            <a:t>Área de Radio</a:t>
          </a:r>
          <a:endParaRPr lang="es-ES" altLang="es-MX" sz="1200" b="0" i="0" u="none" dirty="0"/>
        </a:p>
      </dgm:t>
    </dgm:pt>
    <dgm:pt modelId="{3A01702F-6D0B-404F-8473-B940790BA2D7}" type="parTrans" cxnId="{A0617990-C1E5-4FEE-8FF3-BF9F3DFE920F}">
      <dgm:prSet/>
      <dgm:spPr/>
      <dgm:t>
        <a:bodyPr/>
        <a:lstStyle/>
        <a:p>
          <a:endParaRPr lang="es-ES"/>
        </a:p>
      </dgm:t>
    </dgm:pt>
    <dgm:pt modelId="{A1E7BBE2-8F0A-43F9-9F9F-8CA7E786CD20}" type="sibTrans" cxnId="{A0617990-C1E5-4FEE-8FF3-BF9F3DFE920F}">
      <dgm:prSet/>
      <dgm:spPr/>
      <dgm:t>
        <a:bodyPr/>
        <a:lstStyle/>
        <a:p>
          <a:endParaRPr lang="es-ES"/>
        </a:p>
      </dgm:t>
    </dgm:pt>
    <dgm:pt modelId="{78886971-1B5F-4095-8CEC-BFA41F6D3007}">
      <dgm:prSet custT="1"/>
      <dgm:spPr/>
      <dgm:t>
        <a:bodyPr/>
        <a:lstStyle/>
        <a:p>
          <a:r>
            <a:rPr lang="es-MX" altLang="es-MX" sz="1200" b="0" i="0" u="none" dirty="0"/>
            <a:t>Supervisores(as) de </a:t>
          </a:r>
          <a:r>
            <a:rPr lang="es-MX" altLang="es-MX" sz="1200" b="0" i="0" u="none" dirty="0" smtClean="0"/>
            <a:t>Radio</a:t>
          </a:r>
          <a:endParaRPr lang="es-ES" sz="1200" dirty="0"/>
        </a:p>
      </dgm:t>
    </dgm:pt>
    <dgm:pt modelId="{3411ED30-5609-45E3-A015-0BDBBA694CEA}" type="parTrans" cxnId="{DD88B176-8312-48A9-A73C-97E7A868089C}">
      <dgm:prSet/>
      <dgm:spPr/>
      <dgm:t>
        <a:bodyPr/>
        <a:lstStyle/>
        <a:p>
          <a:endParaRPr lang="es-ES"/>
        </a:p>
      </dgm:t>
    </dgm:pt>
    <dgm:pt modelId="{85BEEDA8-1C2E-430D-8640-628EC8D1C2E8}" type="sibTrans" cxnId="{DD88B176-8312-48A9-A73C-97E7A868089C}">
      <dgm:prSet/>
      <dgm:spPr/>
      <dgm:t>
        <a:bodyPr/>
        <a:lstStyle/>
        <a:p>
          <a:endParaRPr lang="es-ES"/>
        </a:p>
      </dgm:t>
    </dgm:pt>
    <dgm:pt modelId="{52E0E049-238D-4519-A358-64C7ABC45E24}">
      <dgm:prSet custT="1"/>
      <dgm:spPr/>
      <dgm:t>
        <a:bodyPr/>
        <a:lstStyle/>
        <a:p>
          <a:r>
            <a:rPr lang="es-MX" altLang="es-MX" sz="1200" b="0" i="0" u="none" dirty="0"/>
            <a:t>Operadores(as) Radio </a:t>
          </a:r>
          <a:r>
            <a:rPr lang="es-MX" altLang="es-MX" sz="1200" b="0" i="0" u="none" dirty="0" smtClean="0"/>
            <a:t>Central</a:t>
          </a:r>
          <a:endParaRPr lang="es-ES" sz="1200" dirty="0"/>
        </a:p>
      </dgm:t>
    </dgm:pt>
    <dgm:pt modelId="{4786325F-4719-4032-BDF7-8012D0409321}" type="parTrans" cxnId="{33950E3E-B22C-435B-BC07-B877172722BB}">
      <dgm:prSet/>
      <dgm:spPr/>
      <dgm:t>
        <a:bodyPr/>
        <a:lstStyle/>
        <a:p>
          <a:endParaRPr lang="es-ES"/>
        </a:p>
      </dgm:t>
    </dgm:pt>
    <dgm:pt modelId="{DA0653B7-6EB6-4CAF-8381-DDD9D1D4C6D2}" type="sibTrans" cxnId="{33950E3E-B22C-435B-BC07-B877172722BB}">
      <dgm:prSet/>
      <dgm:spPr/>
      <dgm:t>
        <a:bodyPr/>
        <a:lstStyle/>
        <a:p>
          <a:endParaRPr lang="es-ES"/>
        </a:p>
      </dgm:t>
    </dgm:pt>
    <dgm:pt modelId="{8CA36A72-1AC9-42BB-95F4-08F14216D01E}">
      <dgm:prSet custT="1"/>
      <dgm:spPr/>
      <dgm:t>
        <a:bodyPr/>
        <a:lstStyle/>
        <a:p>
          <a:r>
            <a:rPr lang="es-MX" altLang="es-MX" sz="1200" b="0" i="0" u="none" dirty="0" smtClean="0"/>
            <a:t>Auxiliares</a:t>
          </a:r>
          <a:endParaRPr lang="es-ES" sz="1200" dirty="0"/>
        </a:p>
      </dgm:t>
    </dgm:pt>
    <dgm:pt modelId="{C3F61003-2E6F-4423-988E-1DB27E736C42}" type="parTrans" cxnId="{0148D0AD-25C0-4BF6-A146-9AA5606A67E0}">
      <dgm:prSet/>
      <dgm:spPr/>
      <dgm:t>
        <a:bodyPr/>
        <a:lstStyle/>
        <a:p>
          <a:endParaRPr lang="es-ES"/>
        </a:p>
      </dgm:t>
    </dgm:pt>
    <dgm:pt modelId="{E452A1AD-C9A1-4F37-8C0F-171D464D41A5}" type="sibTrans" cxnId="{0148D0AD-25C0-4BF6-A146-9AA5606A67E0}">
      <dgm:prSet/>
      <dgm:spPr/>
      <dgm:t>
        <a:bodyPr/>
        <a:lstStyle/>
        <a:p>
          <a:endParaRPr lang="es-ES"/>
        </a:p>
      </dgm:t>
    </dgm:pt>
    <dgm:pt modelId="{B3263371-B20E-4D1C-87B0-F232DC5A756C}" type="pres">
      <dgm:prSet presAssocID="{BD3D72B1-EEF6-4EB4-803A-A74A6B4193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8CDE9839-8DE1-472C-9904-C93FC90AA559}" type="pres">
      <dgm:prSet presAssocID="{9DEA55C1-E59C-4B5B-90DC-1D0B54C2B20C}" presName="hierRoot1" presStyleCnt="0">
        <dgm:presLayoutVars>
          <dgm:hierBranch val="init"/>
        </dgm:presLayoutVars>
      </dgm:prSet>
      <dgm:spPr/>
    </dgm:pt>
    <dgm:pt modelId="{A15FBA2B-7AAA-4593-A287-168E70F88188}" type="pres">
      <dgm:prSet presAssocID="{9DEA55C1-E59C-4B5B-90DC-1D0B54C2B20C}" presName="rootComposite1" presStyleCnt="0"/>
      <dgm:spPr/>
    </dgm:pt>
    <dgm:pt modelId="{86D99192-4F64-487A-BE9B-B4D3790AE7BC}" type="pres">
      <dgm:prSet presAssocID="{9DEA55C1-E59C-4B5B-90DC-1D0B54C2B20C}" presName="rootText1" presStyleLbl="node0" presStyleIdx="0" presStyleCnt="1" custScaleX="119125" custScaleY="84105" custLinFactNeighborX="10975" custLinFactNeighborY="-35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2A4EFCD-7609-4E18-A214-10BA88B362DC}" type="pres">
      <dgm:prSet presAssocID="{9DEA55C1-E59C-4B5B-90DC-1D0B54C2B20C}" presName="rootConnector1" presStyleLbl="node1" presStyleIdx="0" presStyleCnt="0"/>
      <dgm:spPr/>
      <dgm:t>
        <a:bodyPr/>
        <a:lstStyle/>
        <a:p>
          <a:endParaRPr lang="es-ES"/>
        </a:p>
      </dgm:t>
    </dgm:pt>
    <dgm:pt modelId="{05E8A0F8-8F4A-4D16-B455-9B21EE5D83FA}" type="pres">
      <dgm:prSet presAssocID="{9DEA55C1-E59C-4B5B-90DC-1D0B54C2B20C}" presName="hierChild2" presStyleCnt="0"/>
      <dgm:spPr/>
    </dgm:pt>
    <dgm:pt modelId="{A1DD8C54-B406-4FB5-BDF7-1F13B4EC4E19}" type="pres">
      <dgm:prSet presAssocID="{3A01702F-6D0B-404F-8473-B940790BA2D7}" presName="Name37" presStyleLbl="parChTrans1D2" presStyleIdx="0" presStyleCnt="2"/>
      <dgm:spPr/>
      <dgm:t>
        <a:bodyPr/>
        <a:lstStyle/>
        <a:p>
          <a:endParaRPr lang="es-ES"/>
        </a:p>
      </dgm:t>
    </dgm:pt>
    <dgm:pt modelId="{DE54CF7A-8C47-407D-B368-24D640ACA59E}" type="pres">
      <dgm:prSet presAssocID="{45C01310-2262-462A-B29C-8EC6607AC2BC}" presName="hierRoot2" presStyleCnt="0">
        <dgm:presLayoutVars>
          <dgm:hierBranch/>
        </dgm:presLayoutVars>
      </dgm:prSet>
      <dgm:spPr/>
    </dgm:pt>
    <dgm:pt modelId="{85CB5FC5-5EF9-4C01-96F4-56D880A47284}" type="pres">
      <dgm:prSet presAssocID="{45C01310-2262-462A-B29C-8EC6607AC2BC}" presName="rootComposite" presStyleCnt="0"/>
      <dgm:spPr/>
    </dgm:pt>
    <dgm:pt modelId="{E9C7C7FB-5791-4853-9E5A-DCFB57DAB1F8}" type="pres">
      <dgm:prSet presAssocID="{45C01310-2262-462A-B29C-8EC6607AC2BC}" presName="rootText" presStyleLbl="node2" presStyleIdx="0" presStyleCnt="2" custScaleX="127201" custScaleY="72288" custLinFactNeighborX="10932" custLinFactNeighborY="-293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D961E91-7C8C-400F-B1AA-5EF51DBF49DD}" type="pres">
      <dgm:prSet presAssocID="{45C01310-2262-462A-B29C-8EC6607AC2BC}" presName="rootConnector" presStyleLbl="node2" presStyleIdx="0" presStyleCnt="2"/>
      <dgm:spPr/>
      <dgm:t>
        <a:bodyPr/>
        <a:lstStyle/>
        <a:p>
          <a:endParaRPr lang="es-ES"/>
        </a:p>
      </dgm:t>
    </dgm:pt>
    <dgm:pt modelId="{B7D64B1C-B132-4711-ABEC-E2E7ECFD6054}" type="pres">
      <dgm:prSet presAssocID="{45C01310-2262-462A-B29C-8EC6607AC2BC}" presName="hierChild4" presStyleCnt="0"/>
      <dgm:spPr/>
    </dgm:pt>
    <dgm:pt modelId="{A45732AF-2C44-44F3-84F6-1B740BC166DC}" type="pres">
      <dgm:prSet presAssocID="{3411ED30-5609-45E3-A015-0BDBBA694CEA}" presName="Name35" presStyleLbl="parChTrans1D3" presStyleIdx="0" presStyleCnt="1"/>
      <dgm:spPr/>
      <dgm:t>
        <a:bodyPr/>
        <a:lstStyle/>
        <a:p>
          <a:endParaRPr lang="es-ES"/>
        </a:p>
      </dgm:t>
    </dgm:pt>
    <dgm:pt modelId="{13493657-DEC1-4119-B2EE-7984E086E165}" type="pres">
      <dgm:prSet presAssocID="{78886971-1B5F-4095-8CEC-BFA41F6D3007}" presName="hierRoot2" presStyleCnt="0">
        <dgm:presLayoutVars>
          <dgm:hierBranch/>
        </dgm:presLayoutVars>
      </dgm:prSet>
      <dgm:spPr/>
    </dgm:pt>
    <dgm:pt modelId="{7EB9073E-4E40-47B1-86AF-4399B53B59AE}" type="pres">
      <dgm:prSet presAssocID="{78886971-1B5F-4095-8CEC-BFA41F6D3007}" presName="rootComposite" presStyleCnt="0"/>
      <dgm:spPr/>
    </dgm:pt>
    <dgm:pt modelId="{C21FB79D-DB32-42E0-85AB-FDC784C29599}" type="pres">
      <dgm:prSet presAssocID="{78886971-1B5F-4095-8CEC-BFA41F6D3007}" presName="rootText" presStyleLbl="node3" presStyleIdx="0" presStyleCnt="1" custScaleX="127201" custScaleY="68168" custLinFactNeighborX="11027" custLinFactNeighborY="-1372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A6F061C-C5C1-41B1-A9AD-8925D8824586}" type="pres">
      <dgm:prSet presAssocID="{78886971-1B5F-4095-8CEC-BFA41F6D3007}" presName="rootConnector" presStyleLbl="node3" presStyleIdx="0" presStyleCnt="1"/>
      <dgm:spPr/>
      <dgm:t>
        <a:bodyPr/>
        <a:lstStyle/>
        <a:p>
          <a:endParaRPr lang="es-ES"/>
        </a:p>
      </dgm:t>
    </dgm:pt>
    <dgm:pt modelId="{8DA93701-6779-44CA-A8F0-8DC981C14EBB}" type="pres">
      <dgm:prSet presAssocID="{78886971-1B5F-4095-8CEC-BFA41F6D3007}" presName="hierChild4" presStyleCnt="0"/>
      <dgm:spPr/>
    </dgm:pt>
    <dgm:pt modelId="{953C5E24-7A66-4A93-A2C9-8C59AC26D38A}" type="pres">
      <dgm:prSet presAssocID="{4786325F-4719-4032-BDF7-8012D0409321}" presName="Name35" presStyleLbl="parChTrans1D4" presStyleIdx="0" presStyleCnt="2"/>
      <dgm:spPr/>
      <dgm:t>
        <a:bodyPr/>
        <a:lstStyle/>
        <a:p>
          <a:endParaRPr lang="es-ES"/>
        </a:p>
      </dgm:t>
    </dgm:pt>
    <dgm:pt modelId="{CB504A80-0210-4B2C-BCD3-4A722A7F7129}" type="pres">
      <dgm:prSet presAssocID="{52E0E049-238D-4519-A358-64C7ABC45E24}" presName="hierRoot2" presStyleCnt="0">
        <dgm:presLayoutVars>
          <dgm:hierBranch val="init"/>
        </dgm:presLayoutVars>
      </dgm:prSet>
      <dgm:spPr/>
    </dgm:pt>
    <dgm:pt modelId="{CD5A9DEE-4646-4254-A1F3-20F1322EEAB9}" type="pres">
      <dgm:prSet presAssocID="{52E0E049-238D-4519-A358-64C7ABC45E24}" presName="rootComposite" presStyleCnt="0"/>
      <dgm:spPr/>
    </dgm:pt>
    <dgm:pt modelId="{1974DAC8-FAF9-4D7C-9C80-A56DB14AD3E0}" type="pres">
      <dgm:prSet presAssocID="{52E0E049-238D-4519-A358-64C7ABC45E24}" presName="rootText" presStyleLbl="node4" presStyleIdx="0" presStyleCnt="2" custScaleX="242288" custScaleY="231926" custLinFactNeighborX="-3498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A948CD7-6FF8-464A-836E-0CF2EB15CD08}" type="pres">
      <dgm:prSet presAssocID="{52E0E049-238D-4519-A358-64C7ABC45E24}" presName="rootConnector" presStyleLbl="node4" presStyleIdx="0" presStyleCnt="2"/>
      <dgm:spPr/>
      <dgm:t>
        <a:bodyPr/>
        <a:lstStyle/>
        <a:p>
          <a:endParaRPr lang="es-ES"/>
        </a:p>
      </dgm:t>
    </dgm:pt>
    <dgm:pt modelId="{EA005D7A-3E2C-4644-B063-A79781AAE39F}" type="pres">
      <dgm:prSet presAssocID="{52E0E049-238D-4519-A358-64C7ABC45E24}" presName="hierChild4" presStyleCnt="0"/>
      <dgm:spPr/>
    </dgm:pt>
    <dgm:pt modelId="{C7D1BBDD-B2CE-45B7-9EBB-81BD5095C8FE}" type="pres">
      <dgm:prSet presAssocID="{52E0E049-238D-4519-A358-64C7ABC45E24}" presName="hierChild5" presStyleCnt="0"/>
      <dgm:spPr/>
    </dgm:pt>
    <dgm:pt modelId="{960EC1B1-174F-4E82-AD7B-70A70647DEEF}" type="pres">
      <dgm:prSet presAssocID="{C3F61003-2E6F-4423-988E-1DB27E736C42}" presName="Name35" presStyleLbl="parChTrans1D4" presStyleIdx="1" presStyleCnt="2"/>
      <dgm:spPr/>
      <dgm:t>
        <a:bodyPr/>
        <a:lstStyle/>
        <a:p>
          <a:endParaRPr lang="es-ES"/>
        </a:p>
      </dgm:t>
    </dgm:pt>
    <dgm:pt modelId="{737A08DB-3843-481B-988A-6E2332FC1E6C}" type="pres">
      <dgm:prSet presAssocID="{8CA36A72-1AC9-42BB-95F4-08F14216D01E}" presName="hierRoot2" presStyleCnt="0">
        <dgm:presLayoutVars>
          <dgm:hierBranch val="init"/>
        </dgm:presLayoutVars>
      </dgm:prSet>
      <dgm:spPr/>
    </dgm:pt>
    <dgm:pt modelId="{9318928D-CB2D-4807-BA1B-4E07F0926E80}" type="pres">
      <dgm:prSet presAssocID="{8CA36A72-1AC9-42BB-95F4-08F14216D01E}" presName="rootComposite" presStyleCnt="0"/>
      <dgm:spPr/>
    </dgm:pt>
    <dgm:pt modelId="{078791C0-B9CE-46AB-8517-8DBD7F982F88}" type="pres">
      <dgm:prSet presAssocID="{8CA36A72-1AC9-42BB-95F4-08F14216D01E}" presName="rootText" presStyleLbl="node4" presStyleIdx="1" presStyleCnt="2" custScaleX="77397" custScaleY="74032" custLinFactNeighborX="-3258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E69DC22-9B87-42E2-A6E7-B3E6BCC53DB2}" type="pres">
      <dgm:prSet presAssocID="{8CA36A72-1AC9-42BB-95F4-08F14216D01E}" presName="rootConnector" presStyleLbl="node4" presStyleIdx="1" presStyleCnt="2"/>
      <dgm:spPr/>
      <dgm:t>
        <a:bodyPr/>
        <a:lstStyle/>
        <a:p>
          <a:endParaRPr lang="es-ES"/>
        </a:p>
      </dgm:t>
    </dgm:pt>
    <dgm:pt modelId="{3D7187FF-1E19-4660-B2A6-267B9346F675}" type="pres">
      <dgm:prSet presAssocID="{8CA36A72-1AC9-42BB-95F4-08F14216D01E}" presName="hierChild4" presStyleCnt="0"/>
      <dgm:spPr/>
    </dgm:pt>
    <dgm:pt modelId="{F989CD88-1A3C-483A-8313-95FDAEED0497}" type="pres">
      <dgm:prSet presAssocID="{8CA36A72-1AC9-42BB-95F4-08F14216D01E}" presName="hierChild5" presStyleCnt="0"/>
      <dgm:spPr/>
    </dgm:pt>
    <dgm:pt modelId="{8F2A5738-0092-40AF-AC7B-5321BC1BFF87}" type="pres">
      <dgm:prSet presAssocID="{78886971-1B5F-4095-8CEC-BFA41F6D3007}" presName="hierChild5" presStyleCnt="0"/>
      <dgm:spPr/>
    </dgm:pt>
    <dgm:pt modelId="{E2BC35ED-39EE-468B-9F88-BEC33146A189}" type="pres">
      <dgm:prSet presAssocID="{45C01310-2262-462A-B29C-8EC6607AC2BC}" presName="hierChild5" presStyleCnt="0"/>
      <dgm:spPr/>
    </dgm:pt>
    <dgm:pt modelId="{70F54C93-52D4-4ED5-9C70-D35B812DA872}" type="pres">
      <dgm:prSet presAssocID="{D8FA9C85-4153-4D01-8B86-D87B5F4B9B29}" presName="Name37" presStyleLbl="parChTrans1D2" presStyleIdx="1" presStyleCnt="2"/>
      <dgm:spPr/>
      <dgm:t>
        <a:bodyPr/>
        <a:lstStyle/>
        <a:p>
          <a:endParaRPr lang="es-ES"/>
        </a:p>
      </dgm:t>
    </dgm:pt>
    <dgm:pt modelId="{8BCDB706-4E30-4955-A30E-AB401265BC36}" type="pres">
      <dgm:prSet presAssocID="{13CF69E1-B124-4DF3-9005-2F2EFADB9CD2}" presName="hierRoot2" presStyleCnt="0">
        <dgm:presLayoutVars>
          <dgm:hierBranch val="init"/>
        </dgm:presLayoutVars>
      </dgm:prSet>
      <dgm:spPr/>
    </dgm:pt>
    <dgm:pt modelId="{C9A6FA35-0F1D-4537-BECD-72640546A960}" type="pres">
      <dgm:prSet presAssocID="{13CF69E1-B124-4DF3-9005-2F2EFADB9CD2}" presName="rootComposite" presStyleCnt="0"/>
      <dgm:spPr/>
    </dgm:pt>
    <dgm:pt modelId="{C483119D-4248-4FB6-A51A-FF463787E698}" type="pres">
      <dgm:prSet presAssocID="{13CF69E1-B124-4DF3-9005-2F2EFADB9CD2}" presName="rootText" presStyleLbl="node2" presStyleIdx="1" presStyleCnt="2" custScaleX="127201" custScaleY="72288" custLinFactNeighborX="11122" custLinFactNeighborY="-293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556DF024-6ED2-4FED-A278-758F4E01EFCB}" type="pres">
      <dgm:prSet presAssocID="{13CF69E1-B124-4DF3-9005-2F2EFADB9CD2}" presName="rootConnector" presStyleLbl="node2" presStyleIdx="1" presStyleCnt="2"/>
      <dgm:spPr/>
      <dgm:t>
        <a:bodyPr/>
        <a:lstStyle/>
        <a:p>
          <a:endParaRPr lang="es-ES"/>
        </a:p>
      </dgm:t>
    </dgm:pt>
    <dgm:pt modelId="{8BD2EDBC-2421-4ECD-9CCF-7C80A756D4FD}" type="pres">
      <dgm:prSet presAssocID="{13CF69E1-B124-4DF3-9005-2F2EFADB9CD2}" presName="hierChild4" presStyleCnt="0"/>
      <dgm:spPr/>
    </dgm:pt>
    <dgm:pt modelId="{CFB11CBA-F0E2-44CB-8B56-B176E83C6A92}" type="pres">
      <dgm:prSet presAssocID="{13CF69E1-B124-4DF3-9005-2F2EFADB9CD2}" presName="hierChild5" presStyleCnt="0"/>
      <dgm:spPr/>
    </dgm:pt>
    <dgm:pt modelId="{E6CFA08A-7145-470C-A659-6A725D85622B}" type="pres">
      <dgm:prSet presAssocID="{9DEA55C1-E59C-4B5B-90DC-1D0B54C2B20C}" presName="hierChild3" presStyleCnt="0"/>
      <dgm:spPr/>
    </dgm:pt>
  </dgm:ptLst>
  <dgm:cxnLst>
    <dgm:cxn modelId="{51C51B26-8759-4CBF-AD22-52841202CE48}" type="presOf" srcId="{D8FA9C85-4153-4D01-8B86-D87B5F4B9B29}" destId="{70F54C93-52D4-4ED5-9C70-D35B812DA872}" srcOrd="0" destOrd="0" presId="urn:microsoft.com/office/officeart/2005/8/layout/orgChart1"/>
    <dgm:cxn modelId="{D89D6E5B-7D49-451F-A103-702E5892DC63}" srcId="{9DEA55C1-E59C-4B5B-90DC-1D0B54C2B20C}" destId="{13CF69E1-B124-4DF3-9005-2F2EFADB9CD2}" srcOrd="1" destOrd="0" parTransId="{D8FA9C85-4153-4D01-8B86-D87B5F4B9B29}" sibTransId="{7FB68098-EC72-4D21-BD48-1EC958E43E3E}"/>
    <dgm:cxn modelId="{DA87735A-E8D7-44EF-A3EB-F27D784F46A9}" type="presOf" srcId="{52E0E049-238D-4519-A358-64C7ABC45E24}" destId="{1974DAC8-FAF9-4D7C-9C80-A56DB14AD3E0}" srcOrd="0" destOrd="0" presId="urn:microsoft.com/office/officeart/2005/8/layout/orgChart1"/>
    <dgm:cxn modelId="{0CD09D40-1B68-404A-A48E-2B68F7923021}" type="presOf" srcId="{13CF69E1-B124-4DF3-9005-2F2EFADB9CD2}" destId="{C483119D-4248-4FB6-A51A-FF463787E698}" srcOrd="0" destOrd="0" presId="urn:microsoft.com/office/officeart/2005/8/layout/orgChart1"/>
    <dgm:cxn modelId="{2ACEB427-ED3A-4BC1-AB54-64B177D2C284}" type="presOf" srcId="{4786325F-4719-4032-BDF7-8012D0409321}" destId="{953C5E24-7A66-4A93-A2C9-8C59AC26D38A}" srcOrd="0" destOrd="0" presId="urn:microsoft.com/office/officeart/2005/8/layout/orgChart1"/>
    <dgm:cxn modelId="{4ECD01FA-4D99-4103-8EB3-D350384DFE31}" type="presOf" srcId="{52E0E049-238D-4519-A358-64C7ABC45E24}" destId="{1A948CD7-6FF8-464A-836E-0CF2EB15CD08}" srcOrd="1" destOrd="0" presId="urn:microsoft.com/office/officeart/2005/8/layout/orgChart1"/>
    <dgm:cxn modelId="{710F9F89-BA88-46D1-A7B6-9D52B196DEB6}" type="presOf" srcId="{13CF69E1-B124-4DF3-9005-2F2EFADB9CD2}" destId="{556DF024-6ED2-4FED-A278-758F4E01EFCB}" srcOrd="1" destOrd="0" presId="urn:microsoft.com/office/officeart/2005/8/layout/orgChart1"/>
    <dgm:cxn modelId="{33950E3E-B22C-435B-BC07-B877172722BB}" srcId="{78886971-1B5F-4095-8CEC-BFA41F6D3007}" destId="{52E0E049-238D-4519-A358-64C7ABC45E24}" srcOrd="0" destOrd="0" parTransId="{4786325F-4719-4032-BDF7-8012D0409321}" sibTransId="{DA0653B7-6EB6-4CAF-8381-DDD9D1D4C6D2}"/>
    <dgm:cxn modelId="{917C978E-A8E1-482B-A376-9BC9B956C890}" type="presOf" srcId="{45C01310-2262-462A-B29C-8EC6607AC2BC}" destId="{6D961E91-7C8C-400F-B1AA-5EF51DBF49DD}" srcOrd="1" destOrd="0" presId="urn:microsoft.com/office/officeart/2005/8/layout/orgChart1"/>
    <dgm:cxn modelId="{1CC3B010-FB99-4CDE-B9F9-5E618AF6AF55}" type="presOf" srcId="{9DEA55C1-E59C-4B5B-90DC-1D0B54C2B20C}" destId="{86D99192-4F64-487A-BE9B-B4D3790AE7BC}" srcOrd="0" destOrd="0" presId="urn:microsoft.com/office/officeart/2005/8/layout/orgChart1"/>
    <dgm:cxn modelId="{DD88B176-8312-48A9-A73C-97E7A868089C}" srcId="{45C01310-2262-462A-B29C-8EC6607AC2BC}" destId="{78886971-1B5F-4095-8CEC-BFA41F6D3007}" srcOrd="0" destOrd="0" parTransId="{3411ED30-5609-45E3-A015-0BDBBA694CEA}" sibTransId="{85BEEDA8-1C2E-430D-8640-628EC8D1C2E8}"/>
    <dgm:cxn modelId="{CCA13686-37F2-4251-9BC7-F6DBB3D66580}" type="presOf" srcId="{3A01702F-6D0B-404F-8473-B940790BA2D7}" destId="{A1DD8C54-B406-4FB5-BDF7-1F13B4EC4E19}" srcOrd="0" destOrd="0" presId="urn:microsoft.com/office/officeart/2005/8/layout/orgChart1"/>
    <dgm:cxn modelId="{0148D0AD-25C0-4BF6-A146-9AA5606A67E0}" srcId="{78886971-1B5F-4095-8CEC-BFA41F6D3007}" destId="{8CA36A72-1AC9-42BB-95F4-08F14216D01E}" srcOrd="1" destOrd="0" parTransId="{C3F61003-2E6F-4423-988E-1DB27E736C42}" sibTransId="{E452A1AD-C9A1-4F37-8C0F-171D464D41A5}"/>
    <dgm:cxn modelId="{AA0A1621-0EB4-4E02-922E-F85EEEB61B34}" type="presOf" srcId="{C3F61003-2E6F-4423-988E-1DB27E736C42}" destId="{960EC1B1-174F-4E82-AD7B-70A70647DEEF}" srcOrd="0" destOrd="0" presId="urn:microsoft.com/office/officeart/2005/8/layout/orgChart1"/>
    <dgm:cxn modelId="{44F39A85-CEF5-40DD-9914-BFCFEC122456}" type="presOf" srcId="{78886971-1B5F-4095-8CEC-BFA41F6D3007}" destId="{C21FB79D-DB32-42E0-85AB-FDC784C29599}" srcOrd="0" destOrd="0" presId="urn:microsoft.com/office/officeart/2005/8/layout/orgChart1"/>
    <dgm:cxn modelId="{D4781A72-49F2-478E-ACF3-DD6279D98EFC}" type="presOf" srcId="{3411ED30-5609-45E3-A015-0BDBBA694CEA}" destId="{A45732AF-2C44-44F3-84F6-1B740BC166DC}" srcOrd="0" destOrd="0" presId="urn:microsoft.com/office/officeart/2005/8/layout/orgChart1"/>
    <dgm:cxn modelId="{A0617990-C1E5-4FEE-8FF3-BF9F3DFE920F}" srcId="{9DEA55C1-E59C-4B5B-90DC-1D0B54C2B20C}" destId="{45C01310-2262-462A-B29C-8EC6607AC2BC}" srcOrd="0" destOrd="0" parTransId="{3A01702F-6D0B-404F-8473-B940790BA2D7}" sibTransId="{A1E7BBE2-8F0A-43F9-9F9F-8CA7E786CD20}"/>
    <dgm:cxn modelId="{CBD5B124-8889-40BD-83A6-6D6697760703}" type="presOf" srcId="{9DEA55C1-E59C-4B5B-90DC-1D0B54C2B20C}" destId="{B2A4EFCD-7609-4E18-A214-10BA88B362DC}" srcOrd="1" destOrd="0" presId="urn:microsoft.com/office/officeart/2005/8/layout/orgChart1"/>
    <dgm:cxn modelId="{080DDFB4-6296-4047-AC1B-AFD1E132F238}" type="presOf" srcId="{45C01310-2262-462A-B29C-8EC6607AC2BC}" destId="{E9C7C7FB-5791-4853-9E5A-DCFB57DAB1F8}" srcOrd="0" destOrd="0" presId="urn:microsoft.com/office/officeart/2005/8/layout/orgChart1"/>
    <dgm:cxn modelId="{6A1D1CEC-A1D6-4D49-B1E6-51C11BE7BF25}" type="presOf" srcId="{78886971-1B5F-4095-8CEC-BFA41F6D3007}" destId="{8A6F061C-C5C1-41B1-A9AD-8925D8824586}" srcOrd="1" destOrd="0" presId="urn:microsoft.com/office/officeart/2005/8/layout/orgChart1"/>
    <dgm:cxn modelId="{249329A8-F917-44DE-879B-81493D40AFAF}" srcId="{BD3D72B1-EEF6-4EB4-803A-A74A6B419346}" destId="{9DEA55C1-E59C-4B5B-90DC-1D0B54C2B20C}" srcOrd="0" destOrd="0" parTransId="{DC431621-F922-42D7-987E-BC6EADD572A1}" sibTransId="{1C0576D0-2BD9-4D61-BC42-6FFE9C63440E}"/>
    <dgm:cxn modelId="{68CE492A-C081-4650-8E50-A7D4ADEA3F74}" type="presOf" srcId="{BD3D72B1-EEF6-4EB4-803A-A74A6B419346}" destId="{B3263371-B20E-4D1C-87B0-F232DC5A756C}" srcOrd="0" destOrd="0" presId="urn:microsoft.com/office/officeart/2005/8/layout/orgChart1"/>
    <dgm:cxn modelId="{ED56E984-A125-4E02-888A-3AD4BCC71E12}" type="presOf" srcId="{8CA36A72-1AC9-42BB-95F4-08F14216D01E}" destId="{078791C0-B9CE-46AB-8517-8DBD7F982F88}" srcOrd="0" destOrd="0" presId="urn:microsoft.com/office/officeart/2005/8/layout/orgChart1"/>
    <dgm:cxn modelId="{FB675BD2-7550-4428-B0CF-ED8563E5F1BB}" type="presOf" srcId="{8CA36A72-1AC9-42BB-95F4-08F14216D01E}" destId="{BE69DC22-9B87-42E2-A6E7-B3E6BCC53DB2}" srcOrd="1" destOrd="0" presId="urn:microsoft.com/office/officeart/2005/8/layout/orgChart1"/>
    <dgm:cxn modelId="{A32C33CB-0F9C-4E24-8559-687E027CF9EC}" type="presParOf" srcId="{B3263371-B20E-4D1C-87B0-F232DC5A756C}" destId="{8CDE9839-8DE1-472C-9904-C93FC90AA559}" srcOrd="0" destOrd="0" presId="urn:microsoft.com/office/officeart/2005/8/layout/orgChart1"/>
    <dgm:cxn modelId="{67A5A9CA-4D0C-4CAA-A493-B9FB7F1B3780}" type="presParOf" srcId="{8CDE9839-8DE1-472C-9904-C93FC90AA559}" destId="{A15FBA2B-7AAA-4593-A287-168E70F88188}" srcOrd="0" destOrd="0" presId="urn:microsoft.com/office/officeart/2005/8/layout/orgChart1"/>
    <dgm:cxn modelId="{0E2B8CA3-B636-4E27-987D-3A31CF37B0A9}" type="presParOf" srcId="{A15FBA2B-7AAA-4593-A287-168E70F88188}" destId="{86D99192-4F64-487A-BE9B-B4D3790AE7BC}" srcOrd="0" destOrd="0" presId="urn:microsoft.com/office/officeart/2005/8/layout/orgChart1"/>
    <dgm:cxn modelId="{99F6D9E1-D6CC-405F-910C-CAA38F775B4F}" type="presParOf" srcId="{A15FBA2B-7AAA-4593-A287-168E70F88188}" destId="{B2A4EFCD-7609-4E18-A214-10BA88B362DC}" srcOrd="1" destOrd="0" presId="urn:microsoft.com/office/officeart/2005/8/layout/orgChart1"/>
    <dgm:cxn modelId="{C9307E13-ADE5-411C-87CC-0101A48944C0}" type="presParOf" srcId="{8CDE9839-8DE1-472C-9904-C93FC90AA559}" destId="{05E8A0F8-8F4A-4D16-B455-9B21EE5D83FA}" srcOrd="1" destOrd="0" presId="urn:microsoft.com/office/officeart/2005/8/layout/orgChart1"/>
    <dgm:cxn modelId="{1041CE71-9FA2-4ADA-8FC7-849127F24252}" type="presParOf" srcId="{05E8A0F8-8F4A-4D16-B455-9B21EE5D83FA}" destId="{A1DD8C54-B406-4FB5-BDF7-1F13B4EC4E19}" srcOrd="0" destOrd="0" presId="urn:microsoft.com/office/officeart/2005/8/layout/orgChart1"/>
    <dgm:cxn modelId="{F632A5B4-4639-42A6-82C1-B4333636A4A5}" type="presParOf" srcId="{05E8A0F8-8F4A-4D16-B455-9B21EE5D83FA}" destId="{DE54CF7A-8C47-407D-B368-24D640ACA59E}" srcOrd="1" destOrd="0" presId="urn:microsoft.com/office/officeart/2005/8/layout/orgChart1"/>
    <dgm:cxn modelId="{C78C47C9-6683-4198-8F64-72BDBDD5F031}" type="presParOf" srcId="{DE54CF7A-8C47-407D-B368-24D640ACA59E}" destId="{85CB5FC5-5EF9-4C01-96F4-56D880A47284}" srcOrd="0" destOrd="0" presId="urn:microsoft.com/office/officeart/2005/8/layout/orgChart1"/>
    <dgm:cxn modelId="{FFBF6917-B416-4E52-B365-7994EDBB8E69}" type="presParOf" srcId="{85CB5FC5-5EF9-4C01-96F4-56D880A47284}" destId="{E9C7C7FB-5791-4853-9E5A-DCFB57DAB1F8}" srcOrd="0" destOrd="0" presId="urn:microsoft.com/office/officeart/2005/8/layout/orgChart1"/>
    <dgm:cxn modelId="{C55FD937-DEDA-435A-AC0F-2193F186C9DB}" type="presParOf" srcId="{85CB5FC5-5EF9-4C01-96F4-56D880A47284}" destId="{6D961E91-7C8C-400F-B1AA-5EF51DBF49DD}" srcOrd="1" destOrd="0" presId="urn:microsoft.com/office/officeart/2005/8/layout/orgChart1"/>
    <dgm:cxn modelId="{A89F89A6-4A2B-4A4D-A1E9-8E5D8C4114A0}" type="presParOf" srcId="{DE54CF7A-8C47-407D-B368-24D640ACA59E}" destId="{B7D64B1C-B132-4711-ABEC-E2E7ECFD6054}" srcOrd="1" destOrd="0" presId="urn:microsoft.com/office/officeart/2005/8/layout/orgChart1"/>
    <dgm:cxn modelId="{86E7DA64-605E-4408-AA1E-DBED42FC07B8}" type="presParOf" srcId="{B7D64B1C-B132-4711-ABEC-E2E7ECFD6054}" destId="{A45732AF-2C44-44F3-84F6-1B740BC166DC}" srcOrd="0" destOrd="0" presId="urn:microsoft.com/office/officeart/2005/8/layout/orgChart1"/>
    <dgm:cxn modelId="{AD37C62A-4C6D-41F1-860D-D6CC46B82517}" type="presParOf" srcId="{B7D64B1C-B132-4711-ABEC-E2E7ECFD6054}" destId="{13493657-DEC1-4119-B2EE-7984E086E165}" srcOrd="1" destOrd="0" presId="urn:microsoft.com/office/officeart/2005/8/layout/orgChart1"/>
    <dgm:cxn modelId="{1A9E7D55-A3D0-425C-8FBC-609F004B620C}" type="presParOf" srcId="{13493657-DEC1-4119-B2EE-7984E086E165}" destId="{7EB9073E-4E40-47B1-86AF-4399B53B59AE}" srcOrd="0" destOrd="0" presId="urn:microsoft.com/office/officeart/2005/8/layout/orgChart1"/>
    <dgm:cxn modelId="{9BAFF757-492C-42EE-8523-0D7A44AC16C2}" type="presParOf" srcId="{7EB9073E-4E40-47B1-86AF-4399B53B59AE}" destId="{C21FB79D-DB32-42E0-85AB-FDC784C29599}" srcOrd="0" destOrd="0" presId="urn:microsoft.com/office/officeart/2005/8/layout/orgChart1"/>
    <dgm:cxn modelId="{72A0DC80-271D-436B-B833-1E212B1021A5}" type="presParOf" srcId="{7EB9073E-4E40-47B1-86AF-4399B53B59AE}" destId="{8A6F061C-C5C1-41B1-A9AD-8925D8824586}" srcOrd="1" destOrd="0" presId="urn:microsoft.com/office/officeart/2005/8/layout/orgChart1"/>
    <dgm:cxn modelId="{4AE32887-96C0-485A-B7CC-A76D0FD7475B}" type="presParOf" srcId="{13493657-DEC1-4119-B2EE-7984E086E165}" destId="{8DA93701-6779-44CA-A8F0-8DC981C14EBB}" srcOrd="1" destOrd="0" presId="urn:microsoft.com/office/officeart/2005/8/layout/orgChart1"/>
    <dgm:cxn modelId="{1096CD04-44B6-4A0A-B2B4-480D14705512}" type="presParOf" srcId="{8DA93701-6779-44CA-A8F0-8DC981C14EBB}" destId="{953C5E24-7A66-4A93-A2C9-8C59AC26D38A}" srcOrd="0" destOrd="0" presId="urn:microsoft.com/office/officeart/2005/8/layout/orgChart1"/>
    <dgm:cxn modelId="{81FEC7BE-87AB-4ACB-AD04-70F6D6D452EF}" type="presParOf" srcId="{8DA93701-6779-44CA-A8F0-8DC981C14EBB}" destId="{CB504A80-0210-4B2C-BCD3-4A722A7F7129}" srcOrd="1" destOrd="0" presId="urn:microsoft.com/office/officeart/2005/8/layout/orgChart1"/>
    <dgm:cxn modelId="{656115CD-3E9B-416C-A733-6F3B23D86F0F}" type="presParOf" srcId="{CB504A80-0210-4B2C-BCD3-4A722A7F7129}" destId="{CD5A9DEE-4646-4254-A1F3-20F1322EEAB9}" srcOrd="0" destOrd="0" presId="urn:microsoft.com/office/officeart/2005/8/layout/orgChart1"/>
    <dgm:cxn modelId="{3FD4B217-4AED-44B6-9EA4-A4A8B3BBA087}" type="presParOf" srcId="{CD5A9DEE-4646-4254-A1F3-20F1322EEAB9}" destId="{1974DAC8-FAF9-4D7C-9C80-A56DB14AD3E0}" srcOrd="0" destOrd="0" presId="urn:microsoft.com/office/officeart/2005/8/layout/orgChart1"/>
    <dgm:cxn modelId="{8571A4A2-570A-4772-A938-9EC772D7B765}" type="presParOf" srcId="{CD5A9DEE-4646-4254-A1F3-20F1322EEAB9}" destId="{1A948CD7-6FF8-464A-836E-0CF2EB15CD08}" srcOrd="1" destOrd="0" presId="urn:microsoft.com/office/officeart/2005/8/layout/orgChart1"/>
    <dgm:cxn modelId="{F8783A27-3839-4E23-B5F5-1200200E9627}" type="presParOf" srcId="{CB504A80-0210-4B2C-BCD3-4A722A7F7129}" destId="{EA005D7A-3E2C-4644-B063-A79781AAE39F}" srcOrd="1" destOrd="0" presId="urn:microsoft.com/office/officeart/2005/8/layout/orgChart1"/>
    <dgm:cxn modelId="{53521BF7-D42F-4835-A252-5152D0494664}" type="presParOf" srcId="{CB504A80-0210-4B2C-BCD3-4A722A7F7129}" destId="{C7D1BBDD-B2CE-45B7-9EBB-81BD5095C8FE}" srcOrd="2" destOrd="0" presId="urn:microsoft.com/office/officeart/2005/8/layout/orgChart1"/>
    <dgm:cxn modelId="{8A4E5FA1-2E1D-459A-9623-249B224EF755}" type="presParOf" srcId="{8DA93701-6779-44CA-A8F0-8DC981C14EBB}" destId="{960EC1B1-174F-4E82-AD7B-70A70647DEEF}" srcOrd="2" destOrd="0" presId="urn:microsoft.com/office/officeart/2005/8/layout/orgChart1"/>
    <dgm:cxn modelId="{7690F08C-8D44-4A45-8D68-2E953FB1AD8E}" type="presParOf" srcId="{8DA93701-6779-44CA-A8F0-8DC981C14EBB}" destId="{737A08DB-3843-481B-988A-6E2332FC1E6C}" srcOrd="3" destOrd="0" presId="urn:microsoft.com/office/officeart/2005/8/layout/orgChart1"/>
    <dgm:cxn modelId="{C34459C9-43F7-4F8A-B717-1C053CB7F417}" type="presParOf" srcId="{737A08DB-3843-481B-988A-6E2332FC1E6C}" destId="{9318928D-CB2D-4807-BA1B-4E07F0926E80}" srcOrd="0" destOrd="0" presId="urn:microsoft.com/office/officeart/2005/8/layout/orgChart1"/>
    <dgm:cxn modelId="{F83E0FC5-D72E-4474-8670-DB25657D5BA5}" type="presParOf" srcId="{9318928D-CB2D-4807-BA1B-4E07F0926E80}" destId="{078791C0-B9CE-46AB-8517-8DBD7F982F88}" srcOrd="0" destOrd="0" presId="urn:microsoft.com/office/officeart/2005/8/layout/orgChart1"/>
    <dgm:cxn modelId="{A3412D99-3A2D-44E9-99B5-767115F58CB9}" type="presParOf" srcId="{9318928D-CB2D-4807-BA1B-4E07F0926E80}" destId="{BE69DC22-9B87-42E2-A6E7-B3E6BCC53DB2}" srcOrd="1" destOrd="0" presId="urn:microsoft.com/office/officeart/2005/8/layout/orgChart1"/>
    <dgm:cxn modelId="{F2D611DA-83CB-43D9-A4F9-0935DCF860F2}" type="presParOf" srcId="{737A08DB-3843-481B-988A-6E2332FC1E6C}" destId="{3D7187FF-1E19-4660-B2A6-267B9346F675}" srcOrd="1" destOrd="0" presId="urn:microsoft.com/office/officeart/2005/8/layout/orgChart1"/>
    <dgm:cxn modelId="{43D758C3-D0A8-4E67-ABDD-282369CB38DA}" type="presParOf" srcId="{737A08DB-3843-481B-988A-6E2332FC1E6C}" destId="{F989CD88-1A3C-483A-8313-95FDAEED0497}" srcOrd="2" destOrd="0" presId="urn:microsoft.com/office/officeart/2005/8/layout/orgChart1"/>
    <dgm:cxn modelId="{22D309D3-D736-4B12-8E1F-A1B432C542C9}" type="presParOf" srcId="{13493657-DEC1-4119-B2EE-7984E086E165}" destId="{8F2A5738-0092-40AF-AC7B-5321BC1BFF87}" srcOrd="2" destOrd="0" presId="urn:microsoft.com/office/officeart/2005/8/layout/orgChart1"/>
    <dgm:cxn modelId="{18A53145-EA79-4E0E-9018-FCE91CB82DCD}" type="presParOf" srcId="{DE54CF7A-8C47-407D-B368-24D640ACA59E}" destId="{E2BC35ED-39EE-468B-9F88-BEC33146A189}" srcOrd="2" destOrd="0" presId="urn:microsoft.com/office/officeart/2005/8/layout/orgChart1"/>
    <dgm:cxn modelId="{603422F9-511D-4867-9118-0B39EB94690A}" type="presParOf" srcId="{05E8A0F8-8F4A-4D16-B455-9B21EE5D83FA}" destId="{70F54C93-52D4-4ED5-9C70-D35B812DA872}" srcOrd="2" destOrd="0" presId="urn:microsoft.com/office/officeart/2005/8/layout/orgChart1"/>
    <dgm:cxn modelId="{722FE3CE-ED1B-4E4E-9B12-BD67C3514154}" type="presParOf" srcId="{05E8A0F8-8F4A-4D16-B455-9B21EE5D83FA}" destId="{8BCDB706-4E30-4955-A30E-AB401265BC36}" srcOrd="3" destOrd="0" presId="urn:microsoft.com/office/officeart/2005/8/layout/orgChart1"/>
    <dgm:cxn modelId="{56E171A2-5145-41C8-ABFB-307A398693AE}" type="presParOf" srcId="{8BCDB706-4E30-4955-A30E-AB401265BC36}" destId="{C9A6FA35-0F1D-4537-BECD-72640546A960}" srcOrd="0" destOrd="0" presId="urn:microsoft.com/office/officeart/2005/8/layout/orgChart1"/>
    <dgm:cxn modelId="{C889938F-E712-4E81-B933-AED45111DFA3}" type="presParOf" srcId="{C9A6FA35-0F1D-4537-BECD-72640546A960}" destId="{C483119D-4248-4FB6-A51A-FF463787E698}" srcOrd="0" destOrd="0" presId="urn:microsoft.com/office/officeart/2005/8/layout/orgChart1"/>
    <dgm:cxn modelId="{7D7A2136-6FB6-430A-8239-3E3D883C187C}" type="presParOf" srcId="{C9A6FA35-0F1D-4537-BECD-72640546A960}" destId="{556DF024-6ED2-4FED-A278-758F4E01EFCB}" srcOrd="1" destOrd="0" presId="urn:microsoft.com/office/officeart/2005/8/layout/orgChart1"/>
    <dgm:cxn modelId="{AE5A3C13-BFA2-46EF-92DD-65CF6F39722F}" type="presParOf" srcId="{8BCDB706-4E30-4955-A30E-AB401265BC36}" destId="{8BD2EDBC-2421-4ECD-9CCF-7C80A756D4FD}" srcOrd="1" destOrd="0" presId="urn:microsoft.com/office/officeart/2005/8/layout/orgChart1"/>
    <dgm:cxn modelId="{16801030-CA53-45A8-8F6D-4C3101FD8999}" type="presParOf" srcId="{8BCDB706-4E30-4955-A30E-AB401265BC36}" destId="{CFB11CBA-F0E2-44CB-8B56-B176E83C6A92}" srcOrd="2" destOrd="0" presId="urn:microsoft.com/office/officeart/2005/8/layout/orgChart1"/>
    <dgm:cxn modelId="{4B047BD8-9DE0-4045-951B-3A97EF29AC46}" type="presParOf" srcId="{8CDE9839-8DE1-472C-9904-C93FC90AA559}" destId="{E6CFA08A-7145-470C-A659-6A725D85622B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8.xml><?xml version="1.0" encoding="utf-8"?>
<dgm:dataModel xmlns:dgm="http://schemas.openxmlformats.org/drawingml/2006/diagram" xmlns:a="http://schemas.openxmlformats.org/drawingml/2006/main">
  <dgm:ptLst>
    <dgm:pt modelId="{BD3D72B1-EEF6-4EB4-803A-A74A6B41934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9DEA55C1-E59C-4B5B-90DC-1D0B54C2B20C}">
      <dgm:prSet phldrT="[Texto]" custT="1"/>
      <dgm:spPr>
        <a:solidFill>
          <a:schemeClr val="bg1"/>
        </a:solidFill>
      </dgm:spPr>
      <dgm:t>
        <a:bodyPr/>
        <a:lstStyle/>
        <a:p>
          <a:r>
            <a:rPr lang="es-MX" altLang="es-MX" sz="1200" dirty="0"/>
            <a:t>Coordinador(a) de Monitoreo y Análisis</a:t>
          </a:r>
        </a:p>
        <a:p>
          <a:r>
            <a:rPr lang="es-MX" sz="1200" b="0" i="0" u="none" dirty="0"/>
            <a:t>240687</a:t>
          </a:r>
          <a:endParaRPr lang="es-ES" sz="1200" dirty="0"/>
        </a:p>
      </dgm:t>
    </dgm:pt>
    <dgm:pt modelId="{1C0576D0-2BD9-4D61-BC42-6FFE9C63440E}" type="sibTrans" cxnId="{249329A8-F917-44DE-879B-81493D40AFAF}">
      <dgm:prSet/>
      <dgm:spPr/>
      <dgm:t>
        <a:bodyPr/>
        <a:lstStyle/>
        <a:p>
          <a:endParaRPr lang="es-ES" sz="1200" dirty="0"/>
        </a:p>
      </dgm:t>
    </dgm:pt>
    <dgm:pt modelId="{DC431621-F922-42D7-987E-BC6EADD572A1}" type="parTrans" cxnId="{249329A8-F917-44DE-879B-81493D40AFAF}">
      <dgm:prSet/>
      <dgm:spPr/>
      <dgm:t>
        <a:bodyPr/>
        <a:lstStyle/>
        <a:p>
          <a:endParaRPr lang="es-ES" sz="1200" dirty="0"/>
        </a:p>
      </dgm:t>
    </dgm:pt>
    <dgm:pt modelId="{7F9E90B3-E3BF-4AFD-BA63-3DA06268C35F}">
      <dgm:prSet custT="1"/>
      <dgm:spPr>
        <a:solidFill>
          <a:schemeClr val="bg1"/>
        </a:solidFill>
      </dgm:spPr>
      <dgm:t>
        <a:bodyPr/>
        <a:lstStyle/>
        <a:p>
          <a:r>
            <a:rPr lang="es-MX" sz="1200" b="0" i="0" u="none" dirty="0"/>
            <a:t>Supervisores(as) de </a:t>
          </a:r>
          <a:r>
            <a:rPr lang="es-MX" sz="1200" b="0" i="0" u="none" dirty="0" smtClean="0"/>
            <a:t>Monitoreo</a:t>
          </a:r>
          <a:endParaRPr lang="es-MX" sz="1200" b="0" i="0" u="none" dirty="0">
            <a:solidFill>
              <a:srgbClr val="FF0000"/>
            </a:solidFill>
          </a:endParaRPr>
        </a:p>
      </dgm:t>
    </dgm:pt>
    <dgm:pt modelId="{67EA6364-6261-4216-9D02-5482E96991F9}" type="sibTrans" cxnId="{A2A7C6CF-2B5F-4271-BC30-6DEE83415E41}">
      <dgm:prSet/>
      <dgm:spPr/>
      <dgm:t>
        <a:bodyPr/>
        <a:lstStyle/>
        <a:p>
          <a:endParaRPr lang="es-ES" sz="1200" dirty="0"/>
        </a:p>
      </dgm:t>
    </dgm:pt>
    <dgm:pt modelId="{56B6F5BC-8B2C-4825-AAED-C8646154D67C}" type="parTrans" cxnId="{A2A7C6CF-2B5F-4271-BC30-6DEE83415E41}">
      <dgm:prSet/>
      <dgm:spPr/>
      <dgm:t>
        <a:bodyPr/>
        <a:lstStyle/>
        <a:p>
          <a:endParaRPr lang="es-ES" sz="1200" dirty="0"/>
        </a:p>
      </dgm:t>
    </dgm:pt>
    <dgm:pt modelId="{0AFE6006-1336-4CA3-9404-9AE565503565}">
      <dgm:prSet custT="1"/>
      <dgm:spPr>
        <a:solidFill>
          <a:schemeClr val="bg1"/>
        </a:solidFill>
      </dgm:spPr>
      <dgm:t>
        <a:bodyPr/>
        <a:lstStyle/>
        <a:p>
          <a:r>
            <a:rPr lang="es-MX" sz="1200" dirty="0" smtClean="0"/>
            <a:t>Supervisor(a) </a:t>
          </a:r>
          <a:r>
            <a:rPr lang="es-MX" sz="1200" dirty="0"/>
            <a:t>de Análisis de </a:t>
          </a:r>
          <a:r>
            <a:rPr lang="es-MX" sz="1200" dirty="0" smtClean="0"/>
            <a:t>Video</a:t>
          </a:r>
          <a:endParaRPr lang="es-MX" sz="1200" dirty="0"/>
        </a:p>
      </dgm:t>
    </dgm:pt>
    <dgm:pt modelId="{8D4E98C5-CBB4-4045-ACCB-2939104E92C4}" type="parTrans" cxnId="{C1155679-B83B-48B8-BD4B-9873DEAD4B46}">
      <dgm:prSet/>
      <dgm:spPr/>
      <dgm:t>
        <a:bodyPr/>
        <a:lstStyle/>
        <a:p>
          <a:endParaRPr lang="es-ES"/>
        </a:p>
      </dgm:t>
    </dgm:pt>
    <dgm:pt modelId="{2B9866C5-471B-4A52-93D2-CCD6838483DF}" type="sibTrans" cxnId="{C1155679-B83B-48B8-BD4B-9873DEAD4B46}">
      <dgm:prSet/>
      <dgm:spPr/>
      <dgm:t>
        <a:bodyPr/>
        <a:lstStyle/>
        <a:p>
          <a:endParaRPr lang="es-ES"/>
        </a:p>
      </dgm:t>
    </dgm:pt>
    <dgm:pt modelId="{07ABDD85-4F29-458E-B99C-5B58C92C623B}">
      <dgm:prSet custT="1"/>
      <dgm:spPr>
        <a:solidFill>
          <a:schemeClr val="bg1"/>
        </a:solidFill>
      </dgm:spPr>
      <dgm:t>
        <a:bodyPr/>
        <a:lstStyle/>
        <a:p>
          <a:r>
            <a:rPr lang="es-MX" altLang="es-MX" sz="1200" dirty="0" smtClean="0"/>
            <a:t>Analistas</a:t>
          </a:r>
          <a:endParaRPr lang="es-MX" altLang="es-MX" sz="1200" dirty="0"/>
        </a:p>
      </dgm:t>
    </dgm:pt>
    <dgm:pt modelId="{BA198FE4-D29D-424A-B112-37F5192AD33C}" type="parTrans" cxnId="{5B74E891-9AD6-4B0D-89AD-8A931A0C95C1}">
      <dgm:prSet/>
      <dgm:spPr/>
      <dgm:t>
        <a:bodyPr/>
        <a:lstStyle/>
        <a:p>
          <a:endParaRPr lang="es-ES"/>
        </a:p>
      </dgm:t>
    </dgm:pt>
    <dgm:pt modelId="{804EAF7C-A12B-4BA4-B095-BE7E60EE228B}" type="sibTrans" cxnId="{5B74E891-9AD6-4B0D-89AD-8A931A0C95C1}">
      <dgm:prSet/>
      <dgm:spPr/>
      <dgm:t>
        <a:bodyPr/>
        <a:lstStyle/>
        <a:p>
          <a:endParaRPr lang="es-ES"/>
        </a:p>
      </dgm:t>
    </dgm:pt>
    <dgm:pt modelId="{25955524-CA34-440D-A8C0-00E5FEA9617D}">
      <dgm:prSet custT="1"/>
      <dgm:spPr>
        <a:solidFill>
          <a:schemeClr val="bg1"/>
        </a:solidFill>
      </dgm:spPr>
      <dgm:t>
        <a:bodyPr/>
        <a:lstStyle/>
        <a:p>
          <a:r>
            <a:rPr lang="es-MX" altLang="es-MX" sz="1200" dirty="0"/>
            <a:t>Operadores(as) de Monitoreo</a:t>
          </a:r>
          <a:br>
            <a:rPr lang="es-MX" altLang="es-MX" sz="1200" dirty="0"/>
          </a:br>
          <a:endParaRPr lang="es-ES" sz="1200" dirty="0"/>
        </a:p>
      </dgm:t>
    </dgm:pt>
    <dgm:pt modelId="{992D2072-3390-4094-B645-C531B71505AE}" type="parTrans" cxnId="{8A3EA10A-96AC-42AC-8C2C-18D55A0EBFC9}">
      <dgm:prSet/>
      <dgm:spPr/>
      <dgm:t>
        <a:bodyPr/>
        <a:lstStyle/>
        <a:p>
          <a:endParaRPr lang="es-ES"/>
        </a:p>
      </dgm:t>
    </dgm:pt>
    <dgm:pt modelId="{2DE5F596-A9FC-452A-8A35-9B9F4CA067DE}" type="sibTrans" cxnId="{8A3EA10A-96AC-42AC-8C2C-18D55A0EBFC9}">
      <dgm:prSet/>
      <dgm:spPr/>
      <dgm:t>
        <a:bodyPr/>
        <a:lstStyle/>
        <a:p>
          <a:endParaRPr lang="es-ES"/>
        </a:p>
      </dgm:t>
    </dgm:pt>
    <dgm:pt modelId="{B3263371-B20E-4D1C-87B0-F232DC5A756C}" type="pres">
      <dgm:prSet presAssocID="{BD3D72B1-EEF6-4EB4-803A-A74A6B4193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8CDE9839-8DE1-472C-9904-C93FC90AA559}" type="pres">
      <dgm:prSet presAssocID="{9DEA55C1-E59C-4B5B-90DC-1D0B54C2B20C}" presName="hierRoot1" presStyleCnt="0">
        <dgm:presLayoutVars>
          <dgm:hierBranch val="init"/>
        </dgm:presLayoutVars>
      </dgm:prSet>
      <dgm:spPr/>
    </dgm:pt>
    <dgm:pt modelId="{A15FBA2B-7AAA-4593-A287-168E70F88188}" type="pres">
      <dgm:prSet presAssocID="{9DEA55C1-E59C-4B5B-90DC-1D0B54C2B20C}" presName="rootComposite1" presStyleCnt="0"/>
      <dgm:spPr/>
    </dgm:pt>
    <dgm:pt modelId="{86D99192-4F64-487A-BE9B-B4D3790AE7BC}" type="pres">
      <dgm:prSet presAssocID="{9DEA55C1-E59C-4B5B-90DC-1D0B54C2B20C}" presName="rootText1" presStyleLbl="node0" presStyleIdx="0" presStyleCnt="1" custScaleX="146957" custScaleY="110059" custLinFactNeighborY="1867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2A4EFCD-7609-4E18-A214-10BA88B362DC}" type="pres">
      <dgm:prSet presAssocID="{9DEA55C1-E59C-4B5B-90DC-1D0B54C2B20C}" presName="rootConnector1" presStyleLbl="node1" presStyleIdx="0" presStyleCnt="0"/>
      <dgm:spPr/>
      <dgm:t>
        <a:bodyPr/>
        <a:lstStyle/>
        <a:p>
          <a:endParaRPr lang="es-ES"/>
        </a:p>
      </dgm:t>
    </dgm:pt>
    <dgm:pt modelId="{05E8A0F8-8F4A-4D16-B455-9B21EE5D83FA}" type="pres">
      <dgm:prSet presAssocID="{9DEA55C1-E59C-4B5B-90DC-1D0B54C2B20C}" presName="hierChild2" presStyleCnt="0"/>
      <dgm:spPr/>
    </dgm:pt>
    <dgm:pt modelId="{E541706F-6E90-4E49-9234-F2BD0CBBED9B}" type="pres">
      <dgm:prSet presAssocID="{56B6F5BC-8B2C-4825-AAED-C8646154D67C}" presName="Name37" presStyleLbl="parChTrans1D2" presStyleIdx="0" presStyleCnt="2"/>
      <dgm:spPr/>
      <dgm:t>
        <a:bodyPr/>
        <a:lstStyle/>
        <a:p>
          <a:endParaRPr lang="es-ES"/>
        </a:p>
      </dgm:t>
    </dgm:pt>
    <dgm:pt modelId="{002145EF-C9E7-49D1-A70B-70E0775B1397}" type="pres">
      <dgm:prSet presAssocID="{7F9E90B3-E3BF-4AFD-BA63-3DA06268C35F}" presName="hierRoot2" presStyleCnt="0">
        <dgm:presLayoutVars>
          <dgm:hierBranch/>
        </dgm:presLayoutVars>
      </dgm:prSet>
      <dgm:spPr/>
    </dgm:pt>
    <dgm:pt modelId="{95A3FD11-B2DC-40D0-8CD7-563EE415F158}" type="pres">
      <dgm:prSet presAssocID="{7F9E90B3-E3BF-4AFD-BA63-3DA06268C35F}" presName="rootComposite" presStyleCnt="0"/>
      <dgm:spPr/>
    </dgm:pt>
    <dgm:pt modelId="{A72CDAEB-77F3-4602-8D7C-ED4C7274390F}" type="pres">
      <dgm:prSet presAssocID="{7F9E90B3-E3BF-4AFD-BA63-3DA06268C35F}" presName="rootText" presStyleLbl="node2" presStyleIdx="0" presStyleCnt="2" custScaleX="156754" custScaleY="63938" custLinFactNeighborY="1666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141F865-9D98-4198-BA74-B9BA30075993}" type="pres">
      <dgm:prSet presAssocID="{7F9E90B3-E3BF-4AFD-BA63-3DA06268C35F}" presName="rootConnector" presStyleLbl="node2" presStyleIdx="0" presStyleCnt="2"/>
      <dgm:spPr/>
      <dgm:t>
        <a:bodyPr/>
        <a:lstStyle/>
        <a:p>
          <a:endParaRPr lang="es-ES"/>
        </a:p>
      </dgm:t>
    </dgm:pt>
    <dgm:pt modelId="{CBE6C6D9-4FC0-4BA2-BFAB-4DE7F3371A7E}" type="pres">
      <dgm:prSet presAssocID="{7F9E90B3-E3BF-4AFD-BA63-3DA06268C35F}" presName="hierChild4" presStyleCnt="0"/>
      <dgm:spPr/>
    </dgm:pt>
    <dgm:pt modelId="{A237E838-D549-4265-AC36-E2569F4B1A6F}" type="pres">
      <dgm:prSet presAssocID="{992D2072-3390-4094-B645-C531B71505AE}" presName="Name35" presStyleLbl="parChTrans1D3" presStyleIdx="0" presStyleCnt="2"/>
      <dgm:spPr/>
      <dgm:t>
        <a:bodyPr/>
        <a:lstStyle/>
        <a:p>
          <a:endParaRPr lang="es-ES"/>
        </a:p>
      </dgm:t>
    </dgm:pt>
    <dgm:pt modelId="{A09468F5-837F-4365-A578-A7879387AF5A}" type="pres">
      <dgm:prSet presAssocID="{25955524-CA34-440D-A8C0-00E5FEA9617D}" presName="hierRoot2" presStyleCnt="0">
        <dgm:presLayoutVars>
          <dgm:hierBranch val="init"/>
        </dgm:presLayoutVars>
      </dgm:prSet>
      <dgm:spPr/>
    </dgm:pt>
    <dgm:pt modelId="{95955A4A-C7C5-4D37-9A61-F7AA1BC069C9}" type="pres">
      <dgm:prSet presAssocID="{25955524-CA34-440D-A8C0-00E5FEA9617D}" presName="rootComposite" presStyleCnt="0"/>
      <dgm:spPr/>
    </dgm:pt>
    <dgm:pt modelId="{A59235C8-787C-4155-AEED-313AE3F5C81E}" type="pres">
      <dgm:prSet presAssocID="{25955524-CA34-440D-A8C0-00E5FEA9617D}" presName="rootText" presStyleLbl="node3" presStyleIdx="0" presStyleCnt="2" custScaleX="182183" custScaleY="24684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3FEAF27D-2B0A-4E9E-B5D2-D30AFBB49024}" type="pres">
      <dgm:prSet presAssocID="{25955524-CA34-440D-A8C0-00E5FEA9617D}" presName="rootConnector" presStyleLbl="node3" presStyleIdx="0" presStyleCnt="2"/>
      <dgm:spPr/>
      <dgm:t>
        <a:bodyPr/>
        <a:lstStyle/>
        <a:p>
          <a:endParaRPr lang="es-ES"/>
        </a:p>
      </dgm:t>
    </dgm:pt>
    <dgm:pt modelId="{751DD853-B74A-4AAA-B640-CD29AEFA659D}" type="pres">
      <dgm:prSet presAssocID="{25955524-CA34-440D-A8C0-00E5FEA9617D}" presName="hierChild4" presStyleCnt="0"/>
      <dgm:spPr/>
    </dgm:pt>
    <dgm:pt modelId="{188DA29F-724A-4E24-9760-BA5EFE1ED119}" type="pres">
      <dgm:prSet presAssocID="{25955524-CA34-440D-A8C0-00E5FEA9617D}" presName="hierChild5" presStyleCnt="0"/>
      <dgm:spPr/>
    </dgm:pt>
    <dgm:pt modelId="{77E41FCD-7301-4CAD-899D-7C5520BBE1C0}" type="pres">
      <dgm:prSet presAssocID="{7F9E90B3-E3BF-4AFD-BA63-3DA06268C35F}" presName="hierChild5" presStyleCnt="0"/>
      <dgm:spPr/>
    </dgm:pt>
    <dgm:pt modelId="{6266C55E-FC81-4E91-A489-9EC8E993875B}" type="pres">
      <dgm:prSet presAssocID="{8D4E98C5-CBB4-4045-ACCB-2939104E92C4}" presName="Name37" presStyleLbl="parChTrans1D2" presStyleIdx="1" presStyleCnt="2"/>
      <dgm:spPr/>
      <dgm:t>
        <a:bodyPr/>
        <a:lstStyle/>
        <a:p>
          <a:endParaRPr lang="es-ES"/>
        </a:p>
      </dgm:t>
    </dgm:pt>
    <dgm:pt modelId="{24B9EE15-7603-4E33-A646-0F43863CC074}" type="pres">
      <dgm:prSet presAssocID="{0AFE6006-1336-4CA3-9404-9AE565503565}" presName="hierRoot2" presStyleCnt="0">
        <dgm:presLayoutVars>
          <dgm:hierBranch/>
        </dgm:presLayoutVars>
      </dgm:prSet>
      <dgm:spPr/>
    </dgm:pt>
    <dgm:pt modelId="{F98F7BEA-5C57-46CC-BA09-2A53ED53EF01}" type="pres">
      <dgm:prSet presAssocID="{0AFE6006-1336-4CA3-9404-9AE565503565}" presName="rootComposite" presStyleCnt="0"/>
      <dgm:spPr/>
    </dgm:pt>
    <dgm:pt modelId="{2E14FAB5-3778-4E3A-BD6A-455D8E7CCED0}" type="pres">
      <dgm:prSet presAssocID="{0AFE6006-1336-4CA3-9404-9AE565503565}" presName="rootText" presStyleLbl="node2" presStyleIdx="1" presStyleCnt="2" custScaleX="156754" custScaleY="63938" custLinFactNeighborY="1666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4356A1C-A4B0-4280-9A9F-1331CD1620FC}" type="pres">
      <dgm:prSet presAssocID="{0AFE6006-1336-4CA3-9404-9AE565503565}" presName="rootConnector" presStyleLbl="node2" presStyleIdx="1" presStyleCnt="2"/>
      <dgm:spPr/>
      <dgm:t>
        <a:bodyPr/>
        <a:lstStyle/>
        <a:p>
          <a:endParaRPr lang="es-ES"/>
        </a:p>
      </dgm:t>
    </dgm:pt>
    <dgm:pt modelId="{506229A9-43F4-4A78-B417-5908C7D7B296}" type="pres">
      <dgm:prSet presAssocID="{0AFE6006-1336-4CA3-9404-9AE565503565}" presName="hierChild4" presStyleCnt="0"/>
      <dgm:spPr/>
    </dgm:pt>
    <dgm:pt modelId="{F2882D1C-F65C-41E4-82E5-22924839F07C}" type="pres">
      <dgm:prSet presAssocID="{BA198FE4-D29D-424A-B112-37F5192AD33C}" presName="Name35" presStyleLbl="parChTrans1D3" presStyleIdx="1" presStyleCnt="2"/>
      <dgm:spPr/>
      <dgm:t>
        <a:bodyPr/>
        <a:lstStyle/>
        <a:p>
          <a:endParaRPr lang="es-ES"/>
        </a:p>
      </dgm:t>
    </dgm:pt>
    <dgm:pt modelId="{B4DAB6AD-2DF4-47CA-AB2D-EEE8FAED3428}" type="pres">
      <dgm:prSet presAssocID="{07ABDD85-4F29-458E-B99C-5B58C92C623B}" presName="hierRoot2" presStyleCnt="0">
        <dgm:presLayoutVars>
          <dgm:hierBranch val="init"/>
        </dgm:presLayoutVars>
      </dgm:prSet>
      <dgm:spPr/>
    </dgm:pt>
    <dgm:pt modelId="{BEE76515-2B5A-4E46-AF3C-10198C8BFC5A}" type="pres">
      <dgm:prSet presAssocID="{07ABDD85-4F29-458E-B99C-5B58C92C623B}" presName="rootComposite" presStyleCnt="0"/>
      <dgm:spPr/>
    </dgm:pt>
    <dgm:pt modelId="{248D610E-5572-4FC7-B989-4A9937C20A80}" type="pres">
      <dgm:prSet presAssocID="{07ABDD85-4F29-458E-B99C-5B58C92C623B}" presName="rootText" presStyleLbl="node3" presStyleIdx="1" presStyleCnt="2" custScaleX="182183" custScaleY="20364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194F1CB-6789-45ED-BDB7-27855CE2A8DC}" type="pres">
      <dgm:prSet presAssocID="{07ABDD85-4F29-458E-B99C-5B58C92C623B}" presName="rootConnector" presStyleLbl="node3" presStyleIdx="1" presStyleCnt="2"/>
      <dgm:spPr/>
      <dgm:t>
        <a:bodyPr/>
        <a:lstStyle/>
        <a:p>
          <a:endParaRPr lang="es-ES"/>
        </a:p>
      </dgm:t>
    </dgm:pt>
    <dgm:pt modelId="{FA2771F7-F626-467C-8755-0CE1A85C0F5F}" type="pres">
      <dgm:prSet presAssocID="{07ABDD85-4F29-458E-B99C-5B58C92C623B}" presName="hierChild4" presStyleCnt="0"/>
      <dgm:spPr/>
    </dgm:pt>
    <dgm:pt modelId="{83DA816C-F20B-4AE6-9EE0-0B2319DB4A90}" type="pres">
      <dgm:prSet presAssocID="{07ABDD85-4F29-458E-B99C-5B58C92C623B}" presName="hierChild5" presStyleCnt="0"/>
      <dgm:spPr/>
    </dgm:pt>
    <dgm:pt modelId="{7AE6B48B-8849-43DB-99C9-FDEEF4F8AF8B}" type="pres">
      <dgm:prSet presAssocID="{0AFE6006-1336-4CA3-9404-9AE565503565}" presName="hierChild5" presStyleCnt="0"/>
      <dgm:spPr/>
    </dgm:pt>
    <dgm:pt modelId="{E6CFA08A-7145-470C-A659-6A725D85622B}" type="pres">
      <dgm:prSet presAssocID="{9DEA55C1-E59C-4B5B-90DC-1D0B54C2B20C}" presName="hierChild3" presStyleCnt="0"/>
      <dgm:spPr/>
    </dgm:pt>
  </dgm:ptLst>
  <dgm:cxnLst>
    <dgm:cxn modelId="{8A3EA10A-96AC-42AC-8C2C-18D55A0EBFC9}" srcId="{7F9E90B3-E3BF-4AFD-BA63-3DA06268C35F}" destId="{25955524-CA34-440D-A8C0-00E5FEA9617D}" srcOrd="0" destOrd="0" parTransId="{992D2072-3390-4094-B645-C531B71505AE}" sibTransId="{2DE5F596-A9FC-452A-8A35-9B9F4CA067DE}"/>
    <dgm:cxn modelId="{D8938304-282B-4487-8F4E-BEBA327BDC1E}" type="presOf" srcId="{25955524-CA34-440D-A8C0-00E5FEA9617D}" destId="{A59235C8-787C-4155-AEED-313AE3F5C81E}" srcOrd="0" destOrd="0" presId="urn:microsoft.com/office/officeart/2005/8/layout/orgChart1"/>
    <dgm:cxn modelId="{A2A7C6CF-2B5F-4271-BC30-6DEE83415E41}" srcId="{9DEA55C1-E59C-4B5B-90DC-1D0B54C2B20C}" destId="{7F9E90B3-E3BF-4AFD-BA63-3DA06268C35F}" srcOrd="0" destOrd="0" parTransId="{56B6F5BC-8B2C-4825-AAED-C8646154D67C}" sibTransId="{67EA6364-6261-4216-9D02-5482E96991F9}"/>
    <dgm:cxn modelId="{9039D0E7-F839-4162-8F6E-4699507E5100}" type="presOf" srcId="{07ABDD85-4F29-458E-B99C-5B58C92C623B}" destId="{F194F1CB-6789-45ED-BDB7-27855CE2A8DC}" srcOrd="1" destOrd="0" presId="urn:microsoft.com/office/officeart/2005/8/layout/orgChart1"/>
    <dgm:cxn modelId="{15080B0A-C317-4188-A964-83AEE3D2E7E4}" type="presOf" srcId="{56B6F5BC-8B2C-4825-AAED-C8646154D67C}" destId="{E541706F-6E90-4E49-9234-F2BD0CBBED9B}" srcOrd="0" destOrd="0" presId="urn:microsoft.com/office/officeart/2005/8/layout/orgChart1"/>
    <dgm:cxn modelId="{8A4E66F9-F0FD-41BC-B398-99B920829729}" type="presOf" srcId="{8D4E98C5-CBB4-4045-ACCB-2939104E92C4}" destId="{6266C55E-FC81-4E91-A489-9EC8E993875B}" srcOrd="0" destOrd="0" presId="urn:microsoft.com/office/officeart/2005/8/layout/orgChart1"/>
    <dgm:cxn modelId="{C1155679-B83B-48B8-BD4B-9873DEAD4B46}" srcId="{9DEA55C1-E59C-4B5B-90DC-1D0B54C2B20C}" destId="{0AFE6006-1336-4CA3-9404-9AE565503565}" srcOrd="1" destOrd="0" parTransId="{8D4E98C5-CBB4-4045-ACCB-2939104E92C4}" sibTransId="{2B9866C5-471B-4A52-93D2-CCD6838483DF}"/>
    <dgm:cxn modelId="{68CE492A-C081-4650-8E50-A7D4ADEA3F74}" type="presOf" srcId="{BD3D72B1-EEF6-4EB4-803A-A74A6B419346}" destId="{B3263371-B20E-4D1C-87B0-F232DC5A756C}" srcOrd="0" destOrd="0" presId="urn:microsoft.com/office/officeart/2005/8/layout/orgChart1"/>
    <dgm:cxn modelId="{37EE5F48-5E91-4D6F-90C9-ACF02839B95B}" type="presOf" srcId="{7F9E90B3-E3BF-4AFD-BA63-3DA06268C35F}" destId="{C141F865-9D98-4198-BA74-B9BA30075993}" srcOrd="1" destOrd="0" presId="urn:microsoft.com/office/officeart/2005/8/layout/orgChart1"/>
    <dgm:cxn modelId="{CBD5B124-8889-40BD-83A6-6D6697760703}" type="presOf" srcId="{9DEA55C1-E59C-4B5B-90DC-1D0B54C2B20C}" destId="{B2A4EFCD-7609-4E18-A214-10BA88B362DC}" srcOrd="1" destOrd="0" presId="urn:microsoft.com/office/officeart/2005/8/layout/orgChart1"/>
    <dgm:cxn modelId="{553AB9BE-A577-434C-BBC8-C3752048DACA}" type="presOf" srcId="{25955524-CA34-440D-A8C0-00E5FEA9617D}" destId="{3FEAF27D-2B0A-4E9E-B5D2-D30AFBB49024}" srcOrd="1" destOrd="0" presId="urn:microsoft.com/office/officeart/2005/8/layout/orgChart1"/>
    <dgm:cxn modelId="{0B503819-DE7F-410D-9458-8CB2E59D9DC4}" type="presOf" srcId="{992D2072-3390-4094-B645-C531B71505AE}" destId="{A237E838-D549-4265-AC36-E2569F4B1A6F}" srcOrd="0" destOrd="0" presId="urn:microsoft.com/office/officeart/2005/8/layout/orgChart1"/>
    <dgm:cxn modelId="{4C52D85D-0903-44C8-AFC3-B89E7603D14A}" type="presOf" srcId="{BA198FE4-D29D-424A-B112-37F5192AD33C}" destId="{F2882D1C-F65C-41E4-82E5-22924839F07C}" srcOrd="0" destOrd="0" presId="urn:microsoft.com/office/officeart/2005/8/layout/orgChart1"/>
    <dgm:cxn modelId="{5B74E891-9AD6-4B0D-89AD-8A931A0C95C1}" srcId="{0AFE6006-1336-4CA3-9404-9AE565503565}" destId="{07ABDD85-4F29-458E-B99C-5B58C92C623B}" srcOrd="0" destOrd="0" parTransId="{BA198FE4-D29D-424A-B112-37F5192AD33C}" sibTransId="{804EAF7C-A12B-4BA4-B095-BE7E60EE228B}"/>
    <dgm:cxn modelId="{78CC2A33-A52E-48DD-9A36-B6290EF8A839}" type="presOf" srcId="{07ABDD85-4F29-458E-B99C-5B58C92C623B}" destId="{248D610E-5572-4FC7-B989-4A9937C20A80}" srcOrd="0" destOrd="0" presId="urn:microsoft.com/office/officeart/2005/8/layout/orgChart1"/>
    <dgm:cxn modelId="{249329A8-F917-44DE-879B-81493D40AFAF}" srcId="{BD3D72B1-EEF6-4EB4-803A-A74A6B419346}" destId="{9DEA55C1-E59C-4B5B-90DC-1D0B54C2B20C}" srcOrd="0" destOrd="0" parTransId="{DC431621-F922-42D7-987E-BC6EADD572A1}" sibTransId="{1C0576D0-2BD9-4D61-BC42-6FFE9C63440E}"/>
    <dgm:cxn modelId="{7101F745-1DA2-481A-9178-B2AAB1481BC0}" type="presOf" srcId="{0AFE6006-1336-4CA3-9404-9AE565503565}" destId="{2E14FAB5-3778-4E3A-BD6A-455D8E7CCED0}" srcOrd="0" destOrd="0" presId="urn:microsoft.com/office/officeart/2005/8/layout/orgChart1"/>
    <dgm:cxn modelId="{D2AF55F9-5789-496D-BBE2-6AD587DE59E4}" type="presOf" srcId="{7F9E90B3-E3BF-4AFD-BA63-3DA06268C35F}" destId="{A72CDAEB-77F3-4602-8D7C-ED4C7274390F}" srcOrd="0" destOrd="0" presId="urn:microsoft.com/office/officeart/2005/8/layout/orgChart1"/>
    <dgm:cxn modelId="{1CC3B010-FB99-4CDE-B9F9-5E618AF6AF55}" type="presOf" srcId="{9DEA55C1-E59C-4B5B-90DC-1D0B54C2B20C}" destId="{86D99192-4F64-487A-BE9B-B4D3790AE7BC}" srcOrd="0" destOrd="0" presId="urn:microsoft.com/office/officeart/2005/8/layout/orgChart1"/>
    <dgm:cxn modelId="{CC4129C2-0172-4FCC-8815-DE526CE75472}" type="presOf" srcId="{0AFE6006-1336-4CA3-9404-9AE565503565}" destId="{C4356A1C-A4B0-4280-9A9F-1331CD1620FC}" srcOrd="1" destOrd="0" presId="urn:microsoft.com/office/officeart/2005/8/layout/orgChart1"/>
    <dgm:cxn modelId="{A32C33CB-0F9C-4E24-8559-687E027CF9EC}" type="presParOf" srcId="{B3263371-B20E-4D1C-87B0-F232DC5A756C}" destId="{8CDE9839-8DE1-472C-9904-C93FC90AA559}" srcOrd="0" destOrd="0" presId="urn:microsoft.com/office/officeart/2005/8/layout/orgChart1"/>
    <dgm:cxn modelId="{67A5A9CA-4D0C-4CAA-A493-B9FB7F1B3780}" type="presParOf" srcId="{8CDE9839-8DE1-472C-9904-C93FC90AA559}" destId="{A15FBA2B-7AAA-4593-A287-168E70F88188}" srcOrd="0" destOrd="0" presId="urn:microsoft.com/office/officeart/2005/8/layout/orgChart1"/>
    <dgm:cxn modelId="{0E2B8CA3-B636-4E27-987D-3A31CF37B0A9}" type="presParOf" srcId="{A15FBA2B-7AAA-4593-A287-168E70F88188}" destId="{86D99192-4F64-487A-BE9B-B4D3790AE7BC}" srcOrd="0" destOrd="0" presId="urn:microsoft.com/office/officeart/2005/8/layout/orgChart1"/>
    <dgm:cxn modelId="{99F6D9E1-D6CC-405F-910C-CAA38F775B4F}" type="presParOf" srcId="{A15FBA2B-7AAA-4593-A287-168E70F88188}" destId="{B2A4EFCD-7609-4E18-A214-10BA88B362DC}" srcOrd="1" destOrd="0" presId="urn:microsoft.com/office/officeart/2005/8/layout/orgChart1"/>
    <dgm:cxn modelId="{C9307E13-ADE5-411C-87CC-0101A48944C0}" type="presParOf" srcId="{8CDE9839-8DE1-472C-9904-C93FC90AA559}" destId="{05E8A0F8-8F4A-4D16-B455-9B21EE5D83FA}" srcOrd="1" destOrd="0" presId="urn:microsoft.com/office/officeart/2005/8/layout/orgChart1"/>
    <dgm:cxn modelId="{E81D53FA-4261-4657-96B5-F039086BACB4}" type="presParOf" srcId="{05E8A0F8-8F4A-4D16-B455-9B21EE5D83FA}" destId="{E541706F-6E90-4E49-9234-F2BD0CBBED9B}" srcOrd="0" destOrd="0" presId="urn:microsoft.com/office/officeart/2005/8/layout/orgChart1"/>
    <dgm:cxn modelId="{1CFA8EF6-4D9C-425C-BF76-DA12F11417E5}" type="presParOf" srcId="{05E8A0F8-8F4A-4D16-B455-9B21EE5D83FA}" destId="{002145EF-C9E7-49D1-A70B-70E0775B1397}" srcOrd="1" destOrd="0" presId="urn:microsoft.com/office/officeart/2005/8/layout/orgChart1"/>
    <dgm:cxn modelId="{C55F0C26-CD74-40AB-9C05-2793E5C9346D}" type="presParOf" srcId="{002145EF-C9E7-49D1-A70B-70E0775B1397}" destId="{95A3FD11-B2DC-40D0-8CD7-563EE415F158}" srcOrd="0" destOrd="0" presId="urn:microsoft.com/office/officeart/2005/8/layout/orgChart1"/>
    <dgm:cxn modelId="{0AA2984D-502F-4806-BE9D-C5A1C3B7DFC6}" type="presParOf" srcId="{95A3FD11-B2DC-40D0-8CD7-563EE415F158}" destId="{A72CDAEB-77F3-4602-8D7C-ED4C7274390F}" srcOrd="0" destOrd="0" presId="urn:microsoft.com/office/officeart/2005/8/layout/orgChart1"/>
    <dgm:cxn modelId="{73414582-5097-4B18-A424-B83DB8B025AC}" type="presParOf" srcId="{95A3FD11-B2DC-40D0-8CD7-563EE415F158}" destId="{C141F865-9D98-4198-BA74-B9BA30075993}" srcOrd="1" destOrd="0" presId="urn:microsoft.com/office/officeart/2005/8/layout/orgChart1"/>
    <dgm:cxn modelId="{1B7EF68A-CD29-42EA-A760-179242F5BBD8}" type="presParOf" srcId="{002145EF-C9E7-49D1-A70B-70E0775B1397}" destId="{CBE6C6D9-4FC0-4BA2-BFAB-4DE7F3371A7E}" srcOrd="1" destOrd="0" presId="urn:microsoft.com/office/officeart/2005/8/layout/orgChart1"/>
    <dgm:cxn modelId="{AC69C368-58E4-4F65-8AAF-34AB35BB2334}" type="presParOf" srcId="{CBE6C6D9-4FC0-4BA2-BFAB-4DE7F3371A7E}" destId="{A237E838-D549-4265-AC36-E2569F4B1A6F}" srcOrd="0" destOrd="0" presId="urn:microsoft.com/office/officeart/2005/8/layout/orgChart1"/>
    <dgm:cxn modelId="{02C6B320-6A97-4752-B4CC-E3EA76B83573}" type="presParOf" srcId="{CBE6C6D9-4FC0-4BA2-BFAB-4DE7F3371A7E}" destId="{A09468F5-837F-4365-A578-A7879387AF5A}" srcOrd="1" destOrd="0" presId="urn:microsoft.com/office/officeart/2005/8/layout/orgChart1"/>
    <dgm:cxn modelId="{92902311-050F-42A0-93C8-C354370722C0}" type="presParOf" srcId="{A09468F5-837F-4365-A578-A7879387AF5A}" destId="{95955A4A-C7C5-4D37-9A61-F7AA1BC069C9}" srcOrd="0" destOrd="0" presId="urn:microsoft.com/office/officeart/2005/8/layout/orgChart1"/>
    <dgm:cxn modelId="{E9C6E883-D302-4757-8145-445A238B30CA}" type="presParOf" srcId="{95955A4A-C7C5-4D37-9A61-F7AA1BC069C9}" destId="{A59235C8-787C-4155-AEED-313AE3F5C81E}" srcOrd="0" destOrd="0" presId="urn:microsoft.com/office/officeart/2005/8/layout/orgChart1"/>
    <dgm:cxn modelId="{BCBE108B-FDF4-459B-9F27-B164E42D4550}" type="presParOf" srcId="{95955A4A-C7C5-4D37-9A61-F7AA1BC069C9}" destId="{3FEAF27D-2B0A-4E9E-B5D2-D30AFBB49024}" srcOrd="1" destOrd="0" presId="urn:microsoft.com/office/officeart/2005/8/layout/orgChart1"/>
    <dgm:cxn modelId="{F9E99943-3F60-4E1C-AC51-CC550F2D0269}" type="presParOf" srcId="{A09468F5-837F-4365-A578-A7879387AF5A}" destId="{751DD853-B74A-4AAA-B640-CD29AEFA659D}" srcOrd="1" destOrd="0" presId="urn:microsoft.com/office/officeart/2005/8/layout/orgChart1"/>
    <dgm:cxn modelId="{94DC97F1-70FF-4A7D-8F8B-28A28F62FB40}" type="presParOf" srcId="{A09468F5-837F-4365-A578-A7879387AF5A}" destId="{188DA29F-724A-4E24-9760-BA5EFE1ED119}" srcOrd="2" destOrd="0" presId="urn:microsoft.com/office/officeart/2005/8/layout/orgChart1"/>
    <dgm:cxn modelId="{46410784-994B-4F0B-AB40-CBE70B7426BC}" type="presParOf" srcId="{002145EF-C9E7-49D1-A70B-70E0775B1397}" destId="{77E41FCD-7301-4CAD-899D-7C5520BBE1C0}" srcOrd="2" destOrd="0" presId="urn:microsoft.com/office/officeart/2005/8/layout/orgChart1"/>
    <dgm:cxn modelId="{BBDB2084-C60B-491B-A1DE-1C1A8A828933}" type="presParOf" srcId="{05E8A0F8-8F4A-4D16-B455-9B21EE5D83FA}" destId="{6266C55E-FC81-4E91-A489-9EC8E993875B}" srcOrd="2" destOrd="0" presId="urn:microsoft.com/office/officeart/2005/8/layout/orgChart1"/>
    <dgm:cxn modelId="{E2E907A3-BF86-4DD4-9595-31131D2BD511}" type="presParOf" srcId="{05E8A0F8-8F4A-4D16-B455-9B21EE5D83FA}" destId="{24B9EE15-7603-4E33-A646-0F43863CC074}" srcOrd="3" destOrd="0" presId="urn:microsoft.com/office/officeart/2005/8/layout/orgChart1"/>
    <dgm:cxn modelId="{491DCDED-EA18-48CD-8800-FEB5AC548D95}" type="presParOf" srcId="{24B9EE15-7603-4E33-A646-0F43863CC074}" destId="{F98F7BEA-5C57-46CC-BA09-2A53ED53EF01}" srcOrd="0" destOrd="0" presId="urn:microsoft.com/office/officeart/2005/8/layout/orgChart1"/>
    <dgm:cxn modelId="{331CB644-C108-4FF2-8265-4AB995974042}" type="presParOf" srcId="{F98F7BEA-5C57-46CC-BA09-2A53ED53EF01}" destId="{2E14FAB5-3778-4E3A-BD6A-455D8E7CCED0}" srcOrd="0" destOrd="0" presId="urn:microsoft.com/office/officeart/2005/8/layout/orgChart1"/>
    <dgm:cxn modelId="{8D0ECBB2-6955-44AE-8C30-40FD91B86461}" type="presParOf" srcId="{F98F7BEA-5C57-46CC-BA09-2A53ED53EF01}" destId="{C4356A1C-A4B0-4280-9A9F-1331CD1620FC}" srcOrd="1" destOrd="0" presId="urn:microsoft.com/office/officeart/2005/8/layout/orgChart1"/>
    <dgm:cxn modelId="{CC4F1FF5-A008-4B0F-B889-28A8035F257B}" type="presParOf" srcId="{24B9EE15-7603-4E33-A646-0F43863CC074}" destId="{506229A9-43F4-4A78-B417-5908C7D7B296}" srcOrd="1" destOrd="0" presId="urn:microsoft.com/office/officeart/2005/8/layout/orgChart1"/>
    <dgm:cxn modelId="{9429F5E3-87B2-42BB-8E86-855A85C20DC9}" type="presParOf" srcId="{506229A9-43F4-4A78-B417-5908C7D7B296}" destId="{F2882D1C-F65C-41E4-82E5-22924839F07C}" srcOrd="0" destOrd="0" presId="urn:microsoft.com/office/officeart/2005/8/layout/orgChart1"/>
    <dgm:cxn modelId="{479078D0-C737-468E-80F8-6543978B4CEA}" type="presParOf" srcId="{506229A9-43F4-4A78-B417-5908C7D7B296}" destId="{B4DAB6AD-2DF4-47CA-AB2D-EEE8FAED3428}" srcOrd="1" destOrd="0" presId="urn:microsoft.com/office/officeart/2005/8/layout/orgChart1"/>
    <dgm:cxn modelId="{18016D7F-1F70-426D-90D3-D8AB2B38F6F9}" type="presParOf" srcId="{B4DAB6AD-2DF4-47CA-AB2D-EEE8FAED3428}" destId="{BEE76515-2B5A-4E46-AF3C-10198C8BFC5A}" srcOrd="0" destOrd="0" presId="urn:microsoft.com/office/officeart/2005/8/layout/orgChart1"/>
    <dgm:cxn modelId="{1C24B920-7C0D-4C43-9FFD-C9BD7EDD12D8}" type="presParOf" srcId="{BEE76515-2B5A-4E46-AF3C-10198C8BFC5A}" destId="{248D610E-5572-4FC7-B989-4A9937C20A80}" srcOrd="0" destOrd="0" presId="urn:microsoft.com/office/officeart/2005/8/layout/orgChart1"/>
    <dgm:cxn modelId="{C96C9FAB-52D1-4C3F-BB4B-99BFEFB9EB9F}" type="presParOf" srcId="{BEE76515-2B5A-4E46-AF3C-10198C8BFC5A}" destId="{F194F1CB-6789-45ED-BDB7-27855CE2A8DC}" srcOrd="1" destOrd="0" presId="urn:microsoft.com/office/officeart/2005/8/layout/orgChart1"/>
    <dgm:cxn modelId="{28856939-B85F-45B3-BC32-6B76ABB9F13D}" type="presParOf" srcId="{B4DAB6AD-2DF4-47CA-AB2D-EEE8FAED3428}" destId="{FA2771F7-F626-467C-8755-0CE1A85C0F5F}" srcOrd="1" destOrd="0" presId="urn:microsoft.com/office/officeart/2005/8/layout/orgChart1"/>
    <dgm:cxn modelId="{54F1263F-F213-44DF-8BEA-E8941ACDEB06}" type="presParOf" srcId="{B4DAB6AD-2DF4-47CA-AB2D-EEE8FAED3428}" destId="{83DA816C-F20B-4AE6-9EE0-0B2319DB4A90}" srcOrd="2" destOrd="0" presId="urn:microsoft.com/office/officeart/2005/8/layout/orgChart1"/>
    <dgm:cxn modelId="{B117986A-91D5-4349-B7CF-46F653CD40F8}" type="presParOf" srcId="{24B9EE15-7603-4E33-A646-0F43863CC074}" destId="{7AE6B48B-8849-43DB-99C9-FDEEF4F8AF8B}" srcOrd="2" destOrd="0" presId="urn:microsoft.com/office/officeart/2005/8/layout/orgChart1"/>
    <dgm:cxn modelId="{4B047BD8-9DE0-4045-951B-3A97EF29AC46}" type="presParOf" srcId="{8CDE9839-8DE1-472C-9904-C93FC90AA559}" destId="{E6CFA08A-7145-470C-A659-6A725D85622B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9.xml><?xml version="1.0" encoding="utf-8"?>
<dgm:dataModel xmlns:dgm="http://schemas.openxmlformats.org/drawingml/2006/diagram" xmlns:a="http://schemas.openxmlformats.org/drawingml/2006/main">
  <dgm:ptLst>
    <dgm:pt modelId="{BD3D72B1-EEF6-4EB4-803A-A74A6B41934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41568039-9809-4B2B-BA51-64E0E23C2BBE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>
              <a:latin typeface="+mn-lt"/>
            </a:rPr>
            <a:t>Área de Servicio Profesional de Carrera Policial</a:t>
          </a:r>
        </a:p>
      </dgm:t>
    </dgm:pt>
    <dgm:pt modelId="{ED044282-9709-409C-A329-2B868569F6BC}" type="parTrans" cxnId="{45404443-0413-47B7-A4F4-7FD9C8ECBA10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/>
        </a:p>
      </dgm:t>
    </dgm:pt>
    <dgm:pt modelId="{7DF3ADED-0B1E-4DCA-9C7E-A36145EED7EE}" type="sibTrans" cxnId="{45404443-0413-47B7-A4F4-7FD9C8ECBA10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/>
        </a:p>
      </dgm:t>
    </dgm:pt>
    <dgm:pt modelId="{9DEA55C1-E59C-4B5B-90DC-1D0B54C2B20C}">
      <dgm:prSet phldrT="[Texto]" custT="1"/>
      <dgm:spPr>
        <a:solidFill>
          <a:schemeClr val="bg1"/>
        </a:solidFill>
      </dgm:spPr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>
              <a:latin typeface="+mn-lt"/>
            </a:rPr>
            <a:t>Director(a) de Academia, Formación y Especialización </a:t>
          </a:r>
          <a:r>
            <a:rPr lang="es-MX" altLang="es-MX" sz="1200" dirty="0" smtClean="0">
              <a:latin typeface="+mn-lt"/>
            </a:rPr>
            <a:t>Policial</a:t>
          </a:r>
          <a:endParaRPr lang="es-MX" altLang="es-MX" sz="1200" dirty="0">
            <a:latin typeface="+mn-lt"/>
          </a:endParaRPr>
        </a:p>
      </dgm:t>
    </dgm:pt>
    <dgm:pt modelId="{1C0576D0-2BD9-4D61-BC42-6FFE9C63440E}" type="sib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/>
        </a:p>
      </dgm:t>
    </dgm:pt>
    <dgm:pt modelId="{DC431621-F922-42D7-987E-BC6EADD572A1}" type="par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/>
        </a:p>
      </dgm:t>
    </dgm:pt>
    <dgm:pt modelId="{28191113-42DB-4890-A092-157D582761A1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/>
            <a:t>Coordinador(a) Académico(a</a:t>
          </a:r>
          <a:r>
            <a:rPr lang="es-MX" altLang="es-MX" sz="1200" dirty="0" smtClean="0"/>
            <a:t>)</a:t>
          </a:r>
          <a:endParaRPr lang="es-MX" altLang="es-MX" sz="1200" dirty="0"/>
        </a:p>
      </dgm:t>
    </dgm:pt>
    <dgm:pt modelId="{173AD5D1-7C51-44E0-9895-7186223082A5}" type="parTrans" cxnId="{742D37DD-12A1-43CB-9043-50E14369379D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/>
        </a:p>
      </dgm:t>
    </dgm:pt>
    <dgm:pt modelId="{08CE91F2-D3DD-4ECD-9A4B-0C8E2511002C}" type="sibTrans" cxnId="{742D37DD-12A1-43CB-9043-50E14369379D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/>
        </a:p>
      </dgm:t>
    </dgm:pt>
    <dgm:pt modelId="{3D0BAC15-8866-43D0-8B70-CA4902F9B22F}" type="asst">
      <dgm:prSet custT="1"/>
      <dgm:spPr>
        <a:solidFill>
          <a:schemeClr val="bg1"/>
        </a:solidFill>
      </dgm:spPr>
      <dgm:t>
        <a:bodyPr/>
        <a:lstStyle/>
        <a:p>
          <a:r>
            <a:rPr lang="es-MX" altLang="es-MX" sz="1200" dirty="0" smtClean="0">
              <a:latin typeface="+mn-lt"/>
            </a:rPr>
            <a:t>Jefe(a) Administrativo(a)</a:t>
          </a:r>
          <a:endParaRPr lang="es-MX" sz="1200" dirty="0">
            <a:latin typeface="+mn-lt"/>
          </a:endParaRPr>
        </a:p>
      </dgm:t>
    </dgm:pt>
    <dgm:pt modelId="{C84C49C8-D55F-4ED4-B46E-0C19BAAA4CC1}" type="parTrans" cxnId="{4D477CA1-03AC-47D2-9747-30AD065EBD27}">
      <dgm:prSet/>
      <dgm:spPr/>
      <dgm:t>
        <a:bodyPr/>
        <a:lstStyle/>
        <a:p>
          <a:endParaRPr lang="es-ES" sz="1200"/>
        </a:p>
      </dgm:t>
    </dgm:pt>
    <dgm:pt modelId="{9C8E6A2E-B8DE-4DFF-8708-2A2B30338874}" type="sibTrans" cxnId="{4D477CA1-03AC-47D2-9747-30AD065EBD27}">
      <dgm:prSet/>
      <dgm:spPr/>
      <dgm:t>
        <a:bodyPr/>
        <a:lstStyle/>
        <a:p>
          <a:endParaRPr lang="es-ES" sz="1200"/>
        </a:p>
      </dgm:t>
    </dgm:pt>
    <dgm:pt modelId="{BB38EE8C-DC3A-4AD7-854D-A8A2960ED5CF}" type="asst">
      <dgm:prSet custT="1"/>
      <dgm:spPr>
        <a:solidFill>
          <a:schemeClr val="bg1"/>
        </a:solidFill>
      </dgm:spPr>
      <dgm:t>
        <a:bodyPr/>
        <a:lstStyle/>
        <a:p>
          <a:r>
            <a:rPr lang="es-MX" sz="1200" dirty="0" smtClean="0">
              <a:latin typeface="+mn-lt"/>
            </a:rPr>
            <a:t>Analista</a:t>
          </a:r>
          <a:endParaRPr lang="es-MX" sz="1200" dirty="0">
            <a:latin typeface="+mn-lt"/>
          </a:endParaRPr>
        </a:p>
      </dgm:t>
    </dgm:pt>
    <dgm:pt modelId="{C3309E8C-9350-412C-87C1-589AF7E0D5E6}" type="parTrans" cxnId="{E01842EA-4D28-4E7C-BB9B-A0FDD48CA6B4}">
      <dgm:prSet/>
      <dgm:spPr/>
      <dgm:t>
        <a:bodyPr/>
        <a:lstStyle/>
        <a:p>
          <a:endParaRPr lang="es-ES" sz="1200"/>
        </a:p>
      </dgm:t>
    </dgm:pt>
    <dgm:pt modelId="{5A5A526E-7C86-4E89-92F4-CBFB8C16629B}" type="sibTrans" cxnId="{E01842EA-4D28-4E7C-BB9B-A0FDD48CA6B4}">
      <dgm:prSet/>
      <dgm:spPr/>
      <dgm:t>
        <a:bodyPr/>
        <a:lstStyle/>
        <a:p>
          <a:endParaRPr lang="es-ES" sz="1200"/>
        </a:p>
      </dgm:t>
    </dgm:pt>
    <dgm:pt modelId="{2469F668-BF5F-44E0-8071-091EB21A696A}">
      <dgm:prSet custT="1"/>
      <dgm:spPr/>
      <dgm:t>
        <a:bodyPr/>
        <a:lstStyle/>
        <a:p>
          <a:r>
            <a:rPr lang="es-MX" altLang="es-MX" sz="1200" dirty="0" smtClean="0"/>
            <a:t>Coordinador(a) Administrativo(a)</a:t>
          </a:r>
          <a:endParaRPr lang="es-MX" altLang="es-MX" sz="1200" dirty="0" smtClean="0">
            <a:latin typeface="+mn-lt"/>
          </a:endParaRPr>
        </a:p>
      </dgm:t>
    </dgm:pt>
    <dgm:pt modelId="{455DDC66-CDA5-4DA5-958B-2E7B2F86D568}" type="parTrans" cxnId="{689C22BD-D002-4744-9907-0D34812A3499}">
      <dgm:prSet/>
      <dgm:spPr/>
      <dgm:t>
        <a:bodyPr/>
        <a:lstStyle/>
        <a:p>
          <a:endParaRPr lang="es-ES"/>
        </a:p>
      </dgm:t>
    </dgm:pt>
    <dgm:pt modelId="{66E30F0B-EECA-435C-BFA2-8B076E8AD56F}" type="sibTrans" cxnId="{689C22BD-D002-4744-9907-0D34812A3499}">
      <dgm:prSet/>
      <dgm:spPr/>
      <dgm:t>
        <a:bodyPr/>
        <a:lstStyle/>
        <a:p>
          <a:endParaRPr lang="es-ES"/>
        </a:p>
      </dgm:t>
    </dgm:pt>
    <dgm:pt modelId="{B3263371-B20E-4D1C-87B0-F232DC5A756C}" type="pres">
      <dgm:prSet presAssocID="{BD3D72B1-EEF6-4EB4-803A-A74A6B4193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8CDE9839-8DE1-472C-9904-C93FC90AA559}" type="pres">
      <dgm:prSet presAssocID="{9DEA55C1-E59C-4B5B-90DC-1D0B54C2B20C}" presName="hierRoot1" presStyleCnt="0">
        <dgm:presLayoutVars>
          <dgm:hierBranch val="init"/>
        </dgm:presLayoutVars>
      </dgm:prSet>
      <dgm:spPr/>
    </dgm:pt>
    <dgm:pt modelId="{A15FBA2B-7AAA-4593-A287-168E70F88188}" type="pres">
      <dgm:prSet presAssocID="{9DEA55C1-E59C-4B5B-90DC-1D0B54C2B20C}" presName="rootComposite1" presStyleCnt="0"/>
      <dgm:spPr/>
    </dgm:pt>
    <dgm:pt modelId="{86D99192-4F64-487A-BE9B-B4D3790AE7BC}" type="pres">
      <dgm:prSet presAssocID="{9DEA55C1-E59C-4B5B-90DC-1D0B54C2B20C}" presName="rootText1" presStyleLbl="node0" presStyleIdx="0" presStyleCnt="1" custScaleX="121118" custScaleY="11941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2A4EFCD-7609-4E18-A214-10BA88B362DC}" type="pres">
      <dgm:prSet presAssocID="{9DEA55C1-E59C-4B5B-90DC-1D0B54C2B20C}" presName="rootConnector1" presStyleLbl="node1" presStyleIdx="0" presStyleCnt="0"/>
      <dgm:spPr/>
      <dgm:t>
        <a:bodyPr/>
        <a:lstStyle/>
        <a:p>
          <a:endParaRPr lang="es-ES"/>
        </a:p>
      </dgm:t>
    </dgm:pt>
    <dgm:pt modelId="{05E8A0F8-8F4A-4D16-B455-9B21EE5D83FA}" type="pres">
      <dgm:prSet presAssocID="{9DEA55C1-E59C-4B5B-90DC-1D0B54C2B20C}" presName="hierChild2" presStyleCnt="0"/>
      <dgm:spPr/>
    </dgm:pt>
    <dgm:pt modelId="{26748039-6874-42B3-9C6B-2A687CAEDF97}" type="pres">
      <dgm:prSet presAssocID="{ED044282-9709-409C-A329-2B868569F6BC}" presName="Name37" presStyleLbl="parChTrans1D2" presStyleIdx="0" presStyleCnt="5"/>
      <dgm:spPr/>
      <dgm:t>
        <a:bodyPr/>
        <a:lstStyle/>
        <a:p>
          <a:endParaRPr lang="es-ES"/>
        </a:p>
      </dgm:t>
    </dgm:pt>
    <dgm:pt modelId="{1294F536-9FA0-46F5-98BA-18EE92504E46}" type="pres">
      <dgm:prSet presAssocID="{41568039-9809-4B2B-BA51-64E0E23C2BBE}" presName="hierRoot2" presStyleCnt="0">
        <dgm:presLayoutVars>
          <dgm:hierBranch val="init"/>
        </dgm:presLayoutVars>
      </dgm:prSet>
      <dgm:spPr/>
    </dgm:pt>
    <dgm:pt modelId="{914CB05A-8D64-4CEB-98C4-DA11CADF5EF5}" type="pres">
      <dgm:prSet presAssocID="{41568039-9809-4B2B-BA51-64E0E23C2BBE}" presName="rootComposite" presStyleCnt="0"/>
      <dgm:spPr/>
    </dgm:pt>
    <dgm:pt modelId="{19FBE8A8-D4BA-45D1-97CD-FF1210CD856F}" type="pres">
      <dgm:prSet presAssocID="{41568039-9809-4B2B-BA51-64E0E23C2BBE}" presName="rootText" presStyleLbl="node2" presStyleIdx="0" presStyleCnt="3" custLinFactY="3979" custLinFactNeighborY="10000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87ADB57-9DB4-476E-8E99-32492AEF6743}" type="pres">
      <dgm:prSet presAssocID="{41568039-9809-4B2B-BA51-64E0E23C2BBE}" presName="rootConnector" presStyleLbl="node2" presStyleIdx="0" presStyleCnt="3"/>
      <dgm:spPr/>
      <dgm:t>
        <a:bodyPr/>
        <a:lstStyle/>
        <a:p>
          <a:endParaRPr lang="es-ES"/>
        </a:p>
      </dgm:t>
    </dgm:pt>
    <dgm:pt modelId="{DBDE0C42-B65A-4FF4-A1B6-4A7374870D94}" type="pres">
      <dgm:prSet presAssocID="{41568039-9809-4B2B-BA51-64E0E23C2BBE}" presName="hierChild4" presStyleCnt="0"/>
      <dgm:spPr/>
    </dgm:pt>
    <dgm:pt modelId="{05F5590B-53D8-4D19-A747-694F7E5C5F12}" type="pres">
      <dgm:prSet presAssocID="{41568039-9809-4B2B-BA51-64E0E23C2BBE}" presName="hierChild5" presStyleCnt="0"/>
      <dgm:spPr/>
    </dgm:pt>
    <dgm:pt modelId="{A7D480B0-4C73-431C-876E-C025808B2CAE}" type="pres">
      <dgm:prSet presAssocID="{173AD5D1-7C51-44E0-9895-7186223082A5}" presName="Name37" presStyleLbl="parChTrans1D2" presStyleIdx="1" presStyleCnt="5"/>
      <dgm:spPr/>
      <dgm:t>
        <a:bodyPr/>
        <a:lstStyle/>
        <a:p>
          <a:endParaRPr lang="es-ES"/>
        </a:p>
      </dgm:t>
    </dgm:pt>
    <dgm:pt modelId="{206D9773-916D-4CEC-A8A0-ED6F1EE506AC}" type="pres">
      <dgm:prSet presAssocID="{28191113-42DB-4890-A092-157D582761A1}" presName="hierRoot2" presStyleCnt="0">
        <dgm:presLayoutVars>
          <dgm:hierBranch val="init"/>
        </dgm:presLayoutVars>
      </dgm:prSet>
      <dgm:spPr/>
    </dgm:pt>
    <dgm:pt modelId="{3A82ABE9-2151-413C-B915-A5BB9790E28A}" type="pres">
      <dgm:prSet presAssocID="{28191113-42DB-4890-A092-157D582761A1}" presName="rootComposite" presStyleCnt="0"/>
      <dgm:spPr/>
    </dgm:pt>
    <dgm:pt modelId="{8A083F5A-ED43-4CA3-85E0-E3A0CBD8C9BA}" type="pres">
      <dgm:prSet presAssocID="{28191113-42DB-4890-A092-157D582761A1}" presName="rootText" presStyleLbl="node2" presStyleIdx="1" presStyleCnt="3" custLinFactY="3979" custLinFactNeighborY="10000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EDC2F0C-8419-4302-B015-3D1AF6BC0E7C}" type="pres">
      <dgm:prSet presAssocID="{28191113-42DB-4890-A092-157D582761A1}" presName="rootConnector" presStyleLbl="node2" presStyleIdx="1" presStyleCnt="3"/>
      <dgm:spPr/>
      <dgm:t>
        <a:bodyPr/>
        <a:lstStyle/>
        <a:p>
          <a:endParaRPr lang="es-ES"/>
        </a:p>
      </dgm:t>
    </dgm:pt>
    <dgm:pt modelId="{5BC2F7E0-0FB5-4C83-A499-7741044B16C4}" type="pres">
      <dgm:prSet presAssocID="{28191113-42DB-4890-A092-157D582761A1}" presName="hierChild4" presStyleCnt="0"/>
      <dgm:spPr/>
    </dgm:pt>
    <dgm:pt modelId="{17CD3E3E-AA2B-42BD-96F6-5C2F972818EB}" type="pres">
      <dgm:prSet presAssocID="{28191113-42DB-4890-A092-157D582761A1}" presName="hierChild5" presStyleCnt="0"/>
      <dgm:spPr/>
    </dgm:pt>
    <dgm:pt modelId="{13FA01E4-C180-4F81-AA5E-5C823B19EA8E}" type="pres">
      <dgm:prSet presAssocID="{455DDC66-CDA5-4DA5-958B-2E7B2F86D568}" presName="Name37" presStyleLbl="parChTrans1D2" presStyleIdx="2" presStyleCnt="5"/>
      <dgm:spPr/>
      <dgm:t>
        <a:bodyPr/>
        <a:lstStyle/>
        <a:p>
          <a:endParaRPr lang="es-ES"/>
        </a:p>
      </dgm:t>
    </dgm:pt>
    <dgm:pt modelId="{6CCF4D13-9473-429E-A745-0C2D52EB5ADF}" type="pres">
      <dgm:prSet presAssocID="{2469F668-BF5F-44E0-8071-091EB21A696A}" presName="hierRoot2" presStyleCnt="0">
        <dgm:presLayoutVars>
          <dgm:hierBranch val="init"/>
        </dgm:presLayoutVars>
      </dgm:prSet>
      <dgm:spPr/>
    </dgm:pt>
    <dgm:pt modelId="{2E674687-D47B-4608-AA99-795CE4E72400}" type="pres">
      <dgm:prSet presAssocID="{2469F668-BF5F-44E0-8071-091EB21A696A}" presName="rootComposite" presStyleCnt="0"/>
      <dgm:spPr/>
    </dgm:pt>
    <dgm:pt modelId="{CEB600CC-8CDF-4538-AD24-93CBED5B906A}" type="pres">
      <dgm:prSet presAssocID="{2469F668-BF5F-44E0-8071-091EB21A696A}" presName="rootText" presStyleLbl="node2" presStyleIdx="2" presStyleCnt="3" custLinFactY="3979" custLinFactNeighborY="10000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B40BEE9-1299-4E3C-8C67-BE3A2C9D28DD}" type="pres">
      <dgm:prSet presAssocID="{2469F668-BF5F-44E0-8071-091EB21A696A}" presName="rootConnector" presStyleLbl="node2" presStyleIdx="2" presStyleCnt="3"/>
      <dgm:spPr/>
      <dgm:t>
        <a:bodyPr/>
        <a:lstStyle/>
        <a:p>
          <a:endParaRPr lang="es-ES"/>
        </a:p>
      </dgm:t>
    </dgm:pt>
    <dgm:pt modelId="{CDBF62AA-74DC-4961-85FA-CA09258B9949}" type="pres">
      <dgm:prSet presAssocID="{2469F668-BF5F-44E0-8071-091EB21A696A}" presName="hierChild4" presStyleCnt="0"/>
      <dgm:spPr/>
    </dgm:pt>
    <dgm:pt modelId="{FA5E35B1-538E-46A8-ACB1-0F6CA778FD50}" type="pres">
      <dgm:prSet presAssocID="{2469F668-BF5F-44E0-8071-091EB21A696A}" presName="hierChild5" presStyleCnt="0"/>
      <dgm:spPr/>
    </dgm:pt>
    <dgm:pt modelId="{E6CFA08A-7145-470C-A659-6A725D85622B}" type="pres">
      <dgm:prSet presAssocID="{9DEA55C1-E59C-4B5B-90DC-1D0B54C2B20C}" presName="hierChild3" presStyleCnt="0"/>
      <dgm:spPr/>
    </dgm:pt>
    <dgm:pt modelId="{C7A7C989-AE90-47A3-A30B-254F1100553E}" type="pres">
      <dgm:prSet presAssocID="{C84C49C8-D55F-4ED4-B46E-0C19BAAA4CC1}" presName="Name111" presStyleLbl="parChTrans1D2" presStyleIdx="3" presStyleCnt="5"/>
      <dgm:spPr/>
      <dgm:t>
        <a:bodyPr/>
        <a:lstStyle/>
        <a:p>
          <a:endParaRPr lang="es-ES"/>
        </a:p>
      </dgm:t>
    </dgm:pt>
    <dgm:pt modelId="{0E775B90-6150-4124-A648-8A92BAB09248}" type="pres">
      <dgm:prSet presAssocID="{3D0BAC15-8866-43D0-8B70-CA4902F9B22F}" presName="hierRoot3" presStyleCnt="0">
        <dgm:presLayoutVars>
          <dgm:hierBranch val="init"/>
        </dgm:presLayoutVars>
      </dgm:prSet>
      <dgm:spPr/>
    </dgm:pt>
    <dgm:pt modelId="{125CD623-302D-4924-950A-9BDFCF994CB5}" type="pres">
      <dgm:prSet presAssocID="{3D0BAC15-8866-43D0-8B70-CA4902F9B22F}" presName="rootComposite3" presStyleCnt="0"/>
      <dgm:spPr/>
    </dgm:pt>
    <dgm:pt modelId="{8BE913BE-E4F1-4068-B8A1-967F9ABA9EF4}" type="pres">
      <dgm:prSet presAssocID="{3D0BAC15-8866-43D0-8B70-CA4902F9B22F}" presName="rootText3" presStyleLbl="asst1" presStyleIdx="0" presStyleCnt="2" custScaleX="81165" custScaleY="83052" custLinFactNeighborX="-4927" custLinFactNeighborY="259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13BB616-36FD-4AFF-81CA-A002351A3634}" type="pres">
      <dgm:prSet presAssocID="{3D0BAC15-8866-43D0-8B70-CA4902F9B22F}" presName="rootConnector3" presStyleLbl="asst1" presStyleIdx="0" presStyleCnt="2"/>
      <dgm:spPr/>
      <dgm:t>
        <a:bodyPr/>
        <a:lstStyle/>
        <a:p>
          <a:endParaRPr lang="es-ES"/>
        </a:p>
      </dgm:t>
    </dgm:pt>
    <dgm:pt modelId="{62BA118C-0F62-4379-A444-E72913A3977B}" type="pres">
      <dgm:prSet presAssocID="{3D0BAC15-8866-43D0-8B70-CA4902F9B22F}" presName="hierChild6" presStyleCnt="0"/>
      <dgm:spPr/>
    </dgm:pt>
    <dgm:pt modelId="{22B9E532-E94A-46D5-8579-001A4C22C7EB}" type="pres">
      <dgm:prSet presAssocID="{3D0BAC15-8866-43D0-8B70-CA4902F9B22F}" presName="hierChild7" presStyleCnt="0"/>
      <dgm:spPr/>
    </dgm:pt>
    <dgm:pt modelId="{0A06A02A-7F22-4534-8F2A-9370BF14A3B5}" type="pres">
      <dgm:prSet presAssocID="{C3309E8C-9350-412C-87C1-589AF7E0D5E6}" presName="Name111" presStyleLbl="parChTrans1D2" presStyleIdx="4" presStyleCnt="5"/>
      <dgm:spPr/>
      <dgm:t>
        <a:bodyPr/>
        <a:lstStyle/>
        <a:p>
          <a:endParaRPr lang="es-ES"/>
        </a:p>
      </dgm:t>
    </dgm:pt>
    <dgm:pt modelId="{7161B7F1-29C0-432C-BC34-9F9912EDC461}" type="pres">
      <dgm:prSet presAssocID="{BB38EE8C-DC3A-4AD7-854D-A8A2960ED5CF}" presName="hierRoot3" presStyleCnt="0">
        <dgm:presLayoutVars>
          <dgm:hierBranch val="init"/>
        </dgm:presLayoutVars>
      </dgm:prSet>
      <dgm:spPr/>
    </dgm:pt>
    <dgm:pt modelId="{222F2A6D-89FA-4ABA-BE3A-FECB5D735827}" type="pres">
      <dgm:prSet presAssocID="{BB38EE8C-DC3A-4AD7-854D-A8A2960ED5CF}" presName="rootComposite3" presStyleCnt="0"/>
      <dgm:spPr/>
    </dgm:pt>
    <dgm:pt modelId="{B26AFC3F-3336-4179-BF7A-5D440015AAC3}" type="pres">
      <dgm:prSet presAssocID="{BB38EE8C-DC3A-4AD7-854D-A8A2960ED5CF}" presName="rootText3" presStyleLbl="asst1" presStyleIdx="1" presStyleCnt="2" custScaleX="81165" custScaleY="83052" custLinFactNeighborX="-4927" custLinFactNeighborY="259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5FEF2104-BBA1-4560-B183-A50E73F1E83B}" type="pres">
      <dgm:prSet presAssocID="{BB38EE8C-DC3A-4AD7-854D-A8A2960ED5CF}" presName="rootConnector3" presStyleLbl="asst1" presStyleIdx="1" presStyleCnt="2"/>
      <dgm:spPr/>
      <dgm:t>
        <a:bodyPr/>
        <a:lstStyle/>
        <a:p>
          <a:endParaRPr lang="es-ES"/>
        </a:p>
      </dgm:t>
    </dgm:pt>
    <dgm:pt modelId="{F069EA7D-D1D8-4808-9053-F7FCC58CCDB0}" type="pres">
      <dgm:prSet presAssocID="{BB38EE8C-DC3A-4AD7-854D-A8A2960ED5CF}" presName="hierChild6" presStyleCnt="0"/>
      <dgm:spPr/>
    </dgm:pt>
    <dgm:pt modelId="{610EF8BE-FF41-4426-8018-00B1BD3D1E43}" type="pres">
      <dgm:prSet presAssocID="{BB38EE8C-DC3A-4AD7-854D-A8A2960ED5CF}" presName="hierChild7" presStyleCnt="0"/>
      <dgm:spPr/>
    </dgm:pt>
  </dgm:ptLst>
  <dgm:cxnLst>
    <dgm:cxn modelId="{742D37DD-12A1-43CB-9043-50E14369379D}" srcId="{9DEA55C1-E59C-4B5B-90DC-1D0B54C2B20C}" destId="{28191113-42DB-4890-A092-157D582761A1}" srcOrd="1" destOrd="0" parTransId="{173AD5D1-7C51-44E0-9895-7186223082A5}" sibTransId="{08CE91F2-D3DD-4ECD-9A4B-0C8E2511002C}"/>
    <dgm:cxn modelId="{18C424AC-0853-488D-956B-805E9BE12A0A}" type="presOf" srcId="{28191113-42DB-4890-A092-157D582761A1}" destId="{2EDC2F0C-8419-4302-B015-3D1AF6BC0E7C}" srcOrd="1" destOrd="0" presId="urn:microsoft.com/office/officeart/2005/8/layout/orgChart1"/>
    <dgm:cxn modelId="{4CEEB2E3-A56B-4532-961A-5C89BD3C7B95}" type="presOf" srcId="{BB38EE8C-DC3A-4AD7-854D-A8A2960ED5CF}" destId="{B26AFC3F-3336-4179-BF7A-5D440015AAC3}" srcOrd="0" destOrd="0" presId="urn:microsoft.com/office/officeart/2005/8/layout/orgChart1"/>
    <dgm:cxn modelId="{45404443-0413-47B7-A4F4-7FD9C8ECBA10}" srcId="{9DEA55C1-E59C-4B5B-90DC-1D0B54C2B20C}" destId="{41568039-9809-4B2B-BA51-64E0E23C2BBE}" srcOrd="0" destOrd="0" parTransId="{ED044282-9709-409C-A329-2B868569F6BC}" sibTransId="{7DF3ADED-0B1E-4DCA-9C7E-A36145EED7EE}"/>
    <dgm:cxn modelId="{02438671-3BA0-47E7-A534-D34CD4B1B699}" type="presOf" srcId="{ED044282-9709-409C-A329-2B868569F6BC}" destId="{26748039-6874-42B3-9C6B-2A687CAEDF97}" srcOrd="0" destOrd="0" presId="urn:microsoft.com/office/officeart/2005/8/layout/orgChart1"/>
    <dgm:cxn modelId="{FA2CA5E5-CD89-4F9C-923F-1FE8B45AC427}" type="presOf" srcId="{2469F668-BF5F-44E0-8071-091EB21A696A}" destId="{CEB600CC-8CDF-4538-AD24-93CBED5B906A}" srcOrd="0" destOrd="0" presId="urn:microsoft.com/office/officeart/2005/8/layout/orgChart1"/>
    <dgm:cxn modelId="{4D477CA1-03AC-47D2-9747-30AD065EBD27}" srcId="{9DEA55C1-E59C-4B5B-90DC-1D0B54C2B20C}" destId="{3D0BAC15-8866-43D0-8B70-CA4902F9B22F}" srcOrd="3" destOrd="0" parTransId="{C84C49C8-D55F-4ED4-B46E-0C19BAAA4CC1}" sibTransId="{9C8E6A2E-B8DE-4DFF-8708-2A2B30338874}"/>
    <dgm:cxn modelId="{E01842EA-4D28-4E7C-BB9B-A0FDD48CA6B4}" srcId="{9DEA55C1-E59C-4B5B-90DC-1D0B54C2B20C}" destId="{BB38EE8C-DC3A-4AD7-854D-A8A2960ED5CF}" srcOrd="4" destOrd="0" parTransId="{C3309E8C-9350-412C-87C1-589AF7E0D5E6}" sibTransId="{5A5A526E-7C86-4E89-92F4-CBFB8C16629B}"/>
    <dgm:cxn modelId="{126A8880-D538-4577-B017-24234004035B}" type="presOf" srcId="{3D0BAC15-8866-43D0-8B70-CA4902F9B22F}" destId="{8BE913BE-E4F1-4068-B8A1-967F9ABA9EF4}" srcOrd="0" destOrd="0" presId="urn:microsoft.com/office/officeart/2005/8/layout/orgChart1"/>
    <dgm:cxn modelId="{68CE492A-C081-4650-8E50-A7D4ADEA3F74}" type="presOf" srcId="{BD3D72B1-EEF6-4EB4-803A-A74A6B419346}" destId="{B3263371-B20E-4D1C-87B0-F232DC5A756C}" srcOrd="0" destOrd="0" presId="urn:microsoft.com/office/officeart/2005/8/layout/orgChart1"/>
    <dgm:cxn modelId="{0623D507-4EE3-4EB6-87E0-4879872232F6}" type="presOf" srcId="{C84C49C8-D55F-4ED4-B46E-0C19BAAA4CC1}" destId="{C7A7C989-AE90-47A3-A30B-254F1100553E}" srcOrd="0" destOrd="0" presId="urn:microsoft.com/office/officeart/2005/8/layout/orgChart1"/>
    <dgm:cxn modelId="{F2C1719F-4BFC-4C91-9E3F-9B302CF028D5}" type="presOf" srcId="{28191113-42DB-4890-A092-157D582761A1}" destId="{8A083F5A-ED43-4CA3-85E0-E3A0CBD8C9BA}" srcOrd="0" destOrd="0" presId="urn:microsoft.com/office/officeart/2005/8/layout/orgChart1"/>
    <dgm:cxn modelId="{CBD5B124-8889-40BD-83A6-6D6697760703}" type="presOf" srcId="{9DEA55C1-E59C-4B5B-90DC-1D0B54C2B20C}" destId="{B2A4EFCD-7609-4E18-A214-10BA88B362DC}" srcOrd="1" destOrd="0" presId="urn:microsoft.com/office/officeart/2005/8/layout/orgChart1"/>
    <dgm:cxn modelId="{B4836F87-5C90-42E8-8EF9-E8906C0774FA}" type="presOf" srcId="{41568039-9809-4B2B-BA51-64E0E23C2BBE}" destId="{19FBE8A8-D4BA-45D1-97CD-FF1210CD856F}" srcOrd="0" destOrd="0" presId="urn:microsoft.com/office/officeart/2005/8/layout/orgChart1"/>
    <dgm:cxn modelId="{8C615C2A-BA79-498B-89E0-7F4AB0E24353}" type="presOf" srcId="{2469F668-BF5F-44E0-8071-091EB21A696A}" destId="{8B40BEE9-1299-4E3C-8C67-BE3A2C9D28DD}" srcOrd="1" destOrd="0" presId="urn:microsoft.com/office/officeart/2005/8/layout/orgChart1"/>
    <dgm:cxn modelId="{689C22BD-D002-4744-9907-0D34812A3499}" srcId="{9DEA55C1-E59C-4B5B-90DC-1D0B54C2B20C}" destId="{2469F668-BF5F-44E0-8071-091EB21A696A}" srcOrd="2" destOrd="0" parTransId="{455DDC66-CDA5-4DA5-958B-2E7B2F86D568}" sibTransId="{66E30F0B-EECA-435C-BFA2-8B076E8AD56F}"/>
    <dgm:cxn modelId="{249329A8-F917-44DE-879B-81493D40AFAF}" srcId="{BD3D72B1-EEF6-4EB4-803A-A74A6B419346}" destId="{9DEA55C1-E59C-4B5B-90DC-1D0B54C2B20C}" srcOrd="0" destOrd="0" parTransId="{DC431621-F922-42D7-987E-BC6EADD572A1}" sibTransId="{1C0576D0-2BD9-4D61-BC42-6FFE9C63440E}"/>
    <dgm:cxn modelId="{6F93CC1D-52FB-49B2-9FDF-F5117808302E}" type="presOf" srcId="{BB38EE8C-DC3A-4AD7-854D-A8A2960ED5CF}" destId="{5FEF2104-BBA1-4560-B183-A50E73F1E83B}" srcOrd="1" destOrd="0" presId="urn:microsoft.com/office/officeart/2005/8/layout/orgChart1"/>
    <dgm:cxn modelId="{77EB25A5-01C8-4B73-A9D8-54517D468C05}" type="presOf" srcId="{3D0BAC15-8866-43D0-8B70-CA4902F9B22F}" destId="{C13BB616-36FD-4AFF-81CA-A002351A3634}" srcOrd="1" destOrd="0" presId="urn:microsoft.com/office/officeart/2005/8/layout/orgChart1"/>
    <dgm:cxn modelId="{BBCAAEE5-AAD9-4AC7-B369-224EAE30B8BB}" type="presOf" srcId="{C3309E8C-9350-412C-87C1-589AF7E0D5E6}" destId="{0A06A02A-7F22-4534-8F2A-9370BF14A3B5}" srcOrd="0" destOrd="0" presId="urn:microsoft.com/office/officeart/2005/8/layout/orgChart1"/>
    <dgm:cxn modelId="{1CC3B010-FB99-4CDE-B9F9-5E618AF6AF55}" type="presOf" srcId="{9DEA55C1-E59C-4B5B-90DC-1D0B54C2B20C}" destId="{86D99192-4F64-487A-BE9B-B4D3790AE7BC}" srcOrd="0" destOrd="0" presId="urn:microsoft.com/office/officeart/2005/8/layout/orgChart1"/>
    <dgm:cxn modelId="{19134E6C-51A5-462E-8C77-A122FDB4F8C9}" type="presOf" srcId="{173AD5D1-7C51-44E0-9895-7186223082A5}" destId="{A7D480B0-4C73-431C-876E-C025808B2CAE}" srcOrd="0" destOrd="0" presId="urn:microsoft.com/office/officeart/2005/8/layout/orgChart1"/>
    <dgm:cxn modelId="{A7A168C5-9E2F-4615-ADA8-F3ACFCB9874B}" type="presOf" srcId="{455DDC66-CDA5-4DA5-958B-2E7B2F86D568}" destId="{13FA01E4-C180-4F81-AA5E-5C823B19EA8E}" srcOrd="0" destOrd="0" presId="urn:microsoft.com/office/officeart/2005/8/layout/orgChart1"/>
    <dgm:cxn modelId="{27784A9F-76D6-439A-A054-CA6FC024E7E1}" type="presOf" srcId="{41568039-9809-4B2B-BA51-64E0E23C2BBE}" destId="{D87ADB57-9DB4-476E-8E99-32492AEF6743}" srcOrd="1" destOrd="0" presId="urn:microsoft.com/office/officeart/2005/8/layout/orgChart1"/>
    <dgm:cxn modelId="{A32C33CB-0F9C-4E24-8559-687E027CF9EC}" type="presParOf" srcId="{B3263371-B20E-4D1C-87B0-F232DC5A756C}" destId="{8CDE9839-8DE1-472C-9904-C93FC90AA559}" srcOrd="0" destOrd="0" presId="urn:microsoft.com/office/officeart/2005/8/layout/orgChart1"/>
    <dgm:cxn modelId="{67A5A9CA-4D0C-4CAA-A493-B9FB7F1B3780}" type="presParOf" srcId="{8CDE9839-8DE1-472C-9904-C93FC90AA559}" destId="{A15FBA2B-7AAA-4593-A287-168E70F88188}" srcOrd="0" destOrd="0" presId="urn:microsoft.com/office/officeart/2005/8/layout/orgChart1"/>
    <dgm:cxn modelId="{0E2B8CA3-B636-4E27-987D-3A31CF37B0A9}" type="presParOf" srcId="{A15FBA2B-7AAA-4593-A287-168E70F88188}" destId="{86D99192-4F64-487A-BE9B-B4D3790AE7BC}" srcOrd="0" destOrd="0" presId="urn:microsoft.com/office/officeart/2005/8/layout/orgChart1"/>
    <dgm:cxn modelId="{99F6D9E1-D6CC-405F-910C-CAA38F775B4F}" type="presParOf" srcId="{A15FBA2B-7AAA-4593-A287-168E70F88188}" destId="{B2A4EFCD-7609-4E18-A214-10BA88B362DC}" srcOrd="1" destOrd="0" presId="urn:microsoft.com/office/officeart/2005/8/layout/orgChart1"/>
    <dgm:cxn modelId="{C9307E13-ADE5-411C-87CC-0101A48944C0}" type="presParOf" srcId="{8CDE9839-8DE1-472C-9904-C93FC90AA559}" destId="{05E8A0F8-8F4A-4D16-B455-9B21EE5D83FA}" srcOrd="1" destOrd="0" presId="urn:microsoft.com/office/officeart/2005/8/layout/orgChart1"/>
    <dgm:cxn modelId="{6CFC3C3F-F296-4B27-B9E5-3E0A709F6964}" type="presParOf" srcId="{05E8A0F8-8F4A-4D16-B455-9B21EE5D83FA}" destId="{26748039-6874-42B3-9C6B-2A687CAEDF97}" srcOrd="0" destOrd="0" presId="urn:microsoft.com/office/officeart/2005/8/layout/orgChart1"/>
    <dgm:cxn modelId="{DA02067A-031B-46BF-8E17-038835A3449B}" type="presParOf" srcId="{05E8A0F8-8F4A-4D16-B455-9B21EE5D83FA}" destId="{1294F536-9FA0-46F5-98BA-18EE92504E46}" srcOrd="1" destOrd="0" presId="urn:microsoft.com/office/officeart/2005/8/layout/orgChart1"/>
    <dgm:cxn modelId="{AE1D2735-5B22-40F4-AB67-4F34C87B2846}" type="presParOf" srcId="{1294F536-9FA0-46F5-98BA-18EE92504E46}" destId="{914CB05A-8D64-4CEB-98C4-DA11CADF5EF5}" srcOrd="0" destOrd="0" presId="urn:microsoft.com/office/officeart/2005/8/layout/orgChart1"/>
    <dgm:cxn modelId="{D1215158-23A6-4F80-9488-5DBFA8FF2C24}" type="presParOf" srcId="{914CB05A-8D64-4CEB-98C4-DA11CADF5EF5}" destId="{19FBE8A8-D4BA-45D1-97CD-FF1210CD856F}" srcOrd="0" destOrd="0" presId="urn:microsoft.com/office/officeart/2005/8/layout/orgChart1"/>
    <dgm:cxn modelId="{3584159A-E68B-426A-91A3-07D3988863DA}" type="presParOf" srcId="{914CB05A-8D64-4CEB-98C4-DA11CADF5EF5}" destId="{D87ADB57-9DB4-476E-8E99-32492AEF6743}" srcOrd="1" destOrd="0" presId="urn:microsoft.com/office/officeart/2005/8/layout/orgChart1"/>
    <dgm:cxn modelId="{224E1D69-E501-4962-9978-FD8FB75DB8DF}" type="presParOf" srcId="{1294F536-9FA0-46F5-98BA-18EE92504E46}" destId="{DBDE0C42-B65A-4FF4-A1B6-4A7374870D94}" srcOrd="1" destOrd="0" presId="urn:microsoft.com/office/officeart/2005/8/layout/orgChart1"/>
    <dgm:cxn modelId="{EF333031-5E99-405E-9874-101640D48953}" type="presParOf" srcId="{1294F536-9FA0-46F5-98BA-18EE92504E46}" destId="{05F5590B-53D8-4D19-A747-694F7E5C5F12}" srcOrd="2" destOrd="0" presId="urn:microsoft.com/office/officeart/2005/8/layout/orgChart1"/>
    <dgm:cxn modelId="{525F39F0-4838-4DF4-98E3-D72E91468E29}" type="presParOf" srcId="{05E8A0F8-8F4A-4D16-B455-9B21EE5D83FA}" destId="{A7D480B0-4C73-431C-876E-C025808B2CAE}" srcOrd="2" destOrd="0" presId="urn:microsoft.com/office/officeart/2005/8/layout/orgChart1"/>
    <dgm:cxn modelId="{E34F42A1-46CE-48CC-88E7-B198C0CEA7DD}" type="presParOf" srcId="{05E8A0F8-8F4A-4D16-B455-9B21EE5D83FA}" destId="{206D9773-916D-4CEC-A8A0-ED6F1EE506AC}" srcOrd="3" destOrd="0" presId="urn:microsoft.com/office/officeart/2005/8/layout/orgChart1"/>
    <dgm:cxn modelId="{3F1C1B08-EDE7-4350-A410-4965784C1DDD}" type="presParOf" srcId="{206D9773-916D-4CEC-A8A0-ED6F1EE506AC}" destId="{3A82ABE9-2151-413C-B915-A5BB9790E28A}" srcOrd="0" destOrd="0" presId="urn:microsoft.com/office/officeart/2005/8/layout/orgChart1"/>
    <dgm:cxn modelId="{3AEDD0A4-262B-45A8-ABBF-667B91C32C2E}" type="presParOf" srcId="{3A82ABE9-2151-413C-B915-A5BB9790E28A}" destId="{8A083F5A-ED43-4CA3-85E0-E3A0CBD8C9BA}" srcOrd="0" destOrd="0" presId="urn:microsoft.com/office/officeart/2005/8/layout/orgChart1"/>
    <dgm:cxn modelId="{9F393816-932E-4E52-9C3C-C954953103E1}" type="presParOf" srcId="{3A82ABE9-2151-413C-B915-A5BB9790E28A}" destId="{2EDC2F0C-8419-4302-B015-3D1AF6BC0E7C}" srcOrd="1" destOrd="0" presId="urn:microsoft.com/office/officeart/2005/8/layout/orgChart1"/>
    <dgm:cxn modelId="{427C9265-5C18-4DA7-843C-DEBD09222D8A}" type="presParOf" srcId="{206D9773-916D-4CEC-A8A0-ED6F1EE506AC}" destId="{5BC2F7E0-0FB5-4C83-A499-7741044B16C4}" srcOrd="1" destOrd="0" presId="urn:microsoft.com/office/officeart/2005/8/layout/orgChart1"/>
    <dgm:cxn modelId="{A66C5FB2-36C1-4D72-9AE3-DDABA29732FA}" type="presParOf" srcId="{206D9773-916D-4CEC-A8A0-ED6F1EE506AC}" destId="{17CD3E3E-AA2B-42BD-96F6-5C2F972818EB}" srcOrd="2" destOrd="0" presId="urn:microsoft.com/office/officeart/2005/8/layout/orgChart1"/>
    <dgm:cxn modelId="{1194216D-099E-4FA6-A940-63261574C486}" type="presParOf" srcId="{05E8A0F8-8F4A-4D16-B455-9B21EE5D83FA}" destId="{13FA01E4-C180-4F81-AA5E-5C823B19EA8E}" srcOrd="4" destOrd="0" presId="urn:microsoft.com/office/officeart/2005/8/layout/orgChart1"/>
    <dgm:cxn modelId="{7F699705-AD5B-49B1-B351-041524D85D9F}" type="presParOf" srcId="{05E8A0F8-8F4A-4D16-B455-9B21EE5D83FA}" destId="{6CCF4D13-9473-429E-A745-0C2D52EB5ADF}" srcOrd="5" destOrd="0" presId="urn:microsoft.com/office/officeart/2005/8/layout/orgChart1"/>
    <dgm:cxn modelId="{6C7DECB9-D5B5-44E4-895B-1A57B8D6B1B9}" type="presParOf" srcId="{6CCF4D13-9473-429E-A745-0C2D52EB5ADF}" destId="{2E674687-D47B-4608-AA99-795CE4E72400}" srcOrd="0" destOrd="0" presId="urn:microsoft.com/office/officeart/2005/8/layout/orgChart1"/>
    <dgm:cxn modelId="{4F24A781-B3E9-48C2-8A5E-5D024284B7F2}" type="presParOf" srcId="{2E674687-D47B-4608-AA99-795CE4E72400}" destId="{CEB600CC-8CDF-4538-AD24-93CBED5B906A}" srcOrd="0" destOrd="0" presId="urn:microsoft.com/office/officeart/2005/8/layout/orgChart1"/>
    <dgm:cxn modelId="{CF417995-09EA-4341-A140-EBB451E7CD34}" type="presParOf" srcId="{2E674687-D47B-4608-AA99-795CE4E72400}" destId="{8B40BEE9-1299-4E3C-8C67-BE3A2C9D28DD}" srcOrd="1" destOrd="0" presId="urn:microsoft.com/office/officeart/2005/8/layout/orgChart1"/>
    <dgm:cxn modelId="{F1369286-42DC-4AB4-B012-272B853E9AB9}" type="presParOf" srcId="{6CCF4D13-9473-429E-A745-0C2D52EB5ADF}" destId="{CDBF62AA-74DC-4961-85FA-CA09258B9949}" srcOrd="1" destOrd="0" presId="urn:microsoft.com/office/officeart/2005/8/layout/orgChart1"/>
    <dgm:cxn modelId="{9CA86BF2-A33F-4BEE-9E28-F3798B546769}" type="presParOf" srcId="{6CCF4D13-9473-429E-A745-0C2D52EB5ADF}" destId="{FA5E35B1-538E-46A8-ACB1-0F6CA778FD50}" srcOrd="2" destOrd="0" presId="urn:microsoft.com/office/officeart/2005/8/layout/orgChart1"/>
    <dgm:cxn modelId="{4B047BD8-9DE0-4045-951B-3A97EF29AC46}" type="presParOf" srcId="{8CDE9839-8DE1-472C-9904-C93FC90AA559}" destId="{E6CFA08A-7145-470C-A659-6A725D85622B}" srcOrd="2" destOrd="0" presId="urn:microsoft.com/office/officeart/2005/8/layout/orgChart1"/>
    <dgm:cxn modelId="{5B98D4DC-F7CE-43C9-B29A-78869E66B491}" type="presParOf" srcId="{E6CFA08A-7145-470C-A659-6A725D85622B}" destId="{C7A7C989-AE90-47A3-A30B-254F1100553E}" srcOrd="0" destOrd="0" presId="urn:microsoft.com/office/officeart/2005/8/layout/orgChart1"/>
    <dgm:cxn modelId="{903A03D4-CB44-4CF9-ACCE-3338AA520348}" type="presParOf" srcId="{E6CFA08A-7145-470C-A659-6A725D85622B}" destId="{0E775B90-6150-4124-A648-8A92BAB09248}" srcOrd="1" destOrd="0" presId="urn:microsoft.com/office/officeart/2005/8/layout/orgChart1"/>
    <dgm:cxn modelId="{A4715BFA-CA7D-45D6-8B8A-5B156070E468}" type="presParOf" srcId="{0E775B90-6150-4124-A648-8A92BAB09248}" destId="{125CD623-302D-4924-950A-9BDFCF994CB5}" srcOrd="0" destOrd="0" presId="urn:microsoft.com/office/officeart/2005/8/layout/orgChart1"/>
    <dgm:cxn modelId="{AC4E0A42-4CD1-4F31-8ADC-030AF7DB9D3E}" type="presParOf" srcId="{125CD623-302D-4924-950A-9BDFCF994CB5}" destId="{8BE913BE-E4F1-4068-B8A1-967F9ABA9EF4}" srcOrd="0" destOrd="0" presId="urn:microsoft.com/office/officeart/2005/8/layout/orgChart1"/>
    <dgm:cxn modelId="{23E2EFBF-F88C-4922-BF38-CD00C2F5BE33}" type="presParOf" srcId="{125CD623-302D-4924-950A-9BDFCF994CB5}" destId="{C13BB616-36FD-4AFF-81CA-A002351A3634}" srcOrd="1" destOrd="0" presId="urn:microsoft.com/office/officeart/2005/8/layout/orgChart1"/>
    <dgm:cxn modelId="{77AF0B81-B2CB-4A9E-AB49-6CBA091CCBB5}" type="presParOf" srcId="{0E775B90-6150-4124-A648-8A92BAB09248}" destId="{62BA118C-0F62-4379-A444-E72913A3977B}" srcOrd="1" destOrd="0" presId="urn:microsoft.com/office/officeart/2005/8/layout/orgChart1"/>
    <dgm:cxn modelId="{2ED312BB-A652-4071-8CA0-404E9EA89EF7}" type="presParOf" srcId="{0E775B90-6150-4124-A648-8A92BAB09248}" destId="{22B9E532-E94A-46D5-8579-001A4C22C7EB}" srcOrd="2" destOrd="0" presId="urn:microsoft.com/office/officeart/2005/8/layout/orgChart1"/>
    <dgm:cxn modelId="{7E588BE7-A7D9-4613-BB97-97171795E200}" type="presParOf" srcId="{E6CFA08A-7145-470C-A659-6A725D85622B}" destId="{0A06A02A-7F22-4534-8F2A-9370BF14A3B5}" srcOrd="2" destOrd="0" presId="urn:microsoft.com/office/officeart/2005/8/layout/orgChart1"/>
    <dgm:cxn modelId="{6BCACBB4-76A6-42AC-8E86-E0029EA101C5}" type="presParOf" srcId="{E6CFA08A-7145-470C-A659-6A725D85622B}" destId="{7161B7F1-29C0-432C-BC34-9F9912EDC461}" srcOrd="3" destOrd="0" presId="urn:microsoft.com/office/officeart/2005/8/layout/orgChart1"/>
    <dgm:cxn modelId="{7E8A541D-A017-4418-B8BF-1B1A2F5972E7}" type="presParOf" srcId="{7161B7F1-29C0-432C-BC34-9F9912EDC461}" destId="{222F2A6D-89FA-4ABA-BE3A-FECB5D735827}" srcOrd="0" destOrd="0" presId="urn:microsoft.com/office/officeart/2005/8/layout/orgChart1"/>
    <dgm:cxn modelId="{8A58846C-0F96-4167-98AE-4F97C671C36B}" type="presParOf" srcId="{222F2A6D-89FA-4ABA-BE3A-FECB5D735827}" destId="{B26AFC3F-3336-4179-BF7A-5D440015AAC3}" srcOrd="0" destOrd="0" presId="urn:microsoft.com/office/officeart/2005/8/layout/orgChart1"/>
    <dgm:cxn modelId="{58E43068-61A1-42AE-8903-D6676EA6C486}" type="presParOf" srcId="{222F2A6D-89FA-4ABA-BE3A-FECB5D735827}" destId="{5FEF2104-BBA1-4560-B183-A50E73F1E83B}" srcOrd="1" destOrd="0" presId="urn:microsoft.com/office/officeart/2005/8/layout/orgChart1"/>
    <dgm:cxn modelId="{5649C31E-8D48-413A-8F13-0DD21AA3D6EC}" type="presParOf" srcId="{7161B7F1-29C0-432C-BC34-9F9912EDC461}" destId="{F069EA7D-D1D8-4808-9053-F7FCC58CCDB0}" srcOrd="1" destOrd="0" presId="urn:microsoft.com/office/officeart/2005/8/layout/orgChart1"/>
    <dgm:cxn modelId="{FD385B40-119E-46BA-A520-C0B2587D8E23}" type="presParOf" srcId="{7161B7F1-29C0-432C-BC34-9F9912EDC461}" destId="{610EF8BE-FF41-4426-8018-00B1BD3D1E43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BD3D72B1-EEF6-4EB4-803A-A74A6B41934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41568039-9809-4B2B-BA51-64E0E23C2BBE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>
              <a:latin typeface="+mn-lt"/>
            </a:rPr>
            <a:t>Jefe(a) de </a:t>
          </a:r>
          <a:r>
            <a:rPr lang="es-MX" altLang="es-MX" sz="1200" dirty="0" smtClean="0">
              <a:latin typeface="+mn-lt"/>
            </a:rPr>
            <a:t>Resoluciones</a:t>
          </a:r>
          <a:endParaRPr lang="es-MX" altLang="es-MX" sz="1200" dirty="0">
            <a:latin typeface="+mn-lt"/>
          </a:endParaRPr>
        </a:p>
      </dgm:t>
    </dgm:pt>
    <dgm:pt modelId="{ED044282-9709-409C-A329-2B868569F6BC}" type="parTrans" cxnId="{45404443-0413-47B7-A4F4-7FD9C8ECBA10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latin typeface="+mn-lt"/>
          </a:endParaRPr>
        </a:p>
      </dgm:t>
    </dgm:pt>
    <dgm:pt modelId="{7DF3ADED-0B1E-4DCA-9C7E-A36145EED7EE}" type="sibTrans" cxnId="{45404443-0413-47B7-A4F4-7FD9C8ECBA10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latin typeface="+mn-lt"/>
          </a:endParaRPr>
        </a:p>
      </dgm:t>
    </dgm:pt>
    <dgm:pt modelId="{9DEA55C1-E59C-4B5B-90DC-1D0B54C2B20C}">
      <dgm:prSet phldrT="[Texto]"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>
              <a:latin typeface="+mn-lt"/>
            </a:rPr>
            <a:t>Coordinador(a) de Asuntos </a:t>
          </a:r>
          <a:r>
            <a:rPr lang="es-MX" altLang="es-MX" sz="1200" dirty="0" smtClean="0">
              <a:latin typeface="+mn-lt"/>
            </a:rPr>
            <a:t>Internos</a:t>
          </a:r>
          <a:endParaRPr lang="es-MX" altLang="es-MX" sz="1200" dirty="0">
            <a:latin typeface="+mn-lt"/>
          </a:endParaRPr>
        </a:p>
      </dgm:t>
    </dgm:pt>
    <dgm:pt modelId="{1C0576D0-2BD9-4D61-BC42-6FFE9C63440E}" type="sib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latin typeface="+mn-lt"/>
          </a:endParaRPr>
        </a:p>
      </dgm:t>
    </dgm:pt>
    <dgm:pt modelId="{DC431621-F922-42D7-987E-BC6EADD572A1}" type="par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latin typeface="+mn-lt"/>
          </a:endParaRPr>
        </a:p>
      </dgm:t>
    </dgm:pt>
    <dgm:pt modelId="{7F47D3DC-65A3-4826-B841-512C663F77CD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>
              <a:latin typeface="+mn-lt"/>
            </a:rPr>
            <a:t>Abogados(as</a:t>
          </a:r>
          <a:r>
            <a:rPr lang="es-MX" altLang="es-MX" sz="1200" dirty="0" smtClean="0">
              <a:latin typeface="+mn-lt"/>
            </a:rPr>
            <a:t>)</a:t>
          </a:r>
          <a:endParaRPr lang="es-MX" altLang="es-MX" sz="1200" dirty="0">
            <a:latin typeface="+mn-lt"/>
          </a:endParaRPr>
        </a:p>
      </dgm:t>
    </dgm:pt>
    <dgm:pt modelId="{0E54B542-D2E5-4941-A19E-1F2FDD909DC0}" type="parTrans" cxnId="{201BF1BE-9656-4705-83BF-22D1007F1A59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latin typeface="+mn-lt"/>
          </a:endParaRPr>
        </a:p>
      </dgm:t>
    </dgm:pt>
    <dgm:pt modelId="{AD39F905-FC29-4336-B293-F3F28058D8BA}" type="sibTrans" cxnId="{201BF1BE-9656-4705-83BF-22D1007F1A59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latin typeface="+mn-lt"/>
          </a:endParaRPr>
        </a:p>
      </dgm:t>
    </dgm:pt>
    <dgm:pt modelId="{1EE75E6A-6846-4534-8753-FABB78B4EB8A}" type="asst">
      <dgm:prSet custT="1"/>
      <dgm:spPr/>
      <dgm:t>
        <a:bodyPr/>
        <a:lstStyle/>
        <a:p>
          <a:r>
            <a:rPr lang="es-ES" sz="1200" dirty="0">
              <a:latin typeface="+mn-lt"/>
            </a:rPr>
            <a:t>Notificador(a</a:t>
          </a:r>
          <a:r>
            <a:rPr lang="es-ES" sz="1200" dirty="0" smtClean="0">
              <a:latin typeface="+mn-lt"/>
            </a:rPr>
            <a:t>)</a:t>
          </a:r>
          <a:endParaRPr lang="es-ES" sz="1200" dirty="0">
            <a:latin typeface="+mn-lt"/>
          </a:endParaRPr>
        </a:p>
      </dgm:t>
    </dgm:pt>
    <dgm:pt modelId="{C05C96A0-44E1-4512-9E14-E7B8405C732B}" type="parTrans" cxnId="{75DA5067-C240-4464-951D-D47487A17FBB}">
      <dgm:prSet/>
      <dgm:spPr/>
      <dgm:t>
        <a:bodyPr/>
        <a:lstStyle/>
        <a:p>
          <a:endParaRPr lang="es-ES"/>
        </a:p>
      </dgm:t>
    </dgm:pt>
    <dgm:pt modelId="{E895D3FE-F2C0-4C74-BBFE-F7B0DA046004}" type="sibTrans" cxnId="{75DA5067-C240-4464-951D-D47487A17FBB}">
      <dgm:prSet/>
      <dgm:spPr/>
      <dgm:t>
        <a:bodyPr/>
        <a:lstStyle/>
        <a:p>
          <a:endParaRPr lang="es-ES"/>
        </a:p>
      </dgm:t>
    </dgm:pt>
    <dgm:pt modelId="{B3263371-B20E-4D1C-87B0-F232DC5A756C}" type="pres">
      <dgm:prSet presAssocID="{BD3D72B1-EEF6-4EB4-803A-A74A6B4193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8CDE9839-8DE1-472C-9904-C93FC90AA559}" type="pres">
      <dgm:prSet presAssocID="{9DEA55C1-E59C-4B5B-90DC-1D0B54C2B20C}" presName="hierRoot1" presStyleCnt="0">
        <dgm:presLayoutVars>
          <dgm:hierBranch val="init"/>
        </dgm:presLayoutVars>
      </dgm:prSet>
      <dgm:spPr/>
    </dgm:pt>
    <dgm:pt modelId="{A15FBA2B-7AAA-4593-A287-168E70F88188}" type="pres">
      <dgm:prSet presAssocID="{9DEA55C1-E59C-4B5B-90DC-1D0B54C2B20C}" presName="rootComposite1" presStyleCnt="0"/>
      <dgm:spPr/>
    </dgm:pt>
    <dgm:pt modelId="{86D99192-4F64-487A-BE9B-B4D3790AE7BC}" type="pres">
      <dgm:prSet presAssocID="{9DEA55C1-E59C-4B5B-90DC-1D0B54C2B20C}" presName="rootText1" presStyleLbl="node0" presStyleIdx="0" presStyleCnt="1" custScaleX="117636" custScaleY="112942" custLinFactNeighborX="-2013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2A4EFCD-7609-4E18-A214-10BA88B362DC}" type="pres">
      <dgm:prSet presAssocID="{9DEA55C1-E59C-4B5B-90DC-1D0B54C2B20C}" presName="rootConnector1" presStyleLbl="node1" presStyleIdx="0" presStyleCnt="0"/>
      <dgm:spPr/>
      <dgm:t>
        <a:bodyPr/>
        <a:lstStyle/>
        <a:p>
          <a:endParaRPr lang="es-ES"/>
        </a:p>
      </dgm:t>
    </dgm:pt>
    <dgm:pt modelId="{05E8A0F8-8F4A-4D16-B455-9B21EE5D83FA}" type="pres">
      <dgm:prSet presAssocID="{9DEA55C1-E59C-4B5B-90DC-1D0B54C2B20C}" presName="hierChild2" presStyleCnt="0"/>
      <dgm:spPr/>
    </dgm:pt>
    <dgm:pt modelId="{26748039-6874-42B3-9C6B-2A687CAEDF97}" type="pres">
      <dgm:prSet presAssocID="{ED044282-9709-409C-A329-2B868569F6BC}" presName="Name37" presStyleLbl="parChTrans1D2" presStyleIdx="0" presStyleCnt="2"/>
      <dgm:spPr/>
      <dgm:t>
        <a:bodyPr/>
        <a:lstStyle/>
        <a:p>
          <a:endParaRPr lang="es-ES"/>
        </a:p>
      </dgm:t>
    </dgm:pt>
    <dgm:pt modelId="{1294F536-9FA0-46F5-98BA-18EE92504E46}" type="pres">
      <dgm:prSet presAssocID="{41568039-9809-4B2B-BA51-64E0E23C2BBE}" presName="hierRoot2" presStyleCnt="0">
        <dgm:presLayoutVars>
          <dgm:hierBranch/>
        </dgm:presLayoutVars>
      </dgm:prSet>
      <dgm:spPr/>
    </dgm:pt>
    <dgm:pt modelId="{914CB05A-8D64-4CEB-98C4-DA11CADF5EF5}" type="pres">
      <dgm:prSet presAssocID="{41568039-9809-4B2B-BA51-64E0E23C2BBE}" presName="rootComposite" presStyleCnt="0"/>
      <dgm:spPr/>
    </dgm:pt>
    <dgm:pt modelId="{19FBE8A8-D4BA-45D1-97CD-FF1210CD856F}" type="pres">
      <dgm:prSet presAssocID="{41568039-9809-4B2B-BA51-64E0E23C2BBE}" presName="rootText" presStyleLbl="node2" presStyleIdx="0" presStyleCnt="1" custScaleX="102994" custScaleY="105185" custLinFactNeighborX="-20135" custLinFactNeighborY="-1050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87ADB57-9DB4-476E-8E99-32492AEF6743}" type="pres">
      <dgm:prSet presAssocID="{41568039-9809-4B2B-BA51-64E0E23C2BBE}" presName="rootConnector" presStyleLbl="node2" presStyleIdx="0" presStyleCnt="1"/>
      <dgm:spPr/>
      <dgm:t>
        <a:bodyPr/>
        <a:lstStyle/>
        <a:p>
          <a:endParaRPr lang="es-ES"/>
        </a:p>
      </dgm:t>
    </dgm:pt>
    <dgm:pt modelId="{DBDE0C42-B65A-4FF4-A1B6-4A7374870D94}" type="pres">
      <dgm:prSet presAssocID="{41568039-9809-4B2B-BA51-64E0E23C2BBE}" presName="hierChild4" presStyleCnt="0"/>
      <dgm:spPr/>
    </dgm:pt>
    <dgm:pt modelId="{BC238630-0388-487E-BBA1-17BD6BF40EB8}" type="pres">
      <dgm:prSet presAssocID="{0E54B542-D2E5-4941-A19E-1F2FDD909DC0}" presName="Name35" presStyleLbl="parChTrans1D3" presStyleIdx="0" presStyleCnt="1"/>
      <dgm:spPr/>
      <dgm:t>
        <a:bodyPr/>
        <a:lstStyle/>
        <a:p>
          <a:endParaRPr lang="es-ES"/>
        </a:p>
      </dgm:t>
    </dgm:pt>
    <dgm:pt modelId="{CA5F9BE9-8250-4333-A894-0A41FDD3C53D}" type="pres">
      <dgm:prSet presAssocID="{7F47D3DC-65A3-4826-B841-512C663F77CD}" presName="hierRoot2" presStyleCnt="0">
        <dgm:presLayoutVars>
          <dgm:hierBranch val="init"/>
        </dgm:presLayoutVars>
      </dgm:prSet>
      <dgm:spPr/>
    </dgm:pt>
    <dgm:pt modelId="{1B0FCD43-5F0A-46D1-B8FA-3F6AFFC5378C}" type="pres">
      <dgm:prSet presAssocID="{7F47D3DC-65A3-4826-B841-512C663F77CD}" presName="rootComposite" presStyleCnt="0"/>
      <dgm:spPr/>
    </dgm:pt>
    <dgm:pt modelId="{7E45E9B0-083B-46AD-BDBA-25D37BB93875}" type="pres">
      <dgm:prSet presAssocID="{7F47D3DC-65A3-4826-B841-512C663F77CD}" presName="rootText" presStyleLbl="node3" presStyleIdx="0" presStyleCnt="1" custScaleX="108598" custScaleY="110183" custLinFactNeighborX="-2013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6156586-0CE3-46B2-97ED-5183EEF5D98E}" type="pres">
      <dgm:prSet presAssocID="{7F47D3DC-65A3-4826-B841-512C663F77CD}" presName="rootConnector" presStyleLbl="node3" presStyleIdx="0" presStyleCnt="1"/>
      <dgm:spPr/>
      <dgm:t>
        <a:bodyPr/>
        <a:lstStyle/>
        <a:p>
          <a:endParaRPr lang="es-ES"/>
        </a:p>
      </dgm:t>
    </dgm:pt>
    <dgm:pt modelId="{C9DBC394-CC2A-4127-BD40-88BA3D8B7BC1}" type="pres">
      <dgm:prSet presAssocID="{7F47D3DC-65A3-4826-B841-512C663F77CD}" presName="hierChild4" presStyleCnt="0"/>
      <dgm:spPr/>
    </dgm:pt>
    <dgm:pt modelId="{A2410690-C37B-414B-A8F7-D02D6A7C3A14}" type="pres">
      <dgm:prSet presAssocID="{7F47D3DC-65A3-4826-B841-512C663F77CD}" presName="hierChild5" presStyleCnt="0"/>
      <dgm:spPr/>
    </dgm:pt>
    <dgm:pt modelId="{05F5590B-53D8-4D19-A747-694F7E5C5F12}" type="pres">
      <dgm:prSet presAssocID="{41568039-9809-4B2B-BA51-64E0E23C2BBE}" presName="hierChild5" presStyleCnt="0"/>
      <dgm:spPr/>
    </dgm:pt>
    <dgm:pt modelId="{E6CFA08A-7145-470C-A659-6A725D85622B}" type="pres">
      <dgm:prSet presAssocID="{9DEA55C1-E59C-4B5B-90DC-1D0B54C2B20C}" presName="hierChild3" presStyleCnt="0"/>
      <dgm:spPr/>
    </dgm:pt>
    <dgm:pt modelId="{72D7C9DD-5B8E-4576-BBE1-8644C54E57EC}" type="pres">
      <dgm:prSet presAssocID="{C05C96A0-44E1-4512-9E14-E7B8405C732B}" presName="Name111" presStyleLbl="parChTrans1D2" presStyleIdx="1" presStyleCnt="2"/>
      <dgm:spPr/>
      <dgm:t>
        <a:bodyPr/>
        <a:lstStyle/>
        <a:p>
          <a:endParaRPr lang="es-ES"/>
        </a:p>
      </dgm:t>
    </dgm:pt>
    <dgm:pt modelId="{57260A05-2BB4-4F29-A174-EB48735F4D3C}" type="pres">
      <dgm:prSet presAssocID="{1EE75E6A-6846-4534-8753-FABB78B4EB8A}" presName="hierRoot3" presStyleCnt="0">
        <dgm:presLayoutVars>
          <dgm:hierBranch val="init"/>
        </dgm:presLayoutVars>
      </dgm:prSet>
      <dgm:spPr/>
    </dgm:pt>
    <dgm:pt modelId="{FD3BF9FF-59BB-4A0C-B951-BFCC4498BE1C}" type="pres">
      <dgm:prSet presAssocID="{1EE75E6A-6846-4534-8753-FABB78B4EB8A}" presName="rootComposite3" presStyleCnt="0"/>
      <dgm:spPr/>
    </dgm:pt>
    <dgm:pt modelId="{F8BC44AA-E37B-4345-9EA8-C6DAA23AFB36}" type="pres">
      <dgm:prSet presAssocID="{1EE75E6A-6846-4534-8753-FABB78B4EB8A}" presName="rootText3" presStyleLbl="asst1" presStyleIdx="0" presStyleCnt="1" custScaleX="76697" custScaleY="83271" custLinFactNeighborX="-2013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8D142B3-3EB9-49B5-8BC5-45E941EE14E5}" type="pres">
      <dgm:prSet presAssocID="{1EE75E6A-6846-4534-8753-FABB78B4EB8A}" presName="rootConnector3" presStyleLbl="asst1" presStyleIdx="0" presStyleCnt="1"/>
      <dgm:spPr/>
      <dgm:t>
        <a:bodyPr/>
        <a:lstStyle/>
        <a:p>
          <a:endParaRPr lang="es-ES"/>
        </a:p>
      </dgm:t>
    </dgm:pt>
    <dgm:pt modelId="{C92EA479-ED81-4CE8-8AE5-92F3E8BB6C1C}" type="pres">
      <dgm:prSet presAssocID="{1EE75E6A-6846-4534-8753-FABB78B4EB8A}" presName="hierChild6" presStyleCnt="0"/>
      <dgm:spPr/>
    </dgm:pt>
    <dgm:pt modelId="{1B7C1CDD-82AD-42E3-815F-4BADCCD61655}" type="pres">
      <dgm:prSet presAssocID="{1EE75E6A-6846-4534-8753-FABB78B4EB8A}" presName="hierChild7" presStyleCnt="0"/>
      <dgm:spPr/>
    </dgm:pt>
  </dgm:ptLst>
  <dgm:cxnLst>
    <dgm:cxn modelId="{D14D6E53-59D5-4D4F-BFDC-E22F10ED02A4}" type="presOf" srcId="{7F47D3DC-65A3-4826-B841-512C663F77CD}" destId="{26156586-0CE3-46B2-97ED-5183EEF5D98E}" srcOrd="1" destOrd="0" presId="urn:microsoft.com/office/officeart/2005/8/layout/orgChart1"/>
    <dgm:cxn modelId="{1CC3B010-FB99-4CDE-B9F9-5E618AF6AF55}" type="presOf" srcId="{9DEA55C1-E59C-4B5B-90DC-1D0B54C2B20C}" destId="{86D99192-4F64-487A-BE9B-B4D3790AE7BC}" srcOrd="0" destOrd="0" presId="urn:microsoft.com/office/officeart/2005/8/layout/orgChart1"/>
    <dgm:cxn modelId="{27784A9F-76D6-439A-A054-CA6FC024E7E1}" type="presOf" srcId="{41568039-9809-4B2B-BA51-64E0E23C2BBE}" destId="{D87ADB57-9DB4-476E-8E99-32492AEF6743}" srcOrd="1" destOrd="0" presId="urn:microsoft.com/office/officeart/2005/8/layout/orgChart1"/>
    <dgm:cxn modelId="{75DA5067-C240-4464-951D-D47487A17FBB}" srcId="{9DEA55C1-E59C-4B5B-90DC-1D0B54C2B20C}" destId="{1EE75E6A-6846-4534-8753-FABB78B4EB8A}" srcOrd="1" destOrd="0" parTransId="{C05C96A0-44E1-4512-9E14-E7B8405C732B}" sibTransId="{E895D3FE-F2C0-4C74-BBFE-F7B0DA046004}"/>
    <dgm:cxn modelId="{02438671-3BA0-47E7-A534-D34CD4B1B699}" type="presOf" srcId="{ED044282-9709-409C-A329-2B868569F6BC}" destId="{26748039-6874-42B3-9C6B-2A687CAEDF97}" srcOrd="0" destOrd="0" presId="urn:microsoft.com/office/officeart/2005/8/layout/orgChart1"/>
    <dgm:cxn modelId="{FDED17EB-0853-47A4-9828-51B8B0DDD250}" type="presOf" srcId="{1EE75E6A-6846-4534-8753-FABB78B4EB8A}" destId="{F8BC44AA-E37B-4345-9EA8-C6DAA23AFB36}" srcOrd="0" destOrd="0" presId="urn:microsoft.com/office/officeart/2005/8/layout/orgChart1"/>
    <dgm:cxn modelId="{68CE492A-C081-4650-8E50-A7D4ADEA3F74}" type="presOf" srcId="{BD3D72B1-EEF6-4EB4-803A-A74A6B419346}" destId="{B3263371-B20E-4D1C-87B0-F232DC5A756C}" srcOrd="0" destOrd="0" presId="urn:microsoft.com/office/officeart/2005/8/layout/orgChart1"/>
    <dgm:cxn modelId="{45404443-0413-47B7-A4F4-7FD9C8ECBA10}" srcId="{9DEA55C1-E59C-4B5B-90DC-1D0B54C2B20C}" destId="{41568039-9809-4B2B-BA51-64E0E23C2BBE}" srcOrd="0" destOrd="0" parTransId="{ED044282-9709-409C-A329-2B868569F6BC}" sibTransId="{7DF3ADED-0B1E-4DCA-9C7E-A36145EED7EE}"/>
    <dgm:cxn modelId="{9A0F330A-0AB0-436A-9518-14C8514D440B}" type="presOf" srcId="{1EE75E6A-6846-4534-8753-FABB78B4EB8A}" destId="{E8D142B3-3EB9-49B5-8BC5-45E941EE14E5}" srcOrd="1" destOrd="0" presId="urn:microsoft.com/office/officeart/2005/8/layout/orgChart1"/>
    <dgm:cxn modelId="{CBD5B124-8889-40BD-83A6-6D6697760703}" type="presOf" srcId="{9DEA55C1-E59C-4B5B-90DC-1D0B54C2B20C}" destId="{B2A4EFCD-7609-4E18-A214-10BA88B362DC}" srcOrd="1" destOrd="0" presId="urn:microsoft.com/office/officeart/2005/8/layout/orgChart1"/>
    <dgm:cxn modelId="{B4836F87-5C90-42E8-8EF9-E8906C0774FA}" type="presOf" srcId="{41568039-9809-4B2B-BA51-64E0E23C2BBE}" destId="{19FBE8A8-D4BA-45D1-97CD-FF1210CD856F}" srcOrd="0" destOrd="0" presId="urn:microsoft.com/office/officeart/2005/8/layout/orgChart1"/>
    <dgm:cxn modelId="{201BF1BE-9656-4705-83BF-22D1007F1A59}" srcId="{41568039-9809-4B2B-BA51-64E0E23C2BBE}" destId="{7F47D3DC-65A3-4826-B841-512C663F77CD}" srcOrd="0" destOrd="0" parTransId="{0E54B542-D2E5-4941-A19E-1F2FDD909DC0}" sibTransId="{AD39F905-FC29-4336-B293-F3F28058D8BA}"/>
    <dgm:cxn modelId="{18DC83AB-7C6C-473F-91AF-909914CF0157}" type="presOf" srcId="{7F47D3DC-65A3-4826-B841-512C663F77CD}" destId="{7E45E9B0-083B-46AD-BDBA-25D37BB93875}" srcOrd="0" destOrd="0" presId="urn:microsoft.com/office/officeart/2005/8/layout/orgChart1"/>
    <dgm:cxn modelId="{FC9FD8DB-CDFE-452D-998F-1D4E0ED37FDA}" type="presOf" srcId="{C05C96A0-44E1-4512-9E14-E7B8405C732B}" destId="{72D7C9DD-5B8E-4576-BBE1-8644C54E57EC}" srcOrd="0" destOrd="0" presId="urn:microsoft.com/office/officeart/2005/8/layout/orgChart1"/>
    <dgm:cxn modelId="{249329A8-F917-44DE-879B-81493D40AFAF}" srcId="{BD3D72B1-EEF6-4EB4-803A-A74A6B419346}" destId="{9DEA55C1-E59C-4B5B-90DC-1D0B54C2B20C}" srcOrd="0" destOrd="0" parTransId="{DC431621-F922-42D7-987E-BC6EADD572A1}" sibTransId="{1C0576D0-2BD9-4D61-BC42-6FFE9C63440E}"/>
    <dgm:cxn modelId="{F8DFDA16-01EA-40C2-AEFE-4A689DFD4FDD}" type="presOf" srcId="{0E54B542-D2E5-4941-A19E-1F2FDD909DC0}" destId="{BC238630-0388-487E-BBA1-17BD6BF40EB8}" srcOrd="0" destOrd="0" presId="urn:microsoft.com/office/officeart/2005/8/layout/orgChart1"/>
    <dgm:cxn modelId="{A32C33CB-0F9C-4E24-8559-687E027CF9EC}" type="presParOf" srcId="{B3263371-B20E-4D1C-87B0-F232DC5A756C}" destId="{8CDE9839-8DE1-472C-9904-C93FC90AA559}" srcOrd="0" destOrd="0" presId="urn:microsoft.com/office/officeart/2005/8/layout/orgChart1"/>
    <dgm:cxn modelId="{67A5A9CA-4D0C-4CAA-A493-B9FB7F1B3780}" type="presParOf" srcId="{8CDE9839-8DE1-472C-9904-C93FC90AA559}" destId="{A15FBA2B-7AAA-4593-A287-168E70F88188}" srcOrd="0" destOrd="0" presId="urn:microsoft.com/office/officeart/2005/8/layout/orgChart1"/>
    <dgm:cxn modelId="{0E2B8CA3-B636-4E27-987D-3A31CF37B0A9}" type="presParOf" srcId="{A15FBA2B-7AAA-4593-A287-168E70F88188}" destId="{86D99192-4F64-487A-BE9B-B4D3790AE7BC}" srcOrd="0" destOrd="0" presId="urn:microsoft.com/office/officeart/2005/8/layout/orgChart1"/>
    <dgm:cxn modelId="{99F6D9E1-D6CC-405F-910C-CAA38F775B4F}" type="presParOf" srcId="{A15FBA2B-7AAA-4593-A287-168E70F88188}" destId="{B2A4EFCD-7609-4E18-A214-10BA88B362DC}" srcOrd="1" destOrd="0" presId="urn:microsoft.com/office/officeart/2005/8/layout/orgChart1"/>
    <dgm:cxn modelId="{C9307E13-ADE5-411C-87CC-0101A48944C0}" type="presParOf" srcId="{8CDE9839-8DE1-472C-9904-C93FC90AA559}" destId="{05E8A0F8-8F4A-4D16-B455-9B21EE5D83FA}" srcOrd="1" destOrd="0" presId="urn:microsoft.com/office/officeart/2005/8/layout/orgChart1"/>
    <dgm:cxn modelId="{6CFC3C3F-F296-4B27-B9E5-3E0A709F6964}" type="presParOf" srcId="{05E8A0F8-8F4A-4D16-B455-9B21EE5D83FA}" destId="{26748039-6874-42B3-9C6B-2A687CAEDF97}" srcOrd="0" destOrd="0" presId="urn:microsoft.com/office/officeart/2005/8/layout/orgChart1"/>
    <dgm:cxn modelId="{DA02067A-031B-46BF-8E17-038835A3449B}" type="presParOf" srcId="{05E8A0F8-8F4A-4D16-B455-9B21EE5D83FA}" destId="{1294F536-9FA0-46F5-98BA-18EE92504E46}" srcOrd="1" destOrd="0" presId="urn:microsoft.com/office/officeart/2005/8/layout/orgChart1"/>
    <dgm:cxn modelId="{AE1D2735-5B22-40F4-AB67-4F34C87B2846}" type="presParOf" srcId="{1294F536-9FA0-46F5-98BA-18EE92504E46}" destId="{914CB05A-8D64-4CEB-98C4-DA11CADF5EF5}" srcOrd="0" destOrd="0" presId="urn:microsoft.com/office/officeart/2005/8/layout/orgChart1"/>
    <dgm:cxn modelId="{D1215158-23A6-4F80-9488-5DBFA8FF2C24}" type="presParOf" srcId="{914CB05A-8D64-4CEB-98C4-DA11CADF5EF5}" destId="{19FBE8A8-D4BA-45D1-97CD-FF1210CD856F}" srcOrd="0" destOrd="0" presId="urn:microsoft.com/office/officeart/2005/8/layout/orgChart1"/>
    <dgm:cxn modelId="{3584159A-E68B-426A-91A3-07D3988863DA}" type="presParOf" srcId="{914CB05A-8D64-4CEB-98C4-DA11CADF5EF5}" destId="{D87ADB57-9DB4-476E-8E99-32492AEF6743}" srcOrd="1" destOrd="0" presId="urn:microsoft.com/office/officeart/2005/8/layout/orgChart1"/>
    <dgm:cxn modelId="{224E1D69-E501-4962-9978-FD8FB75DB8DF}" type="presParOf" srcId="{1294F536-9FA0-46F5-98BA-18EE92504E46}" destId="{DBDE0C42-B65A-4FF4-A1B6-4A7374870D94}" srcOrd="1" destOrd="0" presId="urn:microsoft.com/office/officeart/2005/8/layout/orgChart1"/>
    <dgm:cxn modelId="{E43552FD-E115-41E3-BCBA-5009BEE200D4}" type="presParOf" srcId="{DBDE0C42-B65A-4FF4-A1B6-4A7374870D94}" destId="{BC238630-0388-487E-BBA1-17BD6BF40EB8}" srcOrd="0" destOrd="0" presId="urn:microsoft.com/office/officeart/2005/8/layout/orgChart1"/>
    <dgm:cxn modelId="{7EB8244F-28C8-4874-A4CD-42E92440B456}" type="presParOf" srcId="{DBDE0C42-B65A-4FF4-A1B6-4A7374870D94}" destId="{CA5F9BE9-8250-4333-A894-0A41FDD3C53D}" srcOrd="1" destOrd="0" presId="urn:microsoft.com/office/officeart/2005/8/layout/orgChart1"/>
    <dgm:cxn modelId="{E6C07715-B05C-4CF6-BDA6-0D6A7A399F5D}" type="presParOf" srcId="{CA5F9BE9-8250-4333-A894-0A41FDD3C53D}" destId="{1B0FCD43-5F0A-46D1-B8FA-3F6AFFC5378C}" srcOrd="0" destOrd="0" presId="urn:microsoft.com/office/officeart/2005/8/layout/orgChart1"/>
    <dgm:cxn modelId="{CDC4A29C-64D4-42F1-9225-A1F6D076DAA9}" type="presParOf" srcId="{1B0FCD43-5F0A-46D1-B8FA-3F6AFFC5378C}" destId="{7E45E9B0-083B-46AD-BDBA-25D37BB93875}" srcOrd="0" destOrd="0" presId="urn:microsoft.com/office/officeart/2005/8/layout/orgChart1"/>
    <dgm:cxn modelId="{FAF08127-2B9C-4FEA-A7C7-F1AC7831376C}" type="presParOf" srcId="{1B0FCD43-5F0A-46D1-B8FA-3F6AFFC5378C}" destId="{26156586-0CE3-46B2-97ED-5183EEF5D98E}" srcOrd="1" destOrd="0" presId="urn:microsoft.com/office/officeart/2005/8/layout/orgChart1"/>
    <dgm:cxn modelId="{0A17DDB7-3229-42E8-9FBD-01F49E416992}" type="presParOf" srcId="{CA5F9BE9-8250-4333-A894-0A41FDD3C53D}" destId="{C9DBC394-CC2A-4127-BD40-88BA3D8B7BC1}" srcOrd="1" destOrd="0" presId="urn:microsoft.com/office/officeart/2005/8/layout/orgChart1"/>
    <dgm:cxn modelId="{EB0B8EE0-F6E7-4EB4-8C5F-97652F55DD6E}" type="presParOf" srcId="{CA5F9BE9-8250-4333-A894-0A41FDD3C53D}" destId="{A2410690-C37B-414B-A8F7-D02D6A7C3A14}" srcOrd="2" destOrd="0" presId="urn:microsoft.com/office/officeart/2005/8/layout/orgChart1"/>
    <dgm:cxn modelId="{EF333031-5E99-405E-9874-101640D48953}" type="presParOf" srcId="{1294F536-9FA0-46F5-98BA-18EE92504E46}" destId="{05F5590B-53D8-4D19-A747-694F7E5C5F12}" srcOrd="2" destOrd="0" presId="urn:microsoft.com/office/officeart/2005/8/layout/orgChart1"/>
    <dgm:cxn modelId="{4B047BD8-9DE0-4045-951B-3A97EF29AC46}" type="presParOf" srcId="{8CDE9839-8DE1-472C-9904-C93FC90AA559}" destId="{E6CFA08A-7145-470C-A659-6A725D85622B}" srcOrd="2" destOrd="0" presId="urn:microsoft.com/office/officeart/2005/8/layout/orgChart1"/>
    <dgm:cxn modelId="{69A56529-F8F8-4DAC-AA87-AFEED11F3885}" type="presParOf" srcId="{E6CFA08A-7145-470C-A659-6A725D85622B}" destId="{72D7C9DD-5B8E-4576-BBE1-8644C54E57EC}" srcOrd="0" destOrd="0" presId="urn:microsoft.com/office/officeart/2005/8/layout/orgChart1"/>
    <dgm:cxn modelId="{D08D0BC7-9C28-4B0D-B3E9-7208A1176266}" type="presParOf" srcId="{E6CFA08A-7145-470C-A659-6A725D85622B}" destId="{57260A05-2BB4-4F29-A174-EB48735F4D3C}" srcOrd="1" destOrd="0" presId="urn:microsoft.com/office/officeart/2005/8/layout/orgChart1"/>
    <dgm:cxn modelId="{667AE334-EE93-4E19-8356-5B6C58FFFC80}" type="presParOf" srcId="{57260A05-2BB4-4F29-A174-EB48735F4D3C}" destId="{FD3BF9FF-59BB-4A0C-B951-BFCC4498BE1C}" srcOrd="0" destOrd="0" presId="urn:microsoft.com/office/officeart/2005/8/layout/orgChart1"/>
    <dgm:cxn modelId="{D7174E55-50A8-4095-811B-8542E0048D11}" type="presParOf" srcId="{FD3BF9FF-59BB-4A0C-B951-BFCC4498BE1C}" destId="{F8BC44AA-E37B-4345-9EA8-C6DAA23AFB36}" srcOrd="0" destOrd="0" presId="urn:microsoft.com/office/officeart/2005/8/layout/orgChart1"/>
    <dgm:cxn modelId="{0BA25854-430D-43CF-9E4D-9FFAD4AE7D27}" type="presParOf" srcId="{FD3BF9FF-59BB-4A0C-B951-BFCC4498BE1C}" destId="{E8D142B3-3EB9-49B5-8BC5-45E941EE14E5}" srcOrd="1" destOrd="0" presId="urn:microsoft.com/office/officeart/2005/8/layout/orgChart1"/>
    <dgm:cxn modelId="{39E43100-2B36-4D0A-B099-0D99F3B86ED4}" type="presParOf" srcId="{57260A05-2BB4-4F29-A174-EB48735F4D3C}" destId="{C92EA479-ED81-4CE8-8AE5-92F3E8BB6C1C}" srcOrd="1" destOrd="0" presId="urn:microsoft.com/office/officeart/2005/8/layout/orgChart1"/>
    <dgm:cxn modelId="{8D6AB65B-C174-4FD6-8EAC-CD589A41EEC9}" type="presParOf" srcId="{57260A05-2BB4-4F29-A174-EB48735F4D3C}" destId="{1B7C1CDD-82AD-42E3-815F-4BADCCD61655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0.xml><?xml version="1.0" encoding="utf-8"?>
<dgm:dataModel xmlns:dgm="http://schemas.openxmlformats.org/drawingml/2006/diagram" xmlns:a="http://schemas.openxmlformats.org/drawingml/2006/main">
  <dgm:ptLst>
    <dgm:pt modelId="{BD3D72B1-EEF6-4EB4-803A-A74A6B41934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41568039-9809-4B2B-BA51-64E0E23C2BBE}">
      <dgm:prSet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b="0" i="0" u="none" dirty="0" smtClean="0"/>
            <a:t>Área de Control y Estadísticas</a:t>
          </a:r>
          <a:endParaRPr lang="es-MX" altLang="es-MX" sz="1200" dirty="0">
            <a:latin typeface="+mn-lt"/>
          </a:endParaRPr>
        </a:p>
      </dgm:t>
    </dgm:pt>
    <dgm:pt modelId="{ED044282-9709-409C-A329-2B868569F6BC}" type="parTrans" cxnId="{45404443-0413-47B7-A4F4-7FD9C8ECBA10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7DF3ADED-0B1E-4DCA-9C7E-A36145EED7EE}" type="sibTrans" cxnId="{45404443-0413-47B7-A4F4-7FD9C8ECBA10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CDF052C4-A8AB-4202-8058-7C76BD39B4F7}">
      <dgm:prSet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b="0" i="0" u="none" dirty="0" smtClean="0"/>
            <a:t>Auxiliar</a:t>
          </a:r>
          <a:endParaRPr lang="es-ES" sz="1200" dirty="0">
            <a:latin typeface="+mn-lt"/>
          </a:endParaRPr>
        </a:p>
      </dgm:t>
    </dgm:pt>
    <dgm:pt modelId="{28404D89-B200-4098-BBAD-C99E5CF28F32}" type="parTrans" cxnId="{EADCA2D1-3FF8-41A6-94FE-90489400AF31}">
      <dgm:prSet/>
      <dgm:spPr/>
      <dgm:t>
        <a:bodyPr/>
        <a:lstStyle/>
        <a:p>
          <a:endParaRPr lang="es-ES" sz="1200">
            <a:latin typeface="+mn-lt"/>
          </a:endParaRPr>
        </a:p>
      </dgm:t>
    </dgm:pt>
    <dgm:pt modelId="{5151C3DC-C872-4F91-B6A0-6431876BB9B7}" type="sibTrans" cxnId="{EADCA2D1-3FF8-41A6-94FE-90489400AF31}">
      <dgm:prSet/>
      <dgm:spPr/>
      <dgm:t>
        <a:bodyPr/>
        <a:lstStyle/>
        <a:p>
          <a:endParaRPr lang="es-ES" sz="1200">
            <a:latin typeface="+mn-lt"/>
          </a:endParaRPr>
        </a:p>
      </dgm:t>
    </dgm:pt>
    <dgm:pt modelId="{9DEA55C1-E59C-4B5B-90DC-1D0B54C2B20C}">
      <dgm:prSet phldrT="[Texto]"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b="0" i="0" u="none" dirty="0" smtClean="0"/>
            <a:t>Área de Servicio Profesional de Carrera Policial</a:t>
          </a:r>
          <a:endParaRPr lang="es-ES" sz="1200" dirty="0">
            <a:latin typeface="+mn-lt"/>
          </a:endParaRPr>
        </a:p>
      </dgm:t>
    </dgm:pt>
    <dgm:pt modelId="{1C0576D0-2BD9-4D61-BC42-6FFE9C63440E}" type="sib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DC431621-F922-42D7-987E-BC6EADD572A1}" type="par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B3263371-B20E-4D1C-87B0-F232DC5A756C}" type="pres">
      <dgm:prSet presAssocID="{BD3D72B1-EEF6-4EB4-803A-A74A6B4193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8CDE9839-8DE1-472C-9904-C93FC90AA559}" type="pres">
      <dgm:prSet presAssocID="{9DEA55C1-E59C-4B5B-90DC-1D0B54C2B20C}" presName="hierRoot1" presStyleCnt="0">
        <dgm:presLayoutVars>
          <dgm:hierBranch val="init"/>
        </dgm:presLayoutVars>
      </dgm:prSet>
      <dgm:spPr/>
    </dgm:pt>
    <dgm:pt modelId="{A15FBA2B-7AAA-4593-A287-168E70F88188}" type="pres">
      <dgm:prSet presAssocID="{9DEA55C1-E59C-4B5B-90DC-1D0B54C2B20C}" presName="rootComposite1" presStyleCnt="0"/>
      <dgm:spPr/>
    </dgm:pt>
    <dgm:pt modelId="{86D99192-4F64-487A-BE9B-B4D3790AE7BC}" type="pres">
      <dgm:prSet presAssocID="{9DEA55C1-E59C-4B5B-90DC-1D0B54C2B20C}" presName="rootText1" presStyleLbl="node0" presStyleIdx="0" presStyleCnt="1" custScaleX="79504" custScaleY="75373" custLinFactNeighborX="312" custLinFactNeighborY="499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2A4EFCD-7609-4E18-A214-10BA88B362DC}" type="pres">
      <dgm:prSet presAssocID="{9DEA55C1-E59C-4B5B-90DC-1D0B54C2B20C}" presName="rootConnector1" presStyleLbl="node1" presStyleIdx="0" presStyleCnt="0"/>
      <dgm:spPr/>
      <dgm:t>
        <a:bodyPr/>
        <a:lstStyle/>
        <a:p>
          <a:endParaRPr lang="es-ES"/>
        </a:p>
      </dgm:t>
    </dgm:pt>
    <dgm:pt modelId="{05E8A0F8-8F4A-4D16-B455-9B21EE5D83FA}" type="pres">
      <dgm:prSet presAssocID="{9DEA55C1-E59C-4B5B-90DC-1D0B54C2B20C}" presName="hierChild2" presStyleCnt="0"/>
      <dgm:spPr/>
    </dgm:pt>
    <dgm:pt modelId="{26748039-6874-42B3-9C6B-2A687CAEDF97}" type="pres">
      <dgm:prSet presAssocID="{ED044282-9709-409C-A329-2B868569F6BC}" presName="Name37" presStyleLbl="parChTrans1D2" presStyleIdx="0" presStyleCnt="1"/>
      <dgm:spPr/>
      <dgm:t>
        <a:bodyPr/>
        <a:lstStyle/>
        <a:p>
          <a:endParaRPr lang="es-ES"/>
        </a:p>
      </dgm:t>
    </dgm:pt>
    <dgm:pt modelId="{1294F536-9FA0-46F5-98BA-18EE92504E46}" type="pres">
      <dgm:prSet presAssocID="{41568039-9809-4B2B-BA51-64E0E23C2BBE}" presName="hierRoot2" presStyleCnt="0">
        <dgm:presLayoutVars>
          <dgm:hierBranch/>
        </dgm:presLayoutVars>
      </dgm:prSet>
      <dgm:spPr/>
    </dgm:pt>
    <dgm:pt modelId="{914CB05A-8D64-4CEB-98C4-DA11CADF5EF5}" type="pres">
      <dgm:prSet presAssocID="{41568039-9809-4B2B-BA51-64E0E23C2BBE}" presName="rootComposite" presStyleCnt="0"/>
      <dgm:spPr/>
    </dgm:pt>
    <dgm:pt modelId="{19FBE8A8-D4BA-45D1-97CD-FF1210CD856F}" type="pres">
      <dgm:prSet presAssocID="{41568039-9809-4B2B-BA51-64E0E23C2BBE}" presName="rootText" presStyleLbl="node2" presStyleIdx="0" presStyleCnt="1" custScaleX="69017" custScaleY="59628" custLinFactNeighborX="312" custLinFactNeighborY="-249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87ADB57-9DB4-476E-8E99-32492AEF6743}" type="pres">
      <dgm:prSet presAssocID="{41568039-9809-4B2B-BA51-64E0E23C2BBE}" presName="rootConnector" presStyleLbl="node2" presStyleIdx="0" presStyleCnt="1"/>
      <dgm:spPr/>
      <dgm:t>
        <a:bodyPr/>
        <a:lstStyle/>
        <a:p>
          <a:endParaRPr lang="es-ES"/>
        </a:p>
      </dgm:t>
    </dgm:pt>
    <dgm:pt modelId="{DBDE0C42-B65A-4FF4-A1B6-4A7374870D94}" type="pres">
      <dgm:prSet presAssocID="{41568039-9809-4B2B-BA51-64E0E23C2BBE}" presName="hierChild4" presStyleCnt="0"/>
      <dgm:spPr/>
    </dgm:pt>
    <dgm:pt modelId="{255617E7-BEEE-4D5E-8F75-C1588DC9AB47}" type="pres">
      <dgm:prSet presAssocID="{28404D89-B200-4098-BBAD-C99E5CF28F32}" presName="Name35" presStyleLbl="parChTrans1D3" presStyleIdx="0" presStyleCnt="1"/>
      <dgm:spPr/>
      <dgm:t>
        <a:bodyPr/>
        <a:lstStyle/>
        <a:p>
          <a:endParaRPr lang="es-ES"/>
        </a:p>
      </dgm:t>
    </dgm:pt>
    <dgm:pt modelId="{D1A91270-8BB7-4F71-9221-A009F7FFD03D}" type="pres">
      <dgm:prSet presAssocID="{CDF052C4-A8AB-4202-8058-7C76BD39B4F7}" presName="hierRoot2" presStyleCnt="0">
        <dgm:presLayoutVars>
          <dgm:hierBranch/>
        </dgm:presLayoutVars>
      </dgm:prSet>
      <dgm:spPr/>
    </dgm:pt>
    <dgm:pt modelId="{AA620A81-FB2B-4BBA-9ACB-7173AA82032E}" type="pres">
      <dgm:prSet presAssocID="{CDF052C4-A8AB-4202-8058-7C76BD39B4F7}" presName="rootComposite" presStyleCnt="0"/>
      <dgm:spPr/>
    </dgm:pt>
    <dgm:pt modelId="{02D8A9AB-F467-4DD9-BA4D-2EBE25A39280}" type="pres">
      <dgm:prSet presAssocID="{CDF052C4-A8AB-4202-8058-7C76BD39B4F7}" presName="rootText" presStyleLbl="node3" presStyleIdx="0" presStyleCnt="1" custScaleX="69017" custScaleY="76749" custLinFactNeighborX="312" custLinFactNeighborY="-936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CF785DA-36F2-47DA-8ED7-7160A188A469}" type="pres">
      <dgm:prSet presAssocID="{CDF052C4-A8AB-4202-8058-7C76BD39B4F7}" presName="rootConnector" presStyleLbl="node3" presStyleIdx="0" presStyleCnt="1"/>
      <dgm:spPr/>
      <dgm:t>
        <a:bodyPr/>
        <a:lstStyle/>
        <a:p>
          <a:endParaRPr lang="es-ES"/>
        </a:p>
      </dgm:t>
    </dgm:pt>
    <dgm:pt modelId="{1FB71CD5-E107-4CEE-88D9-C4DD75D772C1}" type="pres">
      <dgm:prSet presAssocID="{CDF052C4-A8AB-4202-8058-7C76BD39B4F7}" presName="hierChild4" presStyleCnt="0"/>
      <dgm:spPr/>
    </dgm:pt>
    <dgm:pt modelId="{CB8B9A1D-DE8E-4A40-8429-14822C671A8A}" type="pres">
      <dgm:prSet presAssocID="{CDF052C4-A8AB-4202-8058-7C76BD39B4F7}" presName="hierChild5" presStyleCnt="0"/>
      <dgm:spPr/>
    </dgm:pt>
    <dgm:pt modelId="{05F5590B-53D8-4D19-A747-694F7E5C5F12}" type="pres">
      <dgm:prSet presAssocID="{41568039-9809-4B2B-BA51-64E0E23C2BBE}" presName="hierChild5" presStyleCnt="0"/>
      <dgm:spPr/>
    </dgm:pt>
    <dgm:pt modelId="{E6CFA08A-7145-470C-A659-6A725D85622B}" type="pres">
      <dgm:prSet presAssocID="{9DEA55C1-E59C-4B5B-90DC-1D0B54C2B20C}" presName="hierChild3" presStyleCnt="0"/>
      <dgm:spPr/>
    </dgm:pt>
  </dgm:ptLst>
  <dgm:cxnLst>
    <dgm:cxn modelId="{1CC3B010-FB99-4CDE-B9F9-5E618AF6AF55}" type="presOf" srcId="{9DEA55C1-E59C-4B5B-90DC-1D0B54C2B20C}" destId="{86D99192-4F64-487A-BE9B-B4D3790AE7BC}" srcOrd="0" destOrd="0" presId="urn:microsoft.com/office/officeart/2005/8/layout/orgChart1"/>
    <dgm:cxn modelId="{27784A9F-76D6-439A-A054-CA6FC024E7E1}" type="presOf" srcId="{41568039-9809-4B2B-BA51-64E0E23C2BBE}" destId="{D87ADB57-9DB4-476E-8E99-32492AEF6743}" srcOrd="1" destOrd="0" presId="urn:microsoft.com/office/officeart/2005/8/layout/orgChart1"/>
    <dgm:cxn modelId="{EADCA2D1-3FF8-41A6-94FE-90489400AF31}" srcId="{41568039-9809-4B2B-BA51-64E0E23C2BBE}" destId="{CDF052C4-A8AB-4202-8058-7C76BD39B4F7}" srcOrd="0" destOrd="0" parTransId="{28404D89-B200-4098-BBAD-C99E5CF28F32}" sibTransId="{5151C3DC-C872-4F91-B6A0-6431876BB9B7}"/>
    <dgm:cxn modelId="{02438671-3BA0-47E7-A534-D34CD4B1B699}" type="presOf" srcId="{ED044282-9709-409C-A329-2B868569F6BC}" destId="{26748039-6874-42B3-9C6B-2A687CAEDF97}" srcOrd="0" destOrd="0" presId="urn:microsoft.com/office/officeart/2005/8/layout/orgChart1"/>
    <dgm:cxn modelId="{74E00FA0-F59D-4AF0-A98D-CFCEC0D1F25D}" type="presOf" srcId="{CDF052C4-A8AB-4202-8058-7C76BD39B4F7}" destId="{7CF785DA-36F2-47DA-8ED7-7160A188A469}" srcOrd="1" destOrd="0" presId="urn:microsoft.com/office/officeart/2005/8/layout/orgChart1"/>
    <dgm:cxn modelId="{96B36A6E-5598-45F4-AA52-BC584A5A57EF}" type="presOf" srcId="{28404D89-B200-4098-BBAD-C99E5CF28F32}" destId="{255617E7-BEEE-4D5E-8F75-C1588DC9AB47}" srcOrd="0" destOrd="0" presId="urn:microsoft.com/office/officeart/2005/8/layout/orgChart1"/>
    <dgm:cxn modelId="{68CE492A-C081-4650-8E50-A7D4ADEA3F74}" type="presOf" srcId="{BD3D72B1-EEF6-4EB4-803A-A74A6B419346}" destId="{B3263371-B20E-4D1C-87B0-F232DC5A756C}" srcOrd="0" destOrd="0" presId="urn:microsoft.com/office/officeart/2005/8/layout/orgChart1"/>
    <dgm:cxn modelId="{45404443-0413-47B7-A4F4-7FD9C8ECBA10}" srcId="{9DEA55C1-E59C-4B5B-90DC-1D0B54C2B20C}" destId="{41568039-9809-4B2B-BA51-64E0E23C2BBE}" srcOrd="0" destOrd="0" parTransId="{ED044282-9709-409C-A329-2B868569F6BC}" sibTransId="{7DF3ADED-0B1E-4DCA-9C7E-A36145EED7EE}"/>
    <dgm:cxn modelId="{47CD56CC-E241-4765-BB96-3528142BD85B}" type="presOf" srcId="{CDF052C4-A8AB-4202-8058-7C76BD39B4F7}" destId="{02D8A9AB-F467-4DD9-BA4D-2EBE25A39280}" srcOrd="0" destOrd="0" presId="urn:microsoft.com/office/officeart/2005/8/layout/orgChart1"/>
    <dgm:cxn modelId="{CBD5B124-8889-40BD-83A6-6D6697760703}" type="presOf" srcId="{9DEA55C1-E59C-4B5B-90DC-1D0B54C2B20C}" destId="{B2A4EFCD-7609-4E18-A214-10BA88B362DC}" srcOrd="1" destOrd="0" presId="urn:microsoft.com/office/officeart/2005/8/layout/orgChart1"/>
    <dgm:cxn modelId="{B4836F87-5C90-42E8-8EF9-E8906C0774FA}" type="presOf" srcId="{41568039-9809-4B2B-BA51-64E0E23C2BBE}" destId="{19FBE8A8-D4BA-45D1-97CD-FF1210CD856F}" srcOrd="0" destOrd="0" presId="urn:microsoft.com/office/officeart/2005/8/layout/orgChart1"/>
    <dgm:cxn modelId="{249329A8-F917-44DE-879B-81493D40AFAF}" srcId="{BD3D72B1-EEF6-4EB4-803A-A74A6B419346}" destId="{9DEA55C1-E59C-4B5B-90DC-1D0B54C2B20C}" srcOrd="0" destOrd="0" parTransId="{DC431621-F922-42D7-987E-BC6EADD572A1}" sibTransId="{1C0576D0-2BD9-4D61-BC42-6FFE9C63440E}"/>
    <dgm:cxn modelId="{A32C33CB-0F9C-4E24-8559-687E027CF9EC}" type="presParOf" srcId="{B3263371-B20E-4D1C-87B0-F232DC5A756C}" destId="{8CDE9839-8DE1-472C-9904-C93FC90AA559}" srcOrd="0" destOrd="0" presId="urn:microsoft.com/office/officeart/2005/8/layout/orgChart1"/>
    <dgm:cxn modelId="{67A5A9CA-4D0C-4CAA-A493-B9FB7F1B3780}" type="presParOf" srcId="{8CDE9839-8DE1-472C-9904-C93FC90AA559}" destId="{A15FBA2B-7AAA-4593-A287-168E70F88188}" srcOrd="0" destOrd="0" presId="urn:microsoft.com/office/officeart/2005/8/layout/orgChart1"/>
    <dgm:cxn modelId="{0E2B8CA3-B636-4E27-987D-3A31CF37B0A9}" type="presParOf" srcId="{A15FBA2B-7AAA-4593-A287-168E70F88188}" destId="{86D99192-4F64-487A-BE9B-B4D3790AE7BC}" srcOrd="0" destOrd="0" presId="urn:microsoft.com/office/officeart/2005/8/layout/orgChart1"/>
    <dgm:cxn modelId="{99F6D9E1-D6CC-405F-910C-CAA38F775B4F}" type="presParOf" srcId="{A15FBA2B-7AAA-4593-A287-168E70F88188}" destId="{B2A4EFCD-7609-4E18-A214-10BA88B362DC}" srcOrd="1" destOrd="0" presId="urn:microsoft.com/office/officeart/2005/8/layout/orgChart1"/>
    <dgm:cxn modelId="{C9307E13-ADE5-411C-87CC-0101A48944C0}" type="presParOf" srcId="{8CDE9839-8DE1-472C-9904-C93FC90AA559}" destId="{05E8A0F8-8F4A-4D16-B455-9B21EE5D83FA}" srcOrd="1" destOrd="0" presId="urn:microsoft.com/office/officeart/2005/8/layout/orgChart1"/>
    <dgm:cxn modelId="{6CFC3C3F-F296-4B27-B9E5-3E0A709F6964}" type="presParOf" srcId="{05E8A0F8-8F4A-4D16-B455-9B21EE5D83FA}" destId="{26748039-6874-42B3-9C6B-2A687CAEDF97}" srcOrd="0" destOrd="0" presId="urn:microsoft.com/office/officeart/2005/8/layout/orgChart1"/>
    <dgm:cxn modelId="{DA02067A-031B-46BF-8E17-038835A3449B}" type="presParOf" srcId="{05E8A0F8-8F4A-4D16-B455-9B21EE5D83FA}" destId="{1294F536-9FA0-46F5-98BA-18EE92504E46}" srcOrd="1" destOrd="0" presId="urn:microsoft.com/office/officeart/2005/8/layout/orgChart1"/>
    <dgm:cxn modelId="{AE1D2735-5B22-40F4-AB67-4F34C87B2846}" type="presParOf" srcId="{1294F536-9FA0-46F5-98BA-18EE92504E46}" destId="{914CB05A-8D64-4CEB-98C4-DA11CADF5EF5}" srcOrd="0" destOrd="0" presId="urn:microsoft.com/office/officeart/2005/8/layout/orgChart1"/>
    <dgm:cxn modelId="{D1215158-23A6-4F80-9488-5DBFA8FF2C24}" type="presParOf" srcId="{914CB05A-8D64-4CEB-98C4-DA11CADF5EF5}" destId="{19FBE8A8-D4BA-45D1-97CD-FF1210CD856F}" srcOrd="0" destOrd="0" presId="urn:microsoft.com/office/officeart/2005/8/layout/orgChart1"/>
    <dgm:cxn modelId="{3584159A-E68B-426A-91A3-07D3988863DA}" type="presParOf" srcId="{914CB05A-8D64-4CEB-98C4-DA11CADF5EF5}" destId="{D87ADB57-9DB4-476E-8E99-32492AEF6743}" srcOrd="1" destOrd="0" presId="urn:microsoft.com/office/officeart/2005/8/layout/orgChart1"/>
    <dgm:cxn modelId="{224E1D69-E501-4962-9978-FD8FB75DB8DF}" type="presParOf" srcId="{1294F536-9FA0-46F5-98BA-18EE92504E46}" destId="{DBDE0C42-B65A-4FF4-A1B6-4A7374870D94}" srcOrd="1" destOrd="0" presId="urn:microsoft.com/office/officeart/2005/8/layout/orgChart1"/>
    <dgm:cxn modelId="{8F3BAC66-D711-4A6B-9287-09FA367DE08B}" type="presParOf" srcId="{DBDE0C42-B65A-4FF4-A1B6-4A7374870D94}" destId="{255617E7-BEEE-4D5E-8F75-C1588DC9AB47}" srcOrd="0" destOrd="0" presId="urn:microsoft.com/office/officeart/2005/8/layout/orgChart1"/>
    <dgm:cxn modelId="{FF2FFCA4-8601-4A16-9794-DD68DA7809AB}" type="presParOf" srcId="{DBDE0C42-B65A-4FF4-A1B6-4A7374870D94}" destId="{D1A91270-8BB7-4F71-9221-A009F7FFD03D}" srcOrd="1" destOrd="0" presId="urn:microsoft.com/office/officeart/2005/8/layout/orgChart1"/>
    <dgm:cxn modelId="{330E0178-8BE4-45F9-AF84-17F0BC133D5E}" type="presParOf" srcId="{D1A91270-8BB7-4F71-9221-A009F7FFD03D}" destId="{AA620A81-FB2B-4BBA-9ACB-7173AA82032E}" srcOrd="0" destOrd="0" presId="urn:microsoft.com/office/officeart/2005/8/layout/orgChart1"/>
    <dgm:cxn modelId="{97F30735-4300-4EEA-A755-5005E04FF354}" type="presParOf" srcId="{AA620A81-FB2B-4BBA-9ACB-7173AA82032E}" destId="{02D8A9AB-F467-4DD9-BA4D-2EBE25A39280}" srcOrd="0" destOrd="0" presId="urn:microsoft.com/office/officeart/2005/8/layout/orgChart1"/>
    <dgm:cxn modelId="{C5CA5FFC-5910-4CA6-A87B-1DFF33E0CE7A}" type="presParOf" srcId="{AA620A81-FB2B-4BBA-9ACB-7173AA82032E}" destId="{7CF785DA-36F2-47DA-8ED7-7160A188A469}" srcOrd="1" destOrd="0" presId="urn:microsoft.com/office/officeart/2005/8/layout/orgChart1"/>
    <dgm:cxn modelId="{CAC878C0-CCF6-480D-A2F9-3BAB7B4FE1AF}" type="presParOf" srcId="{D1A91270-8BB7-4F71-9221-A009F7FFD03D}" destId="{1FB71CD5-E107-4CEE-88D9-C4DD75D772C1}" srcOrd="1" destOrd="0" presId="urn:microsoft.com/office/officeart/2005/8/layout/orgChart1"/>
    <dgm:cxn modelId="{F6AADF1C-1E97-46F2-83C4-3E62AEC78FEA}" type="presParOf" srcId="{D1A91270-8BB7-4F71-9221-A009F7FFD03D}" destId="{CB8B9A1D-DE8E-4A40-8429-14822C671A8A}" srcOrd="2" destOrd="0" presId="urn:microsoft.com/office/officeart/2005/8/layout/orgChart1"/>
    <dgm:cxn modelId="{EF333031-5E99-405E-9874-101640D48953}" type="presParOf" srcId="{1294F536-9FA0-46F5-98BA-18EE92504E46}" destId="{05F5590B-53D8-4D19-A747-694F7E5C5F12}" srcOrd="2" destOrd="0" presId="urn:microsoft.com/office/officeart/2005/8/layout/orgChart1"/>
    <dgm:cxn modelId="{4B047BD8-9DE0-4045-951B-3A97EF29AC46}" type="presParOf" srcId="{8CDE9839-8DE1-472C-9904-C93FC90AA559}" destId="{E6CFA08A-7145-470C-A659-6A725D85622B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1.xml><?xml version="1.0" encoding="utf-8"?>
<dgm:dataModel xmlns:dgm="http://schemas.openxmlformats.org/drawingml/2006/diagram" xmlns:a="http://schemas.openxmlformats.org/drawingml/2006/main">
  <dgm:ptLst>
    <dgm:pt modelId="{BD3D72B1-EEF6-4EB4-803A-A74A6B41934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41568039-9809-4B2B-BA51-64E0E23C2BBE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b="0" i="0" u="none" dirty="0"/>
            <a:t>Instructores(as)</a:t>
          </a:r>
        </a:p>
        <a:p>
          <a:pPr>
            <a:spcBef>
              <a:spcPts val="0"/>
            </a:spcBef>
            <a:spcAft>
              <a:spcPts val="0"/>
            </a:spcAft>
          </a:pPr>
          <a:endParaRPr lang="es-MX" altLang="es-MX" sz="1200" b="0" i="0" u="none" dirty="0"/>
        </a:p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b="0" i="0" u="none" dirty="0"/>
            <a:t>Instructor(a) de Educación </a:t>
          </a:r>
          <a:r>
            <a:rPr lang="es-MX" altLang="es-MX" sz="1200" b="0" i="0" u="none" dirty="0" smtClean="0"/>
            <a:t>Física</a:t>
          </a:r>
          <a:endParaRPr lang="es-MX" altLang="es-MX" sz="1200" b="0" i="0" u="none" dirty="0"/>
        </a:p>
      </dgm:t>
    </dgm:pt>
    <dgm:pt modelId="{ED044282-9709-409C-A329-2B868569F6BC}" type="parTrans" cxnId="{45404443-0413-47B7-A4F4-7FD9C8ECBA10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7DF3ADED-0B1E-4DCA-9C7E-A36145EED7EE}" type="sibTrans" cxnId="{45404443-0413-47B7-A4F4-7FD9C8ECBA10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9DEA55C1-E59C-4B5B-90DC-1D0B54C2B20C}">
      <dgm:prSet phldrT="[Texto]" custT="1"/>
      <dgm:spPr>
        <a:solidFill>
          <a:schemeClr val="bg1"/>
        </a:solidFill>
      </dgm:spPr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b="0" i="0" u="none" dirty="0"/>
            <a:t>Jefe(a) de Formación </a:t>
          </a:r>
          <a:r>
            <a:rPr lang="es-MX" altLang="es-MX" sz="1200" b="0" i="0" u="none" dirty="0" smtClean="0"/>
            <a:t>Inicial</a:t>
          </a:r>
          <a:endParaRPr lang="es-MX" altLang="es-MX" sz="1200" b="0" i="0" u="none" dirty="0"/>
        </a:p>
      </dgm:t>
    </dgm:pt>
    <dgm:pt modelId="{1C0576D0-2BD9-4D61-BC42-6FFE9C63440E}" type="sib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DC431621-F922-42D7-987E-BC6EADD572A1}" type="par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5E40DAF7-6325-4F0B-A198-035E8F918F13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b="0" i="0" u="none" dirty="0"/>
            <a:t>Cadetes</a:t>
          </a:r>
          <a:endParaRPr lang="es-ES" sz="1200" b="0" i="0" u="none" dirty="0"/>
        </a:p>
      </dgm:t>
    </dgm:pt>
    <dgm:pt modelId="{614F9FE7-3451-432A-9C09-5151D91A810C}" type="parTrans" cxnId="{A7213B73-9DBD-49ED-A9F4-7370C438B0E3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179799B9-8362-49F2-BFFE-C8EF1B1E22E2}" type="sibTrans" cxnId="{A7213B73-9DBD-49ED-A9F4-7370C438B0E3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1B8030C7-72AC-4B25-966F-3C290DE9E16B}">
      <dgm:prSet custT="1"/>
      <dgm:spPr/>
      <dgm:t>
        <a:bodyPr/>
        <a:lstStyle/>
        <a:p>
          <a:r>
            <a:rPr lang="es-MX" altLang="es-MX" sz="1200" dirty="0"/>
            <a:t>Coordinador(a) Académico(a)</a:t>
          </a:r>
          <a:endParaRPr lang="es-ES" sz="1200" dirty="0"/>
        </a:p>
      </dgm:t>
    </dgm:pt>
    <dgm:pt modelId="{3D02E900-C122-4A21-913A-D3104352EDB3}" type="parTrans" cxnId="{49E2D4FC-FA3E-413D-BE82-C15EACADAC01}">
      <dgm:prSet/>
      <dgm:spPr/>
      <dgm:t>
        <a:bodyPr/>
        <a:lstStyle/>
        <a:p>
          <a:endParaRPr lang="es-ES"/>
        </a:p>
      </dgm:t>
    </dgm:pt>
    <dgm:pt modelId="{36F5DBED-765F-46A1-BFB5-C93AE7392C77}" type="sibTrans" cxnId="{49E2D4FC-FA3E-413D-BE82-C15EACADAC01}">
      <dgm:prSet/>
      <dgm:spPr/>
      <dgm:t>
        <a:bodyPr/>
        <a:lstStyle/>
        <a:p>
          <a:endParaRPr lang="es-ES"/>
        </a:p>
      </dgm:t>
    </dgm:pt>
    <dgm:pt modelId="{B3263371-B20E-4D1C-87B0-F232DC5A756C}" type="pres">
      <dgm:prSet presAssocID="{BD3D72B1-EEF6-4EB4-803A-A74A6B4193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BE9D067A-1CFB-4184-8C6A-CF2708090784}" type="pres">
      <dgm:prSet presAssocID="{1B8030C7-72AC-4B25-966F-3C290DE9E16B}" presName="hierRoot1" presStyleCnt="0">
        <dgm:presLayoutVars>
          <dgm:hierBranch val="init"/>
        </dgm:presLayoutVars>
      </dgm:prSet>
      <dgm:spPr/>
    </dgm:pt>
    <dgm:pt modelId="{9D8B3453-EEA6-4ABE-99C5-1DF3EE9425B2}" type="pres">
      <dgm:prSet presAssocID="{1B8030C7-72AC-4B25-966F-3C290DE9E16B}" presName="rootComposite1" presStyleCnt="0"/>
      <dgm:spPr/>
    </dgm:pt>
    <dgm:pt modelId="{E69A1BFF-E1A7-4A79-8D59-0EBB8533D507}" type="pres">
      <dgm:prSet presAssocID="{1B8030C7-72AC-4B25-966F-3C290DE9E16B}" presName="rootText1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CAEA5F2-EF4B-487A-A322-644DA8485820}" type="pres">
      <dgm:prSet presAssocID="{1B8030C7-72AC-4B25-966F-3C290DE9E16B}" presName="rootConnector1" presStyleLbl="node1" presStyleIdx="0" presStyleCnt="0"/>
      <dgm:spPr/>
      <dgm:t>
        <a:bodyPr/>
        <a:lstStyle/>
        <a:p>
          <a:endParaRPr lang="es-ES"/>
        </a:p>
      </dgm:t>
    </dgm:pt>
    <dgm:pt modelId="{3F3B0579-B81C-4C27-9D3C-B9F8E11A5FDC}" type="pres">
      <dgm:prSet presAssocID="{1B8030C7-72AC-4B25-966F-3C290DE9E16B}" presName="hierChild2" presStyleCnt="0"/>
      <dgm:spPr/>
    </dgm:pt>
    <dgm:pt modelId="{539C0A17-DFEA-4339-89BA-6F564602FCDD}" type="pres">
      <dgm:prSet presAssocID="{DC431621-F922-42D7-987E-BC6EADD572A1}" presName="Name37" presStyleLbl="parChTrans1D2" presStyleIdx="0" presStyleCnt="1"/>
      <dgm:spPr/>
      <dgm:t>
        <a:bodyPr/>
        <a:lstStyle/>
        <a:p>
          <a:endParaRPr lang="es-ES"/>
        </a:p>
      </dgm:t>
    </dgm:pt>
    <dgm:pt modelId="{B17A8E77-8BE6-4971-9A45-ADEEDD492A88}" type="pres">
      <dgm:prSet presAssocID="{9DEA55C1-E59C-4B5B-90DC-1D0B54C2B20C}" presName="hierRoot2" presStyleCnt="0">
        <dgm:presLayoutVars>
          <dgm:hierBranch/>
        </dgm:presLayoutVars>
      </dgm:prSet>
      <dgm:spPr/>
    </dgm:pt>
    <dgm:pt modelId="{2679AC1D-80C5-4065-84A4-6AFD0F01BC73}" type="pres">
      <dgm:prSet presAssocID="{9DEA55C1-E59C-4B5B-90DC-1D0B54C2B20C}" presName="rootComposite" presStyleCnt="0"/>
      <dgm:spPr/>
    </dgm:pt>
    <dgm:pt modelId="{D5FCB016-4A0D-48F0-BEDF-68F01E1B3261}" type="pres">
      <dgm:prSet presAssocID="{9DEA55C1-E59C-4B5B-90DC-1D0B54C2B20C}" presName="rootText" presStyleLbl="node2" presStyleIdx="0" presStyleCnt="1" custScaleX="82540" custScaleY="8128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657C9A4-16F8-4303-AD1B-780BEBB505B0}" type="pres">
      <dgm:prSet presAssocID="{9DEA55C1-E59C-4B5B-90DC-1D0B54C2B20C}" presName="rootConnector" presStyleLbl="node2" presStyleIdx="0" presStyleCnt="1"/>
      <dgm:spPr/>
      <dgm:t>
        <a:bodyPr/>
        <a:lstStyle/>
        <a:p>
          <a:endParaRPr lang="es-ES"/>
        </a:p>
      </dgm:t>
    </dgm:pt>
    <dgm:pt modelId="{4DA63608-9003-46C5-87C3-4CA04F7F0D1A}" type="pres">
      <dgm:prSet presAssocID="{9DEA55C1-E59C-4B5B-90DC-1D0B54C2B20C}" presName="hierChild4" presStyleCnt="0"/>
      <dgm:spPr/>
    </dgm:pt>
    <dgm:pt modelId="{57F9E1FD-D10B-4E75-BC7D-DACEDCA2663B}" type="pres">
      <dgm:prSet presAssocID="{ED044282-9709-409C-A329-2B868569F6BC}" presName="Name35" presStyleLbl="parChTrans1D3" presStyleIdx="0" presStyleCnt="2"/>
      <dgm:spPr/>
      <dgm:t>
        <a:bodyPr/>
        <a:lstStyle/>
        <a:p>
          <a:endParaRPr lang="es-ES"/>
        </a:p>
      </dgm:t>
    </dgm:pt>
    <dgm:pt modelId="{1294F536-9FA0-46F5-98BA-18EE92504E46}" type="pres">
      <dgm:prSet presAssocID="{41568039-9809-4B2B-BA51-64E0E23C2BBE}" presName="hierRoot2" presStyleCnt="0">
        <dgm:presLayoutVars>
          <dgm:hierBranch/>
        </dgm:presLayoutVars>
      </dgm:prSet>
      <dgm:spPr/>
    </dgm:pt>
    <dgm:pt modelId="{914CB05A-8D64-4CEB-98C4-DA11CADF5EF5}" type="pres">
      <dgm:prSet presAssocID="{41568039-9809-4B2B-BA51-64E0E23C2BBE}" presName="rootComposite" presStyleCnt="0"/>
      <dgm:spPr/>
    </dgm:pt>
    <dgm:pt modelId="{19FBE8A8-D4BA-45D1-97CD-FF1210CD856F}" type="pres">
      <dgm:prSet presAssocID="{41568039-9809-4B2B-BA51-64E0E23C2BBE}" presName="rootText" presStyleLbl="node3" presStyleIdx="0" presStyleCnt="2" custScaleX="83667" custScaleY="92344" custLinFactNeighborX="-769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87ADB57-9DB4-476E-8E99-32492AEF6743}" type="pres">
      <dgm:prSet presAssocID="{41568039-9809-4B2B-BA51-64E0E23C2BBE}" presName="rootConnector" presStyleLbl="node3" presStyleIdx="0" presStyleCnt="2"/>
      <dgm:spPr/>
      <dgm:t>
        <a:bodyPr/>
        <a:lstStyle/>
        <a:p>
          <a:endParaRPr lang="es-ES"/>
        </a:p>
      </dgm:t>
    </dgm:pt>
    <dgm:pt modelId="{DBDE0C42-B65A-4FF4-A1B6-4A7374870D94}" type="pres">
      <dgm:prSet presAssocID="{41568039-9809-4B2B-BA51-64E0E23C2BBE}" presName="hierChild4" presStyleCnt="0"/>
      <dgm:spPr/>
    </dgm:pt>
    <dgm:pt modelId="{05F5590B-53D8-4D19-A747-694F7E5C5F12}" type="pres">
      <dgm:prSet presAssocID="{41568039-9809-4B2B-BA51-64E0E23C2BBE}" presName="hierChild5" presStyleCnt="0"/>
      <dgm:spPr/>
    </dgm:pt>
    <dgm:pt modelId="{1DDA2C03-B25B-4B85-91BE-95A4A9681C81}" type="pres">
      <dgm:prSet presAssocID="{614F9FE7-3451-432A-9C09-5151D91A810C}" presName="Name35" presStyleLbl="parChTrans1D3" presStyleIdx="1" presStyleCnt="2"/>
      <dgm:spPr/>
      <dgm:t>
        <a:bodyPr/>
        <a:lstStyle/>
        <a:p>
          <a:endParaRPr lang="es-ES"/>
        </a:p>
      </dgm:t>
    </dgm:pt>
    <dgm:pt modelId="{7F936C53-131E-4EE8-A0A7-4B32A8608187}" type="pres">
      <dgm:prSet presAssocID="{5E40DAF7-6325-4F0B-A198-035E8F918F13}" presName="hierRoot2" presStyleCnt="0">
        <dgm:presLayoutVars>
          <dgm:hierBranch val="init"/>
        </dgm:presLayoutVars>
      </dgm:prSet>
      <dgm:spPr/>
    </dgm:pt>
    <dgm:pt modelId="{C01A81A3-AA94-445E-AB52-F145FE3F976D}" type="pres">
      <dgm:prSet presAssocID="{5E40DAF7-6325-4F0B-A198-035E8F918F13}" presName="rootComposite" presStyleCnt="0"/>
      <dgm:spPr/>
    </dgm:pt>
    <dgm:pt modelId="{5665A267-FAE5-4C14-87F5-A7C47436A339}" type="pres">
      <dgm:prSet presAssocID="{5E40DAF7-6325-4F0B-A198-035E8F918F13}" presName="rootText" presStyleLbl="node3" presStyleIdx="1" presStyleCnt="2" custScaleX="83667" custScaleY="92344" custLinFactNeighborX="3812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16388C1-1829-4AF6-AA93-01C2F3750ED9}" type="pres">
      <dgm:prSet presAssocID="{5E40DAF7-6325-4F0B-A198-035E8F918F13}" presName="rootConnector" presStyleLbl="node3" presStyleIdx="1" presStyleCnt="2"/>
      <dgm:spPr/>
      <dgm:t>
        <a:bodyPr/>
        <a:lstStyle/>
        <a:p>
          <a:endParaRPr lang="es-ES"/>
        </a:p>
      </dgm:t>
    </dgm:pt>
    <dgm:pt modelId="{17B78950-BF8A-46A2-A575-8BA86A042E5E}" type="pres">
      <dgm:prSet presAssocID="{5E40DAF7-6325-4F0B-A198-035E8F918F13}" presName="hierChild4" presStyleCnt="0"/>
      <dgm:spPr/>
    </dgm:pt>
    <dgm:pt modelId="{A43F7B20-F528-47FB-A500-AB99921879F7}" type="pres">
      <dgm:prSet presAssocID="{5E40DAF7-6325-4F0B-A198-035E8F918F13}" presName="hierChild5" presStyleCnt="0"/>
      <dgm:spPr/>
    </dgm:pt>
    <dgm:pt modelId="{4EFD9E7A-7A0C-4616-A63F-1D832F6B70AE}" type="pres">
      <dgm:prSet presAssocID="{9DEA55C1-E59C-4B5B-90DC-1D0B54C2B20C}" presName="hierChild5" presStyleCnt="0"/>
      <dgm:spPr/>
    </dgm:pt>
    <dgm:pt modelId="{CBB94C6C-025F-4B11-AB48-3813C29DB307}" type="pres">
      <dgm:prSet presAssocID="{1B8030C7-72AC-4B25-966F-3C290DE9E16B}" presName="hierChild3" presStyleCnt="0"/>
      <dgm:spPr/>
    </dgm:pt>
  </dgm:ptLst>
  <dgm:cxnLst>
    <dgm:cxn modelId="{24223B22-BB23-47E1-9A1F-E915324421FF}" type="presOf" srcId="{DC431621-F922-42D7-987E-BC6EADD572A1}" destId="{539C0A17-DFEA-4339-89BA-6F564602FCDD}" srcOrd="0" destOrd="0" presId="urn:microsoft.com/office/officeart/2005/8/layout/orgChart1"/>
    <dgm:cxn modelId="{F27C19D4-87E2-40F7-AC3C-1132BD6F7F29}" type="presOf" srcId="{41568039-9809-4B2B-BA51-64E0E23C2BBE}" destId="{D87ADB57-9DB4-476E-8E99-32492AEF6743}" srcOrd="1" destOrd="0" presId="urn:microsoft.com/office/officeart/2005/8/layout/orgChart1"/>
    <dgm:cxn modelId="{49E2D4FC-FA3E-413D-BE82-C15EACADAC01}" srcId="{BD3D72B1-EEF6-4EB4-803A-A74A6B419346}" destId="{1B8030C7-72AC-4B25-966F-3C290DE9E16B}" srcOrd="0" destOrd="0" parTransId="{3D02E900-C122-4A21-913A-D3104352EDB3}" sibTransId="{36F5DBED-765F-46A1-BFB5-C93AE7392C77}"/>
    <dgm:cxn modelId="{40245A82-F283-4FCE-BB7C-5530C04B304C}" type="presOf" srcId="{5E40DAF7-6325-4F0B-A198-035E8F918F13}" destId="{816388C1-1829-4AF6-AA93-01C2F3750ED9}" srcOrd="1" destOrd="0" presId="urn:microsoft.com/office/officeart/2005/8/layout/orgChart1"/>
    <dgm:cxn modelId="{A7213B73-9DBD-49ED-A9F4-7370C438B0E3}" srcId="{9DEA55C1-E59C-4B5B-90DC-1D0B54C2B20C}" destId="{5E40DAF7-6325-4F0B-A198-035E8F918F13}" srcOrd="1" destOrd="0" parTransId="{614F9FE7-3451-432A-9C09-5151D91A810C}" sibTransId="{179799B9-8362-49F2-BFFE-C8EF1B1E22E2}"/>
    <dgm:cxn modelId="{96A18441-01CF-4935-9766-D5203B95226D}" type="presOf" srcId="{9DEA55C1-E59C-4B5B-90DC-1D0B54C2B20C}" destId="{8657C9A4-16F8-4303-AD1B-780BEBB505B0}" srcOrd="1" destOrd="0" presId="urn:microsoft.com/office/officeart/2005/8/layout/orgChart1"/>
    <dgm:cxn modelId="{45404443-0413-47B7-A4F4-7FD9C8ECBA10}" srcId="{9DEA55C1-E59C-4B5B-90DC-1D0B54C2B20C}" destId="{41568039-9809-4B2B-BA51-64E0E23C2BBE}" srcOrd="0" destOrd="0" parTransId="{ED044282-9709-409C-A329-2B868569F6BC}" sibTransId="{7DF3ADED-0B1E-4DCA-9C7E-A36145EED7EE}"/>
    <dgm:cxn modelId="{9BD6D029-0F50-4D6E-B29D-7C64B46671FA}" type="presOf" srcId="{9DEA55C1-E59C-4B5B-90DC-1D0B54C2B20C}" destId="{D5FCB016-4A0D-48F0-BEDF-68F01E1B3261}" srcOrd="0" destOrd="0" presId="urn:microsoft.com/office/officeart/2005/8/layout/orgChart1"/>
    <dgm:cxn modelId="{44099554-94D6-499D-AC33-8C17AE0E42C3}" type="presOf" srcId="{1B8030C7-72AC-4B25-966F-3C290DE9E16B}" destId="{E69A1BFF-E1A7-4A79-8D59-0EBB8533D507}" srcOrd="0" destOrd="0" presId="urn:microsoft.com/office/officeart/2005/8/layout/orgChart1"/>
    <dgm:cxn modelId="{71E7A256-60AC-4B1B-B126-CE32DE8A82F0}" type="presOf" srcId="{41568039-9809-4B2B-BA51-64E0E23C2BBE}" destId="{19FBE8A8-D4BA-45D1-97CD-FF1210CD856F}" srcOrd="0" destOrd="0" presId="urn:microsoft.com/office/officeart/2005/8/layout/orgChart1"/>
    <dgm:cxn modelId="{68CE492A-C081-4650-8E50-A7D4ADEA3F74}" type="presOf" srcId="{BD3D72B1-EEF6-4EB4-803A-A74A6B419346}" destId="{B3263371-B20E-4D1C-87B0-F232DC5A756C}" srcOrd="0" destOrd="0" presId="urn:microsoft.com/office/officeart/2005/8/layout/orgChart1"/>
    <dgm:cxn modelId="{421B30B1-E811-4E6C-A205-BD6D2D800870}" type="presOf" srcId="{5E40DAF7-6325-4F0B-A198-035E8F918F13}" destId="{5665A267-FAE5-4C14-87F5-A7C47436A339}" srcOrd="0" destOrd="0" presId="urn:microsoft.com/office/officeart/2005/8/layout/orgChart1"/>
    <dgm:cxn modelId="{0E918387-228C-4C5C-AFA3-00815A158758}" type="presOf" srcId="{1B8030C7-72AC-4B25-966F-3C290DE9E16B}" destId="{BCAEA5F2-EF4B-487A-A322-644DA8485820}" srcOrd="1" destOrd="0" presId="urn:microsoft.com/office/officeart/2005/8/layout/orgChart1"/>
    <dgm:cxn modelId="{249329A8-F917-44DE-879B-81493D40AFAF}" srcId="{1B8030C7-72AC-4B25-966F-3C290DE9E16B}" destId="{9DEA55C1-E59C-4B5B-90DC-1D0B54C2B20C}" srcOrd="0" destOrd="0" parTransId="{DC431621-F922-42D7-987E-BC6EADD572A1}" sibTransId="{1C0576D0-2BD9-4D61-BC42-6FFE9C63440E}"/>
    <dgm:cxn modelId="{940EF6AC-5C68-49E4-9E4A-2F46295EBE5E}" type="presOf" srcId="{614F9FE7-3451-432A-9C09-5151D91A810C}" destId="{1DDA2C03-B25B-4B85-91BE-95A4A9681C81}" srcOrd="0" destOrd="0" presId="urn:microsoft.com/office/officeart/2005/8/layout/orgChart1"/>
    <dgm:cxn modelId="{6D757816-09CC-419C-ABC3-5D5DF4A5A589}" type="presOf" srcId="{ED044282-9709-409C-A329-2B868569F6BC}" destId="{57F9E1FD-D10B-4E75-BC7D-DACEDCA2663B}" srcOrd="0" destOrd="0" presId="urn:microsoft.com/office/officeart/2005/8/layout/orgChart1"/>
    <dgm:cxn modelId="{AF9CE8FC-EF2D-414E-A422-A1A3AFA1FC23}" type="presParOf" srcId="{B3263371-B20E-4D1C-87B0-F232DC5A756C}" destId="{BE9D067A-1CFB-4184-8C6A-CF2708090784}" srcOrd="0" destOrd="0" presId="urn:microsoft.com/office/officeart/2005/8/layout/orgChart1"/>
    <dgm:cxn modelId="{331030D0-1CB6-47A7-B3A6-0AE8946136ED}" type="presParOf" srcId="{BE9D067A-1CFB-4184-8C6A-CF2708090784}" destId="{9D8B3453-EEA6-4ABE-99C5-1DF3EE9425B2}" srcOrd="0" destOrd="0" presId="urn:microsoft.com/office/officeart/2005/8/layout/orgChart1"/>
    <dgm:cxn modelId="{1BB71B6B-A103-4766-8CA6-C656BF0AD979}" type="presParOf" srcId="{9D8B3453-EEA6-4ABE-99C5-1DF3EE9425B2}" destId="{E69A1BFF-E1A7-4A79-8D59-0EBB8533D507}" srcOrd="0" destOrd="0" presId="urn:microsoft.com/office/officeart/2005/8/layout/orgChart1"/>
    <dgm:cxn modelId="{9228FEC1-51D3-47F6-9A59-F8B6E551140A}" type="presParOf" srcId="{9D8B3453-EEA6-4ABE-99C5-1DF3EE9425B2}" destId="{BCAEA5F2-EF4B-487A-A322-644DA8485820}" srcOrd="1" destOrd="0" presId="urn:microsoft.com/office/officeart/2005/8/layout/orgChart1"/>
    <dgm:cxn modelId="{5B3FFE15-3E22-4F49-A4B6-8AC8A14FAF69}" type="presParOf" srcId="{BE9D067A-1CFB-4184-8C6A-CF2708090784}" destId="{3F3B0579-B81C-4C27-9D3C-B9F8E11A5FDC}" srcOrd="1" destOrd="0" presId="urn:microsoft.com/office/officeart/2005/8/layout/orgChart1"/>
    <dgm:cxn modelId="{06A158E0-E1B9-4628-BFF4-6FD1E2B235F5}" type="presParOf" srcId="{3F3B0579-B81C-4C27-9D3C-B9F8E11A5FDC}" destId="{539C0A17-DFEA-4339-89BA-6F564602FCDD}" srcOrd="0" destOrd="0" presId="urn:microsoft.com/office/officeart/2005/8/layout/orgChart1"/>
    <dgm:cxn modelId="{75AF472C-F8D3-4E51-BD6A-EFFF132391BE}" type="presParOf" srcId="{3F3B0579-B81C-4C27-9D3C-B9F8E11A5FDC}" destId="{B17A8E77-8BE6-4971-9A45-ADEEDD492A88}" srcOrd="1" destOrd="0" presId="urn:microsoft.com/office/officeart/2005/8/layout/orgChart1"/>
    <dgm:cxn modelId="{BB5835EC-8FF9-447B-AE50-C56769A11325}" type="presParOf" srcId="{B17A8E77-8BE6-4971-9A45-ADEEDD492A88}" destId="{2679AC1D-80C5-4065-84A4-6AFD0F01BC73}" srcOrd="0" destOrd="0" presId="urn:microsoft.com/office/officeart/2005/8/layout/orgChart1"/>
    <dgm:cxn modelId="{4660D28A-E738-4B57-A68A-0B5DEEB1E424}" type="presParOf" srcId="{2679AC1D-80C5-4065-84A4-6AFD0F01BC73}" destId="{D5FCB016-4A0D-48F0-BEDF-68F01E1B3261}" srcOrd="0" destOrd="0" presId="urn:microsoft.com/office/officeart/2005/8/layout/orgChart1"/>
    <dgm:cxn modelId="{C34DC22A-DD42-4EAE-A0AA-066031D65295}" type="presParOf" srcId="{2679AC1D-80C5-4065-84A4-6AFD0F01BC73}" destId="{8657C9A4-16F8-4303-AD1B-780BEBB505B0}" srcOrd="1" destOrd="0" presId="urn:microsoft.com/office/officeart/2005/8/layout/orgChart1"/>
    <dgm:cxn modelId="{810EFB71-AD9E-430F-A2AD-CE2C206DC229}" type="presParOf" srcId="{B17A8E77-8BE6-4971-9A45-ADEEDD492A88}" destId="{4DA63608-9003-46C5-87C3-4CA04F7F0D1A}" srcOrd="1" destOrd="0" presId="urn:microsoft.com/office/officeart/2005/8/layout/orgChart1"/>
    <dgm:cxn modelId="{2BFC0CD2-079B-4AAA-99D5-C4E144DB7E7D}" type="presParOf" srcId="{4DA63608-9003-46C5-87C3-4CA04F7F0D1A}" destId="{57F9E1FD-D10B-4E75-BC7D-DACEDCA2663B}" srcOrd="0" destOrd="0" presId="urn:microsoft.com/office/officeart/2005/8/layout/orgChart1"/>
    <dgm:cxn modelId="{BC2C8661-FA4A-442E-ACBC-8BE4E1828C19}" type="presParOf" srcId="{4DA63608-9003-46C5-87C3-4CA04F7F0D1A}" destId="{1294F536-9FA0-46F5-98BA-18EE92504E46}" srcOrd="1" destOrd="0" presId="urn:microsoft.com/office/officeart/2005/8/layout/orgChart1"/>
    <dgm:cxn modelId="{3480F12B-92A0-4608-B494-D448DC410B15}" type="presParOf" srcId="{1294F536-9FA0-46F5-98BA-18EE92504E46}" destId="{914CB05A-8D64-4CEB-98C4-DA11CADF5EF5}" srcOrd="0" destOrd="0" presId="urn:microsoft.com/office/officeart/2005/8/layout/orgChart1"/>
    <dgm:cxn modelId="{5F5D6D75-A22F-4871-A953-2B64EAE2B8BB}" type="presParOf" srcId="{914CB05A-8D64-4CEB-98C4-DA11CADF5EF5}" destId="{19FBE8A8-D4BA-45D1-97CD-FF1210CD856F}" srcOrd="0" destOrd="0" presId="urn:microsoft.com/office/officeart/2005/8/layout/orgChart1"/>
    <dgm:cxn modelId="{2422A3DB-03F2-4F9F-8B22-3DF628E6A081}" type="presParOf" srcId="{914CB05A-8D64-4CEB-98C4-DA11CADF5EF5}" destId="{D87ADB57-9DB4-476E-8E99-32492AEF6743}" srcOrd="1" destOrd="0" presId="urn:microsoft.com/office/officeart/2005/8/layout/orgChart1"/>
    <dgm:cxn modelId="{AA5B48E5-16DB-4949-9E93-D10151FB6306}" type="presParOf" srcId="{1294F536-9FA0-46F5-98BA-18EE92504E46}" destId="{DBDE0C42-B65A-4FF4-A1B6-4A7374870D94}" srcOrd="1" destOrd="0" presId="urn:microsoft.com/office/officeart/2005/8/layout/orgChart1"/>
    <dgm:cxn modelId="{A95687E4-C041-4003-99B6-77F38B98EDA4}" type="presParOf" srcId="{1294F536-9FA0-46F5-98BA-18EE92504E46}" destId="{05F5590B-53D8-4D19-A747-694F7E5C5F12}" srcOrd="2" destOrd="0" presId="urn:microsoft.com/office/officeart/2005/8/layout/orgChart1"/>
    <dgm:cxn modelId="{9E8D5279-21C2-43A6-8818-78DD84DF1FC0}" type="presParOf" srcId="{4DA63608-9003-46C5-87C3-4CA04F7F0D1A}" destId="{1DDA2C03-B25B-4B85-91BE-95A4A9681C81}" srcOrd="2" destOrd="0" presId="urn:microsoft.com/office/officeart/2005/8/layout/orgChart1"/>
    <dgm:cxn modelId="{33EA075A-37D3-4064-890C-16C8DEBBE5F6}" type="presParOf" srcId="{4DA63608-9003-46C5-87C3-4CA04F7F0D1A}" destId="{7F936C53-131E-4EE8-A0A7-4B32A8608187}" srcOrd="3" destOrd="0" presId="urn:microsoft.com/office/officeart/2005/8/layout/orgChart1"/>
    <dgm:cxn modelId="{F61D0F14-AEB6-44F9-AF98-06973377368E}" type="presParOf" srcId="{7F936C53-131E-4EE8-A0A7-4B32A8608187}" destId="{C01A81A3-AA94-445E-AB52-F145FE3F976D}" srcOrd="0" destOrd="0" presId="urn:microsoft.com/office/officeart/2005/8/layout/orgChart1"/>
    <dgm:cxn modelId="{88349866-70ED-40D2-B53A-1D6716896FE0}" type="presParOf" srcId="{C01A81A3-AA94-445E-AB52-F145FE3F976D}" destId="{5665A267-FAE5-4C14-87F5-A7C47436A339}" srcOrd="0" destOrd="0" presId="urn:microsoft.com/office/officeart/2005/8/layout/orgChart1"/>
    <dgm:cxn modelId="{DB6994E7-C5C0-4964-A86F-C047BAC0A512}" type="presParOf" srcId="{C01A81A3-AA94-445E-AB52-F145FE3F976D}" destId="{816388C1-1829-4AF6-AA93-01C2F3750ED9}" srcOrd="1" destOrd="0" presId="urn:microsoft.com/office/officeart/2005/8/layout/orgChart1"/>
    <dgm:cxn modelId="{596532C7-A07B-4602-8794-8E4D29575D08}" type="presParOf" srcId="{7F936C53-131E-4EE8-A0A7-4B32A8608187}" destId="{17B78950-BF8A-46A2-A575-8BA86A042E5E}" srcOrd="1" destOrd="0" presId="urn:microsoft.com/office/officeart/2005/8/layout/orgChart1"/>
    <dgm:cxn modelId="{C12AAC78-2E8C-4798-B620-20E6DA0389EF}" type="presParOf" srcId="{7F936C53-131E-4EE8-A0A7-4B32A8608187}" destId="{A43F7B20-F528-47FB-A500-AB99921879F7}" srcOrd="2" destOrd="0" presId="urn:microsoft.com/office/officeart/2005/8/layout/orgChart1"/>
    <dgm:cxn modelId="{95D63E8F-1C71-4B2D-A3DE-0B82520733D9}" type="presParOf" srcId="{B17A8E77-8BE6-4971-9A45-ADEEDD492A88}" destId="{4EFD9E7A-7A0C-4616-A63F-1D832F6B70AE}" srcOrd="2" destOrd="0" presId="urn:microsoft.com/office/officeart/2005/8/layout/orgChart1"/>
    <dgm:cxn modelId="{A69981D4-6A78-4B2F-BC80-57DC75032D12}" type="presParOf" srcId="{BE9D067A-1CFB-4184-8C6A-CF2708090784}" destId="{CBB94C6C-025F-4B11-AB48-3813C29DB307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2.xml><?xml version="1.0" encoding="utf-8"?>
<dgm:dataModel xmlns:dgm="http://schemas.openxmlformats.org/drawingml/2006/diagram" xmlns:a="http://schemas.openxmlformats.org/drawingml/2006/main">
  <dgm:ptLst>
    <dgm:pt modelId="{BD3D72B1-EEF6-4EB4-803A-A74A6B41934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80C91609-4155-490D-A93A-2840363F77EF}">
      <dgm:prSet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 smtClean="0"/>
            <a:t>Coordinador(a) Administrativo(a)</a:t>
          </a:r>
          <a:endParaRPr lang="es-MX" altLang="es-MX" sz="1200" dirty="0">
            <a:latin typeface="+mn-lt"/>
          </a:endParaRPr>
        </a:p>
      </dgm:t>
    </dgm:pt>
    <dgm:pt modelId="{2A362D5D-A3DA-4F6C-8849-2A8C51EEB6D2}" type="parTrans" cxnId="{CD919398-2D16-476A-9BB4-B45D31C1442E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5A3BE225-2F5B-4161-8A74-36B352EE9587}" type="sibTrans" cxnId="{CD919398-2D16-476A-9BB4-B45D31C1442E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08165E91-96BF-4A01-9961-A8CB8CC0CBE2}">
      <dgm:prSet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sz="1200" dirty="0" smtClean="0">
              <a:latin typeface="+mn-lt"/>
            </a:rPr>
            <a:t>Profesional Especialista</a:t>
          </a:r>
          <a:endParaRPr lang="es-MX" altLang="es-MX" sz="1200" dirty="0">
            <a:latin typeface="+mn-lt"/>
          </a:endParaRPr>
        </a:p>
      </dgm:t>
    </dgm:pt>
    <dgm:pt modelId="{A503C271-4AFE-414B-91F0-604F4D5E9C77}" type="parTrans" cxnId="{153354D0-74DA-4CE7-9563-A43094CCF3C0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B7819D48-9169-49E7-A25C-F031E1664D59}" type="sibTrans" cxnId="{153354D0-74DA-4CE7-9563-A43094CCF3C0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7EE32AB9-5083-4F45-8A1F-7FC616E6A75E}">
      <dgm:prSet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sz="1200" dirty="0" smtClean="0">
              <a:solidFill>
                <a:schemeClr val="tx1"/>
              </a:solidFill>
              <a:latin typeface="+mn-lt"/>
            </a:rPr>
            <a:t>Médico(a)</a:t>
          </a:r>
          <a:endParaRPr lang="es-MX" altLang="es-MX" sz="1200" dirty="0">
            <a:latin typeface="+mn-lt"/>
          </a:endParaRPr>
        </a:p>
      </dgm:t>
    </dgm:pt>
    <dgm:pt modelId="{AD344A0C-5B61-40DD-AEA3-EE1B58708F18}" type="parTrans" cxnId="{98203E94-FC43-4557-8D28-394BDB1F2CC2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32E6EF9A-3E29-4BB3-A258-C8FCA51ECDE5}" type="sibTrans" cxnId="{98203E94-FC43-4557-8D28-394BDB1F2CC2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FE5DBA7D-92F8-4138-A38E-7DF5BE73595D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sz="1200" b="0" i="0" u="none" dirty="0" smtClean="0"/>
            <a:t>Cocineros(as)</a:t>
          </a:r>
          <a:endParaRPr lang="es-MX" altLang="es-MX" sz="1200" dirty="0">
            <a:latin typeface="+mn-lt"/>
          </a:endParaRPr>
        </a:p>
      </dgm:t>
    </dgm:pt>
    <dgm:pt modelId="{DBF20451-D5C0-4FB0-86B4-D6BDCC5013E3}" type="parTrans" cxnId="{C68CBEB8-B799-4AFE-A2A8-AB8CC2F4B076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7FEFAA15-1174-4ACE-B0BE-D3C4BC225DCC}" type="sibTrans" cxnId="{C68CBEB8-B799-4AFE-A2A8-AB8CC2F4B076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3DEB043E-EC53-4BBE-BF0C-4A2DD7E14584}">
      <dgm:prSet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sz="1200" b="0" i="0" u="none" dirty="0" smtClean="0"/>
            <a:t>Peluquero(a)</a:t>
          </a:r>
          <a:endParaRPr lang="es-MX" altLang="es-MX" sz="1200" dirty="0">
            <a:latin typeface="+mn-lt"/>
          </a:endParaRPr>
        </a:p>
      </dgm:t>
    </dgm:pt>
    <dgm:pt modelId="{F5C343EC-6206-4673-84CF-A409A8AB14F2}" type="parTrans" cxnId="{F4D09FE3-C3F0-40AC-8BB1-9BAA688BD9F2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195B56DA-ADFC-4E8A-8F87-5AF978B9F2A4}" type="sibTrans" cxnId="{F4D09FE3-C3F0-40AC-8BB1-9BAA688BD9F2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36E62343-136A-4966-BE2A-F4B729563614}">
      <dgm:prSet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b="0" i="0" u="none" dirty="0" smtClean="0"/>
            <a:t>Nutriólogo(a)</a:t>
          </a:r>
          <a:endParaRPr lang="es-MX" altLang="es-MX" sz="1200" dirty="0">
            <a:latin typeface="+mn-lt"/>
          </a:endParaRPr>
        </a:p>
      </dgm:t>
    </dgm:pt>
    <dgm:pt modelId="{7F9FE2CE-34A0-4C17-82A4-11C9851BE1CE}" type="parTrans" cxnId="{54D78248-D6EE-48B7-816D-4DCBA7D8A350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DF724CEF-09CC-4BF9-8A93-2F36EEF5531B}" type="sibTrans" cxnId="{54D78248-D6EE-48B7-816D-4DCBA7D8A350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22626786-DE7C-4C54-84CF-200A51BE740C}">
      <dgm:prSet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sz="1200" b="0" i="0" u="none" dirty="0" smtClean="0"/>
            <a:t>Intendente</a:t>
          </a:r>
          <a:endParaRPr lang="es-MX" altLang="es-MX" sz="1200" dirty="0">
            <a:latin typeface="+mn-lt"/>
          </a:endParaRPr>
        </a:p>
      </dgm:t>
    </dgm:pt>
    <dgm:pt modelId="{D16E1557-BA89-4F59-B327-0AD30D86AF15}" type="parTrans" cxnId="{76785F92-EC40-49A1-A285-CE55EF570DE2}">
      <dgm:prSet/>
      <dgm:spPr/>
      <dgm:t>
        <a:bodyPr/>
        <a:lstStyle/>
        <a:p>
          <a:endParaRPr lang="es-ES" sz="1200">
            <a:latin typeface="+mn-lt"/>
          </a:endParaRPr>
        </a:p>
      </dgm:t>
    </dgm:pt>
    <dgm:pt modelId="{2C542114-CB09-458C-BD9F-FEB1F1E3A591}" type="sibTrans" cxnId="{76785F92-EC40-49A1-A285-CE55EF570DE2}">
      <dgm:prSet/>
      <dgm:spPr/>
      <dgm:t>
        <a:bodyPr/>
        <a:lstStyle/>
        <a:p>
          <a:endParaRPr lang="es-ES" sz="1200">
            <a:latin typeface="+mn-lt"/>
          </a:endParaRPr>
        </a:p>
      </dgm:t>
    </dgm:pt>
    <dgm:pt modelId="{B3263371-B20E-4D1C-87B0-F232DC5A756C}" type="pres">
      <dgm:prSet presAssocID="{BD3D72B1-EEF6-4EB4-803A-A74A6B4193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78613B4F-C805-4037-8BE6-46A863845024}" type="pres">
      <dgm:prSet presAssocID="{80C91609-4155-490D-A93A-2840363F77EF}" presName="hierRoot1" presStyleCnt="0">
        <dgm:presLayoutVars>
          <dgm:hierBranch val="init"/>
        </dgm:presLayoutVars>
      </dgm:prSet>
      <dgm:spPr/>
    </dgm:pt>
    <dgm:pt modelId="{ADA315FC-C4FA-48E2-91E8-ECA5ADEF8B96}" type="pres">
      <dgm:prSet presAssocID="{80C91609-4155-490D-A93A-2840363F77EF}" presName="rootComposite1" presStyleCnt="0"/>
      <dgm:spPr/>
    </dgm:pt>
    <dgm:pt modelId="{C9A1B211-E669-42C9-B7A6-C3FDC880ED13}" type="pres">
      <dgm:prSet presAssocID="{80C91609-4155-490D-A93A-2840363F77EF}" presName="rootText1" presStyleLbl="node0" presStyleIdx="0" presStyleCnt="1" custScaleX="331761" custScaleY="297225" custLinFactNeighborY="-9621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C5CD60B-D4C4-4BF0-98CA-AFF83EEAF1D9}" type="pres">
      <dgm:prSet presAssocID="{80C91609-4155-490D-A93A-2840363F77EF}" presName="rootConnector1" presStyleLbl="node1" presStyleIdx="0" presStyleCnt="0"/>
      <dgm:spPr/>
      <dgm:t>
        <a:bodyPr/>
        <a:lstStyle/>
        <a:p>
          <a:endParaRPr lang="es-ES"/>
        </a:p>
      </dgm:t>
    </dgm:pt>
    <dgm:pt modelId="{2D62DD16-2541-4F59-ABCF-CFBCE77A7E56}" type="pres">
      <dgm:prSet presAssocID="{80C91609-4155-490D-A93A-2840363F77EF}" presName="hierChild2" presStyleCnt="0"/>
      <dgm:spPr/>
    </dgm:pt>
    <dgm:pt modelId="{C5CE2757-76A9-4983-8980-7594C2AEBB27}" type="pres">
      <dgm:prSet presAssocID="{A503C271-4AFE-414B-91F0-604F4D5E9C77}" presName="Name37" presStyleLbl="parChTrans1D2" presStyleIdx="0" presStyleCnt="6"/>
      <dgm:spPr/>
      <dgm:t>
        <a:bodyPr/>
        <a:lstStyle/>
        <a:p>
          <a:endParaRPr lang="es-ES"/>
        </a:p>
      </dgm:t>
    </dgm:pt>
    <dgm:pt modelId="{1144D930-7D8C-49FA-B589-F86C6D118904}" type="pres">
      <dgm:prSet presAssocID="{08165E91-96BF-4A01-9961-A8CB8CC0CBE2}" presName="hierRoot2" presStyleCnt="0">
        <dgm:presLayoutVars>
          <dgm:hierBranch/>
        </dgm:presLayoutVars>
      </dgm:prSet>
      <dgm:spPr/>
    </dgm:pt>
    <dgm:pt modelId="{4894D4FF-66AC-4158-8130-C4BC9741F635}" type="pres">
      <dgm:prSet presAssocID="{08165E91-96BF-4A01-9961-A8CB8CC0CBE2}" presName="rootComposite" presStyleCnt="0"/>
      <dgm:spPr/>
    </dgm:pt>
    <dgm:pt modelId="{CA22AC9C-FB9D-4189-A739-12E3BC5D1215}" type="pres">
      <dgm:prSet presAssocID="{08165E91-96BF-4A01-9961-A8CB8CC0CBE2}" presName="rootText" presStyleLbl="node2" presStyleIdx="0" presStyleCnt="6" custScaleX="191016" custScaleY="274361" custLinFactNeighborY="-2407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DF8A954-97BD-407C-B33F-1CA662E2FF31}" type="pres">
      <dgm:prSet presAssocID="{08165E91-96BF-4A01-9961-A8CB8CC0CBE2}" presName="rootConnector" presStyleLbl="node2" presStyleIdx="0" presStyleCnt="6"/>
      <dgm:spPr/>
      <dgm:t>
        <a:bodyPr/>
        <a:lstStyle/>
        <a:p>
          <a:endParaRPr lang="es-ES"/>
        </a:p>
      </dgm:t>
    </dgm:pt>
    <dgm:pt modelId="{29E5C785-FAE2-40E7-BFBB-FFB24F0CA3DF}" type="pres">
      <dgm:prSet presAssocID="{08165E91-96BF-4A01-9961-A8CB8CC0CBE2}" presName="hierChild4" presStyleCnt="0"/>
      <dgm:spPr/>
    </dgm:pt>
    <dgm:pt modelId="{73AA1777-832A-49DA-9575-7F0499A779B8}" type="pres">
      <dgm:prSet presAssocID="{08165E91-96BF-4A01-9961-A8CB8CC0CBE2}" presName="hierChild5" presStyleCnt="0"/>
      <dgm:spPr/>
    </dgm:pt>
    <dgm:pt modelId="{B18C0780-3E31-410C-B4F3-F5568AC77C6D}" type="pres">
      <dgm:prSet presAssocID="{AD344A0C-5B61-40DD-AEA3-EE1B58708F18}" presName="Name37" presStyleLbl="parChTrans1D2" presStyleIdx="1" presStyleCnt="6"/>
      <dgm:spPr/>
      <dgm:t>
        <a:bodyPr/>
        <a:lstStyle/>
        <a:p>
          <a:endParaRPr lang="es-ES"/>
        </a:p>
      </dgm:t>
    </dgm:pt>
    <dgm:pt modelId="{E6FA7745-2D2D-4AFE-911A-3D70DB1CE1CC}" type="pres">
      <dgm:prSet presAssocID="{7EE32AB9-5083-4F45-8A1F-7FC616E6A75E}" presName="hierRoot2" presStyleCnt="0">
        <dgm:presLayoutVars>
          <dgm:hierBranch/>
        </dgm:presLayoutVars>
      </dgm:prSet>
      <dgm:spPr/>
    </dgm:pt>
    <dgm:pt modelId="{349C27DF-8BAF-4539-9B50-DA1FE4CDFD0E}" type="pres">
      <dgm:prSet presAssocID="{7EE32AB9-5083-4F45-8A1F-7FC616E6A75E}" presName="rootComposite" presStyleCnt="0"/>
      <dgm:spPr/>
    </dgm:pt>
    <dgm:pt modelId="{3E6DBC6E-09F9-4CFB-86BE-503A1E973AF4}" type="pres">
      <dgm:prSet presAssocID="{7EE32AB9-5083-4F45-8A1F-7FC616E6A75E}" presName="rootText" presStyleLbl="node2" presStyleIdx="1" presStyleCnt="6" custScaleX="191016" custScaleY="228634" custLinFactNeighborY="-2407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3EEFC81-7185-42C8-BBB6-1B1F6D51C6FB}" type="pres">
      <dgm:prSet presAssocID="{7EE32AB9-5083-4F45-8A1F-7FC616E6A75E}" presName="rootConnector" presStyleLbl="node2" presStyleIdx="1" presStyleCnt="6"/>
      <dgm:spPr/>
      <dgm:t>
        <a:bodyPr/>
        <a:lstStyle/>
        <a:p>
          <a:endParaRPr lang="es-ES"/>
        </a:p>
      </dgm:t>
    </dgm:pt>
    <dgm:pt modelId="{0A5BAD7C-2668-48A6-BA70-A8A406504BB7}" type="pres">
      <dgm:prSet presAssocID="{7EE32AB9-5083-4F45-8A1F-7FC616E6A75E}" presName="hierChild4" presStyleCnt="0"/>
      <dgm:spPr/>
    </dgm:pt>
    <dgm:pt modelId="{0D215BCD-C1B0-43A2-A91E-10C6ACCD4CB6}" type="pres">
      <dgm:prSet presAssocID="{7EE32AB9-5083-4F45-8A1F-7FC616E6A75E}" presName="hierChild5" presStyleCnt="0"/>
      <dgm:spPr/>
    </dgm:pt>
    <dgm:pt modelId="{3FAAA47F-254D-434A-9F5A-D4E21591B1FB}" type="pres">
      <dgm:prSet presAssocID="{DBF20451-D5C0-4FB0-86B4-D6BDCC5013E3}" presName="Name37" presStyleLbl="parChTrans1D2" presStyleIdx="2" presStyleCnt="6"/>
      <dgm:spPr/>
      <dgm:t>
        <a:bodyPr/>
        <a:lstStyle/>
        <a:p>
          <a:endParaRPr lang="es-ES"/>
        </a:p>
      </dgm:t>
    </dgm:pt>
    <dgm:pt modelId="{622E9140-80B0-417B-9FB1-3EF2BFB606CB}" type="pres">
      <dgm:prSet presAssocID="{FE5DBA7D-92F8-4138-A38E-7DF5BE73595D}" presName="hierRoot2" presStyleCnt="0">
        <dgm:presLayoutVars>
          <dgm:hierBranch/>
        </dgm:presLayoutVars>
      </dgm:prSet>
      <dgm:spPr/>
    </dgm:pt>
    <dgm:pt modelId="{C723203A-5F71-4016-A329-F9AE9719083B}" type="pres">
      <dgm:prSet presAssocID="{FE5DBA7D-92F8-4138-A38E-7DF5BE73595D}" presName="rootComposite" presStyleCnt="0"/>
      <dgm:spPr/>
    </dgm:pt>
    <dgm:pt modelId="{CDD94E9D-041E-415C-A663-EE63F464AC03}" type="pres">
      <dgm:prSet presAssocID="{FE5DBA7D-92F8-4138-A38E-7DF5BE73595D}" presName="rootText" presStyleLbl="node2" presStyleIdx="2" presStyleCnt="6" custScaleX="172015" custScaleY="228634" custLinFactNeighborY="-2407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6691864-604E-4B32-9299-E4080442DA22}" type="pres">
      <dgm:prSet presAssocID="{FE5DBA7D-92F8-4138-A38E-7DF5BE73595D}" presName="rootConnector" presStyleLbl="node2" presStyleIdx="2" presStyleCnt="6"/>
      <dgm:spPr/>
      <dgm:t>
        <a:bodyPr/>
        <a:lstStyle/>
        <a:p>
          <a:endParaRPr lang="es-ES"/>
        </a:p>
      </dgm:t>
    </dgm:pt>
    <dgm:pt modelId="{8751E99E-DD0F-47A1-B4B1-EB48CA0B9188}" type="pres">
      <dgm:prSet presAssocID="{FE5DBA7D-92F8-4138-A38E-7DF5BE73595D}" presName="hierChild4" presStyleCnt="0"/>
      <dgm:spPr/>
    </dgm:pt>
    <dgm:pt modelId="{95E327AD-8505-4EFA-A243-9C4CD7206E22}" type="pres">
      <dgm:prSet presAssocID="{FE5DBA7D-92F8-4138-A38E-7DF5BE73595D}" presName="hierChild5" presStyleCnt="0"/>
      <dgm:spPr/>
    </dgm:pt>
    <dgm:pt modelId="{677C7C28-54DE-4CFC-B494-2E94158CFA0D}" type="pres">
      <dgm:prSet presAssocID="{F5C343EC-6206-4673-84CF-A409A8AB14F2}" presName="Name37" presStyleLbl="parChTrans1D2" presStyleIdx="3" presStyleCnt="6"/>
      <dgm:spPr/>
      <dgm:t>
        <a:bodyPr/>
        <a:lstStyle/>
        <a:p>
          <a:endParaRPr lang="es-ES"/>
        </a:p>
      </dgm:t>
    </dgm:pt>
    <dgm:pt modelId="{0B8307E7-EF7A-451C-A6EA-89CF810B71BA}" type="pres">
      <dgm:prSet presAssocID="{3DEB043E-EC53-4BBE-BF0C-4A2DD7E14584}" presName="hierRoot2" presStyleCnt="0">
        <dgm:presLayoutVars>
          <dgm:hierBranch/>
        </dgm:presLayoutVars>
      </dgm:prSet>
      <dgm:spPr/>
    </dgm:pt>
    <dgm:pt modelId="{F01E0178-F6AE-462C-AA6D-0103F7C08D06}" type="pres">
      <dgm:prSet presAssocID="{3DEB043E-EC53-4BBE-BF0C-4A2DD7E14584}" presName="rootComposite" presStyleCnt="0"/>
      <dgm:spPr/>
    </dgm:pt>
    <dgm:pt modelId="{0EE3BB96-C234-424F-8EB5-06B4FD1535AF}" type="pres">
      <dgm:prSet presAssocID="{3DEB043E-EC53-4BBE-BF0C-4A2DD7E14584}" presName="rootText" presStyleLbl="node2" presStyleIdx="3" presStyleCnt="6" custScaleX="172015" custScaleY="228634" custLinFactNeighborY="-2407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70214CC-1427-4BCE-9ECE-CA208B0E4F84}" type="pres">
      <dgm:prSet presAssocID="{3DEB043E-EC53-4BBE-BF0C-4A2DD7E14584}" presName="rootConnector" presStyleLbl="node2" presStyleIdx="3" presStyleCnt="6"/>
      <dgm:spPr/>
      <dgm:t>
        <a:bodyPr/>
        <a:lstStyle/>
        <a:p>
          <a:endParaRPr lang="es-ES"/>
        </a:p>
      </dgm:t>
    </dgm:pt>
    <dgm:pt modelId="{642A053B-13D6-42E7-815A-86B56BF68981}" type="pres">
      <dgm:prSet presAssocID="{3DEB043E-EC53-4BBE-BF0C-4A2DD7E14584}" presName="hierChild4" presStyleCnt="0"/>
      <dgm:spPr/>
    </dgm:pt>
    <dgm:pt modelId="{E7714A89-E1FF-4B49-96F3-F04E1A4A7404}" type="pres">
      <dgm:prSet presAssocID="{3DEB043E-EC53-4BBE-BF0C-4A2DD7E14584}" presName="hierChild5" presStyleCnt="0"/>
      <dgm:spPr/>
    </dgm:pt>
    <dgm:pt modelId="{0D090D59-63ED-4999-8F83-CFD5473E613F}" type="pres">
      <dgm:prSet presAssocID="{7F9FE2CE-34A0-4C17-82A4-11C9851BE1CE}" presName="Name37" presStyleLbl="parChTrans1D2" presStyleIdx="4" presStyleCnt="6"/>
      <dgm:spPr/>
      <dgm:t>
        <a:bodyPr/>
        <a:lstStyle/>
        <a:p>
          <a:endParaRPr lang="es-ES"/>
        </a:p>
      </dgm:t>
    </dgm:pt>
    <dgm:pt modelId="{6AD24903-C7F9-44AB-B142-F47EFF9CA9D9}" type="pres">
      <dgm:prSet presAssocID="{36E62343-136A-4966-BE2A-F4B729563614}" presName="hierRoot2" presStyleCnt="0">
        <dgm:presLayoutVars>
          <dgm:hierBranch/>
        </dgm:presLayoutVars>
      </dgm:prSet>
      <dgm:spPr/>
    </dgm:pt>
    <dgm:pt modelId="{05978909-587A-4975-A484-75011558EA46}" type="pres">
      <dgm:prSet presAssocID="{36E62343-136A-4966-BE2A-F4B729563614}" presName="rootComposite" presStyleCnt="0"/>
      <dgm:spPr/>
    </dgm:pt>
    <dgm:pt modelId="{A3D54F7D-A2C0-4FDB-AB4C-71F01654996D}" type="pres">
      <dgm:prSet presAssocID="{36E62343-136A-4966-BE2A-F4B729563614}" presName="rootText" presStyleLbl="node2" presStyleIdx="4" presStyleCnt="6" custScaleX="172015" custScaleY="228634" custLinFactNeighborX="-582" custLinFactNeighborY="-2406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F5E34D9-423C-4AF8-9E9D-66034775DC0A}" type="pres">
      <dgm:prSet presAssocID="{36E62343-136A-4966-BE2A-F4B729563614}" presName="rootConnector" presStyleLbl="node2" presStyleIdx="4" presStyleCnt="6"/>
      <dgm:spPr/>
      <dgm:t>
        <a:bodyPr/>
        <a:lstStyle/>
        <a:p>
          <a:endParaRPr lang="es-ES"/>
        </a:p>
      </dgm:t>
    </dgm:pt>
    <dgm:pt modelId="{31974626-EA62-4E67-AD4F-3FB876326383}" type="pres">
      <dgm:prSet presAssocID="{36E62343-136A-4966-BE2A-F4B729563614}" presName="hierChild4" presStyleCnt="0"/>
      <dgm:spPr/>
    </dgm:pt>
    <dgm:pt modelId="{F3F4749C-C350-4B96-AF88-7D327BB3CF4E}" type="pres">
      <dgm:prSet presAssocID="{36E62343-136A-4966-BE2A-F4B729563614}" presName="hierChild5" presStyleCnt="0"/>
      <dgm:spPr/>
    </dgm:pt>
    <dgm:pt modelId="{25996031-2874-4802-9332-88FB304950CE}" type="pres">
      <dgm:prSet presAssocID="{D16E1557-BA89-4F59-B327-0AD30D86AF15}" presName="Name37" presStyleLbl="parChTrans1D2" presStyleIdx="5" presStyleCnt="6"/>
      <dgm:spPr/>
      <dgm:t>
        <a:bodyPr/>
        <a:lstStyle/>
        <a:p>
          <a:endParaRPr lang="es-ES"/>
        </a:p>
      </dgm:t>
    </dgm:pt>
    <dgm:pt modelId="{648AF9CA-2C88-4D15-897F-BE1EEF05E961}" type="pres">
      <dgm:prSet presAssocID="{22626786-DE7C-4C54-84CF-200A51BE740C}" presName="hierRoot2" presStyleCnt="0">
        <dgm:presLayoutVars>
          <dgm:hierBranch val="init"/>
        </dgm:presLayoutVars>
      </dgm:prSet>
      <dgm:spPr/>
    </dgm:pt>
    <dgm:pt modelId="{59682598-4FC4-4DAE-A9B9-32CC5D16107F}" type="pres">
      <dgm:prSet presAssocID="{22626786-DE7C-4C54-84CF-200A51BE740C}" presName="rootComposite" presStyleCnt="0"/>
      <dgm:spPr/>
    </dgm:pt>
    <dgm:pt modelId="{1D3AA663-2735-49AF-A73E-97523BCD6A97}" type="pres">
      <dgm:prSet presAssocID="{22626786-DE7C-4C54-84CF-200A51BE740C}" presName="rootText" presStyleLbl="node2" presStyleIdx="5" presStyleCnt="6" custScaleX="172015" custScaleY="228634" custLinFactNeighborY="-2428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A2475F3-0954-4344-9FE8-B2DE0DD4C26E}" type="pres">
      <dgm:prSet presAssocID="{22626786-DE7C-4C54-84CF-200A51BE740C}" presName="rootConnector" presStyleLbl="node2" presStyleIdx="5" presStyleCnt="6"/>
      <dgm:spPr/>
      <dgm:t>
        <a:bodyPr/>
        <a:lstStyle/>
        <a:p>
          <a:endParaRPr lang="es-ES"/>
        </a:p>
      </dgm:t>
    </dgm:pt>
    <dgm:pt modelId="{7D6DD89C-9210-47CC-8670-3A89C3E4B631}" type="pres">
      <dgm:prSet presAssocID="{22626786-DE7C-4C54-84CF-200A51BE740C}" presName="hierChild4" presStyleCnt="0"/>
      <dgm:spPr/>
    </dgm:pt>
    <dgm:pt modelId="{E7FA2135-3969-4F7C-889B-ABE641E7231D}" type="pres">
      <dgm:prSet presAssocID="{22626786-DE7C-4C54-84CF-200A51BE740C}" presName="hierChild5" presStyleCnt="0"/>
      <dgm:spPr/>
    </dgm:pt>
    <dgm:pt modelId="{954AC6CD-2A6B-494E-8598-ABF40E7D3444}" type="pres">
      <dgm:prSet presAssocID="{80C91609-4155-490D-A93A-2840363F77EF}" presName="hierChild3" presStyleCnt="0"/>
      <dgm:spPr/>
    </dgm:pt>
  </dgm:ptLst>
  <dgm:cxnLst>
    <dgm:cxn modelId="{672D9BD1-0855-4A84-9863-20486D61D816}" type="presOf" srcId="{3DEB043E-EC53-4BBE-BF0C-4A2DD7E14584}" destId="{0EE3BB96-C234-424F-8EB5-06B4FD1535AF}" srcOrd="0" destOrd="0" presId="urn:microsoft.com/office/officeart/2005/8/layout/orgChart1"/>
    <dgm:cxn modelId="{21AAC684-C8FB-43AD-A3F6-47508D9442F6}" type="presOf" srcId="{08165E91-96BF-4A01-9961-A8CB8CC0CBE2}" destId="{1DF8A954-97BD-407C-B33F-1CA662E2FF31}" srcOrd="1" destOrd="0" presId="urn:microsoft.com/office/officeart/2005/8/layout/orgChart1"/>
    <dgm:cxn modelId="{3DF56094-95F7-4C9C-8104-3BFF1F9D0C5A}" type="presOf" srcId="{FE5DBA7D-92F8-4138-A38E-7DF5BE73595D}" destId="{CDD94E9D-041E-415C-A663-EE63F464AC03}" srcOrd="0" destOrd="0" presId="urn:microsoft.com/office/officeart/2005/8/layout/orgChart1"/>
    <dgm:cxn modelId="{CA0A388D-E30C-4548-99C4-ECCD02C6E852}" type="presOf" srcId="{80C91609-4155-490D-A93A-2840363F77EF}" destId="{C9A1B211-E669-42C9-B7A6-C3FDC880ED13}" srcOrd="0" destOrd="0" presId="urn:microsoft.com/office/officeart/2005/8/layout/orgChart1"/>
    <dgm:cxn modelId="{33A414B8-DBBD-4FE8-8D03-C5E165719F44}" type="presOf" srcId="{A503C271-4AFE-414B-91F0-604F4D5E9C77}" destId="{C5CE2757-76A9-4983-8980-7594C2AEBB27}" srcOrd="0" destOrd="0" presId="urn:microsoft.com/office/officeart/2005/8/layout/orgChart1"/>
    <dgm:cxn modelId="{C508EC52-AEFD-495B-B77F-7037B7F08876}" type="presOf" srcId="{7EE32AB9-5083-4F45-8A1F-7FC616E6A75E}" destId="{3E6DBC6E-09F9-4CFB-86BE-503A1E973AF4}" srcOrd="0" destOrd="0" presId="urn:microsoft.com/office/officeart/2005/8/layout/orgChart1"/>
    <dgm:cxn modelId="{153354D0-74DA-4CE7-9563-A43094CCF3C0}" srcId="{80C91609-4155-490D-A93A-2840363F77EF}" destId="{08165E91-96BF-4A01-9961-A8CB8CC0CBE2}" srcOrd="0" destOrd="0" parTransId="{A503C271-4AFE-414B-91F0-604F4D5E9C77}" sibTransId="{B7819D48-9169-49E7-A25C-F031E1664D59}"/>
    <dgm:cxn modelId="{5DD2910E-EBB5-468C-8C5B-01EC029EE9FF}" type="presOf" srcId="{D16E1557-BA89-4F59-B327-0AD30D86AF15}" destId="{25996031-2874-4802-9332-88FB304950CE}" srcOrd="0" destOrd="0" presId="urn:microsoft.com/office/officeart/2005/8/layout/orgChart1"/>
    <dgm:cxn modelId="{80EEE2FD-10FC-4F4F-804D-7DD8654D5712}" type="presOf" srcId="{22626786-DE7C-4C54-84CF-200A51BE740C}" destId="{1D3AA663-2735-49AF-A73E-97523BCD6A97}" srcOrd="0" destOrd="0" presId="urn:microsoft.com/office/officeart/2005/8/layout/orgChart1"/>
    <dgm:cxn modelId="{AFBB4A37-C14F-4E77-BAC7-D45E0B9CC870}" type="presOf" srcId="{F5C343EC-6206-4673-84CF-A409A8AB14F2}" destId="{677C7C28-54DE-4CFC-B494-2E94158CFA0D}" srcOrd="0" destOrd="0" presId="urn:microsoft.com/office/officeart/2005/8/layout/orgChart1"/>
    <dgm:cxn modelId="{B2E1F11E-BB3F-42FC-A3E9-ED98BAB71EB7}" type="presOf" srcId="{36E62343-136A-4966-BE2A-F4B729563614}" destId="{A3D54F7D-A2C0-4FDB-AB4C-71F01654996D}" srcOrd="0" destOrd="0" presId="urn:microsoft.com/office/officeart/2005/8/layout/orgChart1"/>
    <dgm:cxn modelId="{308713AD-E82B-476A-AF95-E072F57AEE9A}" type="presOf" srcId="{AD344A0C-5B61-40DD-AEA3-EE1B58708F18}" destId="{B18C0780-3E31-410C-B4F3-F5568AC77C6D}" srcOrd="0" destOrd="0" presId="urn:microsoft.com/office/officeart/2005/8/layout/orgChart1"/>
    <dgm:cxn modelId="{209FC189-4ABD-432D-968F-0B5C2EA57399}" type="presOf" srcId="{BD3D72B1-EEF6-4EB4-803A-A74A6B419346}" destId="{B3263371-B20E-4D1C-87B0-F232DC5A756C}" srcOrd="0" destOrd="0" presId="urn:microsoft.com/office/officeart/2005/8/layout/orgChart1"/>
    <dgm:cxn modelId="{76785F92-EC40-49A1-A285-CE55EF570DE2}" srcId="{80C91609-4155-490D-A93A-2840363F77EF}" destId="{22626786-DE7C-4C54-84CF-200A51BE740C}" srcOrd="5" destOrd="0" parTransId="{D16E1557-BA89-4F59-B327-0AD30D86AF15}" sibTransId="{2C542114-CB09-458C-BD9F-FEB1F1E3A591}"/>
    <dgm:cxn modelId="{325CFC91-302C-47BD-8ECB-98DF2415F09F}" type="presOf" srcId="{3DEB043E-EC53-4BBE-BF0C-4A2DD7E14584}" destId="{270214CC-1427-4BCE-9ECE-CA208B0E4F84}" srcOrd="1" destOrd="0" presId="urn:microsoft.com/office/officeart/2005/8/layout/orgChart1"/>
    <dgm:cxn modelId="{35EB130C-DEDB-4C25-893A-ED3F7ACAE279}" type="presOf" srcId="{7EE32AB9-5083-4F45-8A1F-7FC616E6A75E}" destId="{B3EEFC81-7185-42C8-BBB6-1B1F6D51C6FB}" srcOrd="1" destOrd="0" presId="urn:microsoft.com/office/officeart/2005/8/layout/orgChart1"/>
    <dgm:cxn modelId="{CB43D994-E659-4219-8C2E-5CA024093E89}" type="presOf" srcId="{22626786-DE7C-4C54-84CF-200A51BE740C}" destId="{DA2475F3-0954-4344-9FE8-B2DE0DD4C26E}" srcOrd="1" destOrd="0" presId="urn:microsoft.com/office/officeart/2005/8/layout/orgChart1"/>
    <dgm:cxn modelId="{BCD6D1FA-DE33-434E-A123-6F5AE7269200}" type="presOf" srcId="{DBF20451-D5C0-4FB0-86B4-D6BDCC5013E3}" destId="{3FAAA47F-254D-434A-9F5A-D4E21591B1FB}" srcOrd="0" destOrd="0" presId="urn:microsoft.com/office/officeart/2005/8/layout/orgChart1"/>
    <dgm:cxn modelId="{00041CBC-7315-4002-B995-5547A8274AB7}" type="presOf" srcId="{08165E91-96BF-4A01-9961-A8CB8CC0CBE2}" destId="{CA22AC9C-FB9D-4189-A739-12E3BC5D1215}" srcOrd="0" destOrd="0" presId="urn:microsoft.com/office/officeart/2005/8/layout/orgChart1"/>
    <dgm:cxn modelId="{3B23FB61-1F0E-481B-A46F-AD6553DCDBB5}" type="presOf" srcId="{36E62343-136A-4966-BE2A-F4B729563614}" destId="{9F5E34D9-423C-4AF8-9E9D-66034775DC0A}" srcOrd="1" destOrd="0" presId="urn:microsoft.com/office/officeart/2005/8/layout/orgChart1"/>
    <dgm:cxn modelId="{54D78248-D6EE-48B7-816D-4DCBA7D8A350}" srcId="{80C91609-4155-490D-A93A-2840363F77EF}" destId="{36E62343-136A-4966-BE2A-F4B729563614}" srcOrd="4" destOrd="0" parTransId="{7F9FE2CE-34A0-4C17-82A4-11C9851BE1CE}" sibTransId="{DF724CEF-09CC-4BF9-8A93-2F36EEF5531B}"/>
    <dgm:cxn modelId="{C68CBEB8-B799-4AFE-A2A8-AB8CC2F4B076}" srcId="{80C91609-4155-490D-A93A-2840363F77EF}" destId="{FE5DBA7D-92F8-4138-A38E-7DF5BE73595D}" srcOrd="2" destOrd="0" parTransId="{DBF20451-D5C0-4FB0-86B4-D6BDCC5013E3}" sibTransId="{7FEFAA15-1174-4ACE-B0BE-D3C4BC225DCC}"/>
    <dgm:cxn modelId="{98203E94-FC43-4557-8D28-394BDB1F2CC2}" srcId="{80C91609-4155-490D-A93A-2840363F77EF}" destId="{7EE32AB9-5083-4F45-8A1F-7FC616E6A75E}" srcOrd="1" destOrd="0" parTransId="{AD344A0C-5B61-40DD-AEA3-EE1B58708F18}" sibTransId="{32E6EF9A-3E29-4BB3-A258-C8FCA51ECDE5}"/>
    <dgm:cxn modelId="{76D85DC2-1C97-4B2F-8E56-53AB6721E61A}" type="presOf" srcId="{80C91609-4155-490D-A93A-2840363F77EF}" destId="{2C5CD60B-D4C4-4BF0-98CA-AFF83EEAF1D9}" srcOrd="1" destOrd="0" presId="urn:microsoft.com/office/officeart/2005/8/layout/orgChart1"/>
    <dgm:cxn modelId="{79129484-334A-4BC2-801A-C3849A0235DD}" type="presOf" srcId="{7F9FE2CE-34A0-4C17-82A4-11C9851BE1CE}" destId="{0D090D59-63ED-4999-8F83-CFD5473E613F}" srcOrd="0" destOrd="0" presId="urn:microsoft.com/office/officeart/2005/8/layout/orgChart1"/>
    <dgm:cxn modelId="{9188C556-6299-4802-8E13-3BDD370DE17F}" type="presOf" srcId="{FE5DBA7D-92F8-4138-A38E-7DF5BE73595D}" destId="{E6691864-604E-4B32-9299-E4080442DA22}" srcOrd="1" destOrd="0" presId="urn:microsoft.com/office/officeart/2005/8/layout/orgChart1"/>
    <dgm:cxn modelId="{CD919398-2D16-476A-9BB4-B45D31C1442E}" srcId="{BD3D72B1-EEF6-4EB4-803A-A74A6B419346}" destId="{80C91609-4155-490D-A93A-2840363F77EF}" srcOrd="0" destOrd="0" parTransId="{2A362D5D-A3DA-4F6C-8849-2A8C51EEB6D2}" sibTransId="{5A3BE225-2F5B-4161-8A74-36B352EE9587}"/>
    <dgm:cxn modelId="{F4D09FE3-C3F0-40AC-8BB1-9BAA688BD9F2}" srcId="{80C91609-4155-490D-A93A-2840363F77EF}" destId="{3DEB043E-EC53-4BBE-BF0C-4A2DD7E14584}" srcOrd="3" destOrd="0" parTransId="{F5C343EC-6206-4673-84CF-A409A8AB14F2}" sibTransId="{195B56DA-ADFC-4E8A-8F87-5AF978B9F2A4}"/>
    <dgm:cxn modelId="{3610DD71-5480-49CA-A3EB-D5FA7E239AFD}" type="presParOf" srcId="{B3263371-B20E-4D1C-87B0-F232DC5A756C}" destId="{78613B4F-C805-4037-8BE6-46A863845024}" srcOrd="0" destOrd="0" presId="urn:microsoft.com/office/officeart/2005/8/layout/orgChart1"/>
    <dgm:cxn modelId="{54EC2082-F7AD-4CFB-AA4F-330B2E353AB3}" type="presParOf" srcId="{78613B4F-C805-4037-8BE6-46A863845024}" destId="{ADA315FC-C4FA-48E2-91E8-ECA5ADEF8B96}" srcOrd="0" destOrd="0" presId="urn:microsoft.com/office/officeart/2005/8/layout/orgChart1"/>
    <dgm:cxn modelId="{E46CC3D2-33FD-4383-900B-CEF65471AF95}" type="presParOf" srcId="{ADA315FC-C4FA-48E2-91E8-ECA5ADEF8B96}" destId="{C9A1B211-E669-42C9-B7A6-C3FDC880ED13}" srcOrd="0" destOrd="0" presId="urn:microsoft.com/office/officeart/2005/8/layout/orgChart1"/>
    <dgm:cxn modelId="{DD1ED6C9-2E0C-4C99-B3C3-5D37EA9164C0}" type="presParOf" srcId="{ADA315FC-C4FA-48E2-91E8-ECA5ADEF8B96}" destId="{2C5CD60B-D4C4-4BF0-98CA-AFF83EEAF1D9}" srcOrd="1" destOrd="0" presId="urn:microsoft.com/office/officeart/2005/8/layout/orgChart1"/>
    <dgm:cxn modelId="{E1971BAA-8214-41AE-B2F0-D2C7C671E828}" type="presParOf" srcId="{78613B4F-C805-4037-8BE6-46A863845024}" destId="{2D62DD16-2541-4F59-ABCF-CFBCE77A7E56}" srcOrd="1" destOrd="0" presId="urn:microsoft.com/office/officeart/2005/8/layout/orgChart1"/>
    <dgm:cxn modelId="{826D7C26-4CDD-4F19-9CFE-D06827C6001E}" type="presParOf" srcId="{2D62DD16-2541-4F59-ABCF-CFBCE77A7E56}" destId="{C5CE2757-76A9-4983-8980-7594C2AEBB27}" srcOrd="0" destOrd="0" presId="urn:microsoft.com/office/officeart/2005/8/layout/orgChart1"/>
    <dgm:cxn modelId="{9031A265-A29B-43A2-9D33-B44A772EBB05}" type="presParOf" srcId="{2D62DD16-2541-4F59-ABCF-CFBCE77A7E56}" destId="{1144D930-7D8C-49FA-B589-F86C6D118904}" srcOrd="1" destOrd="0" presId="urn:microsoft.com/office/officeart/2005/8/layout/orgChart1"/>
    <dgm:cxn modelId="{BA2AFA61-2D39-4AD1-9609-B881A5DB5EC3}" type="presParOf" srcId="{1144D930-7D8C-49FA-B589-F86C6D118904}" destId="{4894D4FF-66AC-4158-8130-C4BC9741F635}" srcOrd="0" destOrd="0" presId="urn:microsoft.com/office/officeart/2005/8/layout/orgChart1"/>
    <dgm:cxn modelId="{520526A2-42BF-4347-ACB4-DAD7B1D0E3B1}" type="presParOf" srcId="{4894D4FF-66AC-4158-8130-C4BC9741F635}" destId="{CA22AC9C-FB9D-4189-A739-12E3BC5D1215}" srcOrd="0" destOrd="0" presId="urn:microsoft.com/office/officeart/2005/8/layout/orgChart1"/>
    <dgm:cxn modelId="{1EC04CC8-C696-4D1D-90BF-9914A3C0C8C1}" type="presParOf" srcId="{4894D4FF-66AC-4158-8130-C4BC9741F635}" destId="{1DF8A954-97BD-407C-B33F-1CA662E2FF31}" srcOrd="1" destOrd="0" presId="urn:microsoft.com/office/officeart/2005/8/layout/orgChart1"/>
    <dgm:cxn modelId="{A9C3372D-9926-4B9D-9172-8AE273C2D218}" type="presParOf" srcId="{1144D930-7D8C-49FA-B589-F86C6D118904}" destId="{29E5C785-FAE2-40E7-BFBB-FFB24F0CA3DF}" srcOrd="1" destOrd="0" presId="urn:microsoft.com/office/officeart/2005/8/layout/orgChart1"/>
    <dgm:cxn modelId="{F05E1DB3-7110-47CA-B491-5E492E95A3A7}" type="presParOf" srcId="{1144D930-7D8C-49FA-B589-F86C6D118904}" destId="{73AA1777-832A-49DA-9575-7F0499A779B8}" srcOrd="2" destOrd="0" presId="urn:microsoft.com/office/officeart/2005/8/layout/orgChart1"/>
    <dgm:cxn modelId="{269F4F7A-37C8-413A-92C2-914B6CA57DF5}" type="presParOf" srcId="{2D62DD16-2541-4F59-ABCF-CFBCE77A7E56}" destId="{B18C0780-3E31-410C-B4F3-F5568AC77C6D}" srcOrd="2" destOrd="0" presId="urn:microsoft.com/office/officeart/2005/8/layout/orgChart1"/>
    <dgm:cxn modelId="{254B8D29-A060-4C8D-B7C2-971B43720B43}" type="presParOf" srcId="{2D62DD16-2541-4F59-ABCF-CFBCE77A7E56}" destId="{E6FA7745-2D2D-4AFE-911A-3D70DB1CE1CC}" srcOrd="3" destOrd="0" presId="urn:microsoft.com/office/officeart/2005/8/layout/orgChart1"/>
    <dgm:cxn modelId="{E5D47224-DA64-404F-9324-CB33F35D9E99}" type="presParOf" srcId="{E6FA7745-2D2D-4AFE-911A-3D70DB1CE1CC}" destId="{349C27DF-8BAF-4539-9B50-DA1FE4CDFD0E}" srcOrd="0" destOrd="0" presId="urn:microsoft.com/office/officeart/2005/8/layout/orgChart1"/>
    <dgm:cxn modelId="{843E6AF8-1C5E-4EDC-AA9D-73728B54A059}" type="presParOf" srcId="{349C27DF-8BAF-4539-9B50-DA1FE4CDFD0E}" destId="{3E6DBC6E-09F9-4CFB-86BE-503A1E973AF4}" srcOrd="0" destOrd="0" presId="urn:microsoft.com/office/officeart/2005/8/layout/orgChart1"/>
    <dgm:cxn modelId="{61E57242-014A-42BC-A828-35E0EA055220}" type="presParOf" srcId="{349C27DF-8BAF-4539-9B50-DA1FE4CDFD0E}" destId="{B3EEFC81-7185-42C8-BBB6-1B1F6D51C6FB}" srcOrd="1" destOrd="0" presId="urn:microsoft.com/office/officeart/2005/8/layout/orgChart1"/>
    <dgm:cxn modelId="{AC54ED7E-E906-48C1-AF46-5892F46E3974}" type="presParOf" srcId="{E6FA7745-2D2D-4AFE-911A-3D70DB1CE1CC}" destId="{0A5BAD7C-2668-48A6-BA70-A8A406504BB7}" srcOrd="1" destOrd="0" presId="urn:microsoft.com/office/officeart/2005/8/layout/orgChart1"/>
    <dgm:cxn modelId="{A2662D8A-820B-4F83-877B-96ADB0417249}" type="presParOf" srcId="{E6FA7745-2D2D-4AFE-911A-3D70DB1CE1CC}" destId="{0D215BCD-C1B0-43A2-A91E-10C6ACCD4CB6}" srcOrd="2" destOrd="0" presId="urn:microsoft.com/office/officeart/2005/8/layout/orgChart1"/>
    <dgm:cxn modelId="{3452C3BA-A4A4-4B0C-B9C2-AA40B0B70F34}" type="presParOf" srcId="{2D62DD16-2541-4F59-ABCF-CFBCE77A7E56}" destId="{3FAAA47F-254D-434A-9F5A-D4E21591B1FB}" srcOrd="4" destOrd="0" presId="urn:microsoft.com/office/officeart/2005/8/layout/orgChart1"/>
    <dgm:cxn modelId="{7CD1A87F-7122-4EEB-A1B5-B737A030B630}" type="presParOf" srcId="{2D62DD16-2541-4F59-ABCF-CFBCE77A7E56}" destId="{622E9140-80B0-417B-9FB1-3EF2BFB606CB}" srcOrd="5" destOrd="0" presId="urn:microsoft.com/office/officeart/2005/8/layout/orgChart1"/>
    <dgm:cxn modelId="{03B7BB41-7B90-4E16-9B2C-A6662A6CC4B6}" type="presParOf" srcId="{622E9140-80B0-417B-9FB1-3EF2BFB606CB}" destId="{C723203A-5F71-4016-A329-F9AE9719083B}" srcOrd="0" destOrd="0" presId="urn:microsoft.com/office/officeart/2005/8/layout/orgChart1"/>
    <dgm:cxn modelId="{288DE921-F66B-4BF6-BBF4-23F744C99DCA}" type="presParOf" srcId="{C723203A-5F71-4016-A329-F9AE9719083B}" destId="{CDD94E9D-041E-415C-A663-EE63F464AC03}" srcOrd="0" destOrd="0" presId="urn:microsoft.com/office/officeart/2005/8/layout/orgChart1"/>
    <dgm:cxn modelId="{45F77D87-4003-4CAB-BB04-824970D5C681}" type="presParOf" srcId="{C723203A-5F71-4016-A329-F9AE9719083B}" destId="{E6691864-604E-4B32-9299-E4080442DA22}" srcOrd="1" destOrd="0" presId="urn:microsoft.com/office/officeart/2005/8/layout/orgChart1"/>
    <dgm:cxn modelId="{3B99D2B5-A74D-4EE6-B8B8-5A76530794B3}" type="presParOf" srcId="{622E9140-80B0-417B-9FB1-3EF2BFB606CB}" destId="{8751E99E-DD0F-47A1-B4B1-EB48CA0B9188}" srcOrd="1" destOrd="0" presId="urn:microsoft.com/office/officeart/2005/8/layout/orgChart1"/>
    <dgm:cxn modelId="{98BD206F-386F-49A9-A643-290F4850837F}" type="presParOf" srcId="{622E9140-80B0-417B-9FB1-3EF2BFB606CB}" destId="{95E327AD-8505-4EFA-A243-9C4CD7206E22}" srcOrd="2" destOrd="0" presId="urn:microsoft.com/office/officeart/2005/8/layout/orgChart1"/>
    <dgm:cxn modelId="{6255A771-22D2-483F-8DBD-927C6398BC66}" type="presParOf" srcId="{2D62DD16-2541-4F59-ABCF-CFBCE77A7E56}" destId="{677C7C28-54DE-4CFC-B494-2E94158CFA0D}" srcOrd="6" destOrd="0" presId="urn:microsoft.com/office/officeart/2005/8/layout/orgChart1"/>
    <dgm:cxn modelId="{6529489B-961A-43CE-97B8-7E86FBE41001}" type="presParOf" srcId="{2D62DD16-2541-4F59-ABCF-CFBCE77A7E56}" destId="{0B8307E7-EF7A-451C-A6EA-89CF810B71BA}" srcOrd="7" destOrd="0" presId="urn:microsoft.com/office/officeart/2005/8/layout/orgChart1"/>
    <dgm:cxn modelId="{5FDCD043-950A-419A-A98F-80E1F0CCB5A7}" type="presParOf" srcId="{0B8307E7-EF7A-451C-A6EA-89CF810B71BA}" destId="{F01E0178-F6AE-462C-AA6D-0103F7C08D06}" srcOrd="0" destOrd="0" presId="urn:microsoft.com/office/officeart/2005/8/layout/orgChart1"/>
    <dgm:cxn modelId="{F6E44555-5091-41FC-B20F-D4E5A6220020}" type="presParOf" srcId="{F01E0178-F6AE-462C-AA6D-0103F7C08D06}" destId="{0EE3BB96-C234-424F-8EB5-06B4FD1535AF}" srcOrd="0" destOrd="0" presId="urn:microsoft.com/office/officeart/2005/8/layout/orgChart1"/>
    <dgm:cxn modelId="{671F953D-C57F-4AD3-932D-B656A760F9AF}" type="presParOf" srcId="{F01E0178-F6AE-462C-AA6D-0103F7C08D06}" destId="{270214CC-1427-4BCE-9ECE-CA208B0E4F84}" srcOrd="1" destOrd="0" presId="urn:microsoft.com/office/officeart/2005/8/layout/orgChart1"/>
    <dgm:cxn modelId="{ADDC4824-B03F-4D19-9F41-D42153AE4DEF}" type="presParOf" srcId="{0B8307E7-EF7A-451C-A6EA-89CF810B71BA}" destId="{642A053B-13D6-42E7-815A-86B56BF68981}" srcOrd="1" destOrd="0" presId="urn:microsoft.com/office/officeart/2005/8/layout/orgChart1"/>
    <dgm:cxn modelId="{2634F8F3-A712-4599-8579-4954726ACCEA}" type="presParOf" srcId="{0B8307E7-EF7A-451C-A6EA-89CF810B71BA}" destId="{E7714A89-E1FF-4B49-96F3-F04E1A4A7404}" srcOrd="2" destOrd="0" presId="urn:microsoft.com/office/officeart/2005/8/layout/orgChart1"/>
    <dgm:cxn modelId="{F02BFB2A-1811-4165-9BD6-380290560269}" type="presParOf" srcId="{2D62DD16-2541-4F59-ABCF-CFBCE77A7E56}" destId="{0D090D59-63ED-4999-8F83-CFD5473E613F}" srcOrd="8" destOrd="0" presId="urn:microsoft.com/office/officeart/2005/8/layout/orgChart1"/>
    <dgm:cxn modelId="{CD475026-88A7-463B-864F-6976C7C760E2}" type="presParOf" srcId="{2D62DD16-2541-4F59-ABCF-CFBCE77A7E56}" destId="{6AD24903-C7F9-44AB-B142-F47EFF9CA9D9}" srcOrd="9" destOrd="0" presId="urn:microsoft.com/office/officeart/2005/8/layout/orgChart1"/>
    <dgm:cxn modelId="{679673B3-5894-4819-8C76-6DCB8DA02380}" type="presParOf" srcId="{6AD24903-C7F9-44AB-B142-F47EFF9CA9D9}" destId="{05978909-587A-4975-A484-75011558EA46}" srcOrd="0" destOrd="0" presId="urn:microsoft.com/office/officeart/2005/8/layout/orgChart1"/>
    <dgm:cxn modelId="{E94D1BFE-A727-4D1C-A3FF-B83CB7932A0C}" type="presParOf" srcId="{05978909-587A-4975-A484-75011558EA46}" destId="{A3D54F7D-A2C0-4FDB-AB4C-71F01654996D}" srcOrd="0" destOrd="0" presId="urn:microsoft.com/office/officeart/2005/8/layout/orgChart1"/>
    <dgm:cxn modelId="{36907B54-10CB-4796-9A30-1DF655B8CDEC}" type="presParOf" srcId="{05978909-587A-4975-A484-75011558EA46}" destId="{9F5E34D9-423C-4AF8-9E9D-66034775DC0A}" srcOrd="1" destOrd="0" presId="urn:microsoft.com/office/officeart/2005/8/layout/orgChart1"/>
    <dgm:cxn modelId="{53581D86-6021-439E-AC9E-30E093EFFF79}" type="presParOf" srcId="{6AD24903-C7F9-44AB-B142-F47EFF9CA9D9}" destId="{31974626-EA62-4E67-AD4F-3FB876326383}" srcOrd="1" destOrd="0" presId="urn:microsoft.com/office/officeart/2005/8/layout/orgChart1"/>
    <dgm:cxn modelId="{D190F57A-5F71-46A8-87B2-074F12F5114D}" type="presParOf" srcId="{6AD24903-C7F9-44AB-B142-F47EFF9CA9D9}" destId="{F3F4749C-C350-4B96-AF88-7D327BB3CF4E}" srcOrd="2" destOrd="0" presId="urn:microsoft.com/office/officeart/2005/8/layout/orgChart1"/>
    <dgm:cxn modelId="{DF6D0F26-633D-4D31-806B-093EC5B3D5C9}" type="presParOf" srcId="{2D62DD16-2541-4F59-ABCF-CFBCE77A7E56}" destId="{25996031-2874-4802-9332-88FB304950CE}" srcOrd="10" destOrd="0" presId="urn:microsoft.com/office/officeart/2005/8/layout/orgChart1"/>
    <dgm:cxn modelId="{5691B7C8-EC8B-44EA-804E-D2C925FD64FC}" type="presParOf" srcId="{2D62DD16-2541-4F59-ABCF-CFBCE77A7E56}" destId="{648AF9CA-2C88-4D15-897F-BE1EEF05E961}" srcOrd="11" destOrd="0" presId="urn:microsoft.com/office/officeart/2005/8/layout/orgChart1"/>
    <dgm:cxn modelId="{6AFE11F5-EFB1-4F81-B0A5-0671DCFE428B}" type="presParOf" srcId="{648AF9CA-2C88-4D15-897F-BE1EEF05E961}" destId="{59682598-4FC4-4DAE-A9B9-32CC5D16107F}" srcOrd="0" destOrd="0" presId="urn:microsoft.com/office/officeart/2005/8/layout/orgChart1"/>
    <dgm:cxn modelId="{75D9FABC-1E3F-40AE-A2E3-B36A3D0A7503}" type="presParOf" srcId="{59682598-4FC4-4DAE-A9B9-32CC5D16107F}" destId="{1D3AA663-2735-49AF-A73E-97523BCD6A97}" srcOrd="0" destOrd="0" presId="urn:microsoft.com/office/officeart/2005/8/layout/orgChart1"/>
    <dgm:cxn modelId="{C9D1FF55-A8D2-4461-A388-A0B50DBA4756}" type="presParOf" srcId="{59682598-4FC4-4DAE-A9B9-32CC5D16107F}" destId="{DA2475F3-0954-4344-9FE8-B2DE0DD4C26E}" srcOrd="1" destOrd="0" presId="urn:microsoft.com/office/officeart/2005/8/layout/orgChart1"/>
    <dgm:cxn modelId="{08F8F98C-3003-4049-A9C2-EA2E63051853}" type="presParOf" srcId="{648AF9CA-2C88-4D15-897F-BE1EEF05E961}" destId="{7D6DD89C-9210-47CC-8670-3A89C3E4B631}" srcOrd="1" destOrd="0" presId="urn:microsoft.com/office/officeart/2005/8/layout/orgChart1"/>
    <dgm:cxn modelId="{2B7F6836-6DEF-4D7F-B3DA-B31BF07022E1}" type="presParOf" srcId="{648AF9CA-2C88-4D15-897F-BE1EEF05E961}" destId="{E7FA2135-3969-4F7C-889B-ABE641E7231D}" srcOrd="2" destOrd="0" presId="urn:microsoft.com/office/officeart/2005/8/layout/orgChart1"/>
    <dgm:cxn modelId="{0A697BE1-2141-4DE3-806B-FE4FC35A9E2A}" type="presParOf" srcId="{78613B4F-C805-4037-8BE6-46A863845024}" destId="{954AC6CD-2A6B-494E-8598-ABF40E7D3444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3.xml><?xml version="1.0" encoding="utf-8"?>
<dgm:dataModel xmlns:dgm="http://schemas.openxmlformats.org/drawingml/2006/diagram" xmlns:a="http://schemas.openxmlformats.org/drawingml/2006/main">
  <dgm:ptLst>
    <dgm:pt modelId="{189C3D52-44DA-470D-8E61-A0811E4B4031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3CFE79C6-0F79-4DC4-9A08-18E753789DBD}">
      <dgm:prSet phldrT="[Texto]"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>
              <a:latin typeface="+mn-lt"/>
            </a:rPr>
            <a:t>Director(a) Administrativo(a) y Enlace </a:t>
          </a:r>
          <a:r>
            <a:rPr lang="es-MX" altLang="es-MX" sz="1200" dirty="0" smtClean="0">
              <a:latin typeface="+mn-lt"/>
            </a:rPr>
            <a:t>Municipal</a:t>
          </a:r>
          <a:endParaRPr lang="es-MX" altLang="es-MX" sz="1200" dirty="0">
            <a:latin typeface="+mn-lt"/>
          </a:endParaRPr>
        </a:p>
      </dgm:t>
    </dgm:pt>
    <dgm:pt modelId="{5A466A46-0BB9-4B3A-A4A7-F2EBFCB21237}" type="parTrans" cxnId="{B581E9F9-80BD-462F-81F7-77ACBC096C15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9C351995-7B0E-4DA1-9E97-9F2B444FAB25}" type="sibTrans" cxnId="{B581E9F9-80BD-462F-81F7-77ACBC096C15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162C54C2-606F-414B-8B2A-9AD090F4CB90}">
      <dgm:prSet phldrT="[Texto]"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>
              <a:latin typeface="+mn-lt"/>
            </a:rPr>
            <a:t>Coordinador(a) de Recursos Humanos</a:t>
          </a:r>
        </a:p>
      </dgm:t>
    </dgm:pt>
    <dgm:pt modelId="{4D67ED99-36B8-4897-B49E-37FF9BA8B626}" type="parTrans" cxnId="{B90A2FF7-33A5-411C-B7C6-BF5698269D42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C1085440-8997-4506-AA04-030FC4B0F78A}" type="sibTrans" cxnId="{B90A2FF7-33A5-411C-B7C6-BF5698269D42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DA49A33B-8900-496B-93ED-5FD964B18A2A}">
      <dgm:prSet phldrT="[Texto]"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>
              <a:latin typeface="+mn-lt"/>
            </a:rPr>
            <a:t>Coordinador(a)</a:t>
          </a:r>
        </a:p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>
              <a:latin typeface="+mn-lt"/>
            </a:rPr>
            <a:t>de Recursos Federales</a:t>
          </a:r>
        </a:p>
      </dgm:t>
    </dgm:pt>
    <dgm:pt modelId="{358C2D60-143F-42C9-9F00-1ECB6CF3AA31}" type="parTrans" cxnId="{E96AE3D3-C6D8-4613-A0C3-3B9DC4A422E4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412B2971-EF45-4B70-BA31-42BD5E8E2A7D}" type="sibTrans" cxnId="{E96AE3D3-C6D8-4613-A0C3-3B9DC4A422E4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8C7A631D-BF2E-4521-8D35-C47DCFC7B0A6}">
      <dgm:prSet phldrT="[Texto]"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>
              <a:latin typeface="+mn-lt"/>
            </a:rPr>
            <a:t>Coordinador(a) de</a:t>
          </a:r>
        </a:p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>
              <a:latin typeface="+mn-lt"/>
            </a:rPr>
            <a:t>Recursos Materiales</a:t>
          </a:r>
        </a:p>
      </dgm:t>
    </dgm:pt>
    <dgm:pt modelId="{3C4F2311-17A6-4895-92FA-F67E6B2A2237}" type="parTrans" cxnId="{1DB873C8-BCF9-4728-B5CD-9F638C30B1BE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75FC7A5A-AFF5-40E0-9F7D-7E0333ACEB8C}" type="sibTrans" cxnId="{1DB873C8-BCF9-4728-B5CD-9F638C30B1BE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3C17B77C-87A6-4FB0-B739-1E0D1412B61F}">
      <dgm:prSet phldrT="[Texto]"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>
              <a:latin typeface="+mn-lt"/>
            </a:rPr>
            <a:t>Coordinador(a) de</a:t>
          </a:r>
        </a:p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>
              <a:latin typeface="+mn-lt"/>
            </a:rPr>
            <a:t>Recursos Financieros</a:t>
          </a:r>
          <a:endParaRPr lang="es-ES" sz="1200" dirty="0">
            <a:latin typeface="+mn-lt"/>
          </a:endParaRPr>
        </a:p>
      </dgm:t>
    </dgm:pt>
    <dgm:pt modelId="{0AAD870E-BCC1-48AE-BE5E-CC197042DC7C}" type="parTrans" cxnId="{E471BFA5-089E-417E-8AA7-7086953D4782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DC560FC1-2793-4770-A835-9986FBF02663}" type="sibTrans" cxnId="{E471BFA5-089E-417E-8AA7-7086953D4782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BBBCCC3F-B299-47AD-B101-0D5F14B0F03B}" type="asst">
      <dgm:prSet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>
              <a:latin typeface="+mn-lt"/>
            </a:rPr>
            <a:t>Analistas</a:t>
          </a:r>
          <a:br>
            <a:rPr lang="es-MX" altLang="es-MX" sz="1200" dirty="0">
              <a:latin typeface="+mn-lt"/>
            </a:rPr>
          </a:br>
          <a:endParaRPr lang="es-MX" altLang="es-MX" sz="1200" dirty="0" smtClean="0">
            <a:latin typeface="+mn-lt"/>
          </a:endParaRPr>
        </a:p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latin typeface="+mn-lt"/>
            </a:rPr>
            <a:t>Auxiliares </a:t>
          </a:r>
          <a:r>
            <a:rPr lang="es-MX" altLang="es-MX" sz="1200" dirty="0">
              <a:latin typeface="+mn-lt"/>
            </a:rPr>
            <a:t>Administrativos(as)</a:t>
          </a:r>
          <a:br>
            <a:rPr lang="es-MX" altLang="es-MX" sz="1200" dirty="0">
              <a:latin typeface="+mn-lt"/>
            </a:rPr>
          </a:br>
          <a:endParaRPr lang="es-MX" altLang="es-MX" sz="1200" dirty="0" smtClean="0">
            <a:latin typeface="+mn-lt"/>
          </a:endParaRPr>
        </a:p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sz="1200" dirty="0" smtClean="0">
              <a:latin typeface="+mn-lt"/>
              <a:cs typeface="Calibri" panose="020F0502020204030204" pitchFamily="34" charset="0"/>
            </a:rPr>
            <a:t>Auxiliares</a:t>
          </a:r>
          <a:r>
            <a:rPr lang="es-MX" sz="1200" dirty="0">
              <a:latin typeface="+mn-lt"/>
              <a:cs typeface="Calibri" panose="020F0502020204030204" pitchFamily="34" charset="0"/>
            </a:rPr>
            <a:t/>
          </a:r>
          <a:br>
            <a:rPr lang="es-MX" sz="1200" dirty="0">
              <a:latin typeface="+mn-lt"/>
              <a:cs typeface="Calibri" panose="020F0502020204030204" pitchFamily="34" charset="0"/>
            </a:rPr>
          </a:br>
          <a:endParaRPr lang="es-MX" sz="1200" dirty="0">
            <a:latin typeface="+mn-lt"/>
          </a:endParaRPr>
        </a:p>
      </dgm:t>
    </dgm:pt>
    <dgm:pt modelId="{9D8CCB65-B135-4C84-B5F2-A750D748F898}" type="parTrans" cxnId="{C75D27CB-0F7E-4F1A-8F0C-BACBF8A9B5B2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CEAC7CEF-E5B6-4F12-A743-934B212A263A}" type="sibTrans" cxnId="{C75D27CB-0F7E-4F1A-8F0C-BACBF8A9B5B2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DD547224-2D90-44F3-A39F-0F8F12CA47B9}">
      <dgm:prSet phldrT="[Texto]" custT="1"/>
      <dgm:spPr/>
      <dgm:t>
        <a:bodyPr/>
        <a:lstStyle/>
        <a:p>
          <a:r>
            <a:rPr lang="es-MX" altLang="es-MX" sz="1200" dirty="0">
              <a:latin typeface="+mn-lt"/>
            </a:rPr>
            <a:t>Coordinador(a) General de la Dirección de Administración y Enlace</a:t>
          </a:r>
          <a:endParaRPr lang="es-ES" sz="1200" dirty="0">
            <a:latin typeface="+mn-lt"/>
          </a:endParaRPr>
        </a:p>
      </dgm:t>
    </dgm:pt>
    <dgm:pt modelId="{B27E6B0F-7E34-4B22-B125-CADC2DB0F549}" type="parTrans" cxnId="{3E4122D9-C6B9-4C82-BA37-EC541C5F6FBB}">
      <dgm:prSet/>
      <dgm:spPr/>
      <dgm:t>
        <a:bodyPr/>
        <a:lstStyle/>
        <a:p>
          <a:endParaRPr lang="es-ES"/>
        </a:p>
      </dgm:t>
    </dgm:pt>
    <dgm:pt modelId="{D4AE9C4E-658D-40C8-B870-0ED64DEA4E25}" type="sibTrans" cxnId="{3E4122D9-C6B9-4C82-BA37-EC541C5F6FBB}">
      <dgm:prSet/>
      <dgm:spPr/>
      <dgm:t>
        <a:bodyPr/>
        <a:lstStyle/>
        <a:p>
          <a:endParaRPr lang="es-ES"/>
        </a:p>
      </dgm:t>
    </dgm:pt>
    <dgm:pt modelId="{55398C75-B5E7-48A7-8D24-B6C1D5D4FC97}">
      <dgm:prSet phldrT="[Texto]" custT="1"/>
      <dgm:spPr/>
      <dgm:t>
        <a:bodyPr/>
        <a:lstStyle/>
        <a:p>
          <a:r>
            <a:rPr lang="es-MX" altLang="es-MX" sz="1200" dirty="0">
              <a:solidFill>
                <a:schemeClr val="tx1"/>
              </a:solidFill>
              <a:latin typeface="+mn-lt"/>
            </a:rPr>
            <a:t>Coordinador(a) de Unidad de Integridad y Bienestar Policial</a:t>
          </a:r>
          <a:endParaRPr lang="es-ES" sz="1200" dirty="0">
            <a:latin typeface="+mn-lt"/>
          </a:endParaRPr>
        </a:p>
      </dgm:t>
    </dgm:pt>
    <dgm:pt modelId="{3ABCFB31-27DE-4FAD-BA79-389DC7C40C92}" type="parTrans" cxnId="{4C9C85E6-412E-47F3-BAC0-30A7192391B5}">
      <dgm:prSet/>
      <dgm:spPr/>
      <dgm:t>
        <a:bodyPr/>
        <a:lstStyle/>
        <a:p>
          <a:endParaRPr lang="es-ES"/>
        </a:p>
      </dgm:t>
    </dgm:pt>
    <dgm:pt modelId="{D5505243-58F7-4A18-912E-E7AA38A82980}" type="sibTrans" cxnId="{4C9C85E6-412E-47F3-BAC0-30A7192391B5}">
      <dgm:prSet/>
      <dgm:spPr/>
      <dgm:t>
        <a:bodyPr/>
        <a:lstStyle/>
        <a:p>
          <a:endParaRPr lang="es-ES"/>
        </a:p>
      </dgm:t>
    </dgm:pt>
    <dgm:pt modelId="{E4858AA1-77B4-48C4-B6C7-67DCFD5F5378}">
      <dgm:prSet phldrT="[Texto]"/>
      <dgm:spPr/>
      <dgm:t>
        <a:bodyPr/>
        <a:lstStyle/>
        <a:p>
          <a:r>
            <a:rPr lang="es-MX" altLang="es-MX" dirty="0">
              <a:latin typeface="+mn-lt"/>
            </a:rPr>
            <a:t>Coordinador(a) Administrativo(a)</a:t>
          </a:r>
        </a:p>
      </dgm:t>
    </dgm:pt>
    <dgm:pt modelId="{2CAEA5AC-09A7-4479-A638-17EC5581C080}" type="parTrans" cxnId="{AD106AB8-693A-4214-B5F8-3C9CD2355A76}">
      <dgm:prSet/>
      <dgm:spPr/>
      <dgm:t>
        <a:bodyPr/>
        <a:lstStyle/>
        <a:p>
          <a:endParaRPr lang="es-ES"/>
        </a:p>
      </dgm:t>
    </dgm:pt>
    <dgm:pt modelId="{472F2619-F189-4C49-8485-3716C08525CA}" type="sibTrans" cxnId="{AD106AB8-693A-4214-B5F8-3C9CD2355A76}">
      <dgm:prSet/>
      <dgm:spPr/>
      <dgm:t>
        <a:bodyPr/>
        <a:lstStyle/>
        <a:p>
          <a:endParaRPr lang="es-ES"/>
        </a:p>
      </dgm:t>
    </dgm:pt>
    <dgm:pt modelId="{248D21F1-CBCC-4756-8509-E123793B1016}" type="pres">
      <dgm:prSet presAssocID="{189C3D52-44DA-470D-8E61-A0811E4B4031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FCAC6D17-4AA0-4FEB-8B49-CC50DF691AA2}" type="pres">
      <dgm:prSet presAssocID="{3CFE79C6-0F79-4DC4-9A08-18E753789DBD}" presName="hierRoot1" presStyleCnt="0">
        <dgm:presLayoutVars>
          <dgm:hierBranch val="init"/>
        </dgm:presLayoutVars>
      </dgm:prSet>
      <dgm:spPr/>
    </dgm:pt>
    <dgm:pt modelId="{5ADEFF9D-CA1D-4453-BCB5-C743ED40CE9C}" type="pres">
      <dgm:prSet presAssocID="{3CFE79C6-0F79-4DC4-9A08-18E753789DBD}" presName="rootComposite1" presStyleCnt="0"/>
      <dgm:spPr/>
    </dgm:pt>
    <dgm:pt modelId="{D401BDEB-C383-46DD-94CF-B8DAC493CDAE}" type="pres">
      <dgm:prSet presAssocID="{3CFE79C6-0F79-4DC4-9A08-18E753789DBD}" presName="rootText1" presStyleLbl="node0" presStyleIdx="0" presStyleCnt="1" custScaleX="372061" custScaleY="352479" custLinFactNeighborX="-252" custLinFactNeighborY="-6428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B8137C5-BF0D-4FFD-A1A8-A8F4F6F508C0}" type="pres">
      <dgm:prSet presAssocID="{3CFE79C6-0F79-4DC4-9A08-18E753789DBD}" presName="rootConnector1" presStyleLbl="node1" presStyleIdx="0" presStyleCnt="0"/>
      <dgm:spPr/>
      <dgm:t>
        <a:bodyPr/>
        <a:lstStyle/>
        <a:p>
          <a:endParaRPr lang="es-ES"/>
        </a:p>
      </dgm:t>
    </dgm:pt>
    <dgm:pt modelId="{C0D79B84-8A78-4C84-9468-9F1D688BB513}" type="pres">
      <dgm:prSet presAssocID="{3CFE79C6-0F79-4DC4-9A08-18E753789DBD}" presName="hierChild2" presStyleCnt="0"/>
      <dgm:spPr/>
    </dgm:pt>
    <dgm:pt modelId="{B0AE7D5A-134A-4C1C-9138-ECF3B5F78246}" type="pres">
      <dgm:prSet presAssocID="{4D67ED99-36B8-4897-B49E-37FF9BA8B626}" presName="Name37" presStyleLbl="parChTrans1D2" presStyleIdx="0" presStyleCnt="8"/>
      <dgm:spPr/>
      <dgm:t>
        <a:bodyPr/>
        <a:lstStyle/>
        <a:p>
          <a:endParaRPr lang="es-ES"/>
        </a:p>
      </dgm:t>
    </dgm:pt>
    <dgm:pt modelId="{A5D78499-B9E3-467B-AC52-16B853954422}" type="pres">
      <dgm:prSet presAssocID="{162C54C2-606F-414B-8B2A-9AD090F4CB90}" presName="hierRoot2" presStyleCnt="0">
        <dgm:presLayoutVars>
          <dgm:hierBranch val="init"/>
        </dgm:presLayoutVars>
      </dgm:prSet>
      <dgm:spPr/>
    </dgm:pt>
    <dgm:pt modelId="{63A87D75-B7AA-4A7F-BEB5-EE5524BF357F}" type="pres">
      <dgm:prSet presAssocID="{162C54C2-606F-414B-8B2A-9AD090F4CB90}" presName="rootComposite" presStyleCnt="0"/>
      <dgm:spPr/>
    </dgm:pt>
    <dgm:pt modelId="{5F960542-94A4-4F9E-B75D-DBD5FCFB6474}" type="pres">
      <dgm:prSet presAssocID="{162C54C2-606F-414B-8B2A-9AD090F4CB90}" presName="rootText" presStyleLbl="node2" presStyleIdx="0" presStyleCnt="7" custScaleX="211143" custScaleY="326370" custLinFactY="100000" custLinFactNeighborY="12829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411DDA3-9D55-4AAB-953A-F65EE7DCB768}" type="pres">
      <dgm:prSet presAssocID="{162C54C2-606F-414B-8B2A-9AD090F4CB90}" presName="rootConnector" presStyleLbl="node2" presStyleIdx="0" presStyleCnt="7"/>
      <dgm:spPr/>
      <dgm:t>
        <a:bodyPr/>
        <a:lstStyle/>
        <a:p>
          <a:endParaRPr lang="es-ES"/>
        </a:p>
      </dgm:t>
    </dgm:pt>
    <dgm:pt modelId="{4810A9C3-6BA2-41F8-A0AE-E72E324C9A9C}" type="pres">
      <dgm:prSet presAssocID="{162C54C2-606F-414B-8B2A-9AD090F4CB90}" presName="hierChild4" presStyleCnt="0"/>
      <dgm:spPr/>
    </dgm:pt>
    <dgm:pt modelId="{694AED13-17EB-4495-B58E-BCA17C177AEB}" type="pres">
      <dgm:prSet presAssocID="{162C54C2-606F-414B-8B2A-9AD090F4CB90}" presName="hierChild5" presStyleCnt="0"/>
      <dgm:spPr/>
    </dgm:pt>
    <dgm:pt modelId="{FA68D7B0-AD4F-4F23-B4CA-ECAC9A9C0C70}" type="pres">
      <dgm:prSet presAssocID="{358C2D60-143F-42C9-9F00-1ECB6CF3AA31}" presName="Name37" presStyleLbl="parChTrans1D2" presStyleIdx="1" presStyleCnt="8"/>
      <dgm:spPr/>
      <dgm:t>
        <a:bodyPr/>
        <a:lstStyle/>
        <a:p>
          <a:endParaRPr lang="es-ES"/>
        </a:p>
      </dgm:t>
    </dgm:pt>
    <dgm:pt modelId="{EBF70545-8BC8-4F92-88E5-AF4322A9EC68}" type="pres">
      <dgm:prSet presAssocID="{DA49A33B-8900-496B-93ED-5FD964B18A2A}" presName="hierRoot2" presStyleCnt="0">
        <dgm:presLayoutVars>
          <dgm:hierBranch val="init"/>
        </dgm:presLayoutVars>
      </dgm:prSet>
      <dgm:spPr/>
    </dgm:pt>
    <dgm:pt modelId="{BFEF9929-3C99-4B53-8E87-32A8E518B5CB}" type="pres">
      <dgm:prSet presAssocID="{DA49A33B-8900-496B-93ED-5FD964B18A2A}" presName="rootComposite" presStyleCnt="0"/>
      <dgm:spPr/>
    </dgm:pt>
    <dgm:pt modelId="{BE393EA6-436B-4E8E-98D3-7FC4A3B6FD72}" type="pres">
      <dgm:prSet presAssocID="{DA49A33B-8900-496B-93ED-5FD964B18A2A}" presName="rootText" presStyleLbl="node2" presStyleIdx="1" presStyleCnt="7" custScaleX="211143" custScaleY="326370" custLinFactY="100000" custLinFactNeighborY="12829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F1BD1E7-A9A9-4D44-924F-7ACFA597FFCF}" type="pres">
      <dgm:prSet presAssocID="{DA49A33B-8900-496B-93ED-5FD964B18A2A}" presName="rootConnector" presStyleLbl="node2" presStyleIdx="1" presStyleCnt="7"/>
      <dgm:spPr/>
      <dgm:t>
        <a:bodyPr/>
        <a:lstStyle/>
        <a:p>
          <a:endParaRPr lang="es-ES"/>
        </a:p>
      </dgm:t>
    </dgm:pt>
    <dgm:pt modelId="{1BA6415C-DFCC-4EA0-B2D7-33FE76244DAC}" type="pres">
      <dgm:prSet presAssocID="{DA49A33B-8900-496B-93ED-5FD964B18A2A}" presName="hierChild4" presStyleCnt="0"/>
      <dgm:spPr/>
    </dgm:pt>
    <dgm:pt modelId="{08822631-B3D6-4492-977C-3F84177665D1}" type="pres">
      <dgm:prSet presAssocID="{DA49A33B-8900-496B-93ED-5FD964B18A2A}" presName="hierChild5" presStyleCnt="0"/>
      <dgm:spPr/>
    </dgm:pt>
    <dgm:pt modelId="{F6DD6262-BE61-48C4-9D5C-C567DBB06F36}" type="pres">
      <dgm:prSet presAssocID="{3C4F2311-17A6-4895-92FA-F67E6B2A2237}" presName="Name37" presStyleLbl="parChTrans1D2" presStyleIdx="2" presStyleCnt="8"/>
      <dgm:spPr/>
      <dgm:t>
        <a:bodyPr/>
        <a:lstStyle/>
        <a:p>
          <a:endParaRPr lang="es-ES"/>
        </a:p>
      </dgm:t>
    </dgm:pt>
    <dgm:pt modelId="{F684A10F-54FE-4D95-86D7-EB1F4E2FD945}" type="pres">
      <dgm:prSet presAssocID="{8C7A631D-BF2E-4521-8D35-C47DCFC7B0A6}" presName="hierRoot2" presStyleCnt="0">
        <dgm:presLayoutVars>
          <dgm:hierBranch val="init"/>
        </dgm:presLayoutVars>
      </dgm:prSet>
      <dgm:spPr/>
    </dgm:pt>
    <dgm:pt modelId="{2E6666CE-EAFA-4E59-9454-72B789A2A6AA}" type="pres">
      <dgm:prSet presAssocID="{8C7A631D-BF2E-4521-8D35-C47DCFC7B0A6}" presName="rootComposite" presStyleCnt="0"/>
      <dgm:spPr/>
    </dgm:pt>
    <dgm:pt modelId="{ACF15B23-6C27-4EE0-887C-952A3E569CD0}" type="pres">
      <dgm:prSet presAssocID="{8C7A631D-BF2E-4521-8D35-C47DCFC7B0A6}" presName="rootText" presStyleLbl="node2" presStyleIdx="2" presStyleCnt="7" custScaleX="211143" custScaleY="326370" custLinFactY="100000" custLinFactNeighborY="12829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F3AB951-074C-4986-9767-CE486D918931}" type="pres">
      <dgm:prSet presAssocID="{8C7A631D-BF2E-4521-8D35-C47DCFC7B0A6}" presName="rootConnector" presStyleLbl="node2" presStyleIdx="2" presStyleCnt="7"/>
      <dgm:spPr/>
      <dgm:t>
        <a:bodyPr/>
        <a:lstStyle/>
        <a:p>
          <a:endParaRPr lang="es-ES"/>
        </a:p>
      </dgm:t>
    </dgm:pt>
    <dgm:pt modelId="{652A66BB-F61A-4589-916A-8361B476E6C0}" type="pres">
      <dgm:prSet presAssocID="{8C7A631D-BF2E-4521-8D35-C47DCFC7B0A6}" presName="hierChild4" presStyleCnt="0"/>
      <dgm:spPr/>
    </dgm:pt>
    <dgm:pt modelId="{F38B9BCD-0670-4B71-A838-C58DAAB53AFA}" type="pres">
      <dgm:prSet presAssocID="{8C7A631D-BF2E-4521-8D35-C47DCFC7B0A6}" presName="hierChild5" presStyleCnt="0"/>
      <dgm:spPr/>
    </dgm:pt>
    <dgm:pt modelId="{AACDBF5B-7F65-47E1-9800-A39A927065C8}" type="pres">
      <dgm:prSet presAssocID="{2CAEA5AC-09A7-4479-A638-17EC5581C080}" presName="Name37" presStyleLbl="parChTrans1D2" presStyleIdx="3" presStyleCnt="8"/>
      <dgm:spPr/>
      <dgm:t>
        <a:bodyPr/>
        <a:lstStyle/>
        <a:p>
          <a:endParaRPr lang="es-ES"/>
        </a:p>
      </dgm:t>
    </dgm:pt>
    <dgm:pt modelId="{26A5321C-EC2A-4A9C-A78B-DA1FE9A8B9D9}" type="pres">
      <dgm:prSet presAssocID="{E4858AA1-77B4-48C4-B6C7-67DCFD5F5378}" presName="hierRoot2" presStyleCnt="0">
        <dgm:presLayoutVars>
          <dgm:hierBranch val="init"/>
        </dgm:presLayoutVars>
      </dgm:prSet>
      <dgm:spPr/>
    </dgm:pt>
    <dgm:pt modelId="{FBC65482-C797-4F7B-8E2F-ACEF87E2AC47}" type="pres">
      <dgm:prSet presAssocID="{E4858AA1-77B4-48C4-B6C7-67DCFD5F5378}" presName="rootComposite" presStyleCnt="0"/>
      <dgm:spPr/>
    </dgm:pt>
    <dgm:pt modelId="{AF43A38E-5624-4E17-8D78-47D09399A62E}" type="pres">
      <dgm:prSet presAssocID="{E4858AA1-77B4-48C4-B6C7-67DCFD5F5378}" presName="rootText" presStyleLbl="node2" presStyleIdx="3" presStyleCnt="7" custScaleX="211143" custScaleY="326370" custLinFactY="100000" custLinFactNeighborY="12829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424EC21-A501-4784-B1FB-0355E5B5000E}" type="pres">
      <dgm:prSet presAssocID="{E4858AA1-77B4-48C4-B6C7-67DCFD5F5378}" presName="rootConnector" presStyleLbl="node2" presStyleIdx="3" presStyleCnt="7"/>
      <dgm:spPr/>
      <dgm:t>
        <a:bodyPr/>
        <a:lstStyle/>
        <a:p>
          <a:endParaRPr lang="es-ES"/>
        </a:p>
      </dgm:t>
    </dgm:pt>
    <dgm:pt modelId="{50D8C696-DAB8-4540-A564-C4E75EDD829C}" type="pres">
      <dgm:prSet presAssocID="{E4858AA1-77B4-48C4-B6C7-67DCFD5F5378}" presName="hierChild4" presStyleCnt="0"/>
      <dgm:spPr/>
    </dgm:pt>
    <dgm:pt modelId="{2235C6FD-141A-499E-9A9A-A25FC9B872FC}" type="pres">
      <dgm:prSet presAssocID="{E4858AA1-77B4-48C4-B6C7-67DCFD5F5378}" presName="hierChild5" presStyleCnt="0"/>
      <dgm:spPr/>
    </dgm:pt>
    <dgm:pt modelId="{7F2D848C-3E41-487C-8EC0-53060D5FC662}" type="pres">
      <dgm:prSet presAssocID="{0AAD870E-BCC1-48AE-BE5E-CC197042DC7C}" presName="Name37" presStyleLbl="parChTrans1D2" presStyleIdx="4" presStyleCnt="8"/>
      <dgm:spPr/>
      <dgm:t>
        <a:bodyPr/>
        <a:lstStyle/>
        <a:p>
          <a:endParaRPr lang="es-ES"/>
        </a:p>
      </dgm:t>
    </dgm:pt>
    <dgm:pt modelId="{C16F5B3A-6736-4A87-BB26-D37A4911D3A0}" type="pres">
      <dgm:prSet presAssocID="{3C17B77C-87A6-4FB0-B739-1E0D1412B61F}" presName="hierRoot2" presStyleCnt="0">
        <dgm:presLayoutVars>
          <dgm:hierBranch val="init"/>
        </dgm:presLayoutVars>
      </dgm:prSet>
      <dgm:spPr/>
    </dgm:pt>
    <dgm:pt modelId="{3D15FA85-82B4-4925-A2B3-AB133ED53A6C}" type="pres">
      <dgm:prSet presAssocID="{3C17B77C-87A6-4FB0-B739-1E0D1412B61F}" presName="rootComposite" presStyleCnt="0"/>
      <dgm:spPr/>
    </dgm:pt>
    <dgm:pt modelId="{BABEB0FF-8874-424F-91E2-2AD3F35E73FA}" type="pres">
      <dgm:prSet presAssocID="{3C17B77C-87A6-4FB0-B739-1E0D1412B61F}" presName="rootText" presStyleLbl="node2" presStyleIdx="4" presStyleCnt="7" custScaleX="211143" custScaleY="326370" custLinFactY="100000" custLinFactNeighborY="12829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0519673-F9A8-4E7E-A8E1-D2AD591E6A78}" type="pres">
      <dgm:prSet presAssocID="{3C17B77C-87A6-4FB0-B739-1E0D1412B61F}" presName="rootConnector" presStyleLbl="node2" presStyleIdx="4" presStyleCnt="7"/>
      <dgm:spPr/>
      <dgm:t>
        <a:bodyPr/>
        <a:lstStyle/>
        <a:p>
          <a:endParaRPr lang="es-ES"/>
        </a:p>
      </dgm:t>
    </dgm:pt>
    <dgm:pt modelId="{C386DD27-524A-4746-A3DB-91E9D08021DD}" type="pres">
      <dgm:prSet presAssocID="{3C17B77C-87A6-4FB0-B739-1E0D1412B61F}" presName="hierChild4" presStyleCnt="0"/>
      <dgm:spPr/>
    </dgm:pt>
    <dgm:pt modelId="{15F8AB9B-AF59-4237-BBF6-C3BE178CD4CC}" type="pres">
      <dgm:prSet presAssocID="{3C17B77C-87A6-4FB0-B739-1E0D1412B61F}" presName="hierChild5" presStyleCnt="0"/>
      <dgm:spPr/>
    </dgm:pt>
    <dgm:pt modelId="{95E85C8C-321C-4866-9E4B-4B7F94595D61}" type="pres">
      <dgm:prSet presAssocID="{3ABCFB31-27DE-4FAD-BA79-389DC7C40C92}" presName="Name37" presStyleLbl="parChTrans1D2" presStyleIdx="5" presStyleCnt="8"/>
      <dgm:spPr/>
      <dgm:t>
        <a:bodyPr/>
        <a:lstStyle/>
        <a:p>
          <a:endParaRPr lang="es-ES"/>
        </a:p>
      </dgm:t>
    </dgm:pt>
    <dgm:pt modelId="{D310967A-310D-4B50-BBF8-223466185B06}" type="pres">
      <dgm:prSet presAssocID="{55398C75-B5E7-48A7-8D24-B6C1D5D4FC97}" presName="hierRoot2" presStyleCnt="0">
        <dgm:presLayoutVars>
          <dgm:hierBranch val="init"/>
        </dgm:presLayoutVars>
      </dgm:prSet>
      <dgm:spPr/>
    </dgm:pt>
    <dgm:pt modelId="{6537F5ED-E154-464E-A768-2C675C181DB0}" type="pres">
      <dgm:prSet presAssocID="{55398C75-B5E7-48A7-8D24-B6C1D5D4FC97}" presName="rootComposite" presStyleCnt="0"/>
      <dgm:spPr/>
    </dgm:pt>
    <dgm:pt modelId="{B8A4581B-4C41-4101-B475-C789AD4E77D0}" type="pres">
      <dgm:prSet presAssocID="{55398C75-B5E7-48A7-8D24-B6C1D5D4FC97}" presName="rootText" presStyleLbl="node2" presStyleIdx="5" presStyleCnt="7" custScaleX="211143" custScaleY="326370" custLinFactY="100000" custLinFactNeighborY="12829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F0E2D7B-3995-491E-B154-198D822D3FBD}" type="pres">
      <dgm:prSet presAssocID="{55398C75-B5E7-48A7-8D24-B6C1D5D4FC97}" presName="rootConnector" presStyleLbl="node2" presStyleIdx="5" presStyleCnt="7"/>
      <dgm:spPr/>
      <dgm:t>
        <a:bodyPr/>
        <a:lstStyle/>
        <a:p>
          <a:endParaRPr lang="es-ES"/>
        </a:p>
      </dgm:t>
    </dgm:pt>
    <dgm:pt modelId="{7AD1F421-8B1F-4E89-ADCA-98353F4949F7}" type="pres">
      <dgm:prSet presAssocID="{55398C75-B5E7-48A7-8D24-B6C1D5D4FC97}" presName="hierChild4" presStyleCnt="0"/>
      <dgm:spPr/>
    </dgm:pt>
    <dgm:pt modelId="{D45FE467-11B5-4FCE-A485-E1D5FEB2665D}" type="pres">
      <dgm:prSet presAssocID="{55398C75-B5E7-48A7-8D24-B6C1D5D4FC97}" presName="hierChild5" presStyleCnt="0"/>
      <dgm:spPr/>
    </dgm:pt>
    <dgm:pt modelId="{BD531676-C0AB-4F05-8298-150635CE661E}" type="pres">
      <dgm:prSet presAssocID="{B27E6B0F-7E34-4B22-B125-CADC2DB0F549}" presName="Name37" presStyleLbl="parChTrans1D2" presStyleIdx="6" presStyleCnt="8"/>
      <dgm:spPr/>
      <dgm:t>
        <a:bodyPr/>
        <a:lstStyle/>
        <a:p>
          <a:endParaRPr lang="es-ES"/>
        </a:p>
      </dgm:t>
    </dgm:pt>
    <dgm:pt modelId="{C14D841B-9332-4ECC-ACBE-0E71CE1269BF}" type="pres">
      <dgm:prSet presAssocID="{DD547224-2D90-44F3-A39F-0F8F12CA47B9}" presName="hierRoot2" presStyleCnt="0">
        <dgm:presLayoutVars>
          <dgm:hierBranch val="init"/>
        </dgm:presLayoutVars>
      </dgm:prSet>
      <dgm:spPr/>
    </dgm:pt>
    <dgm:pt modelId="{2C92300B-276F-472C-BE9F-C85CDBE8E646}" type="pres">
      <dgm:prSet presAssocID="{DD547224-2D90-44F3-A39F-0F8F12CA47B9}" presName="rootComposite" presStyleCnt="0"/>
      <dgm:spPr/>
    </dgm:pt>
    <dgm:pt modelId="{0E2A8323-54DB-4CD9-A99C-2E3236B7963C}" type="pres">
      <dgm:prSet presAssocID="{DD547224-2D90-44F3-A39F-0F8F12CA47B9}" presName="rootText" presStyleLbl="node2" presStyleIdx="6" presStyleCnt="7" custScaleX="211143" custScaleY="326370" custLinFactY="100000" custLinFactNeighborY="12829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0487DEF-A615-4A91-B28B-9B75B08C8580}" type="pres">
      <dgm:prSet presAssocID="{DD547224-2D90-44F3-A39F-0F8F12CA47B9}" presName="rootConnector" presStyleLbl="node2" presStyleIdx="6" presStyleCnt="7"/>
      <dgm:spPr/>
      <dgm:t>
        <a:bodyPr/>
        <a:lstStyle/>
        <a:p>
          <a:endParaRPr lang="es-ES"/>
        </a:p>
      </dgm:t>
    </dgm:pt>
    <dgm:pt modelId="{651BDF65-5498-4929-96D7-681FECAF8533}" type="pres">
      <dgm:prSet presAssocID="{DD547224-2D90-44F3-A39F-0F8F12CA47B9}" presName="hierChild4" presStyleCnt="0"/>
      <dgm:spPr/>
    </dgm:pt>
    <dgm:pt modelId="{1E240297-2085-4DA8-A2C4-D921ACD8F89A}" type="pres">
      <dgm:prSet presAssocID="{DD547224-2D90-44F3-A39F-0F8F12CA47B9}" presName="hierChild5" presStyleCnt="0"/>
      <dgm:spPr/>
    </dgm:pt>
    <dgm:pt modelId="{DB08E720-FA78-44D8-94F2-7E1549BEDD76}" type="pres">
      <dgm:prSet presAssocID="{3CFE79C6-0F79-4DC4-9A08-18E753789DBD}" presName="hierChild3" presStyleCnt="0"/>
      <dgm:spPr/>
    </dgm:pt>
    <dgm:pt modelId="{08D420E6-D237-4F31-8FC0-6A1DDA021AB5}" type="pres">
      <dgm:prSet presAssocID="{9D8CCB65-B135-4C84-B5F2-A750D748F898}" presName="Name111" presStyleLbl="parChTrans1D2" presStyleIdx="7" presStyleCnt="8"/>
      <dgm:spPr/>
      <dgm:t>
        <a:bodyPr/>
        <a:lstStyle/>
        <a:p>
          <a:endParaRPr lang="es-ES"/>
        </a:p>
      </dgm:t>
    </dgm:pt>
    <dgm:pt modelId="{4739C1E7-B985-4E0D-8793-4DE7C433E9C1}" type="pres">
      <dgm:prSet presAssocID="{BBBCCC3F-B299-47AD-B101-0D5F14B0F03B}" presName="hierRoot3" presStyleCnt="0">
        <dgm:presLayoutVars>
          <dgm:hierBranch val="init"/>
        </dgm:presLayoutVars>
      </dgm:prSet>
      <dgm:spPr/>
    </dgm:pt>
    <dgm:pt modelId="{792E73C4-E823-4170-A981-55F12423D5CC}" type="pres">
      <dgm:prSet presAssocID="{BBBCCC3F-B299-47AD-B101-0D5F14B0F03B}" presName="rootComposite3" presStyleCnt="0"/>
      <dgm:spPr/>
    </dgm:pt>
    <dgm:pt modelId="{F7FA60C7-93BC-413C-832D-B1E55749BFDE}" type="pres">
      <dgm:prSet presAssocID="{BBBCCC3F-B299-47AD-B101-0D5F14B0F03B}" presName="rootText3" presStyleLbl="asst1" presStyleIdx="0" presStyleCnt="1" custScaleX="352479" custScaleY="496082" custLinFactNeighborX="-13623" custLinFactNeighborY="2993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3F080832-F3C5-4F20-B153-6A87170FC7E4}" type="pres">
      <dgm:prSet presAssocID="{BBBCCC3F-B299-47AD-B101-0D5F14B0F03B}" presName="rootConnector3" presStyleLbl="asst1" presStyleIdx="0" presStyleCnt="1"/>
      <dgm:spPr/>
      <dgm:t>
        <a:bodyPr/>
        <a:lstStyle/>
        <a:p>
          <a:endParaRPr lang="es-ES"/>
        </a:p>
      </dgm:t>
    </dgm:pt>
    <dgm:pt modelId="{A82C9880-0556-414A-921B-2A6F6BCA4B79}" type="pres">
      <dgm:prSet presAssocID="{BBBCCC3F-B299-47AD-B101-0D5F14B0F03B}" presName="hierChild6" presStyleCnt="0"/>
      <dgm:spPr/>
    </dgm:pt>
    <dgm:pt modelId="{DD2B7E1A-F7B9-46A4-AE4C-3B394604788D}" type="pres">
      <dgm:prSet presAssocID="{BBBCCC3F-B299-47AD-B101-0D5F14B0F03B}" presName="hierChild7" presStyleCnt="0"/>
      <dgm:spPr/>
    </dgm:pt>
  </dgm:ptLst>
  <dgm:cxnLst>
    <dgm:cxn modelId="{7AF34833-A170-403B-AD80-DC7A686AB7C7}" type="presOf" srcId="{DA49A33B-8900-496B-93ED-5FD964B18A2A}" destId="{BF1BD1E7-A9A9-4D44-924F-7ACFA597FFCF}" srcOrd="1" destOrd="0" presId="urn:microsoft.com/office/officeart/2005/8/layout/orgChart1"/>
    <dgm:cxn modelId="{D1A549EF-01ED-4724-91D6-8DFDEF462B3C}" type="presOf" srcId="{0AAD870E-BCC1-48AE-BE5E-CC197042DC7C}" destId="{7F2D848C-3E41-487C-8EC0-53060D5FC662}" srcOrd="0" destOrd="0" presId="urn:microsoft.com/office/officeart/2005/8/layout/orgChart1"/>
    <dgm:cxn modelId="{EF3A01EC-018E-49C0-938F-9DD717DE988F}" type="presOf" srcId="{162C54C2-606F-414B-8B2A-9AD090F4CB90}" destId="{5F960542-94A4-4F9E-B75D-DBD5FCFB6474}" srcOrd="0" destOrd="0" presId="urn:microsoft.com/office/officeart/2005/8/layout/orgChart1"/>
    <dgm:cxn modelId="{0ED70A65-DCA8-440F-92B9-CD116D7884CA}" type="presOf" srcId="{3C17B77C-87A6-4FB0-B739-1E0D1412B61F}" destId="{BABEB0FF-8874-424F-91E2-2AD3F35E73FA}" srcOrd="0" destOrd="0" presId="urn:microsoft.com/office/officeart/2005/8/layout/orgChart1"/>
    <dgm:cxn modelId="{EB835BE1-F63B-4AF2-8FDA-840ACE0DA242}" type="presOf" srcId="{55398C75-B5E7-48A7-8D24-B6C1D5D4FC97}" destId="{DF0E2D7B-3995-491E-B154-198D822D3FBD}" srcOrd="1" destOrd="0" presId="urn:microsoft.com/office/officeart/2005/8/layout/orgChart1"/>
    <dgm:cxn modelId="{9C367483-9B8A-4F40-9E8D-4F9E9E308F4A}" type="presOf" srcId="{DD547224-2D90-44F3-A39F-0F8F12CA47B9}" destId="{0E2A8323-54DB-4CD9-A99C-2E3236B7963C}" srcOrd="0" destOrd="0" presId="urn:microsoft.com/office/officeart/2005/8/layout/orgChart1"/>
    <dgm:cxn modelId="{04B8ED08-89C5-42BE-9C7B-265794EE1148}" type="presOf" srcId="{8C7A631D-BF2E-4521-8D35-C47DCFC7B0A6}" destId="{ACF15B23-6C27-4EE0-887C-952A3E569CD0}" srcOrd="0" destOrd="0" presId="urn:microsoft.com/office/officeart/2005/8/layout/orgChart1"/>
    <dgm:cxn modelId="{E471BFA5-089E-417E-8AA7-7086953D4782}" srcId="{3CFE79C6-0F79-4DC4-9A08-18E753789DBD}" destId="{3C17B77C-87A6-4FB0-B739-1E0D1412B61F}" srcOrd="5" destOrd="0" parTransId="{0AAD870E-BCC1-48AE-BE5E-CC197042DC7C}" sibTransId="{DC560FC1-2793-4770-A835-9986FBF02663}"/>
    <dgm:cxn modelId="{3F09CB1B-4523-4E71-8BB7-1A3E08673D61}" type="presOf" srcId="{55398C75-B5E7-48A7-8D24-B6C1D5D4FC97}" destId="{B8A4581B-4C41-4101-B475-C789AD4E77D0}" srcOrd="0" destOrd="0" presId="urn:microsoft.com/office/officeart/2005/8/layout/orgChart1"/>
    <dgm:cxn modelId="{33067A9A-D7A0-43B8-85EE-35C073BD8555}" type="presOf" srcId="{3C4F2311-17A6-4895-92FA-F67E6B2A2237}" destId="{F6DD6262-BE61-48C4-9D5C-C567DBB06F36}" srcOrd="0" destOrd="0" presId="urn:microsoft.com/office/officeart/2005/8/layout/orgChart1"/>
    <dgm:cxn modelId="{FA4DBF6E-71C0-40A4-80FD-8071C14D1CD2}" type="presOf" srcId="{162C54C2-606F-414B-8B2A-9AD090F4CB90}" destId="{1411DDA3-9D55-4AAB-953A-F65EE7DCB768}" srcOrd="1" destOrd="0" presId="urn:microsoft.com/office/officeart/2005/8/layout/orgChart1"/>
    <dgm:cxn modelId="{C75D27CB-0F7E-4F1A-8F0C-BACBF8A9B5B2}" srcId="{3CFE79C6-0F79-4DC4-9A08-18E753789DBD}" destId="{BBBCCC3F-B299-47AD-B101-0D5F14B0F03B}" srcOrd="0" destOrd="0" parTransId="{9D8CCB65-B135-4C84-B5F2-A750D748F898}" sibTransId="{CEAC7CEF-E5B6-4F12-A743-934B212A263A}"/>
    <dgm:cxn modelId="{AD106AB8-693A-4214-B5F8-3C9CD2355A76}" srcId="{3CFE79C6-0F79-4DC4-9A08-18E753789DBD}" destId="{E4858AA1-77B4-48C4-B6C7-67DCFD5F5378}" srcOrd="4" destOrd="0" parTransId="{2CAEA5AC-09A7-4479-A638-17EC5581C080}" sibTransId="{472F2619-F189-4C49-8485-3716C08525CA}"/>
    <dgm:cxn modelId="{B1548FAC-C770-4CE6-A122-556C426DAEB8}" type="presOf" srcId="{9D8CCB65-B135-4C84-B5F2-A750D748F898}" destId="{08D420E6-D237-4F31-8FC0-6A1DDA021AB5}" srcOrd="0" destOrd="0" presId="urn:microsoft.com/office/officeart/2005/8/layout/orgChart1"/>
    <dgm:cxn modelId="{B27BEB79-968C-4A20-A238-398CE10C19E1}" type="presOf" srcId="{E4858AA1-77B4-48C4-B6C7-67DCFD5F5378}" destId="{AF43A38E-5624-4E17-8D78-47D09399A62E}" srcOrd="0" destOrd="0" presId="urn:microsoft.com/office/officeart/2005/8/layout/orgChart1"/>
    <dgm:cxn modelId="{1DB873C8-BCF9-4728-B5CD-9F638C30B1BE}" srcId="{3CFE79C6-0F79-4DC4-9A08-18E753789DBD}" destId="{8C7A631D-BF2E-4521-8D35-C47DCFC7B0A6}" srcOrd="3" destOrd="0" parTransId="{3C4F2311-17A6-4895-92FA-F67E6B2A2237}" sibTransId="{75FC7A5A-AFF5-40E0-9F7D-7E0333ACEB8C}"/>
    <dgm:cxn modelId="{E96AE3D3-C6D8-4613-A0C3-3B9DC4A422E4}" srcId="{3CFE79C6-0F79-4DC4-9A08-18E753789DBD}" destId="{DA49A33B-8900-496B-93ED-5FD964B18A2A}" srcOrd="2" destOrd="0" parTransId="{358C2D60-143F-42C9-9F00-1ECB6CF3AA31}" sibTransId="{412B2971-EF45-4B70-BA31-42BD5E8E2A7D}"/>
    <dgm:cxn modelId="{4C9C85E6-412E-47F3-BAC0-30A7192391B5}" srcId="{3CFE79C6-0F79-4DC4-9A08-18E753789DBD}" destId="{55398C75-B5E7-48A7-8D24-B6C1D5D4FC97}" srcOrd="6" destOrd="0" parTransId="{3ABCFB31-27DE-4FAD-BA79-389DC7C40C92}" sibTransId="{D5505243-58F7-4A18-912E-E7AA38A82980}"/>
    <dgm:cxn modelId="{3E4122D9-C6B9-4C82-BA37-EC541C5F6FBB}" srcId="{3CFE79C6-0F79-4DC4-9A08-18E753789DBD}" destId="{DD547224-2D90-44F3-A39F-0F8F12CA47B9}" srcOrd="7" destOrd="0" parTransId="{B27E6B0F-7E34-4B22-B125-CADC2DB0F549}" sibTransId="{D4AE9C4E-658D-40C8-B870-0ED64DEA4E25}"/>
    <dgm:cxn modelId="{0CC349E3-6FFF-4DC7-9415-B09A92B0EF54}" type="presOf" srcId="{BBBCCC3F-B299-47AD-B101-0D5F14B0F03B}" destId="{F7FA60C7-93BC-413C-832D-B1E55749BFDE}" srcOrd="0" destOrd="0" presId="urn:microsoft.com/office/officeart/2005/8/layout/orgChart1"/>
    <dgm:cxn modelId="{8B3008CA-7013-4334-9D8B-EE652785DF5D}" type="presOf" srcId="{DD547224-2D90-44F3-A39F-0F8F12CA47B9}" destId="{D0487DEF-A615-4A91-B28B-9B75B08C8580}" srcOrd="1" destOrd="0" presId="urn:microsoft.com/office/officeart/2005/8/layout/orgChart1"/>
    <dgm:cxn modelId="{32101F06-9A84-43C4-A710-2179F09237F2}" type="presOf" srcId="{3C17B77C-87A6-4FB0-B739-1E0D1412B61F}" destId="{80519673-F9A8-4E7E-A8E1-D2AD591E6A78}" srcOrd="1" destOrd="0" presId="urn:microsoft.com/office/officeart/2005/8/layout/orgChart1"/>
    <dgm:cxn modelId="{4C450988-6C5E-43EE-BA56-3019C40EA168}" type="presOf" srcId="{358C2D60-143F-42C9-9F00-1ECB6CF3AA31}" destId="{FA68D7B0-AD4F-4F23-B4CA-ECAC9A9C0C70}" srcOrd="0" destOrd="0" presId="urn:microsoft.com/office/officeart/2005/8/layout/orgChart1"/>
    <dgm:cxn modelId="{1BFECEEC-98B8-44E4-A3E4-D6BB35B91668}" type="presOf" srcId="{2CAEA5AC-09A7-4479-A638-17EC5581C080}" destId="{AACDBF5B-7F65-47E1-9800-A39A927065C8}" srcOrd="0" destOrd="0" presId="urn:microsoft.com/office/officeart/2005/8/layout/orgChart1"/>
    <dgm:cxn modelId="{9375A67E-F84C-4850-93D8-9DAF0D47B531}" type="presOf" srcId="{3CFE79C6-0F79-4DC4-9A08-18E753789DBD}" destId="{D401BDEB-C383-46DD-94CF-B8DAC493CDAE}" srcOrd="0" destOrd="0" presId="urn:microsoft.com/office/officeart/2005/8/layout/orgChart1"/>
    <dgm:cxn modelId="{E17B052B-976E-46C4-9DAA-C4B4B29DDDD0}" type="presOf" srcId="{DA49A33B-8900-496B-93ED-5FD964B18A2A}" destId="{BE393EA6-436B-4E8E-98D3-7FC4A3B6FD72}" srcOrd="0" destOrd="0" presId="urn:microsoft.com/office/officeart/2005/8/layout/orgChart1"/>
    <dgm:cxn modelId="{21B63849-CD27-43B1-94A9-4A39C43A335A}" type="presOf" srcId="{B27E6B0F-7E34-4B22-B125-CADC2DB0F549}" destId="{BD531676-C0AB-4F05-8298-150635CE661E}" srcOrd="0" destOrd="0" presId="urn:microsoft.com/office/officeart/2005/8/layout/orgChart1"/>
    <dgm:cxn modelId="{B90A2FF7-33A5-411C-B7C6-BF5698269D42}" srcId="{3CFE79C6-0F79-4DC4-9A08-18E753789DBD}" destId="{162C54C2-606F-414B-8B2A-9AD090F4CB90}" srcOrd="1" destOrd="0" parTransId="{4D67ED99-36B8-4897-B49E-37FF9BA8B626}" sibTransId="{C1085440-8997-4506-AA04-030FC4B0F78A}"/>
    <dgm:cxn modelId="{D36622DE-AC07-4BD4-9B2B-50A43A1CB9D9}" type="presOf" srcId="{E4858AA1-77B4-48C4-B6C7-67DCFD5F5378}" destId="{F424EC21-A501-4784-B1FB-0355E5B5000E}" srcOrd="1" destOrd="0" presId="urn:microsoft.com/office/officeart/2005/8/layout/orgChart1"/>
    <dgm:cxn modelId="{C63248BF-22DF-4C97-8182-F04A87D9784A}" type="presOf" srcId="{3CFE79C6-0F79-4DC4-9A08-18E753789DBD}" destId="{CB8137C5-BF0D-4FFD-A1A8-A8F4F6F508C0}" srcOrd="1" destOrd="0" presId="urn:microsoft.com/office/officeart/2005/8/layout/orgChart1"/>
    <dgm:cxn modelId="{95C76872-6640-4582-9BE6-6CDF156C986C}" type="presOf" srcId="{8C7A631D-BF2E-4521-8D35-C47DCFC7B0A6}" destId="{6F3AB951-074C-4986-9767-CE486D918931}" srcOrd="1" destOrd="0" presId="urn:microsoft.com/office/officeart/2005/8/layout/orgChart1"/>
    <dgm:cxn modelId="{B581E9F9-80BD-462F-81F7-77ACBC096C15}" srcId="{189C3D52-44DA-470D-8E61-A0811E4B4031}" destId="{3CFE79C6-0F79-4DC4-9A08-18E753789DBD}" srcOrd="0" destOrd="0" parTransId="{5A466A46-0BB9-4B3A-A4A7-F2EBFCB21237}" sibTransId="{9C351995-7B0E-4DA1-9E97-9F2B444FAB25}"/>
    <dgm:cxn modelId="{13E7D081-DA95-42CD-BBA0-D4FF2BB78AE3}" type="presOf" srcId="{BBBCCC3F-B299-47AD-B101-0D5F14B0F03B}" destId="{3F080832-F3C5-4F20-B153-6A87170FC7E4}" srcOrd="1" destOrd="0" presId="urn:microsoft.com/office/officeart/2005/8/layout/orgChart1"/>
    <dgm:cxn modelId="{C3C3EBB9-3F33-4246-B85A-A546AFCC883B}" type="presOf" srcId="{4D67ED99-36B8-4897-B49E-37FF9BA8B626}" destId="{B0AE7D5A-134A-4C1C-9138-ECF3B5F78246}" srcOrd="0" destOrd="0" presId="urn:microsoft.com/office/officeart/2005/8/layout/orgChart1"/>
    <dgm:cxn modelId="{1F9BF7CC-458F-4FE8-8B35-4915EABC4B70}" type="presOf" srcId="{189C3D52-44DA-470D-8E61-A0811E4B4031}" destId="{248D21F1-CBCC-4756-8509-E123793B1016}" srcOrd="0" destOrd="0" presId="urn:microsoft.com/office/officeart/2005/8/layout/orgChart1"/>
    <dgm:cxn modelId="{920292AF-F44A-4D1A-8709-353C35B85B3A}" type="presOf" srcId="{3ABCFB31-27DE-4FAD-BA79-389DC7C40C92}" destId="{95E85C8C-321C-4866-9E4B-4B7F94595D61}" srcOrd="0" destOrd="0" presId="urn:microsoft.com/office/officeart/2005/8/layout/orgChart1"/>
    <dgm:cxn modelId="{36F22EBA-DD01-4B81-9FD4-DCE7CC3961BE}" type="presParOf" srcId="{248D21F1-CBCC-4756-8509-E123793B1016}" destId="{FCAC6D17-4AA0-4FEB-8B49-CC50DF691AA2}" srcOrd="0" destOrd="0" presId="urn:microsoft.com/office/officeart/2005/8/layout/orgChart1"/>
    <dgm:cxn modelId="{D0ED9D7A-7F35-46FE-BEE0-62A334C4C9CF}" type="presParOf" srcId="{FCAC6D17-4AA0-4FEB-8B49-CC50DF691AA2}" destId="{5ADEFF9D-CA1D-4453-BCB5-C743ED40CE9C}" srcOrd="0" destOrd="0" presId="urn:microsoft.com/office/officeart/2005/8/layout/orgChart1"/>
    <dgm:cxn modelId="{5E26C42F-ACB6-4970-ACB2-0D8FB1CB1325}" type="presParOf" srcId="{5ADEFF9D-CA1D-4453-BCB5-C743ED40CE9C}" destId="{D401BDEB-C383-46DD-94CF-B8DAC493CDAE}" srcOrd="0" destOrd="0" presId="urn:microsoft.com/office/officeart/2005/8/layout/orgChart1"/>
    <dgm:cxn modelId="{6FEE22B7-B276-43DC-837E-8458910CAF6A}" type="presParOf" srcId="{5ADEFF9D-CA1D-4453-BCB5-C743ED40CE9C}" destId="{CB8137C5-BF0D-4FFD-A1A8-A8F4F6F508C0}" srcOrd="1" destOrd="0" presId="urn:microsoft.com/office/officeart/2005/8/layout/orgChart1"/>
    <dgm:cxn modelId="{86776F3E-FBDE-4123-87AE-035AB34BA39B}" type="presParOf" srcId="{FCAC6D17-4AA0-4FEB-8B49-CC50DF691AA2}" destId="{C0D79B84-8A78-4C84-9468-9F1D688BB513}" srcOrd="1" destOrd="0" presId="urn:microsoft.com/office/officeart/2005/8/layout/orgChart1"/>
    <dgm:cxn modelId="{F4FAEBC5-73AC-48E5-90AC-237F83C3C1BC}" type="presParOf" srcId="{C0D79B84-8A78-4C84-9468-9F1D688BB513}" destId="{B0AE7D5A-134A-4C1C-9138-ECF3B5F78246}" srcOrd="0" destOrd="0" presId="urn:microsoft.com/office/officeart/2005/8/layout/orgChart1"/>
    <dgm:cxn modelId="{D5C5242E-93EE-4CAB-9A18-4431046C5CAA}" type="presParOf" srcId="{C0D79B84-8A78-4C84-9468-9F1D688BB513}" destId="{A5D78499-B9E3-467B-AC52-16B853954422}" srcOrd="1" destOrd="0" presId="urn:microsoft.com/office/officeart/2005/8/layout/orgChart1"/>
    <dgm:cxn modelId="{E6B0B3B5-0B34-4FCA-8A4E-760876776B86}" type="presParOf" srcId="{A5D78499-B9E3-467B-AC52-16B853954422}" destId="{63A87D75-B7AA-4A7F-BEB5-EE5524BF357F}" srcOrd="0" destOrd="0" presId="urn:microsoft.com/office/officeart/2005/8/layout/orgChart1"/>
    <dgm:cxn modelId="{1DA9B199-78CF-421F-932F-2403C9437887}" type="presParOf" srcId="{63A87D75-B7AA-4A7F-BEB5-EE5524BF357F}" destId="{5F960542-94A4-4F9E-B75D-DBD5FCFB6474}" srcOrd="0" destOrd="0" presId="urn:microsoft.com/office/officeart/2005/8/layout/orgChart1"/>
    <dgm:cxn modelId="{95914605-B5D7-438F-96B3-FBA47195C8F7}" type="presParOf" srcId="{63A87D75-B7AA-4A7F-BEB5-EE5524BF357F}" destId="{1411DDA3-9D55-4AAB-953A-F65EE7DCB768}" srcOrd="1" destOrd="0" presId="urn:microsoft.com/office/officeart/2005/8/layout/orgChart1"/>
    <dgm:cxn modelId="{6F5F7681-B1A4-433C-BC81-761D9C7C617A}" type="presParOf" srcId="{A5D78499-B9E3-467B-AC52-16B853954422}" destId="{4810A9C3-6BA2-41F8-A0AE-E72E324C9A9C}" srcOrd="1" destOrd="0" presId="urn:microsoft.com/office/officeart/2005/8/layout/orgChart1"/>
    <dgm:cxn modelId="{D8901304-E5D9-4967-B60B-CDCFCF76EDB2}" type="presParOf" srcId="{A5D78499-B9E3-467B-AC52-16B853954422}" destId="{694AED13-17EB-4495-B58E-BCA17C177AEB}" srcOrd="2" destOrd="0" presId="urn:microsoft.com/office/officeart/2005/8/layout/orgChart1"/>
    <dgm:cxn modelId="{5299619A-B96A-47C4-9A17-23F8BF3F4F90}" type="presParOf" srcId="{C0D79B84-8A78-4C84-9468-9F1D688BB513}" destId="{FA68D7B0-AD4F-4F23-B4CA-ECAC9A9C0C70}" srcOrd="2" destOrd="0" presId="urn:microsoft.com/office/officeart/2005/8/layout/orgChart1"/>
    <dgm:cxn modelId="{85AC6BFF-D5D2-4672-A677-8F4F043BB1A8}" type="presParOf" srcId="{C0D79B84-8A78-4C84-9468-9F1D688BB513}" destId="{EBF70545-8BC8-4F92-88E5-AF4322A9EC68}" srcOrd="3" destOrd="0" presId="urn:microsoft.com/office/officeart/2005/8/layout/orgChart1"/>
    <dgm:cxn modelId="{1C18B235-481C-4F6F-AD21-A9AC1A1B0118}" type="presParOf" srcId="{EBF70545-8BC8-4F92-88E5-AF4322A9EC68}" destId="{BFEF9929-3C99-4B53-8E87-32A8E518B5CB}" srcOrd="0" destOrd="0" presId="urn:microsoft.com/office/officeart/2005/8/layout/orgChart1"/>
    <dgm:cxn modelId="{EA552DBF-6E39-4AED-8CE4-556776E3A0CE}" type="presParOf" srcId="{BFEF9929-3C99-4B53-8E87-32A8E518B5CB}" destId="{BE393EA6-436B-4E8E-98D3-7FC4A3B6FD72}" srcOrd="0" destOrd="0" presId="urn:microsoft.com/office/officeart/2005/8/layout/orgChart1"/>
    <dgm:cxn modelId="{6781A039-DCC3-4A80-8480-001DD7169EFD}" type="presParOf" srcId="{BFEF9929-3C99-4B53-8E87-32A8E518B5CB}" destId="{BF1BD1E7-A9A9-4D44-924F-7ACFA597FFCF}" srcOrd="1" destOrd="0" presId="urn:microsoft.com/office/officeart/2005/8/layout/orgChart1"/>
    <dgm:cxn modelId="{3F3D5C52-6233-48FA-BF19-FC201D07F31A}" type="presParOf" srcId="{EBF70545-8BC8-4F92-88E5-AF4322A9EC68}" destId="{1BA6415C-DFCC-4EA0-B2D7-33FE76244DAC}" srcOrd="1" destOrd="0" presId="urn:microsoft.com/office/officeart/2005/8/layout/orgChart1"/>
    <dgm:cxn modelId="{1445BCB1-CFF2-4D6F-8721-1D1AF2A546E8}" type="presParOf" srcId="{EBF70545-8BC8-4F92-88E5-AF4322A9EC68}" destId="{08822631-B3D6-4492-977C-3F84177665D1}" srcOrd="2" destOrd="0" presId="urn:microsoft.com/office/officeart/2005/8/layout/orgChart1"/>
    <dgm:cxn modelId="{22D93356-9358-4A03-9A79-79FDC1629667}" type="presParOf" srcId="{C0D79B84-8A78-4C84-9468-9F1D688BB513}" destId="{F6DD6262-BE61-48C4-9D5C-C567DBB06F36}" srcOrd="4" destOrd="0" presId="urn:microsoft.com/office/officeart/2005/8/layout/orgChart1"/>
    <dgm:cxn modelId="{DDFB25EC-CD36-4AED-9DCB-768F1252ED7D}" type="presParOf" srcId="{C0D79B84-8A78-4C84-9468-9F1D688BB513}" destId="{F684A10F-54FE-4D95-86D7-EB1F4E2FD945}" srcOrd="5" destOrd="0" presId="urn:microsoft.com/office/officeart/2005/8/layout/orgChart1"/>
    <dgm:cxn modelId="{618769E6-6B1A-4A7A-BF70-B407F66BF332}" type="presParOf" srcId="{F684A10F-54FE-4D95-86D7-EB1F4E2FD945}" destId="{2E6666CE-EAFA-4E59-9454-72B789A2A6AA}" srcOrd="0" destOrd="0" presId="urn:microsoft.com/office/officeart/2005/8/layout/orgChart1"/>
    <dgm:cxn modelId="{E22A90DF-FB31-4977-85C9-11539F0028F6}" type="presParOf" srcId="{2E6666CE-EAFA-4E59-9454-72B789A2A6AA}" destId="{ACF15B23-6C27-4EE0-887C-952A3E569CD0}" srcOrd="0" destOrd="0" presId="urn:microsoft.com/office/officeart/2005/8/layout/orgChart1"/>
    <dgm:cxn modelId="{C27C42D7-7844-40B0-AF2F-59BD5D0D0958}" type="presParOf" srcId="{2E6666CE-EAFA-4E59-9454-72B789A2A6AA}" destId="{6F3AB951-074C-4986-9767-CE486D918931}" srcOrd="1" destOrd="0" presId="urn:microsoft.com/office/officeart/2005/8/layout/orgChart1"/>
    <dgm:cxn modelId="{8EE97B96-09A3-4336-8553-81739FB80E35}" type="presParOf" srcId="{F684A10F-54FE-4D95-86D7-EB1F4E2FD945}" destId="{652A66BB-F61A-4589-916A-8361B476E6C0}" srcOrd="1" destOrd="0" presId="urn:microsoft.com/office/officeart/2005/8/layout/orgChart1"/>
    <dgm:cxn modelId="{9A8936F8-5E18-437C-9B5B-4E0CAB7E4A46}" type="presParOf" srcId="{F684A10F-54FE-4D95-86D7-EB1F4E2FD945}" destId="{F38B9BCD-0670-4B71-A838-C58DAAB53AFA}" srcOrd="2" destOrd="0" presId="urn:microsoft.com/office/officeart/2005/8/layout/orgChart1"/>
    <dgm:cxn modelId="{D35C0155-84F7-4F2C-9683-9A39FCE7C3D8}" type="presParOf" srcId="{C0D79B84-8A78-4C84-9468-9F1D688BB513}" destId="{AACDBF5B-7F65-47E1-9800-A39A927065C8}" srcOrd="6" destOrd="0" presId="urn:microsoft.com/office/officeart/2005/8/layout/orgChart1"/>
    <dgm:cxn modelId="{875A8A9D-02A3-47F2-B015-3BC2246F96E1}" type="presParOf" srcId="{C0D79B84-8A78-4C84-9468-9F1D688BB513}" destId="{26A5321C-EC2A-4A9C-A78B-DA1FE9A8B9D9}" srcOrd="7" destOrd="0" presId="urn:microsoft.com/office/officeart/2005/8/layout/orgChart1"/>
    <dgm:cxn modelId="{C79A2818-ED16-4AC4-8CB3-AF68E4DF3592}" type="presParOf" srcId="{26A5321C-EC2A-4A9C-A78B-DA1FE9A8B9D9}" destId="{FBC65482-C797-4F7B-8E2F-ACEF87E2AC47}" srcOrd="0" destOrd="0" presId="urn:microsoft.com/office/officeart/2005/8/layout/orgChart1"/>
    <dgm:cxn modelId="{922DC660-C386-4D8B-BCCE-92F215FD0092}" type="presParOf" srcId="{FBC65482-C797-4F7B-8E2F-ACEF87E2AC47}" destId="{AF43A38E-5624-4E17-8D78-47D09399A62E}" srcOrd="0" destOrd="0" presId="urn:microsoft.com/office/officeart/2005/8/layout/orgChart1"/>
    <dgm:cxn modelId="{9FF302C1-C526-44DD-B672-186B97C5FEAE}" type="presParOf" srcId="{FBC65482-C797-4F7B-8E2F-ACEF87E2AC47}" destId="{F424EC21-A501-4784-B1FB-0355E5B5000E}" srcOrd="1" destOrd="0" presId="urn:microsoft.com/office/officeart/2005/8/layout/orgChart1"/>
    <dgm:cxn modelId="{29B097BF-A100-442C-868F-4389A9DE3A2E}" type="presParOf" srcId="{26A5321C-EC2A-4A9C-A78B-DA1FE9A8B9D9}" destId="{50D8C696-DAB8-4540-A564-C4E75EDD829C}" srcOrd="1" destOrd="0" presId="urn:microsoft.com/office/officeart/2005/8/layout/orgChart1"/>
    <dgm:cxn modelId="{8530B5A3-07E1-46F8-94DC-19CD071DC169}" type="presParOf" srcId="{26A5321C-EC2A-4A9C-A78B-DA1FE9A8B9D9}" destId="{2235C6FD-141A-499E-9A9A-A25FC9B872FC}" srcOrd="2" destOrd="0" presId="urn:microsoft.com/office/officeart/2005/8/layout/orgChart1"/>
    <dgm:cxn modelId="{53F73F43-8D60-4F3D-8574-476BD93E1518}" type="presParOf" srcId="{C0D79B84-8A78-4C84-9468-9F1D688BB513}" destId="{7F2D848C-3E41-487C-8EC0-53060D5FC662}" srcOrd="8" destOrd="0" presId="urn:microsoft.com/office/officeart/2005/8/layout/orgChart1"/>
    <dgm:cxn modelId="{03FFB8CE-088E-4E3D-A65E-3303AD8CF786}" type="presParOf" srcId="{C0D79B84-8A78-4C84-9468-9F1D688BB513}" destId="{C16F5B3A-6736-4A87-BB26-D37A4911D3A0}" srcOrd="9" destOrd="0" presId="urn:microsoft.com/office/officeart/2005/8/layout/orgChart1"/>
    <dgm:cxn modelId="{FB03709E-9DFA-46DC-8740-DBC38D172CC2}" type="presParOf" srcId="{C16F5B3A-6736-4A87-BB26-D37A4911D3A0}" destId="{3D15FA85-82B4-4925-A2B3-AB133ED53A6C}" srcOrd="0" destOrd="0" presId="urn:microsoft.com/office/officeart/2005/8/layout/orgChart1"/>
    <dgm:cxn modelId="{2E930B57-0E30-40CF-B042-61F38E36383E}" type="presParOf" srcId="{3D15FA85-82B4-4925-A2B3-AB133ED53A6C}" destId="{BABEB0FF-8874-424F-91E2-2AD3F35E73FA}" srcOrd="0" destOrd="0" presId="urn:microsoft.com/office/officeart/2005/8/layout/orgChart1"/>
    <dgm:cxn modelId="{405A6879-659E-4B92-A9F5-859B96AE6F97}" type="presParOf" srcId="{3D15FA85-82B4-4925-A2B3-AB133ED53A6C}" destId="{80519673-F9A8-4E7E-A8E1-D2AD591E6A78}" srcOrd="1" destOrd="0" presId="urn:microsoft.com/office/officeart/2005/8/layout/orgChart1"/>
    <dgm:cxn modelId="{C923450E-BB2C-4EB1-86DC-CA5327B2CDDE}" type="presParOf" srcId="{C16F5B3A-6736-4A87-BB26-D37A4911D3A0}" destId="{C386DD27-524A-4746-A3DB-91E9D08021DD}" srcOrd="1" destOrd="0" presId="urn:microsoft.com/office/officeart/2005/8/layout/orgChart1"/>
    <dgm:cxn modelId="{F9765C5B-465C-4A34-9ABC-55ED281AF21F}" type="presParOf" srcId="{C16F5B3A-6736-4A87-BB26-D37A4911D3A0}" destId="{15F8AB9B-AF59-4237-BBF6-C3BE178CD4CC}" srcOrd="2" destOrd="0" presId="urn:microsoft.com/office/officeart/2005/8/layout/orgChart1"/>
    <dgm:cxn modelId="{DFEAB1E6-F369-47B4-A167-06DC52114E2E}" type="presParOf" srcId="{C0D79B84-8A78-4C84-9468-9F1D688BB513}" destId="{95E85C8C-321C-4866-9E4B-4B7F94595D61}" srcOrd="10" destOrd="0" presId="urn:microsoft.com/office/officeart/2005/8/layout/orgChart1"/>
    <dgm:cxn modelId="{393B3E9B-94AE-42AE-8364-11AE63CCCF3A}" type="presParOf" srcId="{C0D79B84-8A78-4C84-9468-9F1D688BB513}" destId="{D310967A-310D-4B50-BBF8-223466185B06}" srcOrd="11" destOrd="0" presId="urn:microsoft.com/office/officeart/2005/8/layout/orgChart1"/>
    <dgm:cxn modelId="{2E77A4E2-530C-4966-94B6-1F2B9E5F5A47}" type="presParOf" srcId="{D310967A-310D-4B50-BBF8-223466185B06}" destId="{6537F5ED-E154-464E-A768-2C675C181DB0}" srcOrd="0" destOrd="0" presId="urn:microsoft.com/office/officeart/2005/8/layout/orgChart1"/>
    <dgm:cxn modelId="{7D9025C8-E136-4DC1-BE49-E0D168C3DFAA}" type="presParOf" srcId="{6537F5ED-E154-464E-A768-2C675C181DB0}" destId="{B8A4581B-4C41-4101-B475-C789AD4E77D0}" srcOrd="0" destOrd="0" presId="urn:microsoft.com/office/officeart/2005/8/layout/orgChart1"/>
    <dgm:cxn modelId="{B1E5075F-0738-4285-B8C4-518194904A41}" type="presParOf" srcId="{6537F5ED-E154-464E-A768-2C675C181DB0}" destId="{DF0E2D7B-3995-491E-B154-198D822D3FBD}" srcOrd="1" destOrd="0" presId="urn:microsoft.com/office/officeart/2005/8/layout/orgChart1"/>
    <dgm:cxn modelId="{E83ABEC8-A271-4AB8-B5C5-E2907C3F21CA}" type="presParOf" srcId="{D310967A-310D-4B50-BBF8-223466185B06}" destId="{7AD1F421-8B1F-4E89-ADCA-98353F4949F7}" srcOrd="1" destOrd="0" presId="urn:microsoft.com/office/officeart/2005/8/layout/orgChart1"/>
    <dgm:cxn modelId="{40F92695-45CD-46D2-86FA-31FB40A95F4B}" type="presParOf" srcId="{D310967A-310D-4B50-BBF8-223466185B06}" destId="{D45FE467-11B5-4FCE-A485-E1D5FEB2665D}" srcOrd="2" destOrd="0" presId="urn:microsoft.com/office/officeart/2005/8/layout/orgChart1"/>
    <dgm:cxn modelId="{0A6B5934-2497-49F4-829B-99988DC0502F}" type="presParOf" srcId="{C0D79B84-8A78-4C84-9468-9F1D688BB513}" destId="{BD531676-C0AB-4F05-8298-150635CE661E}" srcOrd="12" destOrd="0" presId="urn:microsoft.com/office/officeart/2005/8/layout/orgChart1"/>
    <dgm:cxn modelId="{687A61D8-86C2-4FA6-AD1E-46FD768F3426}" type="presParOf" srcId="{C0D79B84-8A78-4C84-9468-9F1D688BB513}" destId="{C14D841B-9332-4ECC-ACBE-0E71CE1269BF}" srcOrd="13" destOrd="0" presId="urn:microsoft.com/office/officeart/2005/8/layout/orgChart1"/>
    <dgm:cxn modelId="{F0FA9DDD-3CB8-4BEF-9530-A882D69A8FD6}" type="presParOf" srcId="{C14D841B-9332-4ECC-ACBE-0E71CE1269BF}" destId="{2C92300B-276F-472C-BE9F-C85CDBE8E646}" srcOrd="0" destOrd="0" presId="urn:microsoft.com/office/officeart/2005/8/layout/orgChart1"/>
    <dgm:cxn modelId="{059DDEF5-1104-4EF4-AF7C-754EF78392EC}" type="presParOf" srcId="{2C92300B-276F-472C-BE9F-C85CDBE8E646}" destId="{0E2A8323-54DB-4CD9-A99C-2E3236B7963C}" srcOrd="0" destOrd="0" presId="urn:microsoft.com/office/officeart/2005/8/layout/orgChart1"/>
    <dgm:cxn modelId="{E2F1146F-1BFA-4A23-B8E4-140498D89A38}" type="presParOf" srcId="{2C92300B-276F-472C-BE9F-C85CDBE8E646}" destId="{D0487DEF-A615-4A91-B28B-9B75B08C8580}" srcOrd="1" destOrd="0" presId="urn:microsoft.com/office/officeart/2005/8/layout/orgChart1"/>
    <dgm:cxn modelId="{CA3A9D48-20E7-4C63-91DC-4416DF842340}" type="presParOf" srcId="{C14D841B-9332-4ECC-ACBE-0E71CE1269BF}" destId="{651BDF65-5498-4929-96D7-681FECAF8533}" srcOrd="1" destOrd="0" presId="urn:microsoft.com/office/officeart/2005/8/layout/orgChart1"/>
    <dgm:cxn modelId="{9F6674B2-7DDB-446A-8AFE-F86313EA0065}" type="presParOf" srcId="{C14D841B-9332-4ECC-ACBE-0E71CE1269BF}" destId="{1E240297-2085-4DA8-A2C4-D921ACD8F89A}" srcOrd="2" destOrd="0" presId="urn:microsoft.com/office/officeart/2005/8/layout/orgChart1"/>
    <dgm:cxn modelId="{17E1FB27-89ED-4927-BDC2-CCD925CD42D4}" type="presParOf" srcId="{FCAC6D17-4AA0-4FEB-8B49-CC50DF691AA2}" destId="{DB08E720-FA78-44D8-94F2-7E1549BEDD76}" srcOrd="2" destOrd="0" presId="urn:microsoft.com/office/officeart/2005/8/layout/orgChart1"/>
    <dgm:cxn modelId="{C1D1D99D-6987-454E-9925-F3A5AFC1443E}" type="presParOf" srcId="{DB08E720-FA78-44D8-94F2-7E1549BEDD76}" destId="{08D420E6-D237-4F31-8FC0-6A1DDA021AB5}" srcOrd="0" destOrd="0" presId="urn:microsoft.com/office/officeart/2005/8/layout/orgChart1"/>
    <dgm:cxn modelId="{07571949-F0B7-4BC1-BF3E-76A61A8B5BBA}" type="presParOf" srcId="{DB08E720-FA78-44D8-94F2-7E1549BEDD76}" destId="{4739C1E7-B985-4E0D-8793-4DE7C433E9C1}" srcOrd="1" destOrd="0" presId="urn:microsoft.com/office/officeart/2005/8/layout/orgChart1"/>
    <dgm:cxn modelId="{B4D5B54D-A0E1-466F-8B06-C6DABC600043}" type="presParOf" srcId="{4739C1E7-B985-4E0D-8793-4DE7C433E9C1}" destId="{792E73C4-E823-4170-A981-55F12423D5CC}" srcOrd="0" destOrd="0" presId="urn:microsoft.com/office/officeart/2005/8/layout/orgChart1"/>
    <dgm:cxn modelId="{CACB0545-3187-4293-B447-FE8039B47382}" type="presParOf" srcId="{792E73C4-E823-4170-A981-55F12423D5CC}" destId="{F7FA60C7-93BC-413C-832D-B1E55749BFDE}" srcOrd="0" destOrd="0" presId="urn:microsoft.com/office/officeart/2005/8/layout/orgChart1"/>
    <dgm:cxn modelId="{BD9E6C24-7EA7-41FF-A1F1-6E58F3474742}" type="presParOf" srcId="{792E73C4-E823-4170-A981-55F12423D5CC}" destId="{3F080832-F3C5-4F20-B153-6A87170FC7E4}" srcOrd="1" destOrd="0" presId="urn:microsoft.com/office/officeart/2005/8/layout/orgChart1"/>
    <dgm:cxn modelId="{8F585E8D-9C89-4D9F-89CA-BD72A497765C}" type="presParOf" srcId="{4739C1E7-B985-4E0D-8793-4DE7C433E9C1}" destId="{A82C9880-0556-414A-921B-2A6F6BCA4B79}" srcOrd="1" destOrd="0" presId="urn:microsoft.com/office/officeart/2005/8/layout/orgChart1"/>
    <dgm:cxn modelId="{9DCACA29-FC30-49BB-A1C8-6C95BEE729CF}" type="presParOf" srcId="{4739C1E7-B985-4E0D-8793-4DE7C433E9C1}" destId="{DD2B7E1A-F7B9-46A4-AE4C-3B394604788D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4.xml><?xml version="1.0" encoding="utf-8"?>
<dgm:dataModel xmlns:dgm="http://schemas.openxmlformats.org/drawingml/2006/diagram" xmlns:a="http://schemas.openxmlformats.org/drawingml/2006/main">
  <dgm:ptLst>
    <dgm:pt modelId="{BD3D72B1-EEF6-4EB4-803A-A74A6B41934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41568039-9809-4B2B-BA51-64E0E23C2BBE}">
      <dgm:prSet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ES" sz="1200" dirty="0">
              <a:latin typeface="+mn-lt"/>
            </a:rPr>
            <a:t>Jefe(a) de Gimnasio</a:t>
          </a:r>
        </a:p>
      </dgm:t>
    </dgm:pt>
    <dgm:pt modelId="{ED044282-9709-409C-A329-2B868569F6BC}" type="parTrans" cxnId="{45404443-0413-47B7-A4F4-7FD9C8ECBA10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7DF3ADED-0B1E-4DCA-9C7E-A36145EED7EE}" type="sibTrans" cxnId="{45404443-0413-47B7-A4F4-7FD9C8ECBA10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9DEA55C1-E59C-4B5B-90DC-1D0B54C2B20C}">
      <dgm:prSet phldrT="[Texto]"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>
              <a:latin typeface="+mn-lt"/>
            </a:rPr>
            <a:t>Coordinador(a) General de la Dirección de Administración y </a:t>
          </a:r>
          <a:r>
            <a:rPr lang="es-MX" altLang="es-MX" sz="1200" dirty="0" smtClean="0">
              <a:latin typeface="+mn-lt"/>
            </a:rPr>
            <a:t>Enlace</a:t>
          </a:r>
          <a:endParaRPr lang="es-ES" sz="1200" b="1" dirty="0">
            <a:latin typeface="+mn-lt"/>
          </a:endParaRPr>
        </a:p>
      </dgm:t>
    </dgm:pt>
    <dgm:pt modelId="{1C0576D0-2BD9-4D61-BC42-6FFE9C63440E}" type="sib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DC431621-F922-42D7-987E-BC6EADD572A1}" type="par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80C91609-4155-490D-A93A-2840363F77EF}">
      <dgm:prSet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ES" sz="1200" dirty="0">
              <a:latin typeface="+mn-lt"/>
            </a:rPr>
            <a:t>Jefe(a) de Cocina</a:t>
          </a:r>
          <a:endParaRPr lang="es-MX" altLang="es-MX" sz="1200" dirty="0">
            <a:latin typeface="+mn-lt"/>
          </a:endParaRPr>
        </a:p>
      </dgm:t>
    </dgm:pt>
    <dgm:pt modelId="{2A362D5D-A3DA-4F6C-8849-2A8C51EEB6D2}" type="parTrans" cxnId="{CD919398-2D16-476A-9BB4-B45D31C1442E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5A3BE225-2F5B-4161-8A74-36B352EE9587}" type="sibTrans" cxnId="{CD919398-2D16-476A-9BB4-B45D31C1442E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B0E10BD7-4894-4766-B02E-10828478D764}" type="asst">
      <dgm:prSet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ES" sz="1200" dirty="0">
              <a:latin typeface="+mn-lt"/>
            </a:rPr>
            <a:t>Auxiliar Administrativo(a</a:t>
          </a:r>
          <a:r>
            <a:rPr lang="es-ES" sz="1200" dirty="0" smtClean="0">
              <a:latin typeface="+mn-lt"/>
            </a:rPr>
            <a:t>)</a:t>
          </a:r>
          <a:endParaRPr lang="es-ES" sz="1200" dirty="0">
            <a:latin typeface="+mn-lt"/>
          </a:endParaRPr>
        </a:p>
      </dgm:t>
    </dgm:pt>
    <dgm:pt modelId="{C86BD0DE-C40A-4EAC-922B-FE4EDF7629BE}" type="parTrans" cxnId="{EBEB9DC9-C516-424D-A084-144F1CCA76B4}">
      <dgm:prSet/>
      <dgm:spPr/>
      <dgm:t>
        <a:bodyPr/>
        <a:lstStyle/>
        <a:p>
          <a:endParaRPr lang="es-ES" sz="1200">
            <a:latin typeface="+mn-lt"/>
          </a:endParaRPr>
        </a:p>
      </dgm:t>
    </dgm:pt>
    <dgm:pt modelId="{592A0BE6-02FE-413C-9756-4AF8E1128D55}" type="sibTrans" cxnId="{EBEB9DC9-C516-424D-A084-144F1CCA76B4}">
      <dgm:prSet/>
      <dgm:spPr/>
      <dgm:t>
        <a:bodyPr/>
        <a:lstStyle/>
        <a:p>
          <a:endParaRPr lang="es-ES" sz="1200">
            <a:latin typeface="+mn-lt"/>
          </a:endParaRPr>
        </a:p>
      </dgm:t>
    </dgm:pt>
    <dgm:pt modelId="{C3307A68-8CE1-4761-817E-F3E4B827F909}" type="asst">
      <dgm:prSet custT="1"/>
      <dgm:spPr/>
      <dgm:t>
        <a:bodyPr/>
        <a:lstStyle/>
        <a:p>
          <a:r>
            <a:rPr lang="es-MX" altLang="es-MX" sz="1200" dirty="0" smtClean="0">
              <a:latin typeface="+mn-lt"/>
            </a:rPr>
            <a:t>Ayudante</a:t>
          </a:r>
        </a:p>
      </dgm:t>
    </dgm:pt>
    <dgm:pt modelId="{CA8F87AE-F4DA-4767-B616-0A936D65D8AA}" type="parTrans" cxnId="{70D336BD-3E0C-4C6D-891A-F1325C4CAEB5}">
      <dgm:prSet/>
      <dgm:spPr/>
      <dgm:t>
        <a:bodyPr/>
        <a:lstStyle/>
        <a:p>
          <a:endParaRPr lang="es-ES"/>
        </a:p>
      </dgm:t>
    </dgm:pt>
    <dgm:pt modelId="{51B61918-3C64-4E8A-9A64-9E4B0C482402}" type="sibTrans" cxnId="{70D336BD-3E0C-4C6D-891A-F1325C4CAEB5}">
      <dgm:prSet/>
      <dgm:spPr/>
      <dgm:t>
        <a:bodyPr/>
        <a:lstStyle/>
        <a:p>
          <a:endParaRPr lang="es-ES"/>
        </a:p>
      </dgm:t>
    </dgm:pt>
    <dgm:pt modelId="{B3263371-B20E-4D1C-87B0-F232DC5A756C}" type="pres">
      <dgm:prSet presAssocID="{BD3D72B1-EEF6-4EB4-803A-A74A6B4193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8CDE9839-8DE1-472C-9904-C93FC90AA559}" type="pres">
      <dgm:prSet presAssocID="{9DEA55C1-E59C-4B5B-90DC-1D0B54C2B20C}" presName="hierRoot1" presStyleCnt="0">
        <dgm:presLayoutVars>
          <dgm:hierBranch val="init"/>
        </dgm:presLayoutVars>
      </dgm:prSet>
      <dgm:spPr/>
    </dgm:pt>
    <dgm:pt modelId="{A15FBA2B-7AAA-4593-A287-168E70F88188}" type="pres">
      <dgm:prSet presAssocID="{9DEA55C1-E59C-4B5B-90DC-1D0B54C2B20C}" presName="rootComposite1" presStyleCnt="0"/>
      <dgm:spPr/>
    </dgm:pt>
    <dgm:pt modelId="{86D99192-4F64-487A-BE9B-B4D3790AE7BC}" type="pres">
      <dgm:prSet presAssocID="{9DEA55C1-E59C-4B5B-90DC-1D0B54C2B20C}" presName="rootText1" presStyleLbl="node0" presStyleIdx="0" presStyleCnt="1" custScaleX="172949" custScaleY="170288" custLinFactNeighborY="-4618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2A4EFCD-7609-4E18-A214-10BA88B362DC}" type="pres">
      <dgm:prSet presAssocID="{9DEA55C1-E59C-4B5B-90DC-1D0B54C2B20C}" presName="rootConnector1" presStyleLbl="node1" presStyleIdx="0" presStyleCnt="0"/>
      <dgm:spPr/>
      <dgm:t>
        <a:bodyPr/>
        <a:lstStyle/>
        <a:p>
          <a:endParaRPr lang="es-ES"/>
        </a:p>
      </dgm:t>
    </dgm:pt>
    <dgm:pt modelId="{05E8A0F8-8F4A-4D16-B455-9B21EE5D83FA}" type="pres">
      <dgm:prSet presAssocID="{9DEA55C1-E59C-4B5B-90DC-1D0B54C2B20C}" presName="hierChild2" presStyleCnt="0"/>
      <dgm:spPr/>
    </dgm:pt>
    <dgm:pt modelId="{26748039-6874-42B3-9C6B-2A687CAEDF97}" type="pres">
      <dgm:prSet presAssocID="{ED044282-9709-409C-A329-2B868569F6BC}" presName="Name37" presStyleLbl="parChTrans1D2" presStyleIdx="0" presStyleCnt="4"/>
      <dgm:spPr/>
      <dgm:t>
        <a:bodyPr/>
        <a:lstStyle/>
        <a:p>
          <a:endParaRPr lang="es-ES"/>
        </a:p>
      </dgm:t>
    </dgm:pt>
    <dgm:pt modelId="{1294F536-9FA0-46F5-98BA-18EE92504E46}" type="pres">
      <dgm:prSet presAssocID="{41568039-9809-4B2B-BA51-64E0E23C2BBE}" presName="hierRoot2" presStyleCnt="0">
        <dgm:presLayoutVars>
          <dgm:hierBranch val="r"/>
        </dgm:presLayoutVars>
      </dgm:prSet>
      <dgm:spPr/>
    </dgm:pt>
    <dgm:pt modelId="{914CB05A-8D64-4CEB-98C4-DA11CADF5EF5}" type="pres">
      <dgm:prSet presAssocID="{41568039-9809-4B2B-BA51-64E0E23C2BBE}" presName="rootComposite" presStyleCnt="0"/>
      <dgm:spPr/>
    </dgm:pt>
    <dgm:pt modelId="{19FBE8A8-D4BA-45D1-97CD-FF1210CD856F}" type="pres">
      <dgm:prSet presAssocID="{41568039-9809-4B2B-BA51-64E0E23C2BBE}" presName="rootText" presStyleLbl="node2" presStyleIdx="0" presStyleCnt="2" custScaleX="133610" custScaleY="133821" custLinFactY="19478" custLinFactNeighborX="-354" custLinFactNeighborY="10000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87ADB57-9DB4-476E-8E99-32492AEF6743}" type="pres">
      <dgm:prSet presAssocID="{41568039-9809-4B2B-BA51-64E0E23C2BBE}" presName="rootConnector" presStyleLbl="node2" presStyleIdx="0" presStyleCnt="2"/>
      <dgm:spPr/>
      <dgm:t>
        <a:bodyPr/>
        <a:lstStyle/>
        <a:p>
          <a:endParaRPr lang="es-ES"/>
        </a:p>
      </dgm:t>
    </dgm:pt>
    <dgm:pt modelId="{DBDE0C42-B65A-4FF4-A1B6-4A7374870D94}" type="pres">
      <dgm:prSet presAssocID="{41568039-9809-4B2B-BA51-64E0E23C2BBE}" presName="hierChild4" presStyleCnt="0"/>
      <dgm:spPr/>
    </dgm:pt>
    <dgm:pt modelId="{05F5590B-53D8-4D19-A747-694F7E5C5F12}" type="pres">
      <dgm:prSet presAssocID="{41568039-9809-4B2B-BA51-64E0E23C2BBE}" presName="hierChild5" presStyleCnt="0"/>
      <dgm:spPr/>
    </dgm:pt>
    <dgm:pt modelId="{12FB5CC2-3F72-4AC8-AF94-50272EAD0FAB}" type="pres">
      <dgm:prSet presAssocID="{2A362D5D-A3DA-4F6C-8849-2A8C51EEB6D2}" presName="Name37" presStyleLbl="parChTrans1D2" presStyleIdx="1" presStyleCnt="4"/>
      <dgm:spPr/>
      <dgm:t>
        <a:bodyPr/>
        <a:lstStyle/>
        <a:p>
          <a:endParaRPr lang="es-ES"/>
        </a:p>
      </dgm:t>
    </dgm:pt>
    <dgm:pt modelId="{B570DFF2-79FF-4DD0-A8FE-728069315CDB}" type="pres">
      <dgm:prSet presAssocID="{80C91609-4155-490D-A93A-2840363F77EF}" presName="hierRoot2" presStyleCnt="0">
        <dgm:presLayoutVars>
          <dgm:hierBranch val="r"/>
        </dgm:presLayoutVars>
      </dgm:prSet>
      <dgm:spPr/>
    </dgm:pt>
    <dgm:pt modelId="{AC57EB8E-F8F8-49E5-AB3B-101A503E7149}" type="pres">
      <dgm:prSet presAssocID="{80C91609-4155-490D-A93A-2840363F77EF}" presName="rootComposite" presStyleCnt="0"/>
      <dgm:spPr/>
    </dgm:pt>
    <dgm:pt modelId="{0E4A1FB2-B936-4A45-9B17-4DC72B6EC80F}" type="pres">
      <dgm:prSet presAssocID="{80C91609-4155-490D-A93A-2840363F77EF}" presName="rootText" presStyleLbl="node2" presStyleIdx="1" presStyleCnt="2" custScaleX="133610" custScaleY="133821" custLinFactY="19478" custLinFactNeighborY="10000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0C7E907-B590-4FA8-BA47-0908BC71EE25}" type="pres">
      <dgm:prSet presAssocID="{80C91609-4155-490D-A93A-2840363F77EF}" presName="rootConnector" presStyleLbl="node2" presStyleIdx="1" presStyleCnt="2"/>
      <dgm:spPr/>
      <dgm:t>
        <a:bodyPr/>
        <a:lstStyle/>
        <a:p>
          <a:endParaRPr lang="es-ES"/>
        </a:p>
      </dgm:t>
    </dgm:pt>
    <dgm:pt modelId="{0DCE5A2E-AABD-41D8-AB45-73FC6E777742}" type="pres">
      <dgm:prSet presAssocID="{80C91609-4155-490D-A93A-2840363F77EF}" presName="hierChild4" presStyleCnt="0"/>
      <dgm:spPr/>
    </dgm:pt>
    <dgm:pt modelId="{4F6E22EF-9940-4E6D-8F89-9A1FB953EB04}" type="pres">
      <dgm:prSet presAssocID="{80C91609-4155-490D-A93A-2840363F77EF}" presName="hierChild5" presStyleCnt="0"/>
      <dgm:spPr/>
    </dgm:pt>
    <dgm:pt modelId="{E6CFA08A-7145-470C-A659-6A725D85622B}" type="pres">
      <dgm:prSet presAssocID="{9DEA55C1-E59C-4B5B-90DC-1D0B54C2B20C}" presName="hierChild3" presStyleCnt="0"/>
      <dgm:spPr/>
    </dgm:pt>
    <dgm:pt modelId="{3E54882B-774F-454B-A17B-99754B1A7AB1}" type="pres">
      <dgm:prSet presAssocID="{C86BD0DE-C40A-4EAC-922B-FE4EDF7629BE}" presName="Name111" presStyleLbl="parChTrans1D2" presStyleIdx="2" presStyleCnt="4"/>
      <dgm:spPr/>
      <dgm:t>
        <a:bodyPr/>
        <a:lstStyle/>
        <a:p>
          <a:endParaRPr lang="es-ES"/>
        </a:p>
      </dgm:t>
    </dgm:pt>
    <dgm:pt modelId="{1DC7EBCE-8B02-4D5B-B27E-308420276C32}" type="pres">
      <dgm:prSet presAssocID="{B0E10BD7-4894-4766-B02E-10828478D764}" presName="hierRoot3" presStyleCnt="0">
        <dgm:presLayoutVars>
          <dgm:hierBranch val="init"/>
        </dgm:presLayoutVars>
      </dgm:prSet>
      <dgm:spPr/>
    </dgm:pt>
    <dgm:pt modelId="{2F4E182D-D323-4D0E-8EA0-A738E47F6714}" type="pres">
      <dgm:prSet presAssocID="{B0E10BD7-4894-4766-B02E-10828478D764}" presName="rootComposite3" presStyleCnt="0"/>
      <dgm:spPr/>
    </dgm:pt>
    <dgm:pt modelId="{6ED2C750-F2AD-4A4F-AFBB-52CF1E1FBBFD}" type="pres">
      <dgm:prSet presAssocID="{B0E10BD7-4894-4766-B02E-10828478D764}" presName="rootText3" presStyleLbl="asst1" presStyleIdx="0" presStyleCnt="2" custScaleX="110122" custScaleY="118744" custLinFactX="42622" custLinFactNeighborX="100000" custLinFactNeighborY="-1300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E6EB014-3F5D-480A-908C-3242C33F2D22}" type="pres">
      <dgm:prSet presAssocID="{B0E10BD7-4894-4766-B02E-10828478D764}" presName="rootConnector3" presStyleLbl="asst1" presStyleIdx="0" presStyleCnt="2"/>
      <dgm:spPr/>
      <dgm:t>
        <a:bodyPr/>
        <a:lstStyle/>
        <a:p>
          <a:endParaRPr lang="es-ES"/>
        </a:p>
      </dgm:t>
    </dgm:pt>
    <dgm:pt modelId="{C667C547-F6B3-431E-BB87-A406EA35296D}" type="pres">
      <dgm:prSet presAssocID="{B0E10BD7-4894-4766-B02E-10828478D764}" presName="hierChild6" presStyleCnt="0"/>
      <dgm:spPr/>
    </dgm:pt>
    <dgm:pt modelId="{8B560B9F-5080-4121-8BD1-EC15C3A311BE}" type="pres">
      <dgm:prSet presAssocID="{B0E10BD7-4894-4766-B02E-10828478D764}" presName="hierChild7" presStyleCnt="0"/>
      <dgm:spPr/>
    </dgm:pt>
    <dgm:pt modelId="{48A2A3CD-6133-4D22-BB7C-BCDB63182900}" type="pres">
      <dgm:prSet presAssocID="{CA8F87AE-F4DA-4767-B616-0A936D65D8AA}" presName="Name111" presStyleLbl="parChTrans1D2" presStyleIdx="3" presStyleCnt="4"/>
      <dgm:spPr/>
      <dgm:t>
        <a:bodyPr/>
        <a:lstStyle/>
        <a:p>
          <a:endParaRPr lang="es-ES"/>
        </a:p>
      </dgm:t>
    </dgm:pt>
    <dgm:pt modelId="{A82B23A0-95E4-4EF8-A8A8-5645B9731F44}" type="pres">
      <dgm:prSet presAssocID="{C3307A68-8CE1-4761-817E-F3E4B827F909}" presName="hierRoot3" presStyleCnt="0">
        <dgm:presLayoutVars>
          <dgm:hierBranch val="init"/>
        </dgm:presLayoutVars>
      </dgm:prSet>
      <dgm:spPr/>
    </dgm:pt>
    <dgm:pt modelId="{C7D340D1-E8F0-4ACC-9982-AE86C11FCB85}" type="pres">
      <dgm:prSet presAssocID="{C3307A68-8CE1-4761-817E-F3E4B827F909}" presName="rootComposite3" presStyleCnt="0"/>
      <dgm:spPr/>
    </dgm:pt>
    <dgm:pt modelId="{56D6E177-5654-4C5D-824E-4980E23E0E86}" type="pres">
      <dgm:prSet presAssocID="{C3307A68-8CE1-4761-817E-F3E4B827F909}" presName="rootText3" presStyleLbl="asst1" presStyleIdx="1" presStyleCnt="2" custScaleX="110122" custScaleY="118744" custLinFactX="-42112" custLinFactNeighborX="-100000" custLinFactNeighborY="-1300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055C435-96CA-4976-B384-1AABC1BE0AC4}" type="pres">
      <dgm:prSet presAssocID="{C3307A68-8CE1-4761-817E-F3E4B827F909}" presName="rootConnector3" presStyleLbl="asst1" presStyleIdx="1" presStyleCnt="2"/>
      <dgm:spPr/>
      <dgm:t>
        <a:bodyPr/>
        <a:lstStyle/>
        <a:p>
          <a:endParaRPr lang="es-ES"/>
        </a:p>
      </dgm:t>
    </dgm:pt>
    <dgm:pt modelId="{77D007CE-D4F1-465C-A47B-6D972A5354DF}" type="pres">
      <dgm:prSet presAssocID="{C3307A68-8CE1-4761-817E-F3E4B827F909}" presName="hierChild6" presStyleCnt="0"/>
      <dgm:spPr/>
    </dgm:pt>
    <dgm:pt modelId="{274795BD-A4DD-42E2-B316-BD0398D6AD47}" type="pres">
      <dgm:prSet presAssocID="{C3307A68-8CE1-4761-817E-F3E4B827F909}" presName="hierChild7" presStyleCnt="0"/>
      <dgm:spPr/>
    </dgm:pt>
  </dgm:ptLst>
  <dgm:cxnLst>
    <dgm:cxn modelId="{00AD1622-1885-4BA5-A49A-AC8571017376}" type="presOf" srcId="{C3307A68-8CE1-4761-817E-F3E4B827F909}" destId="{2055C435-96CA-4976-B384-1AABC1BE0AC4}" srcOrd="1" destOrd="0" presId="urn:microsoft.com/office/officeart/2005/8/layout/orgChart1"/>
    <dgm:cxn modelId="{A9CA8BA6-2A99-4C72-9877-6F1309A7E595}" type="presOf" srcId="{B0E10BD7-4894-4766-B02E-10828478D764}" destId="{AE6EB014-3F5D-480A-908C-3242C33F2D22}" srcOrd="1" destOrd="0" presId="urn:microsoft.com/office/officeart/2005/8/layout/orgChart1"/>
    <dgm:cxn modelId="{45404443-0413-47B7-A4F4-7FD9C8ECBA10}" srcId="{9DEA55C1-E59C-4B5B-90DC-1D0B54C2B20C}" destId="{41568039-9809-4B2B-BA51-64E0E23C2BBE}" srcOrd="2" destOrd="0" parTransId="{ED044282-9709-409C-A329-2B868569F6BC}" sibTransId="{7DF3ADED-0B1E-4DCA-9C7E-A36145EED7EE}"/>
    <dgm:cxn modelId="{E044471C-568D-4D4B-B370-083DD4D83A70}" type="presOf" srcId="{80C91609-4155-490D-A93A-2840363F77EF}" destId="{0E4A1FB2-B936-4A45-9B17-4DC72B6EC80F}" srcOrd="0" destOrd="0" presId="urn:microsoft.com/office/officeart/2005/8/layout/orgChart1"/>
    <dgm:cxn modelId="{43B18EDF-FFEC-4FA4-ACFD-978379EA73CE}" type="presOf" srcId="{ED044282-9709-409C-A329-2B868569F6BC}" destId="{26748039-6874-42B3-9C6B-2A687CAEDF97}" srcOrd="0" destOrd="0" presId="urn:microsoft.com/office/officeart/2005/8/layout/orgChart1"/>
    <dgm:cxn modelId="{01E1ADEB-5A98-4BA0-A242-3C209944B26F}" type="presOf" srcId="{CA8F87AE-F4DA-4767-B616-0A936D65D8AA}" destId="{48A2A3CD-6133-4D22-BB7C-BCDB63182900}" srcOrd="0" destOrd="0" presId="urn:microsoft.com/office/officeart/2005/8/layout/orgChart1"/>
    <dgm:cxn modelId="{DD63C82B-A4A7-4E14-88AB-2FCB94DAD3B7}" type="presOf" srcId="{C3307A68-8CE1-4761-817E-F3E4B827F909}" destId="{56D6E177-5654-4C5D-824E-4980E23E0E86}" srcOrd="0" destOrd="0" presId="urn:microsoft.com/office/officeart/2005/8/layout/orgChart1"/>
    <dgm:cxn modelId="{4C7AF041-2FE2-4E54-8590-B825880984C5}" type="presOf" srcId="{C86BD0DE-C40A-4EAC-922B-FE4EDF7629BE}" destId="{3E54882B-774F-454B-A17B-99754B1A7AB1}" srcOrd="0" destOrd="0" presId="urn:microsoft.com/office/officeart/2005/8/layout/orgChart1"/>
    <dgm:cxn modelId="{B862F697-1AC9-4989-A0A1-F48F2094A6C8}" type="presOf" srcId="{B0E10BD7-4894-4766-B02E-10828478D764}" destId="{6ED2C750-F2AD-4A4F-AFBB-52CF1E1FBBFD}" srcOrd="0" destOrd="0" presId="urn:microsoft.com/office/officeart/2005/8/layout/orgChart1"/>
    <dgm:cxn modelId="{400C30C1-8DE2-48C9-9795-E7DAC86B6107}" type="presOf" srcId="{41568039-9809-4B2B-BA51-64E0E23C2BBE}" destId="{19FBE8A8-D4BA-45D1-97CD-FF1210CD856F}" srcOrd="0" destOrd="0" presId="urn:microsoft.com/office/officeart/2005/8/layout/orgChart1"/>
    <dgm:cxn modelId="{209FC189-4ABD-432D-968F-0B5C2EA57399}" type="presOf" srcId="{BD3D72B1-EEF6-4EB4-803A-A74A6B419346}" destId="{B3263371-B20E-4D1C-87B0-F232DC5A756C}" srcOrd="0" destOrd="0" presId="urn:microsoft.com/office/officeart/2005/8/layout/orgChart1"/>
    <dgm:cxn modelId="{1A17C8A7-580C-4583-AAB9-B61A0402F9CF}" type="presOf" srcId="{9DEA55C1-E59C-4B5B-90DC-1D0B54C2B20C}" destId="{86D99192-4F64-487A-BE9B-B4D3790AE7BC}" srcOrd="0" destOrd="0" presId="urn:microsoft.com/office/officeart/2005/8/layout/orgChart1"/>
    <dgm:cxn modelId="{CD919398-2D16-476A-9BB4-B45D31C1442E}" srcId="{9DEA55C1-E59C-4B5B-90DC-1D0B54C2B20C}" destId="{80C91609-4155-490D-A93A-2840363F77EF}" srcOrd="3" destOrd="0" parTransId="{2A362D5D-A3DA-4F6C-8849-2A8C51EEB6D2}" sibTransId="{5A3BE225-2F5B-4161-8A74-36B352EE9587}"/>
    <dgm:cxn modelId="{70D336BD-3E0C-4C6D-891A-F1325C4CAEB5}" srcId="{9DEA55C1-E59C-4B5B-90DC-1D0B54C2B20C}" destId="{C3307A68-8CE1-4761-817E-F3E4B827F909}" srcOrd="1" destOrd="0" parTransId="{CA8F87AE-F4DA-4767-B616-0A936D65D8AA}" sibTransId="{51B61918-3C64-4E8A-9A64-9E4B0C482402}"/>
    <dgm:cxn modelId="{EBEB9DC9-C516-424D-A084-144F1CCA76B4}" srcId="{9DEA55C1-E59C-4B5B-90DC-1D0B54C2B20C}" destId="{B0E10BD7-4894-4766-B02E-10828478D764}" srcOrd="0" destOrd="0" parTransId="{C86BD0DE-C40A-4EAC-922B-FE4EDF7629BE}" sibTransId="{592A0BE6-02FE-413C-9756-4AF8E1128D55}"/>
    <dgm:cxn modelId="{249329A8-F917-44DE-879B-81493D40AFAF}" srcId="{BD3D72B1-EEF6-4EB4-803A-A74A6B419346}" destId="{9DEA55C1-E59C-4B5B-90DC-1D0B54C2B20C}" srcOrd="0" destOrd="0" parTransId="{DC431621-F922-42D7-987E-BC6EADD572A1}" sibTransId="{1C0576D0-2BD9-4D61-BC42-6FFE9C63440E}"/>
    <dgm:cxn modelId="{98E2035C-BB35-4B1F-ACE3-977BA6EA1E72}" type="presOf" srcId="{41568039-9809-4B2B-BA51-64E0E23C2BBE}" destId="{D87ADB57-9DB4-476E-8E99-32492AEF6743}" srcOrd="1" destOrd="0" presId="urn:microsoft.com/office/officeart/2005/8/layout/orgChart1"/>
    <dgm:cxn modelId="{9F608798-FCD3-460B-A383-4A2CCC372FE3}" type="presOf" srcId="{2A362D5D-A3DA-4F6C-8849-2A8C51EEB6D2}" destId="{12FB5CC2-3F72-4AC8-AF94-50272EAD0FAB}" srcOrd="0" destOrd="0" presId="urn:microsoft.com/office/officeart/2005/8/layout/orgChart1"/>
    <dgm:cxn modelId="{0E4FDFD8-A3C2-41BE-8804-9FEF4F8F9EB3}" type="presOf" srcId="{80C91609-4155-490D-A93A-2840363F77EF}" destId="{70C7E907-B590-4FA8-BA47-0908BC71EE25}" srcOrd="1" destOrd="0" presId="urn:microsoft.com/office/officeart/2005/8/layout/orgChart1"/>
    <dgm:cxn modelId="{DA1E6B7F-2BC1-4947-9044-BA24BC07854F}" type="presOf" srcId="{9DEA55C1-E59C-4B5B-90DC-1D0B54C2B20C}" destId="{B2A4EFCD-7609-4E18-A214-10BA88B362DC}" srcOrd="1" destOrd="0" presId="urn:microsoft.com/office/officeart/2005/8/layout/orgChart1"/>
    <dgm:cxn modelId="{C706C8AA-C65C-4227-9DA2-7EB710B0EAB1}" type="presParOf" srcId="{B3263371-B20E-4D1C-87B0-F232DC5A756C}" destId="{8CDE9839-8DE1-472C-9904-C93FC90AA559}" srcOrd="0" destOrd="0" presId="urn:microsoft.com/office/officeart/2005/8/layout/orgChart1"/>
    <dgm:cxn modelId="{85F0F450-A306-491A-8EF4-BBA47B9AD5A7}" type="presParOf" srcId="{8CDE9839-8DE1-472C-9904-C93FC90AA559}" destId="{A15FBA2B-7AAA-4593-A287-168E70F88188}" srcOrd="0" destOrd="0" presId="urn:microsoft.com/office/officeart/2005/8/layout/orgChart1"/>
    <dgm:cxn modelId="{D92277CC-8DF1-4864-BD21-AC3BFE29F4A8}" type="presParOf" srcId="{A15FBA2B-7AAA-4593-A287-168E70F88188}" destId="{86D99192-4F64-487A-BE9B-B4D3790AE7BC}" srcOrd="0" destOrd="0" presId="urn:microsoft.com/office/officeart/2005/8/layout/orgChart1"/>
    <dgm:cxn modelId="{C83154C1-A4B4-40FA-A25E-674FC900841D}" type="presParOf" srcId="{A15FBA2B-7AAA-4593-A287-168E70F88188}" destId="{B2A4EFCD-7609-4E18-A214-10BA88B362DC}" srcOrd="1" destOrd="0" presId="urn:microsoft.com/office/officeart/2005/8/layout/orgChart1"/>
    <dgm:cxn modelId="{15CC15BA-AFFF-4F96-8420-BE6980E43001}" type="presParOf" srcId="{8CDE9839-8DE1-472C-9904-C93FC90AA559}" destId="{05E8A0F8-8F4A-4D16-B455-9B21EE5D83FA}" srcOrd="1" destOrd="0" presId="urn:microsoft.com/office/officeart/2005/8/layout/orgChart1"/>
    <dgm:cxn modelId="{F3AAB84A-0611-449A-83C7-B69CBDA12373}" type="presParOf" srcId="{05E8A0F8-8F4A-4D16-B455-9B21EE5D83FA}" destId="{26748039-6874-42B3-9C6B-2A687CAEDF97}" srcOrd="0" destOrd="0" presId="urn:microsoft.com/office/officeart/2005/8/layout/orgChart1"/>
    <dgm:cxn modelId="{E3205FBE-CBD4-4FDB-81DA-9A99A3955947}" type="presParOf" srcId="{05E8A0F8-8F4A-4D16-B455-9B21EE5D83FA}" destId="{1294F536-9FA0-46F5-98BA-18EE92504E46}" srcOrd="1" destOrd="0" presId="urn:microsoft.com/office/officeart/2005/8/layout/orgChart1"/>
    <dgm:cxn modelId="{AD0C4D5A-380B-434B-996D-405437274797}" type="presParOf" srcId="{1294F536-9FA0-46F5-98BA-18EE92504E46}" destId="{914CB05A-8D64-4CEB-98C4-DA11CADF5EF5}" srcOrd="0" destOrd="0" presId="urn:microsoft.com/office/officeart/2005/8/layout/orgChart1"/>
    <dgm:cxn modelId="{AD64218C-ED9E-48B4-BB69-09658CAE4741}" type="presParOf" srcId="{914CB05A-8D64-4CEB-98C4-DA11CADF5EF5}" destId="{19FBE8A8-D4BA-45D1-97CD-FF1210CD856F}" srcOrd="0" destOrd="0" presId="urn:microsoft.com/office/officeart/2005/8/layout/orgChart1"/>
    <dgm:cxn modelId="{4332225F-2000-44C2-B163-84CD6919CEAE}" type="presParOf" srcId="{914CB05A-8D64-4CEB-98C4-DA11CADF5EF5}" destId="{D87ADB57-9DB4-476E-8E99-32492AEF6743}" srcOrd="1" destOrd="0" presId="urn:microsoft.com/office/officeart/2005/8/layout/orgChart1"/>
    <dgm:cxn modelId="{59BA562E-CCE4-4AD0-B323-D6B117E7CB2A}" type="presParOf" srcId="{1294F536-9FA0-46F5-98BA-18EE92504E46}" destId="{DBDE0C42-B65A-4FF4-A1B6-4A7374870D94}" srcOrd="1" destOrd="0" presId="urn:microsoft.com/office/officeart/2005/8/layout/orgChart1"/>
    <dgm:cxn modelId="{59936C64-7714-48F9-984F-105EE0AB8177}" type="presParOf" srcId="{1294F536-9FA0-46F5-98BA-18EE92504E46}" destId="{05F5590B-53D8-4D19-A747-694F7E5C5F12}" srcOrd="2" destOrd="0" presId="urn:microsoft.com/office/officeart/2005/8/layout/orgChart1"/>
    <dgm:cxn modelId="{C494FF6C-D17C-4FF0-B155-B1ED8564F906}" type="presParOf" srcId="{05E8A0F8-8F4A-4D16-B455-9B21EE5D83FA}" destId="{12FB5CC2-3F72-4AC8-AF94-50272EAD0FAB}" srcOrd="2" destOrd="0" presId="urn:microsoft.com/office/officeart/2005/8/layout/orgChart1"/>
    <dgm:cxn modelId="{5FDA3D4F-3B92-4CBA-A083-BB1E14FA378B}" type="presParOf" srcId="{05E8A0F8-8F4A-4D16-B455-9B21EE5D83FA}" destId="{B570DFF2-79FF-4DD0-A8FE-728069315CDB}" srcOrd="3" destOrd="0" presId="urn:microsoft.com/office/officeart/2005/8/layout/orgChart1"/>
    <dgm:cxn modelId="{24643477-57B2-43E6-809B-3F3A846EFE1A}" type="presParOf" srcId="{B570DFF2-79FF-4DD0-A8FE-728069315CDB}" destId="{AC57EB8E-F8F8-49E5-AB3B-101A503E7149}" srcOrd="0" destOrd="0" presId="urn:microsoft.com/office/officeart/2005/8/layout/orgChart1"/>
    <dgm:cxn modelId="{BCEB00EC-D6BD-44AF-ABEF-088C1DABAA00}" type="presParOf" srcId="{AC57EB8E-F8F8-49E5-AB3B-101A503E7149}" destId="{0E4A1FB2-B936-4A45-9B17-4DC72B6EC80F}" srcOrd="0" destOrd="0" presId="urn:microsoft.com/office/officeart/2005/8/layout/orgChart1"/>
    <dgm:cxn modelId="{41DF7670-54CF-4F49-8718-3814B571156C}" type="presParOf" srcId="{AC57EB8E-F8F8-49E5-AB3B-101A503E7149}" destId="{70C7E907-B590-4FA8-BA47-0908BC71EE25}" srcOrd="1" destOrd="0" presId="urn:microsoft.com/office/officeart/2005/8/layout/orgChart1"/>
    <dgm:cxn modelId="{CF91C82F-75D0-4C86-8161-83DB7C4E8E45}" type="presParOf" srcId="{B570DFF2-79FF-4DD0-A8FE-728069315CDB}" destId="{0DCE5A2E-AABD-41D8-AB45-73FC6E777742}" srcOrd="1" destOrd="0" presId="urn:microsoft.com/office/officeart/2005/8/layout/orgChart1"/>
    <dgm:cxn modelId="{4EA53B18-809B-4ECF-B63B-B07296E62521}" type="presParOf" srcId="{B570DFF2-79FF-4DD0-A8FE-728069315CDB}" destId="{4F6E22EF-9940-4E6D-8F89-9A1FB953EB04}" srcOrd="2" destOrd="0" presId="urn:microsoft.com/office/officeart/2005/8/layout/orgChart1"/>
    <dgm:cxn modelId="{18C3984E-57EF-47B1-AA0F-E8F02F941067}" type="presParOf" srcId="{8CDE9839-8DE1-472C-9904-C93FC90AA559}" destId="{E6CFA08A-7145-470C-A659-6A725D85622B}" srcOrd="2" destOrd="0" presId="urn:microsoft.com/office/officeart/2005/8/layout/orgChart1"/>
    <dgm:cxn modelId="{ED80DD73-1C7D-4B68-A0F5-D543532C2CD3}" type="presParOf" srcId="{E6CFA08A-7145-470C-A659-6A725D85622B}" destId="{3E54882B-774F-454B-A17B-99754B1A7AB1}" srcOrd="0" destOrd="0" presId="urn:microsoft.com/office/officeart/2005/8/layout/orgChart1"/>
    <dgm:cxn modelId="{12C64E72-A4E0-40E3-A352-BFBD325BEFDB}" type="presParOf" srcId="{E6CFA08A-7145-470C-A659-6A725D85622B}" destId="{1DC7EBCE-8B02-4D5B-B27E-308420276C32}" srcOrd="1" destOrd="0" presId="urn:microsoft.com/office/officeart/2005/8/layout/orgChart1"/>
    <dgm:cxn modelId="{C6442CED-CAA7-42FB-B3EC-2F24D07B9998}" type="presParOf" srcId="{1DC7EBCE-8B02-4D5B-B27E-308420276C32}" destId="{2F4E182D-D323-4D0E-8EA0-A738E47F6714}" srcOrd="0" destOrd="0" presId="urn:microsoft.com/office/officeart/2005/8/layout/orgChart1"/>
    <dgm:cxn modelId="{26CDA3C2-F7B0-4118-9C61-725B7AE7DE28}" type="presParOf" srcId="{2F4E182D-D323-4D0E-8EA0-A738E47F6714}" destId="{6ED2C750-F2AD-4A4F-AFBB-52CF1E1FBBFD}" srcOrd="0" destOrd="0" presId="urn:microsoft.com/office/officeart/2005/8/layout/orgChart1"/>
    <dgm:cxn modelId="{CD9E2AD8-A3D5-44C7-AFD5-CB4D0513EC22}" type="presParOf" srcId="{2F4E182D-D323-4D0E-8EA0-A738E47F6714}" destId="{AE6EB014-3F5D-480A-908C-3242C33F2D22}" srcOrd="1" destOrd="0" presId="urn:microsoft.com/office/officeart/2005/8/layout/orgChart1"/>
    <dgm:cxn modelId="{30E20919-7046-4CFC-B3D1-594265EE07E1}" type="presParOf" srcId="{1DC7EBCE-8B02-4D5B-B27E-308420276C32}" destId="{C667C547-F6B3-431E-BB87-A406EA35296D}" srcOrd="1" destOrd="0" presId="urn:microsoft.com/office/officeart/2005/8/layout/orgChart1"/>
    <dgm:cxn modelId="{2D355587-FE19-4238-829E-97D6D1A24849}" type="presParOf" srcId="{1DC7EBCE-8B02-4D5B-B27E-308420276C32}" destId="{8B560B9F-5080-4121-8BD1-EC15C3A311BE}" srcOrd="2" destOrd="0" presId="urn:microsoft.com/office/officeart/2005/8/layout/orgChart1"/>
    <dgm:cxn modelId="{C0440CA5-CAEC-47AD-82D1-B5A43B1E012F}" type="presParOf" srcId="{E6CFA08A-7145-470C-A659-6A725D85622B}" destId="{48A2A3CD-6133-4D22-BB7C-BCDB63182900}" srcOrd="2" destOrd="0" presId="urn:microsoft.com/office/officeart/2005/8/layout/orgChart1"/>
    <dgm:cxn modelId="{27AB7C9C-1717-40CC-94D0-2330374258C7}" type="presParOf" srcId="{E6CFA08A-7145-470C-A659-6A725D85622B}" destId="{A82B23A0-95E4-4EF8-A8A8-5645B9731F44}" srcOrd="3" destOrd="0" presId="urn:microsoft.com/office/officeart/2005/8/layout/orgChart1"/>
    <dgm:cxn modelId="{4A811A9A-EBE2-41F1-8406-CC473EC99D92}" type="presParOf" srcId="{A82B23A0-95E4-4EF8-A8A8-5645B9731F44}" destId="{C7D340D1-E8F0-4ACC-9982-AE86C11FCB85}" srcOrd="0" destOrd="0" presId="urn:microsoft.com/office/officeart/2005/8/layout/orgChart1"/>
    <dgm:cxn modelId="{5679E4FD-4EB2-476A-8561-86E25FB38B4E}" type="presParOf" srcId="{C7D340D1-E8F0-4ACC-9982-AE86C11FCB85}" destId="{56D6E177-5654-4C5D-824E-4980E23E0E86}" srcOrd="0" destOrd="0" presId="urn:microsoft.com/office/officeart/2005/8/layout/orgChart1"/>
    <dgm:cxn modelId="{6314113C-E803-45EA-B250-E6F961E6AAA8}" type="presParOf" srcId="{C7D340D1-E8F0-4ACC-9982-AE86C11FCB85}" destId="{2055C435-96CA-4976-B384-1AABC1BE0AC4}" srcOrd="1" destOrd="0" presId="urn:microsoft.com/office/officeart/2005/8/layout/orgChart1"/>
    <dgm:cxn modelId="{4F1E7047-5313-4E2A-8F8A-B148E93B17D4}" type="presParOf" srcId="{A82B23A0-95E4-4EF8-A8A8-5645B9731F44}" destId="{77D007CE-D4F1-465C-A47B-6D972A5354DF}" srcOrd="1" destOrd="0" presId="urn:microsoft.com/office/officeart/2005/8/layout/orgChart1"/>
    <dgm:cxn modelId="{260201BF-F171-4D0C-9DD1-F74A5DEB9F00}" type="presParOf" srcId="{A82B23A0-95E4-4EF8-A8A8-5645B9731F44}" destId="{274795BD-A4DD-42E2-B316-BD0398D6AD47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5.xml><?xml version="1.0" encoding="utf-8"?>
<dgm:dataModel xmlns:dgm="http://schemas.openxmlformats.org/drawingml/2006/diagram" xmlns:a="http://schemas.openxmlformats.org/drawingml/2006/main">
  <dgm:ptLst>
    <dgm:pt modelId="{0F0BB623-A77F-49D7-9C13-F7F961662D02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B3C1F8AF-B252-43AC-8ED3-3D3880F2F1F8}">
      <dgm:prSet phldrT="[Texto]"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ES" sz="1200" dirty="0">
              <a:latin typeface="+mn-lt"/>
            </a:rPr>
            <a:t>Jefe(a) de Gimnasio</a:t>
          </a:r>
        </a:p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s-MX" sz="1200" dirty="0">
            <a:solidFill>
              <a:schemeClr val="tx1"/>
            </a:solidFill>
            <a:cs typeface="Calibri Light" panose="020F0302020204030204" pitchFamily="34" charset="0"/>
          </a:endParaRPr>
        </a:p>
      </dgm:t>
    </dgm:pt>
    <dgm:pt modelId="{50B39BE9-A0B6-4E51-BB43-90BAE289D245}" type="parTrans" cxnId="{70A6FDF5-D80E-4B1A-A5DE-4948D323548A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s-ES" sz="1200">
            <a:solidFill>
              <a:schemeClr val="tx1"/>
            </a:solidFill>
          </a:endParaRPr>
        </a:p>
      </dgm:t>
    </dgm:pt>
    <dgm:pt modelId="{74E76370-A507-47C7-877E-3200B8B52E31}" type="sibTrans" cxnId="{70A6FDF5-D80E-4B1A-A5DE-4948D323548A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s-ES" sz="1200">
            <a:solidFill>
              <a:schemeClr val="tx1"/>
            </a:solidFill>
          </a:endParaRPr>
        </a:p>
      </dgm:t>
    </dgm:pt>
    <dgm:pt modelId="{4A7A605F-9E8A-4311-B0AC-1345F6181121}">
      <dgm:prSet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>
              <a:latin typeface="+mn-lt"/>
            </a:rPr>
            <a:t>Instructores(as) de </a:t>
          </a:r>
          <a:r>
            <a:rPr lang="es-MX" altLang="es-MX" sz="1200" dirty="0" smtClean="0">
              <a:latin typeface="+mn-lt"/>
            </a:rPr>
            <a:t>Gimnasios</a:t>
          </a:r>
          <a:endParaRPr lang="es-MX" altLang="es-MX" sz="1200" dirty="0">
            <a:latin typeface="+mn-lt"/>
          </a:endParaRPr>
        </a:p>
      </dgm:t>
    </dgm:pt>
    <dgm:pt modelId="{F6F74E3B-A391-45EB-8620-10A939872F96}" type="parTrans" cxnId="{D822205B-6716-4E0A-AB6F-2887E31D6687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s-ES" sz="1200">
            <a:solidFill>
              <a:schemeClr val="tx1"/>
            </a:solidFill>
          </a:endParaRPr>
        </a:p>
      </dgm:t>
    </dgm:pt>
    <dgm:pt modelId="{F899518C-401D-43D0-8D52-6443C44628FE}" type="sibTrans" cxnId="{D822205B-6716-4E0A-AB6F-2887E31D6687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s-ES" sz="1200">
            <a:solidFill>
              <a:schemeClr val="tx1"/>
            </a:solidFill>
          </a:endParaRPr>
        </a:p>
      </dgm:t>
    </dgm:pt>
    <dgm:pt modelId="{08ABE5F3-D216-41E9-B81D-336F46B50234}">
      <dgm:prSet custT="1"/>
      <dgm:spPr/>
      <dgm:t>
        <a:bodyPr/>
        <a:lstStyle/>
        <a:p>
          <a:r>
            <a:rPr lang="es-ES" sz="1200" dirty="0" smtClean="0"/>
            <a:t>Analistas</a:t>
          </a:r>
          <a:endParaRPr lang="es-MX" sz="1200" dirty="0">
            <a:solidFill>
              <a:schemeClr val="tx1"/>
            </a:solidFill>
            <a:cs typeface="Calibri Light" panose="020F0302020204030204" pitchFamily="34" charset="0"/>
          </a:endParaRPr>
        </a:p>
      </dgm:t>
    </dgm:pt>
    <dgm:pt modelId="{9C95CBE0-4019-4C82-9AFB-85358705CB88}" type="parTrans" cxnId="{A5D5FCAA-D0D5-4ADA-8ECA-EA5909DF5A32}">
      <dgm:prSet/>
      <dgm:spPr/>
      <dgm:t>
        <a:bodyPr/>
        <a:lstStyle/>
        <a:p>
          <a:endParaRPr lang="es-ES" sz="1200"/>
        </a:p>
      </dgm:t>
    </dgm:pt>
    <dgm:pt modelId="{712ADE83-48E2-41BD-BFD5-B5CFEFEE021A}" type="sibTrans" cxnId="{A5D5FCAA-D0D5-4ADA-8ECA-EA5909DF5A32}">
      <dgm:prSet/>
      <dgm:spPr/>
      <dgm:t>
        <a:bodyPr/>
        <a:lstStyle/>
        <a:p>
          <a:endParaRPr lang="es-ES" sz="1200"/>
        </a:p>
      </dgm:t>
    </dgm:pt>
    <dgm:pt modelId="{7724CE07-041A-4E97-975A-2CDDBE0D7D74}">
      <dgm:prSet custT="1"/>
      <dgm:spPr/>
      <dgm:t>
        <a:bodyPr/>
        <a:lstStyle/>
        <a:p>
          <a:r>
            <a:rPr lang="es-ES" sz="1200" dirty="0">
              <a:latin typeface="+mn-lt"/>
            </a:rPr>
            <a:t>Peluquero(a</a:t>
          </a:r>
          <a:r>
            <a:rPr lang="es-ES" sz="1200" dirty="0" smtClean="0">
              <a:latin typeface="+mn-lt"/>
            </a:rPr>
            <a:t>)</a:t>
          </a:r>
          <a:endParaRPr lang="es-ES" sz="1200" dirty="0">
            <a:latin typeface="+mn-lt"/>
          </a:endParaRPr>
        </a:p>
      </dgm:t>
    </dgm:pt>
    <dgm:pt modelId="{F2977555-80F0-4402-9994-8E150B84A7BA}" type="parTrans" cxnId="{D2A1C69F-AC64-40EC-99B1-FC815C35FF21}">
      <dgm:prSet/>
      <dgm:spPr/>
      <dgm:t>
        <a:bodyPr/>
        <a:lstStyle/>
        <a:p>
          <a:endParaRPr lang="es-ES" sz="1200"/>
        </a:p>
      </dgm:t>
    </dgm:pt>
    <dgm:pt modelId="{4167D9BE-1962-4BBE-A77C-3EA1C2F46981}" type="sibTrans" cxnId="{D2A1C69F-AC64-40EC-99B1-FC815C35FF21}">
      <dgm:prSet/>
      <dgm:spPr/>
      <dgm:t>
        <a:bodyPr/>
        <a:lstStyle/>
        <a:p>
          <a:endParaRPr lang="es-ES" sz="1200"/>
        </a:p>
      </dgm:t>
    </dgm:pt>
    <dgm:pt modelId="{0A4E9B88-E5C4-4989-A766-E346E2D59AE1}" type="pres">
      <dgm:prSet presAssocID="{0F0BB623-A77F-49D7-9C13-F7F961662D02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23B38FE1-322D-4600-A730-5CF5FA6356F6}" type="pres">
      <dgm:prSet presAssocID="{B3C1F8AF-B252-43AC-8ED3-3D3880F2F1F8}" presName="hierRoot1" presStyleCnt="0">
        <dgm:presLayoutVars>
          <dgm:hierBranch val="init"/>
        </dgm:presLayoutVars>
      </dgm:prSet>
      <dgm:spPr/>
    </dgm:pt>
    <dgm:pt modelId="{2AD2A938-7459-447F-B8ED-6EF29A7D1603}" type="pres">
      <dgm:prSet presAssocID="{B3C1F8AF-B252-43AC-8ED3-3D3880F2F1F8}" presName="rootComposite1" presStyleCnt="0"/>
      <dgm:spPr/>
    </dgm:pt>
    <dgm:pt modelId="{064185FC-7424-4DD2-9E94-F5C897D06F6E}" type="pres">
      <dgm:prSet presAssocID="{B3C1F8AF-B252-43AC-8ED3-3D3880F2F1F8}" presName="rootText1" presStyleLbl="node0" presStyleIdx="0" presStyleCnt="1" custScaleX="86907" custScaleY="92701" custLinFactNeighborX="-11" custLinFactNeighborY="-638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0A2DDCA-F031-4786-ADD7-3C6E4B5668D5}" type="pres">
      <dgm:prSet presAssocID="{B3C1F8AF-B252-43AC-8ED3-3D3880F2F1F8}" presName="rootConnector1" presStyleLbl="node1" presStyleIdx="0" presStyleCnt="0"/>
      <dgm:spPr/>
      <dgm:t>
        <a:bodyPr/>
        <a:lstStyle/>
        <a:p>
          <a:endParaRPr lang="es-ES"/>
        </a:p>
      </dgm:t>
    </dgm:pt>
    <dgm:pt modelId="{CED4796E-E569-4548-BF42-9577BE3D650C}" type="pres">
      <dgm:prSet presAssocID="{B3C1F8AF-B252-43AC-8ED3-3D3880F2F1F8}" presName="hierChild2" presStyleCnt="0"/>
      <dgm:spPr/>
    </dgm:pt>
    <dgm:pt modelId="{838D52BA-DFA4-4829-ADF2-16E65D754D04}" type="pres">
      <dgm:prSet presAssocID="{F6F74E3B-A391-45EB-8620-10A939872F96}" presName="Name37" presStyleLbl="parChTrans1D2" presStyleIdx="0" presStyleCnt="3"/>
      <dgm:spPr/>
      <dgm:t>
        <a:bodyPr/>
        <a:lstStyle/>
        <a:p>
          <a:endParaRPr lang="es-ES"/>
        </a:p>
      </dgm:t>
    </dgm:pt>
    <dgm:pt modelId="{E5D8FF4C-52D7-4816-BE9B-AD2FB827954C}" type="pres">
      <dgm:prSet presAssocID="{4A7A605F-9E8A-4311-B0AC-1345F6181121}" presName="hierRoot2" presStyleCnt="0">
        <dgm:presLayoutVars>
          <dgm:hierBranch/>
        </dgm:presLayoutVars>
      </dgm:prSet>
      <dgm:spPr/>
    </dgm:pt>
    <dgm:pt modelId="{56100264-481A-4F24-A07C-636401B21B2B}" type="pres">
      <dgm:prSet presAssocID="{4A7A605F-9E8A-4311-B0AC-1345F6181121}" presName="rootComposite" presStyleCnt="0"/>
      <dgm:spPr/>
    </dgm:pt>
    <dgm:pt modelId="{394F460E-1115-4261-BACC-6401565DD2C1}" type="pres">
      <dgm:prSet presAssocID="{4A7A605F-9E8A-4311-B0AC-1345F6181121}" presName="rootText" presStyleLbl="node2" presStyleIdx="0" presStyleCnt="3" custScaleX="70755" custScaleY="76465" custLinFactNeighborX="-11" custLinFactNeighborY="44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835C346-69A2-4AB5-B8E0-E019034A88B9}" type="pres">
      <dgm:prSet presAssocID="{4A7A605F-9E8A-4311-B0AC-1345F6181121}" presName="rootConnector" presStyleLbl="node2" presStyleIdx="0" presStyleCnt="3"/>
      <dgm:spPr/>
      <dgm:t>
        <a:bodyPr/>
        <a:lstStyle/>
        <a:p>
          <a:endParaRPr lang="es-ES"/>
        </a:p>
      </dgm:t>
    </dgm:pt>
    <dgm:pt modelId="{839118D2-CEE4-492A-8AAF-2E107E7FEAF1}" type="pres">
      <dgm:prSet presAssocID="{4A7A605F-9E8A-4311-B0AC-1345F6181121}" presName="hierChild4" presStyleCnt="0"/>
      <dgm:spPr/>
    </dgm:pt>
    <dgm:pt modelId="{3613F99F-8598-480D-AA96-92802DBFAA2A}" type="pres">
      <dgm:prSet presAssocID="{4A7A605F-9E8A-4311-B0AC-1345F6181121}" presName="hierChild5" presStyleCnt="0"/>
      <dgm:spPr/>
    </dgm:pt>
    <dgm:pt modelId="{91D2053C-1205-458F-9E25-3802AE5FA79B}" type="pres">
      <dgm:prSet presAssocID="{9C95CBE0-4019-4C82-9AFB-85358705CB88}" presName="Name37" presStyleLbl="parChTrans1D2" presStyleIdx="1" presStyleCnt="3"/>
      <dgm:spPr/>
      <dgm:t>
        <a:bodyPr/>
        <a:lstStyle/>
        <a:p>
          <a:endParaRPr lang="es-ES"/>
        </a:p>
      </dgm:t>
    </dgm:pt>
    <dgm:pt modelId="{447ED824-2895-4C76-97AD-E374D87E9292}" type="pres">
      <dgm:prSet presAssocID="{08ABE5F3-D216-41E9-B81D-336F46B50234}" presName="hierRoot2" presStyleCnt="0">
        <dgm:presLayoutVars>
          <dgm:hierBranch val="init"/>
        </dgm:presLayoutVars>
      </dgm:prSet>
      <dgm:spPr/>
    </dgm:pt>
    <dgm:pt modelId="{CB7846B4-7293-496A-B117-68D246C224DB}" type="pres">
      <dgm:prSet presAssocID="{08ABE5F3-D216-41E9-B81D-336F46B50234}" presName="rootComposite" presStyleCnt="0"/>
      <dgm:spPr/>
    </dgm:pt>
    <dgm:pt modelId="{E1153ED1-5CDC-4F68-A0DF-0E8F54C5CAB9}" type="pres">
      <dgm:prSet presAssocID="{08ABE5F3-D216-41E9-B81D-336F46B50234}" presName="rootText" presStyleLbl="node2" presStyleIdx="1" presStyleCnt="3" custScaleX="70755" custScaleY="76465" custLinFactNeighborX="-11" custLinFactNeighborY="44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B5C44F8-D604-44FF-964A-6E688FC38BB1}" type="pres">
      <dgm:prSet presAssocID="{08ABE5F3-D216-41E9-B81D-336F46B50234}" presName="rootConnector" presStyleLbl="node2" presStyleIdx="1" presStyleCnt="3"/>
      <dgm:spPr/>
      <dgm:t>
        <a:bodyPr/>
        <a:lstStyle/>
        <a:p>
          <a:endParaRPr lang="es-ES"/>
        </a:p>
      </dgm:t>
    </dgm:pt>
    <dgm:pt modelId="{3A390476-EB24-4E74-9946-E153BF4985E1}" type="pres">
      <dgm:prSet presAssocID="{08ABE5F3-D216-41E9-B81D-336F46B50234}" presName="hierChild4" presStyleCnt="0"/>
      <dgm:spPr/>
    </dgm:pt>
    <dgm:pt modelId="{612900BB-E433-47A8-A130-A32898187333}" type="pres">
      <dgm:prSet presAssocID="{08ABE5F3-D216-41E9-B81D-336F46B50234}" presName="hierChild5" presStyleCnt="0"/>
      <dgm:spPr/>
    </dgm:pt>
    <dgm:pt modelId="{FCCF2953-E69D-4867-8AAA-F106BFB9E15A}" type="pres">
      <dgm:prSet presAssocID="{F2977555-80F0-4402-9994-8E150B84A7BA}" presName="Name37" presStyleLbl="parChTrans1D2" presStyleIdx="2" presStyleCnt="3"/>
      <dgm:spPr/>
      <dgm:t>
        <a:bodyPr/>
        <a:lstStyle/>
        <a:p>
          <a:endParaRPr lang="es-ES"/>
        </a:p>
      </dgm:t>
    </dgm:pt>
    <dgm:pt modelId="{522BA56B-0129-419A-B112-FD134320B2B3}" type="pres">
      <dgm:prSet presAssocID="{7724CE07-041A-4E97-975A-2CDDBE0D7D74}" presName="hierRoot2" presStyleCnt="0">
        <dgm:presLayoutVars>
          <dgm:hierBranch val="init"/>
        </dgm:presLayoutVars>
      </dgm:prSet>
      <dgm:spPr/>
    </dgm:pt>
    <dgm:pt modelId="{4F5FB54F-8418-4B8A-8213-A75BC6F3E09E}" type="pres">
      <dgm:prSet presAssocID="{7724CE07-041A-4E97-975A-2CDDBE0D7D74}" presName="rootComposite" presStyleCnt="0"/>
      <dgm:spPr/>
    </dgm:pt>
    <dgm:pt modelId="{FFDCDB5F-891B-4023-8A52-5332608F1926}" type="pres">
      <dgm:prSet presAssocID="{7724CE07-041A-4E97-975A-2CDDBE0D7D74}" presName="rootText" presStyleLbl="node2" presStyleIdx="2" presStyleCnt="3" custScaleX="70755" custScaleY="76465" custLinFactNeighborX="-11" custLinFactNeighborY="44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FAA9110-4228-4808-BE1F-B24EF3AB3BBE}" type="pres">
      <dgm:prSet presAssocID="{7724CE07-041A-4E97-975A-2CDDBE0D7D74}" presName="rootConnector" presStyleLbl="node2" presStyleIdx="2" presStyleCnt="3"/>
      <dgm:spPr/>
      <dgm:t>
        <a:bodyPr/>
        <a:lstStyle/>
        <a:p>
          <a:endParaRPr lang="es-ES"/>
        </a:p>
      </dgm:t>
    </dgm:pt>
    <dgm:pt modelId="{250CDBB4-95B4-4481-9850-F38BB60F7F0D}" type="pres">
      <dgm:prSet presAssocID="{7724CE07-041A-4E97-975A-2CDDBE0D7D74}" presName="hierChild4" presStyleCnt="0"/>
      <dgm:spPr/>
    </dgm:pt>
    <dgm:pt modelId="{B850B4F4-0737-4D07-B0AB-5591588A192F}" type="pres">
      <dgm:prSet presAssocID="{7724CE07-041A-4E97-975A-2CDDBE0D7D74}" presName="hierChild5" presStyleCnt="0"/>
      <dgm:spPr/>
    </dgm:pt>
    <dgm:pt modelId="{F3794462-55F5-478E-99D7-A674A6A12CFB}" type="pres">
      <dgm:prSet presAssocID="{B3C1F8AF-B252-43AC-8ED3-3D3880F2F1F8}" presName="hierChild3" presStyleCnt="0"/>
      <dgm:spPr/>
    </dgm:pt>
  </dgm:ptLst>
  <dgm:cxnLst>
    <dgm:cxn modelId="{CC268DF1-303F-4358-BB7C-C42C38682423}" type="presOf" srcId="{F2977555-80F0-4402-9994-8E150B84A7BA}" destId="{FCCF2953-E69D-4867-8AAA-F106BFB9E15A}" srcOrd="0" destOrd="0" presId="urn:microsoft.com/office/officeart/2005/8/layout/orgChart1"/>
    <dgm:cxn modelId="{CAC6D1E1-F09A-406E-B2C8-7EAB41E101AA}" type="presOf" srcId="{08ABE5F3-D216-41E9-B81D-336F46B50234}" destId="{4B5C44F8-D604-44FF-964A-6E688FC38BB1}" srcOrd="1" destOrd="0" presId="urn:microsoft.com/office/officeart/2005/8/layout/orgChart1"/>
    <dgm:cxn modelId="{70A6FDF5-D80E-4B1A-A5DE-4948D323548A}" srcId="{0F0BB623-A77F-49D7-9C13-F7F961662D02}" destId="{B3C1F8AF-B252-43AC-8ED3-3D3880F2F1F8}" srcOrd="0" destOrd="0" parTransId="{50B39BE9-A0B6-4E51-BB43-90BAE289D245}" sibTransId="{74E76370-A507-47C7-877E-3200B8B52E31}"/>
    <dgm:cxn modelId="{E43BFEC3-EADF-45A7-BB0A-C091FD1F7146}" type="presOf" srcId="{7724CE07-041A-4E97-975A-2CDDBE0D7D74}" destId="{7FAA9110-4228-4808-BE1F-B24EF3AB3BBE}" srcOrd="1" destOrd="0" presId="urn:microsoft.com/office/officeart/2005/8/layout/orgChart1"/>
    <dgm:cxn modelId="{59DBF4BB-2F14-4948-99A2-524FD0D6F081}" type="presOf" srcId="{B3C1F8AF-B252-43AC-8ED3-3D3880F2F1F8}" destId="{064185FC-7424-4DD2-9E94-F5C897D06F6E}" srcOrd="0" destOrd="0" presId="urn:microsoft.com/office/officeart/2005/8/layout/orgChart1"/>
    <dgm:cxn modelId="{8396198D-29AF-4D4D-8063-DB4DE959C046}" type="presOf" srcId="{B3C1F8AF-B252-43AC-8ED3-3D3880F2F1F8}" destId="{A0A2DDCA-F031-4786-ADD7-3C6E4B5668D5}" srcOrd="1" destOrd="0" presId="urn:microsoft.com/office/officeart/2005/8/layout/orgChart1"/>
    <dgm:cxn modelId="{D2A1C69F-AC64-40EC-99B1-FC815C35FF21}" srcId="{B3C1F8AF-B252-43AC-8ED3-3D3880F2F1F8}" destId="{7724CE07-041A-4E97-975A-2CDDBE0D7D74}" srcOrd="2" destOrd="0" parTransId="{F2977555-80F0-4402-9994-8E150B84A7BA}" sibTransId="{4167D9BE-1962-4BBE-A77C-3EA1C2F46981}"/>
    <dgm:cxn modelId="{D822205B-6716-4E0A-AB6F-2887E31D6687}" srcId="{B3C1F8AF-B252-43AC-8ED3-3D3880F2F1F8}" destId="{4A7A605F-9E8A-4311-B0AC-1345F6181121}" srcOrd="0" destOrd="0" parTransId="{F6F74E3B-A391-45EB-8620-10A939872F96}" sibTransId="{F899518C-401D-43D0-8D52-6443C44628FE}"/>
    <dgm:cxn modelId="{5E51A2EA-3D11-44C2-8E03-0AC59E7D46A7}" type="presOf" srcId="{9C95CBE0-4019-4C82-9AFB-85358705CB88}" destId="{91D2053C-1205-458F-9E25-3802AE5FA79B}" srcOrd="0" destOrd="0" presId="urn:microsoft.com/office/officeart/2005/8/layout/orgChart1"/>
    <dgm:cxn modelId="{B4DA1692-0245-432E-A6E7-7F6D2E5BB751}" type="presOf" srcId="{4A7A605F-9E8A-4311-B0AC-1345F6181121}" destId="{D835C346-69A2-4AB5-B8E0-E019034A88B9}" srcOrd="1" destOrd="0" presId="urn:microsoft.com/office/officeart/2005/8/layout/orgChart1"/>
    <dgm:cxn modelId="{FEB2DBD5-1BB7-40F6-BBC7-13C846D4B1F5}" type="presOf" srcId="{F6F74E3B-A391-45EB-8620-10A939872F96}" destId="{838D52BA-DFA4-4829-ADF2-16E65D754D04}" srcOrd="0" destOrd="0" presId="urn:microsoft.com/office/officeart/2005/8/layout/orgChart1"/>
    <dgm:cxn modelId="{EFC2C782-9FDC-49F2-9FA5-89307DA00199}" type="presOf" srcId="{7724CE07-041A-4E97-975A-2CDDBE0D7D74}" destId="{FFDCDB5F-891B-4023-8A52-5332608F1926}" srcOrd="0" destOrd="0" presId="urn:microsoft.com/office/officeart/2005/8/layout/orgChart1"/>
    <dgm:cxn modelId="{483A7911-6A6B-41FB-995F-849A1508FAD7}" type="presOf" srcId="{0F0BB623-A77F-49D7-9C13-F7F961662D02}" destId="{0A4E9B88-E5C4-4989-A766-E346E2D59AE1}" srcOrd="0" destOrd="0" presId="urn:microsoft.com/office/officeart/2005/8/layout/orgChart1"/>
    <dgm:cxn modelId="{A5D5FCAA-D0D5-4ADA-8ECA-EA5909DF5A32}" srcId="{B3C1F8AF-B252-43AC-8ED3-3D3880F2F1F8}" destId="{08ABE5F3-D216-41E9-B81D-336F46B50234}" srcOrd="1" destOrd="0" parTransId="{9C95CBE0-4019-4C82-9AFB-85358705CB88}" sibTransId="{712ADE83-48E2-41BD-BFD5-B5CFEFEE021A}"/>
    <dgm:cxn modelId="{2530D37E-9B8C-496F-8F1F-12245E879DAC}" type="presOf" srcId="{08ABE5F3-D216-41E9-B81D-336F46B50234}" destId="{E1153ED1-5CDC-4F68-A0DF-0E8F54C5CAB9}" srcOrd="0" destOrd="0" presId="urn:microsoft.com/office/officeart/2005/8/layout/orgChart1"/>
    <dgm:cxn modelId="{7A931E88-F3AF-4A20-99D9-40C936ABA428}" type="presOf" srcId="{4A7A605F-9E8A-4311-B0AC-1345F6181121}" destId="{394F460E-1115-4261-BACC-6401565DD2C1}" srcOrd="0" destOrd="0" presId="urn:microsoft.com/office/officeart/2005/8/layout/orgChart1"/>
    <dgm:cxn modelId="{17D05605-716F-4DE5-A1E6-3E31B5D30764}" type="presParOf" srcId="{0A4E9B88-E5C4-4989-A766-E346E2D59AE1}" destId="{23B38FE1-322D-4600-A730-5CF5FA6356F6}" srcOrd="0" destOrd="0" presId="urn:microsoft.com/office/officeart/2005/8/layout/orgChart1"/>
    <dgm:cxn modelId="{BF7CF4FD-A698-4F2F-BEF0-583EA1B20444}" type="presParOf" srcId="{23B38FE1-322D-4600-A730-5CF5FA6356F6}" destId="{2AD2A938-7459-447F-B8ED-6EF29A7D1603}" srcOrd="0" destOrd="0" presId="urn:microsoft.com/office/officeart/2005/8/layout/orgChart1"/>
    <dgm:cxn modelId="{06A25004-8FE7-426B-B06F-3EE00DCB339B}" type="presParOf" srcId="{2AD2A938-7459-447F-B8ED-6EF29A7D1603}" destId="{064185FC-7424-4DD2-9E94-F5C897D06F6E}" srcOrd="0" destOrd="0" presId="urn:microsoft.com/office/officeart/2005/8/layout/orgChart1"/>
    <dgm:cxn modelId="{2C135BFA-5ACB-4886-A326-0ADBB7A2FB97}" type="presParOf" srcId="{2AD2A938-7459-447F-B8ED-6EF29A7D1603}" destId="{A0A2DDCA-F031-4786-ADD7-3C6E4B5668D5}" srcOrd="1" destOrd="0" presId="urn:microsoft.com/office/officeart/2005/8/layout/orgChart1"/>
    <dgm:cxn modelId="{056B2F44-0495-41C6-BF75-F5677E812546}" type="presParOf" srcId="{23B38FE1-322D-4600-A730-5CF5FA6356F6}" destId="{CED4796E-E569-4548-BF42-9577BE3D650C}" srcOrd="1" destOrd="0" presId="urn:microsoft.com/office/officeart/2005/8/layout/orgChart1"/>
    <dgm:cxn modelId="{7AB350C8-9A4D-41EE-8403-A10283E29603}" type="presParOf" srcId="{CED4796E-E569-4548-BF42-9577BE3D650C}" destId="{838D52BA-DFA4-4829-ADF2-16E65D754D04}" srcOrd="0" destOrd="0" presId="urn:microsoft.com/office/officeart/2005/8/layout/orgChart1"/>
    <dgm:cxn modelId="{921EA19E-19B8-4AEA-920E-27B8C81ECCF8}" type="presParOf" srcId="{CED4796E-E569-4548-BF42-9577BE3D650C}" destId="{E5D8FF4C-52D7-4816-BE9B-AD2FB827954C}" srcOrd="1" destOrd="0" presId="urn:microsoft.com/office/officeart/2005/8/layout/orgChart1"/>
    <dgm:cxn modelId="{B42ACEB1-FEB0-4137-8484-9081F2F04D5D}" type="presParOf" srcId="{E5D8FF4C-52D7-4816-BE9B-AD2FB827954C}" destId="{56100264-481A-4F24-A07C-636401B21B2B}" srcOrd="0" destOrd="0" presId="urn:microsoft.com/office/officeart/2005/8/layout/orgChart1"/>
    <dgm:cxn modelId="{8CEAECB4-D10A-4587-8F1C-4D050A41A049}" type="presParOf" srcId="{56100264-481A-4F24-A07C-636401B21B2B}" destId="{394F460E-1115-4261-BACC-6401565DD2C1}" srcOrd="0" destOrd="0" presId="urn:microsoft.com/office/officeart/2005/8/layout/orgChart1"/>
    <dgm:cxn modelId="{E30B4A7E-4D75-4FA9-955A-8A900D6809DF}" type="presParOf" srcId="{56100264-481A-4F24-A07C-636401B21B2B}" destId="{D835C346-69A2-4AB5-B8E0-E019034A88B9}" srcOrd="1" destOrd="0" presId="urn:microsoft.com/office/officeart/2005/8/layout/orgChart1"/>
    <dgm:cxn modelId="{39E2C02B-4921-41FA-90C5-26F095CA75D7}" type="presParOf" srcId="{E5D8FF4C-52D7-4816-BE9B-AD2FB827954C}" destId="{839118D2-CEE4-492A-8AAF-2E107E7FEAF1}" srcOrd="1" destOrd="0" presId="urn:microsoft.com/office/officeart/2005/8/layout/orgChart1"/>
    <dgm:cxn modelId="{2CB5A9C6-7C6E-4883-81BF-8C1FC2A6E0FF}" type="presParOf" srcId="{E5D8FF4C-52D7-4816-BE9B-AD2FB827954C}" destId="{3613F99F-8598-480D-AA96-92802DBFAA2A}" srcOrd="2" destOrd="0" presId="urn:microsoft.com/office/officeart/2005/8/layout/orgChart1"/>
    <dgm:cxn modelId="{014247D1-946B-4BA8-BEC9-4E721E3A48AF}" type="presParOf" srcId="{CED4796E-E569-4548-BF42-9577BE3D650C}" destId="{91D2053C-1205-458F-9E25-3802AE5FA79B}" srcOrd="2" destOrd="0" presId="urn:microsoft.com/office/officeart/2005/8/layout/orgChart1"/>
    <dgm:cxn modelId="{46C25644-EEB0-4118-A025-FB8504197BCE}" type="presParOf" srcId="{CED4796E-E569-4548-BF42-9577BE3D650C}" destId="{447ED824-2895-4C76-97AD-E374D87E9292}" srcOrd="3" destOrd="0" presId="urn:microsoft.com/office/officeart/2005/8/layout/orgChart1"/>
    <dgm:cxn modelId="{A87CB5F1-3BBF-4750-A2C6-80CADF255387}" type="presParOf" srcId="{447ED824-2895-4C76-97AD-E374D87E9292}" destId="{CB7846B4-7293-496A-B117-68D246C224DB}" srcOrd="0" destOrd="0" presId="urn:microsoft.com/office/officeart/2005/8/layout/orgChart1"/>
    <dgm:cxn modelId="{9B8D3958-A72B-43B3-A1FD-239D19EF969A}" type="presParOf" srcId="{CB7846B4-7293-496A-B117-68D246C224DB}" destId="{E1153ED1-5CDC-4F68-A0DF-0E8F54C5CAB9}" srcOrd="0" destOrd="0" presId="urn:microsoft.com/office/officeart/2005/8/layout/orgChart1"/>
    <dgm:cxn modelId="{940A13E7-EA06-4EFE-9DF4-035C3ADBF771}" type="presParOf" srcId="{CB7846B4-7293-496A-B117-68D246C224DB}" destId="{4B5C44F8-D604-44FF-964A-6E688FC38BB1}" srcOrd="1" destOrd="0" presId="urn:microsoft.com/office/officeart/2005/8/layout/orgChart1"/>
    <dgm:cxn modelId="{C9AC21CF-98D4-4CB1-B787-41C7FE65D0B8}" type="presParOf" srcId="{447ED824-2895-4C76-97AD-E374D87E9292}" destId="{3A390476-EB24-4E74-9946-E153BF4985E1}" srcOrd="1" destOrd="0" presId="urn:microsoft.com/office/officeart/2005/8/layout/orgChart1"/>
    <dgm:cxn modelId="{502FD564-049E-4113-BAD3-41730A99A6E9}" type="presParOf" srcId="{447ED824-2895-4C76-97AD-E374D87E9292}" destId="{612900BB-E433-47A8-A130-A32898187333}" srcOrd="2" destOrd="0" presId="urn:microsoft.com/office/officeart/2005/8/layout/orgChart1"/>
    <dgm:cxn modelId="{9F486C89-9A8E-48CF-8210-34B67F6D2DF4}" type="presParOf" srcId="{CED4796E-E569-4548-BF42-9577BE3D650C}" destId="{FCCF2953-E69D-4867-8AAA-F106BFB9E15A}" srcOrd="4" destOrd="0" presId="urn:microsoft.com/office/officeart/2005/8/layout/orgChart1"/>
    <dgm:cxn modelId="{D049A613-8600-481F-AAAA-012468070795}" type="presParOf" srcId="{CED4796E-E569-4548-BF42-9577BE3D650C}" destId="{522BA56B-0129-419A-B112-FD134320B2B3}" srcOrd="5" destOrd="0" presId="urn:microsoft.com/office/officeart/2005/8/layout/orgChart1"/>
    <dgm:cxn modelId="{B478BB84-B637-420A-8992-C4289F8FB269}" type="presParOf" srcId="{522BA56B-0129-419A-B112-FD134320B2B3}" destId="{4F5FB54F-8418-4B8A-8213-A75BC6F3E09E}" srcOrd="0" destOrd="0" presId="urn:microsoft.com/office/officeart/2005/8/layout/orgChart1"/>
    <dgm:cxn modelId="{2A920E86-1E9D-4206-8043-284647942B37}" type="presParOf" srcId="{4F5FB54F-8418-4B8A-8213-A75BC6F3E09E}" destId="{FFDCDB5F-891B-4023-8A52-5332608F1926}" srcOrd="0" destOrd="0" presId="urn:microsoft.com/office/officeart/2005/8/layout/orgChart1"/>
    <dgm:cxn modelId="{BB1B4CA8-C56A-49AB-B267-189EFB20DDD5}" type="presParOf" srcId="{4F5FB54F-8418-4B8A-8213-A75BC6F3E09E}" destId="{7FAA9110-4228-4808-BE1F-B24EF3AB3BBE}" srcOrd="1" destOrd="0" presId="urn:microsoft.com/office/officeart/2005/8/layout/orgChart1"/>
    <dgm:cxn modelId="{DD77B900-EE2B-41BF-B92D-96A981202058}" type="presParOf" srcId="{522BA56B-0129-419A-B112-FD134320B2B3}" destId="{250CDBB4-95B4-4481-9850-F38BB60F7F0D}" srcOrd="1" destOrd="0" presId="urn:microsoft.com/office/officeart/2005/8/layout/orgChart1"/>
    <dgm:cxn modelId="{34DF875A-23DD-49BB-BB60-51820DAB7E97}" type="presParOf" srcId="{522BA56B-0129-419A-B112-FD134320B2B3}" destId="{B850B4F4-0737-4D07-B0AB-5591588A192F}" srcOrd="2" destOrd="0" presId="urn:microsoft.com/office/officeart/2005/8/layout/orgChart1"/>
    <dgm:cxn modelId="{5682F6B0-DDC0-46B7-A481-36EA04D451C6}" type="presParOf" srcId="{23B38FE1-322D-4600-A730-5CF5FA6356F6}" destId="{F3794462-55F5-478E-99D7-A674A6A12CFB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6.xml><?xml version="1.0" encoding="utf-8"?>
<dgm:dataModel xmlns:dgm="http://schemas.openxmlformats.org/drawingml/2006/diagram" xmlns:a="http://schemas.openxmlformats.org/drawingml/2006/main">
  <dgm:ptLst>
    <dgm:pt modelId="{BD3D72B1-EEF6-4EB4-803A-A74A6B41934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41568039-9809-4B2B-BA51-64E0E23C2BBE}">
      <dgm:prSet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>
              <a:latin typeface="+mn-lt"/>
            </a:rPr>
            <a:t>Supervisores(as</a:t>
          </a:r>
          <a:r>
            <a:rPr lang="es-MX" altLang="es-MX" sz="1200" dirty="0" smtClean="0">
              <a:latin typeface="+mn-lt"/>
            </a:rPr>
            <a:t>)</a:t>
          </a:r>
          <a:endParaRPr lang="es-MX" altLang="es-MX" sz="1200" dirty="0">
            <a:latin typeface="+mn-lt"/>
          </a:endParaRPr>
        </a:p>
      </dgm:t>
    </dgm:pt>
    <dgm:pt modelId="{ED044282-9709-409C-A329-2B868569F6BC}" type="parTrans" cxnId="{45404443-0413-47B7-A4F4-7FD9C8ECBA10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7DF3ADED-0B1E-4DCA-9C7E-A36145EED7EE}" type="sibTrans" cxnId="{45404443-0413-47B7-A4F4-7FD9C8ECBA10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CDF052C4-A8AB-4202-8058-7C76BD39B4F7}">
      <dgm:prSet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ES" sz="1200" dirty="0">
              <a:latin typeface="+mn-lt"/>
            </a:rPr>
            <a:t>Cocineros(as</a:t>
          </a:r>
          <a:r>
            <a:rPr lang="es-ES" sz="1200" dirty="0" smtClean="0">
              <a:latin typeface="+mn-lt"/>
            </a:rPr>
            <a:t>)</a:t>
          </a:r>
          <a:endParaRPr lang="es-ES" sz="1200" dirty="0">
            <a:latin typeface="+mn-lt"/>
          </a:endParaRPr>
        </a:p>
      </dgm:t>
    </dgm:pt>
    <dgm:pt modelId="{28404D89-B200-4098-BBAD-C99E5CF28F32}" type="parTrans" cxnId="{EADCA2D1-3FF8-41A6-94FE-90489400AF31}">
      <dgm:prSet/>
      <dgm:spPr/>
      <dgm:t>
        <a:bodyPr/>
        <a:lstStyle/>
        <a:p>
          <a:endParaRPr lang="es-ES" sz="1200">
            <a:latin typeface="+mn-lt"/>
          </a:endParaRPr>
        </a:p>
      </dgm:t>
    </dgm:pt>
    <dgm:pt modelId="{5151C3DC-C872-4F91-B6A0-6431876BB9B7}" type="sibTrans" cxnId="{EADCA2D1-3FF8-41A6-94FE-90489400AF31}">
      <dgm:prSet/>
      <dgm:spPr/>
      <dgm:t>
        <a:bodyPr/>
        <a:lstStyle/>
        <a:p>
          <a:endParaRPr lang="es-ES" sz="1200">
            <a:latin typeface="+mn-lt"/>
          </a:endParaRPr>
        </a:p>
      </dgm:t>
    </dgm:pt>
    <dgm:pt modelId="{9DEA55C1-E59C-4B5B-90DC-1D0B54C2B20C}">
      <dgm:prSet phldrT="[Texto]"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ES" sz="1200" dirty="0">
              <a:latin typeface="+mn-lt"/>
            </a:rPr>
            <a:t>Jefe(a) de </a:t>
          </a:r>
          <a:r>
            <a:rPr lang="es-ES" sz="1200" dirty="0" smtClean="0">
              <a:latin typeface="+mn-lt"/>
            </a:rPr>
            <a:t>Cocina</a:t>
          </a:r>
          <a:endParaRPr lang="es-ES" sz="1200" dirty="0">
            <a:latin typeface="+mn-lt"/>
          </a:endParaRPr>
        </a:p>
      </dgm:t>
    </dgm:pt>
    <dgm:pt modelId="{1C0576D0-2BD9-4D61-BC42-6FFE9C63440E}" type="sib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DC431621-F922-42D7-987E-BC6EADD572A1}" type="par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B3263371-B20E-4D1C-87B0-F232DC5A756C}" type="pres">
      <dgm:prSet presAssocID="{BD3D72B1-EEF6-4EB4-803A-A74A6B4193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8CDE9839-8DE1-472C-9904-C93FC90AA559}" type="pres">
      <dgm:prSet presAssocID="{9DEA55C1-E59C-4B5B-90DC-1D0B54C2B20C}" presName="hierRoot1" presStyleCnt="0">
        <dgm:presLayoutVars>
          <dgm:hierBranch val="init"/>
        </dgm:presLayoutVars>
      </dgm:prSet>
      <dgm:spPr/>
    </dgm:pt>
    <dgm:pt modelId="{A15FBA2B-7AAA-4593-A287-168E70F88188}" type="pres">
      <dgm:prSet presAssocID="{9DEA55C1-E59C-4B5B-90DC-1D0B54C2B20C}" presName="rootComposite1" presStyleCnt="0"/>
      <dgm:spPr/>
    </dgm:pt>
    <dgm:pt modelId="{86D99192-4F64-487A-BE9B-B4D3790AE7BC}" type="pres">
      <dgm:prSet presAssocID="{9DEA55C1-E59C-4B5B-90DC-1D0B54C2B20C}" presName="rootText1" presStyleLbl="node0" presStyleIdx="0" presStyleCnt="1" custScaleX="79504" custScaleY="75373" custLinFactNeighborX="312" custLinFactNeighborY="499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2A4EFCD-7609-4E18-A214-10BA88B362DC}" type="pres">
      <dgm:prSet presAssocID="{9DEA55C1-E59C-4B5B-90DC-1D0B54C2B20C}" presName="rootConnector1" presStyleLbl="node1" presStyleIdx="0" presStyleCnt="0"/>
      <dgm:spPr/>
      <dgm:t>
        <a:bodyPr/>
        <a:lstStyle/>
        <a:p>
          <a:endParaRPr lang="es-ES"/>
        </a:p>
      </dgm:t>
    </dgm:pt>
    <dgm:pt modelId="{05E8A0F8-8F4A-4D16-B455-9B21EE5D83FA}" type="pres">
      <dgm:prSet presAssocID="{9DEA55C1-E59C-4B5B-90DC-1D0B54C2B20C}" presName="hierChild2" presStyleCnt="0"/>
      <dgm:spPr/>
    </dgm:pt>
    <dgm:pt modelId="{26748039-6874-42B3-9C6B-2A687CAEDF97}" type="pres">
      <dgm:prSet presAssocID="{ED044282-9709-409C-A329-2B868569F6BC}" presName="Name37" presStyleLbl="parChTrans1D2" presStyleIdx="0" presStyleCnt="1"/>
      <dgm:spPr/>
      <dgm:t>
        <a:bodyPr/>
        <a:lstStyle/>
        <a:p>
          <a:endParaRPr lang="es-ES"/>
        </a:p>
      </dgm:t>
    </dgm:pt>
    <dgm:pt modelId="{1294F536-9FA0-46F5-98BA-18EE92504E46}" type="pres">
      <dgm:prSet presAssocID="{41568039-9809-4B2B-BA51-64E0E23C2BBE}" presName="hierRoot2" presStyleCnt="0">
        <dgm:presLayoutVars>
          <dgm:hierBranch/>
        </dgm:presLayoutVars>
      </dgm:prSet>
      <dgm:spPr/>
    </dgm:pt>
    <dgm:pt modelId="{914CB05A-8D64-4CEB-98C4-DA11CADF5EF5}" type="pres">
      <dgm:prSet presAssocID="{41568039-9809-4B2B-BA51-64E0E23C2BBE}" presName="rootComposite" presStyleCnt="0"/>
      <dgm:spPr/>
    </dgm:pt>
    <dgm:pt modelId="{19FBE8A8-D4BA-45D1-97CD-FF1210CD856F}" type="pres">
      <dgm:prSet presAssocID="{41568039-9809-4B2B-BA51-64E0E23C2BBE}" presName="rootText" presStyleLbl="node2" presStyleIdx="0" presStyleCnt="1" custScaleX="69017" custScaleY="59628" custLinFactNeighborX="312" custLinFactNeighborY="-249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87ADB57-9DB4-476E-8E99-32492AEF6743}" type="pres">
      <dgm:prSet presAssocID="{41568039-9809-4B2B-BA51-64E0E23C2BBE}" presName="rootConnector" presStyleLbl="node2" presStyleIdx="0" presStyleCnt="1"/>
      <dgm:spPr/>
      <dgm:t>
        <a:bodyPr/>
        <a:lstStyle/>
        <a:p>
          <a:endParaRPr lang="es-ES"/>
        </a:p>
      </dgm:t>
    </dgm:pt>
    <dgm:pt modelId="{DBDE0C42-B65A-4FF4-A1B6-4A7374870D94}" type="pres">
      <dgm:prSet presAssocID="{41568039-9809-4B2B-BA51-64E0E23C2BBE}" presName="hierChild4" presStyleCnt="0"/>
      <dgm:spPr/>
    </dgm:pt>
    <dgm:pt modelId="{255617E7-BEEE-4D5E-8F75-C1588DC9AB47}" type="pres">
      <dgm:prSet presAssocID="{28404D89-B200-4098-BBAD-C99E5CF28F32}" presName="Name35" presStyleLbl="parChTrans1D3" presStyleIdx="0" presStyleCnt="1"/>
      <dgm:spPr/>
      <dgm:t>
        <a:bodyPr/>
        <a:lstStyle/>
        <a:p>
          <a:endParaRPr lang="es-ES"/>
        </a:p>
      </dgm:t>
    </dgm:pt>
    <dgm:pt modelId="{D1A91270-8BB7-4F71-9221-A009F7FFD03D}" type="pres">
      <dgm:prSet presAssocID="{CDF052C4-A8AB-4202-8058-7C76BD39B4F7}" presName="hierRoot2" presStyleCnt="0">
        <dgm:presLayoutVars>
          <dgm:hierBranch/>
        </dgm:presLayoutVars>
      </dgm:prSet>
      <dgm:spPr/>
    </dgm:pt>
    <dgm:pt modelId="{AA620A81-FB2B-4BBA-9ACB-7173AA82032E}" type="pres">
      <dgm:prSet presAssocID="{CDF052C4-A8AB-4202-8058-7C76BD39B4F7}" presName="rootComposite" presStyleCnt="0"/>
      <dgm:spPr/>
    </dgm:pt>
    <dgm:pt modelId="{02D8A9AB-F467-4DD9-BA4D-2EBE25A39280}" type="pres">
      <dgm:prSet presAssocID="{CDF052C4-A8AB-4202-8058-7C76BD39B4F7}" presName="rootText" presStyleLbl="node3" presStyleIdx="0" presStyleCnt="1" custScaleX="69017" custScaleY="76749" custLinFactNeighborX="312" custLinFactNeighborY="-936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CF785DA-36F2-47DA-8ED7-7160A188A469}" type="pres">
      <dgm:prSet presAssocID="{CDF052C4-A8AB-4202-8058-7C76BD39B4F7}" presName="rootConnector" presStyleLbl="node3" presStyleIdx="0" presStyleCnt="1"/>
      <dgm:spPr/>
      <dgm:t>
        <a:bodyPr/>
        <a:lstStyle/>
        <a:p>
          <a:endParaRPr lang="es-ES"/>
        </a:p>
      </dgm:t>
    </dgm:pt>
    <dgm:pt modelId="{1FB71CD5-E107-4CEE-88D9-C4DD75D772C1}" type="pres">
      <dgm:prSet presAssocID="{CDF052C4-A8AB-4202-8058-7C76BD39B4F7}" presName="hierChild4" presStyleCnt="0"/>
      <dgm:spPr/>
    </dgm:pt>
    <dgm:pt modelId="{CB8B9A1D-DE8E-4A40-8429-14822C671A8A}" type="pres">
      <dgm:prSet presAssocID="{CDF052C4-A8AB-4202-8058-7C76BD39B4F7}" presName="hierChild5" presStyleCnt="0"/>
      <dgm:spPr/>
    </dgm:pt>
    <dgm:pt modelId="{05F5590B-53D8-4D19-A747-694F7E5C5F12}" type="pres">
      <dgm:prSet presAssocID="{41568039-9809-4B2B-BA51-64E0E23C2BBE}" presName="hierChild5" presStyleCnt="0"/>
      <dgm:spPr/>
    </dgm:pt>
    <dgm:pt modelId="{E6CFA08A-7145-470C-A659-6A725D85622B}" type="pres">
      <dgm:prSet presAssocID="{9DEA55C1-E59C-4B5B-90DC-1D0B54C2B20C}" presName="hierChild3" presStyleCnt="0"/>
      <dgm:spPr/>
    </dgm:pt>
  </dgm:ptLst>
  <dgm:cxnLst>
    <dgm:cxn modelId="{1CC3B010-FB99-4CDE-B9F9-5E618AF6AF55}" type="presOf" srcId="{9DEA55C1-E59C-4B5B-90DC-1D0B54C2B20C}" destId="{86D99192-4F64-487A-BE9B-B4D3790AE7BC}" srcOrd="0" destOrd="0" presId="urn:microsoft.com/office/officeart/2005/8/layout/orgChart1"/>
    <dgm:cxn modelId="{27784A9F-76D6-439A-A054-CA6FC024E7E1}" type="presOf" srcId="{41568039-9809-4B2B-BA51-64E0E23C2BBE}" destId="{D87ADB57-9DB4-476E-8E99-32492AEF6743}" srcOrd="1" destOrd="0" presId="urn:microsoft.com/office/officeart/2005/8/layout/orgChart1"/>
    <dgm:cxn modelId="{EADCA2D1-3FF8-41A6-94FE-90489400AF31}" srcId="{41568039-9809-4B2B-BA51-64E0E23C2BBE}" destId="{CDF052C4-A8AB-4202-8058-7C76BD39B4F7}" srcOrd="0" destOrd="0" parTransId="{28404D89-B200-4098-BBAD-C99E5CF28F32}" sibTransId="{5151C3DC-C872-4F91-B6A0-6431876BB9B7}"/>
    <dgm:cxn modelId="{02438671-3BA0-47E7-A534-D34CD4B1B699}" type="presOf" srcId="{ED044282-9709-409C-A329-2B868569F6BC}" destId="{26748039-6874-42B3-9C6B-2A687CAEDF97}" srcOrd="0" destOrd="0" presId="urn:microsoft.com/office/officeart/2005/8/layout/orgChart1"/>
    <dgm:cxn modelId="{74E00FA0-F59D-4AF0-A98D-CFCEC0D1F25D}" type="presOf" srcId="{CDF052C4-A8AB-4202-8058-7C76BD39B4F7}" destId="{7CF785DA-36F2-47DA-8ED7-7160A188A469}" srcOrd="1" destOrd="0" presId="urn:microsoft.com/office/officeart/2005/8/layout/orgChart1"/>
    <dgm:cxn modelId="{96B36A6E-5598-45F4-AA52-BC584A5A57EF}" type="presOf" srcId="{28404D89-B200-4098-BBAD-C99E5CF28F32}" destId="{255617E7-BEEE-4D5E-8F75-C1588DC9AB47}" srcOrd="0" destOrd="0" presId="urn:microsoft.com/office/officeart/2005/8/layout/orgChart1"/>
    <dgm:cxn modelId="{68CE492A-C081-4650-8E50-A7D4ADEA3F74}" type="presOf" srcId="{BD3D72B1-EEF6-4EB4-803A-A74A6B419346}" destId="{B3263371-B20E-4D1C-87B0-F232DC5A756C}" srcOrd="0" destOrd="0" presId="urn:microsoft.com/office/officeart/2005/8/layout/orgChart1"/>
    <dgm:cxn modelId="{45404443-0413-47B7-A4F4-7FD9C8ECBA10}" srcId="{9DEA55C1-E59C-4B5B-90DC-1D0B54C2B20C}" destId="{41568039-9809-4B2B-BA51-64E0E23C2BBE}" srcOrd="0" destOrd="0" parTransId="{ED044282-9709-409C-A329-2B868569F6BC}" sibTransId="{7DF3ADED-0B1E-4DCA-9C7E-A36145EED7EE}"/>
    <dgm:cxn modelId="{47CD56CC-E241-4765-BB96-3528142BD85B}" type="presOf" srcId="{CDF052C4-A8AB-4202-8058-7C76BD39B4F7}" destId="{02D8A9AB-F467-4DD9-BA4D-2EBE25A39280}" srcOrd="0" destOrd="0" presId="urn:microsoft.com/office/officeart/2005/8/layout/orgChart1"/>
    <dgm:cxn modelId="{CBD5B124-8889-40BD-83A6-6D6697760703}" type="presOf" srcId="{9DEA55C1-E59C-4B5B-90DC-1D0B54C2B20C}" destId="{B2A4EFCD-7609-4E18-A214-10BA88B362DC}" srcOrd="1" destOrd="0" presId="urn:microsoft.com/office/officeart/2005/8/layout/orgChart1"/>
    <dgm:cxn modelId="{B4836F87-5C90-42E8-8EF9-E8906C0774FA}" type="presOf" srcId="{41568039-9809-4B2B-BA51-64E0E23C2BBE}" destId="{19FBE8A8-D4BA-45D1-97CD-FF1210CD856F}" srcOrd="0" destOrd="0" presId="urn:microsoft.com/office/officeart/2005/8/layout/orgChart1"/>
    <dgm:cxn modelId="{249329A8-F917-44DE-879B-81493D40AFAF}" srcId="{BD3D72B1-EEF6-4EB4-803A-A74A6B419346}" destId="{9DEA55C1-E59C-4B5B-90DC-1D0B54C2B20C}" srcOrd="0" destOrd="0" parTransId="{DC431621-F922-42D7-987E-BC6EADD572A1}" sibTransId="{1C0576D0-2BD9-4D61-BC42-6FFE9C63440E}"/>
    <dgm:cxn modelId="{A32C33CB-0F9C-4E24-8559-687E027CF9EC}" type="presParOf" srcId="{B3263371-B20E-4D1C-87B0-F232DC5A756C}" destId="{8CDE9839-8DE1-472C-9904-C93FC90AA559}" srcOrd="0" destOrd="0" presId="urn:microsoft.com/office/officeart/2005/8/layout/orgChart1"/>
    <dgm:cxn modelId="{67A5A9CA-4D0C-4CAA-A493-B9FB7F1B3780}" type="presParOf" srcId="{8CDE9839-8DE1-472C-9904-C93FC90AA559}" destId="{A15FBA2B-7AAA-4593-A287-168E70F88188}" srcOrd="0" destOrd="0" presId="urn:microsoft.com/office/officeart/2005/8/layout/orgChart1"/>
    <dgm:cxn modelId="{0E2B8CA3-B636-4E27-987D-3A31CF37B0A9}" type="presParOf" srcId="{A15FBA2B-7AAA-4593-A287-168E70F88188}" destId="{86D99192-4F64-487A-BE9B-B4D3790AE7BC}" srcOrd="0" destOrd="0" presId="urn:microsoft.com/office/officeart/2005/8/layout/orgChart1"/>
    <dgm:cxn modelId="{99F6D9E1-D6CC-405F-910C-CAA38F775B4F}" type="presParOf" srcId="{A15FBA2B-7AAA-4593-A287-168E70F88188}" destId="{B2A4EFCD-7609-4E18-A214-10BA88B362DC}" srcOrd="1" destOrd="0" presId="urn:microsoft.com/office/officeart/2005/8/layout/orgChart1"/>
    <dgm:cxn modelId="{C9307E13-ADE5-411C-87CC-0101A48944C0}" type="presParOf" srcId="{8CDE9839-8DE1-472C-9904-C93FC90AA559}" destId="{05E8A0F8-8F4A-4D16-B455-9B21EE5D83FA}" srcOrd="1" destOrd="0" presId="urn:microsoft.com/office/officeart/2005/8/layout/orgChart1"/>
    <dgm:cxn modelId="{6CFC3C3F-F296-4B27-B9E5-3E0A709F6964}" type="presParOf" srcId="{05E8A0F8-8F4A-4D16-B455-9B21EE5D83FA}" destId="{26748039-6874-42B3-9C6B-2A687CAEDF97}" srcOrd="0" destOrd="0" presId="urn:microsoft.com/office/officeart/2005/8/layout/orgChart1"/>
    <dgm:cxn modelId="{DA02067A-031B-46BF-8E17-038835A3449B}" type="presParOf" srcId="{05E8A0F8-8F4A-4D16-B455-9B21EE5D83FA}" destId="{1294F536-9FA0-46F5-98BA-18EE92504E46}" srcOrd="1" destOrd="0" presId="urn:microsoft.com/office/officeart/2005/8/layout/orgChart1"/>
    <dgm:cxn modelId="{AE1D2735-5B22-40F4-AB67-4F34C87B2846}" type="presParOf" srcId="{1294F536-9FA0-46F5-98BA-18EE92504E46}" destId="{914CB05A-8D64-4CEB-98C4-DA11CADF5EF5}" srcOrd="0" destOrd="0" presId="urn:microsoft.com/office/officeart/2005/8/layout/orgChart1"/>
    <dgm:cxn modelId="{D1215158-23A6-4F80-9488-5DBFA8FF2C24}" type="presParOf" srcId="{914CB05A-8D64-4CEB-98C4-DA11CADF5EF5}" destId="{19FBE8A8-D4BA-45D1-97CD-FF1210CD856F}" srcOrd="0" destOrd="0" presId="urn:microsoft.com/office/officeart/2005/8/layout/orgChart1"/>
    <dgm:cxn modelId="{3584159A-E68B-426A-91A3-07D3988863DA}" type="presParOf" srcId="{914CB05A-8D64-4CEB-98C4-DA11CADF5EF5}" destId="{D87ADB57-9DB4-476E-8E99-32492AEF6743}" srcOrd="1" destOrd="0" presId="urn:microsoft.com/office/officeart/2005/8/layout/orgChart1"/>
    <dgm:cxn modelId="{224E1D69-E501-4962-9978-FD8FB75DB8DF}" type="presParOf" srcId="{1294F536-9FA0-46F5-98BA-18EE92504E46}" destId="{DBDE0C42-B65A-4FF4-A1B6-4A7374870D94}" srcOrd="1" destOrd="0" presId="urn:microsoft.com/office/officeart/2005/8/layout/orgChart1"/>
    <dgm:cxn modelId="{8F3BAC66-D711-4A6B-9287-09FA367DE08B}" type="presParOf" srcId="{DBDE0C42-B65A-4FF4-A1B6-4A7374870D94}" destId="{255617E7-BEEE-4D5E-8F75-C1588DC9AB47}" srcOrd="0" destOrd="0" presId="urn:microsoft.com/office/officeart/2005/8/layout/orgChart1"/>
    <dgm:cxn modelId="{FF2FFCA4-8601-4A16-9794-DD68DA7809AB}" type="presParOf" srcId="{DBDE0C42-B65A-4FF4-A1B6-4A7374870D94}" destId="{D1A91270-8BB7-4F71-9221-A009F7FFD03D}" srcOrd="1" destOrd="0" presId="urn:microsoft.com/office/officeart/2005/8/layout/orgChart1"/>
    <dgm:cxn modelId="{330E0178-8BE4-45F9-AF84-17F0BC133D5E}" type="presParOf" srcId="{D1A91270-8BB7-4F71-9221-A009F7FFD03D}" destId="{AA620A81-FB2B-4BBA-9ACB-7173AA82032E}" srcOrd="0" destOrd="0" presId="urn:microsoft.com/office/officeart/2005/8/layout/orgChart1"/>
    <dgm:cxn modelId="{97F30735-4300-4EEA-A755-5005E04FF354}" type="presParOf" srcId="{AA620A81-FB2B-4BBA-9ACB-7173AA82032E}" destId="{02D8A9AB-F467-4DD9-BA4D-2EBE25A39280}" srcOrd="0" destOrd="0" presId="urn:microsoft.com/office/officeart/2005/8/layout/orgChart1"/>
    <dgm:cxn modelId="{C5CA5FFC-5910-4CA6-A87B-1DFF33E0CE7A}" type="presParOf" srcId="{AA620A81-FB2B-4BBA-9ACB-7173AA82032E}" destId="{7CF785DA-36F2-47DA-8ED7-7160A188A469}" srcOrd="1" destOrd="0" presId="urn:microsoft.com/office/officeart/2005/8/layout/orgChart1"/>
    <dgm:cxn modelId="{CAC878C0-CCF6-480D-A2F9-3BAB7B4FE1AF}" type="presParOf" srcId="{D1A91270-8BB7-4F71-9221-A009F7FFD03D}" destId="{1FB71CD5-E107-4CEE-88D9-C4DD75D772C1}" srcOrd="1" destOrd="0" presId="urn:microsoft.com/office/officeart/2005/8/layout/orgChart1"/>
    <dgm:cxn modelId="{F6AADF1C-1E97-46F2-83C4-3E62AEC78FEA}" type="presParOf" srcId="{D1A91270-8BB7-4F71-9221-A009F7FFD03D}" destId="{CB8B9A1D-DE8E-4A40-8429-14822C671A8A}" srcOrd="2" destOrd="0" presId="urn:microsoft.com/office/officeart/2005/8/layout/orgChart1"/>
    <dgm:cxn modelId="{EF333031-5E99-405E-9874-101640D48953}" type="presParOf" srcId="{1294F536-9FA0-46F5-98BA-18EE92504E46}" destId="{05F5590B-53D8-4D19-A747-694F7E5C5F12}" srcOrd="2" destOrd="0" presId="urn:microsoft.com/office/officeart/2005/8/layout/orgChart1"/>
    <dgm:cxn modelId="{4B047BD8-9DE0-4045-951B-3A97EF29AC46}" type="presParOf" srcId="{8CDE9839-8DE1-472C-9904-C93FC90AA559}" destId="{E6CFA08A-7145-470C-A659-6A725D85622B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7.xml><?xml version="1.0" encoding="utf-8"?>
<dgm:dataModel xmlns:dgm="http://schemas.openxmlformats.org/drawingml/2006/diagram" xmlns:a="http://schemas.openxmlformats.org/drawingml/2006/main">
  <dgm:ptLst>
    <dgm:pt modelId="{BD3D72B1-EEF6-4EB4-803A-A74A6B41934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41568039-9809-4B2B-BA51-64E0E23C2BBE}">
      <dgm:prSet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latin typeface="+mn-lt"/>
            </a:rPr>
            <a:t>Encargado(a) </a:t>
          </a:r>
          <a:r>
            <a:rPr lang="es-MX" altLang="es-MX" sz="1200" dirty="0">
              <a:latin typeface="+mn-lt"/>
            </a:rPr>
            <a:t>de </a:t>
          </a:r>
          <a:r>
            <a:rPr lang="es-MX" altLang="es-MX" sz="1200" dirty="0" smtClean="0">
              <a:latin typeface="+mn-lt"/>
            </a:rPr>
            <a:t>Nóminas</a:t>
          </a:r>
        </a:p>
      </dgm:t>
    </dgm:pt>
    <dgm:pt modelId="{ED044282-9709-409C-A329-2B868569F6BC}" type="parTrans" cxnId="{45404443-0413-47B7-A4F4-7FD9C8ECBA10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7DF3ADED-0B1E-4DCA-9C7E-A36145EED7EE}" type="sibTrans" cxnId="{45404443-0413-47B7-A4F4-7FD9C8ECBA10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9DEA55C1-E59C-4B5B-90DC-1D0B54C2B20C}">
      <dgm:prSet phldrT="[Texto]"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>
              <a:latin typeface="+mn-lt"/>
            </a:rPr>
            <a:t>Coordinador(a) de </a:t>
          </a:r>
          <a:br>
            <a:rPr lang="es-MX" altLang="es-MX" sz="1200" dirty="0">
              <a:latin typeface="+mn-lt"/>
            </a:rPr>
          </a:br>
          <a:r>
            <a:rPr lang="es-MX" altLang="es-MX" sz="1200" dirty="0">
              <a:latin typeface="+mn-lt"/>
            </a:rPr>
            <a:t>Recursos </a:t>
          </a:r>
          <a:r>
            <a:rPr lang="es-MX" altLang="es-MX" sz="1200" dirty="0" smtClean="0">
              <a:latin typeface="+mn-lt"/>
            </a:rPr>
            <a:t>Humanos</a:t>
          </a:r>
          <a:endParaRPr lang="es-MX" altLang="es-MX" sz="1200" dirty="0">
            <a:latin typeface="+mn-lt"/>
          </a:endParaRPr>
        </a:p>
      </dgm:t>
    </dgm:pt>
    <dgm:pt modelId="{1C0576D0-2BD9-4D61-BC42-6FFE9C63440E}" type="sib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DC431621-F922-42D7-987E-BC6EADD572A1}" type="par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C9164B4A-AF73-4AF4-AEC8-DDBCA5FC2C84}">
      <dgm:prSet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>
              <a:latin typeface="+mn-lt"/>
            </a:rPr>
            <a:t>Analistas</a:t>
          </a:r>
          <a:br>
            <a:rPr lang="es-MX" altLang="es-MX" sz="1200" dirty="0">
              <a:latin typeface="+mn-lt"/>
            </a:rPr>
          </a:br>
          <a:endParaRPr lang="es-MX" altLang="es-MX" sz="1200" dirty="0" smtClean="0">
            <a:latin typeface="+mn-lt"/>
          </a:endParaRPr>
        </a:p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latin typeface="+mn-lt"/>
            </a:rPr>
            <a:t>Auxiliares</a:t>
          </a:r>
        </a:p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s-MX" altLang="es-MX" sz="1200" dirty="0" smtClean="0">
            <a:latin typeface="+mn-lt"/>
          </a:endParaRPr>
        </a:p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latin typeface="+mn-lt"/>
            </a:rPr>
            <a:t>Auxiliares </a:t>
          </a:r>
          <a:r>
            <a:rPr lang="es-MX" altLang="es-MX" sz="1200" dirty="0">
              <a:latin typeface="+mn-lt"/>
            </a:rPr>
            <a:t>Administrativos(</a:t>
          </a:r>
          <a:r>
            <a:rPr lang="es-MX" sz="1200" dirty="0">
              <a:latin typeface="+mn-lt"/>
            </a:rPr>
            <a:t>as</a:t>
          </a:r>
          <a:r>
            <a:rPr lang="es-MX" sz="1200" dirty="0" smtClean="0">
              <a:latin typeface="+mn-lt"/>
            </a:rPr>
            <a:t>)</a:t>
          </a:r>
          <a:endParaRPr lang="es-MX" sz="1200" dirty="0">
            <a:latin typeface="+mn-lt"/>
          </a:endParaRPr>
        </a:p>
      </dgm:t>
    </dgm:pt>
    <dgm:pt modelId="{47A1A986-6A79-4F06-81D7-0797492C402A}" type="parTrans" cxnId="{9423FD95-5DBC-4F4B-8F05-92A585B5B902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873D581B-C3BA-4CD6-AC5F-92AADAF48427}" type="sibTrans" cxnId="{9423FD95-5DBC-4F4B-8F05-92A585B5B902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0B0CD1EE-A1AF-4EE6-93F7-7208ED424286}">
      <dgm:prSet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>
              <a:latin typeface="+mn-lt"/>
            </a:rPr>
            <a:t>Auxiliares</a:t>
          </a:r>
        </a:p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s-MX" altLang="es-MX" sz="1200" dirty="0" smtClean="0">
            <a:latin typeface="+mn-lt"/>
          </a:endParaRPr>
        </a:p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latin typeface="+mn-lt"/>
            </a:rPr>
            <a:t>Auxiliar </a:t>
          </a:r>
          <a:r>
            <a:rPr lang="es-MX" altLang="es-MX" sz="1200" dirty="0">
              <a:latin typeface="+mn-lt"/>
            </a:rPr>
            <a:t>Administrativo(a</a:t>
          </a:r>
          <a:r>
            <a:rPr lang="es-MX" altLang="es-MX" sz="1200" dirty="0" smtClean="0">
              <a:latin typeface="+mn-lt"/>
            </a:rPr>
            <a:t>)</a:t>
          </a:r>
          <a:endParaRPr lang="es-MX" altLang="es-MX" sz="1200" dirty="0">
            <a:latin typeface="+mn-lt"/>
          </a:endParaRPr>
        </a:p>
      </dgm:t>
    </dgm:pt>
    <dgm:pt modelId="{1A1B4B22-1AC4-4C4A-9AF6-9C08A5D536CA}" type="parTrans" cxnId="{4C0E9F2A-AC80-490F-BA27-C858893744BD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C75B08A5-6046-420F-B9D3-33B861F9CB9D}" type="sibTrans" cxnId="{4C0E9F2A-AC80-490F-BA27-C858893744BD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8B5A86DA-2479-47A4-9EAB-28277037F3E1}" type="asst">
      <dgm:prSet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sz="1200" dirty="0">
              <a:latin typeface="+mn-lt"/>
            </a:rPr>
            <a:t>Auxiliar </a:t>
          </a:r>
          <a:br>
            <a:rPr lang="es-MX" sz="1200" dirty="0">
              <a:latin typeface="+mn-lt"/>
            </a:rPr>
          </a:br>
          <a:r>
            <a:rPr lang="es-MX" sz="1200" dirty="0">
              <a:latin typeface="+mn-lt"/>
            </a:rPr>
            <a:t>Administrativo(a)</a:t>
          </a:r>
          <a:br>
            <a:rPr lang="es-MX" sz="1200" dirty="0">
              <a:latin typeface="+mn-lt"/>
            </a:rPr>
          </a:br>
          <a:endParaRPr lang="es-ES" sz="1200" dirty="0">
            <a:latin typeface="+mn-lt"/>
          </a:endParaRPr>
        </a:p>
      </dgm:t>
    </dgm:pt>
    <dgm:pt modelId="{290E4C7A-07C5-41BA-A672-81426C62103B}" type="parTrans" cxnId="{6D067EAC-F927-48AD-8CBA-BEC8EFBF44E0}">
      <dgm:prSet/>
      <dgm:spPr/>
      <dgm:t>
        <a:bodyPr/>
        <a:lstStyle/>
        <a:p>
          <a:endParaRPr lang="es-ES" sz="1200">
            <a:latin typeface="+mn-lt"/>
          </a:endParaRPr>
        </a:p>
      </dgm:t>
    </dgm:pt>
    <dgm:pt modelId="{8B36C66F-0174-43B8-9FA7-606D4C2B2D36}" type="sibTrans" cxnId="{6D067EAC-F927-48AD-8CBA-BEC8EFBF44E0}">
      <dgm:prSet/>
      <dgm:spPr/>
      <dgm:t>
        <a:bodyPr/>
        <a:lstStyle/>
        <a:p>
          <a:endParaRPr lang="es-ES" sz="1200">
            <a:latin typeface="+mn-lt"/>
          </a:endParaRPr>
        </a:p>
      </dgm:t>
    </dgm:pt>
    <dgm:pt modelId="{B3263371-B20E-4D1C-87B0-F232DC5A756C}" type="pres">
      <dgm:prSet presAssocID="{BD3D72B1-EEF6-4EB4-803A-A74A6B4193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8CDE9839-8DE1-472C-9904-C93FC90AA559}" type="pres">
      <dgm:prSet presAssocID="{9DEA55C1-E59C-4B5B-90DC-1D0B54C2B20C}" presName="hierRoot1" presStyleCnt="0">
        <dgm:presLayoutVars>
          <dgm:hierBranch val="init"/>
        </dgm:presLayoutVars>
      </dgm:prSet>
      <dgm:spPr/>
    </dgm:pt>
    <dgm:pt modelId="{A15FBA2B-7AAA-4593-A287-168E70F88188}" type="pres">
      <dgm:prSet presAssocID="{9DEA55C1-E59C-4B5B-90DC-1D0B54C2B20C}" presName="rootComposite1" presStyleCnt="0"/>
      <dgm:spPr/>
    </dgm:pt>
    <dgm:pt modelId="{86D99192-4F64-487A-BE9B-B4D3790AE7BC}" type="pres">
      <dgm:prSet presAssocID="{9DEA55C1-E59C-4B5B-90DC-1D0B54C2B20C}" presName="rootText1" presStyleLbl="node0" presStyleIdx="0" presStyleCnt="1" custScaleX="115001" custScaleY="97927" custLinFactNeighborX="19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2A4EFCD-7609-4E18-A214-10BA88B362DC}" type="pres">
      <dgm:prSet presAssocID="{9DEA55C1-E59C-4B5B-90DC-1D0B54C2B20C}" presName="rootConnector1" presStyleLbl="node1" presStyleIdx="0" presStyleCnt="0"/>
      <dgm:spPr/>
      <dgm:t>
        <a:bodyPr/>
        <a:lstStyle/>
        <a:p>
          <a:endParaRPr lang="es-ES"/>
        </a:p>
      </dgm:t>
    </dgm:pt>
    <dgm:pt modelId="{05E8A0F8-8F4A-4D16-B455-9B21EE5D83FA}" type="pres">
      <dgm:prSet presAssocID="{9DEA55C1-E59C-4B5B-90DC-1D0B54C2B20C}" presName="hierChild2" presStyleCnt="0"/>
      <dgm:spPr/>
    </dgm:pt>
    <dgm:pt modelId="{26748039-6874-42B3-9C6B-2A687CAEDF97}" type="pres">
      <dgm:prSet presAssocID="{ED044282-9709-409C-A329-2B868569F6BC}" presName="Name37" presStyleLbl="parChTrans1D2" presStyleIdx="0" presStyleCnt="1"/>
      <dgm:spPr/>
      <dgm:t>
        <a:bodyPr/>
        <a:lstStyle/>
        <a:p>
          <a:endParaRPr lang="es-ES"/>
        </a:p>
      </dgm:t>
    </dgm:pt>
    <dgm:pt modelId="{1294F536-9FA0-46F5-98BA-18EE92504E46}" type="pres">
      <dgm:prSet presAssocID="{41568039-9809-4B2B-BA51-64E0E23C2BBE}" presName="hierRoot2" presStyleCnt="0">
        <dgm:presLayoutVars>
          <dgm:hierBranch/>
        </dgm:presLayoutVars>
      </dgm:prSet>
      <dgm:spPr/>
    </dgm:pt>
    <dgm:pt modelId="{914CB05A-8D64-4CEB-98C4-DA11CADF5EF5}" type="pres">
      <dgm:prSet presAssocID="{41568039-9809-4B2B-BA51-64E0E23C2BBE}" presName="rootComposite" presStyleCnt="0"/>
      <dgm:spPr/>
    </dgm:pt>
    <dgm:pt modelId="{19FBE8A8-D4BA-45D1-97CD-FF1210CD856F}" type="pres">
      <dgm:prSet presAssocID="{41568039-9809-4B2B-BA51-64E0E23C2BBE}" presName="rootText" presStyleLbl="node2" presStyleIdx="0" presStyleCnt="1" custScaleX="115001" custLinFactNeighborX="19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87ADB57-9DB4-476E-8E99-32492AEF6743}" type="pres">
      <dgm:prSet presAssocID="{41568039-9809-4B2B-BA51-64E0E23C2BBE}" presName="rootConnector" presStyleLbl="node2" presStyleIdx="0" presStyleCnt="1"/>
      <dgm:spPr/>
      <dgm:t>
        <a:bodyPr/>
        <a:lstStyle/>
        <a:p>
          <a:endParaRPr lang="es-ES"/>
        </a:p>
      </dgm:t>
    </dgm:pt>
    <dgm:pt modelId="{DBDE0C42-B65A-4FF4-A1B6-4A7374870D94}" type="pres">
      <dgm:prSet presAssocID="{41568039-9809-4B2B-BA51-64E0E23C2BBE}" presName="hierChild4" presStyleCnt="0"/>
      <dgm:spPr/>
    </dgm:pt>
    <dgm:pt modelId="{8BFB8999-73A9-44B1-AA92-382529752033}" type="pres">
      <dgm:prSet presAssocID="{47A1A986-6A79-4F06-81D7-0797492C402A}" presName="Name35" presStyleLbl="parChTrans1D3" presStyleIdx="0" presStyleCnt="3"/>
      <dgm:spPr/>
      <dgm:t>
        <a:bodyPr/>
        <a:lstStyle/>
        <a:p>
          <a:endParaRPr lang="es-ES"/>
        </a:p>
      </dgm:t>
    </dgm:pt>
    <dgm:pt modelId="{00D7B987-62E0-42AF-B628-10D5D0E09E74}" type="pres">
      <dgm:prSet presAssocID="{C9164B4A-AF73-4AF4-AEC8-DDBCA5FC2C84}" presName="hierRoot2" presStyleCnt="0">
        <dgm:presLayoutVars>
          <dgm:hierBranch val="init"/>
        </dgm:presLayoutVars>
      </dgm:prSet>
      <dgm:spPr/>
    </dgm:pt>
    <dgm:pt modelId="{648D77BB-C19B-4FF9-A754-5CC996871563}" type="pres">
      <dgm:prSet presAssocID="{C9164B4A-AF73-4AF4-AEC8-DDBCA5FC2C84}" presName="rootComposite" presStyleCnt="0"/>
      <dgm:spPr/>
    </dgm:pt>
    <dgm:pt modelId="{20209728-DAC1-434F-A34D-4E2CFBD35B6A}" type="pres">
      <dgm:prSet presAssocID="{C9164B4A-AF73-4AF4-AEC8-DDBCA5FC2C84}" presName="rootText" presStyleLbl="node3" presStyleIdx="0" presStyleCnt="2" custScaleX="105087" custScaleY="130594" custLinFactNeighborX="6687" custLinFactNeighborY="-1658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60CB473-E104-416F-A6D5-692E30236A62}" type="pres">
      <dgm:prSet presAssocID="{C9164B4A-AF73-4AF4-AEC8-DDBCA5FC2C84}" presName="rootConnector" presStyleLbl="node3" presStyleIdx="0" presStyleCnt="2"/>
      <dgm:spPr/>
      <dgm:t>
        <a:bodyPr/>
        <a:lstStyle/>
        <a:p>
          <a:endParaRPr lang="es-ES"/>
        </a:p>
      </dgm:t>
    </dgm:pt>
    <dgm:pt modelId="{B45C4C9C-68BD-4B16-B348-1A2EC0D90A88}" type="pres">
      <dgm:prSet presAssocID="{C9164B4A-AF73-4AF4-AEC8-DDBCA5FC2C84}" presName="hierChild4" presStyleCnt="0"/>
      <dgm:spPr/>
    </dgm:pt>
    <dgm:pt modelId="{D7D195D7-48CD-483A-8AAC-3C4F987F87A1}" type="pres">
      <dgm:prSet presAssocID="{C9164B4A-AF73-4AF4-AEC8-DDBCA5FC2C84}" presName="hierChild5" presStyleCnt="0"/>
      <dgm:spPr/>
    </dgm:pt>
    <dgm:pt modelId="{BFBEA0E1-C60C-41D4-9550-F21301AFA93B}" type="pres">
      <dgm:prSet presAssocID="{1A1B4B22-1AC4-4C4A-9AF6-9C08A5D536CA}" presName="Name35" presStyleLbl="parChTrans1D3" presStyleIdx="1" presStyleCnt="3"/>
      <dgm:spPr/>
      <dgm:t>
        <a:bodyPr/>
        <a:lstStyle/>
        <a:p>
          <a:endParaRPr lang="es-ES"/>
        </a:p>
      </dgm:t>
    </dgm:pt>
    <dgm:pt modelId="{A88AA54E-AD2D-4C31-997D-0A913539000D}" type="pres">
      <dgm:prSet presAssocID="{0B0CD1EE-A1AF-4EE6-93F7-7208ED424286}" presName="hierRoot2" presStyleCnt="0">
        <dgm:presLayoutVars>
          <dgm:hierBranch val="init"/>
        </dgm:presLayoutVars>
      </dgm:prSet>
      <dgm:spPr/>
    </dgm:pt>
    <dgm:pt modelId="{8C538BA9-6241-4800-AD61-7865C9BCCFB8}" type="pres">
      <dgm:prSet presAssocID="{0B0CD1EE-A1AF-4EE6-93F7-7208ED424286}" presName="rootComposite" presStyleCnt="0"/>
      <dgm:spPr/>
    </dgm:pt>
    <dgm:pt modelId="{A4D4C94C-ABED-4C78-BB8A-71B08ACEA027}" type="pres">
      <dgm:prSet presAssocID="{0B0CD1EE-A1AF-4EE6-93F7-7208ED424286}" presName="rootText" presStyleLbl="node3" presStyleIdx="1" presStyleCnt="2" custScaleX="105087" custScaleY="130594" custLinFactNeighborX="-4961" custLinFactNeighborY="-1658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B2B94F1-4C09-4060-B470-EEC904CFC329}" type="pres">
      <dgm:prSet presAssocID="{0B0CD1EE-A1AF-4EE6-93F7-7208ED424286}" presName="rootConnector" presStyleLbl="node3" presStyleIdx="1" presStyleCnt="2"/>
      <dgm:spPr/>
      <dgm:t>
        <a:bodyPr/>
        <a:lstStyle/>
        <a:p>
          <a:endParaRPr lang="es-ES"/>
        </a:p>
      </dgm:t>
    </dgm:pt>
    <dgm:pt modelId="{1AA7E827-FBC7-4F3A-833C-B2C567CD9D7D}" type="pres">
      <dgm:prSet presAssocID="{0B0CD1EE-A1AF-4EE6-93F7-7208ED424286}" presName="hierChild4" presStyleCnt="0"/>
      <dgm:spPr/>
    </dgm:pt>
    <dgm:pt modelId="{4F4F3A26-A588-4DDA-AA9D-6A932AFABAE9}" type="pres">
      <dgm:prSet presAssocID="{0B0CD1EE-A1AF-4EE6-93F7-7208ED424286}" presName="hierChild5" presStyleCnt="0"/>
      <dgm:spPr/>
    </dgm:pt>
    <dgm:pt modelId="{05F5590B-53D8-4D19-A747-694F7E5C5F12}" type="pres">
      <dgm:prSet presAssocID="{41568039-9809-4B2B-BA51-64E0E23C2BBE}" presName="hierChild5" presStyleCnt="0"/>
      <dgm:spPr/>
    </dgm:pt>
    <dgm:pt modelId="{E948BF42-8954-49D0-9212-5131BDBFACFF}" type="pres">
      <dgm:prSet presAssocID="{290E4C7A-07C5-41BA-A672-81426C62103B}" presName="Name111" presStyleLbl="parChTrans1D3" presStyleIdx="2" presStyleCnt="3"/>
      <dgm:spPr/>
      <dgm:t>
        <a:bodyPr/>
        <a:lstStyle/>
        <a:p>
          <a:endParaRPr lang="es-ES"/>
        </a:p>
      </dgm:t>
    </dgm:pt>
    <dgm:pt modelId="{3F6E2A62-473A-412C-94A2-C6C62125FD29}" type="pres">
      <dgm:prSet presAssocID="{8B5A86DA-2479-47A4-9EAB-28277037F3E1}" presName="hierRoot3" presStyleCnt="0">
        <dgm:presLayoutVars>
          <dgm:hierBranch val="init"/>
        </dgm:presLayoutVars>
      </dgm:prSet>
      <dgm:spPr/>
    </dgm:pt>
    <dgm:pt modelId="{D5A6A401-DA02-4073-A62F-5D929A20CFBC}" type="pres">
      <dgm:prSet presAssocID="{8B5A86DA-2479-47A4-9EAB-28277037F3E1}" presName="rootComposite3" presStyleCnt="0"/>
      <dgm:spPr/>
    </dgm:pt>
    <dgm:pt modelId="{9D88C176-9EC7-4D08-B7B6-247C4EFB03AD}" type="pres">
      <dgm:prSet presAssocID="{8B5A86DA-2479-47A4-9EAB-28277037F3E1}" presName="rootText3" presStyleLbl="asst2" presStyleIdx="0" presStyleCnt="1" custScaleX="88080" custScaleY="88080" custLinFactNeighborX="-2508" custLinFactNeighborY="-2152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39291B0E-18E2-4824-AA15-704A675986FC}" type="pres">
      <dgm:prSet presAssocID="{8B5A86DA-2479-47A4-9EAB-28277037F3E1}" presName="rootConnector3" presStyleLbl="asst2" presStyleIdx="0" presStyleCnt="1"/>
      <dgm:spPr/>
      <dgm:t>
        <a:bodyPr/>
        <a:lstStyle/>
        <a:p>
          <a:endParaRPr lang="es-ES"/>
        </a:p>
      </dgm:t>
    </dgm:pt>
    <dgm:pt modelId="{016CB639-1DF5-4826-BE38-53218C1F3F20}" type="pres">
      <dgm:prSet presAssocID="{8B5A86DA-2479-47A4-9EAB-28277037F3E1}" presName="hierChild6" presStyleCnt="0"/>
      <dgm:spPr/>
    </dgm:pt>
    <dgm:pt modelId="{4838E7AD-F7A4-4C86-8B8E-CD6647454331}" type="pres">
      <dgm:prSet presAssocID="{8B5A86DA-2479-47A4-9EAB-28277037F3E1}" presName="hierChild7" presStyleCnt="0"/>
      <dgm:spPr/>
    </dgm:pt>
    <dgm:pt modelId="{E6CFA08A-7145-470C-A659-6A725D85622B}" type="pres">
      <dgm:prSet presAssocID="{9DEA55C1-E59C-4B5B-90DC-1D0B54C2B20C}" presName="hierChild3" presStyleCnt="0"/>
      <dgm:spPr/>
    </dgm:pt>
  </dgm:ptLst>
  <dgm:cxnLst>
    <dgm:cxn modelId="{68CE492A-C081-4650-8E50-A7D4ADEA3F74}" type="presOf" srcId="{BD3D72B1-EEF6-4EB4-803A-A74A6B419346}" destId="{B3263371-B20E-4D1C-87B0-F232DC5A756C}" srcOrd="0" destOrd="0" presId="urn:microsoft.com/office/officeart/2005/8/layout/orgChart1"/>
    <dgm:cxn modelId="{B4836F87-5C90-42E8-8EF9-E8906C0774FA}" type="presOf" srcId="{41568039-9809-4B2B-BA51-64E0E23C2BBE}" destId="{19FBE8A8-D4BA-45D1-97CD-FF1210CD856F}" srcOrd="0" destOrd="0" presId="urn:microsoft.com/office/officeart/2005/8/layout/orgChart1"/>
    <dgm:cxn modelId="{3BCE75AE-D403-425D-B394-7BE2CE86EBF0}" type="presOf" srcId="{C9164B4A-AF73-4AF4-AEC8-DDBCA5FC2C84}" destId="{20209728-DAC1-434F-A34D-4E2CFBD35B6A}" srcOrd="0" destOrd="0" presId="urn:microsoft.com/office/officeart/2005/8/layout/orgChart1"/>
    <dgm:cxn modelId="{27784A9F-76D6-439A-A054-CA6FC024E7E1}" type="presOf" srcId="{41568039-9809-4B2B-BA51-64E0E23C2BBE}" destId="{D87ADB57-9DB4-476E-8E99-32492AEF6743}" srcOrd="1" destOrd="0" presId="urn:microsoft.com/office/officeart/2005/8/layout/orgChart1"/>
    <dgm:cxn modelId="{4C0E9F2A-AC80-490F-BA27-C858893744BD}" srcId="{41568039-9809-4B2B-BA51-64E0E23C2BBE}" destId="{0B0CD1EE-A1AF-4EE6-93F7-7208ED424286}" srcOrd="1" destOrd="0" parTransId="{1A1B4B22-1AC4-4C4A-9AF6-9C08A5D536CA}" sibTransId="{C75B08A5-6046-420F-B9D3-33B861F9CB9D}"/>
    <dgm:cxn modelId="{249329A8-F917-44DE-879B-81493D40AFAF}" srcId="{BD3D72B1-EEF6-4EB4-803A-A74A6B419346}" destId="{9DEA55C1-E59C-4B5B-90DC-1D0B54C2B20C}" srcOrd="0" destOrd="0" parTransId="{DC431621-F922-42D7-987E-BC6EADD572A1}" sibTransId="{1C0576D0-2BD9-4D61-BC42-6FFE9C63440E}"/>
    <dgm:cxn modelId="{CBD5B124-8889-40BD-83A6-6D6697760703}" type="presOf" srcId="{9DEA55C1-E59C-4B5B-90DC-1D0B54C2B20C}" destId="{B2A4EFCD-7609-4E18-A214-10BA88B362DC}" srcOrd="1" destOrd="0" presId="urn:microsoft.com/office/officeart/2005/8/layout/orgChart1"/>
    <dgm:cxn modelId="{C1F87299-2428-46DA-ACEC-1D4BD8E67628}" type="presOf" srcId="{0B0CD1EE-A1AF-4EE6-93F7-7208ED424286}" destId="{A4D4C94C-ABED-4C78-BB8A-71B08ACEA027}" srcOrd="0" destOrd="0" presId="urn:microsoft.com/office/officeart/2005/8/layout/orgChart1"/>
    <dgm:cxn modelId="{45404443-0413-47B7-A4F4-7FD9C8ECBA10}" srcId="{9DEA55C1-E59C-4B5B-90DC-1D0B54C2B20C}" destId="{41568039-9809-4B2B-BA51-64E0E23C2BBE}" srcOrd="0" destOrd="0" parTransId="{ED044282-9709-409C-A329-2B868569F6BC}" sibTransId="{7DF3ADED-0B1E-4DCA-9C7E-A36145EED7EE}"/>
    <dgm:cxn modelId="{9423FD95-5DBC-4F4B-8F05-92A585B5B902}" srcId="{41568039-9809-4B2B-BA51-64E0E23C2BBE}" destId="{C9164B4A-AF73-4AF4-AEC8-DDBCA5FC2C84}" srcOrd="0" destOrd="0" parTransId="{47A1A986-6A79-4F06-81D7-0797492C402A}" sibTransId="{873D581B-C3BA-4CD6-AC5F-92AADAF48427}"/>
    <dgm:cxn modelId="{08B7E57C-7234-49C9-AACD-2D5279E63A05}" type="presOf" srcId="{8B5A86DA-2479-47A4-9EAB-28277037F3E1}" destId="{39291B0E-18E2-4824-AA15-704A675986FC}" srcOrd="1" destOrd="0" presId="urn:microsoft.com/office/officeart/2005/8/layout/orgChart1"/>
    <dgm:cxn modelId="{02438671-3BA0-47E7-A534-D34CD4B1B699}" type="presOf" srcId="{ED044282-9709-409C-A329-2B868569F6BC}" destId="{26748039-6874-42B3-9C6B-2A687CAEDF97}" srcOrd="0" destOrd="0" presId="urn:microsoft.com/office/officeart/2005/8/layout/orgChart1"/>
    <dgm:cxn modelId="{FEDFB4B1-1B35-4D77-A8A5-9675E1EA11CD}" type="presOf" srcId="{1A1B4B22-1AC4-4C4A-9AF6-9C08A5D536CA}" destId="{BFBEA0E1-C60C-41D4-9550-F21301AFA93B}" srcOrd="0" destOrd="0" presId="urn:microsoft.com/office/officeart/2005/8/layout/orgChart1"/>
    <dgm:cxn modelId="{6D067EAC-F927-48AD-8CBA-BEC8EFBF44E0}" srcId="{41568039-9809-4B2B-BA51-64E0E23C2BBE}" destId="{8B5A86DA-2479-47A4-9EAB-28277037F3E1}" srcOrd="2" destOrd="0" parTransId="{290E4C7A-07C5-41BA-A672-81426C62103B}" sibTransId="{8B36C66F-0174-43B8-9FA7-606D4C2B2D36}"/>
    <dgm:cxn modelId="{1CC3B010-FB99-4CDE-B9F9-5E618AF6AF55}" type="presOf" srcId="{9DEA55C1-E59C-4B5B-90DC-1D0B54C2B20C}" destId="{86D99192-4F64-487A-BE9B-B4D3790AE7BC}" srcOrd="0" destOrd="0" presId="urn:microsoft.com/office/officeart/2005/8/layout/orgChart1"/>
    <dgm:cxn modelId="{CD232BD6-D083-471F-BB73-0E74D944215F}" type="presOf" srcId="{47A1A986-6A79-4F06-81D7-0797492C402A}" destId="{8BFB8999-73A9-44B1-AA92-382529752033}" srcOrd="0" destOrd="0" presId="urn:microsoft.com/office/officeart/2005/8/layout/orgChart1"/>
    <dgm:cxn modelId="{ADBE89FE-EB4E-41C7-9A73-A6E6213150AE}" type="presOf" srcId="{8B5A86DA-2479-47A4-9EAB-28277037F3E1}" destId="{9D88C176-9EC7-4D08-B7B6-247C4EFB03AD}" srcOrd="0" destOrd="0" presId="urn:microsoft.com/office/officeart/2005/8/layout/orgChart1"/>
    <dgm:cxn modelId="{4C502457-78E3-4982-B7BB-3817B18FEE7C}" type="presOf" srcId="{0B0CD1EE-A1AF-4EE6-93F7-7208ED424286}" destId="{CB2B94F1-4C09-4060-B470-EEC904CFC329}" srcOrd="1" destOrd="0" presId="urn:microsoft.com/office/officeart/2005/8/layout/orgChart1"/>
    <dgm:cxn modelId="{0ECF6877-7C85-4AB8-B7E5-CE03457CEFB2}" type="presOf" srcId="{290E4C7A-07C5-41BA-A672-81426C62103B}" destId="{E948BF42-8954-49D0-9212-5131BDBFACFF}" srcOrd="0" destOrd="0" presId="urn:microsoft.com/office/officeart/2005/8/layout/orgChart1"/>
    <dgm:cxn modelId="{6F1906EA-E1EE-49EC-9E7D-AD7BDD07FB8E}" type="presOf" srcId="{C9164B4A-AF73-4AF4-AEC8-DDBCA5FC2C84}" destId="{D60CB473-E104-416F-A6D5-692E30236A62}" srcOrd="1" destOrd="0" presId="urn:microsoft.com/office/officeart/2005/8/layout/orgChart1"/>
    <dgm:cxn modelId="{A32C33CB-0F9C-4E24-8559-687E027CF9EC}" type="presParOf" srcId="{B3263371-B20E-4D1C-87B0-F232DC5A756C}" destId="{8CDE9839-8DE1-472C-9904-C93FC90AA559}" srcOrd="0" destOrd="0" presId="urn:microsoft.com/office/officeart/2005/8/layout/orgChart1"/>
    <dgm:cxn modelId="{67A5A9CA-4D0C-4CAA-A493-B9FB7F1B3780}" type="presParOf" srcId="{8CDE9839-8DE1-472C-9904-C93FC90AA559}" destId="{A15FBA2B-7AAA-4593-A287-168E70F88188}" srcOrd="0" destOrd="0" presId="urn:microsoft.com/office/officeart/2005/8/layout/orgChart1"/>
    <dgm:cxn modelId="{0E2B8CA3-B636-4E27-987D-3A31CF37B0A9}" type="presParOf" srcId="{A15FBA2B-7AAA-4593-A287-168E70F88188}" destId="{86D99192-4F64-487A-BE9B-B4D3790AE7BC}" srcOrd="0" destOrd="0" presId="urn:microsoft.com/office/officeart/2005/8/layout/orgChart1"/>
    <dgm:cxn modelId="{99F6D9E1-D6CC-405F-910C-CAA38F775B4F}" type="presParOf" srcId="{A15FBA2B-7AAA-4593-A287-168E70F88188}" destId="{B2A4EFCD-7609-4E18-A214-10BA88B362DC}" srcOrd="1" destOrd="0" presId="urn:microsoft.com/office/officeart/2005/8/layout/orgChart1"/>
    <dgm:cxn modelId="{C9307E13-ADE5-411C-87CC-0101A48944C0}" type="presParOf" srcId="{8CDE9839-8DE1-472C-9904-C93FC90AA559}" destId="{05E8A0F8-8F4A-4D16-B455-9B21EE5D83FA}" srcOrd="1" destOrd="0" presId="urn:microsoft.com/office/officeart/2005/8/layout/orgChart1"/>
    <dgm:cxn modelId="{6CFC3C3F-F296-4B27-B9E5-3E0A709F6964}" type="presParOf" srcId="{05E8A0F8-8F4A-4D16-B455-9B21EE5D83FA}" destId="{26748039-6874-42B3-9C6B-2A687CAEDF97}" srcOrd="0" destOrd="0" presId="urn:microsoft.com/office/officeart/2005/8/layout/orgChart1"/>
    <dgm:cxn modelId="{DA02067A-031B-46BF-8E17-038835A3449B}" type="presParOf" srcId="{05E8A0F8-8F4A-4D16-B455-9B21EE5D83FA}" destId="{1294F536-9FA0-46F5-98BA-18EE92504E46}" srcOrd="1" destOrd="0" presId="urn:microsoft.com/office/officeart/2005/8/layout/orgChart1"/>
    <dgm:cxn modelId="{AE1D2735-5B22-40F4-AB67-4F34C87B2846}" type="presParOf" srcId="{1294F536-9FA0-46F5-98BA-18EE92504E46}" destId="{914CB05A-8D64-4CEB-98C4-DA11CADF5EF5}" srcOrd="0" destOrd="0" presId="urn:microsoft.com/office/officeart/2005/8/layout/orgChart1"/>
    <dgm:cxn modelId="{D1215158-23A6-4F80-9488-5DBFA8FF2C24}" type="presParOf" srcId="{914CB05A-8D64-4CEB-98C4-DA11CADF5EF5}" destId="{19FBE8A8-D4BA-45D1-97CD-FF1210CD856F}" srcOrd="0" destOrd="0" presId="urn:microsoft.com/office/officeart/2005/8/layout/orgChart1"/>
    <dgm:cxn modelId="{3584159A-E68B-426A-91A3-07D3988863DA}" type="presParOf" srcId="{914CB05A-8D64-4CEB-98C4-DA11CADF5EF5}" destId="{D87ADB57-9DB4-476E-8E99-32492AEF6743}" srcOrd="1" destOrd="0" presId="urn:microsoft.com/office/officeart/2005/8/layout/orgChart1"/>
    <dgm:cxn modelId="{224E1D69-E501-4962-9978-FD8FB75DB8DF}" type="presParOf" srcId="{1294F536-9FA0-46F5-98BA-18EE92504E46}" destId="{DBDE0C42-B65A-4FF4-A1B6-4A7374870D94}" srcOrd="1" destOrd="0" presId="urn:microsoft.com/office/officeart/2005/8/layout/orgChart1"/>
    <dgm:cxn modelId="{A853C5E0-A914-46D2-8C3C-64065256DC7D}" type="presParOf" srcId="{DBDE0C42-B65A-4FF4-A1B6-4A7374870D94}" destId="{8BFB8999-73A9-44B1-AA92-382529752033}" srcOrd="0" destOrd="0" presId="urn:microsoft.com/office/officeart/2005/8/layout/orgChart1"/>
    <dgm:cxn modelId="{BB2E2171-D4A3-4F16-AFD8-9B2A2C3E2382}" type="presParOf" srcId="{DBDE0C42-B65A-4FF4-A1B6-4A7374870D94}" destId="{00D7B987-62E0-42AF-B628-10D5D0E09E74}" srcOrd="1" destOrd="0" presId="urn:microsoft.com/office/officeart/2005/8/layout/orgChart1"/>
    <dgm:cxn modelId="{86049DD4-BB84-4665-AA6C-B59029478B7C}" type="presParOf" srcId="{00D7B987-62E0-42AF-B628-10D5D0E09E74}" destId="{648D77BB-C19B-4FF9-A754-5CC996871563}" srcOrd="0" destOrd="0" presId="urn:microsoft.com/office/officeart/2005/8/layout/orgChart1"/>
    <dgm:cxn modelId="{5E51FA2D-D319-4382-B89F-7C59E3350E1A}" type="presParOf" srcId="{648D77BB-C19B-4FF9-A754-5CC996871563}" destId="{20209728-DAC1-434F-A34D-4E2CFBD35B6A}" srcOrd="0" destOrd="0" presId="urn:microsoft.com/office/officeart/2005/8/layout/orgChart1"/>
    <dgm:cxn modelId="{880DCDD3-9CFD-478B-B4D8-024862DC04E0}" type="presParOf" srcId="{648D77BB-C19B-4FF9-A754-5CC996871563}" destId="{D60CB473-E104-416F-A6D5-692E30236A62}" srcOrd="1" destOrd="0" presId="urn:microsoft.com/office/officeart/2005/8/layout/orgChart1"/>
    <dgm:cxn modelId="{7A256398-6733-48E6-A13B-C8B56DB17844}" type="presParOf" srcId="{00D7B987-62E0-42AF-B628-10D5D0E09E74}" destId="{B45C4C9C-68BD-4B16-B348-1A2EC0D90A88}" srcOrd="1" destOrd="0" presId="urn:microsoft.com/office/officeart/2005/8/layout/orgChart1"/>
    <dgm:cxn modelId="{4A91ED0D-FC22-4450-B694-158C5C7D3735}" type="presParOf" srcId="{00D7B987-62E0-42AF-B628-10D5D0E09E74}" destId="{D7D195D7-48CD-483A-8AAC-3C4F987F87A1}" srcOrd="2" destOrd="0" presId="urn:microsoft.com/office/officeart/2005/8/layout/orgChart1"/>
    <dgm:cxn modelId="{69D1AA16-07C4-4657-82F0-27A395F445FF}" type="presParOf" srcId="{DBDE0C42-B65A-4FF4-A1B6-4A7374870D94}" destId="{BFBEA0E1-C60C-41D4-9550-F21301AFA93B}" srcOrd="2" destOrd="0" presId="urn:microsoft.com/office/officeart/2005/8/layout/orgChart1"/>
    <dgm:cxn modelId="{33FB78B1-7D0E-4A7C-9BA5-03973ADFA7B3}" type="presParOf" srcId="{DBDE0C42-B65A-4FF4-A1B6-4A7374870D94}" destId="{A88AA54E-AD2D-4C31-997D-0A913539000D}" srcOrd="3" destOrd="0" presId="urn:microsoft.com/office/officeart/2005/8/layout/orgChart1"/>
    <dgm:cxn modelId="{BFA6D179-758E-461A-A30C-FFE0154D2D81}" type="presParOf" srcId="{A88AA54E-AD2D-4C31-997D-0A913539000D}" destId="{8C538BA9-6241-4800-AD61-7865C9BCCFB8}" srcOrd="0" destOrd="0" presId="urn:microsoft.com/office/officeart/2005/8/layout/orgChart1"/>
    <dgm:cxn modelId="{31ADEAA3-2FBF-48D3-8FB6-35E6C87F14AB}" type="presParOf" srcId="{8C538BA9-6241-4800-AD61-7865C9BCCFB8}" destId="{A4D4C94C-ABED-4C78-BB8A-71B08ACEA027}" srcOrd="0" destOrd="0" presId="urn:microsoft.com/office/officeart/2005/8/layout/orgChart1"/>
    <dgm:cxn modelId="{4DA34D3F-B53B-42A9-B245-7A07A30A151B}" type="presParOf" srcId="{8C538BA9-6241-4800-AD61-7865C9BCCFB8}" destId="{CB2B94F1-4C09-4060-B470-EEC904CFC329}" srcOrd="1" destOrd="0" presId="urn:microsoft.com/office/officeart/2005/8/layout/orgChart1"/>
    <dgm:cxn modelId="{AC025E97-B918-4AE9-AAC3-6420E7BBD4F8}" type="presParOf" srcId="{A88AA54E-AD2D-4C31-997D-0A913539000D}" destId="{1AA7E827-FBC7-4F3A-833C-B2C567CD9D7D}" srcOrd="1" destOrd="0" presId="urn:microsoft.com/office/officeart/2005/8/layout/orgChart1"/>
    <dgm:cxn modelId="{04EE572E-AE01-4B01-9EC4-C14A3027522A}" type="presParOf" srcId="{A88AA54E-AD2D-4C31-997D-0A913539000D}" destId="{4F4F3A26-A588-4DDA-AA9D-6A932AFABAE9}" srcOrd="2" destOrd="0" presId="urn:microsoft.com/office/officeart/2005/8/layout/orgChart1"/>
    <dgm:cxn modelId="{EF333031-5E99-405E-9874-101640D48953}" type="presParOf" srcId="{1294F536-9FA0-46F5-98BA-18EE92504E46}" destId="{05F5590B-53D8-4D19-A747-694F7E5C5F12}" srcOrd="2" destOrd="0" presId="urn:microsoft.com/office/officeart/2005/8/layout/orgChart1"/>
    <dgm:cxn modelId="{E3A2771E-59AF-4C56-A9C5-9AA9D9B69E5F}" type="presParOf" srcId="{05F5590B-53D8-4D19-A747-694F7E5C5F12}" destId="{E948BF42-8954-49D0-9212-5131BDBFACFF}" srcOrd="0" destOrd="0" presId="urn:microsoft.com/office/officeart/2005/8/layout/orgChart1"/>
    <dgm:cxn modelId="{F8D8C48C-F193-42F0-861F-1DD7F16FFD65}" type="presParOf" srcId="{05F5590B-53D8-4D19-A747-694F7E5C5F12}" destId="{3F6E2A62-473A-412C-94A2-C6C62125FD29}" srcOrd="1" destOrd="0" presId="urn:microsoft.com/office/officeart/2005/8/layout/orgChart1"/>
    <dgm:cxn modelId="{8F9AA75C-ABFA-4800-8A57-FC0E3F7A60E9}" type="presParOf" srcId="{3F6E2A62-473A-412C-94A2-C6C62125FD29}" destId="{D5A6A401-DA02-4073-A62F-5D929A20CFBC}" srcOrd="0" destOrd="0" presId="urn:microsoft.com/office/officeart/2005/8/layout/orgChart1"/>
    <dgm:cxn modelId="{E9480B0B-6261-40E6-B262-1D4637A3DAB7}" type="presParOf" srcId="{D5A6A401-DA02-4073-A62F-5D929A20CFBC}" destId="{9D88C176-9EC7-4D08-B7B6-247C4EFB03AD}" srcOrd="0" destOrd="0" presId="urn:microsoft.com/office/officeart/2005/8/layout/orgChart1"/>
    <dgm:cxn modelId="{78882BC3-3D56-47FD-A037-153A921FBEB6}" type="presParOf" srcId="{D5A6A401-DA02-4073-A62F-5D929A20CFBC}" destId="{39291B0E-18E2-4824-AA15-704A675986FC}" srcOrd="1" destOrd="0" presId="urn:microsoft.com/office/officeart/2005/8/layout/orgChart1"/>
    <dgm:cxn modelId="{CD010525-F3D8-409E-BB08-6F877067B0F1}" type="presParOf" srcId="{3F6E2A62-473A-412C-94A2-C6C62125FD29}" destId="{016CB639-1DF5-4826-BE38-53218C1F3F20}" srcOrd="1" destOrd="0" presId="urn:microsoft.com/office/officeart/2005/8/layout/orgChart1"/>
    <dgm:cxn modelId="{70B01145-4781-4E1E-A69F-93A49228FFB2}" type="presParOf" srcId="{3F6E2A62-473A-412C-94A2-C6C62125FD29}" destId="{4838E7AD-F7A4-4C86-8B8E-CD6647454331}" srcOrd="2" destOrd="0" presId="urn:microsoft.com/office/officeart/2005/8/layout/orgChart1"/>
    <dgm:cxn modelId="{4B047BD8-9DE0-4045-951B-3A97EF29AC46}" type="presParOf" srcId="{8CDE9839-8DE1-472C-9904-C93FC90AA559}" destId="{E6CFA08A-7145-470C-A659-6A725D85622B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8.xml><?xml version="1.0" encoding="utf-8"?>
<dgm:dataModel xmlns:dgm="http://schemas.openxmlformats.org/drawingml/2006/diagram" xmlns:a="http://schemas.openxmlformats.org/drawingml/2006/main">
  <dgm:ptLst>
    <dgm:pt modelId="{BD3D72B1-EEF6-4EB4-803A-A74A6B41934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41568039-9809-4B2B-BA51-64E0E23C2BBE}">
      <dgm:prSet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>
              <a:latin typeface="+mn-lt"/>
            </a:rPr>
            <a:t>Jefe(a) de Registros, Porte de Arma y </a:t>
          </a:r>
          <a:r>
            <a:rPr lang="es-MX" altLang="es-MX" sz="1200" dirty="0" smtClean="0">
              <a:latin typeface="+mn-lt"/>
            </a:rPr>
            <a:t>CUP</a:t>
          </a:r>
          <a:endParaRPr lang="es-MX" altLang="es-MX" sz="1200" dirty="0">
            <a:latin typeface="+mn-lt"/>
          </a:endParaRPr>
        </a:p>
      </dgm:t>
    </dgm:pt>
    <dgm:pt modelId="{ED044282-9709-409C-A329-2B868569F6BC}" type="parTrans" cxnId="{45404443-0413-47B7-A4F4-7FD9C8ECBA10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  <a:cs typeface="Calibri" panose="020F0502020204030204" pitchFamily="34" charset="0"/>
          </a:endParaRPr>
        </a:p>
      </dgm:t>
    </dgm:pt>
    <dgm:pt modelId="{7DF3ADED-0B1E-4DCA-9C7E-A36145EED7EE}" type="sibTrans" cxnId="{45404443-0413-47B7-A4F4-7FD9C8ECBA10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  <a:cs typeface="Calibri" panose="020F0502020204030204" pitchFamily="34" charset="0"/>
          </a:endParaRPr>
        </a:p>
      </dgm:t>
    </dgm:pt>
    <dgm:pt modelId="{9DEA55C1-E59C-4B5B-90DC-1D0B54C2B20C}">
      <dgm:prSet phldrT="[Texto]"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>
              <a:latin typeface="+mn-lt"/>
            </a:rPr>
            <a:t>Coordinador(a)</a:t>
          </a:r>
        </a:p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>
              <a:latin typeface="+mn-lt"/>
            </a:rPr>
            <a:t>de Recursos </a:t>
          </a:r>
          <a:r>
            <a:rPr lang="es-MX" altLang="es-MX" sz="1200" dirty="0" smtClean="0">
              <a:latin typeface="+mn-lt"/>
            </a:rPr>
            <a:t>Federales</a:t>
          </a:r>
          <a:endParaRPr lang="es-MX" altLang="es-MX" sz="1200" dirty="0">
            <a:latin typeface="+mn-lt"/>
          </a:endParaRPr>
        </a:p>
      </dgm:t>
    </dgm:pt>
    <dgm:pt modelId="{1C0576D0-2BD9-4D61-BC42-6FFE9C63440E}" type="sib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  <a:cs typeface="Calibri" panose="020F0502020204030204" pitchFamily="34" charset="0"/>
          </a:endParaRPr>
        </a:p>
      </dgm:t>
    </dgm:pt>
    <dgm:pt modelId="{DC431621-F922-42D7-987E-BC6EADD572A1}" type="par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  <a:cs typeface="Calibri" panose="020F0502020204030204" pitchFamily="34" charset="0"/>
          </a:endParaRPr>
        </a:p>
      </dgm:t>
    </dgm:pt>
    <dgm:pt modelId="{4CD75966-92CE-4AF7-B0EF-F4DCCDE5946E}">
      <dgm:prSet custT="1"/>
      <dgm:spPr/>
      <dgm:t>
        <a:bodyPr/>
        <a:lstStyle/>
        <a:p>
          <a:r>
            <a:rPr lang="es-ES" sz="1200" dirty="0">
              <a:latin typeface="+mn-lt"/>
            </a:rPr>
            <a:t>Jefe(a) de </a:t>
          </a:r>
          <a:r>
            <a:rPr lang="es-ES" sz="1200" dirty="0" smtClean="0">
              <a:latin typeface="+mn-lt"/>
            </a:rPr>
            <a:t>CISEC</a:t>
          </a:r>
          <a:endParaRPr lang="es-ES" sz="1200" dirty="0">
            <a:latin typeface="+mn-lt"/>
          </a:endParaRPr>
        </a:p>
      </dgm:t>
    </dgm:pt>
    <dgm:pt modelId="{EA13A467-0517-40FC-B8E1-FABF5D76345D}" type="parTrans" cxnId="{529AB5F8-3A4C-4E2F-A94D-A5D2F0CAF2B2}">
      <dgm:prSet/>
      <dgm:spPr/>
      <dgm:t>
        <a:bodyPr/>
        <a:lstStyle/>
        <a:p>
          <a:endParaRPr lang="es-ES" sz="1200">
            <a:latin typeface="+mn-lt"/>
            <a:cs typeface="Calibri" panose="020F0502020204030204" pitchFamily="34" charset="0"/>
          </a:endParaRPr>
        </a:p>
      </dgm:t>
    </dgm:pt>
    <dgm:pt modelId="{7FC43CB1-96F9-4B1A-8ADD-F193D7ED8B27}" type="sibTrans" cxnId="{529AB5F8-3A4C-4E2F-A94D-A5D2F0CAF2B2}">
      <dgm:prSet/>
      <dgm:spPr/>
      <dgm:t>
        <a:bodyPr/>
        <a:lstStyle/>
        <a:p>
          <a:endParaRPr lang="es-ES" sz="1200">
            <a:latin typeface="+mn-lt"/>
            <a:cs typeface="Calibri" panose="020F0502020204030204" pitchFamily="34" charset="0"/>
          </a:endParaRPr>
        </a:p>
      </dgm:t>
    </dgm:pt>
    <dgm:pt modelId="{EBDF1C3C-CA57-4896-8D05-B2D72F96F299}">
      <dgm:prSet custT="1"/>
      <dgm:spPr/>
      <dgm:t>
        <a:bodyPr/>
        <a:lstStyle/>
        <a:p>
          <a:r>
            <a:rPr lang="es-MX" altLang="es-MX" sz="1200" dirty="0">
              <a:latin typeface="+mn-lt"/>
            </a:rPr>
            <a:t>Analista</a:t>
          </a:r>
          <a:br>
            <a:rPr lang="es-MX" altLang="es-MX" sz="1200" dirty="0">
              <a:latin typeface="+mn-lt"/>
            </a:rPr>
          </a:br>
          <a:endParaRPr lang="es-MX" sz="1200" dirty="0">
            <a:latin typeface="+mn-lt"/>
          </a:endParaRPr>
        </a:p>
        <a:p>
          <a:r>
            <a:rPr lang="es-MX" sz="1200" dirty="0">
              <a:latin typeface="+mn-lt"/>
            </a:rPr>
            <a:t>Supervisor(a)</a:t>
          </a:r>
          <a:br>
            <a:rPr lang="es-MX" sz="1200" dirty="0">
              <a:latin typeface="+mn-lt"/>
            </a:rPr>
          </a:br>
          <a:endParaRPr lang="es-ES" sz="1200" dirty="0">
            <a:latin typeface="+mn-lt"/>
          </a:endParaRPr>
        </a:p>
      </dgm:t>
    </dgm:pt>
    <dgm:pt modelId="{D5639233-694E-4C26-BB32-15233AA6FAA0}" type="parTrans" cxnId="{D96A7733-CFD3-491B-B6F1-8D22473A93F4}">
      <dgm:prSet/>
      <dgm:spPr/>
      <dgm:t>
        <a:bodyPr/>
        <a:lstStyle/>
        <a:p>
          <a:endParaRPr lang="es-ES" sz="1200">
            <a:latin typeface="+mn-lt"/>
          </a:endParaRPr>
        </a:p>
      </dgm:t>
    </dgm:pt>
    <dgm:pt modelId="{37A1D78F-A244-403C-A173-2AB5DFFFEDF7}" type="sibTrans" cxnId="{D96A7733-CFD3-491B-B6F1-8D22473A93F4}">
      <dgm:prSet/>
      <dgm:spPr/>
      <dgm:t>
        <a:bodyPr/>
        <a:lstStyle/>
        <a:p>
          <a:endParaRPr lang="es-ES" sz="1200">
            <a:latin typeface="+mn-lt"/>
          </a:endParaRPr>
        </a:p>
      </dgm:t>
    </dgm:pt>
    <dgm:pt modelId="{3284EC8F-E622-4610-95C4-4D853BB91C30}">
      <dgm:prSet custT="1"/>
      <dgm:spPr/>
      <dgm:t>
        <a:bodyPr/>
        <a:lstStyle/>
        <a:p>
          <a:r>
            <a:rPr lang="es-ES" altLang="es-MX" sz="1200" dirty="0" smtClean="0">
              <a:latin typeface="+mn-lt"/>
            </a:rPr>
            <a:t>Analistas</a:t>
          </a:r>
          <a:endParaRPr lang="es-ES" altLang="es-MX" sz="1200" dirty="0">
            <a:latin typeface="+mn-lt"/>
          </a:endParaRPr>
        </a:p>
      </dgm:t>
    </dgm:pt>
    <dgm:pt modelId="{B4CF2956-44C2-4C6A-A6DF-63DC35BC5969}" type="parTrans" cxnId="{6FB5AC47-07EC-4360-B675-F0C67111D2A0}">
      <dgm:prSet/>
      <dgm:spPr/>
      <dgm:t>
        <a:bodyPr/>
        <a:lstStyle/>
        <a:p>
          <a:endParaRPr lang="es-ES" sz="1200">
            <a:latin typeface="+mn-lt"/>
          </a:endParaRPr>
        </a:p>
      </dgm:t>
    </dgm:pt>
    <dgm:pt modelId="{7B9F6A7C-8F14-480B-949B-7791DE17F089}" type="sibTrans" cxnId="{6FB5AC47-07EC-4360-B675-F0C67111D2A0}">
      <dgm:prSet/>
      <dgm:spPr/>
      <dgm:t>
        <a:bodyPr/>
        <a:lstStyle/>
        <a:p>
          <a:endParaRPr lang="es-ES" sz="1200">
            <a:latin typeface="+mn-lt"/>
          </a:endParaRPr>
        </a:p>
      </dgm:t>
    </dgm:pt>
    <dgm:pt modelId="{6E09A133-EF9D-43B6-AE16-58C5620488B1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Asistente</a:t>
          </a:r>
          <a:endParaRPr lang="es-ES" sz="1200" dirty="0">
            <a:solidFill>
              <a:schemeClr val="tx1"/>
            </a:solidFill>
          </a:endParaRPr>
        </a:p>
      </dgm:t>
    </dgm:pt>
    <dgm:pt modelId="{BCE81169-A83B-4AA3-9D51-F2482085CA74}" type="parTrans" cxnId="{57F3ABA0-99E4-48B5-B96D-182F23393E07}">
      <dgm:prSet/>
      <dgm:spPr/>
      <dgm:t>
        <a:bodyPr/>
        <a:lstStyle/>
        <a:p>
          <a:endParaRPr lang="es-ES"/>
        </a:p>
      </dgm:t>
    </dgm:pt>
    <dgm:pt modelId="{449ECD20-ACE4-41CF-88C7-EEF599E6C450}" type="sibTrans" cxnId="{57F3ABA0-99E4-48B5-B96D-182F23393E07}">
      <dgm:prSet/>
      <dgm:spPr/>
      <dgm:t>
        <a:bodyPr/>
        <a:lstStyle/>
        <a:p>
          <a:endParaRPr lang="es-ES"/>
        </a:p>
      </dgm:t>
    </dgm:pt>
    <dgm:pt modelId="{B3263371-B20E-4D1C-87B0-F232DC5A756C}" type="pres">
      <dgm:prSet presAssocID="{BD3D72B1-EEF6-4EB4-803A-A74A6B4193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8CDE9839-8DE1-472C-9904-C93FC90AA559}" type="pres">
      <dgm:prSet presAssocID="{9DEA55C1-E59C-4B5B-90DC-1D0B54C2B20C}" presName="hierRoot1" presStyleCnt="0">
        <dgm:presLayoutVars>
          <dgm:hierBranch val="init"/>
        </dgm:presLayoutVars>
      </dgm:prSet>
      <dgm:spPr/>
    </dgm:pt>
    <dgm:pt modelId="{A15FBA2B-7AAA-4593-A287-168E70F88188}" type="pres">
      <dgm:prSet presAssocID="{9DEA55C1-E59C-4B5B-90DC-1D0B54C2B20C}" presName="rootComposite1" presStyleCnt="0"/>
      <dgm:spPr/>
    </dgm:pt>
    <dgm:pt modelId="{86D99192-4F64-487A-BE9B-B4D3790AE7BC}" type="pres">
      <dgm:prSet presAssocID="{9DEA55C1-E59C-4B5B-90DC-1D0B54C2B20C}" presName="rootText1" presStyleLbl="node0" presStyleIdx="0" presStyleCnt="1" custScaleX="130929" custScaleY="116829" custLinFactNeighborY="-1930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2A4EFCD-7609-4E18-A214-10BA88B362DC}" type="pres">
      <dgm:prSet presAssocID="{9DEA55C1-E59C-4B5B-90DC-1D0B54C2B20C}" presName="rootConnector1" presStyleLbl="node1" presStyleIdx="0" presStyleCnt="0"/>
      <dgm:spPr/>
      <dgm:t>
        <a:bodyPr/>
        <a:lstStyle/>
        <a:p>
          <a:endParaRPr lang="es-ES"/>
        </a:p>
      </dgm:t>
    </dgm:pt>
    <dgm:pt modelId="{05E8A0F8-8F4A-4D16-B455-9B21EE5D83FA}" type="pres">
      <dgm:prSet presAssocID="{9DEA55C1-E59C-4B5B-90DC-1D0B54C2B20C}" presName="hierChild2" presStyleCnt="0"/>
      <dgm:spPr/>
    </dgm:pt>
    <dgm:pt modelId="{26748039-6874-42B3-9C6B-2A687CAEDF97}" type="pres">
      <dgm:prSet presAssocID="{ED044282-9709-409C-A329-2B868569F6BC}" presName="Name37" presStyleLbl="parChTrans1D2" presStyleIdx="0" presStyleCnt="3"/>
      <dgm:spPr/>
      <dgm:t>
        <a:bodyPr/>
        <a:lstStyle/>
        <a:p>
          <a:endParaRPr lang="es-ES"/>
        </a:p>
      </dgm:t>
    </dgm:pt>
    <dgm:pt modelId="{1294F536-9FA0-46F5-98BA-18EE92504E46}" type="pres">
      <dgm:prSet presAssocID="{41568039-9809-4B2B-BA51-64E0E23C2BBE}" presName="hierRoot2" presStyleCnt="0">
        <dgm:presLayoutVars>
          <dgm:hierBranch/>
        </dgm:presLayoutVars>
      </dgm:prSet>
      <dgm:spPr/>
    </dgm:pt>
    <dgm:pt modelId="{914CB05A-8D64-4CEB-98C4-DA11CADF5EF5}" type="pres">
      <dgm:prSet presAssocID="{41568039-9809-4B2B-BA51-64E0E23C2BBE}" presName="rootComposite" presStyleCnt="0"/>
      <dgm:spPr/>
    </dgm:pt>
    <dgm:pt modelId="{19FBE8A8-D4BA-45D1-97CD-FF1210CD856F}" type="pres">
      <dgm:prSet presAssocID="{41568039-9809-4B2B-BA51-64E0E23C2BBE}" presName="rootText" presStyleLbl="node2" presStyleIdx="0" presStyleCnt="3" custScaleX="105571" custLinFactNeighborX="-394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87ADB57-9DB4-476E-8E99-32492AEF6743}" type="pres">
      <dgm:prSet presAssocID="{41568039-9809-4B2B-BA51-64E0E23C2BBE}" presName="rootConnector" presStyleLbl="node2" presStyleIdx="0" presStyleCnt="3"/>
      <dgm:spPr/>
      <dgm:t>
        <a:bodyPr/>
        <a:lstStyle/>
        <a:p>
          <a:endParaRPr lang="es-ES"/>
        </a:p>
      </dgm:t>
    </dgm:pt>
    <dgm:pt modelId="{DBDE0C42-B65A-4FF4-A1B6-4A7374870D94}" type="pres">
      <dgm:prSet presAssocID="{41568039-9809-4B2B-BA51-64E0E23C2BBE}" presName="hierChild4" presStyleCnt="0"/>
      <dgm:spPr/>
    </dgm:pt>
    <dgm:pt modelId="{1467FD07-F86E-4F88-B351-21A87998DFE0}" type="pres">
      <dgm:prSet presAssocID="{D5639233-694E-4C26-BB32-15233AA6FAA0}" presName="Name35" presStyleLbl="parChTrans1D3" presStyleIdx="0" presStyleCnt="2"/>
      <dgm:spPr/>
      <dgm:t>
        <a:bodyPr/>
        <a:lstStyle/>
        <a:p>
          <a:endParaRPr lang="es-ES"/>
        </a:p>
      </dgm:t>
    </dgm:pt>
    <dgm:pt modelId="{B7AE0FFE-2ACC-414B-A354-78DB6E7FA01E}" type="pres">
      <dgm:prSet presAssocID="{EBDF1C3C-CA57-4896-8D05-B2D72F96F299}" presName="hierRoot2" presStyleCnt="0">
        <dgm:presLayoutVars>
          <dgm:hierBranch val="init"/>
        </dgm:presLayoutVars>
      </dgm:prSet>
      <dgm:spPr/>
    </dgm:pt>
    <dgm:pt modelId="{BB3CAA0B-3FFB-4BE1-A26F-1DA140527225}" type="pres">
      <dgm:prSet presAssocID="{EBDF1C3C-CA57-4896-8D05-B2D72F96F299}" presName="rootComposite" presStyleCnt="0"/>
      <dgm:spPr/>
    </dgm:pt>
    <dgm:pt modelId="{A2DC1B34-A23E-4C66-99C0-795104577C64}" type="pres">
      <dgm:prSet presAssocID="{EBDF1C3C-CA57-4896-8D05-B2D72F96F299}" presName="rootText" presStyleLbl="node3" presStyleIdx="0" presStyleCnt="2" custScaleX="105571" custLinFactNeighborX="-394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5D29299-B75E-4E1C-A15B-7D548635CA09}" type="pres">
      <dgm:prSet presAssocID="{EBDF1C3C-CA57-4896-8D05-B2D72F96F299}" presName="rootConnector" presStyleLbl="node3" presStyleIdx="0" presStyleCnt="2"/>
      <dgm:spPr/>
      <dgm:t>
        <a:bodyPr/>
        <a:lstStyle/>
        <a:p>
          <a:endParaRPr lang="es-ES"/>
        </a:p>
      </dgm:t>
    </dgm:pt>
    <dgm:pt modelId="{A181F415-870E-46E4-8DBD-30FF3DDF9052}" type="pres">
      <dgm:prSet presAssocID="{EBDF1C3C-CA57-4896-8D05-B2D72F96F299}" presName="hierChild4" presStyleCnt="0"/>
      <dgm:spPr/>
    </dgm:pt>
    <dgm:pt modelId="{D7B2429F-5015-45A7-AE13-65C3F22AF44F}" type="pres">
      <dgm:prSet presAssocID="{EBDF1C3C-CA57-4896-8D05-B2D72F96F299}" presName="hierChild5" presStyleCnt="0"/>
      <dgm:spPr/>
    </dgm:pt>
    <dgm:pt modelId="{05F5590B-53D8-4D19-A747-694F7E5C5F12}" type="pres">
      <dgm:prSet presAssocID="{41568039-9809-4B2B-BA51-64E0E23C2BBE}" presName="hierChild5" presStyleCnt="0"/>
      <dgm:spPr/>
    </dgm:pt>
    <dgm:pt modelId="{B2FD4F42-0AB9-4216-97D6-C230FED40008}" type="pres">
      <dgm:prSet presAssocID="{BCE81169-A83B-4AA3-9D51-F2482085CA74}" presName="Name37" presStyleLbl="parChTrans1D2" presStyleIdx="1" presStyleCnt="3"/>
      <dgm:spPr/>
      <dgm:t>
        <a:bodyPr/>
        <a:lstStyle/>
        <a:p>
          <a:endParaRPr lang="es-ES"/>
        </a:p>
      </dgm:t>
    </dgm:pt>
    <dgm:pt modelId="{E6049D62-E572-4DAF-AA99-CBED79B1A075}" type="pres">
      <dgm:prSet presAssocID="{6E09A133-EF9D-43B6-AE16-58C5620488B1}" presName="hierRoot2" presStyleCnt="0">
        <dgm:presLayoutVars>
          <dgm:hierBranch val="init"/>
        </dgm:presLayoutVars>
      </dgm:prSet>
      <dgm:spPr/>
    </dgm:pt>
    <dgm:pt modelId="{49482F85-F888-47B7-BB13-BA0C82B2C9A5}" type="pres">
      <dgm:prSet presAssocID="{6E09A133-EF9D-43B6-AE16-58C5620488B1}" presName="rootComposite" presStyleCnt="0"/>
      <dgm:spPr/>
    </dgm:pt>
    <dgm:pt modelId="{61956158-22D2-4DE9-863A-B90EE5C5632F}" type="pres">
      <dgm:prSet presAssocID="{6E09A133-EF9D-43B6-AE16-58C5620488B1}" presName="rootText" presStyleLbl="node2" presStyleIdx="1" presStyleCnt="3" custScaleX="105571" custLinFactNeighborX="-8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712B69F-9C40-449A-B7E7-00CEA44A833B}" type="pres">
      <dgm:prSet presAssocID="{6E09A133-EF9D-43B6-AE16-58C5620488B1}" presName="rootConnector" presStyleLbl="node2" presStyleIdx="1" presStyleCnt="3"/>
      <dgm:spPr/>
      <dgm:t>
        <a:bodyPr/>
        <a:lstStyle/>
        <a:p>
          <a:endParaRPr lang="es-ES"/>
        </a:p>
      </dgm:t>
    </dgm:pt>
    <dgm:pt modelId="{371332BF-15D7-44F3-BD43-8D3C8E8FF916}" type="pres">
      <dgm:prSet presAssocID="{6E09A133-EF9D-43B6-AE16-58C5620488B1}" presName="hierChild4" presStyleCnt="0"/>
      <dgm:spPr/>
    </dgm:pt>
    <dgm:pt modelId="{17D4D579-2352-44A4-A247-27711C3355E4}" type="pres">
      <dgm:prSet presAssocID="{6E09A133-EF9D-43B6-AE16-58C5620488B1}" presName="hierChild5" presStyleCnt="0"/>
      <dgm:spPr/>
    </dgm:pt>
    <dgm:pt modelId="{BB543049-9D18-47D6-AAE5-7412162953FE}" type="pres">
      <dgm:prSet presAssocID="{EA13A467-0517-40FC-B8E1-FABF5D76345D}" presName="Name37" presStyleLbl="parChTrans1D2" presStyleIdx="2" presStyleCnt="3"/>
      <dgm:spPr/>
      <dgm:t>
        <a:bodyPr/>
        <a:lstStyle/>
        <a:p>
          <a:endParaRPr lang="es-ES"/>
        </a:p>
      </dgm:t>
    </dgm:pt>
    <dgm:pt modelId="{7C44C9A4-AF0D-4C87-880A-E96EDD3B06A4}" type="pres">
      <dgm:prSet presAssocID="{4CD75966-92CE-4AF7-B0EF-F4DCCDE5946E}" presName="hierRoot2" presStyleCnt="0">
        <dgm:presLayoutVars>
          <dgm:hierBranch/>
        </dgm:presLayoutVars>
      </dgm:prSet>
      <dgm:spPr/>
    </dgm:pt>
    <dgm:pt modelId="{CA200E3F-10DE-4C35-8054-D4AD750CECEC}" type="pres">
      <dgm:prSet presAssocID="{4CD75966-92CE-4AF7-B0EF-F4DCCDE5946E}" presName="rootComposite" presStyleCnt="0"/>
      <dgm:spPr/>
    </dgm:pt>
    <dgm:pt modelId="{C7105E56-0425-4E03-B145-864CB930D75F}" type="pres">
      <dgm:prSet presAssocID="{4CD75966-92CE-4AF7-B0EF-F4DCCDE5946E}" presName="rootText" presStyleLbl="node2" presStyleIdx="2" presStyleCnt="3" custScaleX="10557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8D30408-3EC3-4C77-8FBC-5179F0AB41AC}" type="pres">
      <dgm:prSet presAssocID="{4CD75966-92CE-4AF7-B0EF-F4DCCDE5946E}" presName="rootConnector" presStyleLbl="node2" presStyleIdx="2" presStyleCnt="3"/>
      <dgm:spPr/>
      <dgm:t>
        <a:bodyPr/>
        <a:lstStyle/>
        <a:p>
          <a:endParaRPr lang="es-ES"/>
        </a:p>
      </dgm:t>
    </dgm:pt>
    <dgm:pt modelId="{DC9F09E0-B543-404D-954D-65C319B9366C}" type="pres">
      <dgm:prSet presAssocID="{4CD75966-92CE-4AF7-B0EF-F4DCCDE5946E}" presName="hierChild4" presStyleCnt="0"/>
      <dgm:spPr/>
    </dgm:pt>
    <dgm:pt modelId="{CFEE272D-4A3B-4585-A90C-BA36F8387500}" type="pres">
      <dgm:prSet presAssocID="{B4CF2956-44C2-4C6A-A6DF-63DC35BC5969}" presName="Name35" presStyleLbl="parChTrans1D3" presStyleIdx="1" presStyleCnt="2"/>
      <dgm:spPr/>
      <dgm:t>
        <a:bodyPr/>
        <a:lstStyle/>
        <a:p>
          <a:endParaRPr lang="es-ES"/>
        </a:p>
      </dgm:t>
    </dgm:pt>
    <dgm:pt modelId="{BB12C40F-590E-41C9-A7FD-23AC15E2830E}" type="pres">
      <dgm:prSet presAssocID="{3284EC8F-E622-4610-95C4-4D853BB91C30}" presName="hierRoot2" presStyleCnt="0">
        <dgm:presLayoutVars>
          <dgm:hierBranch val="init"/>
        </dgm:presLayoutVars>
      </dgm:prSet>
      <dgm:spPr/>
    </dgm:pt>
    <dgm:pt modelId="{8EC2623D-3584-45D3-8015-BD1800CBA9DD}" type="pres">
      <dgm:prSet presAssocID="{3284EC8F-E622-4610-95C4-4D853BB91C30}" presName="rootComposite" presStyleCnt="0"/>
      <dgm:spPr/>
    </dgm:pt>
    <dgm:pt modelId="{9C8DAE61-E010-43CF-ACA7-4ED0B0854C26}" type="pres">
      <dgm:prSet presAssocID="{3284EC8F-E622-4610-95C4-4D853BB91C30}" presName="rootText" presStyleLbl="node3" presStyleIdx="1" presStyleCnt="2" custScaleX="10474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875993E-AE65-410E-9DFD-F192C9B2F331}" type="pres">
      <dgm:prSet presAssocID="{3284EC8F-E622-4610-95C4-4D853BB91C30}" presName="rootConnector" presStyleLbl="node3" presStyleIdx="1" presStyleCnt="2"/>
      <dgm:spPr/>
      <dgm:t>
        <a:bodyPr/>
        <a:lstStyle/>
        <a:p>
          <a:endParaRPr lang="es-ES"/>
        </a:p>
      </dgm:t>
    </dgm:pt>
    <dgm:pt modelId="{8028CD74-FB5F-45B5-9BD0-1FB513A3BCFE}" type="pres">
      <dgm:prSet presAssocID="{3284EC8F-E622-4610-95C4-4D853BB91C30}" presName="hierChild4" presStyleCnt="0"/>
      <dgm:spPr/>
    </dgm:pt>
    <dgm:pt modelId="{F9B1AF8C-AD0B-4F6F-9DCE-CCA18CFAC965}" type="pres">
      <dgm:prSet presAssocID="{3284EC8F-E622-4610-95C4-4D853BB91C30}" presName="hierChild5" presStyleCnt="0"/>
      <dgm:spPr/>
    </dgm:pt>
    <dgm:pt modelId="{EAB14463-D510-49D0-951F-2BF577EB23B3}" type="pres">
      <dgm:prSet presAssocID="{4CD75966-92CE-4AF7-B0EF-F4DCCDE5946E}" presName="hierChild5" presStyleCnt="0"/>
      <dgm:spPr/>
    </dgm:pt>
    <dgm:pt modelId="{E6CFA08A-7145-470C-A659-6A725D85622B}" type="pres">
      <dgm:prSet presAssocID="{9DEA55C1-E59C-4B5B-90DC-1D0B54C2B20C}" presName="hierChild3" presStyleCnt="0"/>
      <dgm:spPr/>
    </dgm:pt>
  </dgm:ptLst>
  <dgm:cxnLst>
    <dgm:cxn modelId="{02438671-3BA0-47E7-A534-D34CD4B1B699}" type="presOf" srcId="{ED044282-9709-409C-A329-2B868569F6BC}" destId="{26748039-6874-42B3-9C6B-2A687CAEDF97}" srcOrd="0" destOrd="0" presId="urn:microsoft.com/office/officeart/2005/8/layout/orgChart1"/>
    <dgm:cxn modelId="{F14AA582-3F77-4AA6-8D30-1267A7DF3EE8}" type="presOf" srcId="{3284EC8F-E622-4610-95C4-4D853BB91C30}" destId="{9C8DAE61-E010-43CF-ACA7-4ED0B0854C26}" srcOrd="0" destOrd="0" presId="urn:microsoft.com/office/officeart/2005/8/layout/orgChart1"/>
    <dgm:cxn modelId="{F580BC97-E109-4FFA-B1E4-A15C986A53B6}" type="presOf" srcId="{4CD75966-92CE-4AF7-B0EF-F4DCCDE5946E}" destId="{C7105E56-0425-4E03-B145-864CB930D75F}" srcOrd="0" destOrd="0" presId="urn:microsoft.com/office/officeart/2005/8/layout/orgChart1"/>
    <dgm:cxn modelId="{06183733-69D4-49E7-B53E-010A11884BAA}" type="presOf" srcId="{EBDF1C3C-CA57-4896-8D05-B2D72F96F299}" destId="{A2DC1B34-A23E-4C66-99C0-795104577C64}" srcOrd="0" destOrd="0" presId="urn:microsoft.com/office/officeart/2005/8/layout/orgChart1"/>
    <dgm:cxn modelId="{E2F21E6B-9922-4401-B48F-5A42E3ADB54C}" type="presOf" srcId="{BCE81169-A83B-4AA3-9D51-F2482085CA74}" destId="{B2FD4F42-0AB9-4216-97D6-C230FED40008}" srcOrd="0" destOrd="0" presId="urn:microsoft.com/office/officeart/2005/8/layout/orgChart1"/>
    <dgm:cxn modelId="{9EC2D5A0-D0ED-4352-9854-093CD4A9FAA7}" type="presOf" srcId="{B4CF2956-44C2-4C6A-A6DF-63DC35BC5969}" destId="{CFEE272D-4A3B-4585-A90C-BA36F8387500}" srcOrd="0" destOrd="0" presId="urn:microsoft.com/office/officeart/2005/8/layout/orgChart1"/>
    <dgm:cxn modelId="{F99FD00B-17F7-46C3-B455-D2AD038A97D2}" type="presOf" srcId="{4CD75966-92CE-4AF7-B0EF-F4DCCDE5946E}" destId="{B8D30408-3EC3-4C77-8FBC-5179F0AB41AC}" srcOrd="1" destOrd="0" presId="urn:microsoft.com/office/officeart/2005/8/layout/orgChart1"/>
    <dgm:cxn modelId="{57F3ABA0-99E4-48B5-B96D-182F23393E07}" srcId="{9DEA55C1-E59C-4B5B-90DC-1D0B54C2B20C}" destId="{6E09A133-EF9D-43B6-AE16-58C5620488B1}" srcOrd="1" destOrd="0" parTransId="{BCE81169-A83B-4AA3-9D51-F2482085CA74}" sibTransId="{449ECD20-ACE4-41CF-88C7-EEF599E6C450}"/>
    <dgm:cxn modelId="{B4836F87-5C90-42E8-8EF9-E8906C0774FA}" type="presOf" srcId="{41568039-9809-4B2B-BA51-64E0E23C2BBE}" destId="{19FBE8A8-D4BA-45D1-97CD-FF1210CD856F}" srcOrd="0" destOrd="0" presId="urn:microsoft.com/office/officeart/2005/8/layout/orgChart1"/>
    <dgm:cxn modelId="{1CC3B010-FB99-4CDE-B9F9-5E618AF6AF55}" type="presOf" srcId="{9DEA55C1-E59C-4B5B-90DC-1D0B54C2B20C}" destId="{86D99192-4F64-487A-BE9B-B4D3790AE7BC}" srcOrd="0" destOrd="0" presId="urn:microsoft.com/office/officeart/2005/8/layout/orgChart1"/>
    <dgm:cxn modelId="{61F379E1-84AA-42FA-A729-59847C0FF882}" type="presOf" srcId="{EA13A467-0517-40FC-B8E1-FABF5D76345D}" destId="{BB543049-9D18-47D6-AAE5-7412162953FE}" srcOrd="0" destOrd="0" presId="urn:microsoft.com/office/officeart/2005/8/layout/orgChart1"/>
    <dgm:cxn modelId="{AEC1A61D-EBEF-44EC-BB77-C58DBBAD8748}" type="presOf" srcId="{6E09A133-EF9D-43B6-AE16-58C5620488B1}" destId="{61956158-22D2-4DE9-863A-B90EE5C5632F}" srcOrd="0" destOrd="0" presId="urn:microsoft.com/office/officeart/2005/8/layout/orgChart1"/>
    <dgm:cxn modelId="{6FB5AC47-07EC-4360-B675-F0C67111D2A0}" srcId="{4CD75966-92CE-4AF7-B0EF-F4DCCDE5946E}" destId="{3284EC8F-E622-4610-95C4-4D853BB91C30}" srcOrd="0" destOrd="0" parTransId="{B4CF2956-44C2-4C6A-A6DF-63DC35BC5969}" sibTransId="{7B9F6A7C-8F14-480B-949B-7791DE17F089}"/>
    <dgm:cxn modelId="{9F75ADB0-2CBC-4B2C-A202-163BFC15B967}" type="presOf" srcId="{EBDF1C3C-CA57-4896-8D05-B2D72F96F299}" destId="{65D29299-B75E-4E1C-A15B-7D548635CA09}" srcOrd="1" destOrd="0" presId="urn:microsoft.com/office/officeart/2005/8/layout/orgChart1"/>
    <dgm:cxn modelId="{45404443-0413-47B7-A4F4-7FD9C8ECBA10}" srcId="{9DEA55C1-E59C-4B5B-90DC-1D0B54C2B20C}" destId="{41568039-9809-4B2B-BA51-64E0E23C2BBE}" srcOrd="0" destOrd="0" parTransId="{ED044282-9709-409C-A329-2B868569F6BC}" sibTransId="{7DF3ADED-0B1E-4DCA-9C7E-A36145EED7EE}"/>
    <dgm:cxn modelId="{CBD5B124-8889-40BD-83A6-6D6697760703}" type="presOf" srcId="{9DEA55C1-E59C-4B5B-90DC-1D0B54C2B20C}" destId="{B2A4EFCD-7609-4E18-A214-10BA88B362DC}" srcOrd="1" destOrd="0" presId="urn:microsoft.com/office/officeart/2005/8/layout/orgChart1"/>
    <dgm:cxn modelId="{3101F42E-0690-4280-9BF6-CE10FD285BD9}" type="presOf" srcId="{3284EC8F-E622-4610-95C4-4D853BB91C30}" destId="{8875993E-AE65-410E-9DFD-F192C9B2F331}" srcOrd="1" destOrd="0" presId="urn:microsoft.com/office/officeart/2005/8/layout/orgChart1"/>
    <dgm:cxn modelId="{27784A9F-76D6-439A-A054-CA6FC024E7E1}" type="presOf" srcId="{41568039-9809-4B2B-BA51-64E0E23C2BBE}" destId="{D87ADB57-9DB4-476E-8E99-32492AEF6743}" srcOrd="1" destOrd="0" presId="urn:microsoft.com/office/officeart/2005/8/layout/orgChart1"/>
    <dgm:cxn modelId="{249329A8-F917-44DE-879B-81493D40AFAF}" srcId="{BD3D72B1-EEF6-4EB4-803A-A74A6B419346}" destId="{9DEA55C1-E59C-4B5B-90DC-1D0B54C2B20C}" srcOrd="0" destOrd="0" parTransId="{DC431621-F922-42D7-987E-BC6EADD572A1}" sibTransId="{1C0576D0-2BD9-4D61-BC42-6FFE9C63440E}"/>
    <dgm:cxn modelId="{68CE492A-C081-4650-8E50-A7D4ADEA3F74}" type="presOf" srcId="{BD3D72B1-EEF6-4EB4-803A-A74A6B419346}" destId="{B3263371-B20E-4D1C-87B0-F232DC5A756C}" srcOrd="0" destOrd="0" presId="urn:microsoft.com/office/officeart/2005/8/layout/orgChart1"/>
    <dgm:cxn modelId="{529AB5F8-3A4C-4E2F-A94D-A5D2F0CAF2B2}" srcId="{9DEA55C1-E59C-4B5B-90DC-1D0B54C2B20C}" destId="{4CD75966-92CE-4AF7-B0EF-F4DCCDE5946E}" srcOrd="2" destOrd="0" parTransId="{EA13A467-0517-40FC-B8E1-FABF5D76345D}" sibTransId="{7FC43CB1-96F9-4B1A-8ADD-F193D7ED8B27}"/>
    <dgm:cxn modelId="{D96A7733-CFD3-491B-B6F1-8D22473A93F4}" srcId="{41568039-9809-4B2B-BA51-64E0E23C2BBE}" destId="{EBDF1C3C-CA57-4896-8D05-B2D72F96F299}" srcOrd="0" destOrd="0" parTransId="{D5639233-694E-4C26-BB32-15233AA6FAA0}" sibTransId="{37A1D78F-A244-403C-A173-2AB5DFFFEDF7}"/>
    <dgm:cxn modelId="{68344704-7982-4FA8-B6B0-76E7B84E9817}" type="presOf" srcId="{6E09A133-EF9D-43B6-AE16-58C5620488B1}" destId="{6712B69F-9C40-449A-B7E7-00CEA44A833B}" srcOrd="1" destOrd="0" presId="urn:microsoft.com/office/officeart/2005/8/layout/orgChart1"/>
    <dgm:cxn modelId="{CC261F2E-7A0B-450B-ADA1-659C789F02A4}" type="presOf" srcId="{D5639233-694E-4C26-BB32-15233AA6FAA0}" destId="{1467FD07-F86E-4F88-B351-21A87998DFE0}" srcOrd="0" destOrd="0" presId="urn:microsoft.com/office/officeart/2005/8/layout/orgChart1"/>
    <dgm:cxn modelId="{A32C33CB-0F9C-4E24-8559-687E027CF9EC}" type="presParOf" srcId="{B3263371-B20E-4D1C-87B0-F232DC5A756C}" destId="{8CDE9839-8DE1-472C-9904-C93FC90AA559}" srcOrd="0" destOrd="0" presId="urn:microsoft.com/office/officeart/2005/8/layout/orgChart1"/>
    <dgm:cxn modelId="{67A5A9CA-4D0C-4CAA-A493-B9FB7F1B3780}" type="presParOf" srcId="{8CDE9839-8DE1-472C-9904-C93FC90AA559}" destId="{A15FBA2B-7AAA-4593-A287-168E70F88188}" srcOrd="0" destOrd="0" presId="urn:microsoft.com/office/officeart/2005/8/layout/orgChart1"/>
    <dgm:cxn modelId="{0E2B8CA3-B636-4E27-987D-3A31CF37B0A9}" type="presParOf" srcId="{A15FBA2B-7AAA-4593-A287-168E70F88188}" destId="{86D99192-4F64-487A-BE9B-B4D3790AE7BC}" srcOrd="0" destOrd="0" presId="urn:microsoft.com/office/officeart/2005/8/layout/orgChart1"/>
    <dgm:cxn modelId="{99F6D9E1-D6CC-405F-910C-CAA38F775B4F}" type="presParOf" srcId="{A15FBA2B-7AAA-4593-A287-168E70F88188}" destId="{B2A4EFCD-7609-4E18-A214-10BA88B362DC}" srcOrd="1" destOrd="0" presId="urn:microsoft.com/office/officeart/2005/8/layout/orgChart1"/>
    <dgm:cxn modelId="{C9307E13-ADE5-411C-87CC-0101A48944C0}" type="presParOf" srcId="{8CDE9839-8DE1-472C-9904-C93FC90AA559}" destId="{05E8A0F8-8F4A-4D16-B455-9B21EE5D83FA}" srcOrd="1" destOrd="0" presId="urn:microsoft.com/office/officeart/2005/8/layout/orgChart1"/>
    <dgm:cxn modelId="{6CFC3C3F-F296-4B27-B9E5-3E0A709F6964}" type="presParOf" srcId="{05E8A0F8-8F4A-4D16-B455-9B21EE5D83FA}" destId="{26748039-6874-42B3-9C6B-2A687CAEDF97}" srcOrd="0" destOrd="0" presId="urn:microsoft.com/office/officeart/2005/8/layout/orgChart1"/>
    <dgm:cxn modelId="{DA02067A-031B-46BF-8E17-038835A3449B}" type="presParOf" srcId="{05E8A0F8-8F4A-4D16-B455-9B21EE5D83FA}" destId="{1294F536-9FA0-46F5-98BA-18EE92504E46}" srcOrd="1" destOrd="0" presId="urn:microsoft.com/office/officeart/2005/8/layout/orgChart1"/>
    <dgm:cxn modelId="{AE1D2735-5B22-40F4-AB67-4F34C87B2846}" type="presParOf" srcId="{1294F536-9FA0-46F5-98BA-18EE92504E46}" destId="{914CB05A-8D64-4CEB-98C4-DA11CADF5EF5}" srcOrd="0" destOrd="0" presId="urn:microsoft.com/office/officeart/2005/8/layout/orgChart1"/>
    <dgm:cxn modelId="{D1215158-23A6-4F80-9488-5DBFA8FF2C24}" type="presParOf" srcId="{914CB05A-8D64-4CEB-98C4-DA11CADF5EF5}" destId="{19FBE8A8-D4BA-45D1-97CD-FF1210CD856F}" srcOrd="0" destOrd="0" presId="urn:microsoft.com/office/officeart/2005/8/layout/orgChart1"/>
    <dgm:cxn modelId="{3584159A-E68B-426A-91A3-07D3988863DA}" type="presParOf" srcId="{914CB05A-8D64-4CEB-98C4-DA11CADF5EF5}" destId="{D87ADB57-9DB4-476E-8E99-32492AEF6743}" srcOrd="1" destOrd="0" presId="urn:microsoft.com/office/officeart/2005/8/layout/orgChart1"/>
    <dgm:cxn modelId="{224E1D69-E501-4962-9978-FD8FB75DB8DF}" type="presParOf" srcId="{1294F536-9FA0-46F5-98BA-18EE92504E46}" destId="{DBDE0C42-B65A-4FF4-A1B6-4A7374870D94}" srcOrd="1" destOrd="0" presId="urn:microsoft.com/office/officeart/2005/8/layout/orgChart1"/>
    <dgm:cxn modelId="{5812FC7D-B6EE-456C-A977-BF371B985775}" type="presParOf" srcId="{DBDE0C42-B65A-4FF4-A1B6-4A7374870D94}" destId="{1467FD07-F86E-4F88-B351-21A87998DFE0}" srcOrd="0" destOrd="0" presId="urn:microsoft.com/office/officeart/2005/8/layout/orgChart1"/>
    <dgm:cxn modelId="{A2AF2960-D32F-4FE9-AD82-D28C43B1ECA9}" type="presParOf" srcId="{DBDE0C42-B65A-4FF4-A1B6-4A7374870D94}" destId="{B7AE0FFE-2ACC-414B-A354-78DB6E7FA01E}" srcOrd="1" destOrd="0" presId="urn:microsoft.com/office/officeart/2005/8/layout/orgChart1"/>
    <dgm:cxn modelId="{04297626-30BF-4DBF-896A-B4D969AECEBF}" type="presParOf" srcId="{B7AE0FFE-2ACC-414B-A354-78DB6E7FA01E}" destId="{BB3CAA0B-3FFB-4BE1-A26F-1DA140527225}" srcOrd="0" destOrd="0" presId="urn:microsoft.com/office/officeart/2005/8/layout/orgChart1"/>
    <dgm:cxn modelId="{BD66E49C-3A68-4182-8152-4A784D69A84B}" type="presParOf" srcId="{BB3CAA0B-3FFB-4BE1-A26F-1DA140527225}" destId="{A2DC1B34-A23E-4C66-99C0-795104577C64}" srcOrd="0" destOrd="0" presId="urn:microsoft.com/office/officeart/2005/8/layout/orgChart1"/>
    <dgm:cxn modelId="{A45CB838-2555-470E-B1AE-439A7E489456}" type="presParOf" srcId="{BB3CAA0B-3FFB-4BE1-A26F-1DA140527225}" destId="{65D29299-B75E-4E1C-A15B-7D548635CA09}" srcOrd="1" destOrd="0" presId="urn:microsoft.com/office/officeart/2005/8/layout/orgChart1"/>
    <dgm:cxn modelId="{87C72923-17E3-4280-9ABE-B703772B1AFB}" type="presParOf" srcId="{B7AE0FFE-2ACC-414B-A354-78DB6E7FA01E}" destId="{A181F415-870E-46E4-8DBD-30FF3DDF9052}" srcOrd="1" destOrd="0" presId="urn:microsoft.com/office/officeart/2005/8/layout/orgChart1"/>
    <dgm:cxn modelId="{E450AF9D-EF5B-4B26-B629-184F9BEE59C1}" type="presParOf" srcId="{B7AE0FFE-2ACC-414B-A354-78DB6E7FA01E}" destId="{D7B2429F-5015-45A7-AE13-65C3F22AF44F}" srcOrd="2" destOrd="0" presId="urn:microsoft.com/office/officeart/2005/8/layout/orgChart1"/>
    <dgm:cxn modelId="{EF333031-5E99-405E-9874-101640D48953}" type="presParOf" srcId="{1294F536-9FA0-46F5-98BA-18EE92504E46}" destId="{05F5590B-53D8-4D19-A747-694F7E5C5F12}" srcOrd="2" destOrd="0" presId="urn:microsoft.com/office/officeart/2005/8/layout/orgChart1"/>
    <dgm:cxn modelId="{B4A1573F-A9FE-4CAE-9F63-34D4B48E8171}" type="presParOf" srcId="{05E8A0F8-8F4A-4D16-B455-9B21EE5D83FA}" destId="{B2FD4F42-0AB9-4216-97D6-C230FED40008}" srcOrd="2" destOrd="0" presId="urn:microsoft.com/office/officeart/2005/8/layout/orgChart1"/>
    <dgm:cxn modelId="{6402FA00-89A5-4187-9812-6AB75D14E063}" type="presParOf" srcId="{05E8A0F8-8F4A-4D16-B455-9B21EE5D83FA}" destId="{E6049D62-E572-4DAF-AA99-CBED79B1A075}" srcOrd="3" destOrd="0" presId="urn:microsoft.com/office/officeart/2005/8/layout/orgChart1"/>
    <dgm:cxn modelId="{A28155B6-F6C5-48ED-849D-BCFB02262675}" type="presParOf" srcId="{E6049D62-E572-4DAF-AA99-CBED79B1A075}" destId="{49482F85-F888-47B7-BB13-BA0C82B2C9A5}" srcOrd="0" destOrd="0" presId="urn:microsoft.com/office/officeart/2005/8/layout/orgChart1"/>
    <dgm:cxn modelId="{2B23ECBB-46B7-4D98-B6EA-5300B2B3A41F}" type="presParOf" srcId="{49482F85-F888-47B7-BB13-BA0C82B2C9A5}" destId="{61956158-22D2-4DE9-863A-B90EE5C5632F}" srcOrd="0" destOrd="0" presId="urn:microsoft.com/office/officeart/2005/8/layout/orgChart1"/>
    <dgm:cxn modelId="{0FA3BB56-90E6-4E78-ADC3-A36DB75BEF72}" type="presParOf" srcId="{49482F85-F888-47B7-BB13-BA0C82B2C9A5}" destId="{6712B69F-9C40-449A-B7E7-00CEA44A833B}" srcOrd="1" destOrd="0" presId="urn:microsoft.com/office/officeart/2005/8/layout/orgChart1"/>
    <dgm:cxn modelId="{E24A6F5D-C168-41B1-B7E2-854AAA84A54F}" type="presParOf" srcId="{E6049D62-E572-4DAF-AA99-CBED79B1A075}" destId="{371332BF-15D7-44F3-BD43-8D3C8E8FF916}" srcOrd="1" destOrd="0" presId="urn:microsoft.com/office/officeart/2005/8/layout/orgChart1"/>
    <dgm:cxn modelId="{836C7BEF-FE82-4186-8E05-04FDABF827B7}" type="presParOf" srcId="{E6049D62-E572-4DAF-AA99-CBED79B1A075}" destId="{17D4D579-2352-44A4-A247-27711C3355E4}" srcOrd="2" destOrd="0" presId="urn:microsoft.com/office/officeart/2005/8/layout/orgChart1"/>
    <dgm:cxn modelId="{5511BBBF-E93F-4974-BCEF-98B922EAAC54}" type="presParOf" srcId="{05E8A0F8-8F4A-4D16-B455-9B21EE5D83FA}" destId="{BB543049-9D18-47D6-AAE5-7412162953FE}" srcOrd="4" destOrd="0" presId="urn:microsoft.com/office/officeart/2005/8/layout/orgChart1"/>
    <dgm:cxn modelId="{63C6CB72-C442-43AC-9C57-14B7EB4176D1}" type="presParOf" srcId="{05E8A0F8-8F4A-4D16-B455-9B21EE5D83FA}" destId="{7C44C9A4-AF0D-4C87-880A-E96EDD3B06A4}" srcOrd="5" destOrd="0" presId="urn:microsoft.com/office/officeart/2005/8/layout/orgChart1"/>
    <dgm:cxn modelId="{7C1EE6E9-91C4-4091-8DF4-E7028F95DDA5}" type="presParOf" srcId="{7C44C9A4-AF0D-4C87-880A-E96EDD3B06A4}" destId="{CA200E3F-10DE-4C35-8054-D4AD750CECEC}" srcOrd="0" destOrd="0" presId="urn:microsoft.com/office/officeart/2005/8/layout/orgChart1"/>
    <dgm:cxn modelId="{50C1B5FE-194E-4EB2-9C87-3281E9F2124F}" type="presParOf" srcId="{CA200E3F-10DE-4C35-8054-D4AD750CECEC}" destId="{C7105E56-0425-4E03-B145-864CB930D75F}" srcOrd="0" destOrd="0" presId="urn:microsoft.com/office/officeart/2005/8/layout/orgChart1"/>
    <dgm:cxn modelId="{69BA855D-153A-401A-8F1E-08154D36BAE6}" type="presParOf" srcId="{CA200E3F-10DE-4C35-8054-D4AD750CECEC}" destId="{B8D30408-3EC3-4C77-8FBC-5179F0AB41AC}" srcOrd="1" destOrd="0" presId="urn:microsoft.com/office/officeart/2005/8/layout/orgChart1"/>
    <dgm:cxn modelId="{6F0F2DFB-AAC4-4FE3-900B-2DC5A41EA780}" type="presParOf" srcId="{7C44C9A4-AF0D-4C87-880A-E96EDD3B06A4}" destId="{DC9F09E0-B543-404D-954D-65C319B9366C}" srcOrd="1" destOrd="0" presId="urn:microsoft.com/office/officeart/2005/8/layout/orgChart1"/>
    <dgm:cxn modelId="{DD5B0C75-519D-4B4C-B164-AFF08AAC47AE}" type="presParOf" srcId="{DC9F09E0-B543-404D-954D-65C319B9366C}" destId="{CFEE272D-4A3B-4585-A90C-BA36F8387500}" srcOrd="0" destOrd="0" presId="urn:microsoft.com/office/officeart/2005/8/layout/orgChart1"/>
    <dgm:cxn modelId="{FCCAC003-AD34-4244-819F-5DBCE28A40D3}" type="presParOf" srcId="{DC9F09E0-B543-404D-954D-65C319B9366C}" destId="{BB12C40F-590E-41C9-A7FD-23AC15E2830E}" srcOrd="1" destOrd="0" presId="urn:microsoft.com/office/officeart/2005/8/layout/orgChart1"/>
    <dgm:cxn modelId="{8439D280-5821-4CD9-B328-F3F6BD447C2A}" type="presParOf" srcId="{BB12C40F-590E-41C9-A7FD-23AC15E2830E}" destId="{8EC2623D-3584-45D3-8015-BD1800CBA9DD}" srcOrd="0" destOrd="0" presId="urn:microsoft.com/office/officeart/2005/8/layout/orgChart1"/>
    <dgm:cxn modelId="{7F3E03DC-B847-4F1A-A335-C23F5E49EEB1}" type="presParOf" srcId="{8EC2623D-3584-45D3-8015-BD1800CBA9DD}" destId="{9C8DAE61-E010-43CF-ACA7-4ED0B0854C26}" srcOrd="0" destOrd="0" presId="urn:microsoft.com/office/officeart/2005/8/layout/orgChart1"/>
    <dgm:cxn modelId="{4E46E30A-D880-475E-8772-960A293394FB}" type="presParOf" srcId="{8EC2623D-3584-45D3-8015-BD1800CBA9DD}" destId="{8875993E-AE65-410E-9DFD-F192C9B2F331}" srcOrd="1" destOrd="0" presId="urn:microsoft.com/office/officeart/2005/8/layout/orgChart1"/>
    <dgm:cxn modelId="{76815A60-1723-4D26-BC38-45536E68A257}" type="presParOf" srcId="{BB12C40F-590E-41C9-A7FD-23AC15E2830E}" destId="{8028CD74-FB5F-45B5-9BD0-1FB513A3BCFE}" srcOrd="1" destOrd="0" presId="urn:microsoft.com/office/officeart/2005/8/layout/orgChart1"/>
    <dgm:cxn modelId="{F14F57D2-6456-4182-BE92-399C0AFE3E98}" type="presParOf" srcId="{BB12C40F-590E-41C9-A7FD-23AC15E2830E}" destId="{F9B1AF8C-AD0B-4F6F-9DCE-CCA18CFAC965}" srcOrd="2" destOrd="0" presId="urn:microsoft.com/office/officeart/2005/8/layout/orgChart1"/>
    <dgm:cxn modelId="{BE00458D-827C-4B58-AD34-252C17B91CB3}" type="presParOf" srcId="{7C44C9A4-AF0D-4C87-880A-E96EDD3B06A4}" destId="{EAB14463-D510-49D0-951F-2BF577EB23B3}" srcOrd="2" destOrd="0" presId="urn:microsoft.com/office/officeart/2005/8/layout/orgChart1"/>
    <dgm:cxn modelId="{4B047BD8-9DE0-4045-951B-3A97EF29AC46}" type="presParOf" srcId="{8CDE9839-8DE1-472C-9904-C93FC90AA559}" destId="{E6CFA08A-7145-470C-A659-6A725D85622B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9.xml><?xml version="1.0" encoding="utf-8"?>
<dgm:dataModel xmlns:dgm="http://schemas.openxmlformats.org/drawingml/2006/diagram" xmlns:a="http://schemas.openxmlformats.org/drawingml/2006/main">
  <dgm:ptLst>
    <dgm:pt modelId="{BD3D72B1-EEF6-4EB4-803A-A74A6B41934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9DEA55C1-E59C-4B5B-90DC-1D0B54C2B20C}">
      <dgm:prSet phldrT="[Texto]"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>
              <a:latin typeface="+mn-lt"/>
            </a:rPr>
            <a:t>Coordinador(a) de </a:t>
          </a:r>
        </a:p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>
              <a:latin typeface="+mn-lt"/>
            </a:rPr>
            <a:t>Recursos </a:t>
          </a:r>
          <a:r>
            <a:rPr lang="es-MX" altLang="es-MX" sz="1200" dirty="0" smtClean="0">
              <a:latin typeface="+mn-lt"/>
            </a:rPr>
            <a:t>Materiales</a:t>
          </a:r>
          <a:endParaRPr lang="es-MX" altLang="es-MX" sz="1200" dirty="0">
            <a:latin typeface="+mn-lt"/>
          </a:endParaRPr>
        </a:p>
      </dgm:t>
    </dgm:pt>
    <dgm:pt modelId="{1C0576D0-2BD9-4D61-BC42-6FFE9C63440E}" type="sib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DC431621-F922-42D7-987E-BC6EADD572A1}" type="par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80C91609-4155-490D-A93A-2840363F77EF}">
      <dgm:prSet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>
              <a:latin typeface="+mn-lt"/>
            </a:rPr>
            <a:t>Jefe(a) de Mantenimiento </a:t>
          </a:r>
          <a:br>
            <a:rPr lang="es-MX" altLang="es-MX" sz="1200" dirty="0">
              <a:latin typeface="+mn-lt"/>
            </a:rPr>
          </a:br>
          <a:r>
            <a:rPr lang="es-MX" altLang="es-MX" sz="1200" dirty="0">
              <a:latin typeface="+mn-lt"/>
            </a:rPr>
            <a:t>de Edificios</a:t>
          </a:r>
        </a:p>
      </dgm:t>
    </dgm:pt>
    <dgm:pt modelId="{2A362D5D-A3DA-4F6C-8849-2A8C51EEB6D2}" type="parTrans" cxnId="{CD919398-2D16-476A-9BB4-B45D31C1442E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5A3BE225-2F5B-4161-8A74-36B352EE9587}" type="sibTrans" cxnId="{CD919398-2D16-476A-9BB4-B45D31C1442E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885E9E1E-5F2B-4515-B3C1-AA3DCDF09F36}">
      <dgm:prSet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>
              <a:latin typeface="+mn-lt"/>
            </a:rPr>
            <a:t>Jefe(a) de Almacén</a:t>
          </a:r>
        </a:p>
      </dgm:t>
    </dgm:pt>
    <dgm:pt modelId="{86802382-3BD6-4C54-8E26-5DEB8CB181EB}" type="parTrans" cxnId="{21ACCCD4-DE5D-4001-A466-DCB03DEC3CF4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46DD0E8E-0770-4200-AE87-53126CBBF7A9}" type="sibTrans" cxnId="{21ACCCD4-DE5D-4001-A466-DCB03DEC3CF4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B3263371-B20E-4D1C-87B0-F232DC5A756C}" type="pres">
      <dgm:prSet presAssocID="{BD3D72B1-EEF6-4EB4-803A-A74A6B4193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8CDE9839-8DE1-472C-9904-C93FC90AA559}" type="pres">
      <dgm:prSet presAssocID="{9DEA55C1-E59C-4B5B-90DC-1D0B54C2B20C}" presName="hierRoot1" presStyleCnt="0">
        <dgm:presLayoutVars>
          <dgm:hierBranch val="init"/>
        </dgm:presLayoutVars>
      </dgm:prSet>
      <dgm:spPr/>
    </dgm:pt>
    <dgm:pt modelId="{A15FBA2B-7AAA-4593-A287-168E70F88188}" type="pres">
      <dgm:prSet presAssocID="{9DEA55C1-E59C-4B5B-90DC-1D0B54C2B20C}" presName="rootComposite1" presStyleCnt="0"/>
      <dgm:spPr/>
    </dgm:pt>
    <dgm:pt modelId="{86D99192-4F64-487A-BE9B-B4D3790AE7BC}" type="pres">
      <dgm:prSet presAssocID="{9DEA55C1-E59C-4B5B-90DC-1D0B54C2B20C}" presName="rootText1" presStyleLbl="node0" presStyleIdx="0" presStyleCnt="1" custScaleX="172949" custScaleY="170288" custLinFactNeighborY="-4618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2A4EFCD-7609-4E18-A214-10BA88B362DC}" type="pres">
      <dgm:prSet presAssocID="{9DEA55C1-E59C-4B5B-90DC-1D0B54C2B20C}" presName="rootConnector1" presStyleLbl="node1" presStyleIdx="0" presStyleCnt="0"/>
      <dgm:spPr/>
      <dgm:t>
        <a:bodyPr/>
        <a:lstStyle/>
        <a:p>
          <a:endParaRPr lang="es-ES"/>
        </a:p>
      </dgm:t>
    </dgm:pt>
    <dgm:pt modelId="{05E8A0F8-8F4A-4D16-B455-9B21EE5D83FA}" type="pres">
      <dgm:prSet presAssocID="{9DEA55C1-E59C-4B5B-90DC-1D0B54C2B20C}" presName="hierChild2" presStyleCnt="0"/>
      <dgm:spPr/>
    </dgm:pt>
    <dgm:pt modelId="{12FB5CC2-3F72-4AC8-AF94-50272EAD0FAB}" type="pres">
      <dgm:prSet presAssocID="{2A362D5D-A3DA-4F6C-8849-2A8C51EEB6D2}" presName="Name37" presStyleLbl="parChTrans1D2" presStyleIdx="0" presStyleCnt="2"/>
      <dgm:spPr/>
      <dgm:t>
        <a:bodyPr/>
        <a:lstStyle/>
        <a:p>
          <a:endParaRPr lang="es-ES"/>
        </a:p>
      </dgm:t>
    </dgm:pt>
    <dgm:pt modelId="{B570DFF2-79FF-4DD0-A8FE-728069315CDB}" type="pres">
      <dgm:prSet presAssocID="{80C91609-4155-490D-A93A-2840363F77EF}" presName="hierRoot2" presStyleCnt="0">
        <dgm:presLayoutVars>
          <dgm:hierBranch val="r"/>
        </dgm:presLayoutVars>
      </dgm:prSet>
      <dgm:spPr/>
    </dgm:pt>
    <dgm:pt modelId="{AC57EB8E-F8F8-49E5-AB3B-101A503E7149}" type="pres">
      <dgm:prSet presAssocID="{80C91609-4155-490D-A93A-2840363F77EF}" presName="rootComposite" presStyleCnt="0"/>
      <dgm:spPr/>
    </dgm:pt>
    <dgm:pt modelId="{0E4A1FB2-B936-4A45-9B17-4DC72B6EC80F}" type="pres">
      <dgm:prSet presAssocID="{80C91609-4155-490D-A93A-2840363F77EF}" presName="rootText" presStyleLbl="node2" presStyleIdx="0" presStyleCnt="2" custScaleX="133610" custScaleY="133821" custLinFactNeighborY="2129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0C7E907-B590-4FA8-BA47-0908BC71EE25}" type="pres">
      <dgm:prSet presAssocID="{80C91609-4155-490D-A93A-2840363F77EF}" presName="rootConnector" presStyleLbl="node2" presStyleIdx="0" presStyleCnt="2"/>
      <dgm:spPr/>
      <dgm:t>
        <a:bodyPr/>
        <a:lstStyle/>
        <a:p>
          <a:endParaRPr lang="es-ES"/>
        </a:p>
      </dgm:t>
    </dgm:pt>
    <dgm:pt modelId="{0DCE5A2E-AABD-41D8-AB45-73FC6E777742}" type="pres">
      <dgm:prSet presAssocID="{80C91609-4155-490D-A93A-2840363F77EF}" presName="hierChild4" presStyleCnt="0"/>
      <dgm:spPr/>
    </dgm:pt>
    <dgm:pt modelId="{4F6E22EF-9940-4E6D-8F89-9A1FB953EB04}" type="pres">
      <dgm:prSet presAssocID="{80C91609-4155-490D-A93A-2840363F77EF}" presName="hierChild5" presStyleCnt="0"/>
      <dgm:spPr/>
    </dgm:pt>
    <dgm:pt modelId="{47103BDE-D6E5-406A-BCC1-8DF383EA5C7E}" type="pres">
      <dgm:prSet presAssocID="{86802382-3BD6-4C54-8E26-5DEB8CB181EB}" presName="Name37" presStyleLbl="parChTrans1D2" presStyleIdx="1" presStyleCnt="2"/>
      <dgm:spPr/>
      <dgm:t>
        <a:bodyPr/>
        <a:lstStyle/>
        <a:p>
          <a:endParaRPr lang="es-ES"/>
        </a:p>
      </dgm:t>
    </dgm:pt>
    <dgm:pt modelId="{09C1A4EE-1A65-45FA-AB19-7045B6ED5B12}" type="pres">
      <dgm:prSet presAssocID="{885E9E1E-5F2B-4515-B3C1-AA3DCDF09F36}" presName="hierRoot2" presStyleCnt="0">
        <dgm:presLayoutVars>
          <dgm:hierBranch val="r"/>
        </dgm:presLayoutVars>
      </dgm:prSet>
      <dgm:spPr/>
    </dgm:pt>
    <dgm:pt modelId="{CA17612E-0D3F-4426-90F8-A0BC428EBBA3}" type="pres">
      <dgm:prSet presAssocID="{885E9E1E-5F2B-4515-B3C1-AA3DCDF09F36}" presName="rootComposite" presStyleCnt="0"/>
      <dgm:spPr/>
    </dgm:pt>
    <dgm:pt modelId="{23A3990A-979C-4CD9-8392-69E509E74575}" type="pres">
      <dgm:prSet presAssocID="{885E9E1E-5F2B-4515-B3C1-AA3DCDF09F36}" presName="rootText" presStyleLbl="node2" presStyleIdx="1" presStyleCnt="2" custScaleX="133610" custScaleY="133821" custLinFactNeighborY="2129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B0138EB-2E7E-4CA8-9E47-6B9F9C33E523}" type="pres">
      <dgm:prSet presAssocID="{885E9E1E-5F2B-4515-B3C1-AA3DCDF09F36}" presName="rootConnector" presStyleLbl="node2" presStyleIdx="1" presStyleCnt="2"/>
      <dgm:spPr/>
      <dgm:t>
        <a:bodyPr/>
        <a:lstStyle/>
        <a:p>
          <a:endParaRPr lang="es-ES"/>
        </a:p>
      </dgm:t>
    </dgm:pt>
    <dgm:pt modelId="{C1BFB8E6-F891-497D-9577-AAE128BD55D2}" type="pres">
      <dgm:prSet presAssocID="{885E9E1E-5F2B-4515-B3C1-AA3DCDF09F36}" presName="hierChild4" presStyleCnt="0"/>
      <dgm:spPr/>
    </dgm:pt>
    <dgm:pt modelId="{BBC5DC5F-E9F3-4F3F-8FA5-973B3401543F}" type="pres">
      <dgm:prSet presAssocID="{885E9E1E-5F2B-4515-B3C1-AA3DCDF09F36}" presName="hierChild5" presStyleCnt="0"/>
      <dgm:spPr/>
    </dgm:pt>
    <dgm:pt modelId="{E6CFA08A-7145-470C-A659-6A725D85622B}" type="pres">
      <dgm:prSet presAssocID="{9DEA55C1-E59C-4B5B-90DC-1D0B54C2B20C}" presName="hierChild3" presStyleCnt="0"/>
      <dgm:spPr/>
    </dgm:pt>
  </dgm:ptLst>
  <dgm:cxnLst>
    <dgm:cxn modelId="{E044471C-568D-4D4B-B370-083DD4D83A70}" type="presOf" srcId="{80C91609-4155-490D-A93A-2840363F77EF}" destId="{0E4A1FB2-B936-4A45-9B17-4DC72B6EC80F}" srcOrd="0" destOrd="0" presId="urn:microsoft.com/office/officeart/2005/8/layout/orgChart1"/>
    <dgm:cxn modelId="{CD919398-2D16-476A-9BB4-B45D31C1442E}" srcId="{9DEA55C1-E59C-4B5B-90DC-1D0B54C2B20C}" destId="{80C91609-4155-490D-A93A-2840363F77EF}" srcOrd="0" destOrd="0" parTransId="{2A362D5D-A3DA-4F6C-8849-2A8C51EEB6D2}" sibTransId="{5A3BE225-2F5B-4161-8A74-36B352EE9587}"/>
    <dgm:cxn modelId="{209FC189-4ABD-432D-968F-0B5C2EA57399}" type="presOf" srcId="{BD3D72B1-EEF6-4EB4-803A-A74A6B419346}" destId="{B3263371-B20E-4D1C-87B0-F232DC5A756C}" srcOrd="0" destOrd="0" presId="urn:microsoft.com/office/officeart/2005/8/layout/orgChart1"/>
    <dgm:cxn modelId="{DA1E6B7F-2BC1-4947-9044-BA24BC07854F}" type="presOf" srcId="{9DEA55C1-E59C-4B5B-90DC-1D0B54C2B20C}" destId="{B2A4EFCD-7609-4E18-A214-10BA88B362DC}" srcOrd="1" destOrd="0" presId="urn:microsoft.com/office/officeart/2005/8/layout/orgChart1"/>
    <dgm:cxn modelId="{D08077C5-DBAD-4625-8A45-ADB598ED1A9C}" type="presOf" srcId="{885E9E1E-5F2B-4515-B3C1-AA3DCDF09F36}" destId="{23A3990A-979C-4CD9-8392-69E509E74575}" srcOrd="0" destOrd="0" presId="urn:microsoft.com/office/officeart/2005/8/layout/orgChart1"/>
    <dgm:cxn modelId="{21ACCCD4-DE5D-4001-A466-DCB03DEC3CF4}" srcId="{9DEA55C1-E59C-4B5B-90DC-1D0B54C2B20C}" destId="{885E9E1E-5F2B-4515-B3C1-AA3DCDF09F36}" srcOrd="1" destOrd="0" parTransId="{86802382-3BD6-4C54-8E26-5DEB8CB181EB}" sibTransId="{46DD0E8E-0770-4200-AE87-53126CBBF7A9}"/>
    <dgm:cxn modelId="{0BECF4CD-D30B-4F3D-A4ED-8324256C865F}" type="presOf" srcId="{86802382-3BD6-4C54-8E26-5DEB8CB181EB}" destId="{47103BDE-D6E5-406A-BCC1-8DF383EA5C7E}" srcOrd="0" destOrd="0" presId="urn:microsoft.com/office/officeart/2005/8/layout/orgChart1"/>
    <dgm:cxn modelId="{0E4FDFD8-A3C2-41BE-8804-9FEF4F8F9EB3}" type="presOf" srcId="{80C91609-4155-490D-A93A-2840363F77EF}" destId="{70C7E907-B590-4FA8-BA47-0908BC71EE25}" srcOrd="1" destOrd="0" presId="urn:microsoft.com/office/officeart/2005/8/layout/orgChart1"/>
    <dgm:cxn modelId="{9F608798-FCD3-460B-A383-4A2CCC372FE3}" type="presOf" srcId="{2A362D5D-A3DA-4F6C-8849-2A8C51EEB6D2}" destId="{12FB5CC2-3F72-4AC8-AF94-50272EAD0FAB}" srcOrd="0" destOrd="0" presId="urn:microsoft.com/office/officeart/2005/8/layout/orgChart1"/>
    <dgm:cxn modelId="{D0AE575D-6943-464F-9EE0-34C25E43A001}" type="presOf" srcId="{885E9E1E-5F2B-4515-B3C1-AA3DCDF09F36}" destId="{4B0138EB-2E7E-4CA8-9E47-6B9F9C33E523}" srcOrd="1" destOrd="0" presId="urn:microsoft.com/office/officeart/2005/8/layout/orgChart1"/>
    <dgm:cxn modelId="{1A17C8A7-580C-4583-AAB9-B61A0402F9CF}" type="presOf" srcId="{9DEA55C1-E59C-4B5B-90DC-1D0B54C2B20C}" destId="{86D99192-4F64-487A-BE9B-B4D3790AE7BC}" srcOrd="0" destOrd="0" presId="urn:microsoft.com/office/officeart/2005/8/layout/orgChart1"/>
    <dgm:cxn modelId="{249329A8-F917-44DE-879B-81493D40AFAF}" srcId="{BD3D72B1-EEF6-4EB4-803A-A74A6B419346}" destId="{9DEA55C1-E59C-4B5B-90DC-1D0B54C2B20C}" srcOrd="0" destOrd="0" parTransId="{DC431621-F922-42D7-987E-BC6EADD572A1}" sibTransId="{1C0576D0-2BD9-4D61-BC42-6FFE9C63440E}"/>
    <dgm:cxn modelId="{C706C8AA-C65C-4227-9DA2-7EB710B0EAB1}" type="presParOf" srcId="{B3263371-B20E-4D1C-87B0-F232DC5A756C}" destId="{8CDE9839-8DE1-472C-9904-C93FC90AA559}" srcOrd="0" destOrd="0" presId="urn:microsoft.com/office/officeart/2005/8/layout/orgChart1"/>
    <dgm:cxn modelId="{85F0F450-A306-491A-8EF4-BBA47B9AD5A7}" type="presParOf" srcId="{8CDE9839-8DE1-472C-9904-C93FC90AA559}" destId="{A15FBA2B-7AAA-4593-A287-168E70F88188}" srcOrd="0" destOrd="0" presId="urn:microsoft.com/office/officeart/2005/8/layout/orgChart1"/>
    <dgm:cxn modelId="{D92277CC-8DF1-4864-BD21-AC3BFE29F4A8}" type="presParOf" srcId="{A15FBA2B-7AAA-4593-A287-168E70F88188}" destId="{86D99192-4F64-487A-BE9B-B4D3790AE7BC}" srcOrd="0" destOrd="0" presId="urn:microsoft.com/office/officeart/2005/8/layout/orgChart1"/>
    <dgm:cxn modelId="{C83154C1-A4B4-40FA-A25E-674FC900841D}" type="presParOf" srcId="{A15FBA2B-7AAA-4593-A287-168E70F88188}" destId="{B2A4EFCD-7609-4E18-A214-10BA88B362DC}" srcOrd="1" destOrd="0" presId="urn:microsoft.com/office/officeart/2005/8/layout/orgChart1"/>
    <dgm:cxn modelId="{15CC15BA-AFFF-4F96-8420-BE6980E43001}" type="presParOf" srcId="{8CDE9839-8DE1-472C-9904-C93FC90AA559}" destId="{05E8A0F8-8F4A-4D16-B455-9B21EE5D83FA}" srcOrd="1" destOrd="0" presId="urn:microsoft.com/office/officeart/2005/8/layout/orgChart1"/>
    <dgm:cxn modelId="{C494FF6C-D17C-4FF0-B155-B1ED8564F906}" type="presParOf" srcId="{05E8A0F8-8F4A-4D16-B455-9B21EE5D83FA}" destId="{12FB5CC2-3F72-4AC8-AF94-50272EAD0FAB}" srcOrd="0" destOrd="0" presId="urn:microsoft.com/office/officeart/2005/8/layout/orgChart1"/>
    <dgm:cxn modelId="{5FDA3D4F-3B92-4CBA-A083-BB1E14FA378B}" type="presParOf" srcId="{05E8A0F8-8F4A-4D16-B455-9B21EE5D83FA}" destId="{B570DFF2-79FF-4DD0-A8FE-728069315CDB}" srcOrd="1" destOrd="0" presId="urn:microsoft.com/office/officeart/2005/8/layout/orgChart1"/>
    <dgm:cxn modelId="{24643477-57B2-43E6-809B-3F3A846EFE1A}" type="presParOf" srcId="{B570DFF2-79FF-4DD0-A8FE-728069315CDB}" destId="{AC57EB8E-F8F8-49E5-AB3B-101A503E7149}" srcOrd="0" destOrd="0" presId="urn:microsoft.com/office/officeart/2005/8/layout/orgChart1"/>
    <dgm:cxn modelId="{BCEB00EC-D6BD-44AF-ABEF-088C1DABAA00}" type="presParOf" srcId="{AC57EB8E-F8F8-49E5-AB3B-101A503E7149}" destId="{0E4A1FB2-B936-4A45-9B17-4DC72B6EC80F}" srcOrd="0" destOrd="0" presId="urn:microsoft.com/office/officeart/2005/8/layout/orgChart1"/>
    <dgm:cxn modelId="{41DF7670-54CF-4F49-8718-3814B571156C}" type="presParOf" srcId="{AC57EB8E-F8F8-49E5-AB3B-101A503E7149}" destId="{70C7E907-B590-4FA8-BA47-0908BC71EE25}" srcOrd="1" destOrd="0" presId="urn:microsoft.com/office/officeart/2005/8/layout/orgChart1"/>
    <dgm:cxn modelId="{CF91C82F-75D0-4C86-8161-83DB7C4E8E45}" type="presParOf" srcId="{B570DFF2-79FF-4DD0-A8FE-728069315CDB}" destId="{0DCE5A2E-AABD-41D8-AB45-73FC6E777742}" srcOrd="1" destOrd="0" presId="urn:microsoft.com/office/officeart/2005/8/layout/orgChart1"/>
    <dgm:cxn modelId="{4EA53B18-809B-4ECF-B63B-B07296E62521}" type="presParOf" srcId="{B570DFF2-79FF-4DD0-A8FE-728069315CDB}" destId="{4F6E22EF-9940-4E6D-8F89-9A1FB953EB04}" srcOrd="2" destOrd="0" presId="urn:microsoft.com/office/officeart/2005/8/layout/orgChart1"/>
    <dgm:cxn modelId="{687CD6D8-7561-4C65-A84E-4DA06B221DB3}" type="presParOf" srcId="{05E8A0F8-8F4A-4D16-B455-9B21EE5D83FA}" destId="{47103BDE-D6E5-406A-BCC1-8DF383EA5C7E}" srcOrd="2" destOrd="0" presId="urn:microsoft.com/office/officeart/2005/8/layout/orgChart1"/>
    <dgm:cxn modelId="{C997E9FD-FEAA-4892-A3F4-CA73B6FDB71F}" type="presParOf" srcId="{05E8A0F8-8F4A-4D16-B455-9B21EE5D83FA}" destId="{09C1A4EE-1A65-45FA-AB19-7045B6ED5B12}" srcOrd="3" destOrd="0" presId="urn:microsoft.com/office/officeart/2005/8/layout/orgChart1"/>
    <dgm:cxn modelId="{565172E2-7B20-4E4F-892B-77C830EC65F6}" type="presParOf" srcId="{09C1A4EE-1A65-45FA-AB19-7045B6ED5B12}" destId="{CA17612E-0D3F-4426-90F8-A0BC428EBBA3}" srcOrd="0" destOrd="0" presId="urn:microsoft.com/office/officeart/2005/8/layout/orgChart1"/>
    <dgm:cxn modelId="{2DFE87C2-B83D-4ACA-9376-EBE0CF3BDFBD}" type="presParOf" srcId="{CA17612E-0D3F-4426-90F8-A0BC428EBBA3}" destId="{23A3990A-979C-4CD9-8392-69E509E74575}" srcOrd="0" destOrd="0" presId="urn:microsoft.com/office/officeart/2005/8/layout/orgChart1"/>
    <dgm:cxn modelId="{72E32749-D0EC-43B8-8C21-B113D1D7471A}" type="presParOf" srcId="{CA17612E-0D3F-4426-90F8-A0BC428EBBA3}" destId="{4B0138EB-2E7E-4CA8-9E47-6B9F9C33E523}" srcOrd="1" destOrd="0" presId="urn:microsoft.com/office/officeart/2005/8/layout/orgChart1"/>
    <dgm:cxn modelId="{0A7E8907-7847-4DCE-A6B8-47207C388829}" type="presParOf" srcId="{09C1A4EE-1A65-45FA-AB19-7045B6ED5B12}" destId="{C1BFB8E6-F891-497D-9577-AAE128BD55D2}" srcOrd="1" destOrd="0" presId="urn:microsoft.com/office/officeart/2005/8/layout/orgChart1"/>
    <dgm:cxn modelId="{8A755556-3E56-43EB-A996-55E39CDD42F5}" type="presParOf" srcId="{09C1A4EE-1A65-45FA-AB19-7045B6ED5B12}" destId="{BBC5DC5F-E9F3-4F3F-8FA5-973B3401543F}" srcOrd="2" destOrd="0" presId="urn:microsoft.com/office/officeart/2005/8/layout/orgChart1"/>
    <dgm:cxn modelId="{18C3984E-57EF-47B1-AA0F-E8F02F941067}" type="presParOf" srcId="{8CDE9839-8DE1-472C-9904-C93FC90AA559}" destId="{E6CFA08A-7145-470C-A659-6A725D85622B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BD3D72B1-EEF6-4EB4-803A-A74A6B41934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9DEA55C1-E59C-4B5B-90DC-1D0B54C2B20C}">
      <dgm:prSet phldrT="[Texto]" custT="1"/>
      <dgm:spPr/>
      <dgm:t>
        <a:bodyPr/>
        <a:lstStyle/>
        <a:p>
          <a:r>
            <a:rPr lang="es-ES" altLang="es-MX" sz="1200" dirty="0">
              <a:latin typeface="+mn-lt"/>
            </a:rPr>
            <a:t>Comisario(a) en </a:t>
          </a:r>
          <a:r>
            <a:rPr lang="es-ES" altLang="es-MX" sz="1200" dirty="0" smtClean="0">
              <a:latin typeface="+mn-lt"/>
            </a:rPr>
            <a:t>Jefe</a:t>
          </a:r>
          <a:endParaRPr lang="es-ES" altLang="es-MX" sz="1200" dirty="0">
            <a:latin typeface="+mn-lt"/>
          </a:endParaRPr>
        </a:p>
      </dgm:t>
    </dgm:pt>
    <dgm:pt modelId="{1C0576D0-2BD9-4D61-BC42-6FFE9C63440E}" type="sib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latin typeface="+mn-lt"/>
          </a:endParaRPr>
        </a:p>
      </dgm:t>
    </dgm:pt>
    <dgm:pt modelId="{DC431621-F922-42D7-987E-BC6EADD572A1}" type="par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latin typeface="+mn-lt"/>
          </a:endParaRPr>
        </a:p>
      </dgm:t>
    </dgm:pt>
    <dgm:pt modelId="{B227FCA4-C83D-40B1-89D5-A4B2B05513BA}">
      <dgm:prSet custT="1"/>
      <dgm:spPr/>
      <dgm:t>
        <a:bodyPr/>
        <a:lstStyle/>
        <a:p>
          <a:r>
            <a:rPr lang="es-MX" sz="1200" dirty="0"/>
            <a:t>Coordinador(a) de </a:t>
          </a:r>
          <a:br>
            <a:rPr lang="es-MX" sz="1200" dirty="0"/>
          </a:br>
          <a:r>
            <a:rPr lang="es-MX" sz="1200" dirty="0"/>
            <a:t>Políticas de </a:t>
          </a:r>
          <a:r>
            <a:rPr lang="es-MX" sz="1200" dirty="0" smtClean="0"/>
            <a:t>Seguridad</a:t>
          </a:r>
          <a:endParaRPr lang="es-MX" sz="1200" dirty="0"/>
        </a:p>
      </dgm:t>
    </dgm:pt>
    <dgm:pt modelId="{D5B87FB0-F104-45A2-8344-43F21588941D}" type="parTrans" cxnId="{EFDB6E4F-6BD1-4831-BA05-02AB405136C9}">
      <dgm:prSet/>
      <dgm:spPr/>
      <dgm:t>
        <a:bodyPr/>
        <a:lstStyle/>
        <a:p>
          <a:endParaRPr lang="es-ES" sz="1200"/>
        </a:p>
      </dgm:t>
    </dgm:pt>
    <dgm:pt modelId="{2B8B86BB-22E4-48CC-BEC5-41F714D4EF6F}" type="sibTrans" cxnId="{EFDB6E4F-6BD1-4831-BA05-02AB405136C9}">
      <dgm:prSet/>
      <dgm:spPr/>
      <dgm:t>
        <a:bodyPr/>
        <a:lstStyle/>
        <a:p>
          <a:endParaRPr lang="es-ES" sz="1200"/>
        </a:p>
      </dgm:t>
    </dgm:pt>
    <dgm:pt modelId="{08BD4404-920B-416A-B382-6FB523DBCAD1}">
      <dgm:prSet custT="1"/>
      <dgm:spPr/>
      <dgm:t>
        <a:bodyPr/>
        <a:lstStyle/>
        <a:p>
          <a:r>
            <a:rPr lang="es-MX" sz="1200" dirty="0"/>
            <a:t>Jefe(a) de Políticas </a:t>
          </a:r>
          <a:br>
            <a:rPr lang="es-MX" sz="1200" dirty="0"/>
          </a:br>
          <a:r>
            <a:rPr lang="es-MX" sz="1200" dirty="0" smtClean="0"/>
            <a:t>Públicas</a:t>
          </a:r>
          <a:endParaRPr lang="es-MX" sz="1200" dirty="0"/>
        </a:p>
      </dgm:t>
    </dgm:pt>
    <dgm:pt modelId="{DDCA6A7E-66FB-491A-B13B-9970C8A32901}" type="parTrans" cxnId="{9A4D27C8-2C92-4C35-9850-6D6D85463D74}">
      <dgm:prSet/>
      <dgm:spPr/>
      <dgm:t>
        <a:bodyPr/>
        <a:lstStyle/>
        <a:p>
          <a:endParaRPr lang="es-ES" sz="1200"/>
        </a:p>
      </dgm:t>
    </dgm:pt>
    <dgm:pt modelId="{F74F7A9C-5220-4EE4-A94A-517008F18EC0}" type="sibTrans" cxnId="{9A4D27C8-2C92-4C35-9850-6D6D85463D74}">
      <dgm:prSet/>
      <dgm:spPr/>
      <dgm:t>
        <a:bodyPr/>
        <a:lstStyle/>
        <a:p>
          <a:endParaRPr lang="es-ES" sz="1200"/>
        </a:p>
      </dgm:t>
    </dgm:pt>
    <dgm:pt modelId="{809C55C8-1A1C-478F-9DB0-BBFE35BE9B68}">
      <dgm:prSet custT="1"/>
      <dgm:spPr/>
      <dgm:t>
        <a:bodyPr/>
        <a:lstStyle/>
        <a:p>
          <a:r>
            <a:rPr lang="es-MX" sz="1200" dirty="0" smtClean="0"/>
            <a:t>Coordinador(a) Ejecutivo(a)</a:t>
          </a:r>
        </a:p>
      </dgm:t>
    </dgm:pt>
    <dgm:pt modelId="{47D93DA0-848D-44DE-9FF5-8A23F31F34D0}" type="parTrans" cxnId="{4922C370-CEF8-494D-BE6A-33C434BB8AF1}">
      <dgm:prSet/>
      <dgm:spPr/>
      <dgm:t>
        <a:bodyPr/>
        <a:lstStyle/>
        <a:p>
          <a:endParaRPr lang="es-ES" sz="1200"/>
        </a:p>
      </dgm:t>
    </dgm:pt>
    <dgm:pt modelId="{DD78C23A-0E4C-499B-9450-6B704F641D27}" type="sibTrans" cxnId="{4922C370-CEF8-494D-BE6A-33C434BB8AF1}">
      <dgm:prSet/>
      <dgm:spPr/>
      <dgm:t>
        <a:bodyPr/>
        <a:lstStyle/>
        <a:p>
          <a:endParaRPr lang="es-ES" sz="1200"/>
        </a:p>
      </dgm:t>
    </dgm:pt>
    <dgm:pt modelId="{E28CBDC2-9455-41E4-BC76-58BDC1E93794}">
      <dgm:prSet custT="1"/>
      <dgm:spPr/>
      <dgm:t>
        <a:bodyPr/>
        <a:lstStyle/>
        <a:p>
          <a:r>
            <a:rPr lang="es-MX" sz="1200" dirty="0" smtClean="0"/>
            <a:t>Jefe(a) de Asuntos </a:t>
          </a:r>
          <a:br>
            <a:rPr lang="es-MX" sz="1200" dirty="0" smtClean="0"/>
          </a:br>
          <a:r>
            <a:rPr lang="es-MX" sz="1200" dirty="0" smtClean="0"/>
            <a:t>Jurídicos(as)</a:t>
          </a:r>
        </a:p>
      </dgm:t>
    </dgm:pt>
    <dgm:pt modelId="{D076B606-88BF-4905-BA43-A17E35C2D284}" type="parTrans" cxnId="{07925A45-C4C4-40F1-A5BC-621BAE1C9731}">
      <dgm:prSet/>
      <dgm:spPr/>
      <dgm:t>
        <a:bodyPr/>
        <a:lstStyle/>
        <a:p>
          <a:endParaRPr lang="es-ES" sz="1200"/>
        </a:p>
      </dgm:t>
    </dgm:pt>
    <dgm:pt modelId="{7C0482B9-C31D-4FEF-BF83-FF4E0EF5A042}" type="sibTrans" cxnId="{07925A45-C4C4-40F1-A5BC-621BAE1C9731}">
      <dgm:prSet/>
      <dgm:spPr/>
      <dgm:t>
        <a:bodyPr/>
        <a:lstStyle/>
        <a:p>
          <a:endParaRPr lang="es-ES" sz="1200"/>
        </a:p>
      </dgm:t>
    </dgm:pt>
    <dgm:pt modelId="{CB7F26F2-A56E-4CF4-AAF0-E294E1304D93}">
      <dgm:prSet custT="1"/>
      <dgm:spPr/>
      <dgm:t>
        <a:bodyPr/>
        <a:lstStyle/>
        <a:p>
          <a:r>
            <a:rPr lang="es-MX" altLang="es-MX" sz="1200" dirty="0" smtClean="0">
              <a:latin typeface="+mn-lt"/>
            </a:rPr>
            <a:t>Analista</a:t>
          </a:r>
        </a:p>
      </dgm:t>
    </dgm:pt>
    <dgm:pt modelId="{44F7B1B7-F3B7-4406-984C-DBF36CAD098B}" type="parTrans" cxnId="{403F2C58-2D77-4490-9B35-FBEA1FDD6079}">
      <dgm:prSet/>
      <dgm:spPr/>
      <dgm:t>
        <a:bodyPr/>
        <a:lstStyle/>
        <a:p>
          <a:endParaRPr lang="es-ES" sz="1200"/>
        </a:p>
      </dgm:t>
    </dgm:pt>
    <dgm:pt modelId="{AB7C6FF5-F431-452A-8CA5-8B13AFC05383}" type="sibTrans" cxnId="{403F2C58-2D77-4490-9B35-FBEA1FDD6079}">
      <dgm:prSet/>
      <dgm:spPr/>
      <dgm:t>
        <a:bodyPr/>
        <a:lstStyle/>
        <a:p>
          <a:endParaRPr lang="es-ES" sz="1200"/>
        </a:p>
      </dgm:t>
    </dgm:pt>
    <dgm:pt modelId="{C2562008-B84F-48FC-B547-0C155C198232}">
      <dgm:prSet custT="1"/>
      <dgm:spPr/>
      <dgm:t>
        <a:bodyPr/>
        <a:lstStyle/>
        <a:p>
          <a:r>
            <a:rPr lang="es-MX" altLang="es-MX" sz="1200" dirty="0" smtClean="0">
              <a:latin typeface="+mn-lt"/>
            </a:rPr>
            <a:t>Analista</a:t>
          </a:r>
        </a:p>
      </dgm:t>
    </dgm:pt>
    <dgm:pt modelId="{75D05C89-7810-4347-9692-3042D64E0331}" type="parTrans" cxnId="{E578A5D3-75D9-4825-A065-E735C221216C}">
      <dgm:prSet/>
      <dgm:spPr/>
      <dgm:t>
        <a:bodyPr/>
        <a:lstStyle/>
        <a:p>
          <a:endParaRPr lang="es-ES" sz="1200"/>
        </a:p>
      </dgm:t>
    </dgm:pt>
    <dgm:pt modelId="{2471EA88-89BB-4679-ABF4-59EB2C0B924D}" type="sibTrans" cxnId="{E578A5D3-75D9-4825-A065-E735C221216C}">
      <dgm:prSet/>
      <dgm:spPr/>
      <dgm:t>
        <a:bodyPr/>
        <a:lstStyle/>
        <a:p>
          <a:endParaRPr lang="es-ES" sz="1200"/>
        </a:p>
      </dgm:t>
    </dgm:pt>
    <dgm:pt modelId="{B3263371-B20E-4D1C-87B0-F232DC5A756C}" type="pres">
      <dgm:prSet presAssocID="{BD3D72B1-EEF6-4EB4-803A-A74A6B4193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8CDE9839-8DE1-472C-9904-C93FC90AA559}" type="pres">
      <dgm:prSet presAssocID="{9DEA55C1-E59C-4B5B-90DC-1D0B54C2B20C}" presName="hierRoot1" presStyleCnt="0">
        <dgm:presLayoutVars>
          <dgm:hierBranch/>
        </dgm:presLayoutVars>
      </dgm:prSet>
      <dgm:spPr/>
    </dgm:pt>
    <dgm:pt modelId="{A15FBA2B-7AAA-4593-A287-168E70F88188}" type="pres">
      <dgm:prSet presAssocID="{9DEA55C1-E59C-4B5B-90DC-1D0B54C2B20C}" presName="rootComposite1" presStyleCnt="0"/>
      <dgm:spPr/>
    </dgm:pt>
    <dgm:pt modelId="{86D99192-4F64-487A-BE9B-B4D3790AE7BC}" type="pres">
      <dgm:prSet presAssocID="{9DEA55C1-E59C-4B5B-90DC-1D0B54C2B20C}" presName="rootText1" presStyleLbl="node0" presStyleIdx="0" presStyleCnt="1" custScaleX="113795" custScaleY="112942" custLinFactNeighborX="-136" custLinFactNeighborY="1090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2A4EFCD-7609-4E18-A214-10BA88B362DC}" type="pres">
      <dgm:prSet presAssocID="{9DEA55C1-E59C-4B5B-90DC-1D0B54C2B20C}" presName="rootConnector1" presStyleLbl="node1" presStyleIdx="0" presStyleCnt="0"/>
      <dgm:spPr/>
      <dgm:t>
        <a:bodyPr/>
        <a:lstStyle/>
        <a:p>
          <a:endParaRPr lang="es-ES"/>
        </a:p>
      </dgm:t>
    </dgm:pt>
    <dgm:pt modelId="{05E8A0F8-8F4A-4D16-B455-9B21EE5D83FA}" type="pres">
      <dgm:prSet presAssocID="{9DEA55C1-E59C-4B5B-90DC-1D0B54C2B20C}" presName="hierChild2" presStyleCnt="0"/>
      <dgm:spPr/>
    </dgm:pt>
    <dgm:pt modelId="{33097748-9B1F-4E75-B0E6-CBD58F9D6967}" type="pres">
      <dgm:prSet presAssocID="{D5B87FB0-F104-45A2-8344-43F21588941D}" presName="Name35" presStyleLbl="parChTrans1D2" presStyleIdx="0" presStyleCnt="2"/>
      <dgm:spPr/>
      <dgm:t>
        <a:bodyPr/>
        <a:lstStyle/>
        <a:p>
          <a:endParaRPr lang="es-ES"/>
        </a:p>
      </dgm:t>
    </dgm:pt>
    <dgm:pt modelId="{4ACDF92A-C3D0-42F9-B2EF-402E921C94DB}" type="pres">
      <dgm:prSet presAssocID="{B227FCA4-C83D-40B1-89D5-A4B2B05513BA}" presName="hierRoot2" presStyleCnt="0">
        <dgm:presLayoutVars>
          <dgm:hierBranch/>
        </dgm:presLayoutVars>
      </dgm:prSet>
      <dgm:spPr/>
    </dgm:pt>
    <dgm:pt modelId="{D080D55E-1B33-4663-9621-99B6F3E79254}" type="pres">
      <dgm:prSet presAssocID="{B227FCA4-C83D-40B1-89D5-A4B2B05513BA}" presName="rootComposite" presStyleCnt="0"/>
      <dgm:spPr/>
    </dgm:pt>
    <dgm:pt modelId="{D200FB0C-6202-47DF-8915-85ABCE4008A7}" type="pres">
      <dgm:prSet presAssocID="{B227FCA4-C83D-40B1-89D5-A4B2B05513BA}" presName="rootText" presStyleLbl="node2" presStyleIdx="0" presStyleCnt="2" custScaleX="99060" custLinFactNeighborX="-136" custLinFactNeighborY="1091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5D2B301-9913-4414-8C21-D2D0EE9F78C6}" type="pres">
      <dgm:prSet presAssocID="{B227FCA4-C83D-40B1-89D5-A4B2B05513BA}" presName="rootConnector" presStyleLbl="node2" presStyleIdx="0" presStyleCnt="2"/>
      <dgm:spPr/>
      <dgm:t>
        <a:bodyPr/>
        <a:lstStyle/>
        <a:p>
          <a:endParaRPr lang="es-ES"/>
        </a:p>
      </dgm:t>
    </dgm:pt>
    <dgm:pt modelId="{B281B4BA-3ED4-4E3F-AD57-FD6758ABB134}" type="pres">
      <dgm:prSet presAssocID="{B227FCA4-C83D-40B1-89D5-A4B2B05513BA}" presName="hierChild4" presStyleCnt="0"/>
      <dgm:spPr/>
    </dgm:pt>
    <dgm:pt modelId="{353BE47B-CBF0-4A50-9B0C-CB916FB3ACAD}" type="pres">
      <dgm:prSet presAssocID="{DDCA6A7E-66FB-491A-B13B-9970C8A32901}" presName="Name35" presStyleLbl="parChTrans1D3" presStyleIdx="0" presStyleCnt="2"/>
      <dgm:spPr/>
      <dgm:t>
        <a:bodyPr/>
        <a:lstStyle/>
        <a:p>
          <a:endParaRPr lang="es-ES"/>
        </a:p>
      </dgm:t>
    </dgm:pt>
    <dgm:pt modelId="{C9983E23-CCDC-4804-924F-327C486EF670}" type="pres">
      <dgm:prSet presAssocID="{08BD4404-920B-416A-B382-6FB523DBCAD1}" presName="hierRoot2" presStyleCnt="0">
        <dgm:presLayoutVars>
          <dgm:hierBranch/>
        </dgm:presLayoutVars>
      </dgm:prSet>
      <dgm:spPr/>
    </dgm:pt>
    <dgm:pt modelId="{E62725A3-DD81-4CD2-98DF-69EA8F603A5D}" type="pres">
      <dgm:prSet presAssocID="{08BD4404-920B-416A-B382-6FB523DBCAD1}" presName="rootComposite" presStyleCnt="0"/>
      <dgm:spPr/>
    </dgm:pt>
    <dgm:pt modelId="{36B1AE22-9E39-4DDF-9249-3B7E0CCF85A4}" type="pres">
      <dgm:prSet presAssocID="{08BD4404-920B-416A-B382-6FB523DBCAD1}" presName="rootText" presStyleLbl="node3" presStyleIdx="0" presStyleCnt="2" custScaleX="99060" custLinFactNeighborY="892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545BDD0-5695-43C0-8284-5F8927165414}" type="pres">
      <dgm:prSet presAssocID="{08BD4404-920B-416A-B382-6FB523DBCAD1}" presName="rootConnector" presStyleLbl="node3" presStyleIdx="0" presStyleCnt="2"/>
      <dgm:spPr/>
      <dgm:t>
        <a:bodyPr/>
        <a:lstStyle/>
        <a:p>
          <a:endParaRPr lang="es-ES"/>
        </a:p>
      </dgm:t>
    </dgm:pt>
    <dgm:pt modelId="{E1C2D3F8-AD8A-4BF4-AF0D-6A0CC8E8752F}" type="pres">
      <dgm:prSet presAssocID="{08BD4404-920B-416A-B382-6FB523DBCAD1}" presName="hierChild4" presStyleCnt="0"/>
      <dgm:spPr/>
    </dgm:pt>
    <dgm:pt modelId="{5B0CC7ED-F7CB-4A85-9A91-F014666D38C5}" type="pres">
      <dgm:prSet presAssocID="{75D05C89-7810-4347-9692-3042D64E0331}" presName="Name35" presStyleLbl="parChTrans1D4" presStyleIdx="0" presStyleCnt="2"/>
      <dgm:spPr/>
      <dgm:t>
        <a:bodyPr/>
        <a:lstStyle/>
        <a:p>
          <a:endParaRPr lang="es-ES"/>
        </a:p>
      </dgm:t>
    </dgm:pt>
    <dgm:pt modelId="{4FE0EB1D-2BA0-4C66-BD55-2A199469B943}" type="pres">
      <dgm:prSet presAssocID="{C2562008-B84F-48FC-B547-0C155C198232}" presName="hierRoot2" presStyleCnt="0">
        <dgm:presLayoutVars>
          <dgm:hierBranch val="init"/>
        </dgm:presLayoutVars>
      </dgm:prSet>
      <dgm:spPr/>
    </dgm:pt>
    <dgm:pt modelId="{7DE1C47E-4FDD-4B21-9807-5DF52CDB8D29}" type="pres">
      <dgm:prSet presAssocID="{C2562008-B84F-48FC-B547-0C155C198232}" presName="rootComposite" presStyleCnt="0"/>
      <dgm:spPr/>
    </dgm:pt>
    <dgm:pt modelId="{407623D5-E29F-4BCA-809D-D5DBB82D4D79}" type="pres">
      <dgm:prSet presAssocID="{C2562008-B84F-48FC-B547-0C155C198232}" presName="rootText" presStyleLbl="node4" presStyleIdx="0" presStyleCnt="2" custScaleX="9906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55566B3-7DD1-437D-82B0-44DD2F24B23A}" type="pres">
      <dgm:prSet presAssocID="{C2562008-B84F-48FC-B547-0C155C198232}" presName="rootConnector" presStyleLbl="node4" presStyleIdx="0" presStyleCnt="2"/>
      <dgm:spPr/>
      <dgm:t>
        <a:bodyPr/>
        <a:lstStyle/>
        <a:p>
          <a:endParaRPr lang="es-ES"/>
        </a:p>
      </dgm:t>
    </dgm:pt>
    <dgm:pt modelId="{F9696C79-1CEA-4619-83C1-514081E4F6E2}" type="pres">
      <dgm:prSet presAssocID="{C2562008-B84F-48FC-B547-0C155C198232}" presName="hierChild4" presStyleCnt="0"/>
      <dgm:spPr/>
    </dgm:pt>
    <dgm:pt modelId="{A2F30165-7A2B-4556-BDDB-C285C7735C7A}" type="pres">
      <dgm:prSet presAssocID="{C2562008-B84F-48FC-B547-0C155C198232}" presName="hierChild5" presStyleCnt="0"/>
      <dgm:spPr/>
    </dgm:pt>
    <dgm:pt modelId="{8CB9B434-F7D5-455F-AE20-897266308819}" type="pres">
      <dgm:prSet presAssocID="{08BD4404-920B-416A-B382-6FB523DBCAD1}" presName="hierChild5" presStyleCnt="0"/>
      <dgm:spPr/>
    </dgm:pt>
    <dgm:pt modelId="{CEEDCCE5-8638-4E54-87F7-3C9E645BA5FF}" type="pres">
      <dgm:prSet presAssocID="{B227FCA4-C83D-40B1-89D5-A4B2B05513BA}" presName="hierChild5" presStyleCnt="0"/>
      <dgm:spPr/>
    </dgm:pt>
    <dgm:pt modelId="{5ECD9DA5-A573-4D3F-98CF-48E18E68FFF9}" type="pres">
      <dgm:prSet presAssocID="{47D93DA0-848D-44DE-9FF5-8A23F31F34D0}" presName="Name35" presStyleLbl="parChTrans1D2" presStyleIdx="1" presStyleCnt="2"/>
      <dgm:spPr/>
      <dgm:t>
        <a:bodyPr/>
        <a:lstStyle/>
        <a:p>
          <a:endParaRPr lang="es-ES"/>
        </a:p>
      </dgm:t>
    </dgm:pt>
    <dgm:pt modelId="{7810F10D-FC55-4F9C-B76F-F934DC8D4852}" type="pres">
      <dgm:prSet presAssocID="{809C55C8-1A1C-478F-9DB0-BBFE35BE9B68}" presName="hierRoot2" presStyleCnt="0">
        <dgm:presLayoutVars>
          <dgm:hierBranch/>
        </dgm:presLayoutVars>
      </dgm:prSet>
      <dgm:spPr/>
    </dgm:pt>
    <dgm:pt modelId="{70717E8E-6A39-4AF2-8797-DE2C9ABB5E22}" type="pres">
      <dgm:prSet presAssocID="{809C55C8-1A1C-478F-9DB0-BBFE35BE9B68}" presName="rootComposite" presStyleCnt="0"/>
      <dgm:spPr/>
    </dgm:pt>
    <dgm:pt modelId="{A1D5DE3C-091B-469D-85EF-32D8014B1972}" type="pres">
      <dgm:prSet presAssocID="{809C55C8-1A1C-478F-9DB0-BBFE35BE9B68}" presName="rootText" presStyleLbl="node2" presStyleIdx="1" presStyleCnt="2" custScaleX="99060" custLinFactNeighborX="541" custLinFactNeighborY="1091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7415D12-ACD2-4405-A75B-D9D4E3CF933A}" type="pres">
      <dgm:prSet presAssocID="{809C55C8-1A1C-478F-9DB0-BBFE35BE9B68}" presName="rootConnector" presStyleLbl="node2" presStyleIdx="1" presStyleCnt="2"/>
      <dgm:spPr/>
      <dgm:t>
        <a:bodyPr/>
        <a:lstStyle/>
        <a:p>
          <a:endParaRPr lang="es-ES"/>
        </a:p>
      </dgm:t>
    </dgm:pt>
    <dgm:pt modelId="{75E4452E-DA1F-4379-BA5E-F64BBA3549BC}" type="pres">
      <dgm:prSet presAssocID="{809C55C8-1A1C-478F-9DB0-BBFE35BE9B68}" presName="hierChild4" presStyleCnt="0"/>
      <dgm:spPr/>
    </dgm:pt>
    <dgm:pt modelId="{8989DECF-31A6-4812-809B-1480BF047601}" type="pres">
      <dgm:prSet presAssocID="{D076B606-88BF-4905-BA43-A17E35C2D284}" presName="Name35" presStyleLbl="parChTrans1D3" presStyleIdx="1" presStyleCnt="2"/>
      <dgm:spPr/>
      <dgm:t>
        <a:bodyPr/>
        <a:lstStyle/>
        <a:p>
          <a:endParaRPr lang="es-ES"/>
        </a:p>
      </dgm:t>
    </dgm:pt>
    <dgm:pt modelId="{0E88BD5A-FEF0-46CF-AAA5-793A229CB8F8}" type="pres">
      <dgm:prSet presAssocID="{E28CBDC2-9455-41E4-BC76-58BDC1E93794}" presName="hierRoot2" presStyleCnt="0">
        <dgm:presLayoutVars>
          <dgm:hierBranch/>
        </dgm:presLayoutVars>
      </dgm:prSet>
      <dgm:spPr/>
    </dgm:pt>
    <dgm:pt modelId="{29FA9BFB-DC42-4110-9453-1008414EF159}" type="pres">
      <dgm:prSet presAssocID="{E28CBDC2-9455-41E4-BC76-58BDC1E93794}" presName="rootComposite" presStyleCnt="0"/>
      <dgm:spPr/>
    </dgm:pt>
    <dgm:pt modelId="{3DC57648-A2CD-43F6-B708-D43192E1F2EC}" type="pres">
      <dgm:prSet presAssocID="{E28CBDC2-9455-41E4-BC76-58BDC1E93794}" presName="rootText" presStyleLbl="node3" presStyleIdx="1" presStyleCnt="2" custScaleX="99060" custLinFactNeighborX="105" custLinFactNeighborY="784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13FCF46-1097-48C3-B154-422E34A43788}" type="pres">
      <dgm:prSet presAssocID="{E28CBDC2-9455-41E4-BC76-58BDC1E93794}" presName="rootConnector" presStyleLbl="node3" presStyleIdx="1" presStyleCnt="2"/>
      <dgm:spPr/>
      <dgm:t>
        <a:bodyPr/>
        <a:lstStyle/>
        <a:p>
          <a:endParaRPr lang="es-ES"/>
        </a:p>
      </dgm:t>
    </dgm:pt>
    <dgm:pt modelId="{6CBCA01F-FADF-405A-8ED0-1DCD665AE98D}" type="pres">
      <dgm:prSet presAssocID="{E28CBDC2-9455-41E4-BC76-58BDC1E93794}" presName="hierChild4" presStyleCnt="0"/>
      <dgm:spPr/>
    </dgm:pt>
    <dgm:pt modelId="{9F8BE0DB-BB91-4D9E-9C97-76B345430D67}" type="pres">
      <dgm:prSet presAssocID="{44F7B1B7-F3B7-4406-984C-DBF36CAD098B}" presName="Name35" presStyleLbl="parChTrans1D4" presStyleIdx="1" presStyleCnt="2"/>
      <dgm:spPr/>
      <dgm:t>
        <a:bodyPr/>
        <a:lstStyle/>
        <a:p>
          <a:endParaRPr lang="es-ES"/>
        </a:p>
      </dgm:t>
    </dgm:pt>
    <dgm:pt modelId="{E2D0C7A6-140A-428F-B1B0-2FDF568A40EE}" type="pres">
      <dgm:prSet presAssocID="{CB7F26F2-A56E-4CF4-AAF0-E294E1304D93}" presName="hierRoot2" presStyleCnt="0">
        <dgm:presLayoutVars>
          <dgm:hierBranch val="init"/>
        </dgm:presLayoutVars>
      </dgm:prSet>
      <dgm:spPr/>
    </dgm:pt>
    <dgm:pt modelId="{F0816C75-9F82-43B1-B353-DD24AA7B3394}" type="pres">
      <dgm:prSet presAssocID="{CB7F26F2-A56E-4CF4-AAF0-E294E1304D93}" presName="rootComposite" presStyleCnt="0"/>
      <dgm:spPr/>
    </dgm:pt>
    <dgm:pt modelId="{3A6A19B7-9AA8-4710-8B9F-A75A716C3B48}" type="pres">
      <dgm:prSet presAssocID="{CB7F26F2-A56E-4CF4-AAF0-E294E1304D93}" presName="rootText" presStyleLbl="node4" presStyleIdx="1" presStyleCnt="2" custScaleX="9906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8D88607-6F3F-4EB7-A730-E18B9AE6EE4A}" type="pres">
      <dgm:prSet presAssocID="{CB7F26F2-A56E-4CF4-AAF0-E294E1304D93}" presName="rootConnector" presStyleLbl="node4" presStyleIdx="1" presStyleCnt="2"/>
      <dgm:spPr/>
      <dgm:t>
        <a:bodyPr/>
        <a:lstStyle/>
        <a:p>
          <a:endParaRPr lang="es-ES"/>
        </a:p>
      </dgm:t>
    </dgm:pt>
    <dgm:pt modelId="{F1A7E02D-0404-4289-9A6C-D41BDBE90AFF}" type="pres">
      <dgm:prSet presAssocID="{CB7F26F2-A56E-4CF4-AAF0-E294E1304D93}" presName="hierChild4" presStyleCnt="0"/>
      <dgm:spPr/>
    </dgm:pt>
    <dgm:pt modelId="{3B878974-9C39-4CE9-B625-91CE2A06C51D}" type="pres">
      <dgm:prSet presAssocID="{CB7F26F2-A56E-4CF4-AAF0-E294E1304D93}" presName="hierChild5" presStyleCnt="0"/>
      <dgm:spPr/>
    </dgm:pt>
    <dgm:pt modelId="{8B11793F-5527-4947-A362-ADE00653E36B}" type="pres">
      <dgm:prSet presAssocID="{E28CBDC2-9455-41E4-BC76-58BDC1E93794}" presName="hierChild5" presStyleCnt="0"/>
      <dgm:spPr/>
    </dgm:pt>
    <dgm:pt modelId="{892CBB57-F992-4A6E-9A01-AC913BFB408D}" type="pres">
      <dgm:prSet presAssocID="{809C55C8-1A1C-478F-9DB0-BBFE35BE9B68}" presName="hierChild5" presStyleCnt="0"/>
      <dgm:spPr/>
    </dgm:pt>
    <dgm:pt modelId="{E6CFA08A-7145-470C-A659-6A725D85622B}" type="pres">
      <dgm:prSet presAssocID="{9DEA55C1-E59C-4B5B-90DC-1D0B54C2B20C}" presName="hierChild3" presStyleCnt="0"/>
      <dgm:spPr/>
    </dgm:pt>
  </dgm:ptLst>
  <dgm:cxnLst>
    <dgm:cxn modelId="{4C7A7968-00D3-43E2-9D20-0734E8ABB795}" type="presOf" srcId="{B227FCA4-C83D-40B1-89D5-A4B2B05513BA}" destId="{D200FB0C-6202-47DF-8915-85ABCE4008A7}" srcOrd="0" destOrd="0" presId="urn:microsoft.com/office/officeart/2005/8/layout/orgChart1"/>
    <dgm:cxn modelId="{403F2C58-2D77-4490-9B35-FBEA1FDD6079}" srcId="{E28CBDC2-9455-41E4-BC76-58BDC1E93794}" destId="{CB7F26F2-A56E-4CF4-AAF0-E294E1304D93}" srcOrd="0" destOrd="0" parTransId="{44F7B1B7-F3B7-4406-984C-DBF36CAD098B}" sibTransId="{AB7C6FF5-F431-452A-8CA5-8B13AFC05383}"/>
    <dgm:cxn modelId="{676A5697-3958-44E0-AE70-A2A0BE882A55}" type="presOf" srcId="{B227FCA4-C83D-40B1-89D5-A4B2B05513BA}" destId="{B5D2B301-9913-4414-8C21-D2D0EE9F78C6}" srcOrd="1" destOrd="0" presId="urn:microsoft.com/office/officeart/2005/8/layout/orgChart1"/>
    <dgm:cxn modelId="{4922C370-CEF8-494D-BE6A-33C434BB8AF1}" srcId="{9DEA55C1-E59C-4B5B-90DC-1D0B54C2B20C}" destId="{809C55C8-1A1C-478F-9DB0-BBFE35BE9B68}" srcOrd="1" destOrd="0" parTransId="{47D93DA0-848D-44DE-9FF5-8A23F31F34D0}" sibTransId="{DD78C23A-0E4C-499B-9450-6B704F641D27}"/>
    <dgm:cxn modelId="{B4E5ACF7-DE4B-46F2-876F-0F491AC663B7}" type="presOf" srcId="{08BD4404-920B-416A-B382-6FB523DBCAD1}" destId="{C545BDD0-5695-43C0-8284-5F8927165414}" srcOrd="1" destOrd="0" presId="urn:microsoft.com/office/officeart/2005/8/layout/orgChart1"/>
    <dgm:cxn modelId="{A964EB56-0EE6-4039-AB58-3DD7D28514BA}" type="presOf" srcId="{CB7F26F2-A56E-4CF4-AAF0-E294E1304D93}" destId="{3A6A19B7-9AA8-4710-8B9F-A75A716C3B48}" srcOrd="0" destOrd="0" presId="urn:microsoft.com/office/officeart/2005/8/layout/orgChart1"/>
    <dgm:cxn modelId="{C1D7B9BB-F556-4295-847A-CE3176339D69}" type="presOf" srcId="{08BD4404-920B-416A-B382-6FB523DBCAD1}" destId="{36B1AE22-9E39-4DDF-9249-3B7E0CCF85A4}" srcOrd="0" destOrd="0" presId="urn:microsoft.com/office/officeart/2005/8/layout/orgChart1"/>
    <dgm:cxn modelId="{6C07EED4-2192-4939-9600-57395B19329B}" type="presOf" srcId="{75D05C89-7810-4347-9692-3042D64E0331}" destId="{5B0CC7ED-F7CB-4A85-9A91-F014666D38C5}" srcOrd="0" destOrd="0" presId="urn:microsoft.com/office/officeart/2005/8/layout/orgChart1"/>
    <dgm:cxn modelId="{E578A5D3-75D9-4825-A065-E735C221216C}" srcId="{08BD4404-920B-416A-B382-6FB523DBCAD1}" destId="{C2562008-B84F-48FC-B547-0C155C198232}" srcOrd="0" destOrd="0" parTransId="{75D05C89-7810-4347-9692-3042D64E0331}" sibTransId="{2471EA88-89BB-4679-ABF4-59EB2C0B924D}"/>
    <dgm:cxn modelId="{C4D0082C-427F-45C7-8563-1037EC6B87E5}" type="presOf" srcId="{C2562008-B84F-48FC-B547-0C155C198232}" destId="{155566B3-7DD1-437D-82B0-44DD2F24B23A}" srcOrd="1" destOrd="0" presId="urn:microsoft.com/office/officeart/2005/8/layout/orgChart1"/>
    <dgm:cxn modelId="{DE048987-BF63-4BBA-8DD9-A64CE46BC0DC}" type="presOf" srcId="{47D93DA0-848D-44DE-9FF5-8A23F31F34D0}" destId="{5ECD9DA5-A573-4D3F-98CF-48E18E68FFF9}" srcOrd="0" destOrd="0" presId="urn:microsoft.com/office/officeart/2005/8/layout/orgChart1"/>
    <dgm:cxn modelId="{FCA9D857-77FC-44F9-AD16-FBDBAC5249D1}" type="presOf" srcId="{809C55C8-1A1C-478F-9DB0-BBFE35BE9B68}" destId="{A1D5DE3C-091B-469D-85EF-32D8014B1972}" srcOrd="0" destOrd="0" presId="urn:microsoft.com/office/officeart/2005/8/layout/orgChart1"/>
    <dgm:cxn modelId="{499A318A-5A24-4AD6-AAFB-AE3510A92E30}" type="presOf" srcId="{CB7F26F2-A56E-4CF4-AAF0-E294E1304D93}" destId="{C8D88607-6F3F-4EB7-A730-E18B9AE6EE4A}" srcOrd="1" destOrd="0" presId="urn:microsoft.com/office/officeart/2005/8/layout/orgChart1"/>
    <dgm:cxn modelId="{1CC3B010-FB99-4CDE-B9F9-5E618AF6AF55}" type="presOf" srcId="{9DEA55C1-E59C-4B5B-90DC-1D0B54C2B20C}" destId="{86D99192-4F64-487A-BE9B-B4D3790AE7BC}" srcOrd="0" destOrd="0" presId="urn:microsoft.com/office/officeart/2005/8/layout/orgChart1"/>
    <dgm:cxn modelId="{8E6ED2FA-443B-430F-922D-5D66E225888F}" type="presOf" srcId="{44F7B1B7-F3B7-4406-984C-DBF36CAD098B}" destId="{9F8BE0DB-BB91-4D9E-9C97-76B345430D67}" srcOrd="0" destOrd="0" presId="urn:microsoft.com/office/officeart/2005/8/layout/orgChart1"/>
    <dgm:cxn modelId="{EFDB6E4F-6BD1-4831-BA05-02AB405136C9}" srcId="{9DEA55C1-E59C-4B5B-90DC-1D0B54C2B20C}" destId="{B227FCA4-C83D-40B1-89D5-A4B2B05513BA}" srcOrd="0" destOrd="0" parTransId="{D5B87FB0-F104-45A2-8344-43F21588941D}" sibTransId="{2B8B86BB-22E4-48CC-BEC5-41F714D4EF6F}"/>
    <dgm:cxn modelId="{3DD42EA3-2F07-4CA5-B8BE-0A911935A18F}" type="presOf" srcId="{E28CBDC2-9455-41E4-BC76-58BDC1E93794}" destId="{3DC57648-A2CD-43F6-B708-D43192E1F2EC}" srcOrd="0" destOrd="0" presId="urn:microsoft.com/office/officeart/2005/8/layout/orgChart1"/>
    <dgm:cxn modelId="{2AC1D864-BEFC-4C45-9D88-396B90E9ABB2}" type="presOf" srcId="{C2562008-B84F-48FC-B547-0C155C198232}" destId="{407623D5-E29F-4BCA-809D-D5DBB82D4D79}" srcOrd="0" destOrd="0" presId="urn:microsoft.com/office/officeart/2005/8/layout/orgChart1"/>
    <dgm:cxn modelId="{07925A45-C4C4-40F1-A5BC-621BAE1C9731}" srcId="{809C55C8-1A1C-478F-9DB0-BBFE35BE9B68}" destId="{E28CBDC2-9455-41E4-BC76-58BDC1E93794}" srcOrd="0" destOrd="0" parTransId="{D076B606-88BF-4905-BA43-A17E35C2D284}" sibTransId="{7C0482B9-C31D-4FEF-BF83-FF4E0EF5A042}"/>
    <dgm:cxn modelId="{CBD5B124-8889-40BD-83A6-6D6697760703}" type="presOf" srcId="{9DEA55C1-E59C-4B5B-90DC-1D0B54C2B20C}" destId="{B2A4EFCD-7609-4E18-A214-10BA88B362DC}" srcOrd="1" destOrd="0" presId="urn:microsoft.com/office/officeart/2005/8/layout/orgChart1"/>
    <dgm:cxn modelId="{C463FAD8-0E7F-43D3-AD8A-1A6AB0F259F7}" type="presOf" srcId="{DDCA6A7E-66FB-491A-B13B-9970C8A32901}" destId="{353BE47B-CBF0-4A50-9B0C-CB916FB3ACAD}" srcOrd="0" destOrd="0" presId="urn:microsoft.com/office/officeart/2005/8/layout/orgChart1"/>
    <dgm:cxn modelId="{01CD404B-0FD3-4D13-985E-299C3EA179CA}" type="presOf" srcId="{809C55C8-1A1C-478F-9DB0-BBFE35BE9B68}" destId="{C7415D12-ACD2-4405-A75B-D9D4E3CF933A}" srcOrd="1" destOrd="0" presId="urn:microsoft.com/office/officeart/2005/8/layout/orgChart1"/>
    <dgm:cxn modelId="{D2C772DB-15E5-495F-A3CD-3BC8A3F6680D}" type="presOf" srcId="{E28CBDC2-9455-41E4-BC76-58BDC1E93794}" destId="{B13FCF46-1097-48C3-B154-422E34A43788}" srcOrd="1" destOrd="0" presId="urn:microsoft.com/office/officeart/2005/8/layout/orgChart1"/>
    <dgm:cxn modelId="{249329A8-F917-44DE-879B-81493D40AFAF}" srcId="{BD3D72B1-EEF6-4EB4-803A-A74A6B419346}" destId="{9DEA55C1-E59C-4B5B-90DC-1D0B54C2B20C}" srcOrd="0" destOrd="0" parTransId="{DC431621-F922-42D7-987E-BC6EADD572A1}" sibTransId="{1C0576D0-2BD9-4D61-BC42-6FFE9C63440E}"/>
    <dgm:cxn modelId="{68CE492A-C081-4650-8E50-A7D4ADEA3F74}" type="presOf" srcId="{BD3D72B1-EEF6-4EB4-803A-A74A6B419346}" destId="{B3263371-B20E-4D1C-87B0-F232DC5A756C}" srcOrd="0" destOrd="0" presId="urn:microsoft.com/office/officeart/2005/8/layout/orgChart1"/>
    <dgm:cxn modelId="{9A4D27C8-2C92-4C35-9850-6D6D85463D74}" srcId="{B227FCA4-C83D-40B1-89D5-A4B2B05513BA}" destId="{08BD4404-920B-416A-B382-6FB523DBCAD1}" srcOrd="0" destOrd="0" parTransId="{DDCA6A7E-66FB-491A-B13B-9970C8A32901}" sibTransId="{F74F7A9C-5220-4EE4-A94A-517008F18EC0}"/>
    <dgm:cxn modelId="{68F007C1-801C-4DA3-8955-8687680413BC}" type="presOf" srcId="{D5B87FB0-F104-45A2-8344-43F21588941D}" destId="{33097748-9B1F-4E75-B0E6-CBD58F9D6967}" srcOrd="0" destOrd="0" presId="urn:microsoft.com/office/officeart/2005/8/layout/orgChart1"/>
    <dgm:cxn modelId="{0F67F7BF-FB2B-486E-8187-3D4049167FAC}" type="presOf" srcId="{D076B606-88BF-4905-BA43-A17E35C2D284}" destId="{8989DECF-31A6-4812-809B-1480BF047601}" srcOrd="0" destOrd="0" presId="urn:microsoft.com/office/officeart/2005/8/layout/orgChart1"/>
    <dgm:cxn modelId="{A32C33CB-0F9C-4E24-8559-687E027CF9EC}" type="presParOf" srcId="{B3263371-B20E-4D1C-87B0-F232DC5A756C}" destId="{8CDE9839-8DE1-472C-9904-C93FC90AA559}" srcOrd="0" destOrd="0" presId="urn:microsoft.com/office/officeart/2005/8/layout/orgChart1"/>
    <dgm:cxn modelId="{67A5A9CA-4D0C-4CAA-A493-B9FB7F1B3780}" type="presParOf" srcId="{8CDE9839-8DE1-472C-9904-C93FC90AA559}" destId="{A15FBA2B-7AAA-4593-A287-168E70F88188}" srcOrd="0" destOrd="0" presId="urn:microsoft.com/office/officeart/2005/8/layout/orgChart1"/>
    <dgm:cxn modelId="{0E2B8CA3-B636-4E27-987D-3A31CF37B0A9}" type="presParOf" srcId="{A15FBA2B-7AAA-4593-A287-168E70F88188}" destId="{86D99192-4F64-487A-BE9B-B4D3790AE7BC}" srcOrd="0" destOrd="0" presId="urn:microsoft.com/office/officeart/2005/8/layout/orgChart1"/>
    <dgm:cxn modelId="{99F6D9E1-D6CC-405F-910C-CAA38F775B4F}" type="presParOf" srcId="{A15FBA2B-7AAA-4593-A287-168E70F88188}" destId="{B2A4EFCD-7609-4E18-A214-10BA88B362DC}" srcOrd="1" destOrd="0" presId="urn:microsoft.com/office/officeart/2005/8/layout/orgChart1"/>
    <dgm:cxn modelId="{C9307E13-ADE5-411C-87CC-0101A48944C0}" type="presParOf" srcId="{8CDE9839-8DE1-472C-9904-C93FC90AA559}" destId="{05E8A0F8-8F4A-4D16-B455-9B21EE5D83FA}" srcOrd="1" destOrd="0" presId="urn:microsoft.com/office/officeart/2005/8/layout/orgChart1"/>
    <dgm:cxn modelId="{4C9D1138-B053-42EB-BE11-D470AD80F6CC}" type="presParOf" srcId="{05E8A0F8-8F4A-4D16-B455-9B21EE5D83FA}" destId="{33097748-9B1F-4E75-B0E6-CBD58F9D6967}" srcOrd="0" destOrd="0" presId="urn:microsoft.com/office/officeart/2005/8/layout/orgChart1"/>
    <dgm:cxn modelId="{80AF579D-295D-4180-B8F0-4CAE2D0BD51E}" type="presParOf" srcId="{05E8A0F8-8F4A-4D16-B455-9B21EE5D83FA}" destId="{4ACDF92A-C3D0-42F9-B2EF-402E921C94DB}" srcOrd="1" destOrd="0" presId="urn:microsoft.com/office/officeart/2005/8/layout/orgChart1"/>
    <dgm:cxn modelId="{A2096A08-CDA2-4FCA-8C27-D5D2725743B2}" type="presParOf" srcId="{4ACDF92A-C3D0-42F9-B2EF-402E921C94DB}" destId="{D080D55E-1B33-4663-9621-99B6F3E79254}" srcOrd="0" destOrd="0" presId="urn:microsoft.com/office/officeart/2005/8/layout/orgChart1"/>
    <dgm:cxn modelId="{B6110056-D42D-4059-8B7C-64942A88F16C}" type="presParOf" srcId="{D080D55E-1B33-4663-9621-99B6F3E79254}" destId="{D200FB0C-6202-47DF-8915-85ABCE4008A7}" srcOrd="0" destOrd="0" presId="urn:microsoft.com/office/officeart/2005/8/layout/orgChart1"/>
    <dgm:cxn modelId="{E5770724-944B-470D-9D75-2D5A24616001}" type="presParOf" srcId="{D080D55E-1B33-4663-9621-99B6F3E79254}" destId="{B5D2B301-9913-4414-8C21-D2D0EE9F78C6}" srcOrd="1" destOrd="0" presId="urn:microsoft.com/office/officeart/2005/8/layout/orgChart1"/>
    <dgm:cxn modelId="{47CF8B69-1F76-4B75-B19D-364FC50449E9}" type="presParOf" srcId="{4ACDF92A-C3D0-42F9-B2EF-402E921C94DB}" destId="{B281B4BA-3ED4-4E3F-AD57-FD6758ABB134}" srcOrd="1" destOrd="0" presId="urn:microsoft.com/office/officeart/2005/8/layout/orgChart1"/>
    <dgm:cxn modelId="{18318C2A-C89B-41A5-8AC4-3D79ECCCC208}" type="presParOf" srcId="{B281B4BA-3ED4-4E3F-AD57-FD6758ABB134}" destId="{353BE47B-CBF0-4A50-9B0C-CB916FB3ACAD}" srcOrd="0" destOrd="0" presId="urn:microsoft.com/office/officeart/2005/8/layout/orgChart1"/>
    <dgm:cxn modelId="{FE58E13C-A62F-4D76-B001-734DF6B5DC6A}" type="presParOf" srcId="{B281B4BA-3ED4-4E3F-AD57-FD6758ABB134}" destId="{C9983E23-CCDC-4804-924F-327C486EF670}" srcOrd="1" destOrd="0" presId="urn:microsoft.com/office/officeart/2005/8/layout/orgChart1"/>
    <dgm:cxn modelId="{66E98CFB-879D-4EB8-BF28-58CB1F6551D6}" type="presParOf" srcId="{C9983E23-CCDC-4804-924F-327C486EF670}" destId="{E62725A3-DD81-4CD2-98DF-69EA8F603A5D}" srcOrd="0" destOrd="0" presId="urn:microsoft.com/office/officeart/2005/8/layout/orgChart1"/>
    <dgm:cxn modelId="{653C3CA9-0D3D-4F60-AC14-8353349E357D}" type="presParOf" srcId="{E62725A3-DD81-4CD2-98DF-69EA8F603A5D}" destId="{36B1AE22-9E39-4DDF-9249-3B7E0CCF85A4}" srcOrd="0" destOrd="0" presId="urn:microsoft.com/office/officeart/2005/8/layout/orgChart1"/>
    <dgm:cxn modelId="{BC0FB169-BA9E-4FF2-AA50-80A0E1B468A9}" type="presParOf" srcId="{E62725A3-DD81-4CD2-98DF-69EA8F603A5D}" destId="{C545BDD0-5695-43C0-8284-5F8927165414}" srcOrd="1" destOrd="0" presId="urn:microsoft.com/office/officeart/2005/8/layout/orgChart1"/>
    <dgm:cxn modelId="{6D190579-0FC3-4615-9D47-15E5C2A10202}" type="presParOf" srcId="{C9983E23-CCDC-4804-924F-327C486EF670}" destId="{E1C2D3F8-AD8A-4BF4-AF0D-6A0CC8E8752F}" srcOrd="1" destOrd="0" presId="urn:microsoft.com/office/officeart/2005/8/layout/orgChart1"/>
    <dgm:cxn modelId="{BC597992-CF87-4D5E-BECE-2930E42B89CC}" type="presParOf" srcId="{E1C2D3F8-AD8A-4BF4-AF0D-6A0CC8E8752F}" destId="{5B0CC7ED-F7CB-4A85-9A91-F014666D38C5}" srcOrd="0" destOrd="0" presId="urn:microsoft.com/office/officeart/2005/8/layout/orgChart1"/>
    <dgm:cxn modelId="{824187B7-16FB-4DB3-9159-267E9A1E7E52}" type="presParOf" srcId="{E1C2D3F8-AD8A-4BF4-AF0D-6A0CC8E8752F}" destId="{4FE0EB1D-2BA0-4C66-BD55-2A199469B943}" srcOrd="1" destOrd="0" presId="urn:microsoft.com/office/officeart/2005/8/layout/orgChart1"/>
    <dgm:cxn modelId="{B957303E-20D1-4BFC-BF8A-3AF7A0D52199}" type="presParOf" srcId="{4FE0EB1D-2BA0-4C66-BD55-2A199469B943}" destId="{7DE1C47E-4FDD-4B21-9807-5DF52CDB8D29}" srcOrd="0" destOrd="0" presId="urn:microsoft.com/office/officeart/2005/8/layout/orgChart1"/>
    <dgm:cxn modelId="{0143AEB4-1B3C-4363-8525-C69B50AE082A}" type="presParOf" srcId="{7DE1C47E-4FDD-4B21-9807-5DF52CDB8D29}" destId="{407623D5-E29F-4BCA-809D-D5DBB82D4D79}" srcOrd="0" destOrd="0" presId="urn:microsoft.com/office/officeart/2005/8/layout/orgChart1"/>
    <dgm:cxn modelId="{EB839B27-2943-4317-83E2-0C1DB2F2CF25}" type="presParOf" srcId="{7DE1C47E-4FDD-4B21-9807-5DF52CDB8D29}" destId="{155566B3-7DD1-437D-82B0-44DD2F24B23A}" srcOrd="1" destOrd="0" presId="urn:microsoft.com/office/officeart/2005/8/layout/orgChart1"/>
    <dgm:cxn modelId="{C4A6B340-C1BB-4637-8083-C33DB91805CD}" type="presParOf" srcId="{4FE0EB1D-2BA0-4C66-BD55-2A199469B943}" destId="{F9696C79-1CEA-4619-83C1-514081E4F6E2}" srcOrd="1" destOrd="0" presId="urn:microsoft.com/office/officeart/2005/8/layout/orgChart1"/>
    <dgm:cxn modelId="{B1B09321-5233-45EE-8512-A0D46CB26918}" type="presParOf" srcId="{4FE0EB1D-2BA0-4C66-BD55-2A199469B943}" destId="{A2F30165-7A2B-4556-BDDB-C285C7735C7A}" srcOrd="2" destOrd="0" presId="urn:microsoft.com/office/officeart/2005/8/layout/orgChart1"/>
    <dgm:cxn modelId="{5602FA1A-4B1E-4B91-823E-428254594D00}" type="presParOf" srcId="{C9983E23-CCDC-4804-924F-327C486EF670}" destId="{8CB9B434-F7D5-455F-AE20-897266308819}" srcOrd="2" destOrd="0" presId="urn:microsoft.com/office/officeart/2005/8/layout/orgChart1"/>
    <dgm:cxn modelId="{383F4CD9-1622-404D-A86F-4898B22A4F3F}" type="presParOf" srcId="{4ACDF92A-C3D0-42F9-B2EF-402E921C94DB}" destId="{CEEDCCE5-8638-4E54-87F7-3C9E645BA5FF}" srcOrd="2" destOrd="0" presId="urn:microsoft.com/office/officeart/2005/8/layout/orgChart1"/>
    <dgm:cxn modelId="{91065A26-4B1D-4F5D-BCE3-D457047C0D73}" type="presParOf" srcId="{05E8A0F8-8F4A-4D16-B455-9B21EE5D83FA}" destId="{5ECD9DA5-A573-4D3F-98CF-48E18E68FFF9}" srcOrd="2" destOrd="0" presId="urn:microsoft.com/office/officeart/2005/8/layout/orgChart1"/>
    <dgm:cxn modelId="{D55FAB69-6A4E-4035-8C1C-E917F37D3416}" type="presParOf" srcId="{05E8A0F8-8F4A-4D16-B455-9B21EE5D83FA}" destId="{7810F10D-FC55-4F9C-B76F-F934DC8D4852}" srcOrd="3" destOrd="0" presId="urn:microsoft.com/office/officeart/2005/8/layout/orgChart1"/>
    <dgm:cxn modelId="{0CF4B091-CDF1-4E71-BF4C-AA73F14B7008}" type="presParOf" srcId="{7810F10D-FC55-4F9C-B76F-F934DC8D4852}" destId="{70717E8E-6A39-4AF2-8797-DE2C9ABB5E22}" srcOrd="0" destOrd="0" presId="urn:microsoft.com/office/officeart/2005/8/layout/orgChart1"/>
    <dgm:cxn modelId="{EFF01FAE-03BD-431D-90DE-CFC00336DB02}" type="presParOf" srcId="{70717E8E-6A39-4AF2-8797-DE2C9ABB5E22}" destId="{A1D5DE3C-091B-469D-85EF-32D8014B1972}" srcOrd="0" destOrd="0" presId="urn:microsoft.com/office/officeart/2005/8/layout/orgChart1"/>
    <dgm:cxn modelId="{21742F99-4057-4AEB-A835-0E7F9455F62C}" type="presParOf" srcId="{70717E8E-6A39-4AF2-8797-DE2C9ABB5E22}" destId="{C7415D12-ACD2-4405-A75B-D9D4E3CF933A}" srcOrd="1" destOrd="0" presId="urn:microsoft.com/office/officeart/2005/8/layout/orgChart1"/>
    <dgm:cxn modelId="{416C6CFA-5E29-4188-A815-A8634FC4405C}" type="presParOf" srcId="{7810F10D-FC55-4F9C-B76F-F934DC8D4852}" destId="{75E4452E-DA1F-4379-BA5E-F64BBA3549BC}" srcOrd="1" destOrd="0" presId="urn:microsoft.com/office/officeart/2005/8/layout/orgChart1"/>
    <dgm:cxn modelId="{C5FD7719-BB40-4492-B43B-9AE3C5906F7E}" type="presParOf" srcId="{75E4452E-DA1F-4379-BA5E-F64BBA3549BC}" destId="{8989DECF-31A6-4812-809B-1480BF047601}" srcOrd="0" destOrd="0" presId="urn:microsoft.com/office/officeart/2005/8/layout/orgChart1"/>
    <dgm:cxn modelId="{5B98F44C-E165-4D67-B55F-3849DE5A8E74}" type="presParOf" srcId="{75E4452E-DA1F-4379-BA5E-F64BBA3549BC}" destId="{0E88BD5A-FEF0-46CF-AAA5-793A229CB8F8}" srcOrd="1" destOrd="0" presId="urn:microsoft.com/office/officeart/2005/8/layout/orgChart1"/>
    <dgm:cxn modelId="{C2880370-E272-45D0-BDA0-DB6066CF55EC}" type="presParOf" srcId="{0E88BD5A-FEF0-46CF-AAA5-793A229CB8F8}" destId="{29FA9BFB-DC42-4110-9453-1008414EF159}" srcOrd="0" destOrd="0" presId="urn:microsoft.com/office/officeart/2005/8/layout/orgChart1"/>
    <dgm:cxn modelId="{0D7547A1-44BA-4AE5-BFB4-FB467645DB4D}" type="presParOf" srcId="{29FA9BFB-DC42-4110-9453-1008414EF159}" destId="{3DC57648-A2CD-43F6-B708-D43192E1F2EC}" srcOrd="0" destOrd="0" presId="urn:microsoft.com/office/officeart/2005/8/layout/orgChart1"/>
    <dgm:cxn modelId="{79EFCEDF-B776-471D-993D-348382C0521F}" type="presParOf" srcId="{29FA9BFB-DC42-4110-9453-1008414EF159}" destId="{B13FCF46-1097-48C3-B154-422E34A43788}" srcOrd="1" destOrd="0" presId="urn:microsoft.com/office/officeart/2005/8/layout/orgChart1"/>
    <dgm:cxn modelId="{D96E4F03-F574-4427-9F17-505C5621E228}" type="presParOf" srcId="{0E88BD5A-FEF0-46CF-AAA5-793A229CB8F8}" destId="{6CBCA01F-FADF-405A-8ED0-1DCD665AE98D}" srcOrd="1" destOrd="0" presId="urn:microsoft.com/office/officeart/2005/8/layout/orgChart1"/>
    <dgm:cxn modelId="{EF7DA612-B955-4077-BAE8-C8CA6BD4540A}" type="presParOf" srcId="{6CBCA01F-FADF-405A-8ED0-1DCD665AE98D}" destId="{9F8BE0DB-BB91-4D9E-9C97-76B345430D67}" srcOrd="0" destOrd="0" presId="urn:microsoft.com/office/officeart/2005/8/layout/orgChart1"/>
    <dgm:cxn modelId="{665BBE09-568A-43FE-8544-614A285F124D}" type="presParOf" srcId="{6CBCA01F-FADF-405A-8ED0-1DCD665AE98D}" destId="{E2D0C7A6-140A-428F-B1B0-2FDF568A40EE}" srcOrd="1" destOrd="0" presId="urn:microsoft.com/office/officeart/2005/8/layout/orgChart1"/>
    <dgm:cxn modelId="{28B7FBCA-AEA4-40AF-B6B5-399B7B92D4C7}" type="presParOf" srcId="{E2D0C7A6-140A-428F-B1B0-2FDF568A40EE}" destId="{F0816C75-9F82-43B1-B353-DD24AA7B3394}" srcOrd="0" destOrd="0" presId="urn:microsoft.com/office/officeart/2005/8/layout/orgChart1"/>
    <dgm:cxn modelId="{3E45D5EC-D30D-4D6B-BDA3-C0466B9A6D47}" type="presParOf" srcId="{F0816C75-9F82-43B1-B353-DD24AA7B3394}" destId="{3A6A19B7-9AA8-4710-8B9F-A75A716C3B48}" srcOrd="0" destOrd="0" presId="urn:microsoft.com/office/officeart/2005/8/layout/orgChart1"/>
    <dgm:cxn modelId="{61FFD881-89D6-477A-B81B-67DC7F8E9E7B}" type="presParOf" srcId="{F0816C75-9F82-43B1-B353-DD24AA7B3394}" destId="{C8D88607-6F3F-4EB7-A730-E18B9AE6EE4A}" srcOrd="1" destOrd="0" presId="urn:microsoft.com/office/officeart/2005/8/layout/orgChart1"/>
    <dgm:cxn modelId="{24ED8F0F-37C9-47CE-9115-F42B0CAE17F8}" type="presParOf" srcId="{E2D0C7A6-140A-428F-B1B0-2FDF568A40EE}" destId="{F1A7E02D-0404-4289-9A6C-D41BDBE90AFF}" srcOrd="1" destOrd="0" presId="urn:microsoft.com/office/officeart/2005/8/layout/orgChart1"/>
    <dgm:cxn modelId="{2342ED37-E009-4DD3-A09B-6BE0C857047B}" type="presParOf" srcId="{E2D0C7A6-140A-428F-B1B0-2FDF568A40EE}" destId="{3B878974-9C39-4CE9-B625-91CE2A06C51D}" srcOrd="2" destOrd="0" presId="urn:microsoft.com/office/officeart/2005/8/layout/orgChart1"/>
    <dgm:cxn modelId="{A540595D-F6CE-4A11-AE3C-3160C58C6F1F}" type="presParOf" srcId="{0E88BD5A-FEF0-46CF-AAA5-793A229CB8F8}" destId="{8B11793F-5527-4947-A362-ADE00653E36B}" srcOrd="2" destOrd="0" presId="urn:microsoft.com/office/officeart/2005/8/layout/orgChart1"/>
    <dgm:cxn modelId="{F3546FD0-2DD5-4157-AD42-C8F3C2D84640}" type="presParOf" srcId="{7810F10D-FC55-4F9C-B76F-F934DC8D4852}" destId="{892CBB57-F992-4A6E-9A01-AC913BFB408D}" srcOrd="2" destOrd="0" presId="urn:microsoft.com/office/officeart/2005/8/layout/orgChart1"/>
    <dgm:cxn modelId="{4B047BD8-9DE0-4045-951B-3A97EF29AC46}" type="presParOf" srcId="{8CDE9839-8DE1-472C-9904-C93FC90AA559}" destId="{E6CFA08A-7145-470C-A659-6A725D85622B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0.xml><?xml version="1.0" encoding="utf-8"?>
<dgm:dataModel xmlns:dgm="http://schemas.openxmlformats.org/drawingml/2006/diagram" xmlns:a="http://schemas.openxmlformats.org/drawingml/2006/main">
  <dgm:ptLst>
    <dgm:pt modelId="{BD3D72B1-EEF6-4EB4-803A-A74A6B41934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80C91609-4155-490D-A93A-2840363F77EF}">
      <dgm:prSet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>
              <a:latin typeface="+mn-lt"/>
            </a:rPr>
            <a:t>Jefe(a) de Mantenimiento </a:t>
          </a:r>
          <a:br>
            <a:rPr lang="es-MX" altLang="es-MX" sz="1200" dirty="0">
              <a:latin typeface="+mn-lt"/>
            </a:rPr>
          </a:br>
          <a:r>
            <a:rPr lang="es-MX" altLang="es-MX" sz="1200" dirty="0">
              <a:latin typeface="+mn-lt"/>
            </a:rPr>
            <a:t>de </a:t>
          </a:r>
          <a:r>
            <a:rPr lang="es-MX" altLang="es-MX" sz="1200" dirty="0" smtClean="0">
              <a:latin typeface="+mn-lt"/>
            </a:rPr>
            <a:t>Edificios</a:t>
          </a:r>
          <a:endParaRPr lang="es-MX" altLang="es-MX" sz="1200" dirty="0">
            <a:latin typeface="+mn-lt"/>
          </a:endParaRPr>
        </a:p>
      </dgm:t>
    </dgm:pt>
    <dgm:pt modelId="{2A362D5D-A3DA-4F6C-8849-2A8C51EEB6D2}" type="parTrans" cxnId="{CD919398-2D16-476A-9BB4-B45D31C1442E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5A3BE225-2F5B-4161-8A74-36B352EE9587}" type="sibTrans" cxnId="{CD919398-2D16-476A-9BB4-B45D31C1442E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08165E91-96BF-4A01-9961-A8CB8CC0CBE2}">
      <dgm:prSet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ES" altLang="es-MX" sz="1200" dirty="0">
              <a:latin typeface="+mn-lt"/>
            </a:rPr>
            <a:t>Oficial Eléctrico</a:t>
          </a:r>
        </a:p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s-MX" altLang="es-MX" sz="1200" dirty="0">
            <a:latin typeface="+mn-lt"/>
          </a:endParaRPr>
        </a:p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>
              <a:latin typeface="+mn-lt"/>
            </a:rPr>
            <a:t>Técnico(a</a:t>
          </a:r>
          <a:r>
            <a:rPr lang="es-MX" altLang="es-MX" sz="1200" dirty="0" smtClean="0">
              <a:latin typeface="+mn-lt"/>
            </a:rPr>
            <a:t>)</a:t>
          </a:r>
          <a:endParaRPr lang="es-MX" altLang="es-MX" sz="1200" dirty="0">
            <a:latin typeface="+mn-lt"/>
          </a:endParaRPr>
        </a:p>
      </dgm:t>
    </dgm:pt>
    <dgm:pt modelId="{A503C271-4AFE-414B-91F0-604F4D5E9C77}" type="parTrans" cxnId="{153354D0-74DA-4CE7-9563-A43094CCF3C0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B7819D48-9169-49E7-A25C-F031E1664D59}" type="sibTrans" cxnId="{153354D0-74DA-4CE7-9563-A43094CCF3C0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7EE32AB9-5083-4F45-8A1F-7FC616E6A75E}">
      <dgm:prSet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>
              <a:latin typeface="+mn-lt"/>
            </a:rPr>
            <a:t>Técnicos(as</a:t>
          </a:r>
          <a:r>
            <a:rPr lang="es-MX" altLang="es-MX" sz="1200" dirty="0" smtClean="0">
              <a:latin typeface="+mn-lt"/>
            </a:rPr>
            <a:t>)</a:t>
          </a:r>
          <a:endParaRPr lang="es-MX" altLang="es-MX" sz="1200" dirty="0">
            <a:latin typeface="+mn-lt"/>
          </a:endParaRPr>
        </a:p>
      </dgm:t>
    </dgm:pt>
    <dgm:pt modelId="{AD344A0C-5B61-40DD-AEA3-EE1B58708F18}" type="parTrans" cxnId="{98203E94-FC43-4557-8D28-394BDB1F2CC2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32E6EF9A-3E29-4BB3-A258-C8FCA51ECDE5}" type="sibTrans" cxnId="{98203E94-FC43-4557-8D28-394BDB1F2CC2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FE5DBA7D-92F8-4138-A38E-7DF5BE73595D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latin typeface="+mn-lt"/>
            </a:rPr>
            <a:t>Auxiliares</a:t>
          </a:r>
          <a:endParaRPr lang="es-MX" altLang="es-MX" sz="1200" dirty="0">
            <a:latin typeface="+mn-lt"/>
          </a:endParaRPr>
        </a:p>
      </dgm:t>
    </dgm:pt>
    <dgm:pt modelId="{DBF20451-D5C0-4FB0-86B4-D6BDCC5013E3}" type="parTrans" cxnId="{C68CBEB8-B799-4AFE-A2A8-AB8CC2F4B076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7FEFAA15-1174-4ACE-B0BE-D3C4BC225DCC}" type="sibTrans" cxnId="{C68CBEB8-B799-4AFE-A2A8-AB8CC2F4B076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3DEB043E-EC53-4BBE-BF0C-4A2DD7E14584}">
      <dgm:prSet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latin typeface="+mn-lt"/>
            </a:rPr>
            <a:t>Auxiliar</a:t>
          </a:r>
          <a:endParaRPr lang="es-MX" altLang="es-MX" sz="1200" dirty="0">
            <a:latin typeface="+mn-lt"/>
          </a:endParaRPr>
        </a:p>
      </dgm:t>
    </dgm:pt>
    <dgm:pt modelId="{F5C343EC-6206-4673-84CF-A409A8AB14F2}" type="parTrans" cxnId="{F4D09FE3-C3F0-40AC-8BB1-9BAA688BD9F2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195B56DA-ADFC-4E8A-8F87-5AF978B9F2A4}" type="sibTrans" cxnId="{F4D09FE3-C3F0-40AC-8BB1-9BAA688BD9F2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36E62343-136A-4966-BE2A-F4B729563614}">
      <dgm:prSet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>
              <a:latin typeface="+mn-lt"/>
            </a:rPr>
            <a:t>Área de Intendencia</a:t>
          </a:r>
        </a:p>
      </dgm:t>
    </dgm:pt>
    <dgm:pt modelId="{7F9FE2CE-34A0-4C17-82A4-11C9851BE1CE}" type="parTrans" cxnId="{54D78248-D6EE-48B7-816D-4DCBA7D8A350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DF724CEF-09CC-4BF9-8A93-2F36EEF5531B}" type="sibTrans" cxnId="{54D78248-D6EE-48B7-816D-4DCBA7D8A350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22626786-DE7C-4C54-84CF-200A51BE740C}">
      <dgm:prSet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latin typeface="+mn-lt"/>
            </a:rPr>
            <a:t>Vigilante</a:t>
          </a:r>
          <a:endParaRPr lang="es-MX" altLang="es-MX" sz="1200" dirty="0">
            <a:latin typeface="+mn-lt"/>
          </a:endParaRPr>
        </a:p>
      </dgm:t>
    </dgm:pt>
    <dgm:pt modelId="{D16E1557-BA89-4F59-B327-0AD30D86AF15}" type="parTrans" cxnId="{76785F92-EC40-49A1-A285-CE55EF570DE2}">
      <dgm:prSet/>
      <dgm:spPr/>
      <dgm:t>
        <a:bodyPr/>
        <a:lstStyle/>
        <a:p>
          <a:endParaRPr lang="es-ES" sz="1200">
            <a:latin typeface="+mn-lt"/>
          </a:endParaRPr>
        </a:p>
      </dgm:t>
    </dgm:pt>
    <dgm:pt modelId="{2C542114-CB09-458C-BD9F-FEB1F1E3A591}" type="sibTrans" cxnId="{76785F92-EC40-49A1-A285-CE55EF570DE2}">
      <dgm:prSet/>
      <dgm:spPr/>
      <dgm:t>
        <a:bodyPr/>
        <a:lstStyle/>
        <a:p>
          <a:endParaRPr lang="es-ES" sz="1200">
            <a:latin typeface="+mn-lt"/>
          </a:endParaRPr>
        </a:p>
      </dgm:t>
    </dgm:pt>
    <dgm:pt modelId="{C5B182F5-2ECB-4657-8F5A-991FA00D047D}">
      <dgm:prSet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latin typeface="+mn-lt"/>
            </a:rPr>
            <a:t>Intendentes</a:t>
          </a:r>
          <a:endParaRPr lang="es-MX" altLang="es-MX" sz="1200" dirty="0">
            <a:latin typeface="+mn-lt"/>
          </a:endParaRPr>
        </a:p>
      </dgm:t>
    </dgm:pt>
    <dgm:pt modelId="{B17A3238-BCDA-46E8-9F05-767FFE938774}" type="parTrans" cxnId="{D2D44F75-987F-47D4-B110-728E13270706}">
      <dgm:prSet/>
      <dgm:spPr/>
      <dgm:t>
        <a:bodyPr/>
        <a:lstStyle/>
        <a:p>
          <a:endParaRPr lang="es-ES" sz="1200">
            <a:latin typeface="+mn-lt"/>
          </a:endParaRPr>
        </a:p>
      </dgm:t>
    </dgm:pt>
    <dgm:pt modelId="{2ECC53F3-1F57-454B-8477-7E93F7AB1303}" type="sibTrans" cxnId="{D2D44F75-987F-47D4-B110-728E13270706}">
      <dgm:prSet/>
      <dgm:spPr/>
      <dgm:t>
        <a:bodyPr/>
        <a:lstStyle/>
        <a:p>
          <a:endParaRPr lang="es-ES" sz="1200">
            <a:latin typeface="+mn-lt"/>
          </a:endParaRPr>
        </a:p>
      </dgm:t>
    </dgm:pt>
    <dgm:pt modelId="{B770387B-D9C2-4B1C-901D-EF990E7EECAE}">
      <dgm:prSet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latin typeface="+mn-lt"/>
            </a:rPr>
            <a:t>Chofer</a:t>
          </a:r>
          <a:endParaRPr lang="es-MX" altLang="es-MX" sz="1200" dirty="0">
            <a:latin typeface="+mn-lt"/>
          </a:endParaRPr>
        </a:p>
      </dgm:t>
    </dgm:pt>
    <dgm:pt modelId="{69AC1829-1C3F-4D89-9F58-D875C33BE917}" type="parTrans" cxnId="{A226188A-A5C7-42CA-A110-A1A02F07C7E0}">
      <dgm:prSet/>
      <dgm:spPr/>
      <dgm:t>
        <a:bodyPr/>
        <a:lstStyle/>
        <a:p>
          <a:endParaRPr lang="es-ES" sz="1200">
            <a:latin typeface="+mn-lt"/>
          </a:endParaRPr>
        </a:p>
      </dgm:t>
    </dgm:pt>
    <dgm:pt modelId="{3383C8AC-DD18-4B01-8482-EFDBB7855E91}" type="sibTrans" cxnId="{A226188A-A5C7-42CA-A110-A1A02F07C7E0}">
      <dgm:prSet/>
      <dgm:spPr/>
      <dgm:t>
        <a:bodyPr/>
        <a:lstStyle/>
        <a:p>
          <a:endParaRPr lang="es-ES" sz="1200">
            <a:latin typeface="+mn-lt"/>
          </a:endParaRPr>
        </a:p>
      </dgm:t>
    </dgm:pt>
    <dgm:pt modelId="{B3263371-B20E-4D1C-87B0-F232DC5A756C}" type="pres">
      <dgm:prSet presAssocID="{BD3D72B1-EEF6-4EB4-803A-A74A6B4193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78613B4F-C805-4037-8BE6-46A863845024}" type="pres">
      <dgm:prSet presAssocID="{80C91609-4155-490D-A93A-2840363F77EF}" presName="hierRoot1" presStyleCnt="0">
        <dgm:presLayoutVars>
          <dgm:hierBranch val="init"/>
        </dgm:presLayoutVars>
      </dgm:prSet>
      <dgm:spPr/>
    </dgm:pt>
    <dgm:pt modelId="{ADA315FC-C4FA-48E2-91E8-ECA5ADEF8B96}" type="pres">
      <dgm:prSet presAssocID="{80C91609-4155-490D-A93A-2840363F77EF}" presName="rootComposite1" presStyleCnt="0"/>
      <dgm:spPr/>
    </dgm:pt>
    <dgm:pt modelId="{C9A1B211-E669-42C9-B7A6-C3FDC880ED13}" type="pres">
      <dgm:prSet presAssocID="{80C91609-4155-490D-A93A-2840363F77EF}" presName="rootText1" presStyleLbl="node0" presStyleIdx="0" presStyleCnt="1" custScaleX="331761" custScaleY="297225" custLinFactNeighborY="-9621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C5CD60B-D4C4-4BF0-98CA-AFF83EEAF1D9}" type="pres">
      <dgm:prSet presAssocID="{80C91609-4155-490D-A93A-2840363F77EF}" presName="rootConnector1" presStyleLbl="node1" presStyleIdx="0" presStyleCnt="0"/>
      <dgm:spPr/>
      <dgm:t>
        <a:bodyPr/>
        <a:lstStyle/>
        <a:p>
          <a:endParaRPr lang="es-ES"/>
        </a:p>
      </dgm:t>
    </dgm:pt>
    <dgm:pt modelId="{2D62DD16-2541-4F59-ABCF-CFBCE77A7E56}" type="pres">
      <dgm:prSet presAssocID="{80C91609-4155-490D-A93A-2840363F77EF}" presName="hierChild2" presStyleCnt="0"/>
      <dgm:spPr/>
    </dgm:pt>
    <dgm:pt modelId="{C5CE2757-76A9-4983-8980-7594C2AEBB27}" type="pres">
      <dgm:prSet presAssocID="{A503C271-4AFE-414B-91F0-604F4D5E9C77}" presName="Name37" presStyleLbl="parChTrans1D2" presStyleIdx="0" presStyleCnt="7"/>
      <dgm:spPr/>
      <dgm:t>
        <a:bodyPr/>
        <a:lstStyle/>
        <a:p>
          <a:endParaRPr lang="es-ES"/>
        </a:p>
      </dgm:t>
    </dgm:pt>
    <dgm:pt modelId="{1144D930-7D8C-49FA-B589-F86C6D118904}" type="pres">
      <dgm:prSet presAssocID="{08165E91-96BF-4A01-9961-A8CB8CC0CBE2}" presName="hierRoot2" presStyleCnt="0">
        <dgm:presLayoutVars>
          <dgm:hierBranch/>
        </dgm:presLayoutVars>
      </dgm:prSet>
      <dgm:spPr/>
    </dgm:pt>
    <dgm:pt modelId="{4894D4FF-66AC-4158-8130-C4BC9741F635}" type="pres">
      <dgm:prSet presAssocID="{08165E91-96BF-4A01-9961-A8CB8CC0CBE2}" presName="rootComposite" presStyleCnt="0"/>
      <dgm:spPr/>
    </dgm:pt>
    <dgm:pt modelId="{CA22AC9C-FB9D-4189-A739-12E3BC5D1215}" type="pres">
      <dgm:prSet presAssocID="{08165E91-96BF-4A01-9961-A8CB8CC0CBE2}" presName="rootText" presStyleLbl="node2" presStyleIdx="0" presStyleCnt="7" custScaleX="191016" custScaleY="274361" custLinFactNeighborY="-2407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DF8A954-97BD-407C-B33F-1CA662E2FF31}" type="pres">
      <dgm:prSet presAssocID="{08165E91-96BF-4A01-9961-A8CB8CC0CBE2}" presName="rootConnector" presStyleLbl="node2" presStyleIdx="0" presStyleCnt="7"/>
      <dgm:spPr/>
      <dgm:t>
        <a:bodyPr/>
        <a:lstStyle/>
        <a:p>
          <a:endParaRPr lang="es-ES"/>
        </a:p>
      </dgm:t>
    </dgm:pt>
    <dgm:pt modelId="{29E5C785-FAE2-40E7-BFBB-FFB24F0CA3DF}" type="pres">
      <dgm:prSet presAssocID="{08165E91-96BF-4A01-9961-A8CB8CC0CBE2}" presName="hierChild4" presStyleCnt="0"/>
      <dgm:spPr/>
    </dgm:pt>
    <dgm:pt modelId="{73AA1777-832A-49DA-9575-7F0499A779B8}" type="pres">
      <dgm:prSet presAssocID="{08165E91-96BF-4A01-9961-A8CB8CC0CBE2}" presName="hierChild5" presStyleCnt="0"/>
      <dgm:spPr/>
    </dgm:pt>
    <dgm:pt modelId="{B18C0780-3E31-410C-B4F3-F5568AC77C6D}" type="pres">
      <dgm:prSet presAssocID="{AD344A0C-5B61-40DD-AEA3-EE1B58708F18}" presName="Name37" presStyleLbl="parChTrans1D2" presStyleIdx="1" presStyleCnt="7"/>
      <dgm:spPr/>
      <dgm:t>
        <a:bodyPr/>
        <a:lstStyle/>
        <a:p>
          <a:endParaRPr lang="es-ES"/>
        </a:p>
      </dgm:t>
    </dgm:pt>
    <dgm:pt modelId="{E6FA7745-2D2D-4AFE-911A-3D70DB1CE1CC}" type="pres">
      <dgm:prSet presAssocID="{7EE32AB9-5083-4F45-8A1F-7FC616E6A75E}" presName="hierRoot2" presStyleCnt="0">
        <dgm:presLayoutVars>
          <dgm:hierBranch/>
        </dgm:presLayoutVars>
      </dgm:prSet>
      <dgm:spPr/>
    </dgm:pt>
    <dgm:pt modelId="{349C27DF-8BAF-4539-9B50-DA1FE4CDFD0E}" type="pres">
      <dgm:prSet presAssocID="{7EE32AB9-5083-4F45-8A1F-7FC616E6A75E}" presName="rootComposite" presStyleCnt="0"/>
      <dgm:spPr/>
    </dgm:pt>
    <dgm:pt modelId="{3E6DBC6E-09F9-4CFB-86BE-503A1E973AF4}" type="pres">
      <dgm:prSet presAssocID="{7EE32AB9-5083-4F45-8A1F-7FC616E6A75E}" presName="rootText" presStyleLbl="node2" presStyleIdx="1" presStyleCnt="7" custScaleX="191016" custScaleY="228634" custLinFactNeighborY="-2407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3EEFC81-7185-42C8-BBB6-1B1F6D51C6FB}" type="pres">
      <dgm:prSet presAssocID="{7EE32AB9-5083-4F45-8A1F-7FC616E6A75E}" presName="rootConnector" presStyleLbl="node2" presStyleIdx="1" presStyleCnt="7"/>
      <dgm:spPr/>
      <dgm:t>
        <a:bodyPr/>
        <a:lstStyle/>
        <a:p>
          <a:endParaRPr lang="es-ES"/>
        </a:p>
      </dgm:t>
    </dgm:pt>
    <dgm:pt modelId="{0A5BAD7C-2668-48A6-BA70-A8A406504BB7}" type="pres">
      <dgm:prSet presAssocID="{7EE32AB9-5083-4F45-8A1F-7FC616E6A75E}" presName="hierChild4" presStyleCnt="0"/>
      <dgm:spPr/>
    </dgm:pt>
    <dgm:pt modelId="{0D215BCD-C1B0-43A2-A91E-10C6ACCD4CB6}" type="pres">
      <dgm:prSet presAssocID="{7EE32AB9-5083-4F45-8A1F-7FC616E6A75E}" presName="hierChild5" presStyleCnt="0"/>
      <dgm:spPr/>
    </dgm:pt>
    <dgm:pt modelId="{3FAAA47F-254D-434A-9F5A-D4E21591B1FB}" type="pres">
      <dgm:prSet presAssocID="{DBF20451-D5C0-4FB0-86B4-D6BDCC5013E3}" presName="Name37" presStyleLbl="parChTrans1D2" presStyleIdx="2" presStyleCnt="7"/>
      <dgm:spPr/>
      <dgm:t>
        <a:bodyPr/>
        <a:lstStyle/>
        <a:p>
          <a:endParaRPr lang="es-ES"/>
        </a:p>
      </dgm:t>
    </dgm:pt>
    <dgm:pt modelId="{622E9140-80B0-417B-9FB1-3EF2BFB606CB}" type="pres">
      <dgm:prSet presAssocID="{FE5DBA7D-92F8-4138-A38E-7DF5BE73595D}" presName="hierRoot2" presStyleCnt="0">
        <dgm:presLayoutVars>
          <dgm:hierBranch/>
        </dgm:presLayoutVars>
      </dgm:prSet>
      <dgm:spPr/>
    </dgm:pt>
    <dgm:pt modelId="{C723203A-5F71-4016-A329-F9AE9719083B}" type="pres">
      <dgm:prSet presAssocID="{FE5DBA7D-92F8-4138-A38E-7DF5BE73595D}" presName="rootComposite" presStyleCnt="0"/>
      <dgm:spPr/>
    </dgm:pt>
    <dgm:pt modelId="{CDD94E9D-041E-415C-A663-EE63F464AC03}" type="pres">
      <dgm:prSet presAssocID="{FE5DBA7D-92F8-4138-A38E-7DF5BE73595D}" presName="rootText" presStyleLbl="node2" presStyleIdx="2" presStyleCnt="7" custScaleX="172015" custScaleY="228634" custLinFactNeighborY="-2407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6691864-604E-4B32-9299-E4080442DA22}" type="pres">
      <dgm:prSet presAssocID="{FE5DBA7D-92F8-4138-A38E-7DF5BE73595D}" presName="rootConnector" presStyleLbl="node2" presStyleIdx="2" presStyleCnt="7"/>
      <dgm:spPr/>
      <dgm:t>
        <a:bodyPr/>
        <a:lstStyle/>
        <a:p>
          <a:endParaRPr lang="es-ES"/>
        </a:p>
      </dgm:t>
    </dgm:pt>
    <dgm:pt modelId="{8751E99E-DD0F-47A1-B4B1-EB48CA0B9188}" type="pres">
      <dgm:prSet presAssocID="{FE5DBA7D-92F8-4138-A38E-7DF5BE73595D}" presName="hierChild4" presStyleCnt="0"/>
      <dgm:spPr/>
    </dgm:pt>
    <dgm:pt modelId="{95E327AD-8505-4EFA-A243-9C4CD7206E22}" type="pres">
      <dgm:prSet presAssocID="{FE5DBA7D-92F8-4138-A38E-7DF5BE73595D}" presName="hierChild5" presStyleCnt="0"/>
      <dgm:spPr/>
    </dgm:pt>
    <dgm:pt modelId="{677C7C28-54DE-4CFC-B494-2E94158CFA0D}" type="pres">
      <dgm:prSet presAssocID="{F5C343EC-6206-4673-84CF-A409A8AB14F2}" presName="Name37" presStyleLbl="parChTrans1D2" presStyleIdx="3" presStyleCnt="7"/>
      <dgm:spPr/>
      <dgm:t>
        <a:bodyPr/>
        <a:lstStyle/>
        <a:p>
          <a:endParaRPr lang="es-ES"/>
        </a:p>
      </dgm:t>
    </dgm:pt>
    <dgm:pt modelId="{0B8307E7-EF7A-451C-A6EA-89CF810B71BA}" type="pres">
      <dgm:prSet presAssocID="{3DEB043E-EC53-4BBE-BF0C-4A2DD7E14584}" presName="hierRoot2" presStyleCnt="0">
        <dgm:presLayoutVars>
          <dgm:hierBranch/>
        </dgm:presLayoutVars>
      </dgm:prSet>
      <dgm:spPr/>
    </dgm:pt>
    <dgm:pt modelId="{F01E0178-F6AE-462C-AA6D-0103F7C08D06}" type="pres">
      <dgm:prSet presAssocID="{3DEB043E-EC53-4BBE-BF0C-4A2DD7E14584}" presName="rootComposite" presStyleCnt="0"/>
      <dgm:spPr/>
    </dgm:pt>
    <dgm:pt modelId="{0EE3BB96-C234-424F-8EB5-06B4FD1535AF}" type="pres">
      <dgm:prSet presAssocID="{3DEB043E-EC53-4BBE-BF0C-4A2DD7E14584}" presName="rootText" presStyleLbl="node2" presStyleIdx="3" presStyleCnt="7" custScaleX="172015" custScaleY="228634" custLinFactNeighborY="-2407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70214CC-1427-4BCE-9ECE-CA208B0E4F84}" type="pres">
      <dgm:prSet presAssocID="{3DEB043E-EC53-4BBE-BF0C-4A2DD7E14584}" presName="rootConnector" presStyleLbl="node2" presStyleIdx="3" presStyleCnt="7"/>
      <dgm:spPr/>
      <dgm:t>
        <a:bodyPr/>
        <a:lstStyle/>
        <a:p>
          <a:endParaRPr lang="es-ES"/>
        </a:p>
      </dgm:t>
    </dgm:pt>
    <dgm:pt modelId="{642A053B-13D6-42E7-815A-86B56BF68981}" type="pres">
      <dgm:prSet presAssocID="{3DEB043E-EC53-4BBE-BF0C-4A2DD7E14584}" presName="hierChild4" presStyleCnt="0"/>
      <dgm:spPr/>
    </dgm:pt>
    <dgm:pt modelId="{E7714A89-E1FF-4B49-96F3-F04E1A4A7404}" type="pres">
      <dgm:prSet presAssocID="{3DEB043E-EC53-4BBE-BF0C-4A2DD7E14584}" presName="hierChild5" presStyleCnt="0"/>
      <dgm:spPr/>
    </dgm:pt>
    <dgm:pt modelId="{0D090D59-63ED-4999-8F83-CFD5473E613F}" type="pres">
      <dgm:prSet presAssocID="{7F9FE2CE-34A0-4C17-82A4-11C9851BE1CE}" presName="Name37" presStyleLbl="parChTrans1D2" presStyleIdx="4" presStyleCnt="7"/>
      <dgm:spPr/>
      <dgm:t>
        <a:bodyPr/>
        <a:lstStyle/>
        <a:p>
          <a:endParaRPr lang="es-ES"/>
        </a:p>
      </dgm:t>
    </dgm:pt>
    <dgm:pt modelId="{6AD24903-C7F9-44AB-B142-F47EFF9CA9D9}" type="pres">
      <dgm:prSet presAssocID="{36E62343-136A-4966-BE2A-F4B729563614}" presName="hierRoot2" presStyleCnt="0">
        <dgm:presLayoutVars>
          <dgm:hierBranch/>
        </dgm:presLayoutVars>
      </dgm:prSet>
      <dgm:spPr/>
    </dgm:pt>
    <dgm:pt modelId="{05978909-587A-4975-A484-75011558EA46}" type="pres">
      <dgm:prSet presAssocID="{36E62343-136A-4966-BE2A-F4B729563614}" presName="rootComposite" presStyleCnt="0"/>
      <dgm:spPr/>
    </dgm:pt>
    <dgm:pt modelId="{A3D54F7D-A2C0-4FDB-AB4C-71F01654996D}" type="pres">
      <dgm:prSet presAssocID="{36E62343-136A-4966-BE2A-F4B729563614}" presName="rootText" presStyleLbl="node2" presStyleIdx="4" presStyleCnt="7" custScaleX="172015" custScaleY="228634" custLinFactNeighborX="-582" custLinFactNeighborY="-2406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F5E34D9-423C-4AF8-9E9D-66034775DC0A}" type="pres">
      <dgm:prSet presAssocID="{36E62343-136A-4966-BE2A-F4B729563614}" presName="rootConnector" presStyleLbl="node2" presStyleIdx="4" presStyleCnt="7"/>
      <dgm:spPr/>
      <dgm:t>
        <a:bodyPr/>
        <a:lstStyle/>
        <a:p>
          <a:endParaRPr lang="es-ES"/>
        </a:p>
      </dgm:t>
    </dgm:pt>
    <dgm:pt modelId="{31974626-EA62-4E67-AD4F-3FB876326383}" type="pres">
      <dgm:prSet presAssocID="{36E62343-136A-4966-BE2A-F4B729563614}" presName="hierChild4" presStyleCnt="0"/>
      <dgm:spPr/>
    </dgm:pt>
    <dgm:pt modelId="{8B7E24A1-7F69-415B-BC32-51F727A6B0B4}" type="pres">
      <dgm:prSet presAssocID="{B17A3238-BCDA-46E8-9F05-767FFE938774}" presName="Name35" presStyleLbl="parChTrans1D3" presStyleIdx="0" presStyleCnt="1"/>
      <dgm:spPr/>
      <dgm:t>
        <a:bodyPr/>
        <a:lstStyle/>
        <a:p>
          <a:endParaRPr lang="es-ES"/>
        </a:p>
      </dgm:t>
    </dgm:pt>
    <dgm:pt modelId="{BEE67E0E-0A88-4609-97A7-599BDC4CE5F2}" type="pres">
      <dgm:prSet presAssocID="{C5B182F5-2ECB-4657-8F5A-991FA00D047D}" presName="hierRoot2" presStyleCnt="0">
        <dgm:presLayoutVars>
          <dgm:hierBranch val="init"/>
        </dgm:presLayoutVars>
      </dgm:prSet>
      <dgm:spPr/>
    </dgm:pt>
    <dgm:pt modelId="{9324CE45-D5B8-4258-8F7D-FF11DF1DF04C}" type="pres">
      <dgm:prSet presAssocID="{C5B182F5-2ECB-4657-8F5A-991FA00D047D}" presName="rootComposite" presStyleCnt="0"/>
      <dgm:spPr/>
    </dgm:pt>
    <dgm:pt modelId="{0C3F6E36-4664-421D-B7BD-2DCC434BFE45}" type="pres">
      <dgm:prSet presAssocID="{C5B182F5-2ECB-4657-8F5A-991FA00D047D}" presName="rootText" presStyleLbl="node3" presStyleIdx="0" presStyleCnt="1" custScaleX="257214" custScaleY="502996" custLinFactNeighborX="-75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A1D10F4-FC83-43B5-BD45-DF0FADE950D8}" type="pres">
      <dgm:prSet presAssocID="{C5B182F5-2ECB-4657-8F5A-991FA00D047D}" presName="rootConnector" presStyleLbl="node3" presStyleIdx="0" presStyleCnt="1"/>
      <dgm:spPr/>
      <dgm:t>
        <a:bodyPr/>
        <a:lstStyle/>
        <a:p>
          <a:endParaRPr lang="es-ES"/>
        </a:p>
      </dgm:t>
    </dgm:pt>
    <dgm:pt modelId="{96F22CF0-6FF2-4CB0-931B-9B31AA3F6419}" type="pres">
      <dgm:prSet presAssocID="{C5B182F5-2ECB-4657-8F5A-991FA00D047D}" presName="hierChild4" presStyleCnt="0"/>
      <dgm:spPr/>
    </dgm:pt>
    <dgm:pt modelId="{DE032E7B-33FA-4F7D-8B35-3C3D840007E8}" type="pres">
      <dgm:prSet presAssocID="{C5B182F5-2ECB-4657-8F5A-991FA00D047D}" presName="hierChild5" presStyleCnt="0"/>
      <dgm:spPr/>
    </dgm:pt>
    <dgm:pt modelId="{F3F4749C-C350-4B96-AF88-7D327BB3CF4E}" type="pres">
      <dgm:prSet presAssocID="{36E62343-136A-4966-BE2A-F4B729563614}" presName="hierChild5" presStyleCnt="0"/>
      <dgm:spPr/>
    </dgm:pt>
    <dgm:pt modelId="{25996031-2874-4802-9332-88FB304950CE}" type="pres">
      <dgm:prSet presAssocID="{D16E1557-BA89-4F59-B327-0AD30D86AF15}" presName="Name37" presStyleLbl="parChTrans1D2" presStyleIdx="5" presStyleCnt="7"/>
      <dgm:spPr/>
      <dgm:t>
        <a:bodyPr/>
        <a:lstStyle/>
        <a:p>
          <a:endParaRPr lang="es-ES"/>
        </a:p>
      </dgm:t>
    </dgm:pt>
    <dgm:pt modelId="{648AF9CA-2C88-4D15-897F-BE1EEF05E961}" type="pres">
      <dgm:prSet presAssocID="{22626786-DE7C-4C54-84CF-200A51BE740C}" presName="hierRoot2" presStyleCnt="0">
        <dgm:presLayoutVars>
          <dgm:hierBranch val="init"/>
        </dgm:presLayoutVars>
      </dgm:prSet>
      <dgm:spPr/>
    </dgm:pt>
    <dgm:pt modelId="{59682598-4FC4-4DAE-A9B9-32CC5D16107F}" type="pres">
      <dgm:prSet presAssocID="{22626786-DE7C-4C54-84CF-200A51BE740C}" presName="rootComposite" presStyleCnt="0"/>
      <dgm:spPr/>
    </dgm:pt>
    <dgm:pt modelId="{1D3AA663-2735-49AF-A73E-97523BCD6A97}" type="pres">
      <dgm:prSet presAssocID="{22626786-DE7C-4C54-84CF-200A51BE740C}" presName="rootText" presStyleLbl="node2" presStyleIdx="5" presStyleCnt="7" custScaleX="172015" custScaleY="228634" custLinFactNeighborY="-2428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A2475F3-0954-4344-9FE8-B2DE0DD4C26E}" type="pres">
      <dgm:prSet presAssocID="{22626786-DE7C-4C54-84CF-200A51BE740C}" presName="rootConnector" presStyleLbl="node2" presStyleIdx="5" presStyleCnt="7"/>
      <dgm:spPr/>
      <dgm:t>
        <a:bodyPr/>
        <a:lstStyle/>
        <a:p>
          <a:endParaRPr lang="es-ES"/>
        </a:p>
      </dgm:t>
    </dgm:pt>
    <dgm:pt modelId="{7D6DD89C-9210-47CC-8670-3A89C3E4B631}" type="pres">
      <dgm:prSet presAssocID="{22626786-DE7C-4C54-84CF-200A51BE740C}" presName="hierChild4" presStyleCnt="0"/>
      <dgm:spPr/>
    </dgm:pt>
    <dgm:pt modelId="{E7FA2135-3969-4F7C-889B-ABE641E7231D}" type="pres">
      <dgm:prSet presAssocID="{22626786-DE7C-4C54-84CF-200A51BE740C}" presName="hierChild5" presStyleCnt="0"/>
      <dgm:spPr/>
    </dgm:pt>
    <dgm:pt modelId="{D0E3FAB2-DEA1-4D04-A8E2-B8F2FD8BF000}" type="pres">
      <dgm:prSet presAssocID="{69AC1829-1C3F-4D89-9F58-D875C33BE917}" presName="Name37" presStyleLbl="parChTrans1D2" presStyleIdx="6" presStyleCnt="7"/>
      <dgm:spPr/>
      <dgm:t>
        <a:bodyPr/>
        <a:lstStyle/>
        <a:p>
          <a:endParaRPr lang="es-ES"/>
        </a:p>
      </dgm:t>
    </dgm:pt>
    <dgm:pt modelId="{12A284C7-2B95-4C44-B9A7-CF0E5F1F8BF4}" type="pres">
      <dgm:prSet presAssocID="{B770387B-D9C2-4B1C-901D-EF990E7EECAE}" presName="hierRoot2" presStyleCnt="0">
        <dgm:presLayoutVars>
          <dgm:hierBranch val="init"/>
        </dgm:presLayoutVars>
      </dgm:prSet>
      <dgm:spPr/>
    </dgm:pt>
    <dgm:pt modelId="{9846326F-5CCC-4598-BF7D-01EC7BBBE67D}" type="pres">
      <dgm:prSet presAssocID="{B770387B-D9C2-4B1C-901D-EF990E7EECAE}" presName="rootComposite" presStyleCnt="0"/>
      <dgm:spPr/>
    </dgm:pt>
    <dgm:pt modelId="{52D1C4C5-50BF-460F-83D6-8D8730B6B675}" type="pres">
      <dgm:prSet presAssocID="{B770387B-D9C2-4B1C-901D-EF990E7EECAE}" presName="rootText" presStyleLbl="node2" presStyleIdx="6" presStyleCnt="7" custScaleX="172015" custScaleY="228634" custLinFactNeighborY="-2376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728170A-FF69-481D-B08F-ACA0BC76B407}" type="pres">
      <dgm:prSet presAssocID="{B770387B-D9C2-4B1C-901D-EF990E7EECAE}" presName="rootConnector" presStyleLbl="node2" presStyleIdx="6" presStyleCnt="7"/>
      <dgm:spPr/>
      <dgm:t>
        <a:bodyPr/>
        <a:lstStyle/>
        <a:p>
          <a:endParaRPr lang="es-ES"/>
        </a:p>
      </dgm:t>
    </dgm:pt>
    <dgm:pt modelId="{6AEBBD32-8ADC-4604-8B01-287887564375}" type="pres">
      <dgm:prSet presAssocID="{B770387B-D9C2-4B1C-901D-EF990E7EECAE}" presName="hierChild4" presStyleCnt="0"/>
      <dgm:spPr/>
    </dgm:pt>
    <dgm:pt modelId="{98A5B104-908F-442D-B839-B26A2FE82DA7}" type="pres">
      <dgm:prSet presAssocID="{B770387B-D9C2-4B1C-901D-EF990E7EECAE}" presName="hierChild5" presStyleCnt="0"/>
      <dgm:spPr/>
    </dgm:pt>
    <dgm:pt modelId="{954AC6CD-2A6B-494E-8598-ABF40E7D3444}" type="pres">
      <dgm:prSet presAssocID="{80C91609-4155-490D-A93A-2840363F77EF}" presName="hierChild3" presStyleCnt="0"/>
      <dgm:spPr/>
    </dgm:pt>
  </dgm:ptLst>
  <dgm:cxnLst>
    <dgm:cxn modelId="{672D9BD1-0855-4A84-9863-20486D61D816}" type="presOf" srcId="{3DEB043E-EC53-4BBE-BF0C-4A2DD7E14584}" destId="{0EE3BB96-C234-424F-8EB5-06B4FD1535AF}" srcOrd="0" destOrd="0" presId="urn:microsoft.com/office/officeart/2005/8/layout/orgChart1"/>
    <dgm:cxn modelId="{9B9E837E-8A61-4F1E-B1F8-0FDF30BBE10B}" type="presOf" srcId="{C5B182F5-2ECB-4657-8F5A-991FA00D047D}" destId="{2A1D10F4-FC83-43B5-BD45-DF0FADE950D8}" srcOrd="1" destOrd="0" presId="urn:microsoft.com/office/officeart/2005/8/layout/orgChart1"/>
    <dgm:cxn modelId="{FC485078-B448-48FA-BC10-460B5CDCAB3F}" type="presOf" srcId="{C5B182F5-2ECB-4657-8F5A-991FA00D047D}" destId="{0C3F6E36-4664-421D-B7BD-2DCC434BFE45}" srcOrd="0" destOrd="0" presId="urn:microsoft.com/office/officeart/2005/8/layout/orgChart1"/>
    <dgm:cxn modelId="{21AAC684-C8FB-43AD-A3F6-47508D9442F6}" type="presOf" srcId="{08165E91-96BF-4A01-9961-A8CB8CC0CBE2}" destId="{1DF8A954-97BD-407C-B33F-1CA662E2FF31}" srcOrd="1" destOrd="0" presId="urn:microsoft.com/office/officeart/2005/8/layout/orgChart1"/>
    <dgm:cxn modelId="{8C6B71F2-5482-443D-A3BE-6366A574CB40}" type="presOf" srcId="{B770387B-D9C2-4B1C-901D-EF990E7EECAE}" destId="{7728170A-FF69-481D-B08F-ACA0BC76B407}" srcOrd="1" destOrd="0" presId="urn:microsoft.com/office/officeart/2005/8/layout/orgChart1"/>
    <dgm:cxn modelId="{3DF56094-95F7-4C9C-8104-3BFF1F9D0C5A}" type="presOf" srcId="{FE5DBA7D-92F8-4138-A38E-7DF5BE73595D}" destId="{CDD94E9D-041E-415C-A663-EE63F464AC03}" srcOrd="0" destOrd="0" presId="urn:microsoft.com/office/officeart/2005/8/layout/orgChart1"/>
    <dgm:cxn modelId="{CA0A388D-E30C-4548-99C4-ECCD02C6E852}" type="presOf" srcId="{80C91609-4155-490D-A93A-2840363F77EF}" destId="{C9A1B211-E669-42C9-B7A6-C3FDC880ED13}" srcOrd="0" destOrd="0" presId="urn:microsoft.com/office/officeart/2005/8/layout/orgChart1"/>
    <dgm:cxn modelId="{33A414B8-DBBD-4FE8-8D03-C5E165719F44}" type="presOf" srcId="{A503C271-4AFE-414B-91F0-604F4D5E9C77}" destId="{C5CE2757-76A9-4983-8980-7594C2AEBB27}" srcOrd="0" destOrd="0" presId="urn:microsoft.com/office/officeart/2005/8/layout/orgChart1"/>
    <dgm:cxn modelId="{C508EC52-AEFD-495B-B77F-7037B7F08876}" type="presOf" srcId="{7EE32AB9-5083-4F45-8A1F-7FC616E6A75E}" destId="{3E6DBC6E-09F9-4CFB-86BE-503A1E973AF4}" srcOrd="0" destOrd="0" presId="urn:microsoft.com/office/officeart/2005/8/layout/orgChart1"/>
    <dgm:cxn modelId="{F3998B34-F4DC-4645-AAFF-A36395C2AE20}" type="presOf" srcId="{69AC1829-1C3F-4D89-9F58-D875C33BE917}" destId="{D0E3FAB2-DEA1-4D04-A8E2-B8F2FD8BF000}" srcOrd="0" destOrd="0" presId="urn:microsoft.com/office/officeart/2005/8/layout/orgChart1"/>
    <dgm:cxn modelId="{153354D0-74DA-4CE7-9563-A43094CCF3C0}" srcId="{80C91609-4155-490D-A93A-2840363F77EF}" destId="{08165E91-96BF-4A01-9961-A8CB8CC0CBE2}" srcOrd="0" destOrd="0" parTransId="{A503C271-4AFE-414B-91F0-604F4D5E9C77}" sibTransId="{B7819D48-9169-49E7-A25C-F031E1664D59}"/>
    <dgm:cxn modelId="{5DD2910E-EBB5-468C-8C5B-01EC029EE9FF}" type="presOf" srcId="{D16E1557-BA89-4F59-B327-0AD30D86AF15}" destId="{25996031-2874-4802-9332-88FB304950CE}" srcOrd="0" destOrd="0" presId="urn:microsoft.com/office/officeart/2005/8/layout/orgChart1"/>
    <dgm:cxn modelId="{80EEE2FD-10FC-4F4F-804D-7DD8654D5712}" type="presOf" srcId="{22626786-DE7C-4C54-84CF-200A51BE740C}" destId="{1D3AA663-2735-49AF-A73E-97523BCD6A97}" srcOrd="0" destOrd="0" presId="urn:microsoft.com/office/officeart/2005/8/layout/orgChart1"/>
    <dgm:cxn modelId="{AFBB4A37-C14F-4E77-BAC7-D45E0B9CC870}" type="presOf" srcId="{F5C343EC-6206-4673-84CF-A409A8AB14F2}" destId="{677C7C28-54DE-4CFC-B494-2E94158CFA0D}" srcOrd="0" destOrd="0" presId="urn:microsoft.com/office/officeart/2005/8/layout/orgChart1"/>
    <dgm:cxn modelId="{B2E1F11E-BB3F-42FC-A3E9-ED98BAB71EB7}" type="presOf" srcId="{36E62343-136A-4966-BE2A-F4B729563614}" destId="{A3D54F7D-A2C0-4FDB-AB4C-71F01654996D}" srcOrd="0" destOrd="0" presId="urn:microsoft.com/office/officeart/2005/8/layout/orgChart1"/>
    <dgm:cxn modelId="{308713AD-E82B-476A-AF95-E072F57AEE9A}" type="presOf" srcId="{AD344A0C-5B61-40DD-AEA3-EE1B58708F18}" destId="{B18C0780-3E31-410C-B4F3-F5568AC77C6D}" srcOrd="0" destOrd="0" presId="urn:microsoft.com/office/officeart/2005/8/layout/orgChart1"/>
    <dgm:cxn modelId="{209FC189-4ABD-432D-968F-0B5C2EA57399}" type="presOf" srcId="{BD3D72B1-EEF6-4EB4-803A-A74A6B419346}" destId="{B3263371-B20E-4D1C-87B0-F232DC5A756C}" srcOrd="0" destOrd="0" presId="urn:microsoft.com/office/officeart/2005/8/layout/orgChart1"/>
    <dgm:cxn modelId="{F1060535-C19B-49F5-B99F-A95C08F66AEE}" type="presOf" srcId="{B17A3238-BCDA-46E8-9F05-767FFE938774}" destId="{8B7E24A1-7F69-415B-BC32-51F727A6B0B4}" srcOrd="0" destOrd="0" presId="urn:microsoft.com/office/officeart/2005/8/layout/orgChart1"/>
    <dgm:cxn modelId="{D2D44F75-987F-47D4-B110-728E13270706}" srcId="{36E62343-136A-4966-BE2A-F4B729563614}" destId="{C5B182F5-2ECB-4657-8F5A-991FA00D047D}" srcOrd="0" destOrd="0" parTransId="{B17A3238-BCDA-46E8-9F05-767FFE938774}" sibTransId="{2ECC53F3-1F57-454B-8477-7E93F7AB1303}"/>
    <dgm:cxn modelId="{76785F92-EC40-49A1-A285-CE55EF570DE2}" srcId="{80C91609-4155-490D-A93A-2840363F77EF}" destId="{22626786-DE7C-4C54-84CF-200A51BE740C}" srcOrd="5" destOrd="0" parTransId="{D16E1557-BA89-4F59-B327-0AD30D86AF15}" sibTransId="{2C542114-CB09-458C-BD9F-FEB1F1E3A591}"/>
    <dgm:cxn modelId="{325CFC91-302C-47BD-8ECB-98DF2415F09F}" type="presOf" srcId="{3DEB043E-EC53-4BBE-BF0C-4A2DD7E14584}" destId="{270214CC-1427-4BCE-9ECE-CA208B0E4F84}" srcOrd="1" destOrd="0" presId="urn:microsoft.com/office/officeart/2005/8/layout/orgChart1"/>
    <dgm:cxn modelId="{35EB130C-DEDB-4C25-893A-ED3F7ACAE279}" type="presOf" srcId="{7EE32AB9-5083-4F45-8A1F-7FC616E6A75E}" destId="{B3EEFC81-7185-42C8-BBB6-1B1F6D51C6FB}" srcOrd="1" destOrd="0" presId="urn:microsoft.com/office/officeart/2005/8/layout/orgChart1"/>
    <dgm:cxn modelId="{CB43D994-E659-4219-8C2E-5CA024093E89}" type="presOf" srcId="{22626786-DE7C-4C54-84CF-200A51BE740C}" destId="{DA2475F3-0954-4344-9FE8-B2DE0DD4C26E}" srcOrd="1" destOrd="0" presId="urn:microsoft.com/office/officeart/2005/8/layout/orgChart1"/>
    <dgm:cxn modelId="{BF8734E3-885B-4E49-87F5-F1F199709BAD}" type="presOf" srcId="{B770387B-D9C2-4B1C-901D-EF990E7EECAE}" destId="{52D1C4C5-50BF-460F-83D6-8D8730B6B675}" srcOrd="0" destOrd="0" presId="urn:microsoft.com/office/officeart/2005/8/layout/orgChart1"/>
    <dgm:cxn modelId="{BCD6D1FA-DE33-434E-A123-6F5AE7269200}" type="presOf" srcId="{DBF20451-D5C0-4FB0-86B4-D6BDCC5013E3}" destId="{3FAAA47F-254D-434A-9F5A-D4E21591B1FB}" srcOrd="0" destOrd="0" presId="urn:microsoft.com/office/officeart/2005/8/layout/orgChart1"/>
    <dgm:cxn modelId="{00041CBC-7315-4002-B995-5547A8274AB7}" type="presOf" srcId="{08165E91-96BF-4A01-9961-A8CB8CC0CBE2}" destId="{CA22AC9C-FB9D-4189-A739-12E3BC5D1215}" srcOrd="0" destOrd="0" presId="urn:microsoft.com/office/officeart/2005/8/layout/orgChart1"/>
    <dgm:cxn modelId="{3B23FB61-1F0E-481B-A46F-AD6553DCDBB5}" type="presOf" srcId="{36E62343-136A-4966-BE2A-F4B729563614}" destId="{9F5E34D9-423C-4AF8-9E9D-66034775DC0A}" srcOrd="1" destOrd="0" presId="urn:microsoft.com/office/officeart/2005/8/layout/orgChart1"/>
    <dgm:cxn modelId="{54D78248-D6EE-48B7-816D-4DCBA7D8A350}" srcId="{80C91609-4155-490D-A93A-2840363F77EF}" destId="{36E62343-136A-4966-BE2A-F4B729563614}" srcOrd="4" destOrd="0" parTransId="{7F9FE2CE-34A0-4C17-82A4-11C9851BE1CE}" sibTransId="{DF724CEF-09CC-4BF9-8A93-2F36EEF5531B}"/>
    <dgm:cxn modelId="{C68CBEB8-B799-4AFE-A2A8-AB8CC2F4B076}" srcId="{80C91609-4155-490D-A93A-2840363F77EF}" destId="{FE5DBA7D-92F8-4138-A38E-7DF5BE73595D}" srcOrd="2" destOrd="0" parTransId="{DBF20451-D5C0-4FB0-86B4-D6BDCC5013E3}" sibTransId="{7FEFAA15-1174-4ACE-B0BE-D3C4BC225DCC}"/>
    <dgm:cxn modelId="{98203E94-FC43-4557-8D28-394BDB1F2CC2}" srcId="{80C91609-4155-490D-A93A-2840363F77EF}" destId="{7EE32AB9-5083-4F45-8A1F-7FC616E6A75E}" srcOrd="1" destOrd="0" parTransId="{AD344A0C-5B61-40DD-AEA3-EE1B58708F18}" sibTransId="{32E6EF9A-3E29-4BB3-A258-C8FCA51ECDE5}"/>
    <dgm:cxn modelId="{A226188A-A5C7-42CA-A110-A1A02F07C7E0}" srcId="{80C91609-4155-490D-A93A-2840363F77EF}" destId="{B770387B-D9C2-4B1C-901D-EF990E7EECAE}" srcOrd="6" destOrd="0" parTransId="{69AC1829-1C3F-4D89-9F58-D875C33BE917}" sibTransId="{3383C8AC-DD18-4B01-8482-EFDBB7855E91}"/>
    <dgm:cxn modelId="{76D85DC2-1C97-4B2F-8E56-53AB6721E61A}" type="presOf" srcId="{80C91609-4155-490D-A93A-2840363F77EF}" destId="{2C5CD60B-D4C4-4BF0-98CA-AFF83EEAF1D9}" srcOrd="1" destOrd="0" presId="urn:microsoft.com/office/officeart/2005/8/layout/orgChart1"/>
    <dgm:cxn modelId="{79129484-334A-4BC2-801A-C3849A0235DD}" type="presOf" srcId="{7F9FE2CE-34A0-4C17-82A4-11C9851BE1CE}" destId="{0D090D59-63ED-4999-8F83-CFD5473E613F}" srcOrd="0" destOrd="0" presId="urn:microsoft.com/office/officeart/2005/8/layout/orgChart1"/>
    <dgm:cxn modelId="{9188C556-6299-4802-8E13-3BDD370DE17F}" type="presOf" srcId="{FE5DBA7D-92F8-4138-A38E-7DF5BE73595D}" destId="{E6691864-604E-4B32-9299-E4080442DA22}" srcOrd="1" destOrd="0" presId="urn:microsoft.com/office/officeart/2005/8/layout/orgChart1"/>
    <dgm:cxn modelId="{CD919398-2D16-476A-9BB4-B45D31C1442E}" srcId="{BD3D72B1-EEF6-4EB4-803A-A74A6B419346}" destId="{80C91609-4155-490D-A93A-2840363F77EF}" srcOrd="0" destOrd="0" parTransId="{2A362D5D-A3DA-4F6C-8849-2A8C51EEB6D2}" sibTransId="{5A3BE225-2F5B-4161-8A74-36B352EE9587}"/>
    <dgm:cxn modelId="{F4D09FE3-C3F0-40AC-8BB1-9BAA688BD9F2}" srcId="{80C91609-4155-490D-A93A-2840363F77EF}" destId="{3DEB043E-EC53-4BBE-BF0C-4A2DD7E14584}" srcOrd="3" destOrd="0" parTransId="{F5C343EC-6206-4673-84CF-A409A8AB14F2}" sibTransId="{195B56DA-ADFC-4E8A-8F87-5AF978B9F2A4}"/>
    <dgm:cxn modelId="{3610DD71-5480-49CA-A3EB-D5FA7E239AFD}" type="presParOf" srcId="{B3263371-B20E-4D1C-87B0-F232DC5A756C}" destId="{78613B4F-C805-4037-8BE6-46A863845024}" srcOrd="0" destOrd="0" presId="urn:microsoft.com/office/officeart/2005/8/layout/orgChart1"/>
    <dgm:cxn modelId="{54EC2082-F7AD-4CFB-AA4F-330B2E353AB3}" type="presParOf" srcId="{78613B4F-C805-4037-8BE6-46A863845024}" destId="{ADA315FC-C4FA-48E2-91E8-ECA5ADEF8B96}" srcOrd="0" destOrd="0" presId="urn:microsoft.com/office/officeart/2005/8/layout/orgChart1"/>
    <dgm:cxn modelId="{E46CC3D2-33FD-4383-900B-CEF65471AF95}" type="presParOf" srcId="{ADA315FC-C4FA-48E2-91E8-ECA5ADEF8B96}" destId="{C9A1B211-E669-42C9-B7A6-C3FDC880ED13}" srcOrd="0" destOrd="0" presId="urn:microsoft.com/office/officeart/2005/8/layout/orgChart1"/>
    <dgm:cxn modelId="{DD1ED6C9-2E0C-4C99-B3C3-5D37EA9164C0}" type="presParOf" srcId="{ADA315FC-C4FA-48E2-91E8-ECA5ADEF8B96}" destId="{2C5CD60B-D4C4-4BF0-98CA-AFF83EEAF1D9}" srcOrd="1" destOrd="0" presId="urn:microsoft.com/office/officeart/2005/8/layout/orgChart1"/>
    <dgm:cxn modelId="{E1971BAA-8214-41AE-B2F0-D2C7C671E828}" type="presParOf" srcId="{78613B4F-C805-4037-8BE6-46A863845024}" destId="{2D62DD16-2541-4F59-ABCF-CFBCE77A7E56}" srcOrd="1" destOrd="0" presId="urn:microsoft.com/office/officeart/2005/8/layout/orgChart1"/>
    <dgm:cxn modelId="{826D7C26-4CDD-4F19-9CFE-D06827C6001E}" type="presParOf" srcId="{2D62DD16-2541-4F59-ABCF-CFBCE77A7E56}" destId="{C5CE2757-76A9-4983-8980-7594C2AEBB27}" srcOrd="0" destOrd="0" presId="urn:microsoft.com/office/officeart/2005/8/layout/orgChart1"/>
    <dgm:cxn modelId="{9031A265-A29B-43A2-9D33-B44A772EBB05}" type="presParOf" srcId="{2D62DD16-2541-4F59-ABCF-CFBCE77A7E56}" destId="{1144D930-7D8C-49FA-B589-F86C6D118904}" srcOrd="1" destOrd="0" presId="urn:microsoft.com/office/officeart/2005/8/layout/orgChart1"/>
    <dgm:cxn modelId="{BA2AFA61-2D39-4AD1-9609-B881A5DB5EC3}" type="presParOf" srcId="{1144D930-7D8C-49FA-B589-F86C6D118904}" destId="{4894D4FF-66AC-4158-8130-C4BC9741F635}" srcOrd="0" destOrd="0" presId="urn:microsoft.com/office/officeart/2005/8/layout/orgChart1"/>
    <dgm:cxn modelId="{520526A2-42BF-4347-ACB4-DAD7B1D0E3B1}" type="presParOf" srcId="{4894D4FF-66AC-4158-8130-C4BC9741F635}" destId="{CA22AC9C-FB9D-4189-A739-12E3BC5D1215}" srcOrd="0" destOrd="0" presId="urn:microsoft.com/office/officeart/2005/8/layout/orgChart1"/>
    <dgm:cxn modelId="{1EC04CC8-C696-4D1D-90BF-9914A3C0C8C1}" type="presParOf" srcId="{4894D4FF-66AC-4158-8130-C4BC9741F635}" destId="{1DF8A954-97BD-407C-B33F-1CA662E2FF31}" srcOrd="1" destOrd="0" presId="urn:microsoft.com/office/officeart/2005/8/layout/orgChart1"/>
    <dgm:cxn modelId="{A9C3372D-9926-4B9D-9172-8AE273C2D218}" type="presParOf" srcId="{1144D930-7D8C-49FA-B589-F86C6D118904}" destId="{29E5C785-FAE2-40E7-BFBB-FFB24F0CA3DF}" srcOrd="1" destOrd="0" presId="urn:microsoft.com/office/officeart/2005/8/layout/orgChart1"/>
    <dgm:cxn modelId="{F05E1DB3-7110-47CA-B491-5E492E95A3A7}" type="presParOf" srcId="{1144D930-7D8C-49FA-B589-F86C6D118904}" destId="{73AA1777-832A-49DA-9575-7F0499A779B8}" srcOrd="2" destOrd="0" presId="urn:microsoft.com/office/officeart/2005/8/layout/orgChart1"/>
    <dgm:cxn modelId="{269F4F7A-37C8-413A-92C2-914B6CA57DF5}" type="presParOf" srcId="{2D62DD16-2541-4F59-ABCF-CFBCE77A7E56}" destId="{B18C0780-3E31-410C-B4F3-F5568AC77C6D}" srcOrd="2" destOrd="0" presId="urn:microsoft.com/office/officeart/2005/8/layout/orgChart1"/>
    <dgm:cxn modelId="{254B8D29-A060-4C8D-B7C2-971B43720B43}" type="presParOf" srcId="{2D62DD16-2541-4F59-ABCF-CFBCE77A7E56}" destId="{E6FA7745-2D2D-4AFE-911A-3D70DB1CE1CC}" srcOrd="3" destOrd="0" presId="urn:microsoft.com/office/officeart/2005/8/layout/orgChart1"/>
    <dgm:cxn modelId="{E5D47224-DA64-404F-9324-CB33F35D9E99}" type="presParOf" srcId="{E6FA7745-2D2D-4AFE-911A-3D70DB1CE1CC}" destId="{349C27DF-8BAF-4539-9B50-DA1FE4CDFD0E}" srcOrd="0" destOrd="0" presId="urn:microsoft.com/office/officeart/2005/8/layout/orgChart1"/>
    <dgm:cxn modelId="{843E6AF8-1C5E-4EDC-AA9D-73728B54A059}" type="presParOf" srcId="{349C27DF-8BAF-4539-9B50-DA1FE4CDFD0E}" destId="{3E6DBC6E-09F9-4CFB-86BE-503A1E973AF4}" srcOrd="0" destOrd="0" presId="urn:microsoft.com/office/officeart/2005/8/layout/orgChart1"/>
    <dgm:cxn modelId="{61E57242-014A-42BC-A828-35E0EA055220}" type="presParOf" srcId="{349C27DF-8BAF-4539-9B50-DA1FE4CDFD0E}" destId="{B3EEFC81-7185-42C8-BBB6-1B1F6D51C6FB}" srcOrd="1" destOrd="0" presId="urn:microsoft.com/office/officeart/2005/8/layout/orgChart1"/>
    <dgm:cxn modelId="{AC54ED7E-E906-48C1-AF46-5892F46E3974}" type="presParOf" srcId="{E6FA7745-2D2D-4AFE-911A-3D70DB1CE1CC}" destId="{0A5BAD7C-2668-48A6-BA70-A8A406504BB7}" srcOrd="1" destOrd="0" presId="urn:microsoft.com/office/officeart/2005/8/layout/orgChart1"/>
    <dgm:cxn modelId="{A2662D8A-820B-4F83-877B-96ADB0417249}" type="presParOf" srcId="{E6FA7745-2D2D-4AFE-911A-3D70DB1CE1CC}" destId="{0D215BCD-C1B0-43A2-A91E-10C6ACCD4CB6}" srcOrd="2" destOrd="0" presId="urn:microsoft.com/office/officeart/2005/8/layout/orgChart1"/>
    <dgm:cxn modelId="{3452C3BA-A4A4-4B0C-B9C2-AA40B0B70F34}" type="presParOf" srcId="{2D62DD16-2541-4F59-ABCF-CFBCE77A7E56}" destId="{3FAAA47F-254D-434A-9F5A-D4E21591B1FB}" srcOrd="4" destOrd="0" presId="urn:microsoft.com/office/officeart/2005/8/layout/orgChart1"/>
    <dgm:cxn modelId="{7CD1A87F-7122-4EEB-A1B5-B737A030B630}" type="presParOf" srcId="{2D62DD16-2541-4F59-ABCF-CFBCE77A7E56}" destId="{622E9140-80B0-417B-9FB1-3EF2BFB606CB}" srcOrd="5" destOrd="0" presId="urn:microsoft.com/office/officeart/2005/8/layout/orgChart1"/>
    <dgm:cxn modelId="{03B7BB41-7B90-4E16-9B2C-A6662A6CC4B6}" type="presParOf" srcId="{622E9140-80B0-417B-9FB1-3EF2BFB606CB}" destId="{C723203A-5F71-4016-A329-F9AE9719083B}" srcOrd="0" destOrd="0" presId="urn:microsoft.com/office/officeart/2005/8/layout/orgChart1"/>
    <dgm:cxn modelId="{288DE921-F66B-4BF6-BBF4-23F744C99DCA}" type="presParOf" srcId="{C723203A-5F71-4016-A329-F9AE9719083B}" destId="{CDD94E9D-041E-415C-A663-EE63F464AC03}" srcOrd="0" destOrd="0" presId="urn:microsoft.com/office/officeart/2005/8/layout/orgChart1"/>
    <dgm:cxn modelId="{45F77D87-4003-4CAB-BB04-824970D5C681}" type="presParOf" srcId="{C723203A-5F71-4016-A329-F9AE9719083B}" destId="{E6691864-604E-4B32-9299-E4080442DA22}" srcOrd="1" destOrd="0" presId="urn:microsoft.com/office/officeart/2005/8/layout/orgChart1"/>
    <dgm:cxn modelId="{3B99D2B5-A74D-4EE6-B8B8-5A76530794B3}" type="presParOf" srcId="{622E9140-80B0-417B-9FB1-3EF2BFB606CB}" destId="{8751E99E-DD0F-47A1-B4B1-EB48CA0B9188}" srcOrd="1" destOrd="0" presId="urn:microsoft.com/office/officeart/2005/8/layout/orgChart1"/>
    <dgm:cxn modelId="{98BD206F-386F-49A9-A643-290F4850837F}" type="presParOf" srcId="{622E9140-80B0-417B-9FB1-3EF2BFB606CB}" destId="{95E327AD-8505-4EFA-A243-9C4CD7206E22}" srcOrd="2" destOrd="0" presId="urn:microsoft.com/office/officeart/2005/8/layout/orgChart1"/>
    <dgm:cxn modelId="{6255A771-22D2-483F-8DBD-927C6398BC66}" type="presParOf" srcId="{2D62DD16-2541-4F59-ABCF-CFBCE77A7E56}" destId="{677C7C28-54DE-4CFC-B494-2E94158CFA0D}" srcOrd="6" destOrd="0" presId="urn:microsoft.com/office/officeart/2005/8/layout/orgChart1"/>
    <dgm:cxn modelId="{6529489B-961A-43CE-97B8-7E86FBE41001}" type="presParOf" srcId="{2D62DD16-2541-4F59-ABCF-CFBCE77A7E56}" destId="{0B8307E7-EF7A-451C-A6EA-89CF810B71BA}" srcOrd="7" destOrd="0" presId="urn:microsoft.com/office/officeart/2005/8/layout/orgChart1"/>
    <dgm:cxn modelId="{5FDCD043-950A-419A-A98F-80E1F0CCB5A7}" type="presParOf" srcId="{0B8307E7-EF7A-451C-A6EA-89CF810B71BA}" destId="{F01E0178-F6AE-462C-AA6D-0103F7C08D06}" srcOrd="0" destOrd="0" presId="urn:microsoft.com/office/officeart/2005/8/layout/orgChart1"/>
    <dgm:cxn modelId="{F6E44555-5091-41FC-B20F-D4E5A6220020}" type="presParOf" srcId="{F01E0178-F6AE-462C-AA6D-0103F7C08D06}" destId="{0EE3BB96-C234-424F-8EB5-06B4FD1535AF}" srcOrd="0" destOrd="0" presId="urn:microsoft.com/office/officeart/2005/8/layout/orgChart1"/>
    <dgm:cxn modelId="{671F953D-C57F-4AD3-932D-B656A760F9AF}" type="presParOf" srcId="{F01E0178-F6AE-462C-AA6D-0103F7C08D06}" destId="{270214CC-1427-4BCE-9ECE-CA208B0E4F84}" srcOrd="1" destOrd="0" presId="urn:microsoft.com/office/officeart/2005/8/layout/orgChart1"/>
    <dgm:cxn modelId="{ADDC4824-B03F-4D19-9F41-D42153AE4DEF}" type="presParOf" srcId="{0B8307E7-EF7A-451C-A6EA-89CF810B71BA}" destId="{642A053B-13D6-42E7-815A-86B56BF68981}" srcOrd="1" destOrd="0" presId="urn:microsoft.com/office/officeart/2005/8/layout/orgChart1"/>
    <dgm:cxn modelId="{2634F8F3-A712-4599-8579-4954726ACCEA}" type="presParOf" srcId="{0B8307E7-EF7A-451C-A6EA-89CF810B71BA}" destId="{E7714A89-E1FF-4B49-96F3-F04E1A4A7404}" srcOrd="2" destOrd="0" presId="urn:microsoft.com/office/officeart/2005/8/layout/orgChart1"/>
    <dgm:cxn modelId="{F02BFB2A-1811-4165-9BD6-380290560269}" type="presParOf" srcId="{2D62DD16-2541-4F59-ABCF-CFBCE77A7E56}" destId="{0D090D59-63ED-4999-8F83-CFD5473E613F}" srcOrd="8" destOrd="0" presId="urn:microsoft.com/office/officeart/2005/8/layout/orgChart1"/>
    <dgm:cxn modelId="{CD475026-88A7-463B-864F-6976C7C760E2}" type="presParOf" srcId="{2D62DD16-2541-4F59-ABCF-CFBCE77A7E56}" destId="{6AD24903-C7F9-44AB-B142-F47EFF9CA9D9}" srcOrd="9" destOrd="0" presId="urn:microsoft.com/office/officeart/2005/8/layout/orgChart1"/>
    <dgm:cxn modelId="{679673B3-5894-4819-8C76-6DCB8DA02380}" type="presParOf" srcId="{6AD24903-C7F9-44AB-B142-F47EFF9CA9D9}" destId="{05978909-587A-4975-A484-75011558EA46}" srcOrd="0" destOrd="0" presId="urn:microsoft.com/office/officeart/2005/8/layout/orgChart1"/>
    <dgm:cxn modelId="{E94D1BFE-A727-4D1C-A3FF-B83CB7932A0C}" type="presParOf" srcId="{05978909-587A-4975-A484-75011558EA46}" destId="{A3D54F7D-A2C0-4FDB-AB4C-71F01654996D}" srcOrd="0" destOrd="0" presId="urn:microsoft.com/office/officeart/2005/8/layout/orgChart1"/>
    <dgm:cxn modelId="{36907B54-10CB-4796-9A30-1DF655B8CDEC}" type="presParOf" srcId="{05978909-587A-4975-A484-75011558EA46}" destId="{9F5E34D9-423C-4AF8-9E9D-66034775DC0A}" srcOrd="1" destOrd="0" presId="urn:microsoft.com/office/officeart/2005/8/layout/orgChart1"/>
    <dgm:cxn modelId="{53581D86-6021-439E-AC9E-30E093EFFF79}" type="presParOf" srcId="{6AD24903-C7F9-44AB-B142-F47EFF9CA9D9}" destId="{31974626-EA62-4E67-AD4F-3FB876326383}" srcOrd="1" destOrd="0" presId="urn:microsoft.com/office/officeart/2005/8/layout/orgChart1"/>
    <dgm:cxn modelId="{898314B0-C3BD-4512-A4CF-961C802D10BF}" type="presParOf" srcId="{31974626-EA62-4E67-AD4F-3FB876326383}" destId="{8B7E24A1-7F69-415B-BC32-51F727A6B0B4}" srcOrd="0" destOrd="0" presId="urn:microsoft.com/office/officeart/2005/8/layout/orgChart1"/>
    <dgm:cxn modelId="{F5797418-D5E8-4059-989A-03729C8D643F}" type="presParOf" srcId="{31974626-EA62-4E67-AD4F-3FB876326383}" destId="{BEE67E0E-0A88-4609-97A7-599BDC4CE5F2}" srcOrd="1" destOrd="0" presId="urn:microsoft.com/office/officeart/2005/8/layout/orgChart1"/>
    <dgm:cxn modelId="{F2B90826-4115-4A8C-890F-1DAC1BE61CF0}" type="presParOf" srcId="{BEE67E0E-0A88-4609-97A7-599BDC4CE5F2}" destId="{9324CE45-D5B8-4258-8F7D-FF11DF1DF04C}" srcOrd="0" destOrd="0" presId="urn:microsoft.com/office/officeart/2005/8/layout/orgChart1"/>
    <dgm:cxn modelId="{9E3B1E31-FB71-4F11-A467-1FC273C1DAD5}" type="presParOf" srcId="{9324CE45-D5B8-4258-8F7D-FF11DF1DF04C}" destId="{0C3F6E36-4664-421D-B7BD-2DCC434BFE45}" srcOrd="0" destOrd="0" presId="urn:microsoft.com/office/officeart/2005/8/layout/orgChart1"/>
    <dgm:cxn modelId="{B0F09FE2-C194-4FBF-B298-A3A318C88AE7}" type="presParOf" srcId="{9324CE45-D5B8-4258-8F7D-FF11DF1DF04C}" destId="{2A1D10F4-FC83-43B5-BD45-DF0FADE950D8}" srcOrd="1" destOrd="0" presId="urn:microsoft.com/office/officeart/2005/8/layout/orgChart1"/>
    <dgm:cxn modelId="{07738A4A-460A-4F5E-9F93-82CA3478EC97}" type="presParOf" srcId="{BEE67E0E-0A88-4609-97A7-599BDC4CE5F2}" destId="{96F22CF0-6FF2-4CB0-931B-9B31AA3F6419}" srcOrd="1" destOrd="0" presId="urn:microsoft.com/office/officeart/2005/8/layout/orgChart1"/>
    <dgm:cxn modelId="{0AFAC950-BA9C-411E-B942-EDEE42AAABE0}" type="presParOf" srcId="{BEE67E0E-0A88-4609-97A7-599BDC4CE5F2}" destId="{DE032E7B-33FA-4F7D-8B35-3C3D840007E8}" srcOrd="2" destOrd="0" presId="urn:microsoft.com/office/officeart/2005/8/layout/orgChart1"/>
    <dgm:cxn modelId="{D190F57A-5F71-46A8-87B2-074F12F5114D}" type="presParOf" srcId="{6AD24903-C7F9-44AB-B142-F47EFF9CA9D9}" destId="{F3F4749C-C350-4B96-AF88-7D327BB3CF4E}" srcOrd="2" destOrd="0" presId="urn:microsoft.com/office/officeart/2005/8/layout/orgChart1"/>
    <dgm:cxn modelId="{DF6D0F26-633D-4D31-806B-093EC5B3D5C9}" type="presParOf" srcId="{2D62DD16-2541-4F59-ABCF-CFBCE77A7E56}" destId="{25996031-2874-4802-9332-88FB304950CE}" srcOrd="10" destOrd="0" presId="urn:microsoft.com/office/officeart/2005/8/layout/orgChart1"/>
    <dgm:cxn modelId="{5691B7C8-EC8B-44EA-804E-D2C925FD64FC}" type="presParOf" srcId="{2D62DD16-2541-4F59-ABCF-CFBCE77A7E56}" destId="{648AF9CA-2C88-4D15-897F-BE1EEF05E961}" srcOrd="11" destOrd="0" presId="urn:microsoft.com/office/officeart/2005/8/layout/orgChart1"/>
    <dgm:cxn modelId="{6AFE11F5-EFB1-4F81-B0A5-0671DCFE428B}" type="presParOf" srcId="{648AF9CA-2C88-4D15-897F-BE1EEF05E961}" destId="{59682598-4FC4-4DAE-A9B9-32CC5D16107F}" srcOrd="0" destOrd="0" presId="urn:microsoft.com/office/officeart/2005/8/layout/orgChart1"/>
    <dgm:cxn modelId="{75D9FABC-1E3F-40AE-A2E3-B36A3D0A7503}" type="presParOf" srcId="{59682598-4FC4-4DAE-A9B9-32CC5D16107F}" destId="{1D3AA663-2735-49AF-A73E-97523BCD6A97}" srcOrd="0" destOrd="0" presId="urn:microsoft.com/office/officeart/2005/8/layout/orgChart1"/>
    <dgm:cxn modelId="{C9D1FF55-A8D2-4461-A388-A0B50DBA4756}" type="presParOf" srcId="{59682598-4FC4-4DAE-A9B9-32CC5D16107F}" destId="{DA2475F3-0954-4344-9FE8-B2DE0DD4C26E}" srcOrd="1" destOrd="0" presId="urn:microsoft.com/office/officeart/2005/8/layout/orgChart1"/>
    <dgm:cxn modelId="{08F8F98C-3003-4049-A9C2-EA2E63051853}" type="presParOf" srcId="{648AF9CA-2C88-4D15-897F-BE1EEF05E961}" destId="{7D6DD89C-9210-47CC-8670-3A89C3E4B631}" srcOrd="1" destOrd="0" presId="urn:microsoft.com/office/officeart/2005/8/layout/orgChart1"/>
    <dgm:cxn modelId="{2B7F6836-6DEF-4D7F-B3DA-B31BF07022E1}" type="presParOf" srcId="{648AF9CA-2C88-4D15-897F-BE1EEF05E961}" destId="{E7FA2135-3969-4F7C-889B-ABE641E7231D}" srcOrd="2" destOrd="0" presId="urn:microsoft.com/office/officeart/2005/8/layout/orgChart1"/>
    <dgm:cxn modelId="{B011546F-8978-4EA0-B8EC-1F8E0D1C65F6}" type="presParOf" srcId="{2D62DD16-2541-4F59-ABCF-CFBCE77A7E56}" destId="{D0E3FAB2-DEA1-4D04-A8E2-B8F2FD8BF000}" srcOrd="12" destOrd="0" presId="urn:microsoft.com/office/officeart/2005/8/layout/orgChart1"/>
    <dgm:cxn modelId="{2B26F8DA-999F-4397-9B00-7B24369F95C9}" type="presParOf" srcId="{2D62DD16-2541-4F59-ABCF-CFBCE77A7E56}" destId="{12A284C7-2B95-4C44-B9A7-CF0E5F1F8BF4}" srcOrd="13" destOrd="0" presId="urn:microsoft.com/office/officeart/2005/8/layout/orgChart1"/>
    <dgm:cxn modelId="{8EADCB9B-3757-472C-AF56-EB889B18568B}" type="presParOf" srcId="{12A284C7-2B95-4C44-B9A7-CF0E5F1F8BF4}" destId="{9846326F-5CCC-4598-BF7D-01EC7BBBE67D}" srcOrd="0" destOrd="0" presId="urn:microsoft.com/office/officeart/2005/8/layout/orgChart1"/>
    <dgm:cxn modelId="{A04A759D-268E-46D6-AA9A-EB90D479C071}" type="presParOf" srcId="{9846326F-5CCC-4598-BF7D-01EC7BBBE67D}" destId="{52D1C4C5-50BF-460F-83D6-8D8730B6B675}" srcOrd="0" destOrd="0" presId="urn:microsoft.com/office/officeart/2005/8/layout/orgChart1"/>
    <dgm:cxn modelId="{966211A0-DF4B-4C6A-AAF4-DABC849929F9}" type="presParOf" srcId="{9846326F-5CCC-4598-BF7D-01EC7BBBE67D}" destId="{7728170A-FF69-481D-B08F-ACA0BC76B407}" srcOrd="1" destOrd="0" presId="urn:microsoft.com/office/officeart/2005/8/layout/orgChart1"/>
    <dgm:cxn modelId="{D6DC831E-9DD2-4CB5-9B8E-B9E04240B3C9}" type="presParOf" srcId="{12A284C7-2B95-4C44-B9A7-CF0E5F1F8BF4}" destId="{6AEBBD32-8ADC-4604-8B01-287887564375}" srcOrd="1" destOrd="0" presId="urn:microsoft.com/office/officeart/2005/8/layout/orgChart1"/>
    <dgm:cxn modelId="{2F828128-EA9A-4F87-B2CA-46894526DE3E}" type="presParOf" srcId="{12A284C7-2B95-4C44-B9A7-CF0E5F1F8BF4}" destId="{98A5B104-908F-442D-B839-B26A2FE82DA7}" srcOrd="2" destOrd="0" presId="urn:microsoft.com/office/officeart/2005/8/layout/orgChart1"/>
    <dgm:cxn modelId="{0A697BE1-2141-4DE3-806B-FE4FC35A9E2A}" type="presParOf" srcId="{78613B4F-C805-4037-8BE6-46A863845024}" destId="{954AC6CD-2A6B-494E-8598-ABF40E7D3444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1.xml><?xml version="1.0" encoding="utf-8"?>
<dgm:dataModel xmlns:dgm="http://schemas.openxmlformats.org/drawingml/2006/diagram" xmlns:a="http://schemas.openxmlformats.org/drawingml/2006/main">
  <dgm:ptLst>
    <dgm:pt modelId="{BD3D72B1-EEF6-4EB4-803A-A74A6B41934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9DEA55C1-E59C-4B5B-90DC-1D0B54C2B20C}">
      <dgm:prSet phldrT="[Texto]"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>
              <a:latin typeface="+mn-lt"/>
            </a:rPr>
            <a:t>Jefe(a) de </a:t>
          </a:r>
          <a:r>
            <a:rPr lang="es-MX" altLang="es-MX" sz="1200" dirty="0" smtClean="0">
              <a:latin typeface="+mn-lt"/>
            </a:rPr>
            <a:t>Almacén</a:t>
          </a:r>
          <a:endParaRPr lang="es-MX" altLang="es-MX" sz="1200" dirty="0">
            <a:latin typeface="+mn-lt"/>
          </a:endParaRPr>
        </a:p>
      </dgm:t>
    </dgm:pt>
    <dgm:pt modelId="{1C0576D0-2BD9-4D61-BC42-6FFE9C63440E}" type="sib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DC431621-F922-42D7-987E-BC6EADD572A1}" type="par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F6894B4C-AC60-4B55-B3EB-1F97325BD7B3}">
      <dgm:prSet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>
              <a:latin typeface="+mn-lt"/>
            </a:rPr>
            <a:t>Supervisores(as</a:t>
          </a:r>
          <a:r>
            <a:rPr lang="es-MX" altLang="es-MX" sz="1200" dirty="0" smtClean="0">
              <a:latin typeface="+mn-lt"/>
            </a:rPr>
            <a:t>)</a:t>
          </a:r>
          <a:endParaRPr lang="es-MX" altLang="es-MX" sz="1200" dirty="0">
            <a:latin typeface="+mn-lt"/>
          </a:endParaRPr>
        </a:p>
      </dgm:t>
    </dgm:pt>
    <dgm:pt modelId="{0B34EA70-DE81-48E9-97BE-F992A5D0E5A9}" type="parTrans" cxnId="{FBF9249D-1000-4011-91A1-525E529A291C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191A0099-6F9A-4EEA-B68D-60EFE8FD194B}" type="sibTrans" cxnId="{FBF9249D-1000-4011-91A1-525E529A291C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885E9E1E-5F2B-4515-B3C1-AA3DCDF09F36}">
      <dgm:prSet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>
              <a:latin typeface="+mn-lt"/>
            </a:rPr>
            <a:t>Auxiliar de Almacén</a:t>
          </a:r>
        </a:p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s-MX" altLang="es-MX" sz="1200" dirty="0">
            <a:latin typeface="+mn-lt"/>
          </a:endParaRPr>
        </a:p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sz="1200" dirty="0">
              <a:latin typeface="+mn-lt"/>
            </a:rPr>
            <a:t>Auxiliares</a:t>
          </a:r>
        </a:p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s-MX" sz="1200" b="0" i="0" u="none" dirty="0" smtClean="0">
            <a:latin typeface="+mn-lt"/>
          </a:endParaRPr>
        </a:p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sz="1200" b="0" i="0" u="none" dirty="0" smtClean="0">
              <a:latin typeface="+mn-lt"/>
            </a:rPr>
            <a:t>Analista</a:t>
          </a:r>
          <a:endParaRPr lang="es-MX" sz="1200" b="0" i="0" u="none" dirty="0">
            <a:latin typeface="+mn-lt"/>
          </a:endParaRPr>
        </a:p>
      </dgm:t>
    </dgm:pt>
    <dgm:pt modelId="{86802382-3BD6-4C54-8E26-5DEB8CB181EB}" type="parTrans" cxnId="{21ACCCD4-DE5D-4001-A466-DCB03DEC3CF4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46DD0E8E-0770-4200-AE87-53126CBBF7A9}" type="sibTrans" cxnId="{21ACCCD4-DE5D-4001-A466-DCB03DEC3CF4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B3263371-B20E-4D1C-87B0-F232DC5A756C}" type="pres">
      <dgm:prSet presAssocID="{BD3D72B1-EEF6-4EB4-803A-A74A6B4193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8CDE9839-8DE1-472C-9904-C93FC90AA559}" type="pres">
      <dgm:prSet presAssocID="{9DEA55C1-E59C-4B5B-90DC-1D0B54C2B20C}" presName="hierRoot1" presStyleCnt="0">
        <dgm:presLayoutVars>
          <dgm:hierBranch val="init"/>
        </dgm:presLayoutVars>
      </dgm:prSet>
      <dgm:spPr/>
    </dgm:pt>
    <dgm:pt modelId="{A15FBA2B-7AAA-4593-A287-168E70F88188}" type="pres">
      <dgm:prSet presAssocID="{9DEA55C1-E59C-4B5B-90DC-1D0B54C2B20C}" presName="rootComposite1" presStyleCnt="0"/>
      <dgm:spPr/>
    </dgm:pt>
    <dgm:pt modelId="{86D99192-4F64-487A-BE9B-B4D3790AE7BC}" type="pres">
      <dgm:prSet presAssocID="{9DEA55C1-E59C-4B5B-90DC-1D0B54C2B20C}" presName="rootText1" presStyleLbl="node0" presStyleIdx="0" presStyleCnt="1" custScaleX="200654" custScaleY="166257" custLinFactY="-23996" custLinFactNeighborY="-10000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2A4EFCD-7609-4E18-A214-10BA88B362DC}" type="pres">
      <dgm:prSet presAssocID="{9DEA55C1-E59C-4B5B-90DC-1D0B54C2B20C}" presName="rootConnector1" presStyleLbl="node1" presStyleIdx="0" presStyleCnt="0"/>
      <dgm:spPr/>
      <dgm:t>
        <a:bodyPr/>
        <a:lstStyle/>
        <a:p>
          <a:endParaRPr lang="es-ES"/>
        </a:p>
      </dgm:t>
    </dgm:pt>
    <dgm:pt modelId="{05E8A0F8-8F4A-4D16-B455-9B21EE5D83FA}" type="pres">
      <dgm:prSet presAssocID="{9DEA55C1-E59C-4B5B-90DC-1D0B54C2B20C}" presName="hierChild2" presStyleCnt="0"/>
      <dgm:spPr/>
    </dgm:pt>
    <dgm:pt modelId="{A633F054-74A2-4AEE-A747-3F652876DFB3}" type="pres">
      <dgm:prSet presAssocID="{0B34EA70-DE81-48E9-97BE-F992A5D0E5A9}" presName="Name37" presStyleLbl="parChTrans1D2" presStyleIdx="0" presStyleCnt="2"/>
      <dgm:spPr/>
      <dgm:t>
        <a:bodyPr/>
        <a:lstStyle/>
        <a:p>
          <a:endParaRPr lang="es-ES"/>
        </a:p>
      </dgm:t>
    </dgm:pt>
    <dgm:pt modelId="{551B9EC0-FFBA-4A4A-9B70-B372D3FF7EC9}" type="pres">
      <dgm:prSet presAssocID="{F6894B4C-AC60-4B55-B3EB-1F97325BD7B3}" presName="hierRoot2" presStyleCnt="0">
        <dgm:presLayoutVars>
          <dgm:hierBranch val="r"/>
        </dgm:presLayoutVars>
      </dgm:prSet>
      <dgm:spPr/>
    </dgm:pt>
    <dgm:pt modelId="{2487A40C-9FF7-4D44-A7C1-3FCABA80EC91}" type="pres">
      <dgm:prSet presAssocID="{F6894B4C-AC60-4B55-B3EB-1F97325BD7B3}" presName="rootComposite" presStyleCnt="0"/>
      <dgm:spPr/>
    </dgm:pt>
    <dgm:pt modelId="{029BCE83-90EC-4C40-88D3-91A90C7AECDE}" type="pres">
      <dgm:prSet presAssocID="{F6894B4C-AC60-4B55-B3EB-1F97325BD7B3}" presName="rootText" presStyleLbl="node2" presStyleIdx="0" presStyleCnt="2" custScaleX="189604" custScaleY="200654" custLinFactNeighborY="3035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5196BD3-A560-4D4C-A0C9-124B5B2D1AE1}" type="pres">
      <dgm:prSet presAssocID="{F6894B4C-AC60-4B55-B3EB-1F97325BD7B3}" presName="rootConnector" presStyleLbl="node2" presStyleIdx="0" presStyleCnt="2"/>
      <dgm:spPr/>
      <dgm:t>
        <a:bodyPr/>
        <a:lstStyle/>
        <a:p>
          <a:endParaRPr lang="es-ES"/>
        </a:p>
      </dgm:t>
    </dgm:pt>
    <dgm:pt modelId="{29715FB7-931B-44AE-BB05-7B9B98576764}" type="pres">
      <dgm:prSet presAssocID="{F6894B4C-AC60-4B55-B3EB-1F97325BD7B3}" presName="hierChild4" presStyleCnt="0"/>
      <dgm:spPr/>
    </dgm:pt>
    <dgm:pt modelId="{CCDF796D-C840-4025-9CAF-F2284A6B0F64}" type="pres">
      <dgm:prSet presAssocID="{F6894B4C-AC60-4B55-B3EB-1F97325BD7B3}" presName="hierChild5" presStyleCnt="0"/>
      <dgm:spPr/>
    </dgm:pt>
    <dgm:pt modelId="{47103BDE-D6E5-406A-BCC1-8DF383EA5C7E}" type="pres">
      <dgm:prSet presAssocID="{86802382-3BD6-4C54-8E26-5DEB8CB181EB}" presName="Name37" presStyleLbl="parChTrans1D2" presStyleIdx="1" presStyleCnt="2"/>
      <dgm:spPr/>
      <dgm:t>
        <a:bodyPr/>
        <a:lstStyle/>
        <a:p>
          <a:endParaRPr lang="es-ES"/>
        </a:p>
      </dgm:t>
    </dgm:pt>
    <dgm:pt modelId="{09C1A4EE-1A65-45FA-AB19-7045B6ED5B12}" type="pres">
      <dgm:prSet presAssocID="{885E9E1E-5F2B-4515-B3C1-AA3DCDF09F36}" presName="hierRoot2" presStyleCnt="0">
        <dgm:presLayoutVars>
          <dgm:hierBranch val="r"/>
        </dgm:presLayoutVars>
      </dgm:prSet>
      <dgm:spPr/>
    </dgm:pt>
    <dgm:pt modelId="{CA17612E-0D3F-4426-90F8-A0BC428EBBA3}" type="pres">
      <dgm:prSet presAssocID="{885E9E1E-5F2B-4515-B3C1-AA3DCDF09F36}" presName="rootComposite" presStyleCnt="0"/>
      <dgm:spPr/>
    </dgm:pt>
    <dgm:pt modelId="{23A3990A-979C-4CD9-8392-69E509E74575}" type="pres">
      <dgm:prSet presAssocID="{885E9E1E-5F2B-4515-B3C1-AA3DCDF09F36}" presName="rootText" presStyleLbl="node2" presStyleIdx="1" presStyleCnt="2" custScaleX="189604" custScaleY="200654" custLinFactNeighborY="3035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B0138EB-2E7E-4CA8-9E47-6B9F9C33E523}" type="pres">
      <dgm:prSet presAssocID="{885E9E1E-5F2B-4515-B3C1-AA3DCDF09F36}" presName="rootConnector" presStyleLbl="node2" presStyleIdx="1" presStyleCnt="2"/>
      <dgm:spPr/>
      <dgm:t>
        <a:bodyPr/>
        <a:lstStyle/>
        <a:p>
          <a:endParaRPr lang="es-ES"/>
        </a:p>
      </dgm:t>
    </dgm:pt>
    <dgm:pt modelId="{C1BFB8E6-F891-497D-9577-AAE128BD55D2}" type="pres">
      <dgm:prSet presAssocID="{885E9E1E-5F2B-4515-B3C1-AA3DCDF09F36}" presName="hierChild4" presStyleCnt="0"/>
      <dgm:spPr/>
    </dgm:pt>
    <dgm:pt modelId="{BBC5DC5F-E9F3-4F3F-8FA5-973B3401543F}" type="pres">
      <dgm:prSet presAssocID="{885E9E1E-5F2B-4515-B3C1-AA3DCDF09F36}" presName="hierChild5" presStyleCnt="0"/>
      <dgm:spPr/>
    </dgm:pt>
    <dgm:pt modelId="{E6CFA08A-7145-470C-A659-6A725D85622B}" type="pres">
      <dgm:prSet presAssocID="{9DEA55C1-E59C-4B5B-90DC-1D0B54C2B20C}" presName="hierChild3" presStyleCnt="0"/>
      <dgm:spPr/>
    </dgm:pt>
  </dgm:ptLst>
  <dgm:cxnLst>
    <dgm:cxn modelId="{C8F50548-913B-481C-81CF-64D28EB556D1}" type="presOf" srcId="{F6894B4C-AC60-4B55-B3EB-1F97325BD7B3}" destId="{029BCE83-90EC-4C40-88D3-91A90C7AECDE}" srcOrd="0" destOrd="0" presId="urn:microsoft.com/office/officeart/2005/8/layout/orgChart1"/>
    <dgm:cxn modelId="{2A8BE360-1510-406D-9F1D-7CDAE9F49D0F}" type="presOf" srcId="{86802382-3BD6-4C54-8E26-5DEB8CB181EB}" destId="{47103BDE-D6E5-406A-BCC1-8DF383EA5C7E}" srcOrd="0" destOrd="0" presId="urn:microsoft.com/office/officeart/2005/8/layout/orgChart1"/>
    <dgm:cxn modelId="{CDFA1BE1-6A9B-4DF2-A6FE-55712213456B}" type="presOf" srcId="{885E9E1E-5F2B-4515-B3C1-AA3DCDF09F36}" destId="{23A3990A-979C-4CD9-8392-69E509E74575}" srcOrd="0" destOrd="0" presId="urn:microsoft.com/office/officeart/2005/8/layout/orgChart1"/>
    <dgm:cxn modelId="{23CEECCF-D6B8-4D52-BEC9-9E8DA4C4D317}" type="presOf" srcId="{0B34EA70-DE81-48E9-97BE-F992A5D0E5A9}" destId="{A633F054-74A2-4AEE-A747-3F652876DFB3}" srcOrd="0" destOrd="0" presId="urn:microsoft.com/office/officeart/2005/8/layout/orgChart1"/>
    <dgm:cxn modelId="{21ACCCD4-DE5D-4001-A466-DCB03DEC3CF4}" srcId="{9DEA55C1-E59C-4B5B-90DC-1D0B54C2B20C}" destId="{885E9E1E-5F2B-4515-B3C1-AA3DCDF09F36}" srcOrd="1" destOrd="0" parTransId="{86802382-3BD6-4C54-8E26-5DEB8CB181EB}" sibTransId="{46DD0E8E-0770-4200-AE87-53126CBBF7A9}"/>
    <dgm:cxn modelId="{35C35D3F-B894-4037-80CC-4FA3379C7551}" type="presOf" srcId="{885E9E1E-5F2B-4515-B3C1-AA3DCDF09F36}" destId="{4B0138EB-2E7E-4CA8-9E47-6B9F9C33E523}" srcOrd="1" destOrd="0" presId="urn:microsoft.com/office/officeart/2005/8/layout/orgChart1"/>
    <dgm:cxn modelId="{6DAA388A-BE63-42A3-8C1C-18B3ADD89C7D}" type="presOf" srcId="{9DEA55C1-E59C-4B5B-90DC-1D0B54C2B20C}" destId="{86D99192-4F64-487A-BE9B-B4D3790AE7BC}" srcOrd="0" destOrd="0" presId="urn:microsoft.com/office/officeart/2005/8/layout/orgChart1"/>
    <dgm:cxn modelId="{209FC189-4ABD-432D-968F-0B5C2EA57399}" type="presOf" srcId="{BD3D72B1-EEF6-4EB4-803A-A74A6B419346}" destId="{B3263371-B20E-4D1C-87B0-F232DC5A756C}" srcOrd="0" destOrd="0" presId="urn:microsoft.com/office/officeart/2005/8/layout/orgChart1"/>
    <dgm:cxn modelId="{249329A8-F917-44DE-879B-81493D40AFAF}" srcId="{BD3D72B1-EEF6-4EB4-803A-A74A6B419346}" destId="{9DEA55C1-E59C-4B5B-90DC-1D0B54C2B20C}" srcOrd="0" destOrd="0" parTransId="{DC431621-F922-42D7-987E-BC6EADD572A1}" sibTransId="{1C0576D0-2BD9-4D61-BC42-6FFE9C63440E}"/>
    <dgm:cxn modelId="{7B80D46C-CCEB-4164-B696-27BD31A9DE84}" type="presOf" srcId="{9DEA55C1-E59C-4B5B-90DC-1D0B54C2B20C}" destId="{B2A4EFCD-7609-4E18-A214-10BA88B362DC}" srcOrd="1" destOrd="0" presId="urn:microsoft.com/office/officeart/2005/8/layout/orgChart1"/>
    <dgm:cxn modelId="{02D1F556-CC0C-444A-8A30-9C62369F7447}" type="presOf" srcId="{F6894B4C-AC60-4B55-B3EB-1F97325BD7B3}" destId="{B5196BD3-A560-4D4C-A0C9-124B5B2D1AE1}" srcOrd="1" destOrd="0" presId="urn:microsoft.com/office/officeart/2005/8/layout/orgChart1"/>
    <dgm:cxn modelId="{FBF9249D-1000-4011-91A1-525E529A291C}" srcId="{9DEA55C1-E59C-4B5B-90DC-1D0B54C2B20C}" destId="{F6894B4C-AC60-4B55-B3EB-1F97325BD7B3}" srcOrd="0" destOrd="0" parTransId="{0B34EA70-DE81-48E9-97BE-F992A5D0E5A9}" sibTransId="{191A0099-6F9A-4EEA-B68D-60EFE8FD194B}"/>
    <dgm:cxn modelId="{F363F1E0-0B20-4EAA-85AA-491879DF75A0}" type="presParOf" srcId="{B3263371-B20E-4D1C-87B0-F232DC5A756C}" destId="{8CDE9839-8DE1-472C-9904-C93FC90AA559}" srcOrd="0" destOrd="0" presId="urn:microsoft.com/office/officeart/2005/8/layout/orgChart1"/>
    <dgm:cxn modelId="{87CC6315-EBD4-435D-ACC7-8FA149528127}" type="presParOf" srcId="{8CDE9839-8DE1-472C-9904-C93FC90AA559}" destId="{A15FBA2B-7AAA-4593-A287-168E70F88188}" srcOrd="0" destOrd="0" presId="urn:microsoft.com/office/officeart/2005/8/layout/orgChart1"/>
    <dgm:cxn modelId="{171C21E4-E309-47E2-BF26-3289B290F08A}" type="presParOf" srcId="{A15FBA2B-7AAA-4593-A287-168E70F88188}" destId="{86D99192-4F64-487A-BE9B-B4D3790AE7BC}" srcOrd="0" destOrd="0" presId="urn:microsoft.com/office/officeart/2005/8/layout/orgChart1"/>
    <dgm:cxn modelId="{F21C74E9-B60A-4BAB-B8A6-032B3E85A09D}" type="presParOf" srcId="{A15FBA2B-7AAA-4593-A287-168E70F88188}" destId="{B2A4EFCD-7609-4E18-A214-10BA88B362DC}" srcOrd="1" destOrd="0" presId="urn:microsoft.com/office/officeart/2005/8/layout/orgChart1"/>
    <dgm:cxn modelId="{D571DA3A-A09B-406E-B39F-0D3586D49BE4}" type="presParOf" srcId="{8CDE9839-8DE1-472C-9904-C93FC90AA559}" destId="{05E8A0F8-8F4A-4D16-B455-9B21EE5D83FA}" srcOrd="1" destOrd="0" presId="urn:microsoft.com/office/officeart/2005/8/layout/orgChart1"/>
    <dgm:cxn modelId="{FF198B6D-48A1-49CB-9261-3BFC3D241D09}" type="presParOf" srcId="{05E8A0F8-8F4A-4D16-B455-9B21EE5D83FA}" destId="{A633F054-74A2-4AEE-A747-3F652876DFB3}" srcOrd="0" destOrd="0" presId="urn:microsoft.com/office/officeart/2005/8/layout/orgChart1"/>
    <dgm:cxn modelId="{2FF852FC-646E-4F92-B7E2-04C9EB6495F8}" type="presParOf" srcId="{05E8A0F8-8F4A-4D16-B455-9B21EE5D83FA}" destId="{551B9EC0-FFBA-4A4A-9B70-B372D3FF7EC9}" srcOrd="1" destOrd="0" presId="urn:microsoft.com/office/officeart/2005/8/layout/orgChart1"/>
    <dgm:cxn modelId="{88A7AC49-AD26-4471-87BF-141A37FD9D4E}" type="presParOf" srcId="{551B9EC0-FFBA-4A4A-9B70-B372D3FF7EC9}" destId="{2487A40C-9FF7-4D44-A7C1-3FCABA80EC91}" srcOrd="0" destOrd="0" presId="urn:microsoft.com/office/officeart/2005/8/layout/orgChart1"/>
    <dgm:cxn modelId="{2997759E-CBF1-42F6-81AC-8AC3AB556AE3}" type="presParOf" srcId="{2487A40C-9FF7-4D44-A7C1-3FCABA80EC91}" destId="{029BCE83-90EC-4C40-88D3-91A90C7AECDE}" srcOrd="0" destOrd="0" presId="urn:microsoft.com/office/officeart/2005/8/layout/orgChart1"/>
    <dgm:cxn modelId="{7B09F1E8-5F51-4D95-8978-F334FB3FB0B6}" type="presParOf" srcId="{2487A40C-9FF7-4D44-A7C1-3FCABA80EC91}" destId="{B5196BD3-A560-4D4C-A0C9-124B5B2D1AE1}" srcOrd="1" destOrd="0" presId="urn:microsoft.com/office/officeart/2005/8/layout/orgChart1"/>
    <dgm:cxn modelId="{88F61F48-FFFD-427E-AF42-4E1EE788E309}" type="presParOf" srcId="{551B9EC0-FFBA-4A4A-9B70-B372D3FF7EC9}" destId="{29715FB7-931B-44AE-BB05-7B9B98576764}" srcOrd="1" destOrd="0" presId="urn:microsoft.com/office/officeart/2005/8/layout/orgChart1"/>
    <dgm:cxn modelId="{749FBE63-205A-4645-B6A4-641692F6946B}" type="presParOf" srcId="{551B9EC0-FFBA-4A4A-9B70-B372D3FF7EC9}" destId="{CCDF796D-C840-4025-9CAF-F2284A6B0F64}" srcOrd="2" destOrd="0" presId="urn:microsoft.com/office/officeart/2005/8/layout/orgChart1"/>
    <dgm:cxn modelId="{6F706BC4-FC76-4057-BF7E-5EBC701154FD}" type="presParOf" srcId="{05E8A0F8-8F4A-4D16-B455-9B21EE5D83FA}" destId="{47103BDE-D6E5-406A-BCC1-8DF383EA5C7E}" srcOrd="2" destOrd="0" presId="urn:microsoft.com/office/officeart/2005/8/layout/orgChart1"/>
    <dgm:cxn modelId="{576DA5DF-BE97-4D6F-BE8F-47E3EB013F41}" type="presParOf" srcId="{05E8A0F8-8F4A-4D16-B455-9B21EE5D83FA}" destId="{09C1A4EE-1A65-45FA-AB19-7045B6ED5B12}" srcOrd="3" destOrd="0" presId="urn:microsoft.com/office/officeart/2005/8/layout/orgChart1"/>
    <dgm:cxn modelId="{866821FB-7880-4D64-AF70-D100374FE9F2}" type="presParOf" srcId="{09C1A4EE-1A65-45FA-AB19-7045B6ED5B12}" destId="{CA17612E-0D3F-4426-90F8-A0BC428EBBA3}" srcOrd="0" destOrd="0" presId="urn:microsoft.com/office/officeart/2005/8/layout/orgChart1"/>
    <dgm:cxn modelId="{C903036C-CFE7-41AA-9B95-3F650EBB2AA5}" type="presParOf" srcId="{CA17612E-0D3F-4426-90F8-A0BC428EBBA3}" destId="{23A3990A-979C-4CD9-8392-69E509E74575}" srcOrd="0" destOrd="0" presId="urn:microsoft.com/office/officeart/2005/8/layout/orgChart1"/>
    <dgm:cxn modelId="{5D629C13-C318-4587-845B-D40138876BFF}" type="presParOf" srcId="{CA17612E-0D3F-4426-90F8-A0BC428EBBA3}" destId="{4B0138EB-2E7E-4CA8-9E47-6B9F9C33E523}" srcOrd="1" destOrd="0" presId="urn:microsoft.com/office/officeart/2005/8/layout/orgChart1"/>
    <dgm:cxn modelId="{E674410E-4564-4311-A470-5B21EBE41DEC}" type="presParOf" srcId="{09C1A4EE-1A65-45FA-AB19-7045B6ED5B12}" destId="{C1BFB8E6-F891-497D-9577-AAE128BD55D2}" srcOrd="1" destOrd="0" presId="urn:microsoft.com/office/officeart/2005/8/layout/orgChart1"/>
    <dgm:cxn modelId="{586FE2BF-5267-469C-8925-CC014F77B575}" type="presParOf" srcId="{09C1A4EE-1A65-45FA-AB19-7045B6ED5B12}" destId="{BBC5DC5F-E9F3-4F3F-8FA5-973B3401543F}" srcOrd="2" destOrd="0" presId="urn:microsoft.com/office/officeart/2005/8/layout/orgChart1"/>
    <dgm:cxn modelId="{752B1502-6F2C-43D5-ACC5-719D8C7604EF}" type="presParOf" srcId="{8CDE9839-8DE1-472C-9904-C93FC90AA559}" destId="{E6CFA08A-7145-470C-A659-6A725D85622B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2.xml><?xml version="1.0" encoding="utf-8"?>
<dgm:dataModel xmlns:dgm="http://schemas.openxmlformats.org/drawingml/2006/diagram" xmlns:a="http://schemas.openxmlformats.org/drawingml/2006/main">
  <dgm:ptLst>
    <dgm:pt modelId="{BD3D72B1-EEF6-4EB4-803A-A74A6B41934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9DEA55C1-E59C-4B5B-90DC-1D0B54C2B20C}">
      <dgm:prSet phldrT="[Texto]"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>
              <a:latin typeface="+mn-lt"/>
            </a:rPr>
            <a:t>Coordinador(a) Administrativo(a</a:t>
          </a:r>
          <a:r>
            <a:rPr lang="es-MX" altLang="es-MX" sz="1200" dirty="0" smtClean="0">
              <a:latin typeface="+mn-lt"/>
            </a:rPr>
            <a:t>)</a:t>
          </a:r>
          <a:endParaRPr lang="es-MX" altLang="es-MX" sz="1200" dirty="0">
            <a:latin typeface="+mn-lt"/>
          </a:endParaRPr>
        </a:p>
      </dgm:t>
    </dgm:pt>
    <dgm:pt modelId="{1C0576D0-2BD9-4D61-BC42-6FFE9C63440E}" type="sib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DC431621-F922-42D7-987E-BC6EADD572A1}" type="par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80C91609-4155-490D-A93A-2840363F77EF}">
      <dgm:prSet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ES" sz="1200" dirty="0">
              <a:latin typeface="+mn-lt"/>
            </a:rPr>
            <a:t>Jefe(a) de Mantenimiento Vehicular</a:t>
          </a:r>
          <a:endParaRPr lang="es-MX" altLang="es-MX" sz="1200" dirty="0">
            <a:latin typeface="+mn-lt"/>
          </a:endParaRPr>
        </a:p>
      </dgm:t>
    </dgm:pt>
    <dgm:pt modelId="{2A362D5D-A3DA-4F6C-8849-2A8C51EEB6D2}" type="parTrans" cxnId="{CD919398-2D16-476A-9BB4-B45D31C1442E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5A3BE225-2F5B-4161-8A74-36B352EE9587}" type="sibTrans" cxnId="{CD919398-2D16-476A-9BB4-B45D31C1442E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885E9E1E-5F2B-4515-B3C1-AA3DCDF09F36}">
      <dgm:prSet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ES" sz="1200" dirty="0">
              <a:latin typeface="+mn-lt"/>
            </a:rPr>
            <a:t>Área de Patrimonio</a:t>
          </a:r>
          <a:endParaRPr lang="es-MX" altLang="es-MX" sz="1200" dirty="0">
            <a:latin typeface="+mn-lt"/>
          </a:endParaRPr>
        </a:p>
      </dgm:t>
    </dgm:pt>
    <dgm:pt modelId="{86802382-3BD6-4C54-8E26-5DEB8CB181EB}" type="parTrans" cxnId="{21ACCCD4-DE5D-4001-A466-DCB03DEC3CF4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46DD0E8E-0770-4200-AE87-53126CBBF7A9}" type="sibTrans" cxnId="{21ACCCD4-DE5D-4001-A466-DCB03DEC3CF4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B3263371-B20E-4D1C-87B0-F232DC5A756C}" type="pres">
      <dgm:prSet presAssocID="{BD3D72B1-EEF6-4EB4-803A-A74A6B4193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8CDE9839-8DE1-472C-9904-C93FC90AA559}" type="pres">
      <dgm:prSet presAssocID="{9DEA55C1-E59C-4B5B-90DC-1D0B54C2B20C}" presName="hierRoot1" presStyleCnt="0">
        <dgm:presLayoutVars>
          <dgm:hierBranch val="init"/>
        </dgm:presLayoutVars>
      </dgm:prSet>
      <dgm:spPr/>
    </dgm:pt>
    <dgm:pt modelId="{A15FBA2B-7AAA-4593-A287-168E70F88188}" type="pres">
      <dgm:prSet presAssocID="{9DEA55C1-E59C-4B5B-90DC-1D0B54C2B20C}" presName="rootComposite1" presStyleCnt="0"/>
      <dgm:spPr/>
    </dgm:pt>
    <dgm:pt modelId="{86D99192-4F64-487A-BE9B-B4D3790AE7BC}" type="pres">
      <dgm:prSet presAssocID="{9DEA55C1-E59C-4B5B-90DC-1D0B54C2B20C}" presName="rootText1" presStyleLbl="node0" presStyleIdx="0" presStyleCnt="1" custScaleX="172949" custScaleY="170288" custLinFactNeighborY="-4618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2A4EFCD-7609-4E18-A214-10BA88B362DC}" type="pres">
      <dgm:prSet presAssocID="{9DEA55C1-E59C-4B5B-90DC-1D0B54C2B20C}" presName="rootConnector1" presStyleLbl="node1" presStyleIdx="0" presStyleCnt="0"/>
      <dgm:spPr/>
      <dgm:t>
        <a:bodyPr/>
        <a:lstStyle/>
        <a:p>
          <a:endParaRPr lang="es-ES"/>
        </a:p>
      </dgm:t>
    </dgm:pt>
    <dgm:pt modelId="{05E8A0F8-8F4A-4D16-B455-9B21EE5D83FA}" type="pres">
      <dgm:prSet presAssocID="{9DEA55C1-E59C-4B5B-90DC-1D0B54C2B20C}" presName="hierChild2" presStyleCnt="0"/>
      <dgm:spPr/>
    </dgm:pt>
    <dgm:pt modelId="{12FB5CC2-3F72-4AC8-AF94-50272EAD0FAB}" type="pres">
      <dgm:prSet presAssocID="{2A362D5D-A3DA-4F6C-8849-2A8C51EEB6D2}" presName="Name37" presStyleLbl="parChTrans1D2" presStyleIdx="0" presStyleCnt="2"/>
      <dgm:spPr/>
      <dgm:t>
        <a:bodyPr/>
        <a:lstStyle/>
        <a:p>
          <a:endParaRPr lang="es-ES"/>
        </a:p>
      </dgm:t>
    </dgm:pt>
    <dgm:pt modelId="{B570DFF2-79FF-4DD0-A8FE-728069315CDB}" type="pres">
      <dgm:prSet presAssocID="{80C91609-4155-490D-A93A-2840363F77EF}" presName="hierRoot2" presStyleCnt="0">
        <dgm:presLayoutVars>
          <dgm:hierBranch val="r"/>
        </dgm:presLayoutVars>
      </dgm:prSet>
      <dgm:spPr/>
    </dgm:pt>
    <dgm:pt modelId="{AC57EB8E-F8F8-49E5-AB3B-101A503E7149}" type="pres">
      <dgm:prSet presAssocID="{80C91609-4155-490D-A93A-2840363F77EF}" presName="rootComposite" presStyleCnt="0"/>
      <dgm:spPr/>
    </dgm:pt>
    <dgm:pt modelId="{0E4A1FB2-B936-4A45-9B17-4DC72B6EC80F}" type="pres">
      <dgm:prSet presAssocID="{80C91609-4155-490D-A93A-2840363F77EF}" presName="rootText" presStyleLbl="node2" presStyleIdx="0" presStyleCnt="2" custScaleX="133610" custScaleY="133821" custLinFactNeighborY="2129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0C7E907-B590-4FA8-BA47-0908BC71EE25}" type="pres">
      <dgm:prSet presAssocID="{80C91609-4155-490D-A93A-2840363F77EF}" presName="rootConnector" presStyleLbl="node2" presStyleIdx="0" presStyleCnt="2"/>
      <dgm:spPr/>
      <dgm:t>
        <a:bodyPr/>
        <a:lstStyle/>
        <a:p>
          <a:endParaRPr lang="es-ES"/>
        </a:p>
      </dgm:t>
    </dgm:pt>
    <dgm:pt modelId="{0DCE5A2E-AABD-41D8-AB45-73FC6E777742}" type="pres">
      <dgm:prSet presAssocID="{80C91609-4155-490D-A93A-2840363F77EF}" presName="hierChild4" presStyleCnt="0"/>
      <dgm:spPr/>
    </dgm:pt>
    <dgm:pt modelId="{4F6E22EF-9940-4E6D-8F89-9A1FB953EB04}" type="pres">
      <dgm:prSet presAssocID="{80C91609-4155-490D-A93A-2840363F77EF}" presName="hierChild5" presStyleCnt="0"/>
      <dgm:spPr/>
    </dgm:pt>
    <dgm:pt modelId="{47103BDE-D6E5-406A-BCC1-8DF383EA5C7E}" type="pres">
      <dgm:prSet presAssocID="{86802382-3BD6-4C54-8E26-5DEB8CB181EB}" presName="Name37" presStyleLbl="parChTrans1D2" presStyleIdx="1" presStyleCnt="2"/>
      <dgm:spPr/>
      <dgm:t>
        <a:bodyPr/>
        <a:lstStyle/>
        <a:p>
          <a:endParaRPr lang="es-ES"/>
        </a:p>
      </dgm:t>
    </dgm:pt>
    <dgm:pt modelId="{09C1A4EE-1A65-45FA-AB19-7045B6ED5B12}" type="pres">
      <dgm:prSet presAssocID="{885E9E1E-5F2B-4515-B3C1-AA3DCDF09F36}" presName="hierRoot2" presStyleCnt="0">
        <dgm:presLayoutVars>
          <dgm:hierBranch val="r"/>
        </dgm:presLayoutVars>
      </dgm:prSet>
      <dgm:spPr/>
    </dgm:pt>
    <dgm:pt modelId="{CA17612E-0D3F-4426-90F8-A0BC428EBBA3}" type="pres">
      <dgm:prSet presAssocID="{885E9E1E-5F2B-4515-B3C1-AA3DCDF09F36}" presName="rootComposite" presStyleCnt="0"/>
      <dgm:spPr/>
    </dgm:pt>
    <dgm:pt modelId="{23A3990A-979C-4CD9-8392-69E509E74575}" type="pres">
      <dgm:prSet presAssocID="{885E9E1E-5F2B-4515-B3C1-AA3DCDF09F36}" presName="rootText" presStyleLbl="node2" presStyleIdx="1" presStyleCnt="2" custScaleX="133610" custScaleY="133821" custLinFactNeighborY="2129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B0138EB-2E7E-4CA8-9E47-6B9F9C33E523}" type="pres">
      <dgm:prSet presAssocID="{885E9E1E-5F2B-4515-B3C1-AA3DCDF09F36}" presName="rootConnector" presStyleLbl="node2" presStyleIdx="1" presStyleCnt="2"/>
      <dgm:spPr/>
      <dgm:t>
        <a:bodyPr/>
        <a:lstStyle/>
        <a:p>
          <a:endParaRPr lang="es-ES"/>
        </a:p>
      </dgm:t>
    </dgm:pt>
    <dgm:pt modelId="{C1BFB8E6-F891-497D-9577-AAE128BD55D2}" type="pres">
      <dgm:prSet presAssocID="{885E9E1E-5F2B-4515-B3C1-AA3DCDF09F36}" presName="hierChild4" presStyleCnt="0"/>
      <dgm:spPr/>
    </dgm:pt>
    <dgm:pt modelId="{BBC5DC5F-E9F3-4F3F-8FA5-973B3401543F}" type="pres">
      <dgm:prSet presAssocID="{885E9E1E-5F2B-4515-B3C1-AA3DCDF09F36}" presName="hierChild5" presStyleCnt="0"/>
      <dgm:spPr/>
    </dgm:pt>
    <dgm:pt modelId="{E6CFA08A-7145-470C-A659-6A725D85622B}" type="pres">
      <dgm:prSet presAssocID="{9DEA55C1-E59C-4B5B-90DC-1D0B54C2B20C}" presName="hierChild3" presStyleCnt="0"/>
      <dgm:spPr/>
    </dgm:pt>
  </dgm:ptLst>
  <dgm:cxnLst>
    <dgm:cxn modelId="{E044471C-568D-4D4B-B370-083DD4D83A70}" type="presOf" srcId="{80C91609-4155-490D-A93A-2840363F77EF}" destId="{0E4A1FB2-B936-4A45-9B17-4DC72B6EC80F}" srcOrd="0" destOrd="0" presId="urn:microsoft.com/office/officeart/2005/8/layout/orgChart1"/>
    <dgm:cxn modelId="{CD919398-2D16-476A-9BB4-B45D31C1442E}" srcId="{9DEA55C1-E59C-4B5B-90DC-1D0B54C2B20C}" destId="{80C91609-4155-490D-A93A-2840363F77EF}" srcOrd="0" destOrd="0" parTransId="{2A362D5D-A3DA-4F6C-8849-2A8C51EEB6D2}" sibTransId="{5A3BE225-2F5B-4161-8A74-36B352EE9587}"/>
    <dgm:cxn modelId="{209FC189-4ABD-432D-968F-0B5C2EA57399}" type="presOf" srcId="{BD3D72B1-EEF6-4EB4-803A-A74A6B419346}" destId="{B3263371-B20E-4D1C-87B0-F232DC5A756C}" srcOrd="0" destOrd="0" presId="urn:microsoft.com/office/officeart/2005/8/layout/orgChart1"/>
    <dgm:cxn modelId="{DA1E6B7F-2BC1-4947-9044-BA24BC07854F}" type="presOf" srcId="{9DEA55C1-E59C-4B5B-90DC-1D0B54C2B20C}" destId="{B2A4EFCD-7609-4E18-A214-10BA88B362DC}" srcOrd="1" destOrd="0" presId="urn:microsoft.com/office/officeart/2005/8/layout/orgChart1"/>
    <dgm:cxn modelId="{D08077C5-DBAD-4625-8A45-ADB598ED1A9C}" type="presOf" srcId="{885E9E1E-5F2B-4515-B3C1-AA3DCDF09F36}" destId="{23A3990A-979C-4CD9-8392-69E509E74575}" srcOrd="0" destOrd="0" presId="urn:microsoft.com/office/officeart/2005/8/layout/orgChart1"/>
    <dgm:cxn modelId="{21ACCCD4-DE5D-4001-A466-DCB03DEC3CF4}" srcId="{9DEA55C1-E59C-4B5B-90DC-1D0B54C2B20C}" destId="{885E9E1E-5F2B-4515-B3C1-AA3DCDF09F36}" srcOrd="1" destOrd="0" parTransId="{86802382-3BD6-4C54-8E26-5DEB8CB181EB}" sibTransId="{46DD0E8E-0770-4200-AE87-53126CBBF7A9}"/>
    <dgm:cxn modelId="{0BECF4CD-D30B-4F3D-A4ED-8324256C865F}" type="presOf" srcId="{86802382-3BD6-4C54-8E26-5DEB8CB181EB}" destId="{47103BDE-D6E5-406A-BCC1-8DF383EA5C7E}" srcOrd="0" destOrd="0" presId="urn:microsoft.com/office/officeart/2005/8/layout/orgChart1"/>
    <dgm:cxn modelId="{0E4FDFD8-A3C2-41BE-8804-9FEF4F8F9EB3}" type="presOf" srcId="{80C91609-4155-490D-A93A-2840363F77EF}" destId="{70C7E907-B590-4FA8-BA47-0908BC71EE25}" srcOrd="1" destOrd="0" presId="urn:microsoft.com/office/officeart/2005/8/layout/orgChart1"/>
    <dgm:cxn modelId="{9F608798-FCD3-460B-A383-4A2CCC372FE3}" type="presOf" srcId="{2A362D5D-A3DA-4F6C-8849-2A8C51EEB6D2}" destId="{12FB5CC2-3F72-4AC8-AF94-50272EAD0FAB}" srcOrd="0" destOrd="0" presId="urn:microsoft.com/office/officeart/2005/8/layout/orgChart1"/>
    <dgm:cxn modelId="{D0AE575D-6943-464F-9EE0-34C25E43A001}" type="presOf" srcId="{885E9E1E-5F2B-4515-B3C1-AA3DCDF09F36}" destId="{4B0138EB-2E7E-4CA8-9E47-6B9F9C33E523}" srcOrd="1" destOrd="0" presId="urn:microsoft.com/office/officeart/2005/8/layout/orgChart1"/>
    <dgm:cxn modelId="{1A17C8A7-580C-4583-AAB9-B61A0402F9CF}" type="presOf" srcId="{9DEA55C1-E59C-4B5B-90DC-1D0B54C2B20C}" destId="{86D99192-4F64-487A-BE9B-B4D3790AE7BC}" srcOrd="0" destOrd="0" presId="urn:microsoft.com/office/officeart/2005/8/layout/orgChart1"/>
    <dgm:cxn modelId="{249329A8-F917-44DE-879B-81493D40AFAF}" srcId="{BD3D72B1-EEF6-4EB4-803A-A74A6B419346}" destId="{9DEA55C1-E59C-4B5B-90DC-1D0B54C2B20C}" srcOrd="0" destOrd="0" parTransId="{DC431621-F922-42D7-987E-BC6EADD572A1}" sibTransId="{1C0576D0-2BD9-4D61-BC42-6FFE9C63440E}"/>
    <dgm:cxn modelId="{C706C8AA-C65C-4227-9DA2-7EB710B0EAB1}" type="presParOf" srcId="{B3263371-B20E-4D1C-87B0-F232DC5A756C}" destId="{8CDE9839-8DE1-472C-9904-C93FC90AA559}" srcOrd="0" destOrd="0" presId="urn:microsoft.com/office/officeart/2005/8/layout/orgChart1"/>
    <dgm:cxn modelId="{85F0F450-A306-491A-8EF4-BBA47B9AD5A7}" type="presParOf" srcId="{8CDE9839-8DE1-472C-9904-C93FC90AA559}" destId="{A15FBA2B-7AAA-4593-A287-168E70F88188}" srcOrd="0" destOrd="0" presId="urn:microsoft.com/office/officeart/2005/8/layout/orgChart1"/>
    <dgm:cxn modelId="{D92277CC-8DF1-4864-BD21-AC3BFE29F4A8}" type="presParOf" srcId="{A15FBA2B-7AAA-4593-A287-168E70F88188}" destId="{86D99192-4F64-487A-BE9B-B4D3790AE7BC}" srcOrd="0" destOrd="0" presId="urn:microsoft.com/office/officeart/2005/8/layout/orgChart1"/>
    <dgm:cxn modelId="{C83154C1-A4B4-40FA-A25E-674FC900841D}" type="presParOf" srcId="{A15FBA2B-7AAA-4593-A287-168E70F88188}" destId="{B2A4EFCD-7609-4E18-A214-10BA88B362DC}" srcOrd="1" destOrd="0" presId="urn:microsoft.com/office/officeart/2005/8/layout/orgChart1"/>
    <dgm:cxn modelId="{15CC15BA-AFFF-4F96-8420-BE6980E43001}" type="presParOf" srcId="{8CDE9839-8DE1-472C-9904-C93FC90AA559}" destId="{05E8A0F8-8F4A-4D16-B455-9B21EE5D83FA}" srcOrd="1" destOrd="0" presId="urn:microsoft.com/office/officeart/2005/8/layout/orgChart1"/>
    <dgm:cxn modelId="{C494FF6C-D17C-4FF0-B155-B1ED8564F906}" type="presParOf" srcId="{05E8A0F8-8F4A-4D16-B455-9B21EE5D83FA}" destId="{12FB5CC2-3F72-4AC8-AF94-50272EAD0FAB}" srcOrd="0" destOrd="0" presId="urn:microsoft.com/office/officeart/2005/8/layout/orgChart1"/>
    <dgm:cxn modelId="{5FDA3D4F-3B92-4CBA-A083-BB1E14FA378B}" type="presParOf" srcId="{05E8A0F8-8F4A-4D16-B455-9B21EE5D83FA}" destId="{B570DFF2-79FF-4DD0-A8FE-728069315CDB}" srcOrd="1" destOrd="0" presId="urn:microsoft.com/office/officeart/2005/8/layout/orgChart1"/>
    <dgm:cxn modelId="{24643477-57B2-43E6-809B-3F3A846EFE1A}" type="presParOf" srcId="{B570DFF2-79FF-4DD0-A8FE-728069315CDB}" destId="{AC57EB8E-F8F8-49E5-AB3B-101A503E7149}" srcOrd="0" destOrd="0" presId="urn:microsoft.com/office/officeart/2005/8/layout/orgChart1"/>
    <dgm:cxn modelId="{BCEB00EC-D6BD-44AF-ABEF-088C1DABAA00}" type="presParOf" srcId="{AC57EB8E-F8F8-49E5-AB3B-101A503E7149}" destId="{0E4A1FB2-B936-4A45-9B17-4DC72B6EC80F}" srcOrd="0" destOrd="0" presId="urn:microsoft.com/office/officeart/2005/8/layout/orgChart1"/>
    <dgm:cxn modelId="{41DF7670-54CF-4F49-8718-3814B571156C}" type="presParOf" srcId="{AC57EB8E-F8F8-49E5-AB3B-101A503E7149}" destId="{70C7E907-B590-4FA8-BA47-0908BC71EE25}" srcOrd="1" destOrd="0" presId="urn:microsoft.com/office/officeart/2005/8/layout/orgChart1"/>
    <dgm:cxn modelId="{CF91C82F-75D0-4C86-8161-83DB7C4E8E45}" type="presParOf" srcId="{B570DFF2-79FF-4DD0-A8FE-728069315CDB}" destId="{0DCE5A2E-AABD-41D8-AB45-73FC6E777742}" srcOrd="1" destOrd="0" presId="urn:microsoft.com/office/officeart/2005/8/layout/orgChart1"/>
    <dgm:cxn modelId="{4EA53B18-809B-4ECF-B63B-B07296E62521}" type="presParOf" srcId="{B570DFF2-79FF-4DD0-A8FE-728069315CDB}" destId="{4F6E22EF-9940-4E6D-8F89-9A1FB953EB04}" srcOrd="2" destOrd="0" presId="urn:microsoft.com/office/officeart/2005/8/layout/orgChart1"/>
    <dgm:cxn modelId="{687CD6D8-7561-4C65-A84E-4DA06B221DB3}" type="presParOf" srcId="{05E8A0F8-8F4A-4D16-B455-9B21EE5D83FA}" destId="{47103BDE-D6E5-406A-BCC1-8DF383EA5C7E}" srcOrd="2" destOrd="0" presId="urn:microsoft.com/office/officeart/2005/8/layout/orgChart1"/>
    <dgm:cxn modelId="{C997E9FD-FEAA-4892-A3F4-CA73B6FDB71F}" type="presParOf" srcId="{05E8A0F8-8F4A-4D16-B455-9B21EE5D83FA}" destId="{09C1A4EE-1A65-45FA-AB19-7045B6ED5B12}" srcOrd="3" destOrd="0" presId="urn:microsoft.com/office/officeart/2005/8/layout/orgChart1"/>
    <dgm:cxn modelId="{565172E2-7B20-4E4F-892B-77C830EC65F6}" type="presParOf" srcId="{09C1A4EE-1A65-45FA-AB19-7045B6ED5B12}" destId="{CA17612E-0D3F-4426-90F8-A0BC428EBBA3}" srcOrd="0" destOrd="0" presId="urn:microsoft.com/office/officeart/2005/8/layout/orgChart1"/>
    <dgm:cxn modelId="{2DFE87C2-B83D-4ACA-9376-EBE0CF3BDFBD}" type="presParOf" srcId="{CA17612E-0D3F-4426-90F8-A0BC428EBBA3}" destId="{23A3990A-979C-4CD9-8392-69E509E74575}" srcOrd="0" destOrd="0" presId="urn:microsoft.com/office/officeart/2005/8/layout/orgChart1"/>
    <dgm:cxn modelId="{72E32749-D0EC-43B8-8C21-B113D1D7471A}" type="presParOf" srcId="{CA17612E-0D3F-4426-90F8-A0BC428EBBA3}" destId="{4B0138EB-2E7E-4CA8-9E47-6B9F9C33E523}" srcOrd="1" destOrd="0" presId="urn:microsoft.com/office/officeart/2005/8/layout/orgChart1"/>
    <dgm:cxn modelId="{0A7E8907-7847-4DCE-A6B8-47207C388829}" type="presParOf" srcId="{09C1A4EE-1A65-45FA-AB19-7045B6ED5B12}" destId="{C1BFB8E6-F891-497D-9577-AAE128BD55D2}" srcOrd="1" destOrd="0" presId="urn:microsoft.com/office/officeart/2005/8/layout/orgChart1"/>
    <dgm:cxn modelId="{8A755556-3E56-43EB-A996-55E39CDD42F5}" type="presParOf" srcId="{09C1A4EE-1A65-45FA-AB19-7045B6ED5B12}" destId="{BBC5DC5F-E9F3-4F3F-8FA5-973B3401543F}" srcOrd="2" destOrd="0" presId="urn:microsoft.com/office/officeart/2005/8/layout/orgChart1"/>
    <dgm:cxn modelId="{18C3984E-57EF-47B1-AA0F-E8F02F941067}" type="presParOf" srcId="{8CDE9839-8DE1-472C-9904-C93FC90AA559}" destId="{E6CFA08A-7145-470C-A659-6A725D85622B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3.xml><?xml version="1.0" encoding="utf-8"?>
<dgm:dataModel xmlns:dgm="http://schemas.openxmlformats.org/drawingml/2006/diagram" xmlns:a="http://schemas.openxmlformats.org/drawingml/2006/main">
  <dgm:ptLst>
    <dgm:pt modelId="{BD3D72B1-EEF6-4EB4-803A-A74A6B41934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41568039-9809-4B2B-BA51-64E0E23C2BBE}">
      <dgm:prSet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>
              <a:latin typeface="+mn-lt"/>
            </a:rPr>
            <a:t>Jefe(a) de Mantenimiento</a:t>
          </a:r>
        </a:p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latin typeface="+mn-lt"/>
            </a:rPr>
            <a:t>Vehicular</a:t>
          </a:r>
          <a:endParaRPr lang="es-MX" altLang="es-MX" sz="1200" dirty="0">
            <a:latin typeface="+mn-lt"/>
          </a:endParaRPr>
        </a:p>
      </dgm:t>
    </dgm:pt>
    <dgm:pt modelId="{ED044282-9709-409C-A329-2B868569F6BC}" type="parTrans" cxnId="{45404443-0413-47B7-A4F4-7FD9C8ECBA10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7DF3ADED-0B1E-4DCA-9C7E-A36145EED7EE}" type="sibTrans" cxnId="{45404443-0413-47B7-A4F4-7FD9C8ECBA10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C9164B4A-AF73-4AF4-AEC8-DDBCA5FC2C84}">
      <dgm:prSet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>
              <a:latin typeface="+mn-lt"/>
            </a:rPr>
            <a:t>Auxiliares Administrativos(as)</a:t>
          </a:r>
        </a:p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s-MX" altLang="es-MX" sz="1200" dirty="0" smtClean="0">
            <a:latin typeface="+mn-lt"/>
          </a:endParaRPr>
        </a:p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latin typeface="+mn-lt"/>
            </a:rPr>
            <a:t>Auxiliares</a:t>
          </a:r>
          <a:endParaRPr lang="es-MX" altLang="es-MX" sz="1200" dirty="0">
            <a:latin typeface="+mn-lt"/>
          </a:endParaRPr>
        </a:p>
      </dgm:t>
    </dgm:pt>
    <dgm:pt modelId="{47A1A986-6A79-4F06-81D7-0797492C402A}" type="parTrans" cxnId="{9423FD95-5DBC-4F4B-8F05-92A585B5B902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873D581B-C3BA-4CD6-AC5F-92AADAF48427}" type="sibTrans" cxnId="{9423FD95-5DBC-4F4B-8F05-92A585B5B902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0B0CD1EE-A1AF-4EE6-93F7-7208ED424286}">
      <dgm:prSet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latin typeface="+mn-lt"/>
            </a:rPr>
            <a:t>Ayudante</a:t>
          </a:r>
          <a:endParaRPr lang="es-MX" altLang="es-MX" sz="1200" dirty="0">
            <a:latin typeface="+mn-lt"/>
          </a:endParaRPr>
        </a:p>
      </dgm:t>
    </dgm:pt>
    <dgm:pt modelId="{1A1B4B22-1AC4-4C4A-9AF6-9C08A5D536CA}" type="parTrans" cxnId="{4C0E9F2A-AC80-490F-BA27-C858893744BD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C75B08A5-6046-420F-B9D3-33B861F9CB9D}" type="sibTrans" cxnId="{4C0E9F2A-AC80-490F-BA27-C858893744BD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5673609C-8445-432D-93C4-A6242B2E8A12}">
      <dgm:prSet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>
              <a:latin typeface="+mn-lt"/>
            </a:rPr>
            <a:t>Mecánicos(as)</a:t>
          </a:r>
        </a:p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s-MX" altLang="es-MX" sz="1200" dirty="0" smtClean="0">
            <a:latin typeface="+mn-lt"/>
          </a:endParaRPr>
        </a:p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latin typeface="+mn-lt"/>
            </a:rPr>
            <a:t>Técnicos(as)</a:t>
          </a:r>
          <a:endParaRPr lang="es-MX" altLang="es-MX" sz="1200" dirty="0">
            <a:latin typeface="+mn-lt"/>
          </a:endParaRPr>
        </a:p>
      </dgm:t>
    </dgm:pt>
    <dgm:pt modelId="{83E3154A-00C4-4F14-B560-B9EDC0F188A6}" type="parTrans" cxnId="{D9E08380-B7F0-47D6-BFF7-B33E6B588A4B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BACEA40E-96BD-418F-8219-FBF1274DA523}" type="sibTrans" cxnId="{D9E08380-B7F0-47D6-BFF7-B33E6B588A4B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0489D81D-34EF-4148-BF8F-612A7F0CA026}">
      <dgm:prSet custT="1"/>
      <dgm:spPr/>
      <dgm:t>
        <a:bodyPr/>
        <a:lstStyle/>
        <a:p>
          <a:r>
            <a:rPr lang="es-MX" altLang="es-MX" sz="1200" dirty="0">
              <a:latin typeface="+mn-lt"/>
            </a:rPr>
            <a:t>Supervisor(a</a:t>
          </a:r>
          <a:r>
            <a:rPr lang="es-MX" altLang="es-MX" sz="1200" dirty="0" smtClean="0">
              <a:latin typeface="+mn-lt"/>
            </a:rPr>
            <a:t>)</a:t>
          </a:r>
          <a:endParaRPr lang="es-MX" altLang="es-MX" sz="1200" dirty="0">
            <a:latin typeface="+mn-lt"/>
          </a:endParaRPr>
        </a:p>
      </dgm:t>
    </dgm:pt>
    <dgm:pt modelId="{5F7ED845-8D11-4EA5-8E4E-B867E616414B}" type="parTrans" cxnId="{2964E7AD-3A2F-4658-BF93-9D18FFF076A0}">
      <dgm:prSet/>
      <dgm:spPr/>
      <dgm:t>
        <a:bodyPr/>
        <a:lstStyle/>
        <a:p>
          <a:endParaRPr lang="es-ES"/>
        </a:p>
      </dgm:t>
    </dgm:pt>
    <dgm:pt modelId="{6BECD2F4-FC13-48ED-A8E4-5829B55E1E7F}" type="sibTrans" cxnId="{2964E7AD-3A2F-4658-BF93-9D18FFF076A0}">
      <dgm:prSet/>
      <dgm:spPr/>
      <dgm:t>
        <a:bodyPr/>
        <a:lstStyle/>
        <a:p>
          <a:endParaRPr lang="es-ES"/>
        </a:p>
      </dgm:t>
    </dgm:pt>
    <dgm:pt modelId="{B3263371-B20E-4D1C-87B0-F232DC5A756C}" type="pres">
      <dgm:prSet presAssocID="{BD3D72B1-EEF6-4EB4-803A-A74A6B4193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9DC59B8C-BEA6-4BFB-BF03-363307429720}" type="pres">
      <dgm:prSet presAssocID="{41568039-9809-4B2B-BA51-64E0E23C2BBE}" presName="hierRoot1" presStyleCnt="0">
        <dgm:presLayoutVars>
          <dgm:hierBranch val="init"/>
        </dgm:presLayoutVars>
      </dgm:prSet>
      <dgm:spPr/>
    </dgm:pt>
    <dgm:pt modelId="{375C61BA-60F3-4431-85F4-9F831006BC69}" type="pres">
      <dgm:prSet presAssocID="{41568039-9809-4B2B-BA51-64E0E23C2BBE}" presName="rootComposite1" presStyleCnt="0"/>
      <dgm:spPr/>
    </dgm:pt>
    <dgm:pt modelId="{51B3BA0E-F0A8-48DD-8E8D-0F52A06E80B1}" type="pres">
      <dgm:prSet presAssocID="{41568039-9809-4B2B-BA51-64E0E23C2BBE}" presName="rootText1" presStyleLbl="node0" presStyleIdx="0" presStyleCnt="1" custScaleX="117534" custLinFactNeighborX="-536" custLinFactNeighborY="-1549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8AEECBD-AEA9-4742-ACFE-9EF1FA935040}" type="pres">
      <dgm:prSet presAssocID="{41568039-9809-4B2B-BA51-64E0E23C2BBE}" presName="rootConnector1" presStyleLbl="node1" presStyleIdx="0" presStyleCnt="0"/>
      <dgm:spPr/>
      <dgm:t>
        <a:bodyPr/>
        <a:lstStyle/>
        <a:p>
          <a:endParaRPr lang="es-ES"/>
        </a:p>
      </dgm:t>
    </dgm:pt>
    <dgm:pt modelId="{3363F326-CF68-4CA6-8DC5-952E85C89F84}" type="pres">
      <dgm:prSet presAssocID="{41568039-9809-4B2B-BA51-64E0E23C2BBE}" presName="hierChild2" presStyleCnt="0"/>
      <dgm:spPr/>
    </dgm:pt>
    <dgm:pt modelId="{1F6E418E-CCAF-4587-9AFE-454B675B2784}" type="pres">
      <dgm:prSet presAssocID="{47A1A986-6A79-4F06-81D7-0797492C402A}" presName="Name37" presStyleLbl="parChTrans1D2" presStyleIdx="0" presStyleCnt="4"/>
      <dgm:spPr/>
      <dgm:t>
        <a:bodyPr/>
        <a:lstStyle/>
        <a:p>
          <a:endParaRPr lang="es-ES"/>
        </a:p>
      </dgm:t>
    </dgm:pt>
    <dgm:pt modelId="{00D7B987-62E0-42AF-B628-10D5D0E09E74}" type="pres">
      <dgm:prSet presAssocID="{C9164B4A-AF73-4AF4-AEC8-DDBCA5FC2C84}" presName="hierRoot2" presStyleCnt="0">
        <dgm:presLayoutVars>
          <dgm:hierBranch/>
        </dgm:presLayoutVars>
      </dgm:prSet>
      <dgm:spPr/>
    </dgm:pt>
    <dgm:pt modelId="{648D77BB-C19B-4FF9-A754-5CC996871563}" type="pres">
      <dgm:prSet presAssocID="{C9164B4A-AF73-4AF4-AEC8-DDBCA5FC2C84}" presName="rootComposite" presStyleCnt="0"/>
      <dgm:spPr/>
    </dgm:pt>
    <dgm:pt modelId="{20209728-DAC1-434F-A34D-4E2CFBD35B6A}" type="pres">
      <dgm:prSet presAssocID="{C9164B4A-AF73-4AF4-AEC8-DDBCA5FC2C84}" presName="rootText" presStyleLbl="node2" presStyleIdx="0" presStyleCnt="4" custScaleX="92994" custScaleY="117531" custLinFactNeighborX="-87" custLinFactNeighborY="272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60CB473-E104-416F-A6D5-692E30236A62}" type="pres">
      <dgm:prSet presAssocID="{C9164B4A-AF73-4AF4-AEC8-DDBCA5FC2C84}" presName="rootConnector" presStyleLbl="node2" presStyleIdx="0" presStyleCnt="4"/>
      <dgm:spPr/>
      <dgm:t>
        <a:bodyPr/>
        <a:lstStyle/>
        <a:p>
          <a:endParaRPr lang="es-ES"/>
        </a:p>
      </dgm:t>
    </dgm:pt>
    <dgm:pt modelId="{B45C4C9C-68BD-4B16-B348-1A2EC0D90A88}" type="pres">
      <dgm:prSet presAssocID="{C9164B4A-AF73-4AF4-AEC8-DDBCA5FC2C84}" presName="hierChild4" presStyleCnt="0"/>
      <dgm:spPr/>
    </dgm:pt>
    <dgm:pt modelId="{D7D195D7-48CD-483A-8AAC-3C4F987F87A1}" type="pres">
      <dgm:prSet presAssocID="{C9164B4A-AF73-4AF4-AEC8-DDBCA5FC2C84}" presName="hierChild5" presStyleCnt="0"/>
      <dgm:spPr/>
    </dgm:pt>
    <dgm:pt modelId="{F6DB65E3-0B5A-4F69-8E65-D7A2C2F8204A}" type="pres">
      <dgm:prSet presAssocID="{1A1B4B22-1AC4-4C4A-9AF6-9C08A5D536CA}" presName="Name37" presStyleLbl="parChTrans1D2" presStyleIdx="1" presStyleCnt="4"/>
      <dgm:spPr/>
      <dgm:t>
        <a:bodyPr/>
        <a:lstStyle/>
        <a:p>
          <a:endParaRPr lang="es-ES"/>
        </a:p>
      </dgm:t>
    </dgm:pt>
    <dgm:pt modelId="{A88AA54E-AD2D-4C31-997D-0A913539000D}" type="pres">
      <dgm:prSet presAssocID="{0B0CD1EE-A1AF-4EE6-93F7-7208ED424286}" presName="hierRoot2" presStyleCnt="0">
        <dgm:presLayoutVars>
          <dgm:hierBranch/>
        </dgm:presLayoutVars>
      </dgm:prSet>
      <dgm:spPr/>
    </dgm:pt>
    <dgm:pt modelId="{8C538BA9-6241-4800-AD61-7865C9BCCFB8}" type="pres">
      <dgm:prSet presAssocID="{0B0CD1EE-A1AF-4EE6-93F7-7208ED424286}" presName="rootComposite" presStyleCnt="0"/>
      <dgm:spPr/>
    </dgm:pt>
    <dgm:pt modelId="{A4D4C94C-ABED-4C78-BB8A-71B08ACEA027}" type="pres">
      <dgm:prSet presAssocID="{0B0CD1EE-A1AF-4EE6-93F7-7208ED424286}" presName="rootText" presStyleLbl="node2" presStyleIdx="1" presStyleCnt="4" custScaleX="92994" custScaleY="117531" custLinFactNeighborX="-678" custLinFactNeighborY="272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B2B94F1-4C09-4060-B470-EEC904CFC329}" type="pres">
      <dgm:prSet presAssocID="{0B0CD1EE-A1AF-4EE6-93F7-7208ED424286}" presName="rootConnector" presStyleLbl="node2" presStyleIdx="1" presStyleCnt="4"/>
      <dgm:spPr/>
      <dgm:t>
        <a:bodyPr/>
        <a:lstStyle/>
        <a:p>
          <a:endParaRPr lang="es-ES"/>
        </a:p>
      </dgm:t>
    </dgm:pt>
    <dgm:pt modelId="{1AA7E827-FBC7-4F3A-833C-B2C567CD9D7D}" type="pres">
      <dgm:prSet presAssocID="{0B0CD1EE-A1AF-4EE6-93F7-7208ED424286}" presName="hierChild4" presStyleCnt="0"/>
      <dgm:spPr/>
    </dgm:pt>
    <dgm:pt modelId="{4F4F3A26-A588-4DDA-AA9D-6A932AFABAE9}" type="pres">
      <dgm:prSet presAssocID="{0B0CD1EE-A1AF-4EE6-93F7-7208ED424286}" presName="hierChild5" presStyleCnt="0"/>
      <dgm:spPr/>
    </dgm:pt>
    <dgm:pt modelId="{BDC2B595-097F-40EB-BB33-17A1B5B44A62}" type="pres">
      <dgm:prSet presAssocID="{5F7ED845-8D11-4EA5-8E4E-B867E616414B}" presName="Name37" presStyleLbl="parChTrans1D2" presStyleIdx="2" presStyleCnt="4"/>
      <dgm:spPr/>
      <dgm:t>
        <a:bodyPr/>
        <a:lstStyle/>
        <a:p>
          <a:endParaRPr lang="es-ES"/>
        </a:p>
      </dgm:t>
    </dgm:pt>
    <dgm:pt modelId="{F27A7AF6-7D79-463A-BB31-56C0C042D536}" type="pres">
      <dgm:prSet presAssocID="{0489D81D-34EF-4148-BF8F-612A7F0CA026}" presName="hierRoot2" presStyleCnt="0">
        <dgm:presLayoutVars>
          <dgm:hierBranch val="init"/>
        </dgm:presLayoutVars>
      </dgm:prSet>
      <dgm:spPr/>
    </dgm:pt>
    <dgm:pt modelId="{77D7843E-8201-40AF-8E3B-4F7A58BDC5F2}" type="pres">
      <dgm:prSet presAssocID="{0489D81D-34EF-4148-BF8F-612A7F0CA026}" presName="rootComposite" presStyleCnt="0"/>
      <dgm:spPr/>
    </dgm:pt>
    <dgm:pt modelId="{78592F60-A395-46B6-9A71-BD79CE93797D}" type="pres">
      <dgm:prSet presAssocID="{0489D81D-34EF-4148-BF8F-612A7F0CA026}" presName="rootText" presStyleLbl="node2" presStyleIdx="2" presStyleCnt="4" custScaleX="92994" custScaleY="117531" custLinFactNeighborX="-678" custLinFactNeighborY="272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067FDBC-68A3-4084-89FF-6B9F5EA51431}" type="pres">
      <dgm:prSet presAssocID="{0489D81D-34EF-4148-BF8F-612A7F0CA026}" presName="rootConnector" presStyleLbl="node2" presStyleIdx="2" presStyleCnt="4"/>
      <dgm:spPr/>
      <dgm:t>
        <a:bodyPr/>
        <a:lstStyle/>
        <a:p>
          <a:endParaRPr lang="es-ES"/>
        </a:p>
      </dgm:t>
    </dgm:pt>
    <dgm:pt modelId="{5B24F252-5D77-4E7E-975C-E71E39F5676E}" type="pres">
      <dgm:prSet presAssocID="{0489D81D-34EF-4148-BF8F-612A7F0CA026}" presName="hierChild4" presStyleCnt="0"/>
      <dgm:spPr/>
    </dgm:pt>
    <dgm:pt modelId="{CEA06B63-4D96-4B11-A491-5BD5D5E4B5DC}" type="pres">
      <dgm:prSet presAssocID="{0489D81D-34EF-4148-BF8F-612A7F0CA026}" presName="hierChild5" presStyleCnt="0"/>
      <dgm:spPr/>
    </dgm:pt>
    <dgm:pt modelId="{20F028AC-8D4D-4281-975F-52511B0E518C}" type="pres">
      <dgm:prSet presAssocID="{83E3154A-00C4-4F14-B560-B9EDC0F188A6}" presName="Name37" presStyleLbl="parChTrans1D2" presStyleIdx="3" presStyleCnt="4"/>
      <dgm:spPr/>
      <dgm:t>
        <a:bodyPr/>
        <a:lstStyle/>
        <a:p>
          <a:endParaRPr lang="es-ES"/>
        </a:p>
      </dgm:t>
    </dgm:pt>
    <dgm:pt modelId="{3092D98C-BFDB-452C-8DC1-29F657B23462}" type="pres">
      <dgm:prSet presAssocID="{5673609C-8445-432D-93C4-A6242B2E8A12}" presName="hierRoot2" presStyleCnt="0">
        <dgm:presLayoutVars>
          <dgm:hierBranch/>
        </dgm:presLayoutVars>
      </dgm:prSet>
      <dgm:spPr/>
    </dgm:pt>
    <dgm:pt modelId="{1AB63AB5-B3FF-4AE4-A464-E9FD48271057}" type="pres">
      <dgm:prSet presAssocID="{5673609C-8445-432D-93C4-A6242B2E8A12}" presName="rootComposite" presStyleCnt="0"/>
      <dgm:spPr/>
    </dgm:pt>
    <dgm:pt modelId="{0064E887-F5DA-4F11-99BF-0DCD1DFC9402}" type="pres">
      <dgm:prSet presAssocID="{5673609C-8445-432D-93C4-A6242B2E8A12}" presName="rootText" presStyleLbl="node2" presStyleIdx="3" presStyleCnt="4" custScaleX="92994" custScaleY="159236" custLinFactNeighborX="87" custLinFactNeighborY="244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85C7AF4-AAAB-4481-8A68-7A6F0CDA34B5}" type="pres">
      <dgm:prSet presAssocID="{5673609C-8445-432D-93C4-A6242B2E8A12}" presName="rootConnector" presStyleLbl="node2" presStyleIdx="3" presStyleCnt="4"/>
      <dgm:spPr/>
      <dgm:t>
        <a:bodyPr/>
        <a:lstStyle/>
        <a:p>
          <a:endParaRPr lang="es-ES"/>
        </a:p>
      </dgm:t>
    </dgm:pt>
    <dgm:pt modelId="{BE96F06B-7B5F-413C-AB1F-AD9E5466F0FA}" type="pres">
      <dgm:prSet presAssocID="{5673609C-8445-432D-93C4-A6242B2E8A12}" presName="hierChild4" presStyleCnt="0"/>
      <dgm:spPr/>
    </dgm:pt>
    <dgm:pt modelId="{47D3C9F0-74F8-4E5C-BBE5-801C494A1707}" type="pres">
      <dgm:prSet presAssocID="{5673609C-8445-432D-93C4-A6242B2E8A12}" presName="hierChild5" presStyleCnt="0"/>
      <dgm:spPr/>
    </dgm:pt>
    <dgm:pt modelId="{C4FE2879-7B1D-4A9A-B434-1E1E8BAE7E7F}" type="pres">
      <dgm:prSet presAssocID="{41568039-9809-4B2B-BA51-64E0E23C2BBE}" presName="hierChild3" presStyleCnt="0"/>
      <dgm:spPr/>
    </dgm:pt>
  </dgm:ptLst>
  <dgm:cxnLst>
    <dgm:cxn modelId="{2964E7AD-3A2F-4658-BF93-9D18FFF076A0}" srcId="{41568039-9809-4B2B-BA51-64E0E23C2BBE}" destId="{0489D81D-34EF-4148-BF8F-612A7F0CA026}" srcOrd="2" destOrd="0" parTransId="{5F7ED845-8D11-4EA5-8E4E-B867E616414B}" sibTransId="{6BECD2F4-FC13-48ED-A8E4-5829B55E1E7F}"/>
    <dgm:cxn modelId="{BBB437AC-4265-4CB6-9E53-92850DD9E2C8}" type="presOf" srcId="{83E3154A-00C4-4F14-B560-B9EDC0F188A6}" destId="{20F028AC-8D4D-4281-975F-52511B0E518C}" srcOrd="0" destOrd="0" presId="urn:microsoft.com/office/officeart/2005/8/layout/orgChart1"/>
    <dgm:cxn modelId="{45404443-0413-47B7-A4F4-7FD9C8ECBA10}" srcId="{BD3D72B1-EEF6-4EB4-803A-A74A6B419346}" destId="{41568039-9809-4B2B-BA51-64E0E23C2BBE}" srcOrd="0" destOrd="0" parTransId="{ED044282-9709-409C-A329-2B868569F6BC}" sibTransId="{7DF3ADED-0B1E-4DCA-9C7E-A36145EED7EE}"/>
    <dgm:cxn modelId="{BD49AFC4-B571-4F28-B87C-4679E42F6D4D}" type="presOf" srcId="{5673609C-8445-432D-93C4-A6242B2E8A12}" destId="{D85C7AF4-AAAB-4481-8A68-7A6F0CDA34B5}" srcOrd="1" destOrd="0" presId="urn:microsoft.com/office/officeart/2005/8/layout/orgChart1"/>
    <dgm:cxn modelId="{EF63D771-BFE3-43E8-B7C0-5F4CFE77869E}" type="presOf" srcId="{C9164B4A-AF73-4AF4-AEC8-DDBCA5FC2C84}" destId="{20209728-DAC1-434F-A34D-4E2CFBD35B6A}" srcOrd="0" destOrd="0" presId="urn:microsoft.com/office/officeart/2005/8/layout/orgChart1"/>
    <dgm:cxn modelId="{60F1AE5E-6769-4032-B422-0685843D2A3A}" type="presOf" srcId="{C9164B4A-AF73-4AF4-AEC8-DDBCA5FC2C84}" destId="{D60CB473-E104-416F-A6D5-692E30236A62}" srcOrd="1" destOrd="0" presId="urn:microsoft.com/office/officeart/2005/8/layout/orgChart1"/>
    <dgm:cxn modelId="{FF2290A7-BE8A-40CA-9AA0-594243808657}" type="presOf" srcId="{47A1A986-6A79-4F06-81D7-0797492C402A}" destId="{1F6E418E-CCAF-4587-9AFE-454B675B2784}" srcOrd="0" destOrd="0" presId="urn:microsoft.com/office/officeart/2005/8/layout/orgChart1"/>
    <dgm:cxn modelId="{3624A771-B2D9-4145-8819-C5BB3F1DB9EF}" type="presOf" srcId="{41568039-9809-4B2B-BA51-64E0E23C2BBE}" destId="{51B3BA0E-F0A8-48DD-8E8D-0F52A06E80B1}" srcOrd="0" destOrd="0" presId="urn:microsoft.com/office/officeart/2005/8/layout/orgChart1"/>
    <dgm:cxn modelId="{AB7F8B50-D061-4B70-9B02-9A571A6B79CE}" type="presOf" srcId="{5F7ED845-8D11-4EA5-8E4E-B867E616414B}" destId="{BDC2B595-097F-40EB-BB33-17A1B5B44A62}" srcOrd="0" destOrd="0" presId="urn:microsoft.com/office/officeart/2005/8/layout/orgChart1"/>
    <dgm:cxn modelId="{290FE882-CA8A-4F55-82C3-552D6EB7E8FC}" type="presOf" srcId="{5673609C-8445-432D-93C4-A6242B2E8A12}" destId="{0064E887-F5DA-4F11-99BF-0DCD1DFC9402}" srcOrd="0" destOrd="0" presId="urn:microsoft.com/office/officeart/2005/8/layout/orgChart1"/>
    <dgm:cxn modelId="{810A196D-04CC-4864-AC2A-BDD2AE666081}" type="presOf" srcId="{0B0CD1EE-A1AF-4EE6-93F7-7208ED424286}" destId="{CB2B94F1-4C09-4060-B470-EEC904CFC329}" srcOrd="1" destOrd="0" presId="urn:microsoft.com/office/officeart/2005/8/layout/orgChart1"/>
    <dgm:cxn modelId="{D1D7CCDF-641E-40DD-8DE4-2E79009A7BA4}" type="presOf" srcId="{0489D81D-34EF-4148-BF8F-612A7F0CA026}" destId="{7067FDBC-68A3-4084-89FF-6B9F5EA51431}" srcOrd="1" destOrd="0" presId="urn:microsoft.com/office/officeart/2005/8/layout/orgChart1"/>
    <dgm:cxn modelId="{90058552-A646-4E2A-BC01-ECEF8A83E336}" type="presOf" srcId="{0489D81D-34EF-4148-BF8F-612A7F0CA026}" destId="{78592F60-A395-46B6-9A71-BD79CE93797D}" srcOrd="0" destOrd="0" presId="urn:microsoft.com/office/officeart/2005/8/layout/orgChart1"/>
    <dgm:cxn modelId="{4C0E9F2A-AC80-490F-BA27-C858893744BD}" srcId="{41568039-9809-4B2B-BA51-64E0E23C2BBE}" destId="{0B0CD1EE-A1AF-4EE6-93F7-7208ED424286}" srcOrd="1" destOrd="0" parTransId="{1A1B4B22-1AC4-4C4A-9AF6-9C08A5D536CA}" sibTransId="{C75B08A5-6046-420F-B9D3-33B861F9CB9D}"/>
    <dgm:cxn modelId="{209FC189-4ABD-432D-968F-0B5C2EA57399}" type="presOf" srcId="{BD3D72B1-EEF6-4EB4-803A-A74A6B419346}" destId="{B3263371-B20E-4D1C-87B0-F232DC5A756C}" srcOrd="0" destOrd="0" presId="urn:microsoft.com/office/officeart/2005/8/layout/orgChart1"/>
    <dgm:cxn modelId="{F0DCD489-8192-4D7C-8EDB-68680EB37706}" type="presOf" srcId="{41568039-9809-4B2B-BA51-64E0E23C2BBE}" destId="{98AEECBD-AEA9-4742-ACFE-9EF1FA935040}" srcOrd="1" destOrd="0" presId="urn:microsoft.com/office/officeart/2005/8/layout/orgChart1"/>
    <dgm:cxn modelId="{9423FD95-5DBC-4F4B-8F05-92A585B5B902}" srcId="{41568039-9809-4B2B-BA51-64E0E23C2BBE}" destId="{C9164B4A-AF73-4AF4-AEC8-DDBCA5FC2C84}" srcOrd="0" destOrd="0" parTransId="{47A1A986-6A79-4F06-81D7-0797492C402A}" sibTransId="{873D581B-C3BA-4CD6-AC5F-92AADAF48427}"/>
    <dgm:cxn modelId="{D9E08380-B7F0-47D6-BFF7-B33E6B588A4B}" srcId="{41568039-9809-4B2B-BA51-64E0E23C2BBE}" destId="{5673609C-8445-432D-93C4-A6242B2E8A12}" srcOrd="3" destOrd="0" parTransId="{83E3154A-00C4-4F14-B560-B9EDC0F188A6}" sibTransId="{BACEA40E-96BD-418F-8219-FBF1274DA523}"/>
    <dgm:cxn modelId="{74FB504E-468A-4062-B36A-B6F188E14691}" type="presOf" srcId="{0B0CD1EE-A1AF-4EE6-93F7-7208ED424286}" destId="{A4D4C94C-ABED-4C78-BB8A-71B08ACEA027}" srcOrd="0" destOrd="0" presId="urn:microsoft.com/office/officeart/2005/8/layout/orgChart1"/>
    <dgm:cxn modelId="{FFD6472A-728D-417E-A952-1BFF6985EA57}" type="presOf" srcId="{1A1B4B22-1AC4-4C4A-9AF6-9C08A5D536CA}" destId="{F6DB65E3-0B5A-4F69-8E65-D7A2C2F8204A}" srcOrd="0" destOrd="0" presId="urn:microsoft.com/office/officeart/2005/8/layout/orgChart1"/>
    <dgm:cxn modelId="{7C610AB9-A04C-45D0-A95B-2CEDA823960E}" type="presParOf" srcId="{B3263371-B20E-4D1C-87B0-F232DC5A756C}" destId="{9DC59B8C-BEA6-4BFB-BF03-363307429720}" srcOrd="0" destOrd="0" presId="urn:microsoft.com/office/officeart/2005/8/layout/orgChart1"/>
    <dgm:cxn modelId="{A175FD64-0656-45E7-992F-77A9A1865252}" type="presParOf" srcId="{9DC59B8C-BEA6-4BFB-BF03-363307429720}" destId="{375C61BA-60F3-4431-85F4-9F831006BC69}" srcOrd="0" destOrd="0" presId="urn:microsoft.com/office/officeart/2005/8/layout/orgChart1"/>
    <dgm:cxn modelId="{81483DD6-528A-4101-8B08-4FCE9C14543B}" type="presParOf" srcId="{375C61BA-60F3-4431-85F4-9F831006BC69}" destId="{51B3BA0E-F0A8-48DD-8E8D-0F52A06E80B1}" srcOrd="0" destOrd="0" presId="urn:microsoft.com/office/officeart/2005/8/layout/orgChart1"/>
    <dgm:cxn modelId="{28A945C1-0BA0-4348-A23D-EE7B28AD2FDC}" type="presParOf" srcId="{375C61BA-60F3-4431-85F4-9F831006BC69}" destId="{98AEECBD-AEA9-4742-ACFE-9EF1FA935040}" srcOrd="1" destOrd="0" presId="urn:microsoft.com/office/officeart/2005/8/layout/orgChart1"/>
    <dgm:cxn modelId="{B13904AD-B97B-4D95-9BB7-D121158DDE64}" type="presParOf" srcId="{9DC59B8C-BEA6-4BFB-BF03-363307429720}" destId="{3363F326-CF68-4CA6-8DC5-952E85C89F84}" srcOrd="1" destOrd="0" presId="urn:microsoft.com/office/officeart/2005/8/layout/orgChart1"/>
    <dgm:cxn modelId="{5AA1BDCD-8B30-48BE-B2B9-7285F2BFC63D}" type="presParOf" srcId="{3363F326-CF68-4CA6-8DC5-952E85C89F84}" destId="{1F6E418E-CCAF-4587-9AFE-454B675B2784}" srcOrd="0" destOrd="0" presId="urn:microsoft.com/office/officeart/2005/8/layout/orgChart1"/>
    <dgm:cxn modelId="{5D8AB417-8CA6-4D46-BEDC-FDB7D0487ACC}" type="presParOf" srcId="{3363F326-CF68-4CA6-8DC5-952E85C89F84}" destId="{00D7B987-62E0-42AF-B628-10D5D0E09E74}" srcOrd="1" destOrd="0" presId="urn:microsoft.com/office/officeart/2005/8/layout/orgChart1"/>
    <dgm:cxn modelId="{DF9CCF02-02A0-47AE-8724-CD895C9802DD}" type="presParOf" srcId="{00D7B987-62E0-42AF-B628-10D5D0E09E74}" destId="{648D77BB-C19B-4FF9-A754-5CC996871563}" srcOrd="0" destOrd="0" presId="urn:microsoft.com/office/officeart/2005/8/layout/orgChart1"/>
    <dgm:cxn modelId="{62E52E47-9E25-42CF-8732-B355154AF403}" type="presParOf" srcId="{648D77BB-C19B-4FF9-A754-5CC996871563}" destId="{20209728-DAC1-434F-A34D-4E2CFBD35B6A}" srcOrd="0" destOrd="0" presId="urn:microsoft.com/office/officeart/2005/8/layout/orgChart1"/>
    <dgm:cxn modelId="{C40697B0-FD92-4517-96D5-314669240198}" type="presParOf" srcId="{648D77BB-C19B-4FF9-A754-5CC996871563}" destId="{D60CB473-E104-416F-A6D5-692E30236A62}" srcOrd="1" destOrd="0" presId="urn:microsoft.com/office/officeart/2005/8/layout/orgChart1"/>
    <dgm:cxn modelId="{9D89F344-5156-4819-900A-77FBC4EE69BD}" type="presParOf" srcId="{00D7B987-62E0-42AF-B628-10D5D0E09E74}" destId="{B45C4C9C-68BD-4B16-B348-1A2EC0D90A88}" srcOrd="1" destOrd="0" presId="urn:microsoft.com/office/officeart/2005/8/layout/orgChart1"/>
    <dgm:cxn modelId="{2B6B96C5-7FC6-4AE5-ACEF-93D8668B04BB}" type="presParOf" srcId="{00D7B987-62E0-42AF-B628-10D5D0E09E74}" destId="{D7D195D7-48CD-483A-8AAC-3C4F987F87A1}" srcOrd="2" destOrd="0" presId="urn:microsoft.com/office/officeart/2005/8/layout/orgChart1"/>
    <dgm:cxn modelId="{8BE3022F-DE9D-4348-A786-25841DC89F87}" type="presParOf" srcId="{3363F326-CF68-4CA6-8DC5-952E85C89F84}" destId="{F6DB65E3-0B5A-4F69-8E65-D7A2C2F8204A}" srcOrd="2" destOrd="0" presId="urn:microsoft.com/office/officeart/2005/8/layout/orgChart1"/>
    <dgm:cxn modelId="{97DC0EEE-893E-4AA3-B81C-BEDA7FB1FB1F}" type="presParOf" srcId="{3363F326-CF68-4CA6-8DC5-952E85C89F84}" destId="{A88AA54E-AD2D-4C31-997D-0A913539000D}" srcOrd="3" destOrd="0" presId="urn:microsoft.com/office/officeart/2005/8/layout/orgChart1"/>
    <dgm:cxn modelId="{2BD59D1E-7949-45A8-ADAA-B27701A461FC}" type="presParOf" srcId="{A88AA54E-AD2D-4C31-997D-0A913539000D}" destId="{8C538BA9-6241-4800-AD61-7865C9BCCFB8}" srcOrd="0" destOrd="0" presId="urn:microsoft.com/office/officeart/2005/8/layout/orgChart1"/>
    <dgm:cxn modelId="{DDE93F3F-81FB-42E7-8B78-88D99D5E6B95}" type="presParOf" srcId="{8C538BA9-6241-4800-AD61-7865C9BCCFB8}" destId="{A4D4C94C-ABED-4C78-BB8A-71B08ACEA027}" srcOrd="0" destOrd="0" presId="urn:microsoft.com/office/officeart/2005/8/layout/orgChart1"/>
    <dgm:cxn modelId="{DE8906DE-5DC9-44F6-9800-BA56731D97ED}" type="presParOf" srcId="{8C538BA9-6241-4800-AD61-7865C9BCCFB8}" destId="{CB2B94F1-4C09-4060-B470-EEC904CFC329}" srcOrd="1" destOrd="0" presId="urn:microsoft.com/office/officeart/2005/8/layout/orgChart1"/>
    <dgm:cxn modelId="{ECB302D1-1249-4382-8BDC-B33B0638DD1A}" type="presParOf" srcId="{A88AA54E-AD2D-4C31-997D-0A913539000D}" destId="{1AA7E827-FBC7-4F3A-833C-B2C567CD9D7D}" srcOrd="1" destOrd="0" presId="urn:microsoft.com/office/officeart/2005/8/layout/orgChart1"/>
    <dgm:cxn modelId="{1826C53B-D625-43B7-89EF-4ED007EDB8D7}" type="presParOf" srcId="{A88AA54E-AD2D-4C31-997D-0A913539000D}" destId="{4F4F3A26-A588-4DDA-AA9D-6A932AFABAE9}" srcOrd="2" destOrd="0" presId="urn:microsoft.com/office/officeart/2005/8/layout/orgChart1"/>
    <dgm:cxn modelId="{54589CB3-262F-469D-94F9-4CA0503D1DA4}" type="presParOf" srcId="{3363F326-CF68-4CA6-8DC5-952E85C89F84}" destId="{BDC2B595-097F-40EB-BB33-17A1B5B44A62}" srcOrd="4" destOrd="0" presId="urn:microsoft.com/office/officeart/2005/8/layout/orgChart1"/>
    <dgm:cxn modelId="{1B813124-C02F-4E20-BB36-4F1A1B7F865C}" type="presParOf" srcId="{3363F326-CF68-4CA6-8DC5-952E85C89F84}" destId="{F27A7AF6-7D79-463A-BB31-56C0C042D536}" srcOrd="5" destOrd="0" presId="urn:microsoft.com/office/officeart/2005/8/layout/orgChart1"/>
    <dgm:cxn modelId="{2ACCE319-2A1C-4279-B153-8AE67B241DA7}" type="presParOf" srcId="{F27A7AF6-7D79-463A-BB31-56C0C042D536}" destId="{77D7843E-8201-40AF-8E3B-4F7A58BDC5F2}" srcOrd="0" destOrd="0" presId="urn:microsoft.com/office/officeart/2005/8/layout/orgChart1"/>
    <dgm:cxn modelId="{A7CACEA5-F4EB-4176-A304-C8475EC9204E}" type="presParOf" srcId="{77D7843E-8201-40AF-8E3B-4F7A58BDC5F2}" destId="{78592F60-A395-46B6-9A71-BD79CE93797D}" srcOrd="0" destOrd="0" presId="urn:microsoft.com/office/officeart/2005/8/layout/orgChart1"/>
    <dgm:cxn modelId="{3A6348B5-E8B1-4EC3-9104-22B01056114A}" type="presParOf" srcId="{77D7843E-8201-40AF-8E3B-4F7A58BDC5F2}" destId="{7067FDBC-68A3-4084-89FF-6B9F5EA51431}" srcOrd="1" destOrd="0" presId="urn:microsoft.com/office/officeart/2005/8/layout/orgChart1"/>
    <dgm:cxn modelId="{29E65909-635C-4836-A7BF-D73C3408989F}" type="presParOf" srcId="{F27A7AF6-7D79-463A-BB31-56C0C042D536}" destId="{5B24F252-5D77-4E7E-975C-E71E39F5676E}" srcOrd="1" destOrd="0" presId="urn:microsoft.com/office/officeart/2005/8/layout/orgChart1"/>
    <dgm:cxn modelId="{14812EA3-E41B-44C8-B46F-FA84BC65E48C}" type="presParOf" srcId="{F27A7AF6-7D79-463A-BB31-56C0C042D536}" destId="{CEA06B63-4D96-4B11-A491-5BD5D5E4B5DC}" srcOrd="2" destOrd="0" presId="urn:microsoft.com/office/officeart/2005/8/layout/orgChart1"/>
    <dgm:cxn modelId="{9BA033A7-7095-4510-AC6D-B8073A0BCDF9}" type="presParOf" srcId="{3363F326-CF68-4CA6-8DC5-952E85C89F84}" destId="{20F028AC-8D4D-4281-975F-52511B0E518C}" srcOrd="6" destOrd="0" presId="urn:microsoft.com/office/officeart/2005/8/layout/orgChart1"/>
    <dgm:cxn modelId="{32106C06-1726-44BB-82BC-0C29BD04E2B0}" type="presParOf" srcId="{3363F326-CF68-4CA6-8DC5-952E85C89F84}" destId="{3092D98C-BFDB-452C-8DC1-29F657B23462}" srcOrd="7" destOrd="0" presId="urn:microsoft.com/office/officeart/2005/8/layout/orgChart1"/>
    <dgm:cxn modelId="{5C1249E1-152E-4C8E-B143-4031C5C86D4A}" type="presParOf" srcId="{3092D98C-BFDB-452C-8DC1-29F657B23462}" destId="{1AB63AB5-B3FF-4AE4-A464-E9FD48271057}" srcOrd="0" destOrd="0" presId="urn:microsoft.com/office/officeart/2005/8/layout/orgChart1"/>
    <dgm:cxn modelId="{9E6182D0-459D-4AD3-B986-BC9D356BE73E}" type="presParOf" srcId="{1AB63AB5-B3FF-4AE4-A464-E9FD48271057}" destId="{0064E887-F5DA-4F11-99BF-0DCD1DFC9402}" srcOrd="0" destOrd="0" presId="urn:microsoft.com/office/officeart/2005/8/layout/orgChart1"/>
    <dgm:cxn modelId="{1311E3A4-AD61-4E53-AD15-E27CE0428771}" type="presParOf" srcId="{1AB63AB5-B3FF-4AE4-A464-E9FD48271057}" destId="{D85C7AF4-AAAB-4481-8A68-7A6F0CDA34B5}" srcOrd="1" destOrd="0" presId="urn:microsoft.com/office/officeart/2005/8/layout/orgChart1"/>
    <dgm:cxn modelId="{639DA74E-3275-4A71-BAC8-776DA0ED7427}" type="presParOf" srcId="{3092D98C-BFDB-452C-8DC1-29F657B23462}" destId="{BE96F06B-7B5F-413C-AB1F-AD9E5466F0FA}" srcOrd="1" destOrd="0" presId="urn:microsoft.com/office/officeart/2005/8/layout/orgChart1"/>
    <dgm:cxn modelId="{62F8C20C-F1CC-446B-8C85-D07B1C1298E8}" type="presParOf" srcId="{3092D98C-BFDB-452C-8DC1-29F657B23462}" destId="{47D3C9F0-74F8-4E5C-BBE5-801C494A1707}" srcOrd="2" destOrd="0" presId="urn:microsoft.com/office/officeart/2005/8/layout/orgChart1"/>
    <dgm:cxn modelId="{106A9AC1-885C-4160-B0C9-E493B8816704}" type="presParOf" srcId="{9DC59B8C-BEA6-4BFB-BF03-363307429720}" destId="{C4FE2879-7B1D-4A9A-B434-1E1E8BAE7E7F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4.xml><?xml version="1.0" encoding="utf-8"?>
<dgm:dataModel xmlns:dgm="http://schemas.openxmlformats.org/drawingml/2006/diagram" xmlns:a="http://schemas.openxmlformats.org/drawingml/2006/main">
  <dgm:ptLst>
    <dgm:pt modelId="{BD3D72B1-EEF6-4EB4-803A-A74A6B41934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9DEA55C1-E59C-4B5B-90DC-1D0B54C2B20C}">
      <dgm:prSet phldrT="[Texto]"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>
              <a:latin typeface="+mn-lt"/>
            </a:rPr>
            <a:t>Área de Patrimonio</a:t>
          </a:r>
        </a:p>
      </dgm:t>
    </dgm:pt>
    <dgm:pt modelId="{1C0576D0-2BD9-4D61-BC42-6FFE9C63440E}" type="sib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DC431621-F922-42D7-987E-BC6EADD572A1}" type="par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F6894B4C-AC60-4B55-B3EB-1F97325BD7B3}">
      <dgm:prSet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latin typeface="+mn-lt"/>
            </a:rPr>
            <a:t>Auxiliares</a:t>
          </a:r>
          <a:endParaRPr lang="es-MX" altLang="es-MX" sz="1200" dirty="0">
            <a:latin typeface="+mn-lt"/>
          </a:endParaRPr>
        </a:p>
      </dgm:t>
    </dgm:pt>
    <dgm:pt modelId="{0B34EA70-DE81-48E9-97BE-F992A5D0E5A9}" type="parTrans" cxnId="{FBF9249D-1000-4011-91A1-525E529A291C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191A0099-6F9A-4EEA-B68D-60EFE8FD194B}" type="sibTrans" cxnId="{FBF9249D-1000-4011-91A1-525E529A291C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885E9E1E-5F2B-4515-B3C1-AA3DCDF09F36}">
      <dgm:prSet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>
              <a:latin typeface="+mn-lt"/>
            </a:rPr>
            <a:t>Supervisor(a)</a:t>
          </a:r>
        </a:p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s-MX" altLang="es-MX" sz="1200" dirty="0"/>
        </a:p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latin typeface="+mn-lt"/>
            </a:rPr>
            <a:t>Analista</a:t>
          </a:r>
          <a:endParaRPr lang="es-MX" altLang="es-MX" sz="1200" dirty="0">
            <a:latin typeface="+mn-lt"/>
          </a:endParaRPr>
        </a:p>
      </dgm:t>
    </dgm:pt>
    <dgm:pt modelId="{86802382-3BD6-4C54-8E26-5DEB8CB181EB}" type="parTrans" cxnId="{21ACCCD4-DE5D-4001-A466-DCB03DEC3CF4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46DD0E8E-0770-4200-AE87-53126CBBF7A9}" type="sibTrans" cxnId="{21ACCCD4-DE5D-4001-A466-DCB03DEC3CF4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B3263371-B20E-4D1C-87B0-F232DC5A756C}" type="pres">
      <dgm:prSet presAssocID="{BD3D72B1-EEF6-4EB4-803A-A74A6B4193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8CDE9839-8DE1-472C-9904-C93FC90AA559}" type="pres">
      <dgm:prSet presAssocID="{9DEA55C1-E59C-4B5B-90DC-1D0B54C2B20C}" presName="hierRoot1" presStyleCnt="0">
        <dgm:presLayoutVars>
          <dgm:hierBranch val="init"/>
        </dgm:presLayoutVars>
      </dgm:prSet>
      <dgm:spPr/>
    </dgm:pt>
    <dgm:pt modelId="{A15FBA2B-7AAA-4593-A287-168E70F88188}" type="pres">
      <dgm:prSet presAssocID="{9DEA55C1-E59C-4B5B-90DC-1D0B54C2B20C}" presName="rootComposite1" presStyleCnt="0"/>
      <dgm:spPr/>
    </dgm:pt>
    <dgm:pt modelId="{86D99192-4F64-487A-BE9B-B4D3790AE7BC}" type="pres">
      <dgm:prSet presAssocID="{9DEA55C1-E59C-4B5B-90DC-1D0B54C2B20C}" presName="rootText1" presStyleLbl="node0" presStyleIdx="0" presStyleCnt="1" custScaleX="134606" custScaleY="144085" custLinFactNeighborY="-5485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2A4EFCD-7609-4E18-A214-10BA88B362DC}" type="pres">
      <dgm:prSet presAssocID="{9DEA55C1-E59C-4B5B-90DC-1D0B54C2B20C}" presName="rootConnector1" presStyleLbl="node1" presStyleIdx="0" presStyleCnt="0"/>
      <dgm:spPr/>
      <dgm:t>
        <a:bodyPr/>
        <a:lstStyle/>
        <a:p>
          <a:endParaRPr lang="es-ES"/>
        </a:p>
      </dgm:t>
    </dgm:pt>
    <dgm:pt modelId="{05E8A0F8-8F4A-4D16-B455-9B21EE5D83FA}" type="pres">
      <dgm:prSet presAssocID="{9DEA55C1-E59C-4B5B-90DC-1D0B54C2B20C}" presName="hierChild2" presStyleCnt="0"/>
      <dgm:spPr/>
    </dgm:pt>
    <dgm:pt modelId="{A633F054-74A2-4AEE-A747-3F652876DFB3}" type="pres">
      <dgm:prSet presAssocID="{0B34EA70-DE81-48E9-97BE-F992A5D0E5A9}" presName="Name37" presStyleLbl="parChTrans1D2" presStyleIdx="0" presStyleCnt="2"/>
      <dgm:spPr/>
      <dgm:t>
        <a:bodyPr/>
        <a:lstStyle/>
        <a:p>
          <a:endParaRPr lang="es-ES"/>
        </a:p>
      </dgm:t>
    </dgm:pt>
    <dgm:pt modelId="{551B9EC0-FFBA-4A4A-9B70-B372D3FF7EC9}" type="pres">
      <dgm:prSet presAssocID="{F6894B4C-AC60-4B55-B3EB-1F97325BD7B3}" presName="hierRoot2" presStyleCnt="0">
        <dgm:presLayoutVars>
          <dgm:hierBranch val="r"/>
        </dgm:presLayoutVars>
      </dgm:prSet>
      <dgm:spPr/>
    </dgm:pt>
    <dgm:pt modelId="{2487A40C-9FF7-4D44-A7C1-3FCABA80EC91}" type="pres">
      <dgm:prSet presAssocID="{F6894B4C-AC60-4B55-B3EB-1F97325BD7B3}" presName="rootComposite" presStyleCnt="0"/>
      <dgm:spPr/>
    </dgm:pt>
    <dgm:pt modelId="{029BCE83-90EC-4C40-88D3-91A90C7AECDE}" type="pres">
      <dgm:prSet presAssocID="{F6894B4C-AC60-4B55-B3EB-1F97325BD7B3}" presName="rootText" presStyleLbl="node2" presStyleIdx="0" presStyleCnt="2" custScaleX="117800" custScaleY="125127" custLinFactNeighborY="458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5196BD3-A560-4D4C-A0C9-124B5B2D1AE1}" type="pres">
      <dgm:prSet presAssocID="{F6894B4C-AC60-4B55-B3EB-1F97325BD7B3}" presName="rootConnector" presStyleLbl="node2" presStyleIdx="0" presStyleCnt="2"/>
      <dgm:spPr/>
      <dgm:t>
        <a:bodyPr/>
        <a:lstStyle/>
        <a:p>
          <a:endParaRPr lang="es-ES"/>
        </a:p>
      </dgm:t>
    </dgm:pt>
    <dgm:pt modelId="{29715FB7-931B-44AE-BB05-7B9B98576764}" type="pres">
      <dgm:prSet presAssocID="{F6894B4C-AC60-4B55-B3EB-1F97325BD7B3}" presName="hierChild4" presStyleCnt="0"/>
      <dgm:spPr/>
    </dgm:pt>
    <dgm:pt modelId="{CCDF796D-C840-4025-9CAF-F2284A6B0F64}" type="pres">
      <dgm:prSet presAssocID="{F6894B4C-AC60-4B55-B3EB-1F97325BD7B3}" presName="hierChild5" presStyleCnt="0"/>
      <dgm:spPr/>
    </dgm:pt>
    <dgm:pt modelId="{47103BDE-D6E5-406A-BCC1-8DF383EA5C7E}" type="pres">
      <dgm:prSet presAssocID="{86802382-3BD6-4C54-8E26-5DEB8CB181EB}" presName="Name37" presStyleLbl="parChTrans1D2" presStyleIdx="1" presStyleCnt="2"/>
      <dgm:spPr/>
      <dgm:t>
        <a:bodyPr/>
        <a:lstStyle/>
        <a:p>
          <a:endParaRPr lang="es-ES"/>
        </a:p>
      </dgm:t>
    </dgm:pt>
    <dgm:pt modelId="{09C1A4EE-1A65-45FA-AB19-7045B6ED5B12}" type="pres">
      <dgm:prSet presAssocID="{885E9E1E-5F2B-4515-B3C1-AA3DCDF09F36}" presName="hierRoot2" presStyleCnt="0">
        <dgm:presLayoutVars>
          <dgm:hierBranch val="r"/>
        </dgm:presLayoutVars>
      </dgm:prSet>
      <dgm:spPr/>
    </dgm:pt>
    <dgm:pt modelId="{CA17612E-0D3F-4426-90F8-A0BC428EBBA3}" type="pres">
      <dgm:prSet presAssocID="{885E9E1E-5F2B-4515-B3C1-AA3DCDF09F36}" presName="rootComposite" presStyleCnt="0"/>
      <dgm:spPr/>
    </dgm:pt>
    <dgm:pt modelId="{23A3990A-979C-4CD9-8392-69E509E74575}" type="pres">
      <dgm:prSet presAssocID="{885E9E1E-5F2B-4515-B3C1-AA3DCDF09F36}" presName="rootText" presStyleLbl="node2" presStyleIdx="1" presStyleCnt="2" custScaleX="117800" custScaleY="125127" custLinFactNeighborY="458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B0138EB-2E7E-4CA8-9E47-6B9F9C33E523}" type="pres">
      <dgm:prSet presAssocID="{885E9E1E-5F2B-4515-B3C1-AA3DCDF09F36}" presName="rootConnector" presStyleLbl="node2" presStyleIdx="1" presStyleCnt="2"/>
      <dgm:spPr/>
      <dgm:t>
        <a:bodyPr/>
        <a:lstStyle/>
        <a:p>
          <a:endParaRPr lang="es-ES"/>
        </a:p>
      </dgm:t>
    </dgm:pt>
    <dgm:pt modelId="{C1BFB8E6-F891-497D-9577-AAE128BD55D2}" type="pres">
      <dgm:prSet presAssocID="{885E9E1E-5F2B-4515-B3C1-AA3DCDF09F36}" presName="hierChild4" presStyleCnt="0"/>
      <dgm:spPr/>
    </dgm:pt>
    <dgm:pt modelId="{BBC5DC5F-E9F3-4F3F-8FA5-973B3401543F}" type="pres">
      <dgm:prSet presAssocID="{885E9E1E-5F2B-4515-B3C1-AA3DCDF09F36}" presName="hierChild5" presStyleCnt="0"/>
      <dgm:spPr/>
    </dgm:pt>
    <dgm:pt modelId="{E6CFA08A-7145-470C-A659-6A725D85622B}" type="pres">
      <dgm:prSet presAssocID="{9DEA55C1-E59C-4B5B-90DC-1D0B54C2B20C}" presName="hierChild3" presStyleCnt="0"/>
      <dgm:spPr/>
    </dgm:pt>
  </dgm:ptLst>
  <dgm:cxnLst>
    <dgm:cxn modelId="{C8F50548-913B-481C-81CF-64D28EB556D1}" type="presOf" srcId="{F6894B4C-AC60-4B55-B3EB-1F97325BD7B3}" destId="{029BCE83-90EC-4C40-88D3-91A90C7AECDE}" srcOrd="0" destOrd="0" presId="urn:microsoft.com/office/officeart/2005/8/layout/orgChart1"/>
    <dgm:cxn modelId="{2A8BE360-1510-406D-9F1D-7CDAE9F49D0F}" type="presOf" srcId="{86802382-3BD6-4C54-8E26-5DEB8CB181EB}" destId="{47103BDE-D6E5-406A-BCC1-8DF383EA5C7E}" srcOrd="0" destOrd="0" presId="urn:microsoft.com/office/officeart/2005/8/layout/orgChart1"/>
    <dgm:cxn modelId="{CDFA1BE1-6A9B-4DF2-A6FE-55712213456B}" type="presOf" srcId="{885E9E1E-5F2B-4515-B3C1-AA3DCDF09F36}" destId="{23A3990A-979C-4CD9-8392-69E509E74575}" srcOrd="0" destOrd="0" presId="urn:microsoft.com/office/officeart/2005/8/layout/orgChart1"/>
    <dgm:cxn modelId="{23CEECCF-D6B8-4D52-BEC9-9E8DA4C4D317}" type="presOf" srcId="{0B34EA70-DE81-48E9-97BE-F992A5D0E5A9}" destId="{A633F054-74A2-4AEE-A747-3F652876DFB3}" srcOrd="0" destOrd="0" presId="urn:microsoft.com/office/officeart/2005/8/layout/orgChart1"/>
    <dgm:cxn modelId="{21ACCCD4-DE5D-4001-A466-DCB03DEC3CF4}" srcId="{9DEA55C1-E59C-4B5B-90DC-1D0B54C2B20C}" destId="{885E9E1E-5F2B-4515-B3C1-AA3DCDF09F36}" srcOrd="1" destOrd="0" parTransId="{86802382-3BD6-4C54-8E26-5DEB8CB181EB}" sibTransId="{46DD0E8E-0770-4200-AE87-53126CBBF7A9}"/>
    <dgm:cxn modelId="{35C35D3F-B894-4037-80CC-4FA3379C7551}" type="presOf" srcId="{885E9E1E-5F2B-4515-B3C1-AA3DCDF09F36}" destId="{4B0138EB-2E7E-4CA8-9E47-6B9F9C33E523}" srcOrd="1" destOrd="0" presId="urn:microsoft.com/office/officeart/2005/8/layout/orgChart1"/>
    <dgm:cxn modelId="{6DAA388A-BE63-42A3-8C1C-18B3ADD89C7D}" type="presOf" srcId="{9DEA55C1-E59C-4B5B-90DC-1D0B54C2B20C}" destId="{86D99192-4F64-487A-BE9B-B4D3790AE7BC}" srcOrd="0" destOrd="0" presId="urn:microsoft.com/office/officeart/2005/8/layout/orgChart1"/>
    <dgm:cxn modelId="{209FC189-4ABD-432D-968F-0B5C2EA57399}" type="presOf" srcId="{BD3D72B1-EEF6-4EB4-803A-A74A6B419346}" destId="{B3263371-B20E-4D1C-87B0-F232DC5A756C}" srcOrd="0" destOrd="0" presId="urn:microsoft.com/office/officeart/2005/8/layout/orgChart1"/>
    <dgm:cxn modelId="{249329A8-F917-44DE-879B-81493D40AFAF}" srcId="{BD3D72B1-EEF6-4EB4-803A-A74A6B419346}" destId="{9DEA55C1-E59C-4B5B-90DC-1D0B54C2B20C}" srcOrd="0" destOrd="0" parTransId="{DC431621-F922-42D7-987E-BC6EADD572A1}" sibTransId="{1C0576D0-2BD9-4D61-BC42-6FFE9C63440E}"/>
    <dgm:cxn modelId="{7B80D46C-CCEB-4164-B696-27BD31A9DE84}" type="presOf" srcId="{9DEA55C1-E59C-4B5B-90DC-1D0B54C2B20C}" destId="{B2A4EFCD-7609-4E18-A214-10BA88B362DC}" srcOrd="1" destOrd="0" presId="urn:microsoft.com/office/officeart/2005/8/layout/orgChart1"/>
    <dgm:cxn modelId="{02D1F556-CC0C-444A-8A30-9C62369F7447}" type="presOf" srcId="{F6894B4C-AC60-4B55-B3EB-1F97325BD7B3}" destId="{B5196BD3-A560-4D4C-A0C9-124B5B2D1AE1}" srcOrd="1" destOrd="0" presId="urn:microsoft.com/office/officeart/2005/8/layout/orgChart1"/>
    <dgm:cxn modelId="{FBF9249D-1000-4011-91A1-525E529A291C}" srcId="{9DEA55C1-E59C-4B5B-90DC-1D0B54C2B20C}" destId="{F6894B4C-AC60-4B55-B3EB-1F97325BD7B3}" srcOrd="0" destOrd="0" parTransId="{0B34EA70-DE81-48E9-97BE-F992A5D0E5A9}" sibTransId="{191A0099-6F9A-4EEA-B68D-60EFE8FD194B}"/>
    <dgm:cxn modelId="{F363F1E0-0B20-4EAA-85AA-491879DF75A0}" type="presParOf" srcId="{B3263371-B20E-4D1C-87B0-F232DC5A756C}" destId="{8CDE9839-8DE1-472C-9904-C93FC90AA559}" srcOrd="0" destOrd="0" presId="urn:microsoft.com/office/officeart/2005/8/layout/orgChart1"/>
    <dgm:cxn modelId="{87CC6315-EBD4-435D-ACC7-8FA149528127}" type="presParOf" srcId="{8CDE9839-8DE1-472C-9904-C93FC90AA559}" destId="{A15FBA2B-7AAA-4593-A287-168E70F88188}" srcOrd="0" destOrd="0" presId="urn:microsoft.com/office/officeart/2005/8/layout/orgChart1"/>
    <dgm:cxn modelId="{171C21E4-E309-47E2-BF26-3289B290F08A}" type="presParOf" srcId="{A15FBA2B-7AAA-4593-A287-168E70F88188}" destId="{86D99192-4F64-487A-BE9B-B4D3790AE7BC}" srcOrd="0" destOrd="0" presId="urn:microsoft.com/office/officeart/2005/8/layout/orgChart1"/>
    <dgm:cxn modelId="{F21C74E9-B60A-4BAB-B8A6-032B3E85A09D}" type="presParOf" srcId="{A15FBA2B-7AAA-4593-A287-168E70F88188}" destId="{B2A4EFCD-7609-4E18-A214-10BA88B362DC}" srcOrd="1" destOrd="0" presId="urn:microsoft.com/office/officeart/2005/8/layout/orgChart1"/>
    <dgm:cxn modelId="{D571DA3A-A09B-406E-B39F-0D3586D49BE4}" type="presParOf" srcId="{8CDE9839-8DE1-472C-9904-C93FC90AA559}" destId="{05E8A0F8-8F4A-4D16-B455-9B21EE5D83FA}" srcOrd="1" destOrd="0" presId="urn:microsoft.com/office/officeart/2005/8/layout/orgChart1"/>
    <dgm:cxn modelId="{FF198B6D-48A1-49CB-9261-3BFC3D241D09}" type="presParOf" srcId="{05E8A0F8-8F4A-4D16-B455-9B21EE5D83FA}" destId="{A633F054-74A2-4AEE-A747-3F652876DFB3}" srcOrd="0" destOrd="0" presId="urn:microsoft.com/office/officeart/2005/8/layout/orgChart1"/>
    <dgm:cxn modelId="{2FF852FC-646E-4F92-B7E2-04C9EB6495F8}" type="presParOf" srcId="{05E8A0F8-8F4A-4D16-B455-9B21EE5D83FA}" destId="{551B9EC0-FFBA-4A4A-9B70-B372D3FF7EC9}" srcOrd="1" destOrd="0" presId="urn:microsoft.com/office/officeart/2005/8/layout/orgChart1"/>
    <dgm:cxn modelId="{88A7AC49-AD26-4471-87BF-141A37FD9D4E}" type="presParOf" srcId="{551B9EC0-FFBA-4A4A-9B70-B372D3FF7EC9}" destId="{2487A40C-9FF7-4D44-A7C1-3FCABA80EC91}" srcOrd="0" destOrd="0" presId="urn:microsoft.com/office/officeart/2005/8/layout/orgChart1"/>
    <dgm:cxn modelId="{2997759E-CBF1-42F6-81AC-8AC3AB556AE3}" type="presParOf" srcId="{2487A40C-9FF7-4D44-A7C1-3FCABA80EC91}" destId="{029BCE83-90EC-4C40-88D3-91A90C7AECDE}" srcOrd="0" destOrd="0" presId="urn:microsoft.com/office/officeart/2005/8/layout/orgChart1"/>
    <dgm:cxn modelId="{7B09F1E8-5F51-4D95-8978-F334FB3FB0B6}" type="presParOf" srcId="{2487A40C-9FF7-4D44-A7C1-3FCABA80EC91}" destId="{B5196BD3-A560-4D4C-A0C9-124B5B2D1AE1}" srcOrd="1" destOrd="0" presId="urn:microsoft.com/office/officeart/2005/8/layout/orgChart1"/>
    <dgm:cxn modelId="{88F61F48-FFFD-427E-AF42-4E1EE788E309}" type="presParOf" srcId="{551B9EC0-FFBA-4A4A-9B70-B372D3FF7EC9}" destId="{29715FB7-931B-44AE-BB05-7B9B98576764}" srcOrd="1" destOrd="0" presId="urn:microsoft.com/office/officeart/2005/8/layout/orgChart1"/>
    <dgm:cxn modelId="{749FBE63-205A-4645-B6A4-641692F6946B}" type="presParOf" srcId="{551B9EC0-FFBA-4A4A-9B70-B372D3FF7EC9}" destId="{CCDF796D-C840-4025-9CAF-F2284A6B0F64}" srcOrd="2" destOrd="0" presId="urn:microsoft.com/office/officeart/2005/8/layout/orgChart1"/>
    <dgm:cxn modelId="{6F706BC4-FC76-4057-BF7E-5EBC701154FD}" type="presParOf" srcId="{05E8A0F8-8F4A-4D16-B455-9B21EE5D83FA}" destId="{47103BDE-D6E5-406A-BCC1-8DF383EA5C7E}" srcOrd="2" destOrd="0" presId="urn:microsoft.com/office/officeart/2005/8/layout/orgChart1"/>
    <dgm:cxn modelId="{576DA5DF-BE97-4D6F-BE8F-47E3EB013F41}" type="presParOf" srcId="{05E8A0F8-8F4A-4D16-B455-9B21EE5D83FA}" destId="{09C1A4EE-1A65-45FA-AB19-7045B6ED5B12}" srcOrd="3" destOrd="0" presId="urn:microsoft.com/office/officeart/2005/8/layout/orgChart1"/>
    <dgm:cxn modelId="{866821FB-7880-4D64-AF70-D100374FE9F2}" type="presParOf" srcId="{09C1A4EE-1A65-45FA-AB19-7045B6ED5B12}" destId="{CA17612E-0D3F-4426-90F8-A0BC428EBBA3}" srcOrd="0" destOrd="0" presId="urn:microsoft.com/office/officeart/2005/8/layout/orgChart1"/>
    <dgm:cxn modelId="{C903036C-CFE7-41AA-9B95-3F650EBB2AA5}" type="presParOf" srcId="{CA17612E-0D3F-4426-90F8-A0BC428EBBA3}" destId="{23A3990A-979C-4CD9-8392-69E509E74575}" srcOrd="0" destOrd="0" presId="urn:microsoft.com/office/officeart/2005/8/layout/orgChart1"/>
    <dgm:cxn modelId="{5D629C13-C318-4587-845B-D40138876BFF}" type="presParOf" srcId="{CA17612E-0D3F-4426-90F8-A0BC428EBBA3}" destId="{4B0138EB-2E7E-4CA8-9E47-6B9F9C33E523}" srcOrd="1" destOrd="0" presId="urn:microsoft.com/office/officeart/2005/8/layout/orgChart1"/>
    <dgm:cxn modelId="{E674410E-4564-4311-A470-5B21EBE41DEC}" type="presParOf" srcId="{09C1A4EE-1A65-45FA-AB19-7045B6ED5B12}" destId="{C1BFB8E6-F891-497D-9577-AAE128BD55D2}" srcOrd="1" destOrd="0" presId="urn:microsoft.com/office/officeart/2005/8/layout/orgChart1"/>
    <dgm:cxn modelId="{586FE2BF-5267-469C-8925-CC014F77B575}" type="presParOf" srcId="{09C1A4EE-1A65-45FA-AB19-7045B6ED5B12}" destId="{BBC5DC5F-E9F3-4F3F-8FA5-973B3401543F}" srcOrd="2" destOrd="0" presId="urn:microsoft.com/office/officeart/2005/8/layout/orgChart1"/>
    <dgm:cxn modelId="{752B1502-6F2C-43D5-ACC5-719D8C7604EF}" type="presParOf" srcId="{8CDE9839-8DE1-472C-9904-C93FC90AA559}" destId="{E6CFA08A-7145-470C-A659-6A725D85622B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5.xml><?xml version="1.0" encoding="utf-8"?>
<dgm:dataModel xmlns:dgm="http://schemas.openxmlformats.org/drawingml/2006/diagram" xmlns:a="http://schemas.openxmlformats.org/drawingml/2006/main">
  <dgm:ptLst>
    <dgm:pt modelId="{BD3D72B1-EEF6-4EB4-803A-A74A6B41934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41568039-9809-4B2B-BA51-64E0E23C2BBE}">
      <dgm:prSet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sz="1200" b="0" i="0" u="none" dirty="0" smtClean="0">
              <a:latin typeface="+mn-lt"/>
            </a:rPr>
            <a:t>Encargado(a) de Recursos Financieros</a:t>
          </a:r>
        </a:p>
      </dgm:t>
    </dgm:pt>
    <dgm:pt modelId="{ED044282-9709-409C-A329-2B868569F6BC}" type="parTrans" cxnId="{45404443-0413-47B7-A4F4-7FD9C8ECBA10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7DF3ADED-0B1E-4DCA-9C7E-A36145EED7EE}" type="sibTrans" cxnId="{45404443-0413-47B7-A4F4-7FD9C8ECBA10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9DEA55C1-E59C-4B5B-90DC-1D0B54C2B20C}">
      <dgm:prSet phldrT="[Texto]"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>
              <a:latin typeface="+mn-lt"/>
            </a:rPr>
            <a:t>Coordinador(a) de</a:t>
          </a:r>
        </a:p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>
              <a:latin typeface="+mn-lt"/>
            </a:rPr>
            <a:t>Recursos </a:t>
          </a:r>
          <a:r>
            <a:rPr lang="es-MX" altLang="es-MX" sz="1200" dirty="0" smtClean="0">
              <a:latin typeface="+mn-lt"/>
            </a:rPr>
            <a:t>Financieros</a:t>
          </a:r>
          <a:endParaRPr lang="es-MX" altLang="es-MX" sz="1200" dirty="0">
            <a:latin typeface="+mn-lt"/>
          </a:endParaRPr>
        </a:p>
      </dgm:t>
    </dgm:pt>
    <dgm:pt modelId="{1C0576D0-2BD9-4D61-BC42-6FFE9C63440E}" type="sib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DC431621-F922-42D7-987E-BC6EADD572A1}" type="par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75413BD0-C21B-4096-A53C-CA25AA9CF071}">
      <dgm:prSet custT="1"/>
      <dgm:spPr/>
      <dgm:t>
        <a:bodyPr/>
        <a:lstStyle/>
        <a:p>
          <a:r>
            <a:rPr lang="es-MX" sz="1200" b="0" i="0" u="none" dirty="0" smtClean="0">
              <a:latin typeface="+mn-lt"/>
            </a:rPr>
            <a:t>Supervisor(a)</a:t>
          </a:r>
        </a:p>
      </dgm:t>
    </dgm:pt>
    <dgm:pt modelId="{2855FF73-0362-4179-8DCA-465073DDC882}" type="parTrans" cxnId="{11A0754D-2C0E-4D7A-988B-50AF6E1015AB}">
      <dgm:prSet/>
      <dgm:spPr/>
      <dgm:t>
        <a:bodyPr/>
        <a:lstStyle/>
        <a:p>
          <a:endParaRPr lang="es-ES" sz="1200"/>
        </a:p>
      </dgm:t>
    </dgm:pt>
    <dgm:pt modelId="{B2D901B0-7C5B-4928-A5B3-416D8B00AC62}" type="sibTrans" cxnId="{11A0754D-2C0E-4D7A-988B-50AF6E1015AB}">
      <dgm:prSet/>
      <dgm:spPr/>
      <dgm:t>
        <a:bodyPr/>
        <a:lstStyle/>
        <a:p>
          <a:endParaRPr lang="es-ES" sz="1200"/>
        </a:p>
      </dgm:t>
    </dgm:pt>
    <dgm:pt modelId="{A77AED9C-034E-4634-83BB-2DF3F97F0D96}">
      <dgm:prSet custT="1"/>
      <dgm:spPr/>
      <dgm:t>
        <a:bodyPr/>
        <a:lstStyle/>
        <a:p>
          <a:r>
            <a:rPr lang="es-MX" sz="1200" dirty="0" smtClean="0">
              <a:latin typeface="+mn-lt"/>
            </a:rPr>
            <a:t>Auxiliar Administrativo(a)</a:t>
          </a:r>
          <a:br>
            <a:rPr lang="es-MX" sz="1200" dirty="0" smtClean="0">
              <a:latin typeface="+mn-lt"/>
            </a:rPr>
          </a:br>
          <a:endParaRPr lang="es-MX" sz="1200" b="0" i="0" u="none" dirty="0" smtClean="0">
            <a:latin typeface="+mn-lt"/>
          </a:endParaRPr>
        </a:p>
        <a:p>
          <a:r>
            <a:rPr lang="es-MX" sz="1200" b="0" i="0" u="none" dirty="0" smtClean="0">
              <a:latin typeface="+mn-lt"/>
            </a:rPr>
            <a:t>Auxiliar</a:t>
          </a:r>
          <a:endParaRPr lang="es-ES" sz="1200" dirty="0"/>
        </a:p>
      </dgm:t>
    </dgm:pt>
    <dgm:pt modelId="{CC9047EA-9AD4-47D7-9518-A17CBF0CC7C5}" type="parTrans" cxnId="{36688AE3-7125-4090-9F72-F952923420DB}">
      <dgm:prSet/>
      <dgm:spPr/>
      <dgm:t>
        <a:bodyPr/>
        <a:lstStyle/>
        <a:p>
          <a:endParaRPr lang="es-ES" sz="1200"/>
        </a:p>
      </dgm:t>
    </dgm:pt>
    <dgm:pt modelId="{D87914FF-4CA3-4F7E-89A2-25D0F5B664E7}" type="sibTrans" cxnId="{36688AE3-7125-4090-9F72-F952923420DB}">
      <dgm:prSet/>
      <dgm:spPr/>
      <dgm:t>
        <a:bodyPr/>
        <a:lstStyle/>
        <a:p>
          <a:endParaRPr lang="es-ES" sz="1200"/>
        </a:p>
      </dgm:t>
    </dgm:pt>
    <dgm:pt modelId="{B3263371-B20E-4D1C-87B0-F232DC5A756C}" type="pres">
      <dgm:prSet presAssocID="{BD3D72B1-EEF6-4EB4-803A-A74A6B4193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8CDE9839-8DE1-472C-9904-C93FC90AA559}" type="pres">
      <dgm:prSet presAssocID="{9DEA55C1-E59C-4B5B-90DC-1D0B54C2B20C}" presName="hierRoot1" presStyleCnt="0">
        <dgm:presLayoutVars>
          <dgm:hierBranch val="init"/>
        </dgm:presLayoutVars>
      </dgm:prSet>
      <dgm:spPr/>
    </dgm:pt>
    <dgm:pt modelId="{A15FBA2B-7AAA-4593-A287-168E70F88188}" type="pres">
      <dgm:prSet presAssocID="{9DEA55C1-E59C-4B5B-90DC-1D0B54C2B20C}" presName="rootComposite1" presStyleCnt="0"/>
      <dgm:spPr/>
    </dgm:pt>
    <dgm:pt modelId="{86D99192-4F64-487A-BE9B-B4D3790AE7BC}" type="pres">
      <dgm:prSet presAssocID="{9DEA55C1-E59C-4B5B-90DC-1D0B54C2B20C}" presName="rootText1" presStyleLbl="node0" presStyleIdx="0" presStyleCnt="1" custScaleX="93110" custScaleY="91545" custLinFactNeighborX="-1" custLinFactNeighborY="475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2A4EFCD-7609-4E18-A214-10BA88B362DC}" type="pres">
      <dgm:prSet presAssocID="{9DEA55C1-E59C-4B5B-90DC-1D0B54C2B20C}" presName="rootConnector1" presStyleLbl="node1" presStyleIdx="0" presStyleCnt="0"/>
      <dgm:spPr/>
      <dgm:t>
        <a:bodyPr/>
        <a:lstStyle/>
        <a:p>
          <a:endParaRPr lang="es-ES"/>
        </a:p>
      </dgm:t>
    </dgm:pt>
    <dgm:pt modelId="{05E8A0F8-8F4A-4D16-B455-9B21EE5D83FA}" type="pres">
      <dgm:prSet presAssocID="{9DEA55C1-E59C-4B5B-90DC-1D0B54C2B20C}" presName="hierChild2" presStyleCnt="0"/>
      <dgm:spPr/>
    </dgm:pt>
    <dgm:pt modelId="{26748039-6874-42B3-9C6B-2A687CAEDF97}" type="pres">
      <dgm:prSet presAssocID="{ED044282-9709-409C-A329-2B868569F6BC}" presName="Name37" presStyleLbl="parChTrans1D2" presStyleIdx="0" presStyleCnt="1"/>
      <dgm:spPr/>
      <dgm:t>
        <a:bodyPr/>
        <a:lstStyle/>
        <a:p>
          <a:endParaRPr lang="es-ES"/>
        </a:p>
      </dgm:t>
    </dgm:pt>
    <dgm:pt modelId="{1294F536-9FA0-46F5-98BA-18EE92504E46}" type="pres">
      <dgm:prSet presAssocID="{41568039-9809-4B2B-BA51-64E0E23C2BBE}" presName="hierRoot2" presStyleCnt="0">
        <dgm:presLayoutVars>
          <dgm:hierBranch/>
        </dgm:presLayoutVars>
      </dgm:prSet>
      <dgm:spPr/>
    </dgm:pt>
    <dgm:pt modelId="{914CB05A-8D64-4CEB-98C4-DA11CADF5EF5}" type="pres">
      <dgm:prSet presAssocID="{41568039-9809-4B2B-BA51-64E0E23C2BBE}" presName="rootComposite" presStyleCnt="0"/>
      <dgm:spPr/>
    </dgm:pt>
    <dgm:pt modelId="{19FBE8A8-D4BA-45D1-97CD-FF1210CD856F}" type="pres">
      <dgm:prSet presAssocID="{41568039-9809-4B2B-BA51-64E0E23C2BBE}" presName="rootText" presStyleLbl="node2" presStyleIdx="0" presStyleCnt="1" custScaleX="78951" custScaleY="75972" custLinFactNeighborX="-1" custLinFactNeighborY="-152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87ADB57-9DB4-476E-8E99-32492AEF6743}" type="pres">
      <dgm:prSet presAssocID="{41568039-9809-4B2B-BA51-64E0E23C2BBE}" presName="rootConnector" presStyleLbl="node2" presStyleIdx="0" presStyleCnt="1"/>
      <dgm:spPr/>
      <dgm:t>
        <a:bodyPr/>
        <a:lstStyle/>
        <a:p>
          <a:endParaRPr lang="es-ES"/>
        </a:p>
      </dgm:t>
    </dgm:pt>
    <dgm:pt modelId="{DBDE0C42-B65A-4FF4-A1B6-4A7374870D94}" type="pres">
      <dgm:prSet presAssocID="{41568039-9809-4B2B-BA51-64E0E23C2BBE}" presName="hierChild4" presStyleCnt="0"/>
      <dgm:spPr/>
    </dgm:pt>
    <dgm:pt modelId="{CA0CF995-BAA0-43CC-80D6-256132CC8975}" type="pres">
      <dgm:prSet presAssocID="{2855FF73-0362-4179-8DCA-465073DDC882}" presName="Name35" presStyleLbl="parChTrans1D3" presStyleIdx="0" presStyleCnt="1"/>
      <dgm:spPr/>
      <dgm:t>
        <a:bodyPr/>
        <a:lstStyle/>
        <a:p>
          <a:endParaRPr lang="es-ES"/>
        </a:p>
      </dgm:t>
    </dgm:pt>
    <dgm:pt modelId="{81078371-204D-40FA-B2A4-5AE78864D6D0}" type="pres">
      <dgm:prSet presAssocID="{75413BD0-C21B-4096-A53C-CA25AA9CF071}" presName="hierRoot2" presStyleCnt="0">
        <dgm:presLayoutVars>
          <dgm:hierBranch/>
        </dgm:presLayoutVars>
      </dgm:prSet>
      <dgm:spPr/>
    </dgm:pt>
    <dgm:pt modelId="{65901504-9BAC-4227-AE6D-E174BB407672}" type="pres">
      <dgm:prSet presAssocID="{75413BD0-C21B-4096-A53C-CA25AA9CF071}" presName="rootComposite" presStyleCnt="0"/>
      <dgm:spPr/>
    </dgm:pt>
    <dgm:pt modelId="{E6CEF716-CBB7-466B-B44E-717886712DE9}" type="pres">
      <dgm:prSet presAssocID="{75413BD0-C21B-4096-A53C-CA25AA9CF071}" presName="rootText" presStyleLbl="node3" presStyleIdx="0" presStyleCnt="1" custScaleX="70943" custScaleY="58525" custLinFactNeighborX="-1" custLinFactNeighborY="-277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8F136C9-208F-4D0E-80B9-2DCC0ADF9B21}" type="pres">
      <dgm:prSet presAssocID="{75413BD0-C21B-4096-A53C-CA25AA9CF071}" presName="rootConnector" presStyleLbl="node3" presStyleIdx="0" presStyleCnt="1"/>
      <dgm:spPr/>
      <dgm:t>
        <a:bodyPr/>
        <a:lstStyle/>
        <a:p>
          <a:endParaRPr lang="es-ES"/>
        </a:p>
      </dgm:t>
    </dgm:pt>
    <dgm:pt modelId="{1F7F9110-D421-4B9B-AF2C-6F38EAEA46DC}" type="pres">
      <dgm:prSet presAssocID="{75413BD0-C21B-4096-A53C-CA25AA9CF071}" presName="hierChild4" presStyleCnt="0"/>
      <dgm:spPr/>
    </dgm:pt>
    <dgm:pt modelId="{5FBA50BA-B421-4D23-B991-CD1F45308080}" type="pres">
      <dgm:prSet presAssocID="{CC9047EA-9AD4-47D7-9518-A17CBF0CC7C5}" presName="Name35" presStyleLbl="parChTrans1D4" presStyleIdx="0" presStyleCnt="1"/>
      <dgm:spPr/>
      <dgm:t>
        <a:bodyPr/>
        <a:lstStyle/>
        <a:p>
          <a:endParaRPr lang="es-ES"/>
        </a:p>
      </dgm:t>
    </dgm:pt>
    <dgm:pt modelId="{A8CF46DC-C355-4C83-8EEA-C279B3B849B4}" type="pres">
      <dgm:prSet presAssocID="{A77AED9C-034E-4634-83BB-2DF3F97F0D96}" presName="hierRoot2" presStyleCnt="0">
        <dgm:presLayoutVars>
          <dgm:hierBranch val="init"/>
        </dgm:presLayoutVars>
      </dgm:prSet>
      <dgm:spPr/>
    </dgm:pt>
    <dgm:pt modelId="{0063FADB-3422-4250-B3DE-6FB8383E36BE}" type="pres">
      <dgm:prSet presAssocID="{A77AED9C-034E-4634-83BB-2DF3F97F0D96}" presName="rootComposite" presStyleCnt="0"/>
      <dgm:spPr/>
    </dgm:pt>
    <dgm:pt modelId="{967A7ED3-8B5D-4272-9913-0E9AA8A21DF6}" type="pres">
      <dgm:prSet presAssocID="{A77AED9C-034E-4634-83BB-2DF3F97F0D96}" presName="rootText" presStyleLbl="node4" presStyleIdx="0" presStyleCnt="1" custScaleX="70943" custScaleY="7036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58AA6D68-6DD1-425C-B4AE-04B89138B385}" type="pres">
      <dgm:prSet presAssocID="{A77AED9C-034E-4634-83BB-2DF3F97F0D96}" presName="rootConnector" presStyleLbl="node4" presStyleIdx="0" presStyleCnt="1"/>
      <dgm:spPr/>
      <dgm:t>
        <a:bodyPr/>
        <a:lstStyle/>
        <a:p>
          <a:endParaRPr lang="es-ES"/>
        </a:p>
      </dgm:t>
    </dgm:pt>
    <dgm:pt modelId="{09BA80FC-698E-48AE-960C-CEED6D781CCB}" type="pres">
      <dgm:prSet presAssocID="{A77AED9C-034E-4634-83BB-2DF3F97F0D96}" presName="hierChild4" presStyleCnt="0"/>
      <dgm:spPr/>
    </dgm:pt>
    <dgm:pt modelId="{4B6F3410-C0F3-4189-AD80-B45C12A94261}" type="pres">
      <dgm:prSet presAssocID="{A77AED9C-034E-4634-83BB-2DF3F97F0D96}" presName="hierChild5" presStyleCnt="0"/>
      <dgm:spPr/>
    </dgm:pt>
    <dgm:pt modelId="{5CAAFFB8-7C65-426C-8878-09726C2D83CD}" type="pres">
      <dgm:prSet presAssocID="{75413BD0-C21B-4096-A53C-CA25AA9CF071}" presName="hierChild5" presStyleCnt="0"/>
      <dgm:spPr/>
    </dgm:pt>
    <dgm:pt modelId="{05F5590B-53D8-4D19-A747-694F7E5C5F12}" type="pres">
      <dgm:prSet presAssocID="{41568039-9809-4B2B-BA51-64E0E23C2BBE}" presName="hierChild5" presStyleCnt="0"/>
      <dgm:spPr/>
    </dgm:pt>
    <dgm:pt modelId="{E6CFA08A-7145-470C-A659-6A725D85622B}" type="pres">
      <dgm:prSet presAssocID="{9DEA55C1-E59C-4B5B-90DC-1D0B54C2B20C}" presName="hierChild3" presStyleCnt="0"/>
      <dgm:spPr/>
    </dgm:pt>
  </dgm:ptLst>
  <dgm:cxnLst>
    <dgm:cxn modelId="{C7B71815-AC96-47D8-8986-3B286A74B219}" type="presOf" srcId="{75413BD0-C21B-4096-A53C-CA25AA9CF071}" destId="{E6CEF716-CBB7-466B-B44E-717886712DE9}" srcOrd="0" destOrd="0" presId="urn:microsoft.com/office/officeart/2005/8/layout/orgChart1"/>
    <dgm:cxn modelId="{C2DC7E8D-8719-4158-8321-8E550DDC9442}" type="presOf" srcId="{A77AED9C-034E-4634-83BB-2DF3F97F0D96}" destId="{967A7ED3-8B5D-4272-9913-0E9AA8A21DF6}" srcOrd="0" destOrd="0" presId="urn:microsoft.com/office/officeart/2005/8/layout/orgChart1"/>
    <dgm:cxn modelId="{425C4628-9F02-443B-A7F7-D30719D0F440}" type="presOf" srcId="{ED044282-9709-409C-A329-2B868569F6BC}" destId="{26748039-6874-42B3-9C6B-2A687CAEDF97}" srcOrd="0" destOrd="0" presId="urn:microsoft.com/office/officeart/2005/8/layout/orgChart1"/>
    <dgm:cxn modelId="{D3113784-D79A-42A9-9134-B8D4B39AEEF3}" type="presOf" srcId="{BD3D72B1-EEF6-4EB4-803A-A74A6B419346}" destId="{B3263371-B20E-4D1C-87B0-F232DC5A756C}" srcOrd="0" destOrd="0" presId="urn:microsoft.com/office/officeart/2005/8/layout/orgChart1"/>
    <dgm:cxn modelId="{55C42D42-F32E-4F2E-85C3-F2F1DC9A1C0C}" type="presOf" srcId="{2855FF73-0362-4179-8DCA-465073DDC882}" destId="{CA0CF995-BAA0-43CC-80D6-256132CC8975}" srcOrd="0" destOrd="0" presId="urn:microsoft.com/office/officeart/2005/8/layout/orgChart1"/>
    <dgm:cxn modelId="{11A0754D-2C0E-4D7A-988B-50AF6E1015AB}" srcId="{41568039-9809-4B2B-BA51-64E0E23C2BBE}" destId="{75413BD0-C21B-4096-A53C-CA25AA9CF071}" srcOrd="0" destOrd="0" parTransId="{2855FF73-0362-4179-8DCA-465073DDC882}" sibTransId="{B2D901B0-7C5B-4928-A5B3-416D8B00AC62}"/>
    <dgm:cxn modelId="{249329A8-F917-44DE-879B-81493D40AFAF}" srcId="{BD3D72B1-EEF6-4EB4-803A-A74A6B419346}" destId="{9DEA55C1-E59C-4B5B-90DC-1D0B54C2B20C}" srcOrd="0" destOrd="0" parTransId="{DC431621-F922-42D7-987E-BC6EADD572A1}" sibTransId="{1C0576D0-2BD9-4D61-BC42-6FFE9C63440E}"/>
    <dgm:cxn modelId="{59CA68A1-785C-4530-A9BB-4654A2E0F6CF}" type="presOf" srcId="{9DEA55C1-E59C-4B5B-90DC-1D0B54C2B20C}" destId="{B2A4EFCD-7609-4E18-A214-10BA88B362DC}" srcOrd="1" destOrd="0" presId="urn:microsoft.com/office/officeart/2005/8/layout/orgChart1"/>
    <dgm:cxn modelId="{4129B4FF-D964-4AD3-842C-66C2AFE63E30}" type="presOf" srcId="{A77AED9C-034E-4634-83BB-2DF3F97F0D96}" destId="{58AA6D68-6DD1-425C-B4AE-04B89138B385}" srcOrd="1" destOrd="0" presId="urn:microsoft.com/office/officeart/2005/8/layout/orgChart1"/>
    <dgm:cxn modelId="{45404443-0413-47B7-A4F4-7FD9C8ECBA10}" srcId="{9DEA55C1-E59C-4B5B-90DC-1D0B54C2B20C}" destId="{41568039-9809-4B2B-BA51-64E0E23C2BBE}" srcOrd="0" destOrd="0" parTransId="{ED044282-9709-409C-A329-2B868569F6BC}" sibTransId="{7DF3ADED-0B1E-4DCA-9C7E-A36145EED7EE}"/>
    <dgm:cxn modelId="{3D939185-9BE7-461B-A6D4-2C1AEE5788D2}" type="presOf" srcId="{CC9047EA-9AD4-47D7-9518-A17CBF0CC7C5}" destId="{5FBA50BA-B421-4D23-B991-CD1F45308080}" srcOrd="0" destOrd="0" presId="urn:microsoft.com/office/officeart/2005/8/layout/orgChart1"/>
    <dgm:cxn modelId="{3905131C-8294-45E6-9089-542213896B73}" type="presOf" srcId="{9DEA55C1-E59C-4B5B-90DC-1D0B54C2B20C}" destId="{86D99192-4F64-487A-BE9B-B4D3790AE7BC}" srcOrd="0" destOrd="0" presId="urn:microsoft.com/office/officeart/2005/8/layout/orgChart1"/>
    <dgm:cxn modelId="{36688AE3-7125-4090-9F72-F952923420DB}" srcId="{75413BD0-C21B-4096-A53C-CA25AA9CF071}" destId="{A77AED9C-034E-4634-83BB-2DF3F97F0D96}" srcOrd="0" destOrd="0" parTransId="{CC9047EA-9AD4-47D7-9518-A17CBF0CC7C5}" sibTransId="{D87914FF-4CA3-4F7E-89A2-25D0F5B664E7}"/>
    <dgm:cxn modelId="{96B841E5-3B81-4C95-B9D0-AB954C9B5A0E}" type="presOf" srcId="{75413BD0-C21B-4096-A53C-CA25AA9CF071}" destId="{B8F136C9-208F-4D0E-80B9-2DCC0ADF9B21}" srcOrd="1" destOrd="0" presId="urn:microsoft.com/office/officeart/2005/8/layout/orgChart1"/>
    <dgm:cxn modelId="{E4075802-FE7E-40D8-85E8-1A633FC344DE}" type="presOf" srcId="{41568039-9809-4B2B-BA51-64E0E23C2BBE}" destId="{19FBE8A8-D4BA-45D1-97CD-FF1210CD856F}" srcOrd="0" destOrd="0" presId="urn:microsoft.com/office/officeart/2005/8/layout/orgChart1"/>
    <dgm:cxn modelId="{15833F92-864F-4E72-8D32-6BF0B30BE9D7}" type="presOf" srcId="{41568039-9809-4B2B-BA51-64E0E23C2BBE}" destId="{D87ADB57-9DB4-476E-8E99-32492AEF6743}" srcOrd="1" destOrd="0" presId="urn:microsoft.com/office/officeart/2005/8/layout/orgChart1"/>
    <dgm:cxn modelId="{5177686D-617D-4E0E-9EAB-44B4F6374434}" type="presParOf" srcId="{B3263371-B20E-4D1C-87B0-F232DC5A756C}" destId="{8CDE9839-8DE1-472C-9904-C93FC90AA559}" srcOrd="0" destOrd="0" presId="urn:microsoft.com/office/officeart/2005/8/layout/orgChart1"/>
    <dgm:cxn modelId="{243DC458-70D2-474A-904D-1B27055782A7}" type="presParOf" srcId="{8CDE9839-8DE1-472C-9904-C93FC90AA559}" destId="{A15FBA2B-7AAA-4593-A287-168E70F88188}" srcOrd="0" destOrd="0" presId="urn:microsoft.com/office/officeart/2005/8/layout/orgChart1"/>
    <dgm:cxn modelId="{1CDF1DA3-8265-45C2-B6AE-88DEF91A1FBC}" type="presParOf" srcId="{A15FBA2B-7AAA-4593-A287-168E70F88188}" destId="{86D99192-4F64-487A-BE9B-B4D3790AE7BC}" srcOrd="0" destOrd="0" presId="urn:microsoft.com/office/officeart/2005/8/layout/orgChart1"/>
    <dgm:cxn modelId="{05EF128F-ADAD-46E7-A268-0474E874830C}" type="presParOf" srcId="{A15FBA2B-7AAA-4593-A287-168E70F88188}" destId="{B2A4EFCD-7609-4E18-A214-10BA88B362DC}" srcOrd="1" destOrd="0" presId="urn:microsoft.com/office/officeart/2005/8/layout/orgChart1"/>
    <dgm:cxn modelId="{F356ADF8-5A58-4EDF-8B05-186223A8B6F4}" type="presParOf" srcId="{8CDE9839-8DE1-472C-9904-C93FC90AA559}" destId="{05E8A0F8-8F4A-4D16-B455-9B21EE5D83FA}" srcOrd="1" destOrd="0" presId="urn:microsoft.com/office/officeart/2005/8/layout/orgChart1"/>
    <dgm:cxn modelId="{739D8DA7-6009-49A9-B45C-2272F928B12A}" type="presParOf" srcId="{05E8A0F8-8F4A-4D16-B455-9B21EE5D83FA}" destId="{26748039-6874-42B3-9C6B-2A687CAEDF97}" srcOrd="0" destOrd="0" presId="urn:microsoft.com/office/officeart/2005/8/layout/orgChart1"/>
    <dgm:cxn modelId="{F20E55A4-DB25-4EDF-A4FB-EC8A8330BDA6}" type="presParOf" srcId="{05E8A0F8-8F4A-4D16-B455-9B21EE5D83FA}" destId="{1294F536-9FA0-46F5-98BA-18EE92504E46}" srcOrd="1" destOrd="0" presId="urn:microsoft.com/office/officeart/2005/8/layout/orgChart1"/>
    <dgm:cxn modelId="{8E3B5C71-F04C-4351-B8B4-9A80041D6B4B}" type="presParOf" srcId="{1294F536-9FA0-46F5-98BA-18EE92504E46}" destId="{914CB05A-8D64-4CEB-98C4-DA11CADF5EF5}" srcOrd="0" destOrd="0" presId="urn:microsoft.com/office/officeart/2005/8/layout/orgChart1"/>
    <dgm:cxn modelId="{BFFF4B20-3DD3-4D49-928F-0CC95485A26F}" type="presParOf" srcId="{914CB05A-8D64-4CEB-98C4-DA11CADF5EF5}" destId="{19FBE8A8-D4BA-45D1-97CD-FF1210CD856F}" srcOrd="0" destOrd="0" presId="urn:microsoft.com/office/officeart/2005/8/layout/orgChart1"/>
    <dgm:cxn modelId="{CCF6C88A-FF07-489D-8818-B896BF5CDC7D}" type="presParOf" srcId="{914CB05A-8D64-4CEB-98C4-DA11CADF5EF5}" destId="{D87ADB57-9DB4-476E-8E99-32492AEF6743}" srcOrd="1" destOrd="0" presId="urn:microsoft.com/office/officeart/2005/8/layout/orgChart1"/>
    <dgm:cxn modelId="{8F51D690-9AF4-4D4A-9310-F3F32D8489A3}" type="presParOf" srcId="{1294F536-9FA0-46F5-98BA-18EE92504E46}" destId="{DBDE0C42-B65A-4FF4-A1B6-4A7374870D94}" srcOrd="1" destOrd="0" presId="urn:microsoft.com/office/officeart/2005/8/layout/orgChart1"/>
    <dgm:cxn modelId="{3154F2EB-B030-43C2-A67F-5185ED8BDD64}" type="presParOf" srcId="{DBDE0C42-B65A-4FF4-A1B6-4A7374870D94}" destId="{CA0CF995-BAA0-43CC-80D6-256132CC8975}" srcOrd="0" destOrd="0" presId="urn:microsoft.com/office/officeart/2005/8/layout/orgChart1"/>
    <dgm:cxn modelId="{0E7EBDC5-0049-4324-BBF4-66E7F2DD98C7}" type="presParOf" srcId="{DBDE0C42-B65A-4FF4-A1B6-4A7374870D94}" destId="{81078371-204D-40FA-B2A4-5AE78864D6D0}" srcOrd="1" destOrd="0" presId="urn:microsoft.com/office/officeart/2005/8/layout/orgChart1"/>
    <dgm:cxn modelId="{C9018C51-5DC4-477E-958F-3219B53F8123}" type="presParOf" srcId="{81078371-204D-40FA-B2A4-5AE78864D6D0}" destId="{65901504-9BAC-4227-AE6D-E174BB407672}" srcOrd="0" destOrd="0" presId="urn:microsoft.com/office/officeart/2005/8/layout/orgChart1"/>
    <dgm:cxn modelId="{E6DCFDF3-D196-4EEE-A982-EF2D12F357B9}" type="presParOf" srcId="{65901504-9BAC-4227-AE6D-E174BB407672}" destId="{E6CEF716-CBB7-466B-B44E-717886712DE9}" srcOrd="0" destOrd="0" presId="urn:microsoft.com/office/officeart/2005/8/layout/orgChart1"/>
    <dgm:cxn modelId="{027E1370-E8BF-47D2-9469-80ED80E6547D}" type="presParOf" srcId="{65901504-9BAC-4227-AE6D-E174BB407672}" destId="{B8F136C9-208F-4D0E-80B9-2DCC0ADF9B21}" srcOrd="1" destOrd="0" presId="urn:microsoft.com/office/officeart/2005/8/layout/orgChart1"/>
    <dgm:cxn modelId="{3AEEB48D-8448-4326-8070-8AC593B801AB}" type="presParOf" srcId="{81078371-204D-40FA-B2A4-5AE78864D6D0}" destId="{1F7F9110-D421-4B9B-AF2C-6F38EAEA46DC}" srcOrd="1" destOrd="0" presId="urn:microsoft.com/office/officeart/2005/8/layout/orgChart1"/>
    <dgm:cxn modelId="{EC8006E5-9DBD-45F8-A43C-DAFEDC2B896C}" type="presParOf" srcId="{1F7F9110-D421-4B9B-AF2C-6F38EAEA46DC}" destId="{5FBA50BA-B421-4D23-B991-CD1F45308080}" srcOrd="0" destOrd="0" presId="urn:microsoft.com/office/officeart/2005/8/layout/orgChart1"/>
    <dgm:cxn modelId="{C3AD5CD5-9C66-4F5C-A48A-B3EDBDC756FD}" type="presParOf" srcId="{1F7F9110-D421-4B9B-AF2C-6F38EAEA46DC}" destId="{A8CF46DC-C355-4C83-8EEA-C279B3B849B4}" srcOrd="1" destOrd="0" presId="urn:microsoft.com/office/officeart/2005/8/layout/orgChart1"/>
    <dgm:cxn modelId="{4405959C-E850-4331-90BF-934D696723DA}" type="presParOf" srcId="{A8CF46DC-C355-4C83-8EEA-C279B3B849B4}" destId="{0063FADB-3422-4250-B3DE-6FB8383E36BE}" srcOrd="0" destOrd="0" presId="urn:microsoft.com/office/officeart/2005/8/layout/orgChart1"/>
    <dgm:cxn modelId="{9419E147-BCD3-42B2-83D0-7AFDE276BB82}" type="presParOf" srcId="{0063FADB-3422-4250-B3DE-6FB8383E36BE}" destId="{967A7ED3-8B5D-4272-9913-0E9AA8A21DF6}" srcOrd="0" destOrd="0" presId="urn:microsoft.com/office/officeart/2005/8/layout/orgChart1"/>
    <dgm:cxn modelId="{C30A6FEB-C11F-42A5-BFC8-86CF06EDE27C}" type="presParOf" srcId="{0063FADB-3422-4250-B3DE-6FB8383E36BE}" destId="{58AA6D68-6DD1-425C-B4AE-04B89138B385}" srcOrd="1" destOrd="0" presId="urn:microsoft.com/office/officeart/2005/8/layout/orgChart1"/>
    <dgm:cxn modelId="{51D37AED-AE77-4BE0-8535-4DA79E44E849}" type="presParOf" srcId="{A8CF46DC-C355-4C83-8EEA-C279B3B849B4}" destId="{09BA80FC-698E-48AE-960C-CEED6D781CCB}" srcOrd="1" destOrd="0" presId="urn:microsoft.com/office/officeart/2005/8/layout/orgChart1"/>
    <dgm:cxn modelId="{48B628A6-A513-4114-8AA8-629F3C6787AE}" type="presParOf" srcId="{A8CF46DC-C355-4C83-8EEA-C279B3B849B4}" destId="{4B6F3410-C0F3-4189-AD80-B45C12A94261}" srcOrd="2" destOrd="0" presId="urn:microsoft.com/office/officeart/2005/8/layout/orgChart1"/>
    <dgm:cxn modelId="{5B6A108F-ED8A-4F2C-BB9E-D9487F6C0384}" type="presParOf" srcId="{81078371-204D-40FA-B2A4-5AE78864D6D0}" destId="{5CAAFFB8-7C65-426C-8878-09726C2D83CD}" srcOrd="2" destOrd="0" presId="urn:microsoft.com/office/officeart/2005/8/layout/orgChart1"/>
    <dgm:cxn modelId="{21BA610D-FD2B-4943-A102-272456C9C456}" type="presParOf" srcId="{1294F536-9FA0-46F5-98BA-18EE92504E46}" destId="{05F5590B-53D8-4D19-A747-694F7E5C5F12}" srcOrd="2" destOrd="0" presId="urn:microsoft.com/office/officeart/2005/8/layout/orgChart1"/>
    <dgm:cxn modelId="{8BFB7DE6-25E8-4C16-AFA9-A2BA089EB4E9}" type="presParOf" srcId="{8CDE9839-8DE1-472C-9904-C93FC90AA559}" destId="{E6CFA08A-7145-470C-A659-6A725D85622B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6.xml><?xml version="1.0" encoding="utf-8"?>
<dgm:dataModel xmlns:dgm="http://schemas.openxmlformats.org/drawingml/2006/diagram" xmlns:a="http://schemas.openxmlformats.org/drawingml/2006/main">
  <dgm:ptLst>
    <dgm:pt modelId="{BD3D72B1-EEF6-4EB4-803A-A74A6B41934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41568039-9809-4B2B-BA51-64E0E23C2BBE}">
      <dgm:prSet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>
              <a:latin typeface="+mn-lt"/>
            </a:rPr>
            <a:t>Jefe(a) de Comunicación </a:t>
          </a:r>
          <a:r>
            <a:rPr lang="es-MX" altLang="es-MX" sz="1200" dirty="0" smtClean="0">
              <a:latin typeface="+mn-lt"/>
            </a:rPr>
            <a:t>Interna</a:t>
          </a:r>
          <a:endParaRPr lang="es-MX" altLang="es-MX" sz="1200" dirty="0">
            <a:latin typeface="+mn-lt"/>
          </a:endParaRPr>
        </a:p>
      </dgm:t>
    </dgm:pt>
    <dgm:pt modelId="{ED044282-9709-409C-A329-2B868569F6BC}" type="parTrans" cxnId="{45404443-0413-47B7-A4F4-7FD9C8ECBA10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7DF3ADED-0B1E-4DCA-9C7E-A36145EED7EE}" type="sibTrans" cxnId="{45404443-0413-47B7-A4F4-7FD9C8ECBA10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9DEA55C1-E59C-4B5B-90DC-1D0B54C2B20C}">
      <dgm:prSet phldrT="[Texto]"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>
              <a:solidFill>
                <a:schemeClr val="tx1"/>
              </a:solidFill>
              <a:latin typeface="+mn-lt"/>
            </a:rPr>
            <a:t>Coordinador(a) de Unidad de Integridad y Bienestar </a:t>
          </a:r>
          <a:r>
            <a:rPr lang="es-MX" altLang="es-MX" sz="1200" dirty="0" smtClean="0">
              <a:solidFill>
                <a:schemeClr val="tx1"/>
              </a:solidFill>
              <a:latin typeface="+mn-lt"/>
            </a:rPr>
            <a:t>Policial</a:t>
          </a:r>
          <a:endParaRPr lang="es-MX" altLang="es-MX" sz="1200" dirty="0">
            <a:solidFill>
              <a:schemeClr val="tx1"/>
            </a:solidFill>
            <a:latin typeface="+mn-lt"/>
          </a:endParaRPr>
        </a:p>
      </dgm:t>
    </dgm:pt>
    <dgm:pt modelId="{1C0576D0-2BD9-4D61-BC42-6FFE9C63440E}" type="sib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DC431621-F922-42D7-987E-BC6EADD572A1}" type="par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2C415363-5178-43C0-8C22-6E926E95383A}">
      <dgm:prSet custT="1"/>
      <dgm:spPr/>
      <dgm:t>
        <a:bodyPr/>
        <a:lstStyle/>
        <a:p>
          <a:r>
            <a:rPr lang="es-MX" altLang="es-MX" sz="1200" dirty="0">
              <a:latin typeface="+mn-lt"/>
            </a:rPr>
            <a:t>Jefe(a) de Atención </a:t>
          </a:r>
          <a:r>
            <a:rPr lang="es-MX" altLang="es-MX" sz="1200" dirty="0" smtClean="0">
              <a:latin typeface="+mn-lt"/>
            </a:rPr>
            <a:t>Policial</a:t>
          </a:r>
          <a:endParaRPr lang="es-MX" altLang="es-MX" sz="1200" dirty="0">
            <a:latin typeface="+mn-lt"/>
          </a:endParaRPr>
        </a:p>
      </dgm:t>
    </dgm:pt>
    <dgm:pt modelId="{21FD3D45-CC1E-4F47-A78A-FC9DD139947F}" type="parTrans" cxnId="{3DFE6BAC-DDFC-4EA6-B59F-BB9FC606B91B}">
      <dgm:prSet/>
      <dgm:spPr/>
      <dgm:t>
        <a:bodyPr/>
        <a:lstStyle/>
        <a:p>
          <a:endParaRPr lang="es-ES" sz="1200"/>
        </a:p>
      </dgm:t>
    </dgm:pt>
    <dgm:pt modelId="{C899CE01-E1BD-4607-93F0-50356383AF1E}" type="sibTrans" cxnId="{3DFE6BAC-DDFC-4EA6-B59F-BB9FC606B91B}">
      <dgm:prSet/>
      <dgm:spPr/>
      <dgm:t>
        <a:bodyPr/>
        <a:lstStyle/>
        <a:p>
          <a:endParaRPr lang="es-ES" sz="1200"/>
        </a:p>
      </dgm:t>
    </dgm:pt>
    <dgm:pt modelId="{39E8CF8C-B2D8-4412-B7F9-8A67B430AA68}">
      <dgm:prSet custT="1"/>
      <dgm:spPr/>
      <dgm:t>
        <a:bodyPr/>
        <a:lstStyle/>
        <a:p>
          <a:r>
            <a:rPr lang="es-MX" sz="1200" dirty="0"/>
            <a:t>Psicólogos(as</a:t>
          </a:r>
          <a:r>
            <a:rPr lang="es-MX" sz="1200" dirty="0" smtClean="0"/>
            <a:t>)</a:t>
          </a:r>
          <a:endParaRPr lang="es-MX" sz="1200" dirty="0"/>
        </a:p>
      </dgm:t>
    </dgm:pt>
    <dgm:pt modelId="{8FB5A2CC-BF77-458D-9A4F-056569CEB8F3}" type="parTrans" cxnId="{B8BD8172-AA88-47C5-BF62-18C6BEBFFE93}">
      <dgm:prSet/>
      <dgm:spPr/>
      <dgm:t>
        <a:bodyPr/>
        <a:lstStyle/>
        <a:p>
          <a:endParaRPr lang="es-ES"/>
        </a:p>
      </dgm:t>
    </dgm:pt>
    <dgm:pt modelId="{36FBD9D1-C22B-46E6-8244-BE16DB68CAC3}" type="sibTrans" cxnId="{B8BD8172-AA88-47C5-BF62-18C6BEBFFE93}">
      <dgm:prSet/>
      <dgm:spPr/>
      <dgm:t>
        <a:bodyPr/>
        <a:lstStyle/>
        <a:p>
          <a:endParaRPr lang="es-ES"/>
        </a:p>
      </dgm:t>
    </dgm:pt>
    <dgm:pt modelId="{B3263371-B20E-4D1C-87B0-F232DC5A756C}" type="pres">
      <dgm:prSet presAssocID="{BD3D72B1-EEF6-4EB4-803A-A74A6B4193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8CDE9839-8DE1-472C-9904-C93FC90AA559}" type="pres">
      <dgm:prSet presAssocID="{9DEA55C1-E59C-4B5B-90DC-1D0B54C2B20C}" presName="hierRoot1" presStyleCnt="0">
        <dgm:presLayoutVars>
          <dgm:hierBranch val="init"/>
        </dgm:presLayoutVars>
      </dgm:prSet>
      <dgm:spPr/>
    </dgm:pt>
    <dgm:pt modelId="{A15FBA2B-7AAA-4593-A287-168E70F88188}" type="pres">
      <dgm:prSet presAssocID="{9DEA55C1-E59C-4B5B-90DC-1D0B54C2B20C}" presName="rootComposite1" presStyleCnt="0"/>
      <dgm:spPr/>
    </dgm:pt>
    <dgm:pt modelId="{86D99192-4F64-487A-BE9B-B4D3790AE7BC}" type="pres">
      <dgm:prSet presAssocID="{9DEA55C1-E59C-4B5B-90DC-1D0B54C2B20C}" presName="rootText1" presStyleLbl="node0" presStyleIdx="0" presStyleCnt="1" custScaleX="96732" custScaleY="101339" custLinFactNeighborX="-1" custLinFactNeighborY="475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2A4EFCD-7609-4E18-A214-10BA88B362DC}" type="pres">
      <dgm:prSet presAssocID="{9DEA55C1-E59C-4B5B-90DC-1D0B54C2B20C}" presName="rootConnector1" presStyleLbl="node1" presStyleIdx="0" presStyleCnt="0"/>
      <dgm:spPr/>
      <dgm:t>
        <a:bodyPr/>
        <a:lstStyle/>
        <a:p>
          <a:endParaRPr lang="es-ES"/>
        </a:p>
      </dgm:t>
    </dgm:pt>
    <dgm:pt modelId="{05E8A0F8-8F4A-4D16-B455-9B21EE5D83FA}" type="pres">
      <dgm:prSet presAssocID="{9DEA55C1-E59C-4B5B-90DC-1D0B54C2B20C}" presName="hierChild2" presStyleCnt="0"/>
      <dgm:spPr/>
    </dgm:pt>
    <dgm:pt modelId="{26748039-6874-42B3-9C6B-2A687CAEDF97}" type="pres">
      <dgm:prSet presAssocID="{ED044282-9709-409C-A329-2B868569F6BC}" presName="Name37" presStyleLbl="parChTrans1D2" presStyleIdx="0" presStyleCnt="2"/>
      <dgm:spPr/>
      <dgm:t>
        <a:bodyPr/>
        <a:lstStyle/>
        <a:p>
          <a:endParaRPr lang="es-ES"/>
        </a:p>
      </dgm:t>
    </dgm:pt>
    <dgm:pt modelId="{1294F536-9FA0-46F5-98BA-18EE92504E46}" type="pres">
      <dgm:prSet presAssocID="{41568039-9809-4B2B-BA51-64E0E23C2BBE}" presName="hierRoot2" presStyleCnt="0">
        <dgm:presLayoutVars>
          <dgm:hierBranch/>
        </dgm:presLayoutVars>
      </dgm:prSet>
      <dgm:spPr/>
    </dgm:pt>
    <dgm:pt modelId="{914CB05A-8D64-4CEB-98C4-DA11CADF5EF5}" type="pres">
      <dgm:prSet presAssocID="{41568039-9809-4B2B-BA51-64E0E23C2BBE}" presName="rootComposite" presStyleCnt="0"/>
      <dgm:spPr/>
    </dgm:pt>
    <dgm:pt modelId="{19FBE8A8-D4BA-45D1-97CD-FF1210CD856F}" type="pres">
      <dgm:prSet presAssocID="{41568039-9809-4B2B-BA51-64E0E23C2BBE}" presName="rootText" presStyleLbl="node2" presStyleIdx="0" presStyleCnt="2" custScaleX="84351" custScaleY="75972" custLinFactNeighborX="-1" custLinFactNeighborY="1024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87ADB57-9DB4-476E-8E99-32492AEF6743}" type="pres">
      <dgm:prSet presAssocID="{41568039-9809-4B2B-BA51-64E0E23C2BBE}" presName="rootConnector" presStyleLbl="node2" presStyleIdx="0" presStyleCnt="2"/>
      <dgm:spPr/>
      <dgm:t>
        <a:bodyPr/>
        <a:lstStyle/>
        <a:p>
          <a:endParaRPr lang="es-ES"/>
        </a:p>
      </dgm:t>
    </dgm:pt>
    <dgm:pt modelId="{DBDE0C42-B65A-4FF4-A1B6-4A7374870D94}" type="pres">
      <dgm:prSet presAssocID="{41568039-9809-4B2B-BA51-64E0E23C2BBE}" presName="hierChild4" presStyleCnt="0"/>
      <dgm:spPr/>
    </dgm:pt>
    <dgm:pt modelId="{05F5590B-53D8-4D19-A747-694F7E5C5F12}" type="pres">
      <dgm:prSet presAssocID="{41568039-9809-4B2B-BA51-64E0E23C2BBE}" presName="hierChild5" presStyleCnt="0"/>
      <dgm:spPr/>
    </dgm:pt>
    <dgm:pt modelId="{A1BF820D-5AA6-40DF-A97D-66369785A67E}" type="pres">
      <dgm:prSet presAssocID="{21FD3D45-CC1E-4F47-A78A-FC9DD139947F}" presName="Name37" presStyleLbl="parChTrans1D2" presStyleIdx="1" presStyleCnt="2"/>
      <dgm:spPr/>
      <dgm:t>
        <a:bodyPr/>
        <a:lstStyle/>
        <a:p>
          <a:endParaRPr lang="es-ES"/>
        </a:p>
      </dgm:t>
    </dgm:pt>
    <dgm:pt modelId="{663F2122-2201-449C-ACC0-69306D686812}" type="pres">
      <dgm:prSet presAssocID="{2C415363-5178-43C0-8C22-6E926E95383A}" presName="hierRoot2" presStyleCnt="0">
        <dgm:presLayoutVars>
          <dgm:hierBranch/>
        </dgm:presLayoutVars>
      </dgm:prSet>
      <dgm:spPr/>
    </dgm:pt>
    <dgm:pt modelId="{01D79E8B-2F58-49FF-A52E-18CF7FC2C9D1}" type="pres">
      <dgm:prSet presAssocID="{2C415363-5178-43C0-8C22-6E926E95383A}" presName="rootComposite" presStyleCnt="0"/>
      <dgm:spPr/>
    </dgm:pt>
    <dgm:pt modelId="{D193AF88-8580-4D7A-95A5-10503059F026}" type="pres">
      <dgm:prSet presAssocID="{2C415363-5178-43C0-8C22-6E926E95383A}" presName="rootText" presStyleLbl="node2" presStyleIdx="1" presStyleCnt="2" custScaleX="84351" custScaleY="75972" custLinFactNeighborX="-1" custLinFactNeighborY="1024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D8FCF87-FD40-4584-B96A-277BE743F54B}" type="pres">
      <dgm:prSet presAssocID="{2C415363-5178-43C0-8C22-6E926E95383A}" presName="rootConnector" presStyleLbl="node2" presStyleIdx="1" presStyleCnt="2"/>
      <dgm:spPr/>
      <dgm:t>
        <a:bodyPr/>
        <a:lstStyle/>
        <a:p>
          <a:endParaRPr lang="es-ES"/>
        </a:p>
      </dgm:t>
    </dgm:pt>
    <dgm:pt modelId="{1FEAEBD3-E5D2-4E10-8A32-C8E57AD025D2}" type="pres">
      <dgm:prSet presAssocID="{2C415363-5178-43C0-8C22-6E926E95383A}" presName="hierChild4" presStyleCnt="0"/>
      <dgm:spPr/>
    </dgm:pt>
    <dgm:pt modelId="{5F39FEF4-8F16-44CB-97E5-D6E53BAEEF68}" type="pres">
      <dgm:prSet presAssocID="{8FB5A2CC-BF77-458D-9A4F-056569CEB8F3}" presName="Name35" presStyleLbl="parChTrans1D3" presStyleIdx="0" presStyleCnt="1"/>
      <dgm:spPr/>
      <dgm:t>
        <a:bodyPr/>
        <a:lstStyle/>
        <a:p>
          <a:endParaRPr lang="es-ES"/>
        </a:p>
      </dgm:t>
    </dgm:pt>
    <dgm:pt modelId="{195EDB0C-FF15-484F-AF9D-80222D93C7FF}" type="pres">
      <dgm:prSet presAssocID="{39E8CF8C-B2D8-4412-B7F9-8A67B430AA68}" presName="hierRoot2" presStyleCnt="0">
        <dgm:presLayoutVars>
          <dgm:hierBranch val="init"/>
        </dgm:presLayoutVars>
      </dgm:prSet>
      <dgm:spPr/>
    </dgm:pt>
    <dgm:pt modelId="{0F50AFEA-6092-41D4-9154-094C58295FFE}" type="pres">
      <dgm:prSet presAssocID="{39E8CF8C-B2D8-4412-B7F9-8A67B430AA68}" presName="rootComposite" presStyleCnt="0"/>
      <dgm:spPr/>
    </dgm:pt>
    <dgm:pt modelId="{9A9ACE35-5E3A-486C-BB3F-7063B9CBEB8F}" type="pres">
      <dgm:prSet presAssocID="{39E8CF8C-B2D8-4412-B7F9-8A67B430AA68}" presName="rootText" presStyleLbl="node3" presStyleIdx="0" presStyleCnt="1" custScaleX="84351" custScaleY="76772" custLinFactNeighborY="809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8ED80BB-F0A8-4BB2-8749-34D9DF39044A}" type="pres">
      <dgm:prSet presAssocID="{39E8CF8C-B2D8-4412-B7F9-8A67B430AA68}" presName="rootConnector" presStyleLbl="node3" presStyleIdx="0" presStyleCnt="1"/>
      <dgm:spPr/>
      <dgm:t>
        <a:bodyPr/>
        <a:lstStyle/>
        <a:p>
          <a:endParaRPr lang="es-ES"/>
        </a:p>
      </dgm:t>
    </dgm:pt>
    <dgm:pt modelId="{5E9FC8AF-8A0C-47FE-A8E5-FBE7A155D476}" type="pres">
      <dgm:prSet presAssocID="{39E8CF8C-B2D8-4412-B7F9-8A67B430AA68}" presName="hierChild4" presStyleCnt="0"/>
      <dgm:spPr/>
    </dgm:pt>
    <dgm:pt modelId="{248A6ABF-5C11-44CB-BDC1-AF10613B6091}" type="pres">
      <dgm:prSet presAssocID="{39E8CF8C-B2D8-4412-B7F9-8A67B430AA68}" presName="hierChild5" presStyleCnt="0"/>
      <dgm:spPr/>
    </dgm:pt>
    <dgm:pt modelId="{01CBDE2F-5C7F-4511-BFF2-28873EF320D0}" type="pres">
      <dgm:prSet presAssocID="{2C415363-5178-43C0-8C22-6E926E95383A}" presName="hierChild5" presStyleCnt="0"/>
      <dgm:spPr/>
    </dgm:pt>
    <dgm:pt modelId="{E6CFA08A-7145-470C-A659-6A725D85622B}" type="pres">
      <dgm:prSet presAssocID="{9DEA55C1-E59C-4B5B-90DC-1D0B54C2B20C}" presName="hierChild3" presStyleCnt="0"/>
      <dgm:spPr/>
    </dgm:pt>
  </dgm:ptLst>
  <dgm:cxnLst>
    <dgm:cxn modelId="{F1C3732D-2079-47D7-8C3D-F734FEAA779E}" type="presOf" srcId="{21FD3D45-CC1E-4F47-A78A-FC9DD139947F}" destId="{A1BF820D-5AA6-40DF-A97D-66369785A67E}" srcOrd="0" destOrd="0" presId="urn:microsoft.com/office/officeart/2005/8/layout/orgChart1"/>
    <dgm:cxn modelId="{9CA83D8B-C739-49EA-BFCB-A389742D1842}" type="presOf" srcId="{39E8CF8C-B2D8-4412-B7F9-8A67B430AA68}" destId="{9A9ACE35-5E3A-486C-BB3F-7063B9CBEB8F}" srcOrd="0" destOrd="0" presId="urn:microsoft.com/office/officeart/2005/8/layout/orgChart1"/>
    <dgm:cxn modelId="{B8BD8172-AA88-47C5-BF62-18C6BEBFFE93}" srcId="{2C415363-5178-43C0-8C22-6E926E95383A}" destId="{39E8CF8C-B2D8-4412-B7F9-8A67B430AA68}" srcOrd="0" destOrd="0" parTransId="{8FB5A2CC-BF77-458D-9A4F-056569CEB8F3}" sibTransId="{36FBD9D1-C22B-46E6-8244-BE16DB68CAC3}"/>
    <dgm:cxn modelId="{59CA68A1-785C-4530-A9BB-4654A2E0F6CF}" type="presOf" srcId="{9DEA55C1-E59C-4B5B-90DC-1D0B54C2B20C}" destId="{B2A4EFCD-7609-4E18-A214-10BA88B362DC}" srcOrd="1" destOrd="0" presId="urn:microsoft.com/office/officeart/2005/8/layout/orgChart1"/>
    <dgm:cxn modelId="{E4075802-FE7E-40D8-85E8-1A633FC344DE}" type="presOf" srcId="{41568039-9809-4B2B-BA51-64E0E23C2BBE}" destId="{19FBE8A8-D4BA-45D1-97CD-FF1210CD856F}" srcOrd="0" destOrd="0" presId="urn:microsoft.com/office/officeart/2005/8/layout/orgChart1"/>
    <dgm:cxn modelId="{3DFE6BAC-DDFC-4EA6-B59F-BB9FC606B91B}" srcId="{9DEA55C1-E59C-4B5B-90DC-1D0B54C2B20C}" destId="{2C415363-5178-43C0-8C22-6E926E95383A}" srcOrd="1" destOrd="0" parTransId="{21FD3D45-CC1E-4F47-A78A-FC9DD139947F}" sibTransId="{C899CE01-E1BD-4607-93F0-50356383AF1E}"/>
    <dgm:cxn modelId="{639825BC-3455-4C7D-9D6B-1B3909C1EB12}" type="presOf" srcId="{2C415363-5178-43C0-8C22-6E926E95383A}" destId="{7D8FCF87-FD40-4584-B96A-277BE743F54B}" srcOrd="1" destOrd="0" presId="urn:microsoft.com/office/officeart/2005/8/layout/orgChart1"/>
    <dgm:cxn modelId="{45404443-0413-47B7-A4F4-7FD9C8ECBA10}" srcId="{9DEA55C1-E59C-4B5B-90DC-1D0B54C2B20C}" destId="{41568039-9809-4B2B-BA51-64E0E23C2BBE}" srcOrd="0" destOrd="0" parTransId="{ED044282-9709-409C-A329-2B868569F6BC}" sibTransId="{7DF3ADED-0B1E-4DCA-9C7E-A36145EED7EE}"/>
    <dgm:cxn modelId="{9068C0C5-AF4E-4012-8F97-5358D59B37DF}" type="presOf" srcId="{2C415363-5178-43C0-8C22-6E926E95383A}" destId="{D193AF88-8580-4D7A-95A5-10503059F026}" srcOrd="0" destOrd="0" presId="urn:microsoft.com/office/officeart/2005/8/layout/orgChart1"/>
    <dgm:cxn modelId="{93C60CDB-437D-40C6-98BB-484BAD6B0571}" type="presOf" srcId="{39E8CF8C-B2D8-4412-B7F9-8A67B430AA68}" destId="{28ED80BB-F0A8-4BB2-8749-34D9DF39044A}" srcOrd="1" destOrd="0" presId="urn:microsoft.com/office/officeart/2005/8/layout/orgChart1"/>
    <dgm:cxn modelId="{3905131C-8294-45E6-9089-542213896B73}" type="presOf" srcId="{9DEA55C1-E59C-4B5B-90DC-1D0B54C2B20C}" destId="{86D99192-4F64-487A-BE9B-B4D3790AE7BC}" srcOrd="0" destOrd="0" presId="urn:microsoft.com/office/officeart/2005/8/layout/orgChart1"/>
    <dgm:cxn modelId="{15833F92-864F-4E72-8D32-6BF0B30BE9D7}" type="presOf" srcId="{41568039-9809-4B2B-BA51-64E0E23C2BBE}" destId="{D87ADB57-9DB4-476E-8E99-32492AEF6743}" srcOrd="1" destOrd="0" presId="urn:microsoft.com/office/officeart/2005/8/layout/orgChart1"/>
    <dgm:cxn modelId="{D3113784-D79A-42A9-9134-B8D4B39AEEF3}" type="presOf" srcId="{BD3D72B1-EEF6-4EB4-803A-A74A6B419346}" destId="{B3263371-B20E-4D1C-87B0-F232DC5A756C}" srcOrd="0" destOrd="0" presId="urn:microsoft.com/office/officeart/2005/8/layout/orgChart1"/>
    <dgm:cxn modelId="{215CC419-A996-4FDF-9209-2597EFC6EFCC}" type="presOf" srcId="{8FB5A2CC-BF77-458D-9A4F-056569CEB8F3}" destId="{5F39FEF4-8F16-44CB-97E5-D6E53BAEEF68}" srcOrd="0" destOrd="0" presId="urn:microsoft.com/office/officeart/2005/8/layout/orgChart1"/>
    <dgm:cxn modelId="{425C4628-9F02-443B-A7F7-D30719D0F440}" type="presOf" srcId="{ED044282-9709-409C-A329-2B868569F6BC}" destId="{26748039-6874-42B3-9C6B-2A687CAEDF97}" srcOrd="0" destOrd="0" presId="urn:microsoft.com/office/officeart/2005/8/layout/orgChart1"/>
    <dgm:cxn modelId="{249329A8-F917-44DE-879B-81493D40AFAF}" srcId="{BD3D72B1-EEF6-4EB4-803A-A74A6B419346}" destId="{9DEA55C1-E59C-4B5B-90DC-1D0B54C2B20C}" srcOrd="0" destOrd="0" parTransId="{DC431621-F922-42D7-987E-BC6EADD572A1}" sibTransId="{1C0576D0-2BD9-4D61-BC42-6FFE9C63440E}"/>
    <dgm:cxn modelId="{5177686D-617D-4E0E-9EAB-44B4F6374434}" type="presParOf" srcId="{B3263371-B20E-4D1C-87B0-F232DC5A756C}" destId="{8CDE9839-8DE1-472C-9904-C93FC90AA559}" srcOrd="0" destOrd="0" presId="urn:microsoft.com/office/officeart/2005/8/layout/orgChart1"/>
    <dgm:cxn modelId="{243DC458-70D2-474A-904D-1B27055782A7}" type="presParOf" srcId="{8CDE9839-8DE1-472C-9904-C93FC90AA559}" destId="{A15FBA2B-7AAA-4593-A287-168E70F88188}" srcOrd="0" destOrd="0" presId="urn:microsoft.com/office/officeart/2005/8/layout/orgChart1"/>
    <dgm:cxn modelId="{1CDF1DA3-8265-45C2-B6AE-88DEF91A1FBC}" type="presParOf" srcId="{A15FBA2B-7AAA-4593-A287-168E70F88188}" destId="{86D99192-4F64-487A-BE9B-B4D3790AE7BC}" srcOrd="0" destOrd="0" presId="urn:microsoft.com/office/officeart/2005/8/layout/orgChart1"/>
    <dgm:cxn modelId="{05EF128F-ADAD-46E7-A268-0474E874830C}" type="presParOf" srcId="{A15FBA2B-7AAA-4593-A287-168E70F88188}" destId="{B2A4EFCD-7609-4E18-A214-10BA88B362DC}" srcOrd="1" destOrd="0" presId="urn:microsoft.com/office/officeart/2005/8/layout/orgChart1"/>
    <dgm:cxn modelId="{F356ADF8-5A58-4EDF-8B05-186223A8B6F4}" type="presParOf" srcId="{8CDE9839-8DE1-472C-9904-C93FC90AA559}" destId="{05E8A0F8-8F4A-4D16-B455-9B21EE5D83FA}" srcOrd="1" destOrd="0" presId="urn:microsoft.com/office/officeart/2005/8/layout/orgChart1"/>
    <dgm:cxn modelId="{739D8DA7-6009-49A9-B45C-2272F928B12A}" type="presParOf" srcId="{05E8A0F8-8F4A-4D16-B455-9B21EE5D83FA}" destId="{26748039-6874-42B3-9C6B-2A687CAEDF97}" srcOrd="0" destOrd="0" presId="urn:microsoft.com/office/officeart/2005/8/layout/orgChart1"/>
    <dgm:cxn modelId="{F20E55A4-DB25-4EDF-A4FB-EC8A8330BDA6}" type="presParOf" srcId="{05E8A0F8-8F4A-4D16-B455-9B21EE5D83FA}" destId="{1294F536-9FA0-46F5-98BA-18EE92504E46}" srcOrd="1" destOrd="0" presId="urn:microsoft.com/office/officeart/2005/8/layout/orgChart1"/>
    <dgm:cxn modelId="{8E3B5C71-F04C-4351-B8B4-9A80041D6B4B}" type="presParOf" srcId="{1294F536-9FA0-46F5-98BA-18EE92504E46}" destId="{914CB05A-8D64-4CEB-98C4-DA11CADF5EF5}" srcOrd="0" destOrd="0" presId="urn:microsoft.com/office/officeart/2005/8/layout/orgChart1"/>
    <dgm:cxn modelId="{BFFF4B20-3DD3-4D49-928F-0CC95485A26F}" type="presParOf" srcId="{914CB05A-8D64-4CEB-98C4-DA11CADF5EF5}" destId="{19FBE8A8-D4BA-45D1-97CD-FF1210CD856F}" srcOrd="0" destOrd="0" presId="urn:microsoft.com/office/officeart/2005/8/layout/orgChart1"/>
    <dgm:cxn modelId="{CCF6C88A-FF07-489D-8818-B896BF5CDC7D}" type="presParOf" srcId="{914CB05A-8D64-4CEB-98C4-DA11CADF5EF5}" destId="{D87ADB57-9DB4-476E-8E99-32492AEF6743}" srcOrd="1" destOrd="0" presId="urn:microsoft.com/office/officeart/2005/8/layout/orgChart1"/>
    <dgm:cxn modelId="{8F51D690-9AF4-4D4A-9310-F3F32D8489A3}" type="presParOf" srcId="{1294F536-9FA0-46F5-98BA-18EE92504E46}" destId="{DBDE0C42-B65A-4FF4-A1B6-4A7374870D94}" srcOrd="1" destOrd="0" presId="urn:microsoft.com/office/officeart/2005/8/layout/orgChart1"/>
    <dgm:cxn modelId="{21BA610D-FD2B-4943-A102-272456C9C456}" type="presParOf" srcId="{1294F536-9FA0-46F5-98BA-18EE92504E46}" destId="{05F5590B-53D8-4D19-A747-694F7E5C5F12}" srcOrd="2" destOrd="0" presId="urn:microsoft.com/office/officeart/2005/8/layout/orgChart1"/>
    <dgm:cxn modelId="{0B26D42D-BB98-467B-82C6-863BD4C2A952}" type="presParOf" srcId="{05E8A0F8-8F4A-4D16-B455-9B21EE5D83FA}" destId="{A1BF820D-5AA6-40DF-A97D-66369785A67E}" srcOrd="2" destOrd="0" presId="urn:microsoft.com/office/officeart/2005/8/layout/orgChart1"/>
    <dgm:cxn modelId="{AAF76732-B7EF-47EB-9CC1-DB236E412797}" type="presParOf" srcId="{05E8A0F8-8F4A-4D16-B455-9B21EE5D83FA}" destId="{663F2122-2201-449C-ACC0-69306D686812}" srcOrd="3" destOrd="0" presId="urn:microsoft.com/office/officeart/2005/8/layout/orgChart1"/>
    <dgm:cxn modelId="{35ADBB17-1FBE-4440-931E-6DF166D4DC61}" type="presParOf" srcId="{663F2122-2201-449C-ACC0-69306D686812}" destId="{01D79E8B-2F58-49FF-A52E-18CF7FC2C9D1}" srcOrd="0" destOrd="0" presId="urn:microsoft.com/office/officeart/2005/8/layout/orgChart1"/>
    <dgm:cxn modelId="{D7C3D75E-7762-4BCC-9BC4-D22C7C227A2A}" type="presParOf" srcId="{01D79E8B-2F58-49FF-A52E-18CF7FC2C9D1}" destId="{D193AF88-8580-4D7A-95A5-10503059F026}" srcOrd="0" destOrd="0" presId="urn:microsoft.com/office/officeart/2005/8/layout/orgChart1"/>
    <dgm:cxn modelId="{A1223E94-327B-46CE-911B-CA2DB93377DB}" type="presParOf" srcId="{01D79E8B-2F58-49FF-A52E-18CF7FC2C9D1}" destId="{7D8FCF87-FD40-4584-B96A-277BE743F54B}" srcOrd="1" destOrd="0" presId="urn:microsoft.com/office/officeart/2005/8/layout/orgChart1"/>
    <dgm:cxn modelId="{4F1C0077-B604-4CBE-93E5-647C5675597C}" type="presParOf" srcId="{663F2122-2201-449C-ACC0-69306D686812}" destId="{1FEAEBD3-E5D2-4E10-8A32-C8E57AD025D2}" srcOrd="1" destOrd="0" presId="urn:microsoft.com/office/officeart/2005/8/layout/orgChart1"/>
    <dgm:cxn modelId="{1AE693CF-AC3D-4720-96A0-553A4357FA40}" type="presParOf" srcId="{1FEAEBD3-E5D2-4E10-8A32-C8E57AD025D2}" destId="{5F39FEF4-8F16-44CB-97E5-D6E53BAEEF68}" srcOrd="0" destOrd="0" presId="urn:microsoft.com/office/officeart/2005/8/layout/orgChart1"/>
    <dgm:cxn modelId="{7C2D6057-E213-482C-85B3-2237859A362D}" type="presParOf" srcId="{1FEAEBD3-E5D2-4E10-8A32-C8E57AD025D2}" destId="{195EDB0C-FF15-484F-AF9D-80222D93C7FF}" srcOrd="1" destOrd="0" presId="urn:microsoft.com/office/officeart/2005/8/layout/orgChart1"/>
    <dgm:cxn modelId="{D6F452DB-6E69-4229-AE4A-FC6BCD9FE768}" type="presParOf" srcId="{195EDB0C-FF15-484F-AF9D-80222D93C7FF}" destId="{0F50AFEA-6092-41D4-9154-094C58295FFE}" srcOrd="0" destOrd="0" presId="urn:microsoft.com/office/officeart/2005/8/layout/orgChart1"/>
    <dgm:cxn modelId="{07ECD2B1-BE09-45C4-B3EE-4473B785B041}" type="presParOf" srcId="{0F50AFEA-6092-41D4-9154-094C58295FFE}" destId="{9A9ACE35-5E3A-486C-BB3F-7063B9CBEB8F}" srcOrd="0" destOrd="0" presId="urn:microsoft.com/office/officeart/2005/8/layout/orgChart1"/>
    <dgm:cxn modelId="{80744C23-3D93-4F80-B303-61EF736423D5}" type="presParOf" srcId="{0F50AFEA-6092-41D4-9154-094C58295FFE}" destId="{28ED80BB-F0A8-4BB2-8749-34D9DF39044A}" srcOrd="1" destOrd="0" presId="urn:microsoft.com/office/officeart/2005/8/layout/orgChart1"/>
    <dgm:cxn modelId="{8AE436BA-8030-4755-9D62-5061673F8D58}" type="presParOf" srcId="{195EDB0C-FF15-484F-AF9D-80222D93C7FF}" destId="{5E9FC8AF-8A0C-47FE-A8E5-FBE7A155D476}" srcOrd="1" destOrd="0" presId="urn:microsoft.com/office/officeart/2005/8/layout/orgChart1"/>
    <dgm:cxn modelId="{D3251C15-728F-4871-BF72-F1E49D745927}" type="presParOf" srcId="{195EDB0C-FF15-484F-AF9D-80222D93C7FF}" destId="{248A6ABF-5C11-44CB-BDC1-AF10613B6091}" srcOrd="2" destOrd="0" presId="urn:microsoft.com/office/officeart/2005/8/layout/orgChart1"/>
    <dgm:cxn modelId="{829BF584-A73C-4397-8CDB-866164CD09CB}" type="presParOf" srcId="{663F2122-2201-449C-ACC0-69306D686812}" destId="{01CBDE2F-5C7F-4511-BFF2-28873EF320D0}" srcOrd="2" destOrd="0" presId="urn:microsoft.com/office/officeart/2005/8/layout/orgChart1"/>
    <dgm:cxn modelId="{8BFB7DE6-25E8-4C16-AFA9-A2BA089EB4E9}" type="presParOf" srcId="{8CDE9839-8DE1-472C-9904-C93FC90AA559}" destId="{E6CFA08A-7145-470C-A659-6A725D85622B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BD3D72B1-EEF6-4EB4-803A-A74A6B41934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9DEA55C1-E59C-4B5B-90DC-1D0B54C2B20C}">
      <dgm:prSet phldrT="[Texto]"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>
              <a:cs typeface="Arial" charset="0"/>
            </a:rPr>
            <a:t>Inspector(a) General de </a:t>
          </a:r>
          <a:r>
            <a:rPr lang="es-MX" altLang="es-MX" sz="1200" dirty="0" smtClean="0">
              <a:cs typeface="Arial" charset="0"/>
            </a:rPr>
            <a:t>Policía</a:t>
          </a:r>
          <a:endParaRPr lang="es-MX" altLang="es-MX" sz="1200" dirty="0">
            <a:cs typeface="Arial" charset="0"/>
          </a:endParaRPr>
        </a:p>
      </dgm:t>
    </dgm:pt>
    <dgm:pt modelId="{1C0576D0-2BD9-4D61-BC42-6FFE9C63440E}" type="sib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/>
        </a:p>
      </dgm:t>
    </dgm:pt>
    <dgm:pt modelId="{DC431621-F922-42D7-987E-BC6EADD572A1}" type="par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/>
        </a:p>
      </dgm:t>
    </dgm:pt>
    <dgm:pt modelId="{F8183D8A-576D-4EBA-B195-2C505D5B06A7}">
      <dgm:prSet custT="1"/>
      <dgm:spPr/>
      <dgm:t>
        <a:bodyPr/>
        <a:lstStyle/>
        <a:p>
          <a:r>
            <a:rPr lang="es-ES" sz="1200" dirty="0"/>
            <a:t>Coordinador(a) de Operación Policial</a:t>
          </a:r>
        </a:p>
      </dgm:t>
    </dgm:pt>
    <dgm:pt modelId="{C8722F3A-33A0-4B6C-B4A0-54789D377D17}" type="parTrans" cxnId="{0BE89FDB-FE82-4407-87AB-93CD7A6B62D5}">
      <dgm:prSet/>
      <dgm:spPr/>
      <dgm:t>
        <a:bodyPr/>
        <a:lstStyle/>
        <a:p>
          <a:endParaRPr lang="es-ES" sz="1200"/>
        </a:p>
      </dgm:t>
    </dgm:pt>
    <dgm:pt modelId="{628CCA5B-6CEE-41B4-B4E6-9535F440D9AD}" type="sibTrans" cxnId="{0BE89FDB-FE82-4407-87AB-93CD7A6B62D5}">
      <dgm:prSet/>
      <dgm:spPr/>
      <dgm:t>
        <a:bodyPr/>
        <a:lstStyle/>
        <a:p>
          <a:endParaRPr lang="es-ES" sz="1200"/>
        </a:p>
      </dgm:t>
    </dgm:pt>
    <dgm:pt modelId="{099F95A3-4608-4054-A42C-505B3AE5A429}" type="asst">
      <dgm:prSet custT="1"/>
      <dgm:spPr/>
      <dgm:t>
        <a:bodyPr/>
        <a:lstStyle/>
        <a:p>
          <a:r>
            <a:rPr lang="es-ES" sz="1200" dirty="0"/>
            <a:t>Jefe(a) </a:t>
          </a:r>
          <a:br>
            <a:rPr lang="es-ES" sz="1200" dirty="0"/>
          </a:br>
          <a:r>
            <a:rPr lang="es-ES" sz="1200" dirty="0"/>
            <a:t>Administrativo(a</a:t>
          </a:r>
          <a:r>
            <a:rPr lang="es-ES" sz="1200" dirty="0" smtClean="0"/>
            <a:t>)</a:t>
          </a:r>
          <a:endParaRPr lang="es-ES" sz="1200" dirty="0"/>
        </a:p>
      </dgm:t>
    </dgm:pt>
    <dgm:pt modelId="{F67041A2-8B4D-4BFC-BB48-265D55299CEB}" type="parTrans" cxnId="{7C7F2918-8A53-4B32-8884-A3F57B606415}">
      <dgm:prSet/>
      <dgm:spPr/>
      <dgm:t>
        <a:bodyPr/>
        <a:lstStyle/>
        <a:p>
          <a:endParaRPr lang="es-ES" sz="1200"/>
        </a:p>
      </dgm:t>
    </dgm:pt>
    <dgm:pt modelId="{023863A3-61F7-4877-B759-4AB567DEB237}" type="sibTrans" cxnId="{7C7F2918-8A53-4B32-8884-A3F57B606415}">
      <dgm:prSet/>
      <dgm:spPr/>
      <dgm:t>
        <a:bodyPr/>
        <a:lstStyle/>
        <a:p>
          <a:endParaRPr lang="es-ES" sz="1200"/>
        </a:p>
      </dgm:t>
    </dgm:pt>
    <dgm:pt modelId="{AC5289FE-273C-4DA3-A661-27D5991482C6}">
      <dgm:prSet custT="1"/>
      <dgm:spPr/>
      <dgm:t>
        <a:bodyPr/>
        <a:lstStyle/>
        <a:p>
          <a:r>
            <a:rPr lang="es-ES" sz="1200" dirty="0" smtClean="0"/>
            <a:t>Área de Control y Gestión</a:t>
          </a:r>
          <a:endParaRPr lang="es-ES" sz="1200" dirty="0"/>
        </a:p>
      </dgm:t>
    </dgm:pt>
    <dgm:pt modelId="{06A68225-4075-4DF8-9F15-51D7F67B61BF}" type="parTrans" cxnId="{15B3EED0-4461-435E-9D53-2EF475772C20}">
      <dgm:prSet/>
      <dgm:spPr/>
      <dgm:t>
        <a:bodyPr/>
        <a:lstStyle/>
        <a:p>
          <a:endParaRPr lang="es-ES" sz="1200"/>
        </a:p>
      </dgm:t>
    </dgm:pt>
    <dgm:pt modelId="{B306FDA2-29D5-448D-8F09-D8A0BABA120D}" type="sibTrans" cxnId="{15B3EED0-4461-435E-9D53-2EF475772C20}">
      <dgm:prSet/>
      <dgm:spPr/>
      <dgm:t>
        <a:bodyPr/>
        <a:lstStyle/>
        <a:p>
          <a:endParaRPr lang="es-ES" sz="1200"/>
        </a:p>
      </dgm:t>
    </dgm:pt>
    <dgm:pt modelId="{EC2B6404-7D77-423A-A5B5-D3CEC3DBDCAC}" type="asst">
      <dgm:prSet custT="1"/>
      <dgm:spPr/>
      <dgm:t>
        <a:bodyPr/>
        <a:lstStyle/>
        <a:p>
          <a:r>
            <a:rPr lang="es-MX" sz="1200" b="0" i="0" u="none" dirty="0" smtClean="0"/>
            <a:t>Capturista</a:t>
          </a:r>
        </a:p>
      </dgm:t>
    </dgm:pt>
    <dgm:pt modelId="{28079D19-7D91-47DF-A498-856C01932CAB}" type="sibTrans" cxnId="{75E7ECB8-44D7-4764-A74D-78FE4E81C791}">
      <dgm:prSet/>
      <dgm:spPr/>
      <dgm:t>
        <a:bodyPr/>
        <a:lstStyle/>
        <a:p>
          <a:endParaRPr lang="es-ES"/>
        </a:p>
      </dgm:t>
    </dgm:pt>
    <dgm:pt modelId="{7C58F166-66E0-47EA-AA68-C65CE4E82AD7}" type="parTrans" cxnId="{75E7ECB8-44D7-4764-A74D-78FE4E81C791}">
      <dgm:prSet/>
      <dgm:spPr/>
      <dgm:t>
        <a:bodyPr/>
        <a:lstStyle/>
        <a:p>
          <a:endParaRPr lang="es-ES"/>
        </a:p>
      </dgm:t>
    </dgm:pt>
    <dgm:pt modelId="{18ABDEBA-40CC-4AB7-B9C0-B78669B5A919}">
      <dgm:prSet custT="1"/>
      <dgm:spPr/>
      <dgm:t>
        <a:bodyPr/>
        <a:lstStyle/>
        <a:p>
          <a:r>
            <a:rPr lang="es-MX" altLang="es-MX" sz="1200" dirty="0">
              <a:cs typeface="Arial" charset="0"/>
            </a:rPr>
            <a:t>Coordinador(a) de Reclusorios</a:t>
          </a:r>
        </a:p>
      </dgm:t>
    </dgm:pt>
    <dgm:pt modelId="{18D6188B-A376-45B0-9A20-FA2D5EC73A95}" type="parTrans" cxnId="{36ADC2EB-868C-41AE-953E-35042F95BAC0}">
      <dgm:prSet/>
      <dgm:spPr/>
      <dgm:t>
        <a:bodyPr/>
        <a:lstStyle/>
        <a:p>
          <a:endParaRPr lang="es-ES"/>
        </a:p>
      </dgm:t>
    </dgm:pt>
    <dgm:pt modelId="{4C8FB32C-6C21-46DB-90D8-1B249C78E202}" type="sibTrans" cxnId="{36ADC2EB-868C-41AE-953E-35042F95BAC0}">
      <dgm:prSet/>
      <dgm:spPr/>
      <dgm:t>
        <a:bodyPr/>
        <a:lstStyle/>
        <a:p>
          <a:endParaRPr lang="es-ES"/>
        </a:p>
      </dgm:t>
    </dgm:pt>
    <dgm:pt modelId="{47523FF6-F9FA-43E4-940E-7BE294D61D00}">
      <dgm:prSet custT="1"/>
      <dgm:spPr/>
      <dgm:t>
        <a:bodyPr/>
        <a:lstStyle/>
        <a:p>
          <a:r>
            <a:rPr lang="es-MX" altLang="es-MX" sz="1200" dirty="0">
              <a:cs typeface="Arial" charset="0"/>
            </a:rPr>
            <a:t>Coordinador(a) de Administración </a:t>
          </a:r>
          <a:r>
            <a:rPr lang="es-MX" altLang="es-MX" sz="1200" dirty="0" smtClean="0">
              <a:cs typeface="Arial" charset="0"/>
            </a:rPr>
            <a:t>Policial</a:t>
          </a:r>
          <a:endParaRPr lang="es-MX" altLang="es-MX" sz="1200" dirty="0">
            <a:cs typeface="Arial" charset="0"/>
          </a:endParaRPr>
        </a:p>
      </dgm:t>
    </dgm:pt>
    <dgm:pt modelId="{E291A385-1975-426B-8D7B-2446603A9614}" type="parTrans" cxnId="{1D2FFB77-30D3-4E61-8E13-68C379830EF4}">
      <dgm:prSet/>
      <dgm:spPr/>
      <dgm:t>
        <a:bodyPr/>
        <a:lstStyle/>
        <a:p>
          <a:endParaRPr lang="es-MX"/>
        </a:p>
      </dgm:t>
    </dgm:pt>
    <dgm:pt modelId="{9E46D099-522E-4D88-80FD-3F79661B67C5}" type="sibTrans" cxnId="{1D2FFB77-30D3-4E61-8E13-68C379830EF4}">
      <dgm:prSet/>
      <dgm:spPr/>
      <dgm:t>
        <a:bodyPr/>
        <a:lstStyle/>
        <a:p>
          <a:endParaRPr lang="es-MX"/>
        </a:p>
      </dgm:t>
    </dgm:pt>
    <dgm:pt modelId="{1D441FD0-26A0-4D16-B02E-E19B7A902795}">
      <dgm:prSet custT="1"/>
      <dgm:spPr/>
      <dgm:t>
        <a:bodyPr/>
        <a:lstStyle/>
        <a:p>
          <a:r>
            <a:rPr lang="es-MX" altLang="es-MX" sz="1200" dirty="0" smtClean="0">
              <a:cs typeface="Arial" charset="0"/>
            </a:rPr>
            <a:t>Coordinador(a) Operativo(a) Zona Sur</a:t>
          </a:r>
        </a:p>
      </dgm:t>
    </dgm:pt>
    <dgm:pt modelId="{51A2F267-7212-424B-861B-0C49FFFD3DD9}" type="parTrans" cxnId="{FFD8DE5D-21A0-4168-B9B3-96EB1A56DCD8}">
      <dgm:prSet/>
      <dgm:spPr/>
      <dgm:t>
        <a:bodyPr/>
        <a:lstStyle/>
        <a:p>
          <a:endParaRPr lang="es-ES"/>
        </a:p>
      </dgm:t>
    </dgm:pt>
    <dgm:pt modelId="{DC246B50-1774-4155-9787-B41DE7FD9F08}" type="sibTrans" cxnId="{FFD8DE5D-21A0-4168-B9B3-96EB1A56DCD8}">
      <dgm:prSet/>
      <dgm:spPr/>
      <dgm:t>
        <a:bodyPr/>
        <a:lstStyle/>
        <a:p>
          <a:endParaRPr lang="es-ES"/>
        </a:p>
      </dgm:t>
    </dgm:pt>
    <dgm:pt modelId="{23D5811B-46FC-40CA-B8B7-BC0B3AC15A3B}" type="asst">
      <dgm:prSet custT="1"/>
      <dgm:spPr/>
      <dgm:t>
        <a:bodyPr/>
        <a:lstStyle/>
        <a:p>
          <a:r>
            <a:rPr lang="es-MX" sz="1200" b="0" i="0" u="none" dirty="0" smtClean="0"/>
            <a:t>Auxiliar</a:t>
          </a:r>
          <a:endParaRPr lang="es-ES" sz="1200" dirty="0"/>
        </a:p>
      </dgm:t>
    </dgm:pt>
    <dgm:pt modelId="{8054DC88-3990-42D2-A60D-6ECCC9E9BD90}" type="parTrans" cxnId="{4AB50842-BC3C-466C-B86C-A61FEC4B3576}">
      <dgm:prSet/>
      <dgm:spPr/>
      <dgm:t>
        <a:bodyPr/>
        <a:lstStyle/>
        <a:p>
          <a:endParaRPr lang="es-ES"/>
        </a:p>
      </dgm:t>
    </dgm:pt>
    <dgm:pt modelId="{3191C7AC-FB2B-45A7-9596-036C241B414C}" type="sibTrans" cxnId="{4AB50842-BC3C-466C-B86C-A61FEC4B3576}">
      <dgm:prSet/>
      <dgm:spPr/>
      <dgm:t>
        <a:bodyPr/>
        <a:lstStyle/>
        <a:p>
          <a:endParaRPr lang="es-ES"/>
        </a:p>
      </dgm:t>
    </dgm:pt>
    <dgm:pt modelId="{B3263371-B20E-4D1C-87B0-F232DC5A756C}" type="pres">
      <dgm:prSet presAssocID="{BD3D72B1-EEF6-4EB4-803A-A74A6B4193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8CDE9839-8DE1-472C-9904-C93FC90AA559}" type="pres">
      <dgm:prSet presAssocID="{9DEA55C1-E59C-4B5B-90DC-1D0B54C2B20C}" presName="hierRoot1" presStyleCnt="0">
        <dgm:presLayoutVars>
          <dgm:hierBranch val="init"/>
        </dgm:presLayoutVars>
      </dgm:prSet>
      <dgm:spPr/>
    </dgm:pt>
    <dgm:pt modelId="{A15FBA2B-7AAA-4593-A287-168E70F88188}" type="pres">
      <dgm:prSet presAssocID="{9DEA55C1-E59C-4B5B-90DC-1D0B54C2B20C}" presName="rootComposite1" presStyleCnt="0"/>
      <dgm:spPr/>
    </dgm:pt>
    <dgm:pt modelId="{86D99192-4F64-487A-BE9B-B4D3790AE7BC}" type="pres">
      <dgm:prSet presAssocID="{9DEA55C1-E59C-4B5B-90DC-1D0B54C2B20C}" presName="rootText1" presStyleLbl="node0" presStyleIdx="0" presStyleCnt="1" custScaleX="175215" custScaleY="181257" custLinFactNeighborY="-1763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2A4EFCD-7609-4E18-A214-10BA88B362DC}" type="pres">
      <dgm:prSet presAssocID="{9DEA55C1-E59C-4B5B-90DC-1D0B54C2B20C}" presName="rootConnector1" presStyleLbl="node1" presStyleIdx="0" presStyleCnt="0"/>
      <dgm:spPr/>
      <dgm:t>
        <a:bodyPr/>
        <a:lstStyle/>
        <a:p>
          <a:endParaRPr lang="es-ES"/>
        </a:p>
      </dgm:t>
    </dgm:pt>
    <dgm:pt modelId="{05E8A0F8-8F4A-4D16-B455-9B21EE5D83FA}" type="pres">
      <dgm:prSet presAssocID="{9DEA55C1-E59C-4B5B-90DC-1D0B54C2B20C}" presName="hierChild2" presStyleCnt="0"/>
      <dgm:spPr/>
    </dgm:pt>
    <dgm:pt modelId="{BC2A17A0-72DD-459E-A81C-3D8E25B7392C}" type="pres">
      <dgm:prSet presAssocID="{C8722F3A-33A0-4B6C-B4A0-54789D377D17}" presName="Name37" presStyleLbl="parChTrans1D2" presStyleIdx="0" presStyleCnt="8"/>
      <dgm:spPr/>
      <dgm:t>
        <a:bodyPr/>
        <a:lstStyle/>
        <a:p>
          <a:endParaRPr lang="es-ES"/>
        </a:p>
      </dgm:t>
    </dgm:pt>
    <dgm:pt modelId="{6FB122FF-0FD5-4398-A050-E618EBF17BF5}" type="pres">
      <dgm:prSet presAssocID="{F8183D8A-576D-4EBA-B195-2C505D5B06A7}" presName="hierRoot2" presStyleCnt="0">
        <dgm:presLayoutVars>
          <dgm:hierBranch/>
        </dgm:presLayoutVars>
      </dgm:prSet>
      <dgm:spPr/>
    </dgm:pt>
    <dgm:pt modelId="{C77DBA84-92C5-4902-983A-5160905B12FA}" type="pres">
      <dgm:prSet presAssocID="{F8183D8A-576D-4EBA-B195-2C505D5B06A7}" presName="rootComposite" presStyleCnt="0"/>
      <dgm:spPr/>
    </dgm:pt>
    <dgm:pt modelId="{711BF629-A2D4-45B4-966C-6631D54F66C6}" type="pres">
      <dgm:prSet presAssocID="{F8183D8A-576D-4EBA-B195-2C505D5B06A7}" presName="rootText" presStyleLbl="node2" presStyleIdx="0" presStyleCnt="5" custScaleX="121544" custScaleY="133135" custLinFactNeighborX="-159" custLinFactNeighborY="4029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52F0E38-0605-4BB3-91A8-4F76F3F3BAC4}" type="pres">
      <dgm:prSet presAssocID="{F8183D8A-576D-4EBA-B195-2C505D5B06A7}" presName="rootConnector" presStyleLbl="node2" presStyleIdx="0" presStyleCnt="5"/>
      <dgm:spPr/>
      <dgm:t>
        <a:bodyPr/>
        <a:lstStyle/>
        <a:p>
          <a:endParaRPr lang="es-ES"/>
        </a:p>
      </dgm:t>
    </dgm:pt>
    <dgm:pt modelId="{8EE4DDB6-890A-44FB-9915-3CB4ABC4868A}" type="pres">
      <dgm:prSet presAssocID="{F8183D8A-576D-4EBA-B195-2C505D5B06A7}" presName="hierChild4" presStyleCnt="0"/>
      <dgm:spPr/>
    </dgm:pt>
    <dgm:pt modelId="{4BBAC65F-601E-4A4E-928F-73BF46686429}" type="pres">
      <dgm:prSet presAssocID="{F8183D8A-576D-4EBA-B195-2C505D5B06A7}" presName="hierChild5" presStyleCnt="0"/>
      <dgm:spPr/>
    </dgm:pt>
    <dgm:pt modelId="{9047B90E-3C8C-4AE0-AC0E-137197E917C5}" type="pres">
      <dgm:prSet presAssocID="{06A68225-4075-4DF8-9F15-51D7F67B61BF}" presName="Name37" presStyleLbl="parChTrans1D2" presStyleIdx="1" presStyleCnt="8"/>
      <dgm:spPr/>
      <dgm:t>
        <a:bodyPr/>
        <a:lstStyle/>
        <a:p>
          <a:endParaRPr lang="es-ES"/>
        </a:p>
      </dgm:t>
    </dgm:pt>
    <dgm:pt modelId="{56E0B10D-9DE7-45F9-949E-E44BED0C4C8F}" type="pres">
      <dgm:prSet presAssocID="{AC5289FE-273C-4DA3-A661-27D5991482C6}" presName="hierRoot2" presStyleCnt="0">
        <dgm:presLayoutVars>
          <dgm:hierBranch val="init"/>
        </dgm:presLayoutVars>
      </dgm:prSet>
      <dgm:spPr/>
    </dgm:pt>
    <dgm:pt modelId="{41F82834-2427-4243-90D7-2198BEFB7844}" type="pres">
      <dgm:prSet presAssocID="{AC5289FE-273C-4DA3-A661-27D5991482C6}" presName="rootComposite" presStyleCnt="0"/>
      <dgm:spPr/>
    </dgm:pt>
    <dgm:pt modelId="{667B5EEE-6462-4853-B52D-0961787EF6E4}" type="pres">
      <dgm:prSet presAssocID="{AC5289FE-273C-4DA3-A661-27D5991482C6}" presName="rootText" presStyleLbl="node2" presStyleIdx="1" presStyleCnt="5" custScaleX="121544" custScaleY="133135" custLinFactNeighborX="-3794" custLinFactNeighborY="4029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D3CF86E-19C7-4CB8-8130-59C724D2B305}" type="pres">
      <dgm:prSet presAssocID="{AC5289FE-273C-4DA3-A661-27D5991482C6}" presName="rootConnector" presStyleLbl="node2" presStyleIdx="1" presStyleCnt="5"/>
      <dgm:spPr/>
      <dgm:t>
        <a:bodyPr/>
        <a:lstStyle/>
        <a:p>
          <a:endParaRPr lang="es-ES"/>
        </a:p>
      </dgm:t>
    </dgm:pt>
    <dgm:pt modelId="{9B19EBB9-E892-4545-9595-F39DB06199FD}" type="pres">
      <dgm:prSet presAssocID="{AC5289FE-273C-4DA3-A661-27D5991482C6}" presName="hierChild4" presStyleCnt="0"/>
      <dgm:spPr/>
    </dgm:pt>
    <dgm:pt modelId="{1B480CE3-47FE-42B6-852E-365B0566F0C1}" type="pres">
      <dgm:prSet presAssocID="{AC5289FE-273C-4DA3-A661-27D5991482C6}" presName="hierChild5" presStyleCnt="0"/>
      <dgm:spPr/>
    </dgm:pt>
    <dgm:pt modelId="{FFB71809-05F9-47B1-BC5F-CCEC72AA923E}" type="pres">
      <dgm:prSet presAssocID="{18D6188B-A376-45B0-9A20-FA2D5EC73A95}" presName="Name37" presStyleLbl="parChTrans1D2" presStyleIdx="2" presStyleCnt="8"/>
      <dgm:spPr/>
      <dgm:t>
        <a:bodyPr/>
        <a:lstStyle/>
        <a:p>
          <a:endParaRPr lang="es-ES"/>
        </a:p>
      </dgm:t>
    </dgm:pt>
    <dgm:pt modelId="{6B14441B-34EE-4C9A-813A-3AFA59D44A6F}" type="pres">
      <dgm:prSet presAssocID="{18ABDEBA-40CC-4AB7-B9C0-B78669B5A919}" presName="hierRoot2" presStyleCnt="0">
        <dgm:presLayoutVars>
          <dgm:hierBranch val="init"/>
        </dgm:presLayoutVars>
      </dgm:prSet>
      <dgm:spPr/>
    </dgm:pt>
    <dgm:pt modelId="{844BD593-90F6-49A0-BF9A-DC128A85CAC7}" type="pres">
      <dgm:prSet presAssocID="{18ABDEBA-40CC-4AB7-B9C0-B78669B5A919}" presName="rootComposite" presStyleCnt="0"/>
      <dgm:spPr/>
    </dgm:pt>
    <dgm:pt modelId="{BD305F6E-DF1F-45FE-BD82-01ACEDE733A5}" type="pres">
      <dgm:prSet presAssocID="{18ABDEBA-40CC-4AB7-B9C0-B78669B5A919}" presName="rootText" presStyleLbl="node2" presStyleIdx="2" presStyleCnt="5" custScaleX="121544" custScaleY="133135" custLinFactNeighborX="904" custLinFactNeighborY="4029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EA94783-242A-45F0-A34C-514DE5994703}" type="pres">
      <dgm:prSet presAssocID="{18ABDEBA-40CC-4AB7-B9C0-B78669B5A919}" presName="rootConnector" presStyleLbl="node2" presStyleIdx="2" presStyleCnt="5"/>
      <dgm:spPr/>
      <dgm:t>
        <a:bodyPr/>
        <a:lstStyle/>
        <a:p>
          <a:endParaRPr lang="es-ES"/>
        </a:p>
      </dgm:t>
    </dgm:pt>
    <dgm:pt modelId="{282AFD9C-0E41-4FC2-B2C1-6D2511D8AA73}" type="pres">
      <dgm:prSet presAssocID="{18ABDEBA-40CC-4AB7-B9C0-B78669B5A919}" presName="hierChild4" presStyleCnt="0"/>
      <dgm:spPr/>
    </dgm:pt>
    <dgm:pt modelId="{5CD6AF5D-95A7-447A-86F0-70FE922A11D8}" type="pres">
      <dgm:prSet presAssocID="{18ABDEBA-40CC-4AB7-B9C0-B78669B5A919}" presName="hierChild5" presStyleCnt="0"/>
      <dgm:spPr/>
    </dgm:pt>
    <dgm:pt modelId="{FFD27CF1-F0AB-4D44-84B2-1B64A54F89DA}" type="pres">
      <dgm:prSet presAssocID="{E291A385-1975-426B-8D7B-2446603A9614}" presName="Name37" presStyleLbl="parChTrans1D2" presStyleIdx="3" presStyleCnt="8"/>
      <dgm:spPr/>
      <dgm:t>
        <a:bodyPr/>
        <a:lstStyle/>
        <a:p>
          <a:endParaRPr lang="es-ES"/>
        </a:p>
      </dgm:t>
    </dgm:pt>
    <dgm:pt modelId="{29EA580C-C602-4BB3-9951-3387AFF81C46}" type="pres">
      <dgm:prSet presAssocID="{47523FF6-F9FA-43E4-940E-7BE294D61D00}" presName="hierRoot2" presStyleCnt="0">
        <dgm:presLayoutVars>
          <dgm:hierBranch val="init"/>
        </dgm:presLayoutVars>
      </dgm:prSet>
      <dgm:spPr/>
    </dgm:pt>
    <dgm:pt modelId="{BBD878ED-A150-4A1E-98DC-186986181EB8}" type="pres">
      <dgm:prSet presAssocID="{47523FF6-F9FA-43E4-940E-7BE294D61D00}" presName="rootComposite" presStyleCnt="0"/>
      <dgm:spPr/>
    </dgm:pt>
    <dgm:pt modelId="{D5DE50BC-9167-4496-9261-BCB1B68B87A8}" type="pres">
      <dgm:prSet presAssocID="{47523FF6-F9FA-43E4-940E-7BE294D61D00}" presName="rootText" presStyleLbl="node2" presStyleIdx="3" presStyleCnt="5" custScaleX="121544" custScaleY="133135" custLinFactNeighborX="311" custLinFactNeighborY="4029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5256F0EE-6EE4-495B-BAA9-CC79108E3A6C}" type="pres">
      <dgm:prSet presAssocID="{47523FF6-F9FA-43E4-940E-7BE294D61D00}" presName="rootConnector" presStyleLbl="node2" presStyleIdx="3" presStyleCnt="5"/>
      <dgm:spPr/>
      <dgm:t>
        <a:bodyPr/>
        <a:lstStyle/>
        <a:p>
          <a:endParaRPr lang="es-ES"/>
        </a:p>
      </dgm:t>
    </dgm:pt>
    <dgm:pt modelId="{33B3B974-2278-4D08-904D-02C270C9647D}" type="pres">
      <dgm:prSet presAssocID="{47523FF6-F9FA-43E4-940E-7BE294D61D00}" presName="hierChild4" presStyleCnt="0"/>
      <dgm:spPr/>
    </dgm:pt>
    <dgm:pt modelId="{E0693E73-1766-4E77-BC80-D8EB6589CBC1}" type="pres">
      <dgm:prSet presAssocID="{47523FF6-F9FA-43E4-940E-7BE294D61D00}" presName="hierChild5" presStyleCnt="0"/>
      <dgm:spPr/>
    </dgm:pt>
    <dgm:pt modelId="{359140C9-577F-4F72-957D-3D01C193223B}" type="pres">
      <dgm:prSet presAssocID="{51A2F267-7212-424B-861B-0C49FFFD3DD9}" presName="Name37" presStyleLbl="parChTrans1D2" presStyleIdx="4" presStyleCnt="8"/>
      <dgm:spPr/>
      <dgm:t>
        <a:bodyPr/>
        <a:lstStyle/>
        <a:p>
          <a:endParaRPr lang="es-ES"/>
        </a:p>
      </dgm:t>
    </dgm:pt>
    <dgm:pt modelId="{9B2B8644-643A-4A04-B053-58241F4BB6BB}" type="pres">
      <dgm:prSet presAssocID="{1D441FD0-26A0-4D16-B02E-E19B7A902795}" presName="hierRoot2" presStyleCnt="0">
        <dgm:presLayoutVars>
          <dgm:hierBranch val="init"/>
        </dgm:presLayoutVars>
      </dgm:prSet>
      <dgm:spPr/>
    </dgm:pt>
    <dgm:pt modelId="{1BAA0416-C420-4179-AD42-59AFE4417623}" type="pres">
      <dgm:prSet presAssocID="{1D441FD0-26A0-4D16-B02E-E19B7A902795}" presName="rootComposite" presStyleCnt="0"/>
      <dgm:spPr/>
    </dgm:pt>
    <dgm:pt modelId="{F7176048-6816-4D51-8DA6-F83137D372A9}" type="pres">
      <dgm:prSet presAssocID="{1D441FD0-26A0-4D16-B02E-E19B7A902795}" presName="rootText" presStyleLbl="node2" presStyleIdx="4" presStyleCnt="5" custScaleX="121544" custScaleY="133135" custLinFactNeighborX="159" custLinFactNeighborY="4029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63E944D-8A34-41E8-9756-CFE51BE6C312}" type="pres">
      <dgm:prSet presAssocID="{1D441FD0-26A0-4D16-B02E-E19B7A902795}" presName="rootConnector" presStyleLbl="node2" presStyleIdx="4" presStyleCnt="5"/>
      <dgm:spPr/>
      <dgm:t>
        <a:bodyPr/>
        <a:lstStyle/>
        <a:p>
          <a:endParaRPr lang="es-ES"/>
        </a:p>
      </dgm:t>
    </dgm:pt>
    <dgm:pt modelId="{DAAADDD2-EAE3-49ED-AF01-429D8F24A786}" type="pres">
      <dgm:prSet presAssocID="{1D441FD0-26A0-4D16-B02E-E19B7A902795}" presName="hierChild4" presStyleCnt="0"/>
      <dgm:spPr/>
    </dgm:pt>
    <dgm:pt modelId="{39428AEA-BA6E-4673-AAD3-43D33E19946B}" type="pres">
      <dgm:prSet presAssocID="{1D441FD0-26A0-4D16-B02E-E19B7A902795}" presName="hierChild5" presStyleCnt="0"/>
      <dgm:spPr/>
    </dgm:pt>
    <dgm:pt modelId="{E6CFA08A-7145-470C-A659-6A725D85622B}" type="pres">
      <dgm:prSet presAssocID="{9DEA55C1-E59C-4B5B-90DC-1D0B54C2B20C}" presName="hierChild3" presStyleCnt="0"/>
      <dgm:spPr/>
    </dgm:pt>
    <dgm:pt modelId="{575F40A2-0DEA-4692-8E19-D4D04A8C6360}" type="pres">
      <dgm:prSet presAssocID="{F67041A2-8B4D-4BFC-BB48-265D55299CEB}" presName="Name111" presStyleLbl="parChTrans1D2" presStyleIdx="5" presStyleCnt="8"/>
      <dgm:spPr/>
      <dgm:t>
        <a:bodyPr/>
        <a:lstStyle/>
        <a:p>
          <a:endParaRPr lang="es-ES"/>
        </a:p>
      </dgm:t>
    </dgm:pt>
    <dgm:pt modelId="{8422415D-81AA-49F1-82DB-DCEFA151F6C5}" type="pres">
      <dgm:prSet presAssocID="{099F95A3-4608-4054-A42C-505B3AE5A429}" presName="hierRoot3" presStyleCnt="0">
        <dgm:presLayoutVars>
          <dgm:hierBranch val="init"/>
        </dgm:presLayoutVars>
      </dgm:prSet>
      <dgm:spPr/>
    </dgm:pt>
    <dgm:pt modelId="{2FECF6AC-798A-40FA-9E9B-2A62ED23DC67}" type="pres">
      <dgm:prSet presAssocID="{099F95A3-4608-4054-A42C-505B3AE5A429}" presName="rootComposite3" presStyleCnt="0"/>
      <dgm:spPr/>
    </dgm:pt>
    <dgm:pt modelId="{544634F1-02A5-4353-9687-889BA9B23983}" type="pres">
      <dgm:prSet presAssocID="{099F95A3-4608-4054-A42C-505B3AE5A429}" presName="rootText3" presStyleLbl="asst1" presStyleIdx="0" presStyleCnt="3" custScaleX="111775" custScaleY="114796" custLinFactNeighborX="-7594" custLinFactNeighborY="-461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F08E3DA-9628-4A5D-A745-656B2692C34B}" type="pres">
      <dgm:prSet presAssocID="{099F95A3-4608-4054-A42C-505B3AE5A429}" presName="rootConnector3" presStyleLbl="asst1" presStyleIdx="0" presStyleCnt="3"/>
      <dgm:spPr/>
      <dgm:t>
        <a:bodyPr/>
        <a:lstStyle/>
        <a:p>
          <a:endParaRPr lang="es-ES"/>
        </a:p>
      </dgm:t>
    </dgm:pt>
    <dgm:pt modelId="{6F6C4F4B-8475-406A-9E94-0F354C19FEEE}" type="pres">
      <dgm:prSet presAssocID="{099F95A3-4608-4054-A42C-505B3AE5A429}" presName="hierChild6" presStyleCnt="0"/>
      <dgm:spPr/>
    </dgm:pt>
    <dgm:pt modelId="{A3EAEA80-7EC5-4DDC-A7DB-BE588BBC8381}" type="pres">
      <dgm:prSet presAssocID="{099F95A3-4608-4054-A42C-505B3AE5A429}" presName="hierChild7" presStyleCnt="0"/>
      <dgm:spPr/>
    </dgm:pt>
    <dgm:pt modelId="{D7927AFE-B3F4-46D8-B937-2794FAF47C08}" type="pres">
      <dgm:prSet presAssocID="{8054DC88-3990-42D2-A60D-6ECCC9E9BD90}" presName="Name111" presStyleLbl="parChTrans1D2" presStyleIdx="6" presStyleCnt="8"/>
      <dgm:spPr/>
      <dgm:t>
        <a:bodyPr/>
        <a:lstStyle/>
        <a:p>
          <a:endParaRPr lang="es-ES"/>
        </a:p>
      </dgm:t>
    </dgm:pt>
    <dgm:pt modelId="{5A1B397D-235A-48CF-9F03-69894DCA5FF6}" type="pres">
      <dgm:prSet presAssocID="{23D5811B-46FC-40CA-B8B7-BC0B3AC15A3B}" presName="hierRoot3" presStyleCnt="0">
        <dgm:presLayoutVars>
          <dgm:hierBranch val="init"/>
        </dgm:presLayoutVars>
      </dgm:prSet>
      <dgm:spPr/>
    </dgm:pt>
    <dgm:pt modelId="{22607646-6CD7-4C40-A03F-D7CAAE30309B}" type="pres">
      <dgm:prSet presAssocID="{23D5811B-46FC-40CA-B8B7-BC0B3AC15A3B}" presName="rootComposite3" presStyleCnt="0"/>
      <dgm:spPr/>
    </dgm:pt>
    <dgm:pt modelId="{57716E03-214B-4F45-8A3A-B1CABB47FD49}" type="pres">
      <dgm:prSet presAssocID="{23D5811B-46FC-40CA-B8B7-BC0B3AC15A3B}" presName="rootText3" presStyleLbl="asst1" presStyleIdx="1" presStyleCnt="3" custScaleX="111775" custScaleY="114796" custLinFactNeighborX="5832" custLinFactNeighborY="-461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C2CEF3F-6E09-4BF0-8BE7-3BBD8A480D1D}" type="pres">
      <dgm:prSet presAssocID="{23D5811B-46FC-40CA-B8B7-BC0B3AC15A3B}" presName="rootConnector3" presStyleLbl="asst1" presStyleIdx="1" presStyleCnt="3"/>
      <dgm:spPr/>
      <dgm:t>
        <a:bodyPr/>
        <a:lstStyle/>
        <a:p>
          <a:endParaRPr lang="es-ES"/>
        </a:p>
      </dgm:t>
    </dgm:pt>
    <dgm:pt modelId="{E6871A54-6AC4-4BC3-BB18-56FA501ACDE9}" type="pres">
      <dgm:prSet presAssocID="{23D5811B-46FC-40CA-B8B7-BC0B3AC15A3B}" presName="hierChild6" presStyleCnt="0"/>
      <dgm:spPr/>
    </dgm:pt>
    <dgm:pt modelId="{7CD97D64-1684-499C-9F7A-0FFC3FD973C6}" type="pres">
      <dgm:prSet presAssocID="{23D5811B-46FC-40CA-B8B7-BC0B3AC15A3B}" presName="hierChild7" presStyleCnt="0"/>
      <dgm:spPr/>
    </dgm:pt>
    <dgm:pt modelId="{464B5678-6C9B-43A0-94A1-928DFBDE6AE2}" type="pres">
      <dgm:prSet presAssocID="{7C58F166-66E0-47EA-AA68-C65CE4E82AD7}" presName="Name111" presStyleLbl="parChTrans1D2" presStyleIdx="7" presStyleCnt="8"/>
      <dgm:spPr/>
      <dgm:t>
        <a:bodyPr/>
        <a:lstStyle/>
        <a:p>
          <a:endParaRPr lang="es-ES"/>
        </a:p>
      </dgm:t>
    </dgm:pt>
    <dgm:pt modelId="{D02DA8B4-8B77-41D1-8AF0-D9510FFF2AC1}" type="pres">
      <dgm:prSet presAssocID="{EC2B6404-7D77-423A-A5B5-D3CEC3DBDCAC}" presName="hierRoot3" presStyleCnt="0">
        <dgm:presLayoutVars>
          <dgm:hierBranch val="init"/>
        </dgm:presLayoutVars>
      </dgm:prSet>
      <dgm:spPr/>
    </dgm:pt>
    <dgm:pt modelId="{A4BD9DAE-F2D7-4CDA-9039-56AD0517F97E}" type="pres">
      <dgm:prSet presAssocID="{EC2B6404-7D77-423A-A5B5-D3CEC3DBDCAC}" presName="rootComposite3" presStyleCnt="0"/>
      <dgm:spPr/>
    </dgm:pt>
    <dgm:pt modelId="{9DD23AF6-8304-42B5-92C5-831590CA506F}" type="pres">
      <dgm:prSet presAssocID="{EC2B6404-7D77-423A-A5B5-D3CEC3DBDCAC}" presName="rootText3" presStyleLbl="asst1" presStyleIdx="2" presStyleCnt="3" custScaleX="111775" custScaleY="114796" custLinFactNeighborX="-6146" custLinFactNeighborY="-461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CDC184A-4BD0-4244-A4EA-807840EF4366}" type="pres">
      <dgm:prSet presAssocID="{EC2B6404-7D77-423A-A5B5-D3CEC3DBDCAC}" presName="rootConnector3" presStyleLbl="asst1" presStyleIdx="2" presStyleCnt="3"/>
      <dgm:spPr/>
      <dgm:t>
        <a:bodyPr/>
        <a:lstStyle/>
        <a:p>
          <a:endParaRPr lang="es-ES"/>
        </a:p>
      </dgm:t>
    </dgm:pt>
    <dgm:pt modelId="{71B516BA-0C49-4785-B171-B1D7C91BCC64}" type="pres">
      <dgm:prSet presAssocID="{EC2B6404-7D77-423A-A5B5-D3CEC3DBDCAC}" presName="hierChild6" presStyleCnt="0"/>
      <dgm:spPr/>
    </dgm:pt>
    <dgm:pt modelId="{D092285F-61ED-467A-B2DA-58B935CC6C2A}" type="pres">
      <dgm:prSet presAssocID="{EC2B6404-7D77-423A-A5B5-D3CEC3DBDCAC}" presName="hierChild7" presStyleCnt="0"/>
      <dgm:spPr/>
    </dgm:pt>
  </dgm:ptLst>
  <dgm:cxnLst>
    <dgm:cxn modelId="{4E26809A-FF09-48E8-BA70-6CB063A43EB8}" type="presOf" srcId="{EC2B6404-7D77-423A-A5B5-D3CEC3DBDCAC}" destId="{7CDC184A-4BD0-4244-A4EA-807840EF4366}" srcOrd="1" destOrd="0" presId="urn:microsoft.com/office/officeart/2005/8/layout/orgChart1"/>
    <dgm:cxn modelId="{1CC3B010-FB99-4CDE-B9F9-5E618AF6AF55}" type="presOf" srcId="{9DEA55C1-E59C-4B5B-90DC-1D0B54C2B20C}" destId="{86D99192-4F64-487A-BE9B-B4D3790AE7BC}" srcOrd="0" destOrd="0" presId="urn:microsoft.com/office/officeart/2005/8/layout/orgChart1"/>
    <dgm:cxn modelId="{8787619B-B45B-432C-8FE6-61CED6AD0816}" type="presOf" srcId="{51A2F267-7212-424B-861B-0C49FFFD3DD9}" destId="{359140C9-577F-4F72-957D-3D01C193223B}" srcOrd="0" destOrd="0" presId="urn:microsoft.com/office/officeart/2005/8/layout/orgChart1"/>
    <dgm:cxn modelId="{75E7ECB8-44D7-4764-A74D-78FE4E81C791}" srcId="{9DEA55C1-E59C-4B5B-90DC-1D0B54C2B20C}" destId="{EC2B6404-7D77-423A-A5B5-D3CEC3DBDCAC}" srcOrd="7" destOrd="0" parTransId="{7C58F166-66E0-47EA-AA68-C65CE4E82AD7}" sibTransId="{28079D19-7D91-47DF-A498-856C01932CAB}"/>
    <dgm:cxn modelId="{5999370D-7120-447F-8636-FB2E436BCF2E}" type="presOf" srcId="{18ABDEBA-40CC-4AB7-B9C0-B78669B5A919}" destId="{9EA94783-242A-45F0-A34C-514DE5994703}" srcOrd="1" destOrd="0" presId="urn:microsoft.com/office/officeart/2005/8/layout/orgChart1"/>
    <dgm:cxn modelId="{DBBA5C14-8F36-46F7-9FC3-50B02AA35149}" type="presOf" srcId="{099F95A3-4608-4054-A42C-505B3AE5A429}" destId="{EF08E3DA-9628-4A5D-A745-656B2692C34B}" srcOrd="1" destOrd="0" presId="urn:microsoft.com/office/officeart/2005/8/layout/orgChart1"/>
    <dgm:cxn modelId="{5CC2DFF9-F063-4022-BE83-B041CF2D377C}" type="presOf" srcId="{E291A385-1975-426B-8D7B-2446603A9614}" destId="{FFD27CF1-F0AB-4D44-84B2-1B64A54F89DA}" srcOrd="0" destOrd="0" presId="urn:microsoft.com/office/officeart/2005/8/layout/orgChart1"/>
    <dgm:cxn modelId="{7F880536-0E8E-4C18-A56B-F0FD74E6B470}" type="presOf" srcId="{F8183D8A-576D-4EBA-B195-2C505D5B06A7}" destId="{B52F0E38-0605-4BB3-91A8-4F76F3F3BAC4}" srcOrd="1" destOrd="0" presId="urn:microsoft.com/office/officeart/2005/8/layout/orgChart1"/>
    <dgm:cxn modelId="{877FFD88-50D6-41C0-AAD7-5B385942C2F4}" type="presOf" srcId="{47523FF6-F9FA-43E4-940E-7BE294D61D00}" destId="{5256F0EE-6EE4-495B-BAA9-CC79108E3A6C}" srcOrd="1" destOrd="0" presId="urn:microsoft.com/office/officeart/2005/8/layout/orgChart1"/>
    <dgm:cxn modelId="{1D2FFB77-30D3-4E61-8E13-68C379830EF4}" srcId="{9DEA55C1-E59C-4B5B-90DC-1D0B54C2B20C}" destId="{47523FF6-F9FA-43E4-940E-7BE294D61D00}" srcOrd="3" destOrd="0" parTransId="{E291A385-1975-426B-8D7B-2446603A9614}" sibTransId="{9E46D099-522E-4D88-80FD-3F79661B67C5}"/>
    <dgm:cxn modelId="{990230A7-8D90-40CA-96B5-B28A7918DAFE}" type="presOf" srcId="{AC5289FE-273C-4DA3-A661-27D5991482C6}" destId="{7D3CF86E-19C7-4CB8-8130-59C724D2B305}" srcOrd="1" destOrd="0" presId="urn:microsoft.com/office/officeart/2005/8/layout/orgChart1"/>
    <dgm:cxn modelId="{997711A8-F2BA-402D-A742-43A6F46CA2A1}" type="presOf" srcId="{C8722F3A-33A0-4B6C-B4A0-54789D377D17}" destId="{BC2A17A0-72DD-459E-A81C-3D8E25B7392C}" srcOrd="0" destOrd="0" presId="urn:microsoft.com/office/officeart/2005/8/layout/orgChart1"/>
    <dgm:cxn modelId="{6A80DFAA-B482-40A5-862E-9D83D88F76D0}" type="presOf" srcId="{18D6188B-A376-45B0-9A20-FA2D5EC73A95}" destId="{FFB71809-05F9-47B1-BC5F-CCEC72AA923E}" srcOrd="0" destOrd="0" presId="urn:microsoft.com/office/officeart/2005/8/layout/orgChart1"/>
    <dgm:cxn modelId="{4AB50842-BC3C-466C-B86C-A61FEC4B3576}" srcId="{9DEA55C1-E59C-4B5B-90DC-1D0B54C2B20C}" destId="{23D5811B-46FC-40CA-B8B7-BC0B3AC15A3B}" srcOrd="6" destOrd="0" parTransId="{8054DC88-3990-42D2-A60D-6ECCC9E9BD90}" sibTransId="{3191C7AC-FB2B-45A7-9596-036C241B414C}"/>
    <dgm:cxn modelId="{0AE1E8A8-D62B-423E-A0B5-A03AE29725B0}" type="presOf" srcId="{23D5811B-46FC-40CA-B8B7-BC0B3AC15A3B}" destId="{57716E03-214B-4F45-8A3A-B1CABB47FD49}" srcOrd="0" destOrd="0" presId="urn:microsoft.com/office/officeart/2005/8/layout/orgChart1"/>
    <dgm:cxn modelId="{0BE89FDB-FE82-4407-87AB-93CD7A6B62D5}" srcId="{9DEA55C1-E59C-4B5B-90DC-1D0B54C2B20C}" destId="{F8183D8A-576D-4EBA-B195-2C505D5B06A7}" srcOrd="0" destOrd="0" parTransId="{C8722F3A-33A0-4B6C-B4A0-54789D377D17}" sibTransId="{628CCA5B-6CEE-41B4-B4E6-9535F440D9AD}"/>
    <dgm:cxn modelId="{423837F5-2CE2-401F-90BE-3E8A1166632E}" type="presOf" srcId="{1D441FD0-26A0-4D16-B02E-E19B7A902795}" destId="{A63E944D-8A34-41E8-9756-CFE51BE6C312}" srcOrd="1" destOrd="0" presId="urn:microsoft.com/office/officeart/2005/8/layout/orgChart1"/>
    <dgm:cxn modelId="{BC99A6E0-0113-4CE9-879E-972FDEFEFCC2}" type="presOf" srcId="{23D5811B-46FC-40CA-B8B7-BC0B3AC15A3B}" destId="{1C2CEF3F-6E09-4BF0-8BE7-3BBD8A480D1D}" srcOrd="1" destOrd="0" presId="urn:microsoft.com/office/officeart/2005/8/layout/orgChart1"/>
    <dgm:cxn modelId="{68CE492A-C081-4650-8E50-A7D4ADEA3F74}" type="presOf" srcId="{BD3D72B1-EEF6-4EB4-803A-A74A6B419346}" destId="{B3263371-B20E-4D1C-87B0-F232DC5A756C}" srcOrd="0" destOrd="0" presId="urn:microsoft.com/office/officeart/2005/8/layout/orgChart1"/>
    <dgm:cxn modelId="{AC4A91D7-714B-4C9E-B9E9-7020DEC1BE8C}" type="presOf" srcId="{F8183D8A-576D-4EBA-B195-2C505D5B06A7}" destId="{711BF629-A2D4-45B4-966C-6631D54F66C6}" srcOrd="0" destOrd="0" presId="urn:microsoft.com/office/officeart/2005/8/layout/orgChart1"/>
    <dgm:cxn modelId="{15B3EED0-4461-435E-9D53-2EF475772C20}" srcId="{9DEA55C1-E59C-4B5B-90DC-1D0B54C2B20C}" destId="{AC5289FE-273C-4DA3-A661-27D5991482C6}" srcOrd="1" destOrd="0" parTransId="{06A68225-4075-4DF8-9F15-51D7F67B61BF}" sibTransId="{B306FDA2-29D5-448D-8F09-D8A0BABA120D}"/>
    <dgm:cxn modelId="{CBD5B124-8889-40BD-83A6-6D6697760703}" type="presOf" srcId="{9DEA55C1-E59C-4B5B-90DC-1D0B54C2B20C}" destId="{B2A4EFCD-7609-4E18-A214-10BA88B362DC}" srcOrd="1" destOrd="0" presId="urn:microsoft.com/office/officeart/2005/8/layout/orgChart1"/>
    <dgm:cxn modelId="{FFD8DE5D-21A0-4168-B9B3-96EB1A56DCD8}" srcId="{9DEA55C1-E59C-4B5B-90DC-1D0B54C2B20C}" destId="{1D441FD0-26A0-4D16-B02E-E19B7A902795}" srcOrd="4" destOrd="0" parTransId="{51A2F267-7212-424B-861B-0C49FFFD3DD9}" sibTransId="{DC246B50-1774-4155-9787-B41DE7FD9F08}"/>
    <dgm:cxn modelId="{7D497FD5-8BB0-4561-9128-EB1EB5D4CE72}" type="presOf" srcId="{EC2B6404-7D77-423A-A5B5-D3CEC3DBDCAC}" destId="{9DD23AF6-8304-42B5-92C5-831590CA506F}" srcOrd="0" destOrd="0" presId="urn:microsoft.com/office/officeart/2005/8/layout/orgChart1"/>
    <dgm:cxn modelId="{25EBD877-A6D2-471C-B53A-34EB41593D7E}" type="presOf" srcId="{47523FF6-F9FA-43E4-940E-7BE294D61D00}" destId="{D5DE50BC-9167-4496-9261-BCB1B68B87A8}" srcOrd="0" destOrd="0" presId="urn:microsoft.com/office/officeart/2005/8/layout/orgChart1"/>
    <dgm:cxn modelId="{779635BD-3DB3-4984-A2CF-D18713EC13AF}" type="presOf" srcId="{099F95A3-4608-4054-A42C-505B3AE5A429}" destId="{544634F1-02A5-4353-9687-889BA9B23983}" srcOrd="0" destOrd="0" presId="urn:microsoft.com/office/officeart/2005/8/layout/orgChart1"/>
    <dgm:cxn modelId="{6D9C16F9-8453-4F8E-87DC-55012CD41DEB}" type="presOf" srcId="{7C58F166-66E0-47EA-AA68-C65CE4E82AD7}" destId="{464B5678-6C9B-43A0-94A1-928DFBDE6AE2}" srcOrd="0" destOrd="0" presId="urn:microsoft.com/office/officeart/2005/8/layout/orgChart1"/>
    <dgm:cxn modelId="{249329A8-F917-44DE-879B-81493D40AFAF}" srcId="{BD3D72B1-EEF6-4EB4-803A-A74A6B419346}" destId="{9DEA55C1-E59C-4B5B-90DC-1D0B54C2B20C}" srcOrd="0" destOrd="0" parTransId="{DC431621-F922-42D7-987E-BC6EADD572A1}" sibTransId="{1C0576D0-2BD9-4D61-BC42-6FFE9C63440E}"/>
    <dgm:cxn modelId="{28F8C4E5-AE84-4C9F-9614-7889FD0FDCB5}" type="presOf" srcId="{1D441FD0-26A0-4D16-B02E-E19B7A902795}" destId="{F7176048-6816-4D51-8DA6-F83137D372A9}" srcOrd="0" destOrd="0" presId="urn:microsoft.com/office/officeart/2005/8/layout/orgChart1"/>
    <dgm:cxn modelId="{EC53829E-C778-4080-BF11-262D335E7C8B}" type="presOf" srcId="{AC5289FE-273C-4DA3-A661-27D5991482C6}" destId="{667B5EEE-6462-4853-B52D-0961787EF6E4}" srcOrd="0" destOrd="0" presId="urn:microsoft.com/office/officeart/2005/8/layout/orgChart1"/>
    <dgm:cxn modelId="{7C7F2918-8A53-4B32-8884-A3F57B606415}" srcId="{9DEA55C1-E59C-4B5B-90DC-1D0B54C2B20C}" destId="{099F95A3-4608-4054-A42C-505B3AE5A429}" srcOrd="5" destOrd="0" parTransId="{F67041A2-8B4D-4BFC-BB48-265D55299CEB}" sibTransId="{023863A3-61F7-4877-B759-4AB567DEB237}"/>
    <dgm:cxn modelId="{89121EB3-F96A-4D09-9437-F4516A9CA482}" type="presOf" srcId="{18ABDEBA-40CC-4AB7-B9C0-B78669B5A919}" destId="{BD305F6E-DF1F-45FE-BD82-01ACEDE733A5}" srcOrd="0" destOrd="0" presId="urn:microsoft.com/office/officeart/2005/8/layout/orgChart1"/>
    <dgm:cxn modelId="{36ADC2EB-868C-41AE-953E-35042F95BAC0}" srcId="{9DEA55C1-E59C-4B5B-90DC-1D0B54C2B20C}" destId="{18ABDEBA-40CC-4AB7-B9C0-B78669B5A919}" srcOrd="2" destOrd="0" parTransId="{18D6188B-A376-45B0-9A20-FA2D5EC73A95}" sibTransId="{4C8FB32C-6C21-46DB-90D8-1B249C78E202}"/>
    <dgm:cxn modelId="{A4CB3FCC-173D-4084-A11B-E447CD41599C}" type="presOf" srcId="{06A68225-4075-4DF8-9F15-51D7F67B61BF}" destId="{9047B90E-3C8C-4AE0-AC0E-137197E917C5}" srcOrd="0" destOrd="0" presId="urn:microsoft.com/office/officeart/2005/8/layout/orgChart1"/>
    <dgm:cxn modelId="{8EE4DCE1-EF5D-4C2F-A895-892556E401FF}" type="presOf" srcId="{F67041A2-8B4D-4BFC-BB48-265D55299CEB}" destId="{575F40A2-0DEA-4692-8E19-D4D04A8C6360}" srcOrd="0" destOrd="0" presId="urn:microsoft.com/office/officeart/2005/8/layout/orgChart1"/>
    <dgm:cxn modelId="{10ABC419-C1DE-4FDF-AE58-44C3E82A54E0}" type="presOf" srcId="{8054DC88-3990-42D2-A60D-6ECCC9E9BD90}" destId="{D7927AFE-B3F4-46D8-B937-2794FAF47C08}" srcOrd="0" destOrd="0" presId="urn:microsoft.com/office/officeart/2005/8/layout/orgChart1"/>
    <dgm:cxn modelId="{A32C33CB-0F9C-4E24-8559-687E027CF9EC}" type="presParOf" srcId="{B3263371-B20E-4D1C-87B0-F232DC5A756C}" destId="{8CDE9839-8DE1-472C-9904-C93FC90AA559}" srcOrd="0" destOrd="0" presId="urn:microsoft.com/office/officeart/2005/8/layout/orgChart1"/>
    <dgm:cxn modelId="{67A5A9CA-4D0C-4CAA-A493-B9FB7F1B3780}" type="presParOf" srcId="{8CDE9839-8DE1-472C-9904-C93FC90AA559}" destId="{A15FBA2B-7AAA-4593-A287-168E70F88188}" srcOrd="0" destOrd="0" presId="urn:microsoft.com/office/officeart/2005/8/layout/orgChart1"/>
    <dgm:cxn modelId="{0E2B8CA3-B636-4E27-987D-3A31CF37B0A9}" type="presParOf" srcId="{A15FBA2B-7AAA-4593-A287-168E70F88188}" destId="{86D99192-4F64-487A-BE9B-B4D3790AE7BC}" srcOrd="0" destOrd="0" presId="urn:microsoft.com/office/officeart/2005/8/layout/orgChart1"/>
    <dgm:cxn modelId="{99F6D9E1-D6CC-405F-910C-CAA38F775B4F}" type="presParOf" srcId="{A15FBA2B-7AAA-4593-A287-168E70F88188}" destId="{B2A4EFCD-7609-4E18-A214-10BA88B362DC}" srcOrd="1" destOrd="0" presId="urn:microsoft.com/office/officeart/2005/8/layout/orgChart1"/>
    <dgm:cxn modelId="{C9307E13-ADE5-411C-87CC-0101A48944C0}" type="presParOf" srcId="{8CDE9839-8DE1-472C-9904-C93FC90AA559}" destId="{05E8A0F8-8F4A-4D16-B455-9B21EE5D83FA}" srcOrd="1" destOrd="0" presId="urn:microsoft.com/office/officeart/2005/8/layout/orgChart1"/>
    <dgm:cxn modelId="{B2860F28-CD62-4C4F-AF0E-FEBD7A086A2B}" type="presParOf" srcId="{05E8A0F8-8F4A-4D16-B455-9B21EE5D83FA}" destId="{BC2A17A0-72DD-459E-A81C-3D8E25B7392C}" srcOrd="0" destOrd="0" presId="urn:microsoft.com/office/officeart/2005/8/layout/orgChart1"/>
    <dgm:cxn modelId="{E7879305-B54E-47CC-8172-520773CC1D67}" type="presParOf" srcId="{05E8A0F8-8F4A-4D16-B455-9B21EE5D83FA}" destId="{6FB122FF-0FD5-4398-A050-E618EBF17BF5}" srcOrd="1" destOrd="0" presId="urn:microsoft.com/office/officeart/2005/8/layout/orgChart1"/>
    <dgm:cxn modelId="{0D770584-E227-4CF4-878A-2BBBFBF2F20B}" type="presParOf" srcId="{6FB122FF-0FD5-4398-A050-E618EBF17BF5}" destId="{C77DBA84-92C5-4902-983A-5160905B12FA}" srcOrd="0" destOrd="0" presId="urn:microsoft.com/office/officeart/2005/8/layout/orgChart1"/>
    <dgm:cxn modelId="{FD7F5A16-B4F5-43EB-B168-D90CEC8873E8}" type="presParOf" srcId="{C77DBA84-92C5-4902-983A-5160905B12FA}" destId="{711BF629-A2D4-45B4-966C-6631D54F66C6}" srcOrd="0" destOrd="0" presId="urn:microsoft.com/office/officeart/2005/8/layout/orgChart1"/>
    <dgm:cxn modelId="{A6A5E118-A68E-478A-9164-F6C48970384E}" type="presParOf" srcId="{C77DBA84-92C5-4902-983A-5160905B12FA}" destId="{B52F0E38-0605-4BB3-91A8-4F76F3F3BAC4}" srcOrd="1" destOrd="0" presId="urn:microsoft.com/office/officeart/2005/8/layout/orgChart1"/>
    <dgm:cxn modelId="{C5AD8F39-AFEB-400D-9AF9-0508DA6BC7D3}" type="presParOf" srcId="{6FB122FF-0FD5-4398-A050-E618EBF17BF5}" destId="{8EE4DDB6-890A-44FB-9915-3CB4ABC4868A}" srcOrd="1" destOrd="0" presId="urn:microsoft.com/office/officeart/2005/8/layout/orgChart1"/>
    <dgm:cxn modelId="{F05A2910-2DC1-41BD-9C6A-B39FB436A06F}" type="presParOf" srcId="{6FB122FF-0FD5-4398-A050-E618EBF17BF5}" destId="{4BBAC65F-601E-4A4E-928F-73BF46686429}" srcOrd="2" destOrd="0" presId="urn:microsoft.com/office/officeart/2005/8/layout/orgChart1"/>
    <dgm:cxn modelId="{DFC17AC5-5F07-498D-8416-4707F68EFB34}" type="presParOf" srcId="{05E8A0F8-8F4A-4D16-B455-9B21EE5D83FA}" destId="{9047B90E-3C8C-4AE0-AC0E-137197E917C5}" srcOrd="2" destOrd="0" presId="urn:microsoft.com/office/officeart/2005/8/layout/orgChart1"/>
    <dgm:cxn modelId="{CC61F854-A5EE-414E-9D58-33EB27AC861F}" type="presParOf" srcId="{05E8A0F8-8F4A-4D16-B455-9B21EE5D83FA}" destId="{56E0B10D-9DE7-45F9-949E-E44BED0C4C8F}" srcOrd="3" destOrd="0" presId="urn:microsoft.com/office/officeart/2005/8/layout/orgChart1"/>
    <dgm:cxn modelId="{7CE0AF4E-1315-4CBE-8D8A-3A82F2A1638D}" type="presParOf" srcId="{56E0B10D-9DE7-45F9-949E-E44BED0C4C8F}" destId="{41F82834-2427-4243-90D7-2198BEFB7844}" srcOrd="0" destOrd="0" presId="urn:microsoft.com/office/officeart/2005/8/layout/orgChart1"/>
    <dgm:cxn modelId="{0CE1AB41-7C9A-46A1-B57B-C2C8E61F11A1}" type="presParOf" srcId="{41F82834-2427-4243-90D7-2198BEFB7844}" destId="{667B5EEE-6462-4853-B52D-0961787EF6E4}" srcOrd="0" destOrd="0" presId="urn:microsoft.com/office/officeart/2005/8/layout/orgChart1"/>
    <dgm:cxn modelId="{D75DD98D-737B-4432-A4F7-536D3D50B789}" type="presParOf" srcId="{41F82834-2427-4243-90D7-2198BEFB7844}" destId="{7D3CF86E-19C7-4CB8-8130-59C724D2B305}" srcOrd="1" destOrd="0" presId="urn:microsoft.com/office/officeart/2005/8/layout/orgChart1"/>
    <dgm:cxn modelId="{571CA445-1298-45DE-8E83-91BAF67B2815}" type="presParOf" srcId="{56E0B10D-9DE7-45F9-949E-E44BED0C4C8F}" destId="{9B19EBB9-E892-4545-9595-F39DB06199FD}" srcOrd="1" destOrd="0" presId="urn:microsoft.com/office/officeart/2005/8/layout/orgChart1"/>
    <dgm:cxn modelId="{90EAA733-D50D-4228-BB2F-E9A254CE2865}" type="presParOf" srcId="{56E0B10D-9DE7-45F9-949E-E44BED0C4C8F}" destId="{1B480CE3-47FE-42B6-852E-365B0566F0C1}" srcOrd="2" destOrd="0" presId="urn:microsoft.com/office/officeart/2005/8/layout/orgChart1"/>
    <dgm:cxn modelId="{167D9F83-1097-41EE-A35D-01CBEC2E7814}" type="presParOf" srcId="{05E8A0F8-8F4A-4D16-B455-9B21EE5D83FA}" destId="{FFB71809-05F9-47B1-BC5F-CCEC72AA923E}" srcOrd="4" destOrd="0" presId="urn:microsoft.com/office/officeart/2005/8/layout/orgChart1"/>
    <dgm:cxn modelId="{561F63E2-CD02-45DE-B2DD-B7F8445E4851}" type="presParOf" srcId="{05E8A0F8-8F4A-4D16-B455-9B21EE5D83FA}" destId="{6B14441B-34EE-4C9A-813A-3AFA59D44A6F}" srcOrd="5" destOrd="0" presId="urn:microsoft.com/office/officeart/2005/8/layout/orgChart1"/>
    <dgm:cxn modelId="{A7185169-837E-4296-BBAF-4AF306A21226}" type="presParOf" srcId="{6B14441B-34EE-4C9A-813A-3AFA59D44A6F}" destId="{844BD593-90F6-49A0-BF9A-DC128A85CAC7}" srcOrd="0" destOrd="0" presId="urn:microsoft.com/office/officeart/2005/8/layout/orgChart1"/>
    <dgm:cxn modelId="{2D9D7CBD-EFBA-4956-95DC-0B26DFF18B03}" type="presParOf" srcId="{844BD593-90F6-49A0-BF9A-DC128A85CAC7}" destId="{BD305F6E-DF1F-45FE-BD82-01ACEDE733A5}" srcOrd="0" destOrd="0" presId="urn:microsoft.com/office/officeart/2005/8/layout/orgChart1"/>
    <dgm:cxn modelId="{388EAA86-2F7F-4A66-BDF6-21C7FD4B0C6A}" type="presParOf" srcId="{844BD593-90F6-49A0-BF9A-DC128A85CAC7}" destId="{9EA94783-242A-45F0-A34C-514DE5994703}" srcOrd="1" destOrd="0" presId="urn:microsoft.com/office/officeart/2005/8/layout/orgChart1"/>
    <dgm:cxn modelId="{D51071A6-3155-4485-9545-7823561E9068}" type="presParOf" srcId="{6B14441B-34EE-4C9A-813A-3AFA59D44A6F}" destId="{282AFD9C-0E41-4FC2-B2C1-6D2511D8AA73}" srcOrd="1" destOrd="0" presId="urn:microsoft.com/office/officeart/2005/8/layout/orgChart1"/>
    <dgm:cxn modelId="{235BD74C-8FE6-4DA2-A08E-7A0D1015477A}" type="presParOf" srcId="{6B14441B-34EE-4C9A-813A-3AFA59D44A6F}" destId="{5CD6AF5D-95A7-447A-86F0-70FE922A11D8}" srcOrd="2" destOrd="0" presId="urn:microsoft.com/office/officeart/2005/8/layout/orgChart1"/>
    <dgm:cxn modelId="{887C509D-4EBB-4813-9F48-74D7C413C140}" type="presParOf" srcId="{05E8A0F8-8F4A-4D16-B455-9B21EE5D83FA}" destId="{FFD27CF1-F0AB-4D44-84B2-1B64A54F89DA}" srcOrd="6" destOrd="0" presId="urn:microsoft.com/office/officeart/2005/8/layout/orgChart1"/>
    <dgm:cxn modelId="{BC9CB204-7B9A-48B0-9B47-92F3EF85E927}" type="presParOf" srcId="{05E8A0F8-8F4A-4D16-B455-9B21EE5D83FA}" destId="{29EA580C-C602-4BB3-9951-3387AFF81C46}" srcOrd="7" destOrd="0" presId="urn:microsoft.com/office/officeart/2005/8/layout/orgChart1"/>
    <dgm:cxn modelId="{EA28C459-51BA-4542-93F5-53418CD2AE6B}" type="presParOf" srcId="{29EA580C-C602-4BB3-9951-3387AFF81C46}" destId="{BBD878ED-A150-4A1E-98DC-186986181EB8}" srcOrd="0" destOrd="0" presId="urn:microsoft.com/office/officeart/2005/8/layout/orgChart1"/>
    <dgm:cxn modelId="{D1072DA4-9490-412A-A468-403F2B50A47A}" type="presParOf" srcId="{BBD878ED-A150-4A1E-98DC-186986181EB8}" destId="{D5DE50BC-9167-4496-9261-BCB1B68B87A8}" srcOrd="0" destOrd="0" presId="urn:microsoft.com/office/officeart/2005/8/layout/orgChart1"/>
    <dgm:cxn modelId="{37F7B95E-B9B2-45B9-951C-BBCD33A1F08B}" type="presParOf" srcId="{BBD878ED-A150-4A1E-98DC-186986181EB8}" destId="{5256F0EE-6EE4-495B-BAA9-CC79108E3A6C}" srcOrd="1" destOrd="0" presId="urn:microsoft.com/office/officeart/2005/8/layout/orgChart1"/>
    <dgm:cxn modelId="{5475C747-A473-4A69-A398-C39720F93169}" type="presParOf" srcId="{29EA580C-C602-4BB3-9951-3387AFF81C46}" destId="{33B3B974-2278-4D08-904D-02C270C9647D}" srcOrd="1" destOrd="0" presId="urn:microsoft.com/office/officeart/2005/8/layout/orgChart1"/>
    <dgm:cxn modelId="{AB01F0BC-6D97-4C43-BB3B-8A8CA14340F8}" type="presParOf" srcId="{29EA580C-C602-4BB3-9951-3387AFF81C46}" destId="{E0693E73-1766-4E77-BC80-D8EB6589CBC1}" srcOrd="2" destOrd="0" presId="urn:microsoft.com/office/officeart/2005/8/layout/orgChart1"/>
    <dgm:cxn modelId="{20806F71-5A19-4E9F-A830-36B482DACE1F}" type="presParOf" srcId="{05E8A0F8-8F4A-4D16-B455-9B21EE5D83FA}" destId="{359140C9-577F-4F72-957D-3D01C193223B}" srcOrd="8" destOrd="0" presId="urn:microsoft.com/office/officeart/2005/8/layout/orgChart1"/>
    <dgm:cxn modelId="{4E3CB1E1-EE47-40C7-8EF9-4313179AD69A}" type="presParOf" srcId="{05E8A0F8-8F4A-4D16-B455-9B21EE5D83FA}" destId="{9B2B8644-643A-4A04-B053-58241F4BB6BB}" srcOrd="9" destOrd="0" presId="urn:microsoft.com/office/officeart/2005/8/layout/orgChart1"/>
    <dgm:cxn modelId="{790A3843-B0BA-4EDD-A6E1-20B8D2265BC9}" type="presParOf" srcId="{9B2B8644-643A-4A04-B053-58241F4BB6BB}" destId="{1BAA0416-C420-4179-AD42-59AFE4417623}" srcOrd="0" destOrd="0" presId="urn:microsoft.com/office/officeart/2005/8/layout/orgChart1"/>
    <dgm:cxn modelId="{9BC4AD14-3292-4AD4-B014-21ADFCB2953B}" type="presParOf" srcId="{1BAA0416-C420-4179-AD42-59AFE4417623}" destId="{F7176048-6816-4D51-8DA6-F83137D372A9}" srcOrd="0" destOrd="0" presId="urn:microsoft.com/office/officeart/2005/8/layout/orgChart1"/>
    <dgm:cxn modelId="{B7738E15-A7BE-4752-8516-CCB5EC1AE153}" type="presParOf" srcId="{1BAA0416-C420-4179-AD42-59AFE4417623}" destId="{A63E944D-8A34-41E8-9756-CFE51BE6C312}" srcOrd="1" destOrd="0" presId="urn:microsoft.com/office/officeart/2005/8/layout/orgChart1"/>
    <dgm:cxn modelId="{2B2B5E99-2A4F-419F-952C-CB9ADF52A6EB}" type="presParOf" srcId="{9B2B8644-643A-4A04-B053-58241F4BB6BB}" destId="{DAAADDD2-EAE3-49ED-AF01-429D8F24A786}" srcOrd="1" destOrd="0" presId="urn:microsoft.com/office/officeart/2005/8/layout/orgChart1"/>
    <dgm:cxn modelId="{5EF187FE-AC54-4A8C-9F4F-F185C7566832}" type="presParOf" srcId="{9B2B8644-643A-4A04-B053-58241F4BB6BB}" destId="{39428AEA-BA6E-4673-AAD3-43D33E19946B}" srcOrd="2" destOrd="0" presId="urn:microsoft.com/office/officeart/2005/8/layout/orgChart1"/>
    <dgm:cxn modelId="{4B047BD8-9DE0-4045-951B-3A97EF29AC46}" type="presParOf" srcId="{8CDE9839-8DE1-472C-9904-C93FC90AA559}" destId="{E6CFA08A-7145-470C-A659-6A725D85622B}" srcOrd="2" destOrd="0" presId="urn:microsoft.com/office/officeart/2005/8/layout/orgChart1"/>
    <dgm:cxn modelId="{FB42494D-CEE7-4FE5-9532-F60453333BB8}" type="presParOf" srcId="{E6CFA08A-7145-470C-A659-6A725D85622B}" destId="{575F40A2-0DEA-4692-8E19-D4D04A8C6360}" srcOrd="0" destOrd="0" presId="urn:microsoft.com/office/officeart/2005/8/layout/orgChart1"/>
    <dgm:cxn modelId="{ED83E811-60BD-42BB-82F4-AE9156740692}" type="presParOf" srcId="{E6CFA08A-7145-470C-A659-6A725D85622B}" destId="{8422415D-81AA-49F1-82DB-DCEFA151F6C5}" srcOrd="1" destOrd="0" presId="urn:microsoft.com/office/officeart/2005/8/layout/orgChart1"/>
    <dgm:cxn modelId="{F424C0A2-1180-4426-8EEA-709FF49677DD}" type="presParOf" srcId="{8422415D-81AA-49F1-82DB-DCEFA151F6C5}" destId="{2FECF6AC-798A-40FA-9E9B-2A62ED23DC67}" srcOrd="0" destOrd="0" presId="urn:microsoft.com/office/officeart/2005/8/layout/orgChart1"/>
    <dgm:cxn modelId="{8B471130-C197-45D1-A6C7-CC2D4B3D17C2}" type="presParOf" srcId="{2FECF6AC-798A-40FA-9E9B-2A62ED23DC67}" destId="{544634F1-02A5-4353-9687-889BA9B23983}" srcOrd="0" destOrd="0" presId="urn:microsoft.com/office/officeart/2005/8/layout/orgChart1"/>
    <dgm:cxn modelId="{A066A310-1265-48FA-9AFE-9BC606F694EB}" type="presParOf" srcId="{2FECF6AC-798A-40FA-9E9B-2A62ED23DC67}" destId="{EF08E3DA-9628-4A5D-A745-656B2692C34B}" srcOrd="1" destOrd="0" presId="urn:microsoft.com/office/officeart/2005/8/layout/orgChart1"/>
    <dgm:cxn modelId="{4416E37E-677F-4568-971F-DCF4E57705F4}" type="presParOf" srcId="{8422415D-81AA-49F1-82DB-DCEFA151F6C5}" destId="{6F6C4F4B-8475-406A-9E94-0F354C19FEEE}" srcOrd="1" destOrd="0" presId="urn:microsoft.com/office/officeart/2005/8/layout/orgChart1"/>
    <dgm:cxn modelId="{AE27411C-2855-43F9-A752-05D17DBEFB40}" type="presParOf" srcId="{8422415D-81AA-49F1-82DB-DCEFA151F6C5}" destId="{A3EAEA80-7EC5-4DDC-A7DB-BE588BBC8381}" srcOrd="2" destOrd="0" presId="urn:microsoft.com/office/officeart/2005/8/layout/orgChart1"/>
    <dgm:cxn modelId="{FA9C8B4F-7AC7-460A-9750-4C4503E3D277}" type="presParOf" srcId="{E6CFA08A-7145-470C-A659-6A725D85622B}" destId="{D7927AFE-B3F4-46D8-B937-2794FAF47C08}" srcOrd="2" destOrd="0" presId="urn:microsoft.com/office/officeart/2005/8/layout/orgChart1"/>
    <dgm:cxn modelId="{062263B3-6B43-4BFA-8CC1-5507746017E1}" type="presParOf" srcId="{E6CFA08A-7145-470C-A659-6A725D85622B}" destId="{5A1B397D-235A-48CF-9F03-69894DCA5FF6}" srcOrd="3" destOrd="0" presId="urn:microsoft.com/office/officeart/2005/8/layout/orgChart1"/>
    <dgm:cxn modelId="{36C8859F-9704-46E4-890A-1A97BDB055A4}" type="presParOf" srcId="{5A1B397D-235A-48CF-9F03-69894DCA5FF6}" destId="{22607646-6CD7-4C40-A03F-D7CAAE30309B}" srcOrd="0" destOrd="0" presId="urn:microsoft.com/office/officeart/2005/8/layout/orgChart1"/>
    <dgm:cxn modelId="{18B45842-BA8E-4A22-8E79-EE4598E741F5}" type="presParOf" srcId="{22607646-6CD7-4C40-A03F-D7CAAE30309B}" destId="{57716E03-214B-4F45-8A3A-B1CABB47FD49}" srcOrd="0" destOrd="0" presId="urn:microsoft.com/office/officeart/2005/8/layout/orgChart1"/>
    <dgm:cxn modelId="{9EACBC0A-4DF5-43C2-8BA3-7B6EAB4242E1}" type="presParOf" srcId="{22607646-6CD7-4C40-A03F-D7CAAE30309B}" destId="{1C2CEF3F-6E09-4BF0-8BE7-3BBD8A480D1D}" srcOrd="1" destOrd="0" presId="urn:microsoft.com/office/officeart/2005/8/layout/orgChart1"/>
    <dgm:cxn modelId="{720807A9-ECEE-45B1-9E26-2A5C255424ED}" type="presParOf" srcId="{5A1B397D-235A-48CF-9F03-69894DCA5FF6}" destId="{E6871A54-6AC4-4BC3-BB18-56FA501ACDE9}" srcOrd="1" destOrd="0" presId="urn:microsoft.com/office/officeart/2005/8/layout/orgChart1"/>
    <dgm:cxn modelId="{D9962331-4970-42F8-A7B6-3B15B8FE72DC}" type="presParOf" srcId="{5A1B397D-235A-48CF-9F03-69894DCA5FF6}" destId="{7CD97D64-1684-499C-9F7A-0FFC3FD973C6}" srcOrd="2" destOrd="0" presId="urn:microsoft.com/office/officeart/2005/8/layout/orgChart1"/>
    <dgm:cxn modelId="{FB5A317B-AD9D-4875-80CE-A9FE3CED1D1F}" type="presParOf" srcId="{E6CFA08A-7145-470C-A659-6A725D85622B}" destId="{464B5678-6C9B-43A0-94A1-928DFBDE6AE2}" srcOrd="4" destOrd="0" presId="urn:microsoft.com/office/officeart/2005/8/layout/orgChart1"/>
    <dgm:cxn modelId="{E3ADAF05-0C89-445B-84A7-3B78E685C5E8}" type="presParOf" srcId="{E6CFA08A-7145-470C-A659-6A725D85622B}" destId="{D02DA8B4-8B77-41D1-8AF0-D9510FFF2AC1}" srcOrd="5" destOrd="0" presId="urn:microsoft.com/office/officeart/2005/8/layout/orgChart1"/>
    <dgm:cxn modelId="{20B642B8-653A-46CD-AD21-6134BA75F73D}" type="presParOf" srcId="{D02DA8B4-8B77-41D1-8AF0-D9510FFF2AC1}" destId="{A4BD9DAE-F2D7-4CDA-9039-56AD0517F97E}" srcOrd="0" destOrd="0" presId="urn:microsoft.com/office/officeart/2005/8/layout/orgChart1"/>
    <dgm:cxn modelId="{6512F2ED-06EE-471A-9D72-4EAC3577789A}" type="presParOf" srcId="{A4BD9DAE-F2D7-4CDA-9039-56AD0517F97E}" destId="{9DD23AF6-8304-42B5-92C5-831590CA506F}" srcOrd="0" destOrd="0" presId="urn:microsoft.com/office/officeart/2005/8/layout/orgChart1"/>
    <dgm:cxn modelId="{C539E0D4-7E50-4686-BCFC-12FACD2516FC}" type="presParOf" srcId="{A4BD9DAE-F2D7-4CDA-9039-56AD0517F97E}" destId="{7CDC184A-4BD0-4244-A4EA-807840EF4366}" srcOrd="1" destOrd="0" presId="urn:microsoft.com/office/officeart/2005/8/layout/orgChart1"/>
    <dgm:cxn modelId="{A3A5F3AC-AE44-4BAC-8F4B-E0704DED49DD}" type="presParOf" srcId="{D02DA8B4-8B77-41D1-8AF0-D9510FFF2AC1}" destId="{71B516BA-0C49-4785-B171-B1D7C91BCC64}" srcOrd="1" destOrd="0" presId="urn:microsoft.com/office/officeart/2005/8/layout/orgChart1"/>
    <dgm:cxn modelId="{36A6FC8D-057A-4ED6-A901-B7E705B40F68}" type="presParOf" srcId="{D02DA8B4-8B77-41D1-8AF0-D9510FFF2AC1}" destId="{D092285F-61ED-467A-B2DA-58B935CC6C2A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E9A79BD6-357A-4D2E-AA92-9DD75E18AB6C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7D7C4CF2-6C17-42C5-A377-1F7FB5418524}">
      <dgm:prSet phldrT="[Texto]" custT="1"/>
      <dgm:spPr/>
      <dgm:t>
        <a:bodyPr/>
        <a:lstStyle/>
        <a:p>
          <a:r>
            <a:rPr lang="es-ES" sz="1200" dirty="0"/>
            <a:t>Coordinador(a) de Operación </a:t>
          </a:r>
          <a:r>
            <a:rPr lang="es-ES" sz="1200" dirty="0" smtClean="0"/>
            <a:t>Policial</a:t>
          </a:r>
          <a:endParaRPr lang="es-ES" sz="1200" dirty="0"/>
        </a:p>
      </dgm:t>
    </dgm:pt>
    <dgm:pt modelId="{F5EC6016-6D3A-42D9-B653-344BF36E8FAC}" type="parTrans" cxnId="{326764BC-CCFB-49F8-9B60-B918158E3002}">
      <dgm:prSet/>
      <dgm:spPr/>
      <dgm:t>
        <a:bodyPr/>
        <a:lstStyle/>
        <a:p>
          <a:endParaRPr lang="es-ES" sz="1200"/>
        </a:p>
      </dgm:t>
    </dgm:pt>
    <dgm:pt modelId="{E00D76E0-394E-4542-A652-3C1BD875D28D}" type="sibTrans" cxnId="{326764BC-CCFB-49F8-9B60-B918158E3002}">
      <dgm:prSet/>
      <dgm:spPr/>
      <dgm:t>
        <a:bodyPr/>
        <a:lstStyle/>
        <a:p>
          <a:endParaRPr lang="es-ES" sz="1200"/>
        </a:p>
      </dgm:t>
    </dgm:pt>
    <dgm:pt modelId="{C23F687C-AC78-4D43-B402-D47CF4B05EB3}">
      <dgm:prSet custT="1"/>
      <dgm:spPr/>
      <dgm:t>
        <a:bodyPr/>
        <a:lstStyle/>
        <a:p>
          <a:r>
            <a:rPr lang="es-ES" sz="1200" dirty="0"/>
            <a:t>Jefe(a) de </a:t>
          </a:r>
          <a:r>
            <a:rPr lang="es-ES" sz="1200" dirty="0" smtClean="0"/>
            <a:t>Operaciones</a:t>
          </a:r>
          <a:endParaRPr lang="es-ES" sz="1200" dirty="0"/>
        </a:p>
      </dgm:t>
    </dgm:pt>
    <dgm:pt modelId="{85C5B4DC-3C0B-4A10-8A00-E1775DF4A8AF}" type="parTrans" cxnId="{A9F4ED75-F335-4455-AEBA-9BE93916CF5D}">
      <dgm:prSet/>
      <dgm:spPr/>
      <dgm:t>
        <a:bodyPr/>
        <a:lstStyle/>
        <a:p>
          <a:endParaRPr lang="es-ES" sz="1200"/>
        </a:p>
      </dgm:t>
    </dgm:pt>
    <dgm:pt modelId="{D00324B5-2270-4F32-A81A-87B51D6E55CF}" type="sibTrans" cxnId="{A9F4ED75-F335-4455-AEBA-9BE93916CF5D}">
      <dgm:prSet/>
      <dgm:spPr/>
      <dgm:t>
        <a:bodyPr/>
        <a:lstStyle/>
        <a:p>
          <a:endParaRPr lang="es-ES" sz="1200"/>
        </a:p>
      </dgm:t>
    </dgm:pt>
    <dgm:pt modelId="{DA96DAC3-AF71-43D6-8DD3-39F3CF7547BD}">
      <dgm:prSet custT="1"/>
      <dgm:spPr/>
      <dgm:t>
        <a:bodyPr/>
        <a:lstStyle/>
        <a:p>
          <a:r>
            <a:rPr lang="es-ES" sz="1200" dirty="0" smtClean="0"/>
            <a:t>Jefe(a) de Operación Policial</a:t>
          </a:r>
        </a:p>
      </dgm:t>
    </dgm:pt>
    <dgm:pt modelId="{3F2DA625-680F-4797-B70A-8FFB299DABE6}" type="parTrans" cxnId="{0DC25B9A-ACD6-4F70-8BB8-F9B68C5B1A59}">
      <dgm:prSet/>
      <dgm:spPr/>
      <dgm:t>
        <a:bodyPr/>
        <a:lstStyle/>
        <a:p>
          <a:endParaRPr lang="es-ES"/>
        </a:p>
      </dgm:t>
    </dgm:pt>
    <dgm:pt modelId="{A73B0EFC-F437-4F5A-99FE-26614F03B85C}" type="sibTrans" cxnId="{0DC25B9A-ACD6-4F70-8BB8-F9B68C5B1A59}">
      <dgm:prSet/>
      <dgm:spPr/>
      <dgm:t>
        <a:bodyPr/>
        <a:lstStyle/>
        <a:p>
          <a:endParaRPr lang="es-ES"/>
        </a:p>
      </dgm:t>
    </dgm:pt>
    <dgm:pt modelId="{6F208887-E1DD-4BAC-8E5B-4E0D029F2040}" type="pres">
      <dgm:prSet presAssocID="{E9A79BD6-357A-4D2E-AA92-9DD75E18AB6C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CEC54101-6590-410C-9A8C-0D824D4BEB00}" type="pres">
      <dgm:prSet presAssocID="{7D7C4CF2-6C17-42C5-A377-1F7FB5418524}" presName="hierRoot1" presStyleCnt="0">
        <dgm:presLayoutVars>
          <dgm:hierBranch val="init"/>
        </dgm:presLayoutVars>
      </dgm:prSet>
      <dgm:spPr/>
    </dgm:pt>
    <dgm:pt modelId="{26E65747-8503-4D9F-B263-D977D91A14E1}" type="pres">
      <dgm:prSet presAssocID="{7D7C4CF2-6C17-42C5-A377-1F7FB5418524}" presName="rootComposite1" presStyleCnt="0"/>
      <dgm:spPr/>
    </dgm:pt>
    <dgm:pt modelId="{68D727F5-6F5B-4A9D-A21D-2AD995BDC6AE}" type="pres">
      <dgm:prSet presAssocID="{7D7C4CF2-6C17-42C5-A377-1F7FB5418524}" presName="rootText1" presStyleLbl="node0" presStyleIdx="0" presStyleCnt="1" custScaleX="89362" custScaleY="87172" custLinFactNeighborY="-498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26C6FAE-970E-4806-8149-087755ADAE6E}" type="pres">
      <dgm:prSet presAssocID="{7D7C4CF2-6C17-42C5-A377-1F7FB5418524}" presName="rootConnector1" presStyleLbl="node1" presStyleIdx="0" presStyleCnt="0"/>
      <dgm:spPr/>
      <dgm:t>
        <a:bodyPr/>
        <a:lstStyle/>
        <a:p>
          <a:endParaRPr lang="es-ES"/>
        </a:p>
      </dgm:t>
    </dgm:pt>
    <dgm:pt modelId="{0CD7EF59-8259-4516-A851-4CA5BECD5AAC}" type="pres">
      <dgm:prSet presAssocID="{7D7C4CF2-6C17-42C5-A377-1F7FB5418524}" presName="hierChild2" presStyleCnt="0"/>
      <dgm:spPr/>
    </dgm:pt>
    <dgm:pt modelId="{E38AC8E3-8DA0-46F4-8212-B1DB4EA6B100}" type="pres">
      <dgm:prSet presAssocID="{85C5B4DC-3C0B-4A10-8A00-E1775DF4A8AF}" presName="Name37" presStyleLbl="parChTrans1D2" presStyleIdx="0" presStyleCnt="2"/>
      <dgm:spPr/>
      <dgm:t>
        <a:bodyPr/>
        <a:lstStyle/>
        <a:p>
          <a:endParaRPr lang="es-ES"/>
        </a:p>
      </dgm:t>
    </dgm:pt>
    <dgm:pt modelId="{33028183-A110-4C21-ADB4-1A24F1BDF02C}" type="pres">
      <dgm:prSet presAssocID="{C23F687C-AC78-4D43-B402-D47CF4B05EB3}" presName="hierRoot2" presStyleCnt="0">
        <dgm:presLayoutVars>
          <dgm:hierBranch val="init"/>
        </dgm:presLayoutVars>
      </dgm:prSet>
      <dgm:spPr/>
    </dgm:pt>
    <dgm:pt modelId="{6A136C8A-11B1-40F5-8736-91667387B64D}" type="pres">
      <dgm:prSet presAssocID="{C23F687C-AC78-4D43-B402-D47CF4B05EB3}" presName="rootComposite" presStyleCnt="0"/>
      <dgm:spPr/>
    </dgm:pt>
    <dgm:pt modelId="{49539E38-36C1-4A9D-9E58-3E54CFF6734E}" type="pres">
      <dgm:prSet presAssocID="{C23F687C-AC78-4D43-B402-D47CF4B05EB3}" presName="rootText" presStyleLbl="node2" presStyleIdx="0" presStyleCnt="2" custScaleX="68143" custScaleY="74318" custLinFactNeighborX="-39" custLinFactNeighborY="6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E0A9B9D-5E26-4CB5-87DD-7E5D2DA680A7}" type="pres">
      <dgm:prSet presAssocID="{C23F687C-AC78-4D43-B402-D47CF4B05EB3}" presName="rootConnector" presStyleLbl="node2" presStyleIdx="0" presStyleCnt="2"/>
      <dgm:spPr/>
      <dgm:t>
        <a:bodyPr/>
        <a:lstStyle/>
        <a:p>
          <a:endParaRPr lang="es-ES"/>
        </a:p>
      </dgm:t>
    </dgm:pt>
    <dgm:pt modelId="{454AFD6D-328B-413F-9E0B-289F190CAC65}" type="pres">
      <dgm:prSet presAssocID="{C23F687C-AC78-4D43-B402-D47CF4B05EB3}" presName="hierChild4" presStyleCnt="0"/>
      <dgm:spPr/>
    </dgm:pt>
    <dgm:pt modelId="{4AC09391-558A-4BB3-8952-CE38AD39A071}" type="pres">
      <dgm:prSet presAssocID="{C23F687C-AC78-4D43-B402-D47CF4B05EB3}" presName="hierChild5" presStyleCnt="0"/>
      <dgm:spPr/>
    </dgm:pt>
    <dgm:pt modelId="{B2B87C50-C6D1-4D28-B49B-37DBBEBDF848}" type="pres">
      <dgm:prSet presAssocID="{3F2DA625-680F-4797-B70A-8FFB299DABE6}" presName="Name37" presStyleLbl="parChTrans1D2" presStyleIdx="1" presStyleCnt="2"/>
      <dgm:spPr/>
      <dgm:t>
        <a:bodyPr/>
        <a:lstStyle/>
        <a:p>
          <a:endParaRPr lang="es-ES"/>
        </a:p>
      </dgm:t>
    </dgm:pt>
    <dgm:pt modelId="{272A379E-4CB4-41A3-B565-29DF6B168F1E}" type="pres">
      <dgm:prSet presAssocID="{DA96DAC3-AF71-43D6-8DD3-39F3CF7547BD}" presName="hierRoot2" presStyleCnt="0">
        <dgm:presLayoutVars>
          <dgm:hierBranch val="init"/>
        </dgm:presLayoutVars>
      </dgm:prSet>
      <dgm:spPr/>
    </dgm:pt>
    <dgm:pt modelId="{4C2856D0-6019-4496-949E-0553A69DAF97}" type="pres">
      <dgm:prSet presAssocID="{DA96DAC3-AF71-43D6-8DD3-39F3CF7547BD}" presName="rootComposite" presStyleCnt="0"/>
      <dgm:spPr/>
    </dgm:pt>
    <dgm:pt modelId="{4FA397D3-D417-4C3E-96F1-19F9C799B5AC}" type="pres">
      <dgm:prSet presAssocID="{DA96DAC3-AF71-43D6-8DD3-39F3CF7547BD}" presName="rootText" presStyleLbl="node2" presStyleIdx="1" presStyleCnt="2" custScaleX="68143" custScaleY="74318" custLinFactNeighborX="-39" custLinFactNeighborY="6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E690F87-AAEB-4118-A60C-46DD9DB2DA80}" type="pres">
      <dgm:prSet presAssocID="{DA96DAC3-AF71-43D6-8DD3-39F3CF7547BD}" presName="rootConnector" presStyleLbl="node2" presStyleIdx="1" presStyleCnt="2"/>
      <dgm:spPr/>
      <dgm:t>
        <a:bodyPr/>
        <a:lstStyle/>
        <a:p>
          <a:endParaRPr lang="es-ES"/>
        </a:p>
      </dgm:t>
    </dgm:pt>
    <dgm:pt modelId="{A5AC6333-DD4B-41E5-8D48-6A2E48C9A5A1}" type="pres">
      <dgm:prSet presAssocID="{DA96DAC3-AF71-43D6-8DD3-39F3CF7547BD}" presName="hierChild4" presStyleCnt="0"/>
      <dgm:spPr/>
    </dgm:pt>
    <dgm:pt modelId="{BD4F4E5E-5609-493C-9A8C-26D6558551DB}" type="pres">
      <dgm:prSet presAssocID="{DA96DAC3-AF71-43D6-8DD3-39F3CF7547BD}" presName="hierChild5" presStyleCnt="0"/>
      <dgm:spPr/>
    </dgm:pt>
    <dgm:pt modelId="{48A4FE99-BA88-4F54-B5DB-0C70F57D0702}" type="pres">
      <dgm:prSet presAssocID="{7D7C4CF2-6C17-42C5-A377-1F7FB5418524}" presName="hierChild3" presStyleCnt="0"/>
      <dgm:spPr/>
    </dgm:pt>
  </dgm:ptLst>
  <dgm:cxnLst>
    <dgm:cxn modelId="{326764BC-CCFB-49F8-9B60-B918158E3002}" srcId="{E9A79BD6-357A-4D2E-AA92-9DD75E18AB6C}" destId="{7D7C4CF2-6C17-42C5-A377-1F7FB5418524}" srcOrd="0" destOrd="0" parTransId="{F5EC6016-6D3A-42D9-B653-344BF36E8FAC}" sibTransId="{E00D76E0-394E-4542-A652-3C1BD875D28D}"/>
    <dgm:cxn modelId="{EF67A1F1-E246-4EE8-AA1B-A6E3A7DA768A}" type="presOf" srcId="{C23F687C-AC78-4D43-B402-D47CF4B05EB3}" destId="{6E0A9B9D-5E26-4CB5-87DD-7E5D2DA680A7}" srcOrd="1" destOrd="0" presId="urn:microsoft.com/office/officeart/2005/8/layout/orgChart1"/>
    <dgm:cxn modelId="{0D1B5D3F-37B9-4621-9EA3-9A1968FD2FEA}" type="presOf" srcId="{DA96DAC3-AF71-43D6-8DD3-39F3CF7547BD}" destId="{BE690F87-AAEB-4118-A60C-46DD9DB2DA80}" srcOrd="1" destOrd="0" presId="urn:microsoft.com/office/officeart/2005/8/layout/orgChart1"/>
    <dgm:cxn modelId="{E56CEFB0-9C16-4E94-A91C-200E9A45CC19}" type="presOf" srcId="{3F2DA625-680F-4797-B70A-8FFB299DABE6}" destId="{B2B87C50-C6D1-4D28-B49B-37DBBEBDF848}" srcOrd="0" destOrd="0" presId="urn:microsoft.com/office/officeart/2005/8/layout/orgChart1"/>
    <dgm:cxn modelId="{928127C3-99EF-4E4C-81B1-358EC26DB2FE}" type="presOf" srcId="{85C5B4DC-3C0B-4A10-8A00-E1775DF4A8AF}" destId="{E38AC8E3-8DA0-46F4-8212-B1DB4EA6B100}" srcOrd="0" destOrd="0" presId="urn:microsoft.com/office/officeart/2005/8/layout/orgChart1"/>
    <dgm:cxn modelId="{5B27684A-94F3-42FA-BBCB-6CE77C4BB114}" type="presOf" srcId="{DA96DAC3-AF71-43D6-8DD3-39F3CF7547BD}" destId="{4FA397D3-D417-4C3E-96F1-19F9C799B5AC}" srcOrd="0" destOrd="0" presId="urn:microsoft.com/office/officeart/2005/8/layout/orgChart1"/>
    <dgm:cxn modelId="{5FF9FCCF-F5CD-4F93-8ED7-73197A0B8985}" type="presOf" srcId="{7D7C4CF2-6C17-42C5-A377-1F7FB5418524}" destId="{A26C6FAE-970E-4806-8149-087755ADAE6E}" srcOrd="1" destOrd="0" presId="urn:microsoft.com/office/officeart/2005/8/layout/orgChart1"/>
    <dgm:cxn modelId="{41E38F93-BC45-4545-B5F6-610F82D17EBB}" type="presOf" srcId="{E9A79BD6-357A-4D2E-AA92-9DD75E18AB6C}" destId="{6F208887-E1DD-4BAC-8E5B-4E0D029F2040}" srcOrd="0" destOrd="0" presId="urn:microsoft.com/office/officeart/2005/8/layout/orgChart1"/>
    <dgm:cxn modelId="{0C9E2EF0-CAE2-4DE0-ADF7-323553DDC37C}" type="presOf" srcId="{C23F687C-AC78-4D43-B402-D47CF4B05EB3}" destId="{49539E38-36C1-4A9D-9E58-3E54CFF6734E}" srcOrd="0" destOrd="0" presId="urn:microsoft.com/office/officeart/2005/8/layout/orgChart1"/>
    <dgm:cxn modelId="{63C1DF21-6A78-42C2-BF1A-AEEA7B2EA3C7}" type="presOf" srcId="{7D7C4CF2-6C17-42C5-A377-1F7FB5418524}" destId="{68D727F5-6F5B-4A9D-A21D-2AD995BDC6AE}" srcOrd="0" destOrd="0" presId="urn:microsoft.com/office/officeart/2005/8/layout/orgChart1"/>
    <dgm:cxn modelId="{A9F4ED75-F335-4455-AEBA-9BE93916CF5D}" srcId="{7D7C4CF2-6C17-42C5-A377-1F7FB5418524}" destId="{C23F687C-AC78-4D43-B402-D47CF4B05EB3}" srcOrd="0" destOrd="0" parTransId="{85C5B4DC-3C0B-4A10-8A00-E1775DF4A8AF}" sibTransId="{D00324B5-2270-4F32-A81A-87B51D6E55CF}"/>
    <dgm:cxn modelId="{0DC25B9A-ACD6-4F70-8BB8-F9B68C5B1A59}" srcId="{7D7C4CF2-6C17-42C5-A377-1F7FB5418524}" destId="{DA96DAC3-AF71-43D6-8DD3-39F3CF7547BD}" srcOrd="1" destOrd="0" parTransId="{3F2DA625-680F-4797-B70A-8FFB299DABE6}" sibTransId="{A73B0EFC-F437-4F5A-99FE-26614F03B85C}"/>
    <dgm:cxn modelId="{7E3A7AA8-4818-4F67-903B-4DB818FD33C7}" type="presParOf" srcId="{6F208887-E1DD-4BAC-8E5B-4E0D029F2040}" destId="{CEC54101-6590-410C-9A8C-0D824D4BEB00}" srcOrd="0" destOrd="0" presId="urn:microsoft.com/office/officeart/2005/8/layout/orgChart1"/>
    <dgm:cxn modelId="{A635F5DA-1E46-4009-B9F1-6D1EFB85AF4E}" type="presParOf" srcId="{CEC54101-6590-410C-9A8C-0D824D4BEB00}" destId="{26E65747-8503-4D9F-B263-D977D91A14E1}" srcOrd="0" destOrd="0" presId="urn:microsoft.com/office/officeart/2005/8/layout/orgChart1"/>
    <dgm:cxn modelId="{0D79778B-B5F3-46EC-B91C-61AE76B3EF48}" type="presParOf" srcId="{26E65747-8503-4D9F-B263-D977D91A14E1}" destId="{68D727F5-6F5B-4A9D-A21D-2AD995BDC6AE}" srcOrd="0" destOrd="0" presId="urn:microsoft.com/office/officeart/2005/8/layout/orgChart1"/>
    <dgm:cxn modelId="{69AAD2FF-21C4-4723-A6C5-8E467EA11355}" type="presParOf" srcId="{26E65747-8503-4D9F-B263-D977D91A14E1}" destId="{A26C6FAE-970E-4806-8149-087755ADAE6E}" srcOrd="1" destOrd="0" presId="urn:microsoft.com/office/officeart/2005/8/layout/orgChart1"/>
    <dgm:cxn modelId="{462263F9-D95B-4247-A918-46AF3D395B1C}" type="presParOf" srcId="{CEC54101-6590-410C-9A8C-0D824D4BEB00}" destId="{0CD7EF59-8259-4516-A851-4CA5BECD5AAC}" srcOrd="1" destOrd="0" presId="urn:microsoft.com/office/officeart/2005/8/layout/orgChart1"/>
    <dgm:cxn modelId="{35B85C75-9A10-4676-8E54-203E4ECDACE0}" type="presParOf" srcId="{0CD7EF59-8259-4516-A851-4CA5BECD5AAC}" destId="{E38AC8E3-8DA0-46F4-8212-B1DB4EA6B100}" srcOrd="0" destOrd="0" presId="urn:microsoft.com/office/officeart/2005/8/layout/orgChart1"/>
    <dgm:cxn modelId="{58AC2490-741C-4D8C-A667-127598F7D521}" type="presParOf" srcId="{0CD7EF59-8259-4516-A851-4CA5BECD5AAC}" destId="{33028183-A110-4C21-ADB4-1A24F1BDF02C}" srcOrd="1" destOrd="0" presId="urn:microsoft.com/office/officeart/2005/8/layout/orgChart1"/>
    <dgm:cxn modelId="{BB08C023-7F05-4167-9113-4D963C703ABF}" type="presParOf" srcId="{33028183-A110-4C21-ADB4-1A24F1BDF02C}" destId="{6A136C8A-11B1-40F5-8736-91667387B64D}" srcOrd="0" destOrd="0" presId="urn:microsoft.com/office/officeart/2005/8/layout/orgChart1"/>
    <dgm:cxn modelId="{8D70E47F-2066-44DF-A8AD-151A4210A13D}" type="presParOf" srcId="{6A136C8A-11B1-40F5-8736-91667387B64D}" destId="{49539E38-36C1-4A9D-9E58-3E54CFF6734E}" srcOrd="0" destOrd="0" presId="urn:microsoft.com/office/officeart/2005/8/layout/orgChart1"/>
    <dgm:cxn modelId="{B7E94153-851A-42FF-9B84-18B8887251E6}" type="presParOf" srcId="{6A136C8A-11B1-40F5-8736-91667387B64D}" destId="{6E0A9B9D-5E26-4CB5-87DD-7E5D2DA680A7}" srcOrd="1" destOrd="0" presId="urn:microsoft.com/office/officeart/2005/8/layout/orgChart1"/>
    <dgm:cxn modelId="{72282EB8-494E-4420-AB4E-F47801EAA66B}" type="presParOf" srcId="{33028183-A110-4C21-ADB4-1A24F1BDF02C}" destId="{454AFD6D-328B-413F-9E0B-289F190CAC65}" srcOrd="1" destOrd="0" presId="urn:microsoft.com/office/officeart/2005/8/layout/orgChart1"/>
    <dgm:cxn modelId="{BFC3CC41-81AB-4BCB-A99C-99B25D8CA6E9}" type="presParOf" srcId="{33028183-A110-4C21-ADB4-1A24F1BDF02C}" destId="{4AC09391-558A-4BB3-8952-CE38AD39A071}" srcOrd="2" destOrd="0" presId="urn:microsoft.com/office/officeart/2005/8/layout/orgChart1"/>
    <dgm:cxn modelId="{879E6FB8-A499-4349-B667-28714E550355}" type="presParOf" srcId="{0CD7EF59-8259-4516-A851-4CA5BECD5AAC}" destId="{B2B87C50-C6D1-4D28-B49B-37DBBEBDF848}" srcOrd="2" destOrd="0" presId="urn:microsoft.com/office/officeart/2005/8/layout/orgChart1"/>
    <dgm:cxn modelId="{99E9F6EE-88A8-473B-853D-EEA777B02DBD}" type="presParOf" srcId="{0CD7EF59-8259-4516-A851-4CA5BECD5AAC}" destId="{272A379E-4CB4-41A3-B565-29DF6B168F1E}" srcOrd="3" destOrd="0" presId="urn:microsoft.com/office/officeart/2005/8/layout/orgChart1"/>
    <dgm:cxn modelId="{EF11183D-62C9-4A95-B037-AE089D84CB67}" type="presParOf" srcId="{272A379E-4CB4-41A3-B565-29DF6B168F1E}" destId="{4C2856D0-6019-4496-949E-0553A69DAF97}" srcOrd="0" destOrd="0" presId="urn:microsoft.com/office/officeart/2005/8/layout/orgChart1"/>
    <dgm:cxn modelId="{863713B2-C694-4B49-8B14-6CD7DACEE2F9}" type="presParOf" srcId="{4C2856D0-6019-4496-949E-0553A69DAF97}" destId="{4FA397D3-D417-4C3E-96F1-19F9C799B5AC}" srcOrd="0" destOrd="0" presId="urn:microsoft.com/office/officeart/2005/8/layout/orgChart1"/>
    <dgm:cxn modelId="{AE592DF2-084F-4B52-AE5B-E8ACEBD412B3}" type="presParOf" srcId="{4C2856D0-6019-4496-949E-0553A69DAF97}" destId="{BE690F87-AAEB-4118-A60C-46DD9DB2DA80}" srcOrd="1" destOrd="0" presId="urn:microsoft.com/office/officeart/2005/8/layout/orgChart1"/>
    <dgm:cxn modelId="{A0C7F53E-E53F-42AB-A8F7-078B49EF24AD}" type="presParOf" srcId="{272A379E-4CB4-41A3-B565-29DF6B168F1E}" destId="{A5AC6333-DD4B-41E5-8D48-6A2E48C9A5A1}" srcOrd="1" destOrd="0" presId="urn:microsoft.com/office/officeart/2005/8/layout/orgChart1"/>
    <dgm:cxn modelId="{8E3F4C77-66AC-484B-A102-01AF527201FE}" type="presParOf" srcId="{272A379E-4CB4-41A3-B565-29DF6B168F1E}" destId="{BD4F4E5E-5609-493C-9A8C-26D6558551DB}" srcOrd="2" destOrd="0" presId="urn:microsoft.com/office/officeart/2005/8/layout/orgChart1"/>
    <dgm:cxn modelId="{A287F34D-F1D7-4EB7-B72B-F31B2050ED23}" type="presParOf" srcId="{CEC54101-6590-410C-9A8C-0D824D4BEB00}" destId="{48A4FE99-BA88-4F54-B5DB-0C70F57D0702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8EDAA2E-9E68-4F18-8327-05B5E8B25D76}">
      <dsp:nvSpPr>
        <dsp:cNvPr id="0" name=""/>
        <dsp:cNvSpPr/>
      </dsp:nvSpPr>
      <dsp:spPr>
        <a:xfrm>
          <a:off x="3881800" y="847863"/>
          <a:ext cx="316439" cy="55103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51032"/>
              </a:lnTo>
              <a:lnTo>
                <a:pt x="316439" y="551032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FB49D6E-CCAA-426F-8427-B5C327967864}">
      <dsp:nvSpPr>
        <dsp:cNvPr id="0" name=""/>
        <dsp:cNvSpPr/>
      </dsp:nvSpPr>
      <dsp:spPr>
        <a:xfrm>
          <a:off x="3596160" y="847863"/>
          <a:ext cx="285640" cy="551032"/>
        </a:xfrm>
        <a:custGeom>
          <a:avLst/>
          <a:gdLst/>
          <a:ahLst/>
          <a:cxnLst/>
          <a:rect l="0" t="0" r="0" b="0"/>
          <a:pathLst>
            <a:path>
              <a:moveTo>
                <a:pt x="285640" y="0"/>
              </a:moveTo>
              <a:lnTo>
                <a:pt x="285640" y="551032"/>
              </a:lnTo>
              <a:lnTo>
                <a:pt x="0" y="551032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D113D6C-4A5E-4C7F-A41C-00E5920C75A6}">
      <dsp:nvSpPr>
        <dsp:cNvPr id="0" name=""/>
        <dsp:cNvSpPr/>
      </dsp:nvSpPr>
      <dsp:spPr>
        <a:xfrm>
          <a:off x="5695772" y="2807557"/>
          <a:ext cx="91440" cy="225973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25973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113CEB1-FBE4-4CD2-86E6-4FE189942FC0}">
      <dsp:nvSpPr>
        <dsp:cNvPr id="0" name=""/>
        <dsp:cNvSpPr/>
      </dsp:nvSpPr>
      <dsp:spPr>
        <a:xfrm>
          <a:off x="3881800" y="847863"/>
          <a:ext cx="1859691" cy="129850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190963"/>
              </a:lnTo>
              <a:lnTo>
                <a:pt x="1859691" y="1190963"/>
              </a:lnTo>
              <a:lnTo>
                <a:pt x="1859691" y="1298508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050C0D1-7AB8-42EE-8C89-AD63AD307A0C}">
      <dsp:nvSpPr>
        <dsp:cNvPr id="0" name=""/>
        <dsp:cNvSpPr/>
      </dsp:nvSpPr>
      <dsp:spPr>
        <a:xfrm>
          <a:off x="2352228" y="2808970"/>
          <a:ext cx="1582608" cy="21804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10495"/>
              </a:lnTo>
              <a:lnTo>
                <a:pt x="1582608" y="110495"/>
              </a:lnTo>
              <a:lnTo>
                <a:pt x="1582608" y="218040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8FDEA60-C41D-4E4C-A55E-B64C419B035E}">
      <dsp:nvSpPr>
        <dsp:cNvPr id="0" name=""/>
        <dsp:cNvSpPr/>
      </dsp:nvSpPr>
      <dsp:spPr>
        <a:xfrm>
          <a:off x="1770609" y="3575062"/>
          <a:ext cx="114174" cy="102697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026974"/>
              </a:lnTo>
              <a:lnTo>
                <a:pt x="114174" y="1026974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031CED0-4633-4A3D-B693-D5ED4C36BD78}">
      <dsp:nvSpPr>
        <dsp:cNvPr id="0" name=""/>
        <dsp:cNvSpPr/>
      </dsp:nvSpPr>
      <dsp:spPr>
        <a:xfrm>
          <a:off x="1770609" y="3575062"/>
          <a:ext cx="114174" cy="39821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98212"/>
              </a:lnTo>
              <a:lnTo>
                <a:pt x="114174" y="398212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1A82463-FC84-4563-8C0D-86BD79C96A27}">
      <dsp:nvSpPr>
        <dsp:cNvPr id="0" name=""/>
        <dsp:cNvSpPr/>
      </dsp:nvSpPr>
      <dsp:spPr>
        <a:xfrm>
          <a:off x="2306508" y="2808970"/>
          <a:ext cx="91440" cy="218040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10495"/>
              </a:lnTo>
              <a:lnTo>
                <a:pt x="48690" y="110495"/>
              </a:lnTo>
              <a:lnTo>
                <a:pt x="48690" y="218040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E38DB4F-2A3A-4680-ABBE-7ACA1A03D492}">
      <dsp:nvSpPr>
        <dsp:cNvPr id="0" name=""/>
        <dsp:cNvSpPr/>
      </dsp:nvSpPr>
      <dsp:spPr>
        <a:xfrm>
          <a:off x="151161" y="3575954"/>
          <a:ext cx="91440" cy="1736403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736403"/>
              </a:lnTo>
              <a:lnTo>
                <a:pt x="119969" y="1736403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0C79F3A-4A37-46E4-9F6B-F8DEA0CE7682}">
      <dsp:nvSpPr>
        <dsp:cNvPr id="0" name=""/>
        <dsp:cNvSpPr/>
      </dsp:nvSpPr>
      <dsp:spPr>
        <a:xfrm>
          <a:off x="151161" y="3575954"/>
          <a:ext cx="91440" cy="1016435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016435"/>
              </a:lnTo>
              <a:lnTo>
                <a:pt x="119969" y="1016435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6E51D0A-B5A9-45BC-B474-608A0E57C3F9}">
      <dsp:nvSpPr>
        <dsp:cNvPr id="0" name=""/>
        <dsp:cNvSpPr/>
      </dsp:nvSpPr>
      <dsp:spPr>
        <a:xfrm>
          <a:off x="151161" y="3575954"/>
          <a:ext cx="91440" cy="381783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81783"/>
              </a:lnTo>
              <a:lnTo>
                <a:pt x="119969" y="381783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45E1DF5-02DC-4C41-AE20-0B03127DAB7D}">
      <dsp:nvSpPr>
        <dsp:cNvPr id="0" name=""/>
        <dsp:cNvSpPr/>
      </dsp:nvSpPr>
      <dsp:spPr>
        <a:xfrm>
          <a:off x="781470" y="2808970"/>
          <a:ext cx="1570757" cy="218931"/>
        </a:xfrm>
        <a:custGeom>
          <a:avLst/>
          <a:gdLst/>
          <a:ahLst/>
          <a:cxnLst/>
          <a:rect l="0" t="0" r="0" b="0"/>
          <a:pathLst>
            <a:path>
              <a:moveTo>
                <a:pt x="1570757" y="0"/>
              </a:moveTo>
              <a:lnTo>
                <a:pt x="1570757" y="111386"/>
              </a:lnTo>
              <a:lnTo>
                <a:pt x="0" y="111386"/>
              </a:lnTo>
              <a:lnTo>
                <a:pt x="0" y="218931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A525462-8093-45FE-8E93-0A9BAC433C22}">
      <dsp:nvSpPr>
        <dsp:cNvPr id="0" name=""/>
        <dsp:cNvSpPr/>
      </dsp:nvSpPr>
      <dsp:spPr>
        <a:xfrm>
          <a:off x="2352228" y="847863"/>
          <a:ext cx="1529572" cy="1299922"/>
        </a:xfrm>
        <a:custGeom>
          <a:avLst/>
          <a:gdLst/>
          <a:ahLst/>
          <a:cxnLst/>
          <a:rect l="0" t="0" r="0" b="0"/>
          <a:pathLst>
            <a:path>
              <a:moveTo>
                <a:pt x="1529572" y="0"/>
              </a:moveTo>
              <a:lnTo>
                <a:pt x="1529572" y="1192376"/>
              </a:lnTo>
              <a:lnTo>
                <a:pt x="0" y="1192376"/>
              </a:lnTo>
              <a:lnTo>
                <a:pt x="0" y="1299922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62A8FF7-AE6E-466B-B670-CE00EE3C1C7E}">
      <dsp:nvSpPr>
        <dsp:cNvPr id="0" name=""/>
        <dsp:cNvSpPr/>
      </dsp:nvSpPr>
      <dsp:spPr>
        <a:xfrm>
          <a:off x="2958323" y="1127"/>
          <a:ext cx="1846954" cy="84673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ES" sz="1200" b="0" kern="1200" dirty="0">
              <a:solidFill>
                <a:srgbClr val="000000"/>
              </a:solidFill>
              <a:latin typeface="+mn-lt"/>
            </a:rPr>
            <a:t>Comisario(a) General</a:t>
          </a:r>
        </a:p>
      </dsp:txBody>
      <dsp:txXfrm>
        <a:off x="2958323" y="1127"/>
        <a:ext cx="1846954" cy="846736"/>
      </dsp:txXfrm>
    </dsp:sp>
    <dsp:sp modelId="{A122AB98-6AEB-4224-8BB5-6741593B0990}">
      <dsp:nvSpPr>
        <dsp:cNvPr id="0" name=""/>
        <dsp:cNvSpPr/>
      </dsp:nvSpPr>
      <dsp:spPr>
        <a:xfrm>
          <a:off x="1572031" y="2147786"/>
          <a:ext cx="1560392" cy="66118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ES" sz="1200" b="0" kern="1200" dirty="0">
              <a:solidFill>
                <a:srgbClr val="000000"/>
              </a:solidFill>
              <a:latin typeface="+mn-lt"/>
            </a:rPr>
            <a:t>Comisario(a) en Jefe</a:t>
          </a:r>
        </a:p>
      </dsp:txBody>
      <dsp:txXfrm>
        <a:off x="1572031" y="2147786"/>
        <a:ext cx="1560392" cy="661184"/>
      </dsp:txXfrm>
    </dsp:sp>
    <dsp:sp modelId="{ED594E61-EBC6-4320-BEE6-95D01A1336D6}">
      <dsp:nvSpPr>
        <dsp:cNvPr id="0" name=""/>
        <dsp:cNvSpPr/>
      </dsp:nvSpPr>
      <dsp:spPr>
        <a:xfrm>
          <a:off x="50734" y="3027902"/>
          <a:ext cx="1461471" cy="54805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kern="1200" dirty="0">
              <a:solidFill>
                <a:srgbClr val="000000"/>
              </a:solidFill>
              <a:latin typeface="+mn-lt"/>
            </a:rPr>
            <a:t>Inspector(a) General</a:t>
          </a:r>
          <a:r>
            <a:rPr lang="es-ES" sz="1200" kern="1200" dirty="0">
              <a:solidFill>
                <a:srgbClr val="000000"/>
              </a:solidFill>
            </a:rPr>
            <a:t> </a:t>
          </a:r>
          <a:br>
            <a:rPr lang="es-ES" sz="1200" kern="1200" dirty="0">
              <a:solidFill>
                <a:srgbClr val="000000"/>
              </a:solidFill>
            </a:rPr>
          </a:br>
          <a:r>
            <a:rPr lang="es-ES" sz="1200" kern="1200" dirty="0">
              <a:solidFill>
                <a:srgbClr val="000000"/>
              </a:solidFill>
            </a:rPr>
            <a:t>de Policía</a:t>
          </a:r>
          <a:endParaRPr lang="es-ES" sz="1200" kern="1200" dirty="0"/>
        </a:p>
      </dsp:txBody>
      <dsp:txXfrm>
        <a:off x="50734" y="3027902"/>
        <a:ext cx="1461471" cy="548051"/>
      </dsp:txXfrm>
    </dsp:sp>
    <dsp:sp modelId="{2A84D9CC-BE7F-45F2-9A3C-B440FA7B59F5}">
      <dsp:nvSpPr>
        <dsp:cNvPr id="0" name=""/>
        <dsp:cNvSpPr/>
      </dsp:nvSpPr>
      <dsp:spPr>
        <a:xfrm>
          <a:off x="271131" y="3696200"/>
          <a:ext cx="1280251" cy="52307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/>
            <a:t>Director(a) de Policía de Proximidad</a:t>
          </a:r>
        </a:p>
      </dsp:txBody>
      <dsp:txXfrm>
        <a:off x="271131" y="3696200"/>
        <a:ext cx="1280251" cy="523075"/>
      </dsp:txXfrm>
    </dsp:sp>
    <dsp:sp modelId="{1BF57426-8FB1-4FE1-A967-3A489DE2AAE8}">
      <dsp:nvSpPr>
        <dsp:cNvPr id="0" name=""/>
        <dsp:cNvSpPr/>
      </dsp:nvSpPr>
      <dsp:spPr>
        <a:xfrm>
          <a:off x="271131" y="4330851"/>
          <a:ext cx="1280251" cy="52307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/>
            <a:t>Director(a) de </a:t>
          </a:r>
          <a:br>
            <a:rPr lang="es-ES" sz="1200" kern="1200" dirty="0"/>
          </a:br>
          <a:r>
            <a:rPr lang="es-ES" sz="1200" kern="1200" dirty="0"/>
            <a:t>Vialidad y Tránsito</a:t>
          </a:r>
        </a:p>
      </dsp:txBody>
      <dsp:txXfrm>
        <a:off x="271131" y="4330851"/>
        <a:ext cx="1280251" cy="523075"/>
      </dsp:txXfrm>
    </dsp:sp>
    <dsp:sp modelId="{B1F844C1-E160-4E13-A4B1-4A6A7989510D}">
      <dsp:nvSpPr>
        <dsp:cNvPr id="0" name=""/>
        <dsp:cNvSpPr/>
      </dsp:nvSpPr>
      <dsp:spPr>
        <a:xfrm>
          <a:off x="271131" y="4960294"/>
          <a:ext cx="1280251" cy="70412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/>
            <a:t>Director(a) de Policía de Operaciones Especiales</a:t>
          </a:r>
        </a:p>
      </dsp:txBody>
      <dsp:txXfrm>
        <a:off x="271131" y="4960294"/>
        <a:ext cx="1280251" cy="704125"/>
      </dsp:txXfrm>
    </dsp:sp>
    <dsp:sp modelId="{FBA7BDB1-91E2-4247-A4E8-97B75CB96E63}">
      <dsp:nvSpPr>
        <dsp:cNvPr id="0" name=""/>
        <dsp:cNvSpPr/>
      </dsp:nvSpPr>
      <dsp:spPr>
        <a:xfrm>
          <a:off x="1624462" y="3027011"/>
          <a:ext cx="1461471" cy="54805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kern="1200" dirty="0">
              <a:solidFill>
                <a:srgbClr val="000000"/>
              </a:solidFill>
              <a:latin typeface="+mn-lt"/>
            </a:rPr>
            <a:t>Inspector(a)</a:t>
          </a:r>
          <a:r>
            <a:rPr lang="es-ES" sz="1200" kern="1200" dirty="0"/>
            <a:t> General </a:t>
          </a:r>
          <a:br>
            <a:rPr lang="es-ES" sz="1200" kern="1200" dirty="0"/>
          </a:br>
          <a:r>
            <a:rPr lang="es-ES" sz="1200" kern="1200" dirty="0"/>
            <a:t>de Investigación</a:t>
          </a:r>
        </a:p>
      </dsp:txBody>
      <dsp:txXfrm>
        <a:off x="1624462" y="3027011"/>
        <a:ext cx="1461471" cy="548051"/>
      </dsp:txXfrm>
    </dsp:sp>
    <dsp:sp modelId="{1FF5DE20-848C-49FC-979F-B94FD4AF5559}">
      <dsp:nvSpPr>
        <dsp:cNvPr id="0" name=""/>
        <dsp:cNvSpPr/>
      </dsp:nvSpPr>
      <dsp:spPr>
        <a:xfrm>
          <a:off x="1884784" y="3711737"/>
          <a:ext cx="1280251" cy="52307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/>
            <a:t>Director(a) de Policía de Investigación </a:t>
          </a:r>
        </a:p>
      </dsp:txBody>
      <dsp:txXfrm>
        <a:off x="1884784" y="3711737"/>
        <a:ext cx="1280251" cy="523075"/>
      </dsp:txXfrm>
    </dsp:sp>
    <dsp:sp modelId="{747D692C-BCC4-4138-8E77-17266B6704F2}">
      <dsp:nvSpPr>
        <dsp:cNvPr id="0" name=""/>
        <dsp:cNvSpPr/>
      </dsp:nvSpPr>
      <dsp:spPr>
        <a:xfrm>
          <a:off x="1884784" y="4340499"/>
          <a:ext cx="1280251" cy="52307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/>
            <a:t>Director(a) de Análisis</a:t>
          </a:r>
        </a:p>
      </dsp:txBody>
      <dsp:txXfrm>
        <a:off x="1884784" y="4340499"/>
        <a:ext cx="1280251" cy="523075"/>
      </dsp:txXfrm>
    </dsp:sp>
    <dsp:sp modelId="{F56CDC62-31A5-4651-9C73-11BE5BA6CB6B}">
      <dsp:nvSpPr>
        <dsp:cNvPr id="0" name=""/>
        <dsp:cNvSpPr/>
      </dsp:nvSpPr>
      <dsp:spPr>
        <a:xfrm>
          <a:off x="3204100" y="3027011"/>
          <a:ext cx="1461471" cy="54805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/>
            <a:t>Director(a) de Protección Civil</a:t>
          </a:r>
        </a:p>
      </dsp:txBody>
      <dsp:txXfrm>
        <a:off x="3204100" y="3027011"/>
        <a:ext cx="1461471" cy="548051"/>
      </dsp:txXfrm>
    </dsp:sp>
    <dsp:sp modelId="{C9E22439-2D55-4D43-833A-188C9330BEB1}">
      <dsp:nvSpPr>
        <dsp:cNvPr id="0" name=""/>
        <dsp:cNvSpPr/>
      </dsp:nvSpPr>
      <dsp:spPr>
        <a:xfrm>
          <a:off x="4961864" y="2146372"/>
          <a:ext cx="1559255" cy="66118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kern="1200" dirty="0">
              <a:solidFill>
                <a:srgbClr val="000000"/>
              </a:solidFill>
              <a:latin typeface="+mn-lt"/>
            </a:rPr>
            <a:t>Inspector(a) General de Inteligencia</a:t>
          </a:r>
        </a:p>
      </dsp:txBody>
      <dsp:txXfrm>
        <a:off x="4961864" y="2146372"/>
        <a:ext cx="1559255" cy="661184"/>
      </dsp:txXfrm>
    </dsp:sp>
    <dsp:sp modelId="{BD0A02EB-977B-47DE-9AA5-493692DCF9EA}">
      <dsp:nvSpPr>
        <dsp:cNvPr id="0" name=""/>
        <dsp:cNvSpPr/>
      </dsp:nvSpPr>
      <dsp:spPr>
        <a:xfrm>
          <a:off x="4961864" y="3033530"/>
          <a:ext cx="1559255" cy="70212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/>
            <a:t>Director(a) de Comando, Control, Comunicaciones y Computo</a:t>
          </a:r>
        </a:p>
      </dsp:txBody>
      <dsp:txXfrm>
        <a:off x="4961864" y="3033530"/>
        <a:ext cx="1559255" cy="702123"/>
      </dsp:txXfrm>
    </dsp:sp>
    <dsp:sp modelId="{C0FB310D-F416-45BD-92C1-AA2FA79B00BD}">
      <dsp:nvSpPr>
        <dsp:cNvPr id="0" name=""/>
        <dsp:cNvSpPr/>
      </dsp:nvSpPr>
      <dsp:spPr>
        <a:xfrm>
          <a:off x="1995566" y="1077078"/>
          <a:ext cx="1600593" cy="64363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/>
            <a:t>Director(a) Administrativo(a) y Enlace Municipal</a:t>
          </a:r>
        </a:p>
      </dsp:txBody>
      <dsp:txXfrm>
        <a:off x="1995566" y="1077078"/>
        <a:ext cx="1600593" cy="643633"/>
      </dsp:txXfrm>
    </dsp:sp>
    <dsp:sp modelId="{5D443C14-ECA3-4E86-9937-F50E790B95AD}">
      <dsp:nvSpPr>
        <dsp:cNvPr id="0" name=""/>
        <dsp:cNvSpPr/>
      </dsp:nvSpPr>
      <dsp:spPr>
        <a:xfrm>
          <a:off x="4198240" y="1077078"/>
          <a:ext cx="1601126" cy="64363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/>
            <a:t>Director(a) de Academia, Formación y Especialización Policial</a:t>
          </a:r>
        </a:p>
      </dsp:txBody>
      <dsp:txXfrm>
        <a:off x="4198240" y="1077078"/>
        <a:ext cx="1601126" cy="643633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04819AC-19E4-4834-8164-29C348A4CE8C}">
      <dsp:nvSpPr>
        <dsp:cNvPr id="0" name=""/>
        <dsp:cNvSpPr/>
      </dsp:nvSpPr>
      <dsp:spPr>
        <a:xfrm>
          <a:off x="1246672" y="1748153"/>
          <a:ext cx="91440" cy="646525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32365"/>
              </a:lnTo>
              <a:lnTo>
                <a:pt x="46400" y="332365"/>
              </a:lnTo>
              <a:lnTo>
                <a:pt x="46400" y="646525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8D727F5-6F5B-4A9D-A21D-2AD995BDC6AE}">
      <dsp:nvSpPr>
        <dsp:cNvPr id="0" name=""/>
        <dsp:cNvSpPr/>
      </dsp:nvSpPr>
      <dsp:spPr>
        <a:xfrm>
          <a:off x="0" y="439947"/>
          <a:ext cx="2584785" cy="130820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Área de Control y Gestión</a:t>
          </a:r>
        </a:p>
      </dsp:txBody>
      <dsp:txXfrm>
        <a:off x="0" y="439947"/>
        <a:ext cx="2584785" cy="1308205"/>
      </dsp:txXfrm>
    </dsp:sp>
    <dsp:sp modelId="{A99812C4-2663-4D9F-8C32-3124AF6958E3}">
      <dsp:nvSpPr>
        <dsp:cNvPr id="0" name=""/>
        <dsp:cNvSpPr/>
      </dsp:nvSpPr>
      <dsp:spPr>
        <a:xfrm>
          <a:off x="213067" y="2394678"/>
          <a:ext cx="2160012" cy="116689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Analistas</a:t>
          </a:r>
          <a:endParaRPr lang="es-ES" sz="1200" kern="1200" dirty="0"/>
        </a:p>
      </dsp:txBody>
      <dsp:txXfrm>
        <a:off x="213067" y="2394678"/>
        <a:ext cx="2160012" cy="1166893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C7541B4-6136-45CB-8770-663459A25598}">
      <dsp:nvSpPr>
        <dsp:cNvPr id="0" name=""/>
        <dsp:cNvSpPr/>
      </dsp:nvSpPr>
      <dsp:spPr>
        <a:xfrm>
          <a:off x="5447193" y="1988185"/>
          <a:ext cx="91440" cy="354483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54483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2FB5CC2-3F72-4AC8-AF94-50272EAD0FAB}">
      <dsp:nvSpPr>
        <dsp:cNvPr id="0" name=""/>
        <dsp:cNvSpPr/>
      </dsp:nvSpPr>
      <dsp:spPr>
        <a:xfrm>
          <a:off x="3771630" y="926910"/>
          <a:ext cx="1721282" cy="29836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50870"/>
              </a:lnTo>
              <a:lnTo>
                <a:pt x="1721282" y="150870"/>
              </a:lnTo>
              <a:lnTo>
                <a:pt x="1721282" y="298361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1CAADBC-7242-4F4F-959F-BAD93FBF6928}">
      <dsp:nvSpPr>
        <dsp:cNvPr id="0" name=""/>
        <dsp:cNvSpPr/>
      </dsp:nvSpPr>
      <dsp:spPr>
        <a:xfrm>
          <a:off x="3175239" y="3242293"/>
          <a:ext cx="91440" cy="235479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35479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B2AC130-DFD5-4289-858A-2D5CBBF9140D}">
      <dsp:nvSpPr>
        <dsp:cNvPr id="0" name=""/>
        <dsp:cNvSpPr/>
      </dsp:nvSpPr>
      <dsp:spPr>
        <a:xfrm>
          <a:off x="2062137" y="1988185"/>
          <a:ext cx="1158821" cy="35448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06992"/>
              </a:lnTo>
              <a:lnTo>
                <a:pt x="1158821" y="206992"/>
              </a:lnTo>
              <a:lnTo>
                <a:pt x="1158821" y="354483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A641218-B59B-4AC9-8D8C-AEA992899D24}">
      <dsp:nvSpPr>
        <dsp:cNvPr id="0" name=""/>
        <dsp:cNvSpPr/>
      </dsp:nvSpPr>
      <dsp:spPr>
        <a:xfrm>
          <a:off x="1023120" y="1988185"/>
          <a:ext cx="1039017" cy="354483"/>
        </a:xfrm>
        <a:custGeom>
          <a:avLst/>
          <a:gdLst/>
          <a:ahLst/>
          <a:cxnLst/>
          <a:rect l="0" t="0" r="0" b="0"/>
          <a:pathLst>
            <a:path>
              <a:moveTo>
                <a:pt x="1039017" y="0"/>
              </a:moveTo>
              <a:lnTo>
                <a:pt x="1039017" y="206992"/>
              </a:lnTo>
              <a:lnTo>
                <a:pt x="0" y="206992"/>
              </a:lnTo>
              <a:lnTo>
                <a:pt x="0" y="354483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6748039-6874-42B3-9C6B-2A687CAEDF97}">
      <dsp:nvSpPr>
        <dsp:cNvPr id="0" name=""/>
        <dsp:cNvSpPr/>
      </dsp:nvSpPr>
      <dsp:spPr>
        <a:xfrm>
          <a:off x="2062137" y="926910"/>
          <a:ext cx="1709493" cy="298361"/>
        </a:xfrm>
        <a:custGeom>
          <a:avLst/>
          <a:gdLst/>
          <a:ahLst/>
          <a:cxnLst/>
          <a:rect l="0" t="0" r="0" b="0"/>
          <a:pathLst>
            <a:path>
              <a:moveTo>
                <a:pt x="1709493" y="0"/>
              </a:moveTo>
              <a:lnTo>
                <a:pt x="1709493" y="150870"/>
              </a:lnTo>
              <a:lnTo>
                <a:pt x="0" y="150870"/>
              </a:lnTo>
              <a:lnTo>
                <a:pt x="0" y="298361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6D99192-4F64-487A-BE9B-B4D3790AE7BC}">
      <dsp:nvSpPr>
        <dsp:cNvPr id="0" name=""/>
        <dsp:cNvSpPr/>
      </dsp:nvSpPr>
      <dsp:spPr>
        <a:xfrm>
          <a:off x="2574461" y="0"/>
          <a:ext cx="2394339" cy="92691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b="0" kern="1200" dirty="0">
              <a:cs typeface="Arial" charset="0"/>
            </a:rPr>
            <a:t>Coordinador (a) de </a:t>
          </a:r>
          <a:r>
            <a:rPr lang="es-MX" altLang="es-MX" sz="1200" b="0" kern="1200" dirty="0" smtClean="0">
              <a:cs typeface="Arial" charset="0"/>
            </a:rPr>
            <a:t>Reclusorios</a:t>
          </a:r>
          <a:endParaRPr lang="es-MX" altLang="es-MX" sz="1200" b="0" kern="1200" dirty="0">
            <a:cs typeface="Arial" charset="0"/>
          </a:endParaRPr>
        </a:p>
      </dsp:txBody>
      <dsp:txXfrm>
        <a:off x="2574461" y="0"/>
        <a:ext cx="2394339" cy="926910"/>
      </dsp:txXfrm>
    </dsp:sp>
    <dsp:sp modelId="{19FBE8A8-D4BA-45D1-97CD-FF1210CD856F}">
      <dsp:nvSpPr>
        <dsp:cNvPr id="0" name=""/>
        <dsp:cNvSpPr/>
      </dsp:nvSpPr>
      <dsp:spPr>
        <a:xfrm>
          <a:off x="1108496" y="1225271"/>
          <a:ext cx="1907281" cy="76291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b="0" kern="1200" dirty="0" smtClean="0">
              <a:cs typeface="Arial" charset="0"/>
            </a:rPr>
            <a:t>Jefe(a) de Reclusorios</a:t>
          </a:r>
        </a:p>
      </dsp:txBody>
      <dsp:txXfrm>
        <a:off x="1108496" y="1225271"/>
        <a:ext cx="1907281" cy="762914"/>
      </dsp:txXfrm>
    </dsp:sp>
    <dsp:sp modelId="{9EF5B1E7-4642-446F-802A-010E77A6D315}">
      <dsp:nvSpPr>
        <dsp:cNvPr id="0" name=""/>
        <dsp:cNvSpPr/>
      </dsp:nvSpPr>
      <dsp:spPr>
        <a:xfrm>
          <a:off x="71796" y="2342669"/>
          <a:ext cx="1902646" cy="89962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b="0" kern="1200" dirty="0">
              <a:cs typeface="Arial" charset="0"/>
            </a:rPr>
            <a:t>Encargados(as) de </a:t>
          </a:r>
          <a:r>
            <a:rPr lang="es-MX" altLang="es-MX" sz="1200" b="0" kern="1200" dirty="0" smtClean="0">
              <a:cs typeface="Arial" charset="0"/>
            </a:rPr>
            <a:t>Turno</a:t>
          </a:r>
          <a:endParaRPr lang="es-MX" altLang="es-MX" sz="1200" b="0" kern="1200" dirty="0">
            <a:cs typeface="Arial" charset="0"/>
          </a:endParaRPr>
        </a:p>
      </dsp:txBody>
      <dsp:txXfrm>
        <a:off x="71796" y="2342669"/>
        <a:ext cx="1902646" cy="899624"/>
      </dsp:txXfrm>
    </dsp:sp>
    <dsp:sp modelId="{16B5BDFF-F3F9-455E-9A06-4FDFC9DB382B}">
      <dsp:nvSpPr>
        <dsp:cNvPr id="0" name=""/>
        <dsp:cNvSpPr/>
      </dsp:nvSpPr>
      <dsp:spPr>
        <a:xfrm>
          <a:off x="2269425" y="2342669"/>
          <a:ext cx="1903067" cy="89962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b="0" kern="1200" dirty="0">
              <a:cs typeface="Arial" charset="0"/>
            </a:rPr>
            <a:t>Supervisores(as) de </a:t>
          </a:r>
          <a:r>
            <a:rPr lang="es-MX" altLang="es-MX" sz="1200" b="0" kern="1200" dirty="0" smtClean="0">
              <a:cs typeface="Arial" charset="0"/>
            </a:rPr>
            <a:t>Reclusorios</a:t>
          </a:r>
          <a:endParaRPr lang="es-MX" altLang="es-MX" sz="1200" b="0" kern="1200" dirty="0">
            <a:cs typeface="Arial" charset="0"/>
          </a:endParaRPr>
        </a:p>
      </dsp:txBody>
      <dsp:txXfrm>
        <a:off x="2269425" y="2342669"/>
        <a:ext cx="1903067" cy="899624"/>
      </dsp:txXfrm>
    </dsp:sp>
    <dsp:sp modelId="{30FFB312-E2B7-4DAF-BC4F-35A9624DCD38}">
      <dsp:nvSpPr>
        <dsp:cNvPr id="0" name=""/>
        <dsp:cNvSpPr/>
      </dsp:nvSpPr>
      <dsp:spPr>
        <a:xfrm>
          <a:off x="2276343" y="3477772"/>
          <a:ext cx="1889231" cy="150371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sz="1200" b="0" kern="1200" dirty="0" smtClean="0">
              <a:cs typeface="Arial" charset="0"/>
            </a:rPr>
            <a:t>Custodios</a:t>
          </a:r>
          <a:endParaRPr lang="es-MX" sz="1200" b="0" kern="1200" dirty="0">
            <a:cs typeface="Arial" charset="0"/>
          </a:endParaRPr>
        </a:p>
      </dsp:txBody>
      <dsp:txXfrm>
        <a:off x="2276343" y="3477772"/>
        <a:ext cx="1889231" cy="1503711"/>
      </dsp:txXfrm>
    </dsp:sp>
    <dsp:sp modelId="{0E4A1FB2-B936-4A45-9B17-4DC72B6EC80F}">
      <dsp:nvSpPr>
        <dsp:cNvPr id="0" name=""/>
        <dsp:cNvSpPr/>
      </dsp:nvSpPr>
      <dsp:spPr>
        <a:xfrm>
          <a:off x="4539272" y="1225271"/>
          <a:ext cx="1907281" cy="76291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b="0" kern="1200" dirty="0">
              <a:cs typeface="Arial" charset="0"/>
            </a:rPr>
            <a:t>Jefe(a) de 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b="0" kern="1200" dirty="0">
              <a:cs typeface="Arial" charset="0"/>
            </a:rPr>
            <a:t>Médicos(as</a:t>
          </a:r>
          <a:r>
            <a:rPr lang="es-MX" altLang="es-MX" sz="1200" b="0" kern="1200" dirty="0" smtClean="0">
              <a:cs typeface="Arial" charset="0"/>
            </a:rPr>
            <a:t>)</a:t>
          </a:r>
          <a:endParaRPr lang="es-MX" altLang="es-MX" sz="1200" b="0" kern="1200" dirty="0">
            <a:cs typeface="Arial" charset="0"/>
          </a:endParaRPr>
        </a:p>
      </dsp:txBody>
      <dsp:txXfrm>
        <a:off x="4539272" y="1225271"/>
        <a:ext cx="1907281" cy="762914"/>
      </dsp:txXfrm>
    </dsp:sp>
    <dsp:sp modelId="{B651DCB6-AAF6-4973-9416-A5FBDCD184AD}">
      <dsp:nvSpPr>
        <dsp:cNvPr id="0" name=""/>
        <dsp:cNvSpPr/>
      </dsp:nvSpPr>
      <dsp:spPr>
        <a:xfrm>
          <a:off x="4539272" y="2342669"/>
          <a:ext cx="1907281" cy="89962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b="0" kern="1200" dirty="0" smtClean="0">
              <a:cs typeface="Arial" charset="0"/>
            </a:rPr>
            <a:t>Médicos(as)</a:t>
          </a:r>
          <a:endParaRPr lang="es-MX" altLang="es-MX" sz="1200" b="0" kern="1200" dirty="0">
            <a:cs typeface="Arial" charset="0"/>
          </a:endParaRPr>
        </a:p>
      </dsp:txBody>
      <dsp:txXfrm>
        <a:off x="4539272" y="2342669"/>
        <a:ext cx="1907281" cy="899624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D443F89-EE1A-4587-8026-2DAF4F422C48}">
      <dsp:nvSpPr>
        <dsp:cNvPr id="0" name=""/>
        <dsp:cNvSpPr/>
      </dsp:nvSpPr>
      <dsp:spPr>
        <a:xfrm>
          <a:off x="3891127" y="847666"/>
          <a:ext cx="134409" cy="2223378"/>
        </a:xfrm>
        <a:custGeom>
          <a:avLst/>
          <a:gdLst/>
          <a:ahLst/>
          <a:cxnLst/>
          <a:rect l="0" t="0" r="0" b="0"/>
          <a:pathLst>
            <a:path>
              <a:moveTo>
                <a:pt x="134409" y="0"/>
              </a:moveTo>
              <a:lnTo>
                <a:pt x="134409" y="2223378"/>
              </a:lnTo>
              <a:lnTo>
                <a:pt x="0" y="2223378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C72D548-AED4-4925-B1B4-CD01AD9FB7A3}">
      <dsp:nvSpPr>
        <dsp:cNvPr id="0" name=""/>
        <dsp:cNvSpPr/>
      </dsp:nvSpPr>
      <dsp:spPr>
        <a:xfrm>
          <a:off x="4025537" y="847666"/>
          <a:ext cx="152759" cy="129423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94232"/>
              </a:lnTo>
              <a:lnTo>
                <a:pt x="152759" y="1294232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1B1937B-DD43-4E32-8BD6-BE7202C22344}">
      <dsp:nvSpPr>
        <dsp:cNvPr id="0" name=""/>
        <dsp:cNvSpPr/>
      </dsp:nvSpPr>
      <dsp:spPr>
        <a:xfrm>
          <a:off x="3850113" y="847666"/>
          <a:ext cx="175424" cy="1294232"/>
        </a:xfrm>
        <a:custGeom>
          <a:avLst/>
          <a:gdLst/>
          <a:ahLst/>
          <a:cxnLst/>
          <a:rect l="0" t="0" r="0" b="0"/>
          <a:pathLst>
            <a:path>
              <a:moveTo>
                <a:pt x="175424" y="0"/>
              </a:moveTo>
              <a:lnTo>
                <a:pt x="175424" y="1294232"/>
              </a:lnTo>
              <a:lnTo>
                <a:pt x="0" y="1294232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BD2C7AA-A546-4203-8648-110E447EA4E9}">
      <dsp:nvSpPr>
        <dsp:cNvPr id="0" name=""/>
        <dsp:cNvSpPr/>
      </dsp:nvSpPr>
      <dsp:spPr>
        <a:xfrm>
          <a:off x="4025537" y="847666"/>
          <a:ext cx="193774" cy="49821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98212"/>
              </a:lnTo>
              <a:lnTo>
                <a:pt x="193774" y="498212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6F6E24E-BA28-4880-8318-CC6EB513027B}">
      <dsp:nvSpPr>
        <dsp:cNvPr id="0" name=""/>
        <dsp:cNvSpPr/>
      </dsp:nvSpPr>
      <dsp:spPr>
        <a:xfrm>
          <a:off x="3850113" y="847666"/>
          <a:ext cx="175424" cy="498212"/>
        </a:xfrm>
        <a:custGeom>
          <a:avLst/>
          <a:gdLst/>
          <a:ahLst/>
          <a:cxnLst/>
          <a:rect l="0" t="0" r="0" b="0"/>
          <a:pathLst>
            <a:path>
              <a:moveTo>
                <a:pt x="175424" y="0"/>
              </a:moveTo>
              <a:lnTo>
                <a:pt x="175424" y="498212"/>
              </a:lnTo>
              <a:lnTo>
                <a:pt x="0" y="498212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A6F49C3-5C98-4521-BDC9-997C9A2D5A0E}">
      <dsp:nvSpPr>
        <dsp:cNvPr id="0" name=""/>
        <dsp:cNvSpPr/>
      </dsp:nvSpPr>
      <dsp:spPr>
        <a:xfrm>
          <a:off x="4025537" y="847666"/>
          <a:ext cx="1639121" cy="303597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901568"/>
              </a:lnTo>
              <a:lnTo>
                <a:pt x="1639121" y="2901568"/>
              </a:lnTo>
              <a:lnTo>
                <a:pt x="1639121" y="3035978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D6335CC-DA5F-4209-B0EA-1A70217C8A32}">
      <dsp:nvSpPr>
        <dsp:cNvPr id="0" name=""/>
        <dsp:cNvSpPr/>
      </dsp:nvSpPr>
      <dsp:spPr>
        <a:xfrm>
          <a:off x="3979817" y="847666"/>
          <a:ext cx="91440" cy="3035978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035978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71C715C-FF42-43A1-A2D3-BB4585AFD9DA}">
      <dsp:nvSpPr>
        <dsp:cNvPr id="0" name=""/>
        <dsp:cNvSpPr/>
      </dsp:nvSpPr>
      <dsp:spPr>
        <a:xfrm>
          <a:off x="2386416" y="847666"/>
          <a:ext cx="1639121" cy="3035978"/>
        </a:xfrm>
        <a:custGeom>
          <a:avLst/>
          <a:gdLst/>
          <a:ahLst/>
          <a:cxnLst/>
          <a:rect l="0" t="0" r="0" b="0"/>
          <a:pathLst>
            <a:path>
              <a:moveTo>
                <a:pt x="1639121" y="0"/>
              </a:moveTo>
              <a:lnTo>
                <a:pt x="1639121" y="2901568"/>
              </a:lnTo>
              <a:lnTo>
                <a:pt x="0" y="2901568"/>
              </a:lnTo>
              <a:lnTo>
                <a:pt x="0" y="3035978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ACFF9EA-0D2E-4A01-98EB-7EAC0D3E955A}">
      <dsp:nvSpPr>
        <dsp:cNvPr id="0" name=""/>
        <dsp:cNvSpPr/>
      </dsp:nvSpPr>
      <dsp:spPr>
        <a:xfrm>
          <a:off x="3112005" y="1505"/>
          <a:ext cx="1827064" cy="84616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 smtClean="0">
              <a:cs typeface="Arial" charset="0"/>
            </a:rPr>
            <a:t>Director(a) de </a:t>
          </a:r>
          <a:r>
            <a:rPr lang="es-MX" altLang="es-MX" sz="1200" kern="1200" dirty="0">
              <a:cs typeface="Arial" charset="0"/>
            </a:rPr>
            <a:t>Policía de </a:t>
          </a:r>
          <a:r>
            <a:rPr lang="es-MX" altLang="es-MX" sz="1200" kern="1200" dirty="0" smtClean="0">
              <a:cs typeface="Arial" charset="0"/>
            </a:rPr>
            <a:t>Proximidad</a:t>
          </a:r>
          <a:endParaRPr lang="es-MX" altLang="es-MX" sz="1200" kern="1200" dirty="0">
            <a:cs typeface="Arial" charset="0"/>
          </a:endParaRPr>
        </a:p>
      </dsp:txBody>
      <dsp:txXfrm>
        <a:off x="3112005" y="1505"/>
        <a:ext cx="1827064" cy="846160"/>
      </dsp:txXfrm>
    </dsp:sp>
    <dsp:sp modelId="{6112410E-4BF6-442A-8219-189ACE289C18}">
      <dsp:nvSpPr>
        <dsp:cNvPr id="0" name=""/>
        <dsp:cNvSpPr/>
      </dsp:nvSpPr>
      <dsp:spPr>
        <a:xfrm>
          <a:off x="1701265" y="3883645"/>
          <a:ext cx="1370301" cy="70209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cs typeface="Arial" charset="0"/>
            </a:rPr>
            <a:t>Guardia Interna</a:t>
          </a:r>
        </a:p>
      </dsp:txBody>
      <dsp:txXfrm>
        <a:off x="1701265" y="3883645"/>
        <a:ext cx="1370301" cy="702099"/>
      </dsp:txXfrm>
    </dsp:sp>
    <dsp:sp modelId="{FF9AEBFD-B5E8-4C8B-93B6-58BDD111233A}">
      <dsp:nvSpPr>
        <dsp:cNvPr id="0" name=""/>
        <dsp:cNvSpPr/>
      </dsp:nvSpPr>
      <dsp:spPr>
        <a:xfrm>
          <a:off x="3340386" y="3883645"/>
          <a:ext cx="1370301" cy="70209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/>
            <a:t>Área de Policía de Monterrey de </a:t>
          </a:r>
          <a:br>
            <a:rPr lang="es-MX" altLang="es-MX" sz="1200" kern="1200" dirty="0"/>
          </a:br>
          <a:r>
            <a:rPr lang="es-MX" altLang="es-MX" sz="1200" kern="1200" dirty="0"/>
            <a:t>Proximidad Ciudadana</a:t>
          </a:r>
        </a:p>
      </dsp:txBody>
      <dsp:txXfrm>
        <a:off x="3340386" y="3883645"/>
        <a:ext cx="1370301" cy="702099"/>
      </dsp:txXfrm>
    </dsp:sp>
    <dsp:sp modelId="{33F6523A-A225-48D5-8EA1-FD7E1E293232}">
      <dsp:nvSpPr>
        <dsp:cNvPr id="0" name=""/>
        <dsp:cNvSpPr/>
      </dsp:nvSpPr>
      <dsp:spPr>
        <a:xfrm>
          <a:off x="4979507" y="3883645"/>
          <a:ext cx="1370301" cy="70209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/>
            <a:t>Coordinador(a) de Policía de Monterrey de Proximidad Comercial</a:t>
          </a:r>
          <a:endParaRPr lang="es-ES" sz="1200" kern="1200" dirty="0">
            <a:cs typeface="Arial" charset="0"/>
          </a:endParaRPr>
        </a:p>
      </dsp:txBody>
      <dsp:txXfrm>
        <a:off x="4979507" y="3883645"/>
        <a:ext cx="1370301" cy="702099"/>
      </dsp:txXfrm>
    </dsp:sp>
    <dsp:sp modelId="{5C5FBA79-CC2B-4A79-A357-BD1482AB1481}">
      <dsp:nvSpPr>
        <dsp:cNvPr id="0" name=""/>
        <dsp:cNvSpPr/>
      </dsp:nvSpPr>
      <dsp:spPr>
        <a:xfrm>
          <a:off x="2688748" y="1047690"/>
          <a:ext cx="1161364" cy="59637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>
              <a:cs typeface="Arial" charset="0"/>
            </a:rPr>
            <a:t>Supervisor(a</a:t>
          </a:r>
          <a:r>
            <a:rPr lang="es-MX" altLang="es-MX" sz="1200" kern="1200" dirty="0" smtClean="0">
              <a:cs typeface="Arial" charset="0"/>
            </a:rPr>
            <a:t>)</a:t>
          </a:r>
          <a:endParaRPr lang="es-MX" altLang="es-MX" sz="1200" kern="1200" dirty="0">
            <a:cs typeface="Arial" charset="0"/>
          </a:endParaRPr>
        </a:p>
      </dsp:txBody>
      <dsp:txXfrm>
        <a:off x="2688748" y="1047690"/>
        <a:ext cx="1161364" cy="596376"/>
      </dsp:txXfrm>
    </dsp:sp>
    <dsp:sp modelId="{96D7878D-D75D-41DC-871A-C17F54F18761}">
      <dsp:nvSpPr>
        <dsp:cNvPr id="0" name=""/>
        <dsp:cNvSpPr/>
      </dsp:nvSpPr>
      <dsp:spPr>
        <a:xfrm>
          <a:off x="4219311" y="1047690"/>
          <a:ext cx="1161364" cy="59637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 smtClean="0">
              <a:cs typeface="Arial" charset="0"/>
            </a:rPr>
            <a:t>Auxiliares</a:t>
          </a:r>
          <a:endParaRPr lang="es-MX" altLang="es-MX" sz="1200" kern="1200" dirty="0">
            <a:cs typeface="Arial" charset="0"/>
          </a:endParaRPr>
        </a:p>
      </dsp:txBody>
      <dsp:txXfrm>
        <a:off x="4219311" y="1047690"/>
        <a:ext cx="1161364" cy="596376"/>
      </dsp:txXfrm>
    </dsp:sp>
    <dsp:sp modelId="{93F8B935-F73A-4798-BF54-4CCBC6CFBBF5}">
      <dsp:nvSpPr>
        <dsp:cNvPr id="0" name=""/>
        <dsp:cNvSpPr/>
      </dsp:nvSpPr>
      <dsp:spPr>
        <a:xfrm>
          <a:off x="2688748" y="1843710"/>
          <a:ext cx="1161364" cy="59637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 smtClean="0">
              <a:cs typeface="Arial" charset="0"/>
            </a:rPr>
            <a:t>Analista</a:t>
          </a:r>
        </a:p>
      </dsp:txBody>
      <dsp:txXfrm>
        <a:off x="2688748" y="1843710"/>
        <a:ext cx="1161364" cy="596376"/>
      </dsp:txXfrm>
    </dsp:sp>
    <dsp:sp modelId="{B7C9D458-B2A4-4FC7-9703-DB94C0E1E898}">
      <dsp:nvSpPr>
        <dsp:cNvPr id="0" name=""/>
        <dsp:cNvSpPr/>
      </dsp:nvSpPr>
      <dsp:spPr>
        <a:xfrm>
          <a:off x="4178297" y="1843710"/>
          <a:ext cx="1161364" cy="59637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100" kern="1200" dirty="0" smtClean="0">
              <a:cs typeface="Arial" charset="0"/>
            </a:rPr>
            <a:t>Auxiliares Administrativos(as)</a:t>
          </a:r>
          <a:endParaRPr lang="es-ES" sz="1100" kern="1200" dirty="0">
            <a:cs typeface="Arial" charset="0"/>
          </a:endParaRPr>
        </a:p>
      </dsp:txBody>
      <dsp:txXfrm>
        <a:off x="4178297" y="1843710"/>
        <a:ext cx="1161364" cy="596376"/>
      </dsp:txXfrm>
    </dsp:sp>
    <dsp:sp modelId="{3A6D2275-4509-4AB5-B7CE-AD8A71695465}">
      <dsp:nvSpPr>
        <dsp:cNvPr id="0" name=""/>
        <dsp:cNvSpPr/>
      </dsp:nvSpPr>
      <dsp:spPr>
        <a:xfrm>
          <a:off x="2729762" y="2730741"/>
          <a:ext cx="1161364" cy="68060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 smtClean="0">
              <a:cs typeface="Arial" charset="0"/>
            </a:rPr>
            <a:t>Capturistas </a:t>
          </a:r>
        </a:p>
      </dsp:txBody>
      <dsp:txXfrm>
        <a:off x="2729762" y="2730741"/>
        <a:ext cx="1161364" cy="680606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DE300C5-7B71-42C8-BD0E-A89A6A5EF4DF}">
      <dsp:nvSpPr>
        <dsp:cNvPr id="0" name=""/>
        <dsp:cNvSpPr/>
      </dsp:nvSpPr>
      <dsp:spPr>
        <a:xfrm>
          <a:off x="2251284" y="716595"/>
          <a:ext cx="91440" cy="362053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62053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03C4588-1A3F-4889-8B6A-44AD9991207F}">
      <dsp:nvSpPr>
        <dsp:cNvPr id="0" name=""/>
        <dsp:cNvSpPr/>
      </dsp:nvSpPr>
      <dsp:spPr>
        <a:xfrm>
          <a:off x="1514065" y="123285"/>
          <a:ext cx="1565876" cy="59330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kern="1200" dirty="0"/>
            <a:t>Guardia Interna</a:t>
          </a:r>
          <a:endParaRPr lang="es-ES" sz="1200" kern="1200" dirty="0"/>
        </a:p>
      </dsp:txBody>
      <dsp:txXfrm>
        <a:off x="1514065" y="123285"/>
        <a:ext cx="1565876" cy="593309"/>
      </dsp:txXfrm>
    </dsp:sp>
    <dsp:sp modelId="{750238AF-6DAE-454F-9DF1-112AC698AD48}">
      <dsp:nvSpPr>
        <dsp:cNvPr id="0" name=""/>
        <dsp:cNvSpPr/>
      </dsp:nvSpPr>
      <dsp:spPr>
        <a:xfrm>
          <a:off x="34538" y="1078648"/>
          <a:ext cx="4524931" cy="463482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/>
            <a:t>Policías</a:t>
          </a:r>
          <a:br>
            <a:rPr lang="es-MX" sz="1200" kern="1200" dirty="0"/>
          </a:br>
          <a:endParaRPr lang="es-MX" sz="1200" kern="1200" dirty="0" smtClean="0"/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Policías </a:t>
          </a:r>
          <a:r>
            <a:rPr lang="es-ES" sz="1200" kern="1200" dirty="0"/>
            <a:t>3ero</a:t>
          </a:r>
          <a:br>
            <a:rPr lang="es-ES" sz="1200" kern="1200" dirty="0"/>
          </a:br>
          <a:endParaRPr lang="es-ES" sz="1200" kern="1200" dirty="0" smtClean="0"/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Policías 1ero</a:t>
          </a:r>
          <a:endParaRPr lang="es-ES" sz="1200" kern="1200" dirty="0"/>
        </a:p>
      </dsp:txBody>
      <dsp:txXfrm>
        <a:off x="34538" y="1078648"/>
        <a:ext cx="4524931" cy="4634827"/>
      </dsp:txXfrm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AEEC496-4B32-44BE-898D-553134ED58FB}">
      <dsp:nvSpPr>
        <dsp:cNvPr id="0" name=""/>
        <dsp:cNvSpPr/>
      </dsp:nvSpPr>
      <dsp:spPr>
        <a:xfrm>
          <a:off x="7907167" y="4845422"/>
          <a:ext cx="91440" cy="160470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3175"/>
              </a:lnTo>
              <a:lnTo>
                <a:pt x="54813" y="43175"/>
              </a:lnTo>
              <a:lnTo>
                <a:pt x="54813" y="160470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EFB40EF-67CD-4AD5-8C91-9FCFD7B5E6D1}">
      <dsp:nvSpPr>
        <dsp:cNvPr id="0" name=""/>
        <dsp:cNvSpPr/>
      </dsp:nvSpPr>
      <dsp:spPr>
        <a:xfrm>
          <a:off x="7907167" y="1631371"/>
          <a:ext cx="91440" cy="132442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32442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024B3FD-EFBF-4FB5-A1D6-155374D27573}">
      <dsp:nvSpPr>
        <dsp:cNvPr id="0" name=""/>
        <dsp:cNvSpPr/>
      </dsp:nvSpPr>
      <dsp:spPr>
        <a:xfrm>
          <a:off x="4534413" y="860670"/>
          <a:ext cx="3418473" cy="23708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19786"/>
              </a:lnTo>
              <a:lnTo>
                <a:pt x="3418473" y="119786"/>
              </a:lnTo>
              <a:lnTo>
                <a:pt x="3418473" y="237081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C5BE302-AF4B-4D1B-AF8E-3B42BE99FCC0}">
      <dsp:nvSpPr>
        <dsp:cNvPr id="0" name=""/>
        <dsp:cNvSpPr/>
      </dsp:nvSpPr>
      <dsp:spPr>
        <a:xfrm>
          <a:off x="5947178" y="4845422"/>
          <a:ext cx="91440" cy="160470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60470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C2DBB68-6F0F-46A2-8851-30502E376B4D}">
      <dsp:nvSpPr>
        <dsp:cNvPr id="0" name=""/>
        <dsp:cNvSpPr/>
      </dsp:nvSpPr>
      <dsp:spPr>
        <a:xfrm>
          <a:off x="5947178" y="1631371"/>
          <a:ext cx="91440" cy="132442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32442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67FFFE6-37F7-4DBC-A1F3-0D8A905A2EB0}">
      <dsp:nvSpPr>
        <dsp:cNvPr id="0" name=""/>
        <dsp:cNvSpPr/>
      </dsp:nvSpPr>
      <dsp:spPr>
        <a:xfrm>
          <a:off x="4534413" y="860670"/>
          <a:ext cx="1458485" cy="23708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19786"/>
              </a:lnTo>
              <a:lnTo>
                <a:pt x="1458485" y="119786"/>
              </a:lnTo>
              <a:lnTo>
                <a:pt x="1458485" y="237081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AD8507E-CC6A-49E8-99C2-D5E0345B6735}">
      <dsp:nvSpPr>
        <dsp:cNvPr id="0" name=""/>
        <dsp:cNvSpPr/>
      </dsp:nvSpPr>
      <dsp:spPr>
        <a:xfrm>
          <a:off x="3630172" y="4845422"/>
          <a:ext cx="91440" cy="160470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60470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C7541B4-6136-45CB-8770-663459A25598}">
      <dsp:nvSpPr>
        <dsp:cNvPr id="0" name=""/>
        <dsp:cNvSpPr/>
      </dsp:nvSpPr>
      <dsp:spPr>
        <a:xfrm>
          <a:off x="3630172" y="1631371"/>
          <a:ext cx="91440" cy="132442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32442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2FB5CC2-3F72-4AC8-AF94-50272EAD0FAB}">
      <dsp:nvSpPr>
        <dsp:cNvPr id="0" name=""/>
        <dsp:cNvSpPr/>
      </dsp:nvSpPr>
      <dsp:spPr>
        <a:xfrm>
          <a:off x="3675892" y="860670"/>
          <a:ext cx="858521" cy="237081"/>
        </a:xfrm>
        <a:custGeom>
          <a:avLst/>
          <a:gdLst/>
          <a:ahLst/>
          <a:cxnLst/>
          <a:rect l="0" t="0" r="0" b="0"/>
          <a:pathLst>
            <a:path>
              <a:moveTo>
                <a:pt x="858521" y="0"/>
              </a:moveTo>
              <a:lnTo>
                <a:pt x="858521" y="119786"/>
              </a:lnTo>
              <a:lnTo>
                <a:pt x="0" y="119786"/>
              </a:lnTo>
              <a:lnTo>
                <a:pt x="0" y="237081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20A308D-5512-4951-B79E-17D72A866BB4}">
      <dsp:nvSpPr>
        <dsp:cNvPr id="0" name=""/>
        <dsp:cNvSpPr/>
      </dsp:nvSpPr>
      <dsp:spPr>
        <a:xfrm>
          <a:off x="1139837" y="4845422"/>
          <a:ext cx="91440" cy="160470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60470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A641218-B59B-4AC9-8D8C-AEA992899D24}">
      <dsp:nvSpPr>
        <dsp:cNvPr id="0" name=""/>
        <dsp:cNvSpPr/>
      </dsp:nvSpPr>
      <dsp:spPr>
        <a:xfrm>
          <a:off x="1139837" y="1631371"/>
          <a:ext cx="91440" cy="132442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32442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6748039-6874-42B3-9C6B-2A687CAEDF97}">
      <dsp:nvSpPr>
        <dsp:cNvPr id="0" name=""/>
        <dsp:cNvSpPr/>
      </dsp:nvSpPr>
      <dsp:spPr>
        <a:xfrm>
          <a:off x="1185557" y="860670"/>
          <a:ext cx="3348856" cy="237081"/>
        </a:xfrm>
        <a:custGeom>
          <a:avLst/>
          <a:gdLst/>
          <a:ahLst/>
          <a:cxnLst/>
          <a:rect l="0" t="0" r="0" b="0"/>
          <a:pathLst>
            <a:path>
              <a:moveTo>
                <a:pt x="3348856" y="0"/>
              </a:moveTo>
              <a:lnTo>
                <a:pt x="3348856" y="119786"/>
              </a:lnTo>
              <a:lnTo>
                <a:pt x="0" y="119786"/>
              </a:lnTo>
              <a:lnTo>
                <a:pt x="0" y="237081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6D99192-4F64-487A-BE9B-B4D3790AE7BC}">
      <dsp:nvSpPr>
        <dsp:cNvPr id="0" name=""/>
        <dsp:cNvSpPr/>
      </dsp:nvSpPr>
      <dsp:spPr>
        <a:xfrm>
          <a:off x="3361458" y="214263"/>
          <a:ext cx="2345911" cy="64640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/>
            <a:t>Área Policía de Monterrey de Proximidad Ciudadana</a:t>
          </a:r>
          <a:endParaRPr lang="es-ES" altLang="es-MX" sz="1200" kern="1200" dirty="0"/>
        </a:p>
      </dsp:txBody>
      <dsp:txXfrm>
        <a:off x="3361458" y="214263"/>
        <a:ext cx="2345911" cy="646407"/>
      </dsp:txXfrm>
    </dsp:sp>
    <dsp:sp modelId="{19FBE8A8-D4BA-45D1-97CD-FF1210CD856F}">
      <dsp:nvSpPr>
        <dsp:cNvPr id="0" name=""/>
        <dsp:cNvSpPr/>
      </dsp:nvSpPr>
      <dsp:spPr>
        <a:xfrm>
          <a:off x="455692" y="1097751"/>
          <a:ext cx="1459730" cy="53361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/>
            <a:t>Zona Poniente</a:t>
          </a:r>
        </a:p>
      </dsp:txBody>
      <dsp:txXfrm>
        <a:off x="455692" y="1097751"/>
        <a:ext cx="1459730" cy="533619"/>
      </dsp:txXfrm>
    </dsp:sp>
    <dsp:sp modelId="{9EF5B1E7-4642-446F-802A-010E77A6D315}">
      <dsp:nvSpPr>
        <dsp:cNvPr id="0" name=""/>
        <dsp:cNvSpPr/>
      </dsp:nvSpPr>
      <dsp:spPr>
        <a:xfrm>
          <a:off x="123423" y="1763814"/>
          <a:ext cx="2124268" cy="308160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11175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150" kern="1200" dirty="0"/>
            <a:t>Policías 1ro(a)</a:t>
          </a:r>
        </a:p>
        <a:p>
          <a:pPr lvl="0" algn="ctr" defTabSz="511175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endParaRPr lang="es-MX" altLang="es-MX" sz="1150" kern="1200" dirty="0" smtClean="0"/>
        </a:p>
        <a:p>
          <a:pPr lvl="0" algn="ctr" defTabSz="511175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150" kern="1200" dirty="0" smtClean="0"/>
            <a:t>Policías </a:t>
          </a:r>
          <a:r>
            <a:rPr lang="es-MX" altLang="es-MX" sz="1150" kern="1200" dirty="0"/>
            <a:t>2do(a)</a:t>
          </a:r>
        </a:p>
        <a:p>
          <a:pPr lvl="0" algn="ctr" defTabSz="511175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endParaRPr lang="es-MX" altLang="es-MX" sz="1150" kern="1200" dirty="0" smtClean="0"/>
        </a:p>
        <a:p>
          <a:pPr lvl="0" algn="ctr" defTabSz="511175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150" kern="1200" dirty="0" smtClean="0"/>
            <a:t>Policías </a:t>
          </a:r>
          <a:r>
            <a:rPr lang="es-MX" altLang="es-MX" sz="1150" kern="1200" dirty="0"/>
            <a:t>3ro(a</a:t>
          </a:r>
          <a:r>
            <a:rPr lang="es-MX" altLang="es-MX" sz="1150" kern="1200" dirty="0" smtClean="0"/>
            <a:t>)</a:t>
          </a:r>
          <a:endParaRPr lang="es-MX" altLang="es-MX" sz="1150" kern="1200" dirty="0"/>
        </a:p>
      </dsp:txBody>
      <dsp:txXfrm>
        <a:off x="123423" y="1763814"/>
        <a:ext cx="2124268" cy="3081607"/>
      </dsp:txXfrm>
    </dsp:sp>
    <dsp:sp modelId="{676B065B-52F5-4142-AD91-1C77325095B5}">
      <dsp:nvSpPr>
        <dsp:cNvPr id="0" name=""/>
        <dsp:cNvSpPr/>
      </dsp:nvSpPr>
      <dsp:spPr>
        <a:xfrm>
          <a:off x="598764" y="5005893"/>
          <a:ext cx="1173586" cy="38558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/>
            <a:t>Policías</a:t>
          </a:r>
          <a:endParaRPr lang="es-ES" sz="1200" kern="1200" dirty="0"/>
        </a:p>
      </dsp:txBody>
      <dsp:txXfrm>
        <a:off x="598764" y="5005893"/>
        <a:ext cx="1173586" cy="385582"/>
      </dsp:txXfrm>
    </dsp:sp>
    <dsp:sp modelId="{0E4A1FB2-B936-4A45-9B17-4DC72B6EC80F}">
      <dsp:nvSpPr>
        <dsp:cNvPr id="0" name=""/>
        <dsp:cNvSpPr/>
      </dsp:nvSpPr>
      <dsp:spPr>
        <a:xfrm>
          <a:off x="2946027" y="1097751"/>
          <a:ext cx="1459730" cy="53361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/>
            <a:t>Zona Centro</a:t>
          </a:r>
        </a:p>
      </dsp:txBody>
      <dsp:txXfrm>
        <a:off x="2946027" y="1097751"/>
        <a:ext cx="1459730" cy="533619"/>
      </dsp:txXfrm>
    </dsp:sp>
    <dsp:sp modelId="{B651DCB6-AAF6-4973-9416-A5FBDCD184AD}">
      <dsp:nvSpPr>
        <dsp:cNvPr id="0" name=""/>
        <dsp:cNvSpPr/>
      </dsp:nvSpPr>
      <dsp:spPr>
        <a:xfrm>
          <a:off x="2421366" y="1763814"/>
          <a:ext cx="2509051" cy="308160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sz="1000" kern="1200" dirty="0"/>
            <a:t>Policía 1ro(a)</a:t>
          </a:r>
          <a:br>
            <a:rPr lang="es-MX" sz="1000" kern="1200" dirty="0"/>
          </a:br>
          <a:endParaRPr lang="es-MX" sz="1000" kern="1200" dirty="0" smtClean="0"/>
        </a:p>
        <a:p>
          <a:pPr lvl="0" algn="ctr" defTabSz="4445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sz="1000" kern="1200" dirty="0" smtClean="0"/>
            <a:t>Policías </a:t>
          </a:r>
          <a:r>
            <a:rPr lang="es-MX" sz="1000" kern="1200" dirty="0"/>
            <a:t>2do(a)</a:t>
          </a:r>
        </a:p>
        <a:p>
          <a:pPr lvl="0" algn="ctr" defTabSz="4445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endParaRPr lang="es-MX" sz="1000" kern="1200" dirty="0" smtClean="0"/>
        </a:p>
        <a:p>
          <a:pPr lvl="0" algn="ctr" defTabSz="4445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sz="1000" kern="1200" dirty="0" smtClean="0"/>
            <a:t>Policías </a:t>
          </a:r>
          <a:r>
            <a:rPr lang="es-MX" sz="1000" kern="1200" dirty="0"/>
            <a:t>3ro(a)</a:t>
          </a:r>
        </a:p>
        <a:p>
          <a:pPr lvl="0" algn="ctr" defTabSz="4445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endParaRPr lang="es-MX" altLang="es-MX" sz="1000" kern="1200" dirty="0" smtClean="0"/>
        </a:p>
        <a:p>
          <a:pPr lvl="0" algn="ctr" defTabSz="4445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000" kern="1200" dirty="0" smtClean="0"/>
            <a:t>Policía</a:t>
          </a:r>
          <a:endParaRPr lang="es-MX" altLang="es-MX" sz="1000" kern="1200" dirty="0"/>
        </a:p>
      </dsp:txBody>
      <dsp:txXfrm>
        <a:off x="2421366" y="1763814"/>
        <a:ext cx="2509051" cy="3081607"/>
      </dsp:txXfrm>
    </dsp:sp>
    <dsp:sp modelId="{47534EF4-1B7B-4FDF-ACD3-ECDA86C17442}">
      <dsp:nvSpPr>
        <dsp:cNvPr id="0" name=""/>
        <dsp:cNvSpPr/>
      </dsp:nvSpPr>
      <dsp:spPr>
        <a:xfrm>
          <a:off x="3089099" y="5005893"/>
          <a:ext cx="1173586" cy="38558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/>
            <a:t>Policías</a:t>
          </a:r>
          <a:endParaRPr lang="es-ES" sz="1200" kern="1200" dirty="0"/>
        </a:p>
      </dsp:txBody>
      <dsp:txXfrm>
        <a:off x="3089099" y="5005893"/>
        <a:ext cx="1173586" cy="385582"/>
      </dsp:txXfrm>
    </dsp:sp>
    <dsp:sp modelId="{D43A949E-161F-4CB6-8E08-C22964D4E9ED}">
      <dsp:nvSpPr>
        <dsp:cNvPr id="0" name=""/>
        <dsp:cNvSpPr/>
      </dsp:nvSpPr>
      <dsp:spPr>
        <a:xfrm>
          <a:off x="5263033" y="1097751"/>
          <a:ext cx="1459730" cy="53361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/>
            <a:t>Jefe(a) de la Zona </a:t>
          </a:r>
          <a:r>
            <a:rPr lang="es-MX" altLang="es-MX" sz="1200" kern="1200" dirty="0" smtClean="0"/>
            <a:t>Oriente</a:t>
          </a:r>
          <a:endParaRPr lang="es-ES" sz="1200" kern="1200" dirty="0"/>
        </a:p>
      </dsp:txBody>
      <dsp:txXfrm>
        <a:off x="5263033" y="1097751"/>
        <a:ext cx="1459730" cy="533619"/>
      </dsp:txXfrm>
    </dsp:sp>
    <dsp:sp modelId="{DD8A29F5-D042-4749-8AE9-1CA72A60AD2C}">
      <dsp:nvSpPr>
        <dsp:cNvPr id="0" name=""/>
        <dsp:cNvSpPr/>
      </dsp:nvSpPr>
      <dsp:spPr>
        <a:xfrm>
          <a:off x="5104093" y="1763814"/>
          <a:ext cx="1777611" cy="308160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altLang="es-MX" sz="1100" kern="1200" dirty="0"/>
            <a:t>Policías 1ro(a)</a:t>
          </a:r>
          <a:br>
            <a:rPr lang="es-ES" altLang="es-MX" sz="1100" kern="1200" dirty="0"/>
          </a:br>
          <a:endParaRPr lang="es-ES" altLang="es-MX" sz="1100" kern="1200" dirty="0" smtClean="0"/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100" kern="1200" dirty="0" smtClean="0"/>
            <a:t>Policías </a:t>
          </a:r>
          <a:r>
            <a:rPr lang="es-MX" altLang="es-MX" sz="1100" kern="1200" dirty="0"/>
            <a:t>2do(a)</a:t>
          </a:r>
          <a:br>
            <a:rPr lang="es-MX" altLang="es-MX" sz="1100" kern="1200" dirty="0"/>
          </a:br>
          <a:endParaRPr lang="es-MX" altLang="es-MX" sz="1100" kern="1200" dirty="0" smtClean="0"/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100" kern="1200" dirty="0" smtClean="0"/>
            <a:t>Policías </a:t>
          </a:r>
          <a:r>
            <a:rPr lang="es-MX" altLang="es-MX" sz="1100" kern="1200" dirty="0"/>
            <a:t>3ro(a)</a:t>
          </a:r>
          <a:br>
            <a:rPr lang="es-MX" altLang="es-MX" sz="1100" kern="1200" dirty="0"/>
          </a:br>
          <a:endParaRPr lang="es-MX" altLang="es-MX" sz="1100" kern="1200" dirty="0"/>
        </a:p>
      </dsp:txBody>
      <dsp:txXfrm>
        <a:off x="5104093" y="1763814"/>
        <a:ext cx="1777611" cy="3081607"/>
      </dsp:txXfrm>
    </dsp:sp>
    <dsp:sp modelId="{2A510A22-CF32-47FD-BC41-4E00F3C4B7C0}">
      <dsp:nvSpPr>
        <dsp:cNvPr id="0" name=""/>
        <dsp:cNvSpPr/>
      </dsp:nvSpPr>
      <dsp:spPr>
        <a:xfrm>
          <a:off x="5406105" y="5005893"/>
          <a:ext cx="1173586" cy="38558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/>
            <a:t>Policías</a:t>
          </a:r>
          <a:endParaRPr lang="es-ES" sz="1200" kern="1200" dirty="0"/>
        </a:p>
      </dsp:txBody>
      <dsp:txXfrm>
        <a:off x="5406105" y="5005893"/>
        <a:ext cx="1173586" cy="385582"/>
      </dsp:txXfrm>
    </dsp:sp>
    <dsp:sp modelId="{EB6A92C8-1C73-4EF0-96FE-3EBE68F00A5E}">
      <dsp:nvSpPr>
        <dsp:cNvPr id="0" name=""/>
        <dsp:cNvSpPr/>
      </dsp:nvSpPr>
      <dsp:spPr>
        <a:xfrm>
          <a:off x="7223021" y="1097751"/>
          <a:ext cx="1459730" cy="53361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/>
            <a:t>Zona Norponiente</a:t>
          </a:r>
          <a:endParaRPr lang="es-ES" sz="1200" kern="1200" dirty="0"/>
        </a:p>
      </dsp:txBody>
      <dsp:txXfrm>
        <a:off x="7223021" y="1097751"/>
        <a:ext cx="1459730" cy="533619"/>
      </dsp:txXfrm>
    </dsp:sp>
    <dsp:sp modelId="{3663939E-E5F0-44CF-BA52-A07A95A76266}">
      <dsp:nvSpPr>
        <dsp:cNvPr id="0" name=""/>
        <dsp:cNvSpPr/>
      </dsp:nvSpPr>
      <dsp:spPr>
        <a:xfrm>
          <a:off x="7064081" y="1763814"/>
          <a:ext cx="1777611" cy="308160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100" kern="1200" dirty="0"/>
            <a:t>Policías </a:t>
          </a:r>
          <a:r>
            <a:rPr lang="es-MX" altLang="es-MX" sz="1100" kern="1200" dirty="0" smtClean="0"/>
            <a:t>1ro(a)</a:t>
          </a: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MX" altLang="es-MX" sz="1100" kern="1200" dirty="0" smtClean="0"/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100" kern="1200" dirty="0" smtClean="0"/>
            <a:t>Policías </a:t>
          </a:r>
          <a:r>
            <a:rPr lang="es-MX" altLang="es-MX" sz="1100" kern="1200" dirty="0"/>
            <a:t>2do(a)</a:t>
          </a: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MX" altLang="es-MX" sz="1100" kern="1200" dirty="0" smtClean="0"/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100" kern="1200" dirty="0" smtClean="0"/>
            <a:t>Policías </a:t>
          </a:r>
          <a:r>
            <a:rPr lang="es-MX" altLang="es-MX" sz="1100" kern="1200" dirty="0"/>
            <a:t>3ro(a</a:t>
          </a:r>
          <a:r>
            <a:rPr lang="es-MX" altLang="es-MX" sz="1100" kern="1200" dirty="0" smtClean="0"/>
            <a:t>)</a:t>
          </a:r>
          <a:endParaRPr lang="es-MX" altLang="es-MX" sz="1100" kern="1200" dirty="0"/>
        </a:p>
      </dsp:txBody>
      <dsp:txXfrm>
        <a:off x="7064081" y="1763814"/>
        <a:ext cx="1777611" cy="3081607"/>
      </dsp:txXfrm>
    </dsp:sp>
    <dsp:sp modelId="{B2B7CCF7-3530-4EDB-A1D2-54F57B145AFA}">
      <dsp:nvSpPr>
        <dsp:cNvPr id="0" name=""/>
        <dsp:cNvSpPr/>
      </dsp:nvSpPr>
      <dsp:spPr>
        <a:xfrm>
          <a:off x="7375187" y="5005893"/>
          <a:ext cx="1173586" cy="38558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/>
            <a:t>Policías</a:t>
          </a:r>
          <a:endParaRPr lang="es-ES" sz="1200" kern="1200" dirty="0"/>
        </a:p>
      </dsp:txBody>
      <dsp:txXfrm>
        <a:off x="7375187" y="5005893"/>
        <a:ext cx="1173586" cy="385582"/>
      </dsp:txXfrm>
    </dsp:sp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B8C3D28-C8CE-47DF-835D-8B0DED95BAB0}">
      <dsp:nvSpPr>
        <dsp:cNvPr id="0" name=""/>
        <dsp:cNvSpPr/>
      </dsp:nvSpPr>
      <dsp:spPr>
        <a:xfrm>
          <a:off x="29891" y="1064"/>
          <a:ext cx="2052874" cy="541695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000" b="0" i="0" u="none" kern="1200" dirty="0" smtClean="0"/>
            <a:t>Policías</a:t>
          </a:r>
          <a:endParaRPr lang="es-MX" altLang="es-MX" sz="1000" b="0" i="0" u="none" kern="1200" dirty="0"/>
        </a:p>
      </dsp:txBody>
      <dsp:txXfrm>
        <a:off x="29891" y="1064"/>
        <a:ext cx="2052874" cy="5416959"/>
      </dsp:txXfrm>
    </dsp:sp>
    <dsp:sp modelId="{117A2195-554C-42DC-AA46-C8B028514D19}">
      <dsp:nvSpPr>
        <dsp:cNvPr id="0" name=""/>
        <dsp:cNvSpPr/>
      </dsp:nvSpPr>
      <dsp:spPr>
        <a:xfrm>
          <a:off x="2296809" y="0"/>
          <a:ext cx="2703205" cy="541695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000" b="0" i="0" u="none" kern="1200" dirty="0" smtClean="0"/>
            <a:t>Policías</a:t>
          </a:r>
          <a:endParaRPr lang="es-MX" altLang="es-MX" sz="1000" b="0" i="0" u="none" kern="1200" dirty="0"/>
        </a:p>
      </dsp:txBody>
      <dsp:txXfrm>
        <a:off x="2296809" y="0"/>
        <a:ext cx="2703205" cy="5416959"/>
      </dsp:txXfrm>
    </dsp:sp>
    <dsp:sp modelId="{3A567B40-7AE0-429A-BAE2-3524281D6C24}">
      <dsp:nvSpPr>
        <dsp:cNvPr id="0" name=""/>
        <dsp:cNvSpPr/>
      </dsp:nvSpPr>
      <dsp:spPr>
        <a:xfrm>
          <a:off x="5227845" y="585"/>
          <a:ext cx="1875614" cy="541695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000" b="0" i="0" u="none" kern="1200" dirty="0" smtClean="0"/>
            <a:t>Policías</a:t>
          </a:r>
          <a:endParaRPr lang="es-MX" altLang="es-MX" sz="1000" b="0" i="0" u="none" kern="1200" dirty="0"/>
        </a:p>
      </dsp:txBody>
      <dsp:txXfrm>
        <a:off x="5227845" y="585"/>
        <a:ext cx="1875614" cy="5416959"/>
      </dsp:txXfrm>
    </dsp:sp>
    <dsp:sp modelId="{5F3E6FA4-9477-4018-BDCA-01621A42439F}">
      <dsp:nvSpPr>
        <dsp:cNvPr id="0" name=""/>
        <dsp:cNvSpPr/>
      </dsp:nvSpPr>
      <dsp:spPr>
        <a:xfrm>
          <a:off x="7287583" y="585"/>
          <a:ext cx="1656155" cy="541695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000" b="0" i="0" u="none" kern="1200" dirty="0" smtClean="0"/>
            <a:t>Policías</a:t>
          </a:r>
          <a:endParaRPr lang="es-MX" altLang="es-MX" sz="1000" b="0" i="0" u="none" kern="1200" dirty="0"/>
        </a:p>
      </dsp:txBody>
      <dsp:txXfrm>
        <a:off x="7287583" y="585"/>
        <a:ext cx="1656155" cy="5416959"/>
      </dsp:txXfrm>
    </dsp:sp>
  </dsp:spTree>
</dsp:drawing>
</file>

<file path=ppt/diagrams/drawing1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C2DBB68-6F0F-46A2-8851-30502E376B4D}">
      <dsp:nvSpPr>
        <dsp:cNvPr id="0" name=""/>
        <dsp:cNvSpPr/>
      </dsp:nvSpPr>
      <dsp:spPr>
        <a:xfrm>
          <a:off x="4837031" y="2685563"/>
          <a:ext cx="91440" cy="351129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51129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67FFFE6-37F7-4DBC-A1F3-0D8A905A2EB0}">
      <dsp:nvSpPr>
        <dsp:cNvPr id="0" name=""/>
        <dsp:cNvSpPr/>
      </dsp:nvSpPr>
      <dsp:spPr>
        <a:xfrm>
          <a:off x="2859578" y="1323232"/>
          <a:ext cx="2023172" cy="52630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50744"/>
              </a:lnTo>
              <a:lnTo>
                <a:pt x="2023172" y="350744"/>
              </a:lnTo>
              <a:lnTo>
                <a:pt x="2023172" y="526309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C7541B4-6136-45CB-8770-663459A25598}">
      <dsp:nvSpPr>
        <dsp:cNvPr id="0" name=""/>
        <dsp:cNvSpPr/>
      </dsp:nvSpPr>
      <dsp:spPr>
        <a:xfrm>
          <a:off x="2813858" y="2685563"/>
          <a:ext cx="91440" cy="351129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51129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2FB5CC2-3F72-4AC8-AF94-50272EAD0FAB}">
      <dsp:nvSpPr>
        <dsp:cNvPr id="0" name=""/>
        <dsp:cNvSpPr/>
      </dsp:nvSpPr>
      <dsp:spPr>
        <a:xfrm>
          <a:off x="2813858" y="1323232"/>
          <a:ext cx="91440" cy="526309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526309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A641218-B59B-4AC9-8D8C-AEA992899D24}">
      <dsp:nvSpPr>
        <dsp:cNvPr id="0" name=""/>
        <dsp:cNvSpPr/>
      </dsp:nvSpPr>
      <dsp:spPr>
        <a:xfrm>
          <a:off x="790685" y="2685563"/>
          <a:ext cx="91440" cy="351129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51129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6748039-6874-42B3-9C6B-2A687CAEDF97}">
      <dsp:nvSpPr>
        <dsp:cNvPr id="0" name=""/>
        <dsp:cNvSpPr/>
      </dsp:nvSpPr>
      <dsp:spPr>
        <a:xfrm>
          <a:off x="836405" y="1323232"/>
          <a:ext cx="2023172" cy="526309"/>
        </a:xfrm>
        <a:custGeom>
          <a:avLst/>
          <a:gdLst/>
          <a:ahLst/>
          <a:cxnLst/>
          <a:rect l="0" t="0" r="0" b="0"/>
          <a:pathLst>
            <a:path>
              <a:moveTo>
                <a:pt x="2023172" y="0"/>
              </a:moveTo>
              <a:lnTo>
                <a:pt x="2023172" y="350744"/>
              </a:lnTo>
              <a:lnTo>
                <a:pt x="0" y="350744"/>
              </a:lnTo>
              <a:lnTo>
                <a:pt x="0" y="526309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6D99192-4F64-487A-BE9B-B4D3790AE7BC}">
      <dsp:nvSpPr>
        <dsp:cNvPr id="0" name=""/>
        <dsp:cNvSpPr/>
      </dsp:nvSpPr>
      <dsp:spPr>
        <a:xfrm>
          <a:off x="1487976" y="487210"/>
          <a:ext cx="2743204" cy="83602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/>
            <a:t>Coordinador(a) de Policía de Monterrey </a:t>
          </a:r>
          <a:br>
            <a:rPr lang="es-MX" altLang="es-MX" sz="1200" kern="1200" dirty="0"/>
          </a:br>
          <a:r>
            <a:rPr lang="es-MX" altLang="es-MX" sz="1200" kern="1200" dirty="0"/>
            <a:t>de Proximidad </a:t>
          </a:r>
          <a:r>
            <a:rPr lang="es-MX" altLang="es-MX" sz="1200" kern="1200" dirty="0" smtClean="0"/>
            <a:t>Comercial</a:t>
          </a:r>
          <a:endParaRPr lang="es-MX" altLang="es-MX" sz="1200" kern="1200" dirty="0"/>
        </a:p>
      </dsp:txBody>
      <dsp:txXfrm>
        <a:off x="1487976" y="487210"/>
        <a:ext cx="2743204" cy="836021"/>
      </dsp:txXfrm>
    </dsp:sp>
    <dsp:sp modelId="{19FBE8A8-D4BA-45D1-97CD-FF1210CD856F}">
      <dsp:nvSpPr>
        <dsp:cNvPr id="0" name=""/>
        <dsp:cNvSpPr/>
      </dsp:nvSpPr>
      <dsp:spPr>
        <a:xfrm>
          <a:off x="383" y="1849541"/>
          <a:ext cx="1672043" cy="83602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/>
            <a:t>Encargados(as) de Grupos de </a:t>
          </a:r>
          <a:r>
            <a:rPr lang="es-MX" altLang="es-MX" sz="1200" kern="1200" dirty="0" smtClean="0"/>
            <a:t>Reacción</a:t>
          </a:r>
          <a:endParaRPr lang="es-MX" altLang="es-MX" sz="1200" kern="1200" dirty="0"/>
        </a:p>
      </dsp:txBody>
      <dsp:txXfrm>
        <a:off x="383" y="1849541"/>
        <a:ext cx="1672043" cy="836021"/>
      </dsp:txXfrm>
    </dsp:sp>
    <dsp:sp modelId="{9EF5B1E7-4642-446F-802A-010E77A6D315}">
      <dsp:nvSpPr>
        <dsp:cNvPr id="0" name=""/>
        <dsp:cNvSpPr/>
      </dsp:nvSpPr>
      <dsp:spPr>
        <a:xfrm>
          <a:off x="383" y="3036692"/>
          <a:ext cx="1672043" cy="115199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/>
            <a:t>Policías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/>
            <a:t>Pol 1ero(a)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/>
            <a:t>Pol. 2do(a)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/>
            <a:t>Pol. 3ero(a)</a:t>
          </a:r>
        </a:p>
      </dsp:txBody>
      <dsp:txXfrm>
        <a:off x="383" y="3036692"/>
        <a:ext cx="1672043" cy="1151996"/>
      </dsp:txXfrm>
    </dsp:sp>
    <dsp:sp modelId="{0E4A1FB2-B936-4A45-9B17-4DC72B6EC80F}">
      <dsp:nvSpPr>
        <dsp:cNvPr id="0" name=""/>
        <dsp:cNvSpPr/>
      </dsp:nvSpPr>
      <dsp:spPr>
        <a:xfrm>
          <a:off x="2023556" y="1849541"/>
          <a:ext cx="1672043" cy="83602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/>
            <a:t>Encargados(as) de Grupo </a:t>
          </a:r>
          <a:r>
            <a:rPr lang="es-MX" altLang="es-MX" sz="1200" kern="1200" dirty="0" smtClean="0"/>
            <a:t>Residencial</a:t>
          </a:r>
          <a:endParaRPr lang="es-MX" altLang="es-MX" sz="1200" kern="1200" dirty="0"/>
        </a:p>
      </dsp:txBody>
      <dsp:txXfrm>
        <a:off x="2023556" y="1849541"/>
        <a:ext cx="1672043" cy="836021"/>
      </dsp:txXfrm>
    </dsp:sp>
    <dsp:sp modelId="{B651DCB6-AAF6-4973-9416-A5FBDCD184AD}">
      <dsp:nvSpPr>
        <dsp:cNvPr id="0" name=""/>
        <dsp:cNvSpPr/>
      </dsp:nvSpPr>
      <dsp:spPr>
        <a:xfrm>
          <a:off x="2023556" y="3036692"/>
          <a:ext cx="1672043" cy="115199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/>
            <a:t>Policías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/>
            <a:t>Pol 1ero(a)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/>
            <a:t>Pol. 2do(a)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/>
            <a:t>Pol. 3ero(a)</a:t>
          </a:r>
          <a:endParaRPr lang="es-ES" sz="1200" kern="1200" dirty="0"/>
        </a:p>
      </dsp:txBody>
      <dsp:txXfrm>
        <a:off x="2023556" y="3036692"/>
        <a:ext cx="1672043" cy="1151996"/>
      </dsp:txXfrm>
    </dsp:sp>
    <dsp:sp modelId="{D43A949E-161F-4CB6-8E08-C22964D4E9ED}">
      <dsp:nvSpPr>
        <dsp:cNvPr id="0" name=""/>
        <dsp:cNvSpPr/>
      </dsp:nvSpPr>
      <dsp:spPr>
        <a:xfrm>
          <a:off x="4046729" y="1849541"/>
          <a:ext cx="1672043" cy="83602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/>
            <a:t>Encargados(as) de Grupo </a:t>
          </a:r>
          <a:r>
            <a:rPr lang="es-MX" altLang="es-MX" sz="1200" kern="1200" dirty="0" smtClean="0"/>
            <a:t>Turístico</a:t>
          </a:r>
          <a:endParaRPr lang="es-MX" altLang="es-MX" sz="1200" kern="1200" dirty="0"/>
        </a:p>
      </dsp:txBody>
      <dsp:txXfrm>
        <a:off x="4046729" y="1849541"/>
        <a:ext cx="1672043" cy="836021"/>
      </dsp:txXfrm>
    </dsp:sp>
    <dsp:sp modelId="{DD8A29F5-D042-4749-8AE9-1CA72A60AD2C}">
      <dsp:nvSpPr>
        <dsp:cNvPr id="0" name=""/>
        <dsp:cNvSpPr/>
      </dsp:nvSpPr>
      <dsp:spPr>
        <a:xfrm>
          <a:off x="4046729" y="3036692"/>
          <a:ext cx="1672043" cy="115199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/>
            <a:t>Policías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/>
            <a:t>Pol. 1ero(a)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/>
            <a:t>Pol. 2do(a)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/>
            <a:t>Pol. 3ero(a)</a:t>
          </a:r>
          <a:endParaRPr lang="es-ES" sz="1200" kern="1200" dirty="0"/>
        </a:p>
      </dsp:txBody>
      <dsp:txXfrm>
        <a:off x="4046729" y="3036692"/>
        <a:ext cx="1672043" cy="1151996"/>
      </dsp:txXfrm>
    </dsp:sp>
  </dsp:spTree>
</dsp:drawing>
</file>

<file path=ppt/diagrams/drawing1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C17C44F-094E-4E94-B085-493AD91A47A1}">
      <dsp:nvSpPr>
        <dsp:cNvPr id="0" name=""/>
        <dsp:cNvSpPr/>
      </dsp:nvSpPr>
      <dsp:spPr>
        <a:xfrm>
          <a:off x="326545" y="9396"/>
          <a:ext cx="2609288" cy="497817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050" kern="1200" dirty="0">
              <a:latin typeface="+mn-lt"/>
            </a:rPr>
            <a:t>Policías</a:t>
          </a:r>
        </a:p>
        <a:p>
          <a:pPr lvl="0" algn="ctr" defTabSz="466725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endParaRPr lang="es-MX" altLang="es-MX" sz="1050" kern="1200" dirty="0" smtClean="0">
            <a:latin typeface="+mn-lt"/>
          </a:endParaRPr>
        </a:p>
        <a:p>
          <a:pPr lvl="0" algn="ctr" defTabSz="466725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050" kern="1200" dirty="0" smtClean="0">
              <a:latin typeface="+mn-lt"/>
            </a:rPr>
            <a:t>Policías </a:t>
          </a:r>
          <a:r>
            <a:rPr lang="es-MX" altLang="es-MX" sz="1050" kern="1200" dirty="0">
              <a:latin typeface="+mn-lt"/>
            </a:rPr>
            <a:t>1ero(a)</a:t>
          </a:r>
        </a:p>
        <a:p>
          <a:pPr lvl="0" algn="ctr" defTabSz="466725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endParaRPr lang="es-MX" altLang="es-MX" sz="1050" kern="1200" dirty="0" smtClean="0">
            <a:latin typeface="+mn-lt"/>
          </a:endParaRPr>
        </a:p>
        <a:p>
          <a:pPr lvl="0" algn="ctr" defTabSz="466725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050" kern="1200" dirty="0" smtClean="0">
              <a:latin typeface="+mn-lt"/>
            </a:rPr>
            <a:t>Policías </a:t>
          </a:r>
          <a:r>
            <a:rPr lang="es-MX" altLang="es-MX" sz="1050" kern="1200" dirty="0">
              <a:latin typeface="+mn-lt"/>
            </a:rPr>
            <a:t>2do(a)</a:t>
          </a:r>
        </a:p>
        <a:p>
          <a:pPr lvl="0" algn="ctr" defTabSz="466725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endParaRPr lang="es-MX" altLang="es-MX" sz="1050" kern="1200" dirty="0">
            <a:latin typeface="+mn-lt"/>
          </a:endParaRPr>
        </a:p>
        <a:p>
          <a:pPr lvl="0" algn="ctr" defTabSz="466725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050" kern="1200" dirty="0">
              <a:latin typeface="+mn-lt"/>
            </a:rPr>
            <a:t>Policías 3ero(a</a:t>
          </a:r>
          <a:r>
            <a:rPr lang="es-MX" altLang="es-MX" sz="1050" kern="1200" dirty="0" smtClean="0">
              <a:latin typeface="+mn-lt"/>
            </a:rPr>
            <a:t>)</a:t>
          </a:r>
          <a:endParaRPr lang="es-MX" altLang="es-MX" sz="1050" kern="1200" dirty="0">
            <a:latin typeface="+mn-lt"/>
          </a:endParaRPr>
        </a:p>
      </dsp:txBody>
      <dsp:txXfrm>
        <a:off x="326545" y="9396"/>
        <a:ext cx="2609288" cy="4978178"/>
      </dsp:txXfrm>
    </dsp:sp>
    <dsp:sp modelId="{901B0A3D-317C-4CBB-8376-A8E7A0D79098}">
      <dsp:nvSpPr>
        <dsp:cNvPr id="0" name=""/>
        <dsp:cNvSpPr/>
      </dsp:nvSpPr>
      <dsp:spPr>
        <a:xfrm>
          <a:off x="3123007" y="4698"/>
          <a:ext cx="2609288" cy="497817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050" kern="1200" dirty="0">
              <a:latin typeface="+mn-lt"/>
            </a:rPr>
            <a:t>Policías</a:t>
          </a:r>
        </a:p>
        <a:p>
          <a:pPr lvl="0" algn="ctr" defTabSz="466725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endParaRPr lang="es-MX" altLang="es-MX" sz="1050" kern="1200" dirty="0">
            <a:latin typeface="+mn-lt"/>
          </a:endParaRPr>
        </a:p>
        <a:p>
          <a:pPr lvl="0" algn="ctr" defTabSz="466725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050" kern="1200" dirty="0">
              <a:latin typeface="+mn-lt"/>
            </a:rPr>
            <a:t>Policías 1ero(a)</a:t>
          </a:r>
        </a:p>
        <a:p>
          <a:pPr lvl="0" algn="ctr" defTabSz="466725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endParaRPr lang="es-MX" altLang="es-MX" sz="1050" kern="1200" dirty="0" smtClean="0">
            <a:latin typeface="+mn-lt"/>
          </a:endParaRPr>
        </a:p>
        <a:p>
          <a:pPr lvl="0" algn="ctr" defTabSz="466725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050" kern="1200" dirty="0" smtClean="0">
              <a:latin typeface="+mn-lt"/>
            </a:rPr>
            <a:t>Policías </a:t>
          </a:r>
          <a:r>
            <a:rPr lang="es-MX" altLang="es-MX" sz="1050" kern="1200" dirty="0">
              <a:latin typeface="+mn-lt"/>
            </a:rPr>
            <a:t>2do(a)</a:t>
          </a:r>
        </a:p>
        <a:p>
          <a:pPr lvl="0" algn="ctr" defTabSz="466725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endParaRPr lang="es-MX" altLang="es-MX" sz="1050" kern="1200" dirty="0" smtClean="0">
            <a:latin typeface="+mn-lt"/>
          </a:endParaRPr>
        </a:p>
        <a:p>
          <a:pPr lvl="0" algn="ctr" defTabSz="466725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050" kern="1200" dirty="0" smtClean="0">
              <a:latin typeface="+mn-lt"/>
            </a:rPr>
            <a:t>Policía </a:t>
          </a:r>
          <a:r>
            <a:rPr lang="es-MX" altLang="es-MX" sz="1050" kern="1200" dirty="0">
              <a:latin typeface="+mn-lt"/>
            </a:rPr>
            <a:t>3ero(a</a:t>
          </a:r>
          <a:r>
            <a:rPr lang="es-MX" altLang="es-MX" sz="1050" kern="1200" dirty="0" smtClean="0">
              <a:latin typeface="+mn-lt"/>
            </a:rPr>
            <a:t>)</a:t>
          </a:r>
          <a:endParaRPr lang="es-MX" altLang="es-MX" sz="1050" kern="1200" dirty="0">
            <a:latin typeface="+mn-lt"/>
          </a:endParaRPr>
        </a:p>
      </dsp:txBody>
      <dsp:txXfrm>
        <a:off x="3123007" y="4698"/>
        <a:ext cx="2609288" cy="4978178"/>
      </dsp:txXfrm>
    </dsp:sp>
    <dsp:sp modelId="{C9DC9B59-07A1-4458-B4A1-AC793C5CA063}">
      <dsp:nvSpPr>
        <dsp:cNvPr id="0" name=""/>
        <dsp:cNvSpPr/>
      </dsp:nvSpPr>
      <dsp:spPr>
        <a:xfrm>
          <a:off x="5890169" y="9396"/>
          <a:ext cx="2609288" cy="497817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050" kern="1200" dirty="0">
              <a:latin typeface="+mn-lt"/>
            </a:rPr>
            <a:t>Policías</a:t>
          </a:r>
        </a:p>
        <a:p>
          <a:pPr lvl="0" algn="ctr" defTabSz="466725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endParaRPr lang="es-MX" altLang="es-MX" sz="1050" kern="1200" dirty="0" smtClean="0">
            <a:latin typeface="+mn-lt"/>
          </a:endParaRPr>
        </a:p>
        <a:p>
          <a:pPr lvl="0" algn="ctr" defTabSz="466725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050" kern="1200" dirty="0" smtClean="0">
              <a:latin typeface="+mn-lt"/>
            </a:rPr>
            <a:t>Policía </a:t>
          </a:r>
          <a:r>
            <a:rPr lang="es-MX" altLang="es-MX" sz="1050" kern="1200" dirty="0">
              <a:latin typeface="+mn-lt"/>
            </a:rPr>
            <a:t>1ero(a)</a:t>
          </a:r>
        </a:p>
        <a:p>
          <a:pPr lvl="0" algn="ctr" defTabSz="466725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endParaRPr lang="es-MX" altLang="es-MX" sz="1050" kern="1200" dirty="0" smtClean="0">
            <a:latin typeface="+mn-lt"/>
          </a:endParaRPr>
        </a:p>
        <a:p>
          <a:pPr lvl="0" algn="ctr" defTabSz="466725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050" kern="1200" dirty="0" smtClean="0">
              <a:latin typeface="+mn-lt"/>
            </a:rPr>
            <a:t>Policía </a:t>
          </a:r>
          <a:r>
            <a:rPr lang="es-MX" altLang="es-MX" sz="1050" kern="1200" dirty="0">
              <a:latin typeface="+mn-lt"/>
            </a:rPr>
            <a:t>2do(a)</a:t>
          </a:r>
        </a:p>
        <a:p>
          <a:pPr lvl="0" algn="ctr" defTabSz="466725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endParaRPr lang="es-MX" altLang="es-MX" sz="1050" kern="1200" dirty="0" smtClean="0">
            <a:latin typeface="+mn-lt"/>
          </a:endParaRPr>
        </a:p>
        <a:p>
          <a:pPr lvl="0" algn="ctr" defTabSz="466725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050" kern="1200" dirty="0" smtClean="0">
              <a:latin typeface="+mn-lt"/>
            </a:rPr>
            <a:t>Policía </a:t>
          </a:r>
          <a:r>
            <a:rPr lang="es-MX" altLang="es-MX" sz="1050" kern="1200" dirty="0">
              <a:latin typeface="+mn-lt"/>
            </a:rPr>
            <a:t>3ero(a</a:t>
          </a:r>
          <a:r>
            <a:rPr lang="es-MX" altLang="es-MX" sz="1050" kern="1200" dirty="0" smtClean="0">
              <a:latin typeface="+mn-lt"/>
            </a:rPr>
            <a:t>)</a:t>
          </a:r>
          <a:endParaRPr lang="es-MX" altLang="es-MX" sz="1050" kern="1200" dirty="0">
            <a:latin typeface="+mn-lt"/>
          </a:endParaRPr>
        </a:p>
      </dsp:txBody>
      <dsp:txXfrm>
        <a:off x="5890169" y="9396"/>
        <a:ext cx="2609288" cy="4978178"/>
      </dsp:txXfrm>
    </dsp:sp>
  </dsp:spTree>
</dsp:drawing>
</file>

<file path=ppt/diagrams/drawing1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9BB3646-AE39-43B0-8D57-782334B0D323}">
      <dsp:nvSpPr>
        <dsp:cNvPr id="0" name=""/>
        <dsp:cNvSpPr/>
      </dsp:nvSpPr>
      <dsp:spPr>
        <a:xfrm>
          <a:off x="2216399" y="1121198"/>
          <a:ext cx="318641" cy="80718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07181"/>
              </a:lnTo>
              <a:lnTo>
                <a:pt x="318641" y="807181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AC57DFB-ACDF-43C9-9657-C0FC6A69EE74}">
      <dsp:nvSpPr>
        <dsp:cNvPr id="0" name=""/>
        <dsp:cNvSpPr/>
      </dsp:nvSpPr>
      <dsp:spPr>
        <a:xfrm>
          <a:off x="1938393" y="1121198"/>
          <a:ext cx="278006" cy="807181"/>
        </a:xfrm>
        <a:custGeom>
          <a:avLst/>
          <a:gdLst/>
          <a:ahLst/>
          <a:cxnLst/>
          <a:rect l="0" t="0" r="0" b="0"/>
          <a:pathLst>
            <a:path>
              <a:moveTo>
                <a:pt x="278006" y="0"/>
              </a:moveTo>
              <a:lnTo>
                <a:pt x="278006" y="807181"/>
              </a:lnTo>
              <a:lnTo>
                <a:pt x="0" y="807181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5B4FB39-2857-4CD0-8D38-4BB1A84E52CD}">
      <dsp:nvSpPr>
        <dsp:cNvPr id="0" name=""/>
        <dsp:cNvSpPr/>
      </dsp:nvSpPr>
      <dsp:spPr>
        <a:xfrm>
          <a:off x="2170679" y="1121198"/>
          <a:ext cx="91440" cy="1786573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786573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6D99192-4F64-487A-BE9B-B4D3790AE7BC}">
      <dsp:nvSpPr>
        <dsp:cNvPr id="0" name=""/>
        <dsp:cNvSpPr/>
      </dsp:nvSpPr>
      <dsp:spPr>
        <a:xfrm>
          <a:off x="1043213" y="1240"/>
          <a:ext cx="2346373" cy="111995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>
              <a:solidFill>
                <a:schemeClr val="tx1"/>
              </a:solidFill>
              <a:cs typeface="Arial" charset="0"/>
            </a:rPr>
            <a:t>Director(a) </a:t>
          </a:r>
          <a:r>
            <a:rPr lang="es-MX" altLang="es-MX" sz="1200" kern="1200" dirty="0">
              <a:solidFill>
                <a:schemeClr val="tx1"/>
              </a:solidFill>
              <a:cs typeface="Arial" charset="0"/>
            </a:rPr>
            <a:t>de la Dirección de Policía de Operaciones </a:t>
          </a:r>
          <a:r>
            <a:rPr lang="es-MX" altLang="es-MX" sz="1200" kern="1200" dirty="0" smtClean="0">
              <a:solidFill>
                <a:schemeClr val="tx1"/>
              </a:solidFill>
              <a:cs typeface="Arial" charset="0"/>
            </a:rPr>
            <a:t>Especiales</a:t>
          </a:r>
          <a:endParaRPr lang="es-MX" altLang="es-MX" sz="1200" kern="1200" dirty="0">
            <a:solidFill>
              <a:schemeClr val="tx1"/>
            </a:solidFill>
            <a:cs typeface="Arial" charset="0"/>
          </a:endParaRPr>
        </a:p>
      </dsp:txBody>
      <dsp:txXfrm>
        <a:off x="1043213" y="1240"/>
        <a:ext cx="2346373" cy="1119958"/>
      </dsp:txXfrm>
    </dsp:sp>
    <dsp:sp modelId="{AF8DF513-B9CB-4C0F-8A5F-83E42531AC19}">
      <dsp:nvSpPr>
        <dsp:cNvPr id="0" name=""/>
        <dsp:cNvSpPr/>
      </dsp:nvSpPr>
      <dsp:spPr>
        <a:xfrm>
          <a:off x="308397" y="2907772"/>
          <a:ext cx="3816004" cy="228438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Policías 1ro(a)</a:t>
          </a:r>
          <a:br>
            <a:rPr lang="es-ES" sz="1200" kern="1200" dirty="0">
              <a:solidFill>
                <a:schemeClr val="tx1"/>
              </a:solidFill>
            </a:rPr>
          </a:br>
          <a:endParaRPr lang="es-ES" sz="1200" kern="1200" dirty="0" smtClean="0">
            <a:solidFill>
              <a:schemeClr val="tx1"/>
            </a:solidFill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Policías </a:t>
          </a:r>
          <a:r>
            <a:rPr lang="es-ES" sz="1200" kern="1200" dirty="0">
              <a:solidFill>
                <a:schemeClr val="tx1"/>
              </a:solidFill>
            </a:rPr>
            <a:t>2do(a)</a:t>
          </a:r>
          <a:br>
            <a:rPr lang="es-ES" sz="1200" kern="1200" dirty="0">
              <a:solidFill>
                <a:schemeClr val="tx1"/>
              </a:solidFill>
            </a:rPr>
          </a:br>
          <a:endParaRPr lang="es-ES" sz="1200" kern="1200" dirty="0" smtClean="0">
            <a:solidFill>
              <a:schemeClr val="tx1"/>
            </a:solidFill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i="0" u="none" kern="1200" dirty="0" smtClean="0">
              <a:solidFill>
                <a:schemeClr val="tx1"/>
              </a:solidFill>
            </a:rPr>
            <a:t>Policías </a:t>
          </a:r>
          <a:r>
            <a:rPr lang="es-MX" sz="1200" b="0" i="0" u="none" kern="1200" dirty="0">
              <a:solidFill>
                <a:schemeClr val="tx1"/>
              </a:solidFill>
            </a:rPr>
            <a:t>3ros(as)</a:t>
          </a:r>
          <a:br>
            <a:rPr lang="es-MX" sz="1200" b="0" i="0" u="none" kern="1200" dirty="0">
              <a:solidFill>
                <a:schemeClr val="tx1"/>
              </a:solidFill>
            </a:rPr>
          </a:br>
          <a:endParaRPr lang="es-MX" sz="1200" b="0" i="0" u="none" kern="1200" dirty="0">
            <a:solidFill>
              <a:schemeClr val="tx1"/>
            </a:solidFill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i="0" u="none" kern="1200" dirty="0">
              <a:solidFill>
                <a:schemeClr val="tx1"/>
              </a:solidFill>
            </a:rPr>
            <a:t>Policías</a:t>
          </a:r>
          <a:br>
            <a:rPr lang="es-MX" sz="1200" b="0" i="0" u="none" kern="1200" dirty="0">
              <a:solidFill>
                <a:schemeClr val="tx1"/>
              </a:solidFill>
            </a:rPr>
          </a:br>
          <a:endParaRPr lang="es-ES" sz="1200" kern="1200" dirty="0">
            <a:solidFill>
              <a:srgbClr val="00B050"/>
            </a:solidFill>
          </a:endParaRPr>
        </a:p>
      </dsp:txBody>
      <dsp:txXfrm>
        <a:off x="308397" y="2907772"/>
        <a:ext cx="3816004" cy="2284386"/>
      </dsp:txXfrm>
    </dsp:sp>
    <dsp:sp modelId="{0180754C-A8F2-45E3-8B89-1E8D3C2F62F7}">
      <dsp:nvSpPr>
        <dsp:cNvPr id="0" name=""/>
        <dsp:cNvSpPr/>
      </dsp:nvSpPr>
      <dsp:spPr>
        <a:xfrm>
          <a:off x="374151" y="1520313"/>
          <a:ext cx="1564242" cy="81613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Asistente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374151" y="1520313"/>
        <a:ext cx="1564242" cy="816133"/>
      </dsp:txXfrm>
    </dsp:sp>
    <dsp:sp modelId="{77D4B00A-651D-4531-BBB8-5E7CB6F139C4}">
      <dsp:nvSpPr>
        <dsp:cNvPr id="0" name=""/>
        <dsp:cNvSpPr/>
      </dsp:nvSpPr>
      <dsp:spPr>
        <a:xfrm>
          <a:off x="2535040" y="1520313"/>
          <a:ext cx="1564242" cy="81613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/>
            <a:t>Coordinador(a) de Escolta</a:t>
          </a:r>
        </a:p>
      </dsp:txBody>
      <dsp:txXfrm>
        <a:off x="2535040" y="1520313"/>
        <a:ext cx="1564242" cy="816133"/>
      </dsp:txXfrm>
    </dsp:sp>
  </dsp:spTree>
</dsp:drawing>
</file>

<file path=ppt/diagrams/drawing1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5B4FB39-2857-4CD0-8D38-4BB1A84E52CD}">
      <dsp:nvSpPr>
        <dsp:cNvPr id="0" name=""/>
        <dsp:cNvSpPr/>
      </dsp:nvSpPr>
      <dsp:spPr>
        <a:xfrm>
          <a:off x="1410180" y="1548618"/>
          <a:ext cx="91440" cy="598586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598586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6D99192-4F64-487A-BE9B-B4D3790AE7BC}">
      <dsp:nvSpPr>
        <dsp:cNvPr id="0" name=""/>
        <dsp:cNvSpPr/>
      </dsp:nvSpPr>
      <dsp:spPr>
        <a:xfrm>
          <a:off x="195904" y="285890"/>
          <a:ext cx="2519992" cy="126272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/>
            <a:t>Coordinador(a) de </a:t>
          </a:r>
          <a:r>
            <a:rPr lang="es-ES" sz="1200" kern="1200" dirty="0" smtClean="0"/>
            <a:t>Escolta</a:t>
          </a:r>
          <a:endParaRPr lang="es-ES" sz="1200" kern="1200" dirty="0"/>
        </a:p>
      </dsp:txBody>
      <dsp:txXfrm>
        <a:off x="195904" y="285890"/>
        <a:ext cx="2519992" cy="1262727"/>
      </dsp:txXfrm>
    </dsp:sp>
    <dsp:sp modelId="{AF8DF513-B9CB-4C0F-8A5F-83E42531AC19}">
      <dsp:nvSpPr>
        <dsp:cNvPr id="0" name=""/>
        <dsp:cNvSpPr/>
      </dsp:nvSpPr>
      <dsp:spPr>
        <a:xfrm>
          <a:off x="321898" y="2147205"/>
          <a:ext cx="2268004" cy="113643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/>
            <a:t>Escoltas </a:t>
          </a:r>
          <a:r>
            <a:rPr lang="es-ES" sz="1200" kern="1200" dirty="0" smtClean="0"/>
            <a:t>Policías</a:t>
          </a:r>
          <a:endParaRPr lang="es-ES" sz="1200" kern="1200" dirty="0">
            <a:solidFill>
              <a:srgbClr val="00B050"/>
            </a:solidFill>
          </a:endParaRPr>
        </a:p>
      </dsp:txBody>
      <dsp:txXfrm>
        <a:off x="321898" y="2147205"/>
        <a:ext cx="2268004" cy="113643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A633988-47EC-41ED-8A76-43D37AA99594}">
      <dsp:nvSpPr>
        <dsp:cNvPr id="0" name=""/>
        <dsp:cNvSpPr/>
      </dsp:nvSpPr>
      <dsp:spPr>
        <a:xfrm>
          <a:off x="4074367" y="1662291"/>
          <a:ext cx="3147557" cy="91910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59859"/>
              </a:lnTo>
              <a:lnTo>
                <a:pt x="3147557" y="759859"/>
              </a:lnTo>
              <a:lnTo>
                <a:pt x="3147557" y="919106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3A1694A-E24F-4F56-A21C-DE3116BD31A3}">
      <dsp:nvSpPr>
        <dsp:cNvPr id="0" name=""/>
        <dsp:cNvSpPr/>
      </dsp:nvSpPr>
      <dsp:spPr>
        <a:xfrm>
          <a:off x="4074367" y="1662291"/>
          <a:ext cx="1065636" cy="91910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59859"/>
              </a:lnTo>
              <a:lnTo>
                <a:pt x="1065636" y="759859"/>
              </a:lnTo>
              <a:lnTo>
                <a:pt x="1065636" y="919106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BA0AF2C-2DB2-4918-9495-6AD2EDFF053F}">
      <dsp:nvSpPr>
        <dsp:cNvPr id="0" name=""/>
        <dsp:cNvSpPr/>
      </dsp:nvSpPr>
      <dsp:spPr>
        <a:xfrm>
          <a:off x="3016389" y="1662291"/>
          <a:ext cx="1057977" cy="919106"/>
        </a:xfrm>
        <a:custGeom>
          <a:avLst/>
          <a:gdLst/>
          <a:ahLst/>
          <a:cxnLst/>
          <a:rect l="0" t="0" r="0" b="0"/>
          <a:pathLst>
            <a:path>
              <a:moveTo>
                <a:pt x="1057977" y="0"/>
              </a:moveTo>
              <a:lnTo>
                <a:pt x="1057977" y="759859"/>
              </a:lnTo>
              <a:lnTo>
                <a:pt x="0" y="759859"/>
              </a:lnTo>
              <a:lnTo>
                <a:pt x="0" y="919106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C244708-9F8E-48E3-B307-E4DCEE750953}">
      <dsp:nvSpPr>
        <dsp:cNvPr id="0" name=""/>
        <dsp:cNvSpPr/>
      </dsp:nvSpPr>
      <dsp:spPr>
        <a:xfrm>
          <a:off x="898539" y="1662291"/>
          <a:ext cx="3175827" cy="919106"/>
        </a:xfrm>
        <a:custGeom>
          <a:avLst/>
          <a:gdLst/>
          <a:ahLst/>
          <a:cxnLst/>
          <a:rect l="0" t="0" r="0" b="0"/>
          <a:pathLst>
            <a:path>
              <a:moveTo>
                <a:pt x="3175827" y="0"/>
              </a:moveTo>
              <a:lnTo>
                <a:pt x="3175827" y="759859"/>
              </a:lnTo>
              <a:lnTo>
                <a:pt x="0" y="759859"/>
              </a:lnTo>
              <a:lnTo>
                <a:pt x="0" y="919106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F840048-576A-4463-835E-D05E1C3133C3}">
      <dsp:nvSpPr>
        <dsp:cNvPr id="0" name=""/>
        <dsp:cNvSpPr/>
      </dsp:nvSpPr>
      <dsp:spPr>
        <a:xfrm>
          <a:off x="2842901" y="430826"/>
          <a:ext cx="2462931" cy="123146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b="0" kern="1200" dirty="0">
              <a:cs typeface="Arial" panose="020B0604020202020204" pitchFamily="34" charset="0"/>
            </a:rPr>
            <a:t>Comisario(a) </a:t>
          </a:r>
          <a:r>
            <a:rPr lang="es-MX" altLang="es-MX" sz="1200" b="0" kern="1200" dirty="0" smtClean="0">
              <a:cs typeface="Arial" panose="020B0604020202020204" pitchFamily="34" charset="0"/>
            </a:rPr>
            <a:t>General</a:t>
          </a:r>
          <a:endParaRPr lang="es-MX" altLang="es-MX" sz="1200" b="0" kern="1200" dirty="0">
            <a:cs typeface="Arial" panose="020B0604020202020204" pitchFamily="34" charset="0"/>
          </a:endParaRPr>
        </a:p>
      </dsp:txBody>
      <dsp:txXfrm>
        <a:off x="2842901" y="430826"/>
        <a:ext cx="2462931" cy="1231465"/>
      </dsp:txXfrm>
    </dsp:sp>
    <dsp:sp modelId="{88AF180C-B8ED-4C02-BFDB-94EC77CF9C64}">
      <dsp:nvSpPr>
        <dsp:cNvPr id="0" name=""/>
        <dsp:cNvSpPr/>
      </dsp:nvSpPr>
      <dsp:spPr>
        <a:xfrm>
          <a:off x="3888" y="2581397"/>
          <a:ext cx="1789300" cy="104697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/>
            <a:t>Coordinador(a) de Relaciones Interinstitucionales</a:t>
          </a:r>
          <a:endParaRPr lang="es-ES" sz="1200" b="0" kern="1200" dirty="0"/>
        </a:p>
      </dsp:txBody>
      <dsp:txXfrm>
        <a:off x="3888" y="2581397"/>
        <a:ext cx="1789300" cy="1046974"/>
      </dsp:txXfrm>
    </dsp:sp>
    <dsp:sp modelId="{9AB9A094-906C-4743-8046-C8CDC622642B}">
      <dsp:nvSpPr>
        <dsp:cNvPr id="0" name=""/>
        <dsp:cNvSpPr/>
      </dsp:nvSpPr>
      <dsp:spPr>
        <a:xfrm>
          <a:off x="2121739" y="2581397"/>
          <a:ext cx="1789300" cy="104697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b="0" kern="1200" dirty="0">
              <a:cs typeface="Arial" panose="020B0604020202020204" pitchFamily="34" charset="0"/>
            </a:rPr>
            <a:t>Coordinador(a)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b="0" kern="1200" dirty="0">
              <a:cs typeface="Arial" panose="020B0604020202020204" pitchFamily="34" charset="0"/>
            </a:rPr>
            <a:t>Jurídico(a)</a:t>
          </a:r>
        </a:p>
      </dsp:txBody>
      <dsp:txXfrm>
        <a:off x="2121739" y="2581397"/>
        <a:ext cx="1789300" cy="1046974"/>
      </dsp:txXfrm>
    </dsp:sp>
    <dsp:sp modelId="{74A3495A-9760-4B07-9B0A-DE4CCF551DEE}">
      <dsp:nvSpPr>
        <dsp:cNvPr id="0" name=""/>
        <dsp:cNvSpPr/>
      </dsp:nvSpPr>
      <dsp:spPr>
        <a:xfrm>
          <a:off x="4245353" y="2581397"/>
          <a:ext cx="1789300" cy="104697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ES" sz="1200" b="0" kern="1200" dirty="0"/>
            <a:t>Coordinador(a) de Comunicación Social</a:t>
          </a:r>
        </a:p>
      </dsp:txBody>
      <dsp:txXfrm>
        <a:off x="4245353" y="2581397"/>
        <a:ext cx="1789300" cy="1046974"/>
      </dsp:txXfrm>
    </dsp:sp>
    <dsp:sp modelId="{9EBF5B36-8F74-411A-A12A-CCE48B959BE0}">
      <dsp:nvSpPr>
        <dsp:cNvPr id="0" name=""/>
        <dsp:cNvSpPr/>
      </dsp:nvSpPr>
      <dsp:spPr>
        <a:xfrm>
          <a:off x="6327274" y="2581397"/>
          <a:ext cx="1789300" cy="104697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>
              <a:latin typeface="+mn-lt"/>
            </a:rPr>
            <a:t>Coordinador(a) de Asuntos Internos</a:t>
          </a:r>
          <a:endParaRPr lang="es-ES" sz="1200" b="0" kern="1200" dirty="0"/>
        </a:p>
      </dsp:txBody>
      <dsp:txXfrm>
        <a:off x="6327274" y="2581397"/>
        <a:ext cx="1789300" cy="1046974"/>
      </dsp:txXfrm>
    </dsp:sp>
  </dsp:spTree>
</dsp:drawing>
</file>

<file path=ppt/diagrams/drawing2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2E89517-D1CF-464E-9BDA-41A979C3F826}">
      <dsp:nvSpPr>
        <dsp:cNvPr id="0" name=""/>
        <dsp:cNvSpPr/>
      </dsp:nvSpPr>
      <dsp:spPr>
        <a:xfrm>
          <a:off x="4069104" y="1613225"/>
          <a:ext cx="282452" cy="94127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41271"/>
              </a:lnTo>
              <a:lnTo>
                <a:pt x="282452" y="941271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4DF7A88-09E1-4F4F-80D0-2433B2C21A86}">
      <dsp:nvSpPr>
        <dsp:cNvPr id="0" name=""/>
        <dsp:cNvSpPr/>
      </dsp:nvSpPr>
      <dsp:spPr>
        <a:xfrm>
          <a:off x="3794850" y="1613225"/>
          <a:ext cx="274254" cy="946001"/>
        </a:xfrm>
        <a:custGeom>
          <a:avLst/>
          <a:gdLst/>
          <a:ahLst/>
          <a:cxnLst/>
          <a:rect l="0" t="0" r="0" b="0"/>
          <a:pathLst>
            <a:path>
              <a:moveTo>
                <a:pt x="274254" y="0"/>
              </a:moveTo>
              <a:lnTo>
                <a:pt x="274254" y="946001"/>
              </a:lnTo>
              <a:lnTo>
                <a:pt x="0" y="946001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43CC8BA-6F4E-48D0-98DB-BC6C011B5D85}">
      <dsp:nvSpPr>
        <dsp:cNvPr id="0" name=""/>
        <dsp:cNvSpPr/>
      </dsp:nvSpPr>
      <dsp:spPr>
        <a:xfrm>
          <a:off x="4069104" y="1613225"/>
          <a:ext cx="3367703" cy="177041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655179"/>
              </a:lnTo>
              <a:lnTo>
                <a:pt x="3367703" y="1655179"/>
              </a:lnTo>
              <a:lnTo>
                <a:pt x="3367703" y="1770417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D81A226-7465-4F4A-AB8B-E9760FABEF28}">
      <dsp:nvSpPr>
        <dsp:cNvPr id="0" name=""/>
        <dsp:cNvSpPr/>
      </dsp:nvSpPr>
      <dsp:spPr>
        <a:xfrm>
          <a:off x="4069104" y="1613225"/>
          <a:ext cx="1690326" cy="177041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655179"/>
              </a:lnTo>
              <a:lnTo>
                <a:pt x="1690326" y="1655179"/>
              </a:lnTo>
              <a:lnTo>
                <a:pt x="1690326" y="1770417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8EE8CE8-58BD-46BC-B1AE-49AE4CE01AF1}">
      <dsp:nvSpPr>
        <dsp:cNvPr id="0" name=""/>
        <dsp:cNvSpPr/>
      </dsp:nvSpPr>
      <dsp:spPr>
        <a:xfrm>
          <a:off x="4023384" y="1613225"/>
          <a:ext cx="91440" cy="1770417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770417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7468021-52D5-4C70-8CC0-6578BEF4DABC}">
      <dsp:nvSpPr>
        <dsp:cNvPr id="0" name=""/>
        <dsp:cNvSpPr/>
      </dsp:nvSpPr>
      <dsp:spPr>
        <a:xfrm>
          <a:off x="2385604" y="1613225"/>
          <a:ext cx="1683500" cy="1770417"/>
        </a:xfrm>
        <a:custGeom>
          <a:avLst/>
          <a:gdLst/>
          <a:ahLst/>
          <a:cxnLst/>
          <a:rect l="0" t="0" r="0" b="0"/>
          <a:pathLst>
            <a:path>
              <a:moveTo>
                <a:pt x="1683500" y="0"/>
              </a:moveTo>
              <a:lnTo>
                <a:pt x="1683500" y="1655179"/>
              </a:lnTo>
              <a:lnTo>
                <a:pt x="0" y="1655179"/>
              </a:lnTo>
              <a:lnTo>
                <a:pt x="0" y="1770417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6748039-6874-42B3-9C6B-2A687CAEDF97}">
      <dsp:nvSpPr>
        <dsp:cNvPr id="0" name=""/>
        <dsp:cNvSpPr/>
      </dsp:nvSpPr>
      <dsp:spPr>
        <a:xfrm>
          <a:off x="752018" y="1613225"/>
          <a:ext cx="3317086" cy="1770417"/>
        </a:xfrm>
        <a:custGeom>
          <a:avLst/>
          <a:gdLst/>
          <a:ahLst/>
          <a:cxnLst/>
          <a:rect l="0" t="0" r="0" b="0"/>
          <a:pathLst>
            <a:path>
              <a:moveTo>
                <a:pt x="3317086" y="0"/>
              </a:moveTo>
              <a:lnTo>
                <a:pt x="3317086" y="1655179"/>
              </a:lnTo>
              <a:lnTo>
                <a:pt x="0" y="1655179"/>
              </a:lnTo>
              <a:lnTo>
                <a:pt x="0" y="1770417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6D99192-4F64-487A-BE9B-B4D3790AE7BC}">
      <dsp:nvSpPr>
        <dsp:cNvPr id="0" name=""/>
        <dsp:cNvSpPr/>
      </dsp:nvSpPr>
      <dsp:spPr>
        <a:xfrm>
          <a:off x="3079104" y="533224"/>
          <a:ext cx="1980001" cy="108000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/>
            <a:t>Director(a) de Vialidad y </a:t>
          </a:r>
          <a:r>
            <a:rPr lang="es-MX" altLang="es-MX" sz="1200" kern="1200" dirty="0" smtClean="0"/>
            <a:t>Tránsito</a:t>
          </a:r>
          <a:endParaRPr lang="es-MX" altLang="es-MX" sz="1200" kern="1200" dirty="0"/>
        </a:p>
      </dsp:txBody>
      <dsp:txXfrm>
        <a:off x="3079104" y="533224"/>
        <a:ext cx="1980001" cy="1080001"/>
      </dsp:txXfrm>
    </dsp:sp>
    <dsp:sp modelId="{19FBE8A8-D4BA-45D1-97CD-FF1210CD856F}">
      <dsp:nvSpPr>
        <dsp:cNvPr id="0" name=""/>
        <dsp:cNvSpPr/>
      </dsp:nvSpPr>
      <dsp:spPr>
        <a:xfrm>
          <a:off x="28567" y="3383642"/>
          <a:ext cx="1446901" cy="82799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/>
            <a:t>Coordinador(a) </a:t>
          </a:r>
          <a:r>
            <a:rPr lang="es-MX" altLang="es-MX" sz="1200" kern="1200" dirty="0" smtClean="0"/>
            <a:t>Administrativo(a)</a:t>
          </a:r>
          <a:endParaRPr lang="es-MX" altLang="es-MX" sz="1200" kern="1200" dirty="0"/>
        </a:p>
      </dsp:txBody>
      <dsp:txXfrm>
        <a:off x="28567" y="3383642"/>
        <a:ext cx="1446901" cy="827998"/>
      </dsp:txXfrm>
    </dsp:sp>
    <dsp:sp modelId="{7C576A7F-97E5-41B2-A453-F3F548F4D3EA}">
      <dsp:nvSpPr>
        <dsp:cNvPr id="0" name=""/>
        <dsp:cNvSpPr/>
      </dsp:nvSpPr>
      <dsp:spPr>
        <a:xfrm>
          <a:off x="1662153" y="3383642"/>
          <a:ext cx="1446901" cy="82799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/>
            <a:t>Coordinador(a) Operativo(a)</a:t>
          </a:r>
          <a:endParaRPr lang="es-MX" altLang="es-MX" sz="1200" kern="1200" dirty="0"/>
        </a:p>
      </dsp:txBody>
      <dsp:txXfrm>
        <a:off x="1662153" y="3383642"/>
        <a:ext cx="1446901" cy="827998"/>
      </dsp:txXfrm>
    </dsp:sp>
    <dsp:sp modelId="{E7E93CC8-31BA-44DD-A6A0-484A2EAAE5EA}">
      <dsp:nvSpPr>
        <dsp:cNvPr id="0" name=""/>
        <dsp:cNvSpPr/>
      </dsp:nvSpPr>
      <dsp:spPr>
        <a:xfrm>
          <a:off x="3345654" y="3383642"/>
          <a:ext cx="1446901" cy="82799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/>
            <a:t>Área de Licencias</a:t>
          </a:r>
          <a:endParaRPr lang="es-MX" altLang="es-MX" sz="1200" kern="1200" dirty="0"/>
        </a:p>
      </dsp:txBody>
      <dsp:txXfrm>
        <a:off x="3345654" y="3383642"/>
        <a:ext cx="1446901" cy="827998"/>
      </dsp:txXfrm>
    </dsp:sp>
    <dsp:sp modelId="{83F3AEEA-998E-4682-8B5A-56DAB50BDBD8}">
      <dsp:nvSpPr>
        <dsp:cNvPr id="0" name=""/>
        <dsp:cNvSpPr/>
      </dsp:nvSpPr>
      <dsp:spPr>
        <a:xfrm>
          <a:off x="5035981" y="3383642"/>
          <a:ext cx="1446901" cy="82799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/>
            <a:t>Coordinador(a) de Daños Municipales</a:t>
          </a:r>
          <a:endParaRPr lang="es-MX" altLang="es-MX" sz="1200" kern="1200" dirty="0"/>
        </a:p>
      </dsp:txBody>
      <dsp:txXfrm>
        <a:off x="5035981" y="3383642"/>
        <a:ext cx="1446901" cy="827998"/>
      </dsp:txXfrm>
    </dsp:sp>
    <dsp:sp modelId="{4A3FC0B4-F0A1-48E5-95F6-98FA933BCB34}">
      <dsp:nvSpPr>
        <dsp:cNvPr id="0" name=""/>
        <dsp:cNvSpPr/>
      </dsp:nvSpPr>
      <dsp:spPr>
        <a:xfrm>
          <a:off x="6713357" y="3383642"/>
          <a:ext cx="1446901" cy="82799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 smtClean="0"/>
            <a:t>Coordinador(a) de Accidentes</a:t>
          </a:r>
          <a:endParaRPr lang="es-MX" altLang="es-MX" sz="1200" kern="1200" dirty="0"/>
        </a:p>
      </dsp:txBody>
      <dsp:txXfrm>
        <a:off x="6713357" y="3383642"/>
        <a:ext cx="1446901" cy="827998"/>
      </dsp:txXfrm>
    </dsp:sp>
    <dsp:sp modelId="{D626C255-1536-4EB0-A4A3-D107C591C8D4}">
      <dsp:nvSpPr>
        <dsp:cNvPr id="0" name=""/>
        <dsp:cNvSpPr/>
      </dsp:nvSpPr>
      <dsp:spPr>
        <a:xfrm>
          <a:off x="2480494" y="2235228"/>
          <a:ext cx="1314356" cy="64799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sz="1200" kern="1200" dirty="0" smtClean="0"/>
            <a:t>Asistente</a:t>
          </a:r>
        </a:p>
      </dsp:txBody>
      <dsp:txXfrm>
        <a:off x="2480494" y="2235228"/>
        <a:ext cx="1314356" cy="647997"/>
      </dsp:txXfrm>
    </dsp:sp>
    <dsp:sp modelId="{95290AD2-F8F8-4C99-9C71-2E41B255B4EF}">
      <dsp:nvSpPr>
        <dsp:cNvPr id="0" name=""/>
        <dsp:cNvSpPr/>
      </dsp:nvSpPr>
      <dsp:spPr>
        <a:xfrm>
          <a:off x="4351557" y="2230498"/>
          <a:ext cx="1314356" cy="64799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/>
            <a:t>Auxiliar Administrativo(a)</a:t>
          </a:r>
        </a:p>
      </dsp:txBody>
      <dsp:txXfrm>
        <a:off x="4351557" y="2230498"/>
        <a:ext cx="1314356" cy="647997"/>
      </dsp:txXfrm>
    </dsp:sp>
  </dsp:spTree>
</dsp:drawing>
</file>

<file path=ppt/diagrams/drawing2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3727F79-B911-4252-985C-BCFF780A8669}">
      <dsp:nvSpPr>
        <dsp:cNvPr id="0" name=""/>
        <dsp:cNvSpPr/>
      </dsp:nvSpPr>
      <dsp:spPr>
        <a:xfrm>
          <a:off x="1219384" y="1526636"/>
          <a:ext cx="91440" cy="606362"/>
        </a:xfrm>
        <a:custGeom>
          <a:avLst/>
          <a:gdLst/>
          <a:ahLst/>
          <a:cxnLst/>
          <a:rect l="0" t="0" r="0" b="0"/>
          <a:pathLst>
            <a:path>
              <a:moveTo>
                <a:pt x="47096" y="0"/>
              </a:moveTo>
              <a:lnTo>
                <a:pt x="47096" y="292091"/>
              </a:lnTo>
              <a:lnTo>
                <a:pt x="45720" y="292091"/>
              </a:lnTo>
              <a:lnTo>
                <a:pt x="45720" y="606362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539C97E-3E87-43E7-8584-0204075A8D58}">
      <dsp:nvSpPr>
        <dsp:cNvPr id="0" name=""/>
        <dsp:cNvSpPr/>
      </dsp:nvSpPr>
      <dsp:spPr>
        <a:xfrm>
          <a:off x="450" y="231961"/>
          <a:ext cx="2532062" cy="129467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/>
            <a:t>Coordinador(a) Administrativo(a)</a:t>
          </a:r>
        </a:p>
      </dsp:txBody>
      <dsp:txXfrm>
        <a:off x="450" y="231961"/>
        <a:ext cx="2532062" cy="1294674"/>
      </dsp:txXfrm>
    </dsp:sp>
    <dsp:sp modelId="{56C82615-A5B3-49EE-B6D8-D98CEFF3B425}">
      <dsp:nvSpPr>
        <dsp:cNvPr id="0" name=""/>
        <dsp:cNvSpPr/>
      </dsp:nvSpPr>
      <dsp:spPr>
        <a:xfrm>
          <a:off x="152542" y="2132998"/>
          <a:ext cx="2225124" cy="127046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/>
            <a:t>Auxiliares Administrativos(as)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MX" altLang="es-MX" sz="1200" kern="1200" dirty="0" smtClean="0"/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 smtClean="0"/>
            <a:t>Auxiliares</a:t>
          </a:r>
          <a:endParaRPr lang="es-MX" altLang="es-MX" sz="1200" kern="1200" dirty="0"/>
        </a:p>
      </dsp:txBody>
      <dsp:txXfrm>
        <a:off x="152542" y="2132998"/>
        <a:ext cx="2225124" cy="1270460"/>
      </dsp:txXfrm>
    </dsp:sp>
  </dsp:spTree>
</dsp:drawing>
</file>

<file path=ppt/diagrams/drawing2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01B5989-0D5A-4A25-952E-166266A96B39}">
      <dsp:nvSpPr>
        <dsp:cNvPr id="0" name=""/>
        <dsp:cNvSpPr/>
      </dsp:nvSpPr>
      <dsp:spPr>
        <a:xfrm>
          <a:off x="2928667" y="1332379"/>
          <a:ext cx="2121031" cy="84782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95195"/>
              </a:lnTo>
              <a:lnTo>
                <a:pt x="2121031" y="595195"/>
              </a:lnTo>
              <a:lnTo>
                <a:pt x="2121031" y="847825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E6F526C-7078-4DE3-AED6-18399056E64B}">
      <dsp:nvSpPr>
        <dsp:cNvPr id="0" name=""/>
        <dsp:cNvSpPr/>
      </dsp:nvSpPr>
      <dsp:spPr>
        <a:xfrm>
          <a:off x="2882947" y="1332379"/>
          <a:ext cx="91440" cy="847825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595195"/>
              </a:lnTo>
              <a:lnTo>
                <a:pt x="51518" y="595195"/>
              </a:lnTo>
              <a:lnTo>
                <a:pt x="51518" y="847825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516E44A-3DBE-44EC-8B67-E4FF6E5B2484}">
      <dsp:nvSpPr>
        <dsp:cNvPr id="0" name=""/>
        <dsp:cNvSpPr/>
      </dsp:nvSpPr>
      <dsp:spPr>
        <a:xfrm>
          <a:off x="807636" y="1332379"/>
          <a:ext cx="2121031" cy="847825"/>
        </a:xfrm>
        <a:custGeom>
          <a:avLst/>
          <a:gdLst/>
          <a:ahLst/>
          <a:cxnLst/>
          <a:rect l="0" t="0" r="0" b="0"/>
          <a:pathLst>
            <a:path>
              <a:moveTo>
                <a:pt x="2121031" y="0"/>
              </a:moveTo>
              <a:lnTo>
                <a:pt x="2121031" y="595195"/>
              </a:lnTo>
              <a:lnTo>
                <a:pt x="0" y="595195"/>
              </a:lnTo>
              <a:lnTo>
                <a:pt x="0" y="847825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B32EE87-88C2-430C-86EB-67D27C51A134}">
      <dsp:nvSpPr>
        <dsp:cNvPr id="0" name=""/>
        <dsp:cNvSpPr/>
      </dsp:nvSpPr>
      <dsp:spPr>
        <a:xfrm>
          <a:off x="1782654" y="129380"/>
          <a:ext cx="2292025" cy="120299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/>
            <a:t>Coordinador(a) Operativo(a</a:t>
          </a:r>
          <a:r>
            <a:rPr lang="es-MX" altLang="es-MX" sz="1200" kern="1200" dirty="0" smtClean="0"/>
            <a:t>)</a:t>
          </a:r>
          <a:endParaRPr lang="es-MX" altLang="es-MX" sz="1200" kern="1200" dirty="0"/>
        </a:p>
      </dsp:txBody>
      <dsp:txXfrm>
        <a:off x="1782654" y="129380"/>
        <a:ext cx="2292025" cy="1202998"/>
      </dsp:txXfrm>
    </dsp:sp>
    <dsp:sp modelId="{AC545DF1-F87B-4D79-BFE4-302F8FC996EB}">
      <dsp:nvSpPr>
        <dsp:cNvPr id="0" name=""/>
        <dsp:cNvSpPr/>
      </dsp:nvSpPr>
      <dsp:spPr>
        <a:xfrm>
          <a:off x="3" y="2180204"/>
          <a:ext cx="1615266" cy="90769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/>
            <a:t>Área de Despliegue Operativo</a:t>
          </a:r>
          <a:endParaRPr lang="es-MX" altLang="es-MX" sz="1200" kern="1200" dirty="0">
            <a:latin typeface="+mn-lt"/>
          </a:endParaRPr>
        </a:p>
      </dsp:txBody>
      <dsp:txXfrm>
        <a:off x="3" y="2180204"/>
        <a:ext cx="1615266" cy="907698"/>
      </dsp:txXfrm>
    </dsp:sp>
    <dsp:sp modelId="{904671E4-08E7-44D7-9255-D391EC77C4BA}">
      <dsp:nvSpPr>
        <dsp:cNvPr id="0" name=""/>
        <dsp:cNvSpPr/>
      </dsp:nvSpPr>
      <dsp:spPr>
        <a:xfrm>
          <a:off x="2126832" y="2180204"/>
          <a:ext cx="1615266" cy="90769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/>
            <a:t>Encargado(a) </a:t>
          </a:r>
          <a:r>
            <a:rPr lang="es-MX" altLang="es-MX" sz="1200" kern="1200" dirty="0"/>
            <a:t>de Auxilio Vial</a:t>
          </a:r>
          <a:endParaRPr lang="es-MX" altLang="es-MX" sz="1200" kern="1200" dirty="0">
            <a:latin typeface="+mn-lt"/>
          </a:endParaRPr>
        </a:p>
      </dsp:txBody>
      <dsp:txXfrm>
        <a:off x="2126832" y="2180204"/>
        <a:ext cx="1615266" cy="907698"/>
      </dsp:txXfrm>
    </dsp:sp>
    <dsp:sp modelId="{6406EA96-5B45-4D58-9E6D-C7FC2738F963}">
      <dsp:nvSpPr>
        <dsp:cNvPr id="0" name=""/>
        <dsp:cNvSpPr/>
      </dsp:nvSpPr>
      <dsp:spPr>
        <a:xfrm>
          <a:off x="4242065" y="2180204"/>
          <a:ext cx="1615266" cy="90769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 smtClean="0"/>
            <a:t>Supervisores(as)</a:t>
          </a:r>
          <a:endParaRPr lang="es-MX" altLang="es-MX" sz="1200" kern="1200" dirty="0">
            <a:latin typeface="+mn-lt"/>
          </a:endParaRPr>
        </a:p>
      </dsp:txBody>
      <dsp:txXfrm>
        <a:off x="4242065" y="2180204"/>
        <a:ext cx="1615266" cy="907698"/>
      </dsp:txXfrm>
    </dsp:sp>
  </dsp:spTree>
</dsp:drawing>
</file>

<file path=ppt/diagrams/drawing2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67FFFE6-37F7-4DBC-A1F3-0D8A905A2EB0}">
      <dsp:nvSpPr>
        <dsp:cNvPr id="0" name=""/>
        <dsp:cNvSpPr/>
      </dsp:nvSpPr>
      <dsp:spPr>
        <a:xfrm>
          <a:off x="2303462" y="576999"/>
          <a:ext cx="91440" cy="331268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31268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6D99192-4F64-487A-BE9B-B4D3790AE7BC}">
      <dsp:nvSpPr>
        <dsp:cNvPr id="0" name=""/>
        <dsp:cNvSpPr/>
      </dsp:nvSpPr>
      <dsp:spPr>
        <a:xfrm>
          <a:off x="1413183" y="0"/>
          <a:ext cx="1871997" cy="57699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/>
            <a:t>Encargado(a) de Auxilio Vial</a:t>
          </a:r>
          <a:endParaRPr lang="es-MX" sz="1200" kern="1200" dirty="0"/>
        </a:p>
      </dsp:txBody>
      <dsp:txXfrm>
        <a:off x="1413183" y="0"/>
        <a:ext cx="1871997" cy="576999"/>
      </dsp:txXfrm>
    </dsp:sp>
    <dsp:sp modelId="{D43A949E-161F-4CB6-8E08-C22964D4E9ED}">
      <dsp:nvSpPr>
        <dsp:cNvPr id="0" name=""/>
        <dsp:cNvSpPr/>
      </dsp:nvSpPr>
      <dsp:spPr>
        <a:xfrm>
          <a:off x="49179" y="908268"/>
          <a:ext cx="4600004" cy="468251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/>
            <a:t>Encargado(a) </a:t>
          </a:r>
          <a:r>
            <a:rPr lang="es-MX" altLang="es-MX" sz="1200" kern="1200" dirty="0"/>
            <a:t>Área</a:t>
          </a:r>
          <a:br>
            <a:rPr lang="es-MX" altLang="es-MX" sz="1200" kern="1200" dirty="0"/>
          </a:br>
          <a:endParaRPr lang="es-MX" altLang="es-MX" sz="1200" kern="1200" dirty="0"/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/>
            <a:t>Ayudantes</a:t>
          </a:r>
          <a:r>
            <a:rPr lang="es-MX" altLang="es-MX" sz="1200" kern="1200" dirty="0"/>
            <a:t/>
          </a:r>
          <a:br>
            <a:rPr lang="es-MX" altLang="es-MX" sz="1200" kern="1200" dirty="0"/>
          </a:br>
          <a:endParaRPr lang="es-MX" altLang="es-MX" sz="1200" kern="1200" dirty="0" smtClean="0"/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/>
            <a:t>Auxiliares </a:t>
          </a:r>
          <a:r>
            <a:rPr lang="es-MX" altLang="es-MX" sz="1200" kern="1200" dirty="0"/>
            <a:t>Administrativos(as)</a:t>
          </a:r>
          <a:br>
            <a:rPr lang="es-MX" altLang="es-MX" sz="1200" kern="1200" dirty="0"/>
          </a:br>
          <a:endParaRPr lang="es-MX" altLang="es-MX" sz="1200" kern="1200" dirty="0" smtClean="0"/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/>
            <a:t>Ayudante </a:t>
          </a:r>
          <a:r>
            <a:rPr lang="es-MX" altLang="es-MX" sz="1200" kern="1200" dirty="0"/>
            <a:t>de Auxilio Vial</a:t>
          </a:r>
          <a:br>
            <a:rPr lang="es-MX" altLang="es-MX" sz="1200" kern="1200" dirty="0"/>
          </a:br>
          <a:endParaRPr lang="es-MX" altLang="es-MX" sz="1200" kern="1200" dirty="0" smtClean="0"/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/>
            <a:t>Operador(a</a:t>
          </a:r>
          <a:r>
            <a:rPr lang="es-MX" altLang="es-MX" sz="1200" kern="1200" dirty="0"/>
            <a:t>) Conmutador</a:t>
          </a:r>
          <a:br>
            <a:rPr lang="es-MX" altLang="es-MX" sz="1200" kern="1200" dirty="0"/>
          </a:br>
          <a:endParaRPr lang="es-MX" altLang="es-MX" sz="1200" kern="1200" dirty="0" smtClean="0"/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/>
            <a:t>Mecánicos(as</a:t>
          </a:r>
          <a:r>
            <a:rPr lang="es-MX" altLang="es-MX" sz="1200" kern="1200" dirty="0"/>
            <a:t>) de Auxilio Vial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endParaRPr lang="es-MX" altLang="es-MX" sz="1200" kern="1200" dirty="0" smtClean="0"/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/>
            <a:t>Mecánicos(as</a:t>
          </a:r>
          <a:r>
            <a:rPr lang="es-MX" altLang="es-MX" sz="1200" kern="1200" dirty="0"/>
            <a:t>)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endParaRPr lang="es-MX" altLang="es-MX" sz="1200" kern="1200" dirty="0" smtClean="0"/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/>
            <a:t>Auxiliares</a:t>
          </a:r>
          <a:endParaRPr lang="es-MX" altLang="es-MX" sz="1200" kern="1200" dirty="0"/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endParaRPr lang="es-ES" sz="1200" kern="1200" dirty="0" smtClean="0"/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 smtClean="0"/>
            <a:t>Auxiliares Viales</a:t>
          </a:r>
          <a:endParaRPr lang="es-ES" sz="1200" kern="1200" dirty="0"/>
        </a:p>
      </dsp:txBody>
      <dsp:txXfrm>
        <a:off x="49179" y="908268"/>
        <a:ext cx="4600004" cy="4682515"/>
      </dsp:txXfrm>
    </dsp:sp>
  </dsp:spTree>
</dsp:drawing>
</file>

<file path=ppt/diagrams/drawing2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732691B-2685-48B7-93AE-7D54347A31AB}">
      <dsp:nvSpPr>
        <dsp:cNvPr id="0" name=""/>
        <dsp:cNvSpPr/>
      </dsp:nvSpPr>
      <dsp:spPr>
        <a:xfrm>
          <a:off x="4288794" y="1775246"/>
          <a:ext cx="91440" cy="501328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501328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DA04FFE-B402-4664-9168-28B00899F571}">
      <dsp:nvSpPr>
        <dsp:cNvPr id="0" name=""/>
        <dsp:cNvSpPr/>
      </dsp:nvSpPr>
      <dsp:spPr>
        <a:xfrm>
          <a:off x="2901573" y="730047"/>
          <a:ext cx="1432941" cy="50132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50664"/>
              </a:lnTo>
              <a:lnTo>
                <a:pt x="1432941" y="250664"/>
              </a:lnTo>
              <a:lnTo>
                <a:pt x="1432941" y="501328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20A308D-5512-4951-B79E-17D72A866BB4}">
      <dsp:nvSpPr>
        <dsp:cNvPr id="0" name=""/>
        <dsp:cNvSpPr/>
      </dsp:nvSpPr>
      <dsp:spPr>
        <a:xfrm>
          <a:off x="1422911" y="1775246"/>
          <a:ext cx="91440" cy="501328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501328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1D811E1-54FB-43DC-9221-BBD1AF59461E}">
      <dsp:nvSpPr>
        <dsp:cNvPr id="0" name=""/>
        <dsp:cNvSpPr/>
      </dsp:nvSpPr>
      <dsp:spPr>
        <a:xfrm>
          <a:off x="1468631" y="730047"/>
          <a:ext cx="1432941" cy="501328"/>
        </a:xfrm>
        <a:custGeom>
          <a:avLst/>
          <a:gdLst/>
          <a:ahLst/>
          <a:cxnLst/>
          <a:rect l="0" t="0" r="0" b="0"/>
          <a:pathLst>
            <a:path>
              <a:moveTo>
                <a:pt x="1432941" y="0"/>
              </a:moveTo>
              <a:lnTo>
                <a:pt x="1432941" y="250664"/>
              </a:lnTo>
              <a:lnTo>
                <a:pt x="0" y="250664"/>
              </a:lnTo>
              <a:lnTo>
                <a:pt x="0" y="501328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08E2753-5269-4ACC-962F-745855C4CCF4}">
      <dsp:nvSpPr>
        <dsp:cNvPr id="0" name=""/>
        <dsp:cNvSpPr/>
      </dsp:nvSpPr>
      <dsp:spPr>
        <a:xfrm>
          <a:off x="1707932" y="2487"/>
          <a:ext cx="2387280" cy="72755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/>
            <a:t>Jefe(a) de Zona</a:t>
          </a:r>
        </a:p>
      </dsp:txBody>
      <dsp:txXfrm>
        <a:off x="1707932" y="2487"/>
        <a:ext cx="2387280" cy="727559"/>
      </dsp:txXfrm>
    </dsp:sp>
    <dsp:sp modelId="{9EF5B1E7-4642-446F-802A-010E77A6D315}">
      <dsp:nvSpPr>
        <dsp:cNvPr id="0" name=""/>
        <dsp:cNvSpPr/>
      </dsp:nvSpPr>
      <dsp:spPr>
        <a:xfrm>
          <a:off x="286354" y="1231375"/>
          <a:ext cx="2364553" cy="54387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/>
            <a:t>Oficial Crucero</a:t>
          </a:r>
        </a:p>
      </dsp:txBody>
      <dsp:txXfrm>
        <a:off x="286354" y="1231375"/>
        <a:ext cx="2364553" cy="543870"/>
      </dsp:txXfrm>
    </dsp:sp>
    <dsp:sp modelId="{676B065B-52F5-4142-AD91-1C77325095B5}">
      <dsp:nvSpPr>
        <dsp:cNvPr id="0" name=""/>
        <dsp:cNvSpPr/>
      </dsp:nvSpPr>
      <dsp:spPr>
        <a:xfrm>
          <a:off x="286354" y="2276575"/>
          <a:ext cx="2364553" cy="217614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/>
            <a:t>Oficiales Crucero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endParaRPr lang="es-MX" altLang="es-MX" sz="1200" kern="1200" dirty="0"/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/>
            <a:t>Oficiales Motociclistas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endParaRPr lang="es-MX" altLang="es-MX" sz="1200" kern="1200" dirty="0"/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/>
            <a:t>Oficiales Patrulleros(as</a:t>
          </a:r>
          <a:r>
            <a:rPr lang="es-MX" altLang="es-MX" sz="1200" kern="1200" dirty="0" smtClean="0"/>
            <a:t>)</a:t>
          </a:r>
          <a:endParaRPr lang="es-MX" altLang="es-MX" sz="1200" kern="1200" dirty="0"/>
        </a:p>
      </dsp:txBody>
      <dsp:txXfrm>
        <a:off x="286354" y="2276575"/>
        <a:ext cx="2364553" cy="2176149"/>
      </dsp:txXfrm>
    </dsp:sp>
    <dsp:sp modelId="{C0E84288-EA31-49E9-8E88-83BF465087E7}">
      <dsp:nvSpPr>
        <dsp:cNvPr id="0" name=""/>
        <dsp:cNvSpPr/>
      </dsp:nvSpPr>
      <dsp:spPr>
        <a:xfrm>
          <a:off x="3152237" y="1231375"/>
          <a:ext cx="2364553" cy="54387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/>
            <a:t>Oficial Motociclista</a:t>
          </a:r>
        </a:p>
      </dsp:txBody>
      <dsp:txXfrm>
        <a:off x="3152237" y="1231375"/>
        <a:ext cx="2364553" cy="543870"/>
      </dsp:txXfrm>
    </dsp:sp>
    <dsp:sp modelId="{62C8CCD5-5EED-407B-AD49-15F3C1014C46}">
      <dsp:nvSpPr>
        <dsp:cNvPr id="0" name=""/>
        <dsp:cNvSpPr/>
      </dsp:nvSpPr>
      <dsp:spPr>
        <a:xfrm>
          <a:off x="3152237" y="2276575"/>
          <a:ext cx="2364553" cy="217614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/>
            <a:t>Oficiales Crucero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endParaRPr lang="es-MX" altLang="es-MX" sz="1200" kern="1200" dirty="0" smtClean="0"/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/>
            <a:t>Oficiales Motociclistas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endParaRPr lang="es-MX" altLang="es-MX" sz="1200" kern="1200" dirty="0"/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/>
            <a:t>Oficiales </a:t>
          </a:r>
          <a:r>
            <a:rPr lang="es-MX" altLang="es-MX" sz="1200" kern="1200" dirty="0"/>
            <a:t>Patrulleros(as</a:t>
          </a:r>
          <a:r>
            <a:rPr lang="es-MX" altLang="es-MX" sz="1200" kern="1200" dirty="0" smtClean="0"/>
            <a:t>)</a:t>
          </a:r>
          <a:endParaRPr lang="es-MX" altLang="es-MX" sz="1200" kern="1200" dirty="0"/>
        </a:p>
      </dsp:txBody>
      <dsp:txXfrm>
        <a:off x="3152237" y="2276575"/>
        <a:ext cx="2364553" cy="2176149"/>
      </dsp:txXfrm>
    </dsp:sp>
  </dsp:spTree>
</dsp:drawing>
</file>

<file path=ppt/diagrams/drawing2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732691B-2685-48B7-93AE-7D54347A31AB}">
      <dsp:nvSpPr>
        <dsp:cNvPr id="0" name=""/>
        <dsp:cNvSpPr/>
      </dsp:nvSpPr>
      <dsp:spPr>
        <a:xfrm>
          <a:off x="4004277" y="1806009"/>
          <a:ext cx="91440" cy="517180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517180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DA04FFE-B402-4664-9168-28B00899F571}">
      <dsp:nvSpPr>
        <dsp:cNvPr id="0" name=""/>
        <dsp:cNvSpPr/>
      </dsp:nvSpPr>
      <dsp:spPr>
        <a:xfrm>
          <a:off x="2611852" y="733699"/>
          <a:ext cx="1438145" cy="53094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65473"/>
              </a:lnTo>
              <a:lnTo>
                <a:pt x="1438145" y="265473"/>
              </a:lnTo>
              <a:lnTo>
                <a:pt x="1438145" y="530946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20A308D-5512-4951-B79E-17D72A866BB4}">
      <dsp:nvSpPr>
        <dsp:cNvPr id="0" name=""/>
        <dsp:cNvSpPr/>
      </dsp:nvSpPr>
      <dsp:spPr>
        <a:xfrm>
          <a:off x="1127986" y="1806009"/>
          <a:ext cx="91440" cy="530946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530946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1D811E1-54FB-43DC-9221-BBD1AF59461E}">
      <dsp:nvSpPr>
        <dsp:cNvPr id="0" name=""/>
        <dsp:cNvSpPr/>
      </dsp:nvSpPr>
      <dsp:spPr>
        <a:xfrm>
          <a:off x="1173706" y="733699"/>
          <a:ext cx="1438145" cy="530946"/>
        </a:xfrm>
        <a:custGeom>
          <a:avLst/>
          <a:gdLst/>
          <a:ahLst/>
          <a:cxnLst/>
          <a:rect l="0" t="0" r="0" b="0"/>
          <a:pathLst>
            <a:path>
              <a:moveTo>
                <a:pt x="1438145" y="0"/>
              </a:moveTo>
              <a:lnTo>
                <a:pt x="1438145" y="265473"/>
              </a:lnTo>
              <a:lnTo>
                <a:pt x="0" y="265473"/>
              </a:lnTo>
              <a:lnTo>
                <a:pt x="0" y="530946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08E2753-5269-4ACC-962F-745855C4CCF4}">
      <dsp:nvSpPr>
        <dsp:cNvPr id="0" name=""/>
        <dsp:cNvSpPr/>
      </dsp:nvSpPr>
      <dsp:spPr>
        <a:xfrm>
          <a:off x="1347692" y="13697"/>
          <a:ext cx="2528318" cy="72000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/>
            <a:t>Jefes(as) de Zona</a:t>
          </a:r>
        </a:p>
      </dsp:txBody>
      <dsp:txXfrm>
        <a:off x="1347692" y="13697"/>
        <a:ext cx="2528318" cy="720001"/>
      </dsp:txXfrm>
    </dsp:sp>
    <dsp:sp modelId="{9EF5B1E7-4642-446F-802A-010E77A6D315}">
      <dsp:nvSpPr>
        <dsp:cNvPr id="0" name=""/>
        <dsp:cNvSpPr/>
      </dsp:nvSpPr>
      <dsp:spPr>
        <a:xfrm>
          <a:off x="1034" y="1264646"/>
          <a:ext cx="2345344" cy="54136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/>
            <a:t>Oficial Crucero</a:t>
          </a:r>
        </a:p>
      </dsp:txBody>
      <dsp:txXfrm>
        <a:off x="1034" y="1264646"/>
        <a:ext cx="2345344" cy="541363"/>
      </dsp:txXfrm>
    </dsp:sp>
    <dsp:sp modelId="{676B065B-52F5-4142-AD91-1C77325095B5}">
      <dsp:nvSpPr>
        <dsp:cNvPr id="0" name=""/>
        <dsp:cNvSpPr/>
      </dsp:nvSpPr>
      <dsp:spPr>
        <a:xfrm>
          <a:off x="1034" y="2336956"/>
          <a:ext cx="2345344" cy="227795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/>
            <a:t>Oficiales Crucero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endParaRPr lang="es-MX" altLang="es-MX" sz="1200" kern="1200" dirty="0" smtClean="0"/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/>
            <a:t>Oficiales </a:t>
          </a:r>
          <a:r>
            <a:rPr lang="es-MX" altLang="es-MX" sz="1200" kern="1200" dirty="0"/>
            <a:t>Motociclistas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endParaRPr lang="es-MX" altLang="es-MX" sz="1200" kern="1200" dirty="0" smtClean="0"/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/>
            <a:t>Oficiales </a:t>
          </a:r>
          <a:r>
            <a:rPr lang="es-MX" altLang="es-MX" sz="1200" kern="1200" dirty="0"/>
            <a:t>Patrulleros(as</a:t>
          </a:r>
          <a:r>
            <a:rPr lang="es-MX" altLang="es-MX" sz="1200" kern="1200" dirty="0" smtClean="0"/>
            <a:t>)</a:t>
          </a:r>
          <a:endParaRPr lang="es-MX" altLang="es-MX" sz="1200" kern="1200" dirty="0"/>
        </a:p>
      </dsp:txBody>
      <dsp:txXfrm>
        <a:off x="1034" y="2336956"/>
        <a:ext cx="2345344" cy="2277951"/>
      </dsp:txXfrm>
    </dsp:sp>
    <dsp:sp modelId="{C0E84288-EA31-49E9-8E88-83BF465087E7}">
      <dsp:nvSpPr>
        <dsp:cNvPr id="0" name=""/>
        <dsp:cNvSpPr/>
      </dsp:nvSpPr>
      <dsp:spPr>
        <a:xfrm>
          <a:off x="2877325" y="1264646"/>
          <a:ext cx="2345344" cy="54136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/>
            <a:t>Grupo 2</a:t>
          </a:r>
          <a:endParaRPr lang="es-ES" sz="1200" kern="1200" dirty="0"/>
        </a:p>
      </dsp:txBody>
      <dsp:txXfrm>
        <a:off x="2877325" y="1264646"/>
        <a:ext cx="2345344" cy="541363"/>
      </dsp:txXfrm>
    </dsp:sp>
    <dsp:sp modelId="{62C8CCD5-5EED-407B-AD49-15F3C1014C46}">
      <dsp:nvSpPr>
        <dsp:cNvPr id="0" name=""/>
        <dsp:cNvSpPr/>
      </dsp:nvSpPr>
      <dsp:spPr>
        <a:xfrm>
          <a:off x="2877325" y="2323190"/>
          <a:ext cx="2345344" cy="227795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/>
            <a:t>Oficiales Crucero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endParaRPr lang="es-MX" altLang="es-MX" sz="1200" kern="1200" dirty="0"/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/>
            <a:t>Oficiales Motociclistas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endParaRPr lang="es-MX" altLang="es-MX" sz="1200" kern="1200" dirty="0"/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/>
            <a:t>Oficiales Patrulleros(as</a:t>
          </a:r>
          <a:r>
            <a:rPr lang="es-MX" altLang="es-MX" sz="1200" kern="1200" dirty="0" smtClean="0"/>
            <a:t>)</a:t>
          </a:r>
          <a:endParaRPr lang="es-MX" altLang="es-MX" sz="1200" kern="1200" dirty="0"/>
        </a:p>
      </dsp:txBody>
      <dsp:txXfrm>
        <a:off x="2877325" y="2323190"/>
        <a:ext cx="2345344" cy="2277951"/>
      </dsp:txXfrm>
    </dsp:sp>
  </dsp:spTree>
</dsp:drawing>
</file>

<file path=ppt/diagrams/drawing2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32477AD-956B-4792-9EAF-223ADB296E7F}">
      <dsp:nvSpPr>
        <dsp:cNvPr id="0" name=""/>
        <dsp:cNvSpPr/>
      </dsp:nvSpPr>
      <dsp:spPr>
        <a:xfrm>
          <a:off x="1405680" y="924938"/>
          <a:ext cx="91440" cy="721058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721058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08E2753-5269-4ACC-962F-745855C4CCF4}">
      <dsp:nvSpPr>
        <dsp:cNvPr id="0" name=""/>
        <dsp:cNvSpPr/>
      </dsp:nvSpPr>
      <dsp:spPr>
        <a:xfrm>
          <a:off x="90093" y="1434"/>
          <a:ext cx="2722613" cy="92350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/>
            <a:t>Jefes(as) de Zona</a:t>
          </a:r>
        </a:p>
      </dsp:txBody>
      <dsp:txXfrm>
        <a:off x="90093" y="1434"/>
        <a:ext cx="2722613" cy="923504"/>
      </dsp:txXfrm>
    </dsp:sp>
    <dsp:sp modelId="{676B065B-52F5-4142-AD91-1C77325095B5}">
      <dsp:nvSpPr>
        <dsp:cNvPr id="0" name=""/>
        <dsp:cNvSpPr/>
      </dsp:nvSpPr>
      <dsp:spPr>
        <a:xfrm>
          <a:off x="250014" y="1645996"/>
          <a:ext cx="2402772" cy="194920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/>
            <a:t>Oficiales Crucero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endParaRPr lang="es-MX" sz="1200" kern="1200" dirty="0" smtClean="0"/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sz="1200" kern="1200" dirty="0" smtClean="0"/>
            <a:t>Oficial </a:t>
          </a:r>
          <a:r>
            <a:rPr lang="es-MX" sz="1200" kern="1200" dirty="0"/>
            <a:t>Motociclista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endParaRPr lang="es-MX" altLang="es-MX" sz="1200" kern="1200" dirty="0" smtClean="0"/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/>
            <a:t>Oficiales </a:t>
          </a:r>
          <a:r>
            <a:rPr lang="es-MX" altLang="es-MX" sz="1200" kern="1200" dirty="0"/>
            <a:t>Patrulleros(as</a:t>
          </a:r>
          <a:r>
            <a:rPr lang="es-MX" altLang="es-MX" sz="1200" kern="1200" dirty="0" smtClean="0"/>
            <a:t>)</a:t>
          </a:r>
          <a:endParaRPr lang="es-MX" altLang="es-MX" sz="1200" kern="1200" dirty="0"/>
        </a:p>
      </dsp:txBody>
      <dsp:txXfrm>
        <a:off x="250014" y="1645996"/>
        <a:ext cx="2402772" cy="1949209"/>
      </dsp:txXfrm>
    </dsp:sp>
  </dsp:spTree>
</dsp:drawing>
</file>

<file path=ppt/diagrams/drawing2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732691B-2685-48B7-93AE-7D54347A31AB}">
      <dsp:nvSpPr>
        <dsp:cNvPr id="0" name=""/>
        <dsp:cNvSpPr/>
      </dsp:nvSpPr>
      <dsp:spPr>
        <a:xfrm>
          <a:off x="4081281" y="1770679"/>
          <a:ext cx="91440" cy="501977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501977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DA04FFE-B402-4664-9168-28B00899F571}">
      <dsp:nvSpPr>
        <dsp:cNvPr id="0" name=""/>
        <dsp:cNvSpPr/>
      </dsp:nvSpPr>
      <dsp:spPr>
        <a:xfrm>
          <a:off x="2646203" y="715162"/>
          <a:ext cx="1480797" cy="50494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53953"/>
              </a:lnTo>
              <a:lnTo>
                <a:pt x="1480797" y="253953"/>
              </a:lnTo>
              <a:lnTo>
                <a:pt x="1480797" y="504942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20A308D-5512-4951-B79E-17D72A866BB4}">
      <dsp:nvSpPr>
        <dsp:cNvPr id="0" name=""/>
        <dsp:cNvSpPr/>
      </dsp:nvSpPr>
      <dsp:spPr>
        <a:xfrm>
          <a:off x="1115844" y="1770679"/>
          <a:ext cx="91440" cy="501977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501977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1D811E1-54FB-43DC-9221-BBD1AF59461E}">
      <dsp:nvSpPr>
        <dsp:cNvPr id="0" name=""/>
        <dsp:cNvSpPr/>
      </dsp:nvSpPr>
      <dsp:spPr>
        <a:xfrm>
          <a:off x="1161564" y="715162"/>
          <a:ext cx="1484639" cy="504942"/>
        </a:xfrm>
        <a:custGeom>
          <a:avLst/>
          <a:gdLst/>
          <a:ahLst/>
          <a:cxnLst/>
          <a:rect l="0" t="0" r="0" b="0"/>
          <a:pathLst>
            <a:path>
              <a:moveTo>
                <a:pt x="1484639" y="0"/>
              </a:moveTo>
              <a:lnTo>
                <a:pt x="1484639" y="253953"/>
              </a:lnTo>
              <a:lnTo>
                <a:pt x="0" y="253953"/>
              </a:lnTo>
              <a:lnTo>
                <a:pt x="0" y="504942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08E2753-5269-4ACC-962F-745855C4CCF4}">
      <dsp:nvSpPr>
        <dsp:cNvPr id="0" name=""/>
        <dsp:cNvSpPr/>
      </dsp:nvSpPr>
      <dsp:spPr>
        <a:xfrm>
          <a:off x="1445592" y="0"/>
          <a:ext cx="2401221" cy="71516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/>
            <a:t>Oficial Motociclista</a:t>
          </a:r>
        </a:p>
      </dsp:txBody>
      <dsp:txXfrm>
        <a:off x="1445592" y="0"/>
        <a:ext cx="2401221" cy="715162"/>
      </dsp:txXfrm>
    </dsp:sp>
    <dsp:sp modelId="{9EF5B1E7-4642-446F-802A-010E77A6D315}">
      <dsp:nvSpPr>
        <dsp:cNvPr id="0" name=""/>
        <dsp:cNvSpPr/>
      </dsp:nvSpPr>
      <dsp:spPr>
        <a:xfrm>
          <a:off x="0" y="1220105"/>
          <a:ext cx="2323128" cy="55057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/>
            <a:t>Grupo 1</a:t>
          </a:r>
          <a:endParaRPr lang="es-ES" sz="1200" kern="1200" dirty="0"/>
        </a:p>
      </dsp:txBody>
      <dsp:txXfrm>
        <a:off x="0" y="1220105"/>
        <a:ext cx="2323128" cy="550573"/>
      </dsp:txXfrm>
    </dsp:sp>
    <dsp:sp modelId="{676B065B-52F5-4142-AD91-1C77325095B5}">
      <dsp:nvSpPr>
        <dsp:cNvPr id="0" name=""/>
        <dsp:cNvSpPr/>
      </dsp:nvSpPr>
      <dsp:spPr>
        <a:xfrm>
          <a:off x="0" y="2272656"/>
          <a:ext cx="2323128" cy="215336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/>
            <a:t>Oficiales Crucero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endParaRPr lang="es-MX" altLang="es-MX" sz="1200" kern="1200" dirty="0" smtClean="0"/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/>
            <a:t>Oficiales </a:t>
          </a:r>
          <a:r>
            <a:rPr lang="es-MX" altLang="es-MX" sz="1200" kern="1200" dirty="0"/>
            <a:t>Motociclistas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endParaRPr lang="es-MX" altLang="es-MX" sz="1200" kern="1200" dirty="0" smtClean="0"/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/>
            <a:t>Oficiales </a:t>
          </a:r>
          <a:r>
            <a:rPr lang="es-MX" altLang="es-MX" sz="1200" kern="1200" dirty="0"/>
            <a:t>Patrulleros(as</a:t>
          </a:r>
          <a:r>
            <a:rPr lang="es-MX" altLang="es-MX" sz="1200" kern="1200" dirty="0" smtClean="0"/>
            <a:t>)</a:t>
          </a:r>
          <a:endParaRPr lang="es-MX" altLang="es-MX" sz="1200" kern="1200" dirty="0"/>
        </a:p>
      </dsp:txBody>
      <dsp:txXfrm>
        <a:off x="0" y="2272656"/>
        <a:ext cx="2323128" cy="2153364"/>
      </dsp:txXfrm>
    </dsp:sp>
    <dsp:sp modelId="{C0E84288-EA31-49E9-8E88-83BF465087E7}">
      <dsp:nvSpPr>
        <dsp:cNvPr id="0" name=""/>
        <dsp:cNvSpPr/>
      </dsp:nvSpPr>
      <dsp:spPr>
        <a:xfrm>
          <a:off x="2965437" y="1220105"/>
          <a:ext cx="2323128" cy="55057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/>
            <a:t>Oficial Patrullero(a)</a:t>
          </a:r>
        </a:p>
      </dsp:txBody>
      <dsp:txXfrm>
        <a:off x="2965437" y="1220105"/>
        <a:ext cx="2323128" cy="550573"/>
      </dsp:txXfrm>
    </dsp:sp>
    <dsp:sp modelId="{62C8CCD5-5EED-407B-AD49-15F3C1014C46}">
      <dsp:nvSpPr>
        <dsp:cNvPr id="0" name=""/>
        <dsp:cNvSpPr/>
      </dsp:nvSpPr>
      <dsp:spPr>
        <a:xfrm>
          <a:off x="2965437" y="2272656"/>
          <a:ext cx="2323128" cy="215336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/>
            <a:t>Oficiales Crucero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endParaRPr lang="es-MX" altLang="es-MX" sz="1200" kern="1200" dirty="0" smtClean="0"/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/>
            <a:t>Oficiales </a:t>
          </a:r>
          <a:r>
            <a:rPr lang="es-MX" altLang="es-MX" sz="1200" kern="1200" dirty="0"/>
            <a:t>Motociclistas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endParaRPr lang="es-MX" altLang="es-MX" sz="1200" kern="1200" dirty="0" smtClean="0"/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/>
            <a:t>Oficial </a:t>
          </a:r>
          <a:r>
            <a:rPr lang="es-MX" altLang="es-MX" sz="1200" kern="1200" dirty="0"/>
            <a:t>Patrullero(a</a:t>
          </a:r>
          <a:r>
            <a:rPr lang="es-MX" altLang="es-MX" sz="1200" kern="1200" dirty="0" smtClean="0"/>
            <a:t>)</a:t>
          </a:r>
          <a:endParaRPr lang="es-MX" altLang="es-MX" sz="1200" kern="1200" dirty="0"/>
        </a:p>
      </dsp:txBody>
      <dsp:txXfrm>
        <a:off x="2965437" y="2272656"/>
        <a:ext cx="2323128" cy="2153364"/>
      </dsp:txXfrm>
    </dsp:sp>
  </dsp:spTree>
</dsp:drawing>
</file>

<file path=ppt/diagrams/drawing2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732691B-2685-48B7-93AE-7D54347A31AB}">
      <dsp:nvSpPr>
        <dsp:cNvPr id="0" name=""/>
        <dsp:cNvSpPr/>
      </dsp:nvSpPr>
      <dsp:spPr>
        <a:xfrm>
          <a:off x="3961826" y="1770519"/>
          <a:ext cx="91440" cy="464999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64999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DA04FFE-B402-4664-9168-28B00899F571}">
      <dsp:nvSpPr>
        <dsp:cNvPr id="0" name=""/>
        <dsp:cNvSpPr/>
      </dsp:nvSpPr>
      <dsp:spPr>
        <a:xfrm>
          <a:off x="2595054" y="765521"/>
          <a:ext cx="1412492" cy="46499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32499"/>
              </a:lnTo>
              <a:lnTo>
                <a:pt x="1412492" y="232499"/>
              </a:lnTo>
              <a:lnTo>
                <a:pt x="1412492" y="464999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20A308D-5512-4951-B79E-17D72A866BB4}">
      <dsp:nvSpPr>
        <dsp:cNvPr id="0" name=""/>
        <dsp:cNvSpPr/>
      </dsp:nvSpPr>
      <dsp:spPr>
        <a:xfrm>
          <a:off x="1136841" y="1770519"/>
          <a:ext cx="91440" cy="464999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64999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1D811E1-54FB-43DC-9221-BBD1AF59461E}">
      <dsp:nvSpPr>
        <dsp:cNvPr id="0" name=""/>
        <dsp:cNvSpPr/>
      </dsp:nvSpPr>
      <dsp:spPr>
        <a:xfrm>
          <a:off x="1182561" y="765521"/>
          <a:ext cx="1412492" cy="464999"/>
        </a:xfrm>
        <a:custGeom>
          <a:avLst/>
          <a:gdLst/>
          <a:ahLst/>
          <a:cxnLst/>
          <a:rect l="0" t="0" r="0" b="0"/>
          <a:pathLst>
            <a:path>
              <a:moveTo>
                <a:pt x="1412492" y="0"/>
              </a:moveTo>
              <a:lnTo>
                <a:pt x="1412492" y="232499"/>
              </a:lnTo>
              <a:lnTo>
                <a:pt x="0" y="232499"/>
              </a:lnTo>
              <a:lnTo>
                <a:pt x="0" y="464999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08E2753-5269-4ACC-962F-745855C4CCF4}">
      <dsp:nvSpPr>
        <dsp:cNvPr id="0" name=""/>
        <dsp:cNvSpPr/>
      </dsp:nvSpPr>
      <dsp:spPr>
        <a:xfrm>
          <a:off x="1487911" y="45524"/>
          <a:ext cx="2214285" cy="71999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/>
            <a:t>Jefe(a) de Zona</a:t>
          </a:r>
        </a:p>
      </dsp:txBody>
      <dsp:txXfrm>
        <a:off x="1487911" y="45524"/>
        <a:ext cx="2214285" cy="719997"/>
      </dsp:txXfrm>
    </dsp:sp>
    <dsp:sp modelId="{9EF5B1E7-4642-446F-802A-010E77A6D315}">
      <dsp:nvSpPr>
        <dsp:cNvPr id="0" name=""/>
        <dsp:cNvSpPr/>
      </dsp:nvSpPr>
      <dsp:spPr>
        <a:xfrm>
          <a:off x="2568" y="1230521"/>
          <a:ext cx="2359985" cy="53999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/>
            <a:t>Oficial Patrullero(a)</a:t>
          </a:r>
        </a:p>
      </dsp:txBody>
      <dsp:txXfrm>
        <a:off x="2568" y="1230521"/>
        <a:ext cx="2359985" cy="539997"/>
      </dsp:txXfrm>
    </dsp:sp>
    <dsp:sp modelId="{676B065B-52F5-4142-AD91-1C77325095B5}">
      <dsp:nvSpPr>
        <dsp:cNvPr id="0" name=""/>
        <dsp:cNvSpPr/>
      </dsp:nvSpPr>
      <dsp:spPr>
        <a:xfrm>
          <a:off x="2568" y="2235519"/>
          <a:ext cx="2359985" cy="216000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/>
            <a:t>Oficiales Crucero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endParaRPr lang="es-MX" altLang="es-MX" sz="1200" kern="1200" dirty="0" smtClean="0"/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/>
            <a:t>Oficiales </a:t>
          </a:r>
          <a:r>
            <a:rPr lang="es-MX" altLang="es-MX" sz="1200" kern="1200" dirty="0"/>
            <a:t>Motociclistas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endParaRPr lang="es-MX" altLang="es-MX" sz="1200" kern="1200" dirty="0"/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/>
            <a:t>Oficiales Patrulleros(as</a:t>
          </a:r>
          <a:r>
            <a:rPr lang="es-MX" altLang="es-MX" sz="1200" kern="1200" dirty="0" smtClean="0"/>
            <a:t>)</a:t>
          </a:r>
          <a:endParaRPr lang="es-MX" altLang="es-MX" sz="1200" kern="1200" dirty="0"/>
        </a:p>
      </dsp:txBody>
      <dsp:txXfrm>
        <a:off x="2568" y="2235519"/>
        <a:ext cx="2359985" cy="2160002"/>
      </dsp:txXfrm>
    </dsp:sp>
    <dsp:sp modelId="{C0E84288-EA31-49E9-8E88-83BF465087E7}">
      <dsp:nvSpPr>
        <dsp:cNvPr id="0" name=""/>
        <dsp:cNvSpPr/>
      </dsp:nvSpPr>
      <dsp:spPr>
        <a:xfrm>
          <a:off x="2827553" y="1230521"/>
          <a:ext cx="2359985" cy="53999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sz="1200" kern="1200" dirty="0"/>
            <a:t>Oficial Crucero</a:t>
          </a:r>
        </a:p>
      </dsp:txBody>
      <dsp:txXfrm>
        <a:off x="2827553" y="1230521"/>
        <a:ext cx="2359985" cy="539997"/>
      </dsp:txXfrm>
    </dsp:sp>
    <dsp:sp modelId="{62C8CCD5-5EED-407B-AD49-15F3C1014C46}">
      <dsp:nvSpPr>
        <dsp:cNvPr id="0" name=""/>
        <dsp:cNvSpPr/>
      </dsp:nvSpPr>
      <dsp:spPr>
        <a:xfrm>
          <a:off x="2827553" y="2235519"/>
          <a:ext cx="2359985" cy="216000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/>
            <a:t>Oficiales Crucero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endParaRPr lang="es-MX" altLang="es-MX" sz="1200" kern="1200" dirty="0"/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/>
            <a:t>Oficiales Motociclistas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endParaRPr lang="es-MX" altLang="es-MX" sz="1200" kern="1200" dirty="0"/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/>
            <a:t>Oficiales Patrulleros(as</a:t>
          </a:r>
          <a:r>
            <a:rPr lang="es-MX" altLang="es-MX" sz="1200" kern="1200" dirty="0" smtClean="0"/>
            <a:t>)</a:t>
          </a:r>
          <a:endParaRPr lang="es-MX" altLang="es-MX" sz="1200" kern="1200" dirty="0"/>
        </a:p>
      </dsp:txBody>
      <dsp:txXfrm>
        <a:off x="2827553" y="2235519"/>
        <a:ext cx="2359985" cy="2160002"/>
      </dsp:txXfrm>
    </dsp:sp>
  </dsp:spTree>
</dsp:drawing>
</file>

<file path=ppt/diagrams/drawing2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1A3ADD6-9A43-42D4-8B9D-2C415B1170EF}">
      <dsp:nvSpPr>
        <dsp:cNvPr id="0" name=""/>
        <dsp:cNvSpPr/>
      </dsp:nvSpPr>
      <dsp:spPr>
        <a:xfrm>
          <a:off x="6267656" y="3664216"/>
          <a:ext cx="91440" cy="302984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02984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31F8620-822E-4342-86E3-98DA8039490D}">
      <dsp:nvSpPr>
        <dsp:cNvPr id="0" name=""/>
        <dsp:cNvSpPr/>
      </dsp:nvSpPr>
      <dsp:spPr>
        <a:xfrm>
          <a:off x="6267656" y="2550597"/>
          <a:ext cx="91440" cy="357111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57111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4E75018-1805-41E4-9ADD-3871C6F26749}">
      <dsp:nvSpPr>
        <dsp:cNvPr id="0" name=""/>
        <dsp:cNvSpPr/>
      </dsp:nvSpPr>
      <dsp:spPr>
        <a:xfrm>
          <a:off x="3663183" y="1345800"/>
          <a:ext cx="2650192" cy="38872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14070"/>
              </a:lnTo>
              <a:lnTo>
                <a:pt x="2650192" y="214070"/>
              </a:lnTo>
              <a:lnTo>
                <a:pt x="2650192" y="388729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FDFD987-3CCB-460C-A0A2-2457280F40F2}">
      <dsp:nvSpPr>
        <dsp:cNvPr id="0" name=""/>
        <dsp:cNvSpPr/>
      </dsp:nvSpPr>
      <dsp:spPr>
        <a:xfrm>
          <a:off x="3615700" y="1345800"/>
          <a:ext cx="91440" cy="388729"/>
        </a:xfrm>
        <a:custGeom>
          <a:avLst/>
          <a:gdLst/>
          <a:ahLst/>
          <a:cxnLst/>
          <a:rect l="0" t="0" r="0" b="0"/>
          <a:pathLst>
            <a:path>
              <a:moveTo>
                <a:pt x="47483" y="0"/>
              </a:moveTo>
              <a:lnTo>
                <a:pt x="47483" y="214070"/>
              </a:lnTo>
              <a:lnTo>
                <a:pt x="45720" y="214070"/>
              </a:lnTo>
              <a:lnTo>
                <a:pt x="45720" y="388729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AAE0CCE-62DB-4116-82F8-D51EBE86FCE5}">
      <dsp:nvSpPr>
        <dsp:cNvPr id="0" name=""/>
        <dsp:cNvSpPr/>
      </dsp:nvSpPr>
      <dsp:spPr>
        <a:xfrm>
          <a:off x="993196" y="1345800"/>
          <a:ext cx="2669987" cy="388729"/>
        </a:xfrm>
        <a:custGeom>
          <a:avLst/>
          <a:gdLst/>
          <a:ahLst/>
          <a:cxnLst/>
          <a:rect l="0" t="0" r="0" b="0"/>
          <a:pathLst>
            <a:path>
              <a:moveTo>
                <a:pt x="2669987" y="0"/>
              </a:moveTo>
              <a:lnTo>
                <a:pt x="2669987" y="214070"/>
              </a:lnTo>
              <a:lnTo>
                <a:pt x="0" y="214070"/>
              </a:lnTo>
              <a:lnTo>
                <a:pt x="0" y="388729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D2D60A2-22C9-4130-A34E-6F1FB3CD6176}">
      <dsp:nvSpPr>
        <dsp:cNvPr id="0" name=""/>
        <dsp:cNvSpPr/>
      </dsp:nvSpPr>
      <dsp:spPr>
        <a:xfrm>
          <a:off x="2403182" y="0"/>
          <a:ext cx="2520002" cy="134580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/>
            <a:t>Área de Licencias</a:t>
          </a:r>
          <a:endParaRPr lang="es-MX" altLang="es-MX" sz="1200" kern="1200" dirty="0"/>
        </a:p>
      </dsp:txBody>
      <dsp:txXfrm>
        <a:off x="2403182" y="0"/>
        <a:ext cx="2520002" cy="1345800"/>
      </dsp:txXfrm>
    </dsp:sp>
    <dsp:sp modelId="{EA3F6FDA-D17C-4DBD-A1B1-9A68DF9AEE6C}">
      <dsp:nvSpPr>
        <dsp:cNvPr id="0" name=""/>
        <dsp:cNvSpPr/>
      </dsp:nvSpPr>
      <dsp:spPr>
        <a:xfrm>
          <a:off x="0" y="1734530"/>
          <a:ext cx="1986392" cy="161999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/>
            <a:t>Auxiliares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endParaRPr lang="es-MX" altLang="es-MX" sz="1200" kern="1200" dirty="0" smtClean="0"/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/>
            <a:t>Auxiliares Administrativos(as)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endParaRPr lang="es-MX" altLang="es-MX" sz="1200" kern="1200" dirty="0" smtClean="0"/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/>
            <a:t>Supervisores(as)</a:t>
          </a:r>
        </a:p>
      </dsp:txBody>
      <dsp:txXfrm>
        <a:off x="0" y="1734530"/>
        <a:ext cx="1986392" cy="1619999"/>
      </dsp:txXfrm>
    </dsp:sp>
    <dsp:sp modelId="{5348F772-750C-4198-BBC1-9BC46E17E66E}">
      <dsp:nvSpPr>
        <dsp:cNvPr id="0" name=""/>
        <dsp:cNvSpPr/>
      </dsp:nvSpPr>
      <dsp:spPr>
        <a:xfrm>
          <a:off x="2668224" y="1734530"/>
          <a:ext cx="1986392" cy="81606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 smtClean="0"/>
            <a:t>Médicos(as)</a:t>
          </a:r>
        </a:p>
      </dsp:txBody>
      <dsp:txXfrm>
        <a:off x="2668224" y="1734530"/>
        <a:ext cx="1986392" cy="816066"/>
      </dsp:txXfrm>
    </dsp:sp>
    <dsp:sp modelId="{5FD798A0-B481-4BBA-845C-0914D94AD45A}">
      <dsp:nvSpPr>
        <dsp:cNvPr id="0" name=""/>
        <dsp:cNvSpPr/>
      </dsp:nvSpPr>
      <dsp:spPr>
        <a:xfrm>
          <a:off x="5320180" y="1734530"/>
          <a:ext cx="1986392" cy="81606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/>
            <a:t>Jefe(a) de Cultura </a:t>
          </a:r>
          <a:r>
            <a:rPr lang="es-ES" sz="1200" kern="1200" dirty="0" smtClean="0"/>
            <a:t>Vial</a:t>
          </a:r>
          <a:endParaRPr lang="es-ES" sz="1200" kern="1200" dirty="0"/>
        </a:p>
      </dsp:txBody>
      <dsp:txXfrm>
        <a:off x="5320180" y="1734530"/>
        <a:ext cx="1986392" cy="816066"/>
      </dsp:txXfrm>
    </dsp:sp>
    <dsp:sp modelId="{11C09E17-66FA-4C94-B834-BCFC27A12254}">
      <dsp:nvSpPr>
        <dsp:cNvPr id="0" name=""/>
        <dsp:cNvSpPr/>
      </dsp:nvSpPr>
      <dsp:spPr>
        <a:xfrm>
          <a:off x="5320180" y="2907708"/>
          <a:ext cx="1986392" cy="75650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/>
            <a:t>Encargado(a) de Cultura Vial</a:t>
          </a:r>
        </a:p>
      </dsp:txBody>
      <dsp:txXfrm>
        <a:off x="5320180" y="2907708"/>
        <a:ext cx="1986392" cy="756508"/>
      </dsp:txXfrm>
    </dsp:sp>
    <dsp:sp modelId="{C3219C0F-9D94-4716-A2F2-446339BE5545}">
      <dsp:nvSpPr>
        <dsp:cNvPr id="0" name=""/>
        <dsp:cNvSpPr/>
      </dsp:nvSpPr>
      <dsp:spPr>
        <a:xfrm>
          <a:off x="5320180" y="3967201"/>
          <a:ext cx="1986392" cy="83171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/>
            <a:t>Auxiliar</a:t>
          </a:r>
          <a:br>
            <a:rPr lang="es-MX" sz="1200" kern="1200" dirty="0" smtClean="0"/>
          </a:br>
          <a:endParaRPr lang="es-MX" sz="1200" kern="1200" dirty="0" smtClean="0"/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 smtClean="0"/>
            <a:t>Analista</a:t>
          </a:r>
          <a:endParaRPr lang="es-ES" sz="1200" kern="1200" dirty="0"/>
        </a:p>
      </dsp:txBody>
      <dsp:txXfrm>
        <a:off x="5320180" y="3967201"/>
        <a:ext cx="1986392" cy="831711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028E307-F4BD-475F-A460-EA5025036D17}">
      <dsp:nvSpPr>
        <dsp:cNvPr id="0" name=""/>
        <dsp:cNvSpPr/>
      </dsp:nvSpPr>
      <dsp:spPr>
        <a:xfrm>
          <a:off x="4024221" y="2579461"/>
          <a:ext cx="3177388" cy="47639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60276"/>
              </a:lnTo>
              <a:lnTo>
                <a:pt x="3177388" y="260276"/>
              </a:lnTo>
              <a:lnTo>
                <a:pt x="3177388" y="476396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EABD160-BE5A-4DD5-A1FB-97B78A3A63AC}">
      <dsp:nvSpPr>
        <dsp:cNvPr id="0" name=""/>
        <dsp:cNvSpPr/>
      </dsp:nvSpPr>
      <dsp:spPr>
        <a:xfrm>
          <a:off x="4024221" y="2579461"/>
          <a:ext cx="1059472" cy="47639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60276"/>
              </a:lnTo>
              <a:lnTo>
                <a:pt x="1059472" y="260276"/>
              </a:lnTo>
              <a:lnTo>
                <a:pt x="1059472" y="476396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FD94508-82F5-480F-8DAC-D49D02EBFAD1}">
      <dsp:nvSpPr>
        <dsp:cNvPr id="0" name=""/>
        <dsp:cNvSpPr/>
      </dsp:nvSpPr>
      <dsp:spPr>
        <a:xfrm>
          <a:off x="2965778" y="2579461"/>
          <a:ext cx="1058443" cy="476396"/>
        </a:xfrm>
        <a:custGeom>
          <a:avLst/>
          <a:gdLst/>
          <a:ahLst/>
          <a:cxnLst/>
          <a:rect l="0" t="0" r="0" b="0"/>
          <a:pathLst>
            <a:path>
              <a:moveTo>
                <a:pt x="1058443" y="0"/>
              </a:moveTo>
              <a:lnTo>
                <a:pt x="1058443" y="260276"/>
              </a:lnTo>
              <a:lnTo>
                <a:pt x="0" y="260276"/>
              </a:lnTo>
              <a:lnTo>
                <a:pt x="0" y="476396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CC5774A-0505-4B47-A3A0-BA46C574C3A6}">
      <dsp:nvSpPr>
        <dsp:cNvPr id="0" name=""/>
        <dsp:cNvSpPr/>
      </dsp:nvSpPr>
      <dsp:spPr>
        <a:xfrm>
          <a:off x="846833" y="2579461"/>
          <a:ext cx="3177388" cy="476396"/>
        </a:xfrm>
        <a:custGeom>
          <a:avLst/>
          <a:gdLst/>
          <a:ahLst/>
          <a:cxnLst/>
          <a:rect l="0" t="0" r="0" b="0"/>
          <a:pathLst>
            <a:path>
              <a:moveTo>
                <a:pt x="3177388" y="0"/>
              </a:moveTo>
              <a:lnTo>
                <a:pt x="3177388" y="260276"/>
              </a:lnTo>
              <a:lnTo>
                <a:pt x="0" y="260276"/>
              </a:lnTo>
              <a:lnTo>
                <a:pt x="0" y="476396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AFC4E45-D647-4D27-A9DF-C3BA48096190}">
      <dsp:nvSpPr>
        <dsp:cNvPr id="0" name=""/>
        <dsp:cNvSpPr/>
      </dsp:nvSpPr>
      <dsp:spPr>
        <a:xfrm>
          <a:off x="3978501" y="1143950"/>
          <a:ext cx="91440" cy="406367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06367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8DF221C-F36B-4DA5-BFBC-1672B5487D72}">
      <dsp:nvSpPr>
        <dsp:cNvPr id="0" name=""/>
        <dsp:cNvSpPr/>
      </dsp:nvSpPr>
      <dsp:spPr>
        <a:xfrm>
          <a:off x="2913745" y="18283"/>
          <a:ext cx="2220953" cy="112566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 smtClean="0"/>
            <a:t>Coordinador(a) de Relaciones Interinstitucionales</a:t>
          </a:r>
        </a:p>
      </dsp:txBody>
      <dsp:txXfrm>
        <a:off x="2913745" y="18283"/>
        <a:ext cx="2220953" cy="1125667"/>
      </dsp:txXfrm>
    </dsp:sp>
    <dsp:sp modelId="{BD21DF0E-C64A-4706-A775-836A7FF57F4A}">
      <dsp:nvSpPr>
        <dsp:cNvPr id="0" name=""/>
        <dsp:cNvSpPr/>
      </dsp:nvSpPr>
      <dsp:spPr>
        <a:xfrm>
          <a:off x="2995078" y="1550318"/>
          <a:ext cx="2058287" cy="102914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ES" sz="1200" b="0" kern="1200" dirty="0" smtClean="0"/>
            <a:t>Jefe(a) Administrativo(a) y Logística</a:t>
          </a:r>
        </a:p>
      </dsp:txBody>
      <dsp:txXfrm>
        <a:off x="2995078" y="1550318"/>
        <a:ext cx="2058287" cy="1029143"/>
      </dsp:txXfrm>
    </dsp:sp>
    <dsp:sp modelId="{19FBE8A8-D4BA-45D1-97CD-FF1210CD856F}">
      <dsp:nvSpPr>
        <dsp:cNvPr id="0" name=""/>
        <dsp:cNvSpPr/>
      </dsp:nvSpPr>
      <dsp:spPr>
        <a:xfrm>
          <a:off x="3995" y="3055858"/>
          <a:ext cx="1685675" cy="140399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b="0" kern="1200" dirty="0">
              <a:cs typeface="Arial" panose="020B0604020202020204" pitchFamily="34" charset="0"/>
            </a:rPr>
            <a:t>Mensajero(a</a:t>
          </a:r>
          <a:r>
            <a:rPr lang="es-MX" altLang="es-MX" sz="1200" b="0" kern="1200" dirty="0" smtClean="0">
              <a:cs typeface="Arial" panose="020B0604020202020204" pitchFamily="34" charset="0"/>
            </a:rPr>
            <a:t>)</a:t>
          </a:r>
          <a:endParaRPr lang="es-MX" altLang="es-MX" sz="1200" b="0" kern="1200" dirty="0">
            <a:cs typeface="Arial" panose="020B0604020202020204" pitchFamily="34" charset="0"/>
          </a:endParaRPr>
        </a:p>
      </dsp:txBody>
      <dsp:txXfrm>
        <a:off x="3995" y="3055858"/>
        <a:ext cx="1685675" cy="1403998"/>
      </dsp:txXfrm>
    </dsp:sp>
    <dsp:sp modelId="{7C576A7F-97E5-41B2-A453-F3F548F4D3EA}">
      <dsp:nvSpPr>
        <dsp:cNvPr id="0" name=""/>
        <dsp:cNvSpPr/>
      </dsp:nvSpPr>
      <dsp:spPr>
        <a:xfrm>
          <a:off x="2122940" y="3055858"/>
          <a:ext cx="1685675" cy="140399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 smtClean="0"/>
            <a:t>Auxiliares</a:t>
          </a:r>
          <a:r>
            <a:rPr lang="es-MX" altLang="es-MX" sz="1200" kern="1200" dirty="0"/>
            <a:t/>
          </a:r>
          <a:br>
            <a:rPr lang="es-MX" altLang="es-MX" sz="1200" kern="1200" dirty="0"/>
          </a:br>
          <a:endParaRPr lang="es-MX" altLang="es-MX" sz="1200" kern="1200" dirty="0" smtClean="0"/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 smtClean="0"/>
            <a:t>Supervisor(a</a:t>
          </a:r>
          <a:r>
            <a:rPr lang="es-MX" altLang="es-MX" sz="1200" kern="1200" dirty="0"/>
            <a:t>)</a:t>
          </a:r>
          <a:br>
            <a:rPr lang="es-MX" altLang="es-MX" sz="1200" kern="1200" dirty="0"/>
          </a:br>
          <a:endParaRPr lang="es-MX" altLang="es-MX" sz="1200" kern="1200" dirty="0"/>
        </a:p>
      </dsp:txBody>
      <dsp:txXfrm>
        <a:off x="2122940" y="3055858"/>
        <a:ext cx="1685675" cy="1403998"/>
      </dsp:txXfrm>
    </dsp:sp>
    <dsp:sp modelId="{E185F006-6B75-47B4-81CB-5A7533AA7AD9}">
      <dsp:nvSpPr>
        <dsp:cNvPr id="0" name=""/>
        <dsp:cNvSpPr/>
      </dsp:nvSpPr>
      <dsp:spPr>
        <a:xfrm>
          <a:off x="4240856" y="3055858"/>
          <a:ext cx="1685675" cy="140399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latin typeface="+mn-lt"/>
            </a:rPr>
            <a:t>Asesor(a) Jurídico(a)</a:t>
          </a:r>
        </a:p>
      </dsp:txBody>
      <dsp:txXfrm>
        <a:off x="4240856" y="3055858"/>
        <a:ext cx="1685675" cy="1403998"/>
      </dsp:txXfrm>
    </dsp:sp>
    <dsp:sp modelId="{B8FCA647-A57D-4B91-A99D-921B62731A2B}">
      <dsp:nvSpPr>
        <dsp:cNvPr id="0" name=""/>
        <dsp:cNvSpPr/>
      </dsp:nvSpPr>
      <dsp:spPr>
        <a:xfrm>
          <a:off x="6358772" y="3055858"/>
          <a:ext cx="1685675" cy="140399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latin typeface="+mn-lt"/>
            </a:rPr>
            <a:t>Abogado(a)</a:t>
          </a:r>
        </a:p>
      </dsp:txBody>
      <dsp:txXfrm>
        <a:off x="6358772" y="3055858"/>
        <a:ext cx="1685675" cy="1403998"/>
      </dsp:txXfrm>
    </dsp:sp>
  </dsp:spTree>
</dsp:drawing>
</file>

<file path=ppt/diagrams/drawing3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8E095F7-C4B0-49F9-A155-322AA713FA5A}">
      <dsp:nvSpPr>
        <dsp:cNvPr id="0" name=""/>
        <dsp:cNvSpPr/>
      </dsp:nvSpPr>
      <dsp:spPr>
        <a:xfrm>
          <a:off x="2340032" y="2878361"/>
          <a:ext cx="1200443" cy="55178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76750"/>
              </a:lnTo>
              <a:lnTo>
                <a:pt x="1200443" y="276750"/>
              </a:lnTo>
              <a:lnTo>
                <a:pt x="1200443" y="551786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B1F87A5-D3F8-403C-A527-FB6D12E227E8}">
      <dsp:nvSpPr>
        <dsp:cNvPr id="0" name=""/>
        <dsp:cNvSpPr/>
      </dsp:nvSpPr>
      <dsp:spPr>
        <a:xfrm>
          <a:off x="1138777" y="2878361"/>
          <a:ext cx="1201255" cy="551786"/>
        </a:xfrm>
        <a:custGeom>
          <a:avLst/>
          <a:gdLst/>
          <a:ahLst/>
          <a:cxnLst/>
          <a:rect l="0" t="0" r="0" b="0"/>
          <a:pathLst>
            <a:path>
              <a:moveTo>
                <a:pt x="1201255" y="0"/>
              </a:moveTo>
              <a:lnTo>
                <a:pt x="1201255" y="276750"/>
              </a:lnTo>
              <a:lnTo>
                <a:pt x="0" y="276750"/>
              </a:lnTo>
              <a:lnTo>
                <a:pt x="0" y="551786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17564ED-059F-4BB9-B281-69A91B494853}">
      <dsp:nvSpPr>
        <dsp:cNvPr id="0" name=""/>
        <dsp:cNvSpPr/>
      </dsp:nvSpPr>
      <dsp:spPr>
        <a:xfrm>
          <a:off x="2294312" y="1311411"/>
          <a:ext cx="91440" cy="550073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550073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89DCDE9-F6EC-42B0-8D36-EE0ECEEC385B}">
      <dsp:nvSpPr>
        <dsp:cNvPr id="0" name=""/>
        <dsp:cNvSpPr/>
      </dsp:nvSpPr>
      <dsp:spPr>
        <a:xfrm>
          <a:off x="1030334" y="1713"/>
          <a:ext cx="2619396" cy="130969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 smtClean="0"/>
            <a:t>Coordinador(a) de Daños </a:t>
          </a:r>
          <a:br>
            <a:rPr lang="es-MX" altLang="es-MX" sz="1200" kern="1200" dirty="0" smtClean="0"/>
          </a:br>
          <a:r>
            <a:rPr lang="es-MX" altLang="es-MX" sz="1200" kern="1200" dirty="0" smtClean="0"/>
            <a:t>Municipales</a:t>
          </a:r>
        </a:p>
      </dsp:txBody>
      <dsp:txXfrm>
        <a:off x="1030334" y="1713"/>
        <a:ext cx="2619396" cy="1309698"/>
      </dsp:txXfrm>
    </dsp:sp>
    <dsp:sp modelId="{40E395DB-CE03-4D1A-8D29-422EBBA3164E}">
      <dsp:nvSpPr>
        <dsp:cNvPr id="0" name=""/>
        <dsp:cNvSpPr/>
      </dsp:nvSpPr>
      <dsp:spPr>
        <a:xfrm>
          <a:off x="1242033" y="1861485"/>
          <a:ext cx="2195997" cy="101687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/>
            <a:t>Encargado(a) Administrativo(a)</a:t>
          </a:r>
        </a:p>
      </dsp:txBody>
      <dsp:txXfrm>
        <a:off x="1242033" y="1861485"/>
        <a:ext cx="2195997" cy="1016876"/>
      </dsp:txXfrm>
    </dsp:sp>
    <dsp:sp modelId="{0E4A1FB2-B936-4A45-9B17-4DC72B6EC80F}">
      <dsp:nvSpPr>
        <dsp:cNvPr id="0" name=""/>
        <dsp:cNvSpPr/>
      </dsp:nvSpPr>
      <dsp:spPr>
        <a:xfrm>
          <a:off x="213370" y="3430148"/>
          <a:ext cx="1850813" cy="104695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/>
            <a:t>Auxiliares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endParaRPr lang="es-MX" altLang="es-MX" sz="1200" kern="1200" dirty="0"/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/>
            <a:t>Auxiliar Administrativo(a)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endParaRPr lang="es-MX" sz="1200" kern="1200" dirty="0"/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sz="1200" kern="1200" dirty="0" smtClean="0"/>
            <a:t>Secretaria(o)</a:t>
          </a:r>
          <a:endParaRPr lang="es-MX" sz="1200" kern="1200" dirty="0"/>
        </a:p>
      </dsp:txBody>
      <dsp:txXfrm>
        <a:off x="213370" y="3430148"/>
        <a:ext cx="1850813" cy="1046959"/>
      </dsp:txXfrm>
    </dsp:sp>
    <dsp:sp modelId="{FC5D019C-18CE-458A-ACE1-C9715B3D2B69}">
      <dsp:nvSpPr>
        <dsp:cNvPr id="0" name=""/>
        <dsp:cNvSpPr/>
      </dsp:nvSpPr>
      <dsp:spPr>
        <a:xfrm>
          <a:off x="2615069" y="3430148"/>
          <a:ext cx="1850813" cy="104695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/>
            <a:t>Inspector(a</a:t>
          </a:r>
          <a:r>
            <a:rPr lang="es-ES" sz="1200" kern="1200" dirty="0" smtClean="0"/>
            <a:t>)</a:t>
          </a:r>
          <a:endParaRPr lang="es-ES" sz="1200" kern="1200" dirty="0"/>
        </a:p>
      </dsp:txBody>
      <dsp:txXfrm>
        <a:off x="2615069" y="3430148"/>
        <a:ext cx="1850813" cy="1046959"/>
      </dsp:txXfrm>
    </dsp:sp>
  </dsp:spTree>
</dsp:drawing>
</file>

<file path=ppt/diagrams/drawing3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3BD81CF-8CD3-4201-892B-6970ACCFAC59}">
      <dsp:nvSpPr>
        <dsp:cNvPr id="0" name=""/>
        <dsp:cNvSpPr/>
      </dsp:nvSpPr>
      <dsp:spPr>
        <a:xfrm>
          <a:off x="4292068" y="2166618"/>
          <a:ext cx="3503588" cy="50816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96637"/>
              </a:lnTo>
              <a:lnTo>
                <a:pt x="3503588" y="396637"/>
              </a:lnTo>
              <a:lnTo>
                <a:pt x="3503588" y="508163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AD0F7F3-111F-4DF9-8D22-5A2F88D95DDE}">
      <dsp:nvSpPr>
        <dsp:cNvPr id="0" name=""/>
        <dsp:cNvSpPr/>
      </dsp:nvSpPr>
      <dsp:spPr>
        <a:xfrm>
          <a:off x="4292068" y="2166618"/>
          <a:ext cx="1767371" cy="50816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96637"/>
              </a:lnTo>
              <a:lnTo>
                <a:pt x="1767371" y="396637"/>
              </a:lnTo>
              <a:lnTo>
                <a:pt x="1767371" y="508163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0BACAE1-992B-4FE1-9023-6025428FEB8B}">
      <dsp:nvSpPr>
        <dsp:cNvPr id="0" name=""/>
        <dsp:cNvSpPr/>
      </dsp:nvSpPr>
      <dsp:spPr>
        <a:xfrm>
          <a:off x="4246348" y="2166618"/>
          <a:ext cx="91440" cy="508163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96637"/>
              </a:lnTo>
              <a:lnTo>
                <a:pt x="48470" y="396637"/>
              </a:lnTo>
              <a:lnTo>
                <a:pt x="48470" y="508163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0D118BF-8DDC-4EEB-A1FA-1900C0BE67BD}">
      <dsp:nvSpPr>
        <dsp:cNvPr id="0" name=""/>
        <dsp:cNvSpPr/>
      </dsp:nvSpPr>
      <dsp:spPr>
        <a:xfrm>
          <a:off x="2512387" y="2166618"/>
          <a:ext cx="1779681" cy="508163"/>
        </a:xfrm>
        <a:custGeom>
          <a:avLst/>
          <a:gdLst/>
          <a:ahLst/>
          <a:cxnLst/>
          <a:rect l="0" t="0" r="0" b="0"/>
          <a:pathLst>
            <a:path>
              <a:moveTo>
                <a:pt x="1779681" y="0"/>
              </a:moveTo>
              <a:lnTo>
                <a:pt x="1779681" y="396637"/>
              </a:lnTo>
              <a:lnTo>
                <a:pt x="0" y="396637"/>
              </a:lnTo>
              <a:lnTo>
                <a:pt x="0" y="508163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6748039-6874-42B3-9C6B-2A687CAEDF97}">
      <dsp:nvSpPr>
        <dsp:cNvPr id="0" name=""/>
        <dsp:cNvSpPr/>
      </dsp:nvSpPr>
      <dsp:spPr>
        <a:xfrm>
          <a:off x="766323" y="2166618"/>
          <a:ext cx="3525745" cy="508163"/>
        </a:xfrm>
        <a:custGeom>
          <a:avLst/>
          <a:gdLst/>
          <a:ahLst/>
          <a:cxnLst/>
          <a:rect l="0" t="0" r="0" b="0"/>
          <a:pathLst>
            <a:path>
              <a:moveTo>
                <a:pt x="3525745" y="0"/>
              </a:moveTo>
              <a:lnTo>
                <a:pt x="3525745" y="396637"/>
              </a:lnTo>
              <a:lnTo>
                <a:pt x="0" y="396637"/>
              </a:lnTo>
              <a:lnTo>
                <a:pt x="0" y="508163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6D99192-4F64-487A-BE9B-B4D3790AE7BC}">
      <dsp:nvSpPr>
        <dsp:cNvPr id="0" name=""/>
        <dsp:cNvSpPr/>
      </dsp:nvSpPr>
      <dsp:spPr>
        <a:xfrm>
          <a:off x="3278142" y="1152692"/>
          <a:ext cx="2027852" cy="101392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/>
            <a:t>Coordinador(a) de Accidentes</a:t>
          </a:r>
        </a:p>
      </dsp:txBody>
      <dsp:txXfrm>
        <a:off x="3278142" y="1152692"/>
        <a:ext cx="2027852" cy="1013926"/>
      </dsp:txXfrm>
    </dsp:sp>
    <dsp:sp modelId="{19FBE8A8-D4BA-45D1-97CD-FF1210CD856F}">
      <dsp:nvSpPr>
        <dsp:cNvPr id="0" name=""/>
        <dsp:cNvSpPr/>
      </dsp:nvSpPr>
      <dsp:spPr>
        <a:xfrm>
          <a:off x="0" y="2674781"/>
          <a:ext cx="1532647" cy="78860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/>
            <a:t>Jefe(a) de Peritajes</a:t>
          </a:r>
        </a:p>
      </dsp:txBody>
      <dsp:txXfrm>
        <a:off x="0" y="2674781"/>
        <a:ext cx="1532647" cy="788607"/>
      </dsp:txXfrm>
    </dsp:sp>
    <dsp:sp modelId="{7FFEEE02-E16F-44A6-A65D-E4730E9059AF}">
      <dsp:nvSpPr>
        <dsp:cNvPr id="0" name=""/>
        <dsp:cNvSpPr/>
      </dsp:nvSpPr>
      <dsp:spPr>
        <a:xfrm>
          <a:off x="1746063" y="2674781"/>
          <a:ext cx="1532647" cy="78860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/>
            <a:t>Jefe(a) de Investigaciones</a:t>
          </a:r>
        </a:p>
      </dsp:txBody>
      <dsp:txXfrm>
        <a:off x="1746063" y="2674781"/>
        <a:ext cx="1532647" cy="788607"/>
      </dsp:txXfrm>
    </dsp:sp>
    <dsp:sp modelId="{5815CD74-E5D1-4909-9892-52B71D57571C}">
      <dsp:nvSpPr>
        <dsp:cNvPr id="0" name=""/>
        <dsp:cNvSpPr/>
      </dsp:nvSpPr>
      <dsp:spPr>
        <a:xfrm>
          <a:off x="3528496" y="2674781"/>
          <a:ext cx="1532647" cy="78860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/>
            <a:t>Jefe(a) de Control Vehicular</a:t>
          </a:r>
        </a:p>
      </dsp:txBody>
      <dsp:txXfrm>
        <a:off x="3528496" y="2674781"/>
        <a:ext cx="1532647" cy="788607"/>
      </dsp:txXfrm>
    </dsp:sp>
    <dsp:sp modelId="{19F48253-8559-4E7D-9B89-03E11B6A9A2C}">
      <dsp:nvSpPr>
        <dsp:cNvPr id="0" name=""/>
        <dsp:cNvSpPr/>
      </dsp:nvSpPr>
      <dsp:spPr>
        <a:xfrm>
          <a:off x="5293116" y="2674781"/>
          <a:ext cx="1532647" cy="78860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/>
            <a:t>Jefe(a) de </a:t>
          </a:r>
          <a:br>
            <a:rPr lang="es-MX" altLang="es-MX" sz="1200" kern="1200" dirty="0"/>
          </a:br>
          <a:r>
            <a:rPr lang="es-MX" altLang="es-MX" sz="1200" kern="1200" dirty="0"/>
            <a:t>Infracciones</a:t>
          </a:r>
        </a:p>
      </dsp:txBody>
      <dsp:txXfrm>
        <a:off x="5293116" y="2674781"/>
        <a:ext cx="1532647" cy="788607"/>
      </dsp:txXfrm>
    </dsp:sp>
    <dsp:sp modelId="{8255A1BA-EB77-4889-AA71-0A8568235860}">
      <dsp:nvSpPr>
        <dsp:cNvPr id="0" name=""/>
        <dsp:cNvSpPr/>
      </dsp:nvSpPr>
      <dsp:spPr>
        <a:xfrm>
          <a:off x="7029333" y="2674781"/>
          <a:ext cx="1532647" cy="78860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/>
            <a:t>Jefe(a) de Estadística</a:t>
          </a:r>
          <a:endParaRPr lang="es-MX" altLang="es-MX" sz="1200" kern="1200" dirty="0"/>
        </a:p>
      </dsp:txBody>
      <dsp:txXfrm>
        <a:off x="7029333" y="2674781"/>
        <a:ext cx="1532647" cy="788607"/>
      </dsp:txXfrm>
    </dsp:sp>
  </dsp:spTree>
</dsp:drawing>
</file>

<file path=ppt/diagrams/drawing3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25DB664-AC94-421F-8DCC-1884A7558CF7}">
      <dsp:nvSpPr>
        <dsp:cNvPr id="0" name=""/>
        <dsp:cNvSpPr/>
      </dsp:nvSpPr>
      <dsp:spPr>
        <a:xfrm>
          <a:off x="3503411" y="2700040"/>
          <a:ext cx="2497544" cy="51677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81324"/>
              </a:lnTo>
              <a:lnTo>
                <a:pt x="2497544" y="281324"/>
              </a:lnTo>
              <a:lnTo>
                <a:pt x="2497544" y="516770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7769E6F-DDC0-49F9-8DFF-A8EB6D61E216}">
      <dsp:nvSpPr>
        <dsp:cNvPr id="0" name=""/>
        <dsp:cNvSpPr/>
      </dsp:nvSpPr>
      <dsp:spPr>
        <a:xfrm>
          <a:off x="3457691" y="2700040"/>
          <a:ext cx="91440" cy="516770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81324"/>
              </a:lnTo>
              <a:lnTo>
                <a:pt x="47155" y="281324"/>
              </a:lnTo>
              <a:lnTo>
                <a:pt x="47155" y="516770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9D0E430-7741-4B9E-991E-E850DAEB4A39}">
      <dsp:nvSpPr>
        <dsp:cNvPr id="0" name=""/>
        <dsp:cNvSpPr/>
      </dsp:nvSpPr>
      <dsp:spPr>
        <a:xfrm>
          <a:off x="1010217" y="2700040"/>
          <a:ext cx="2493194" cy="516770"/>
        </a:xfrm>
        <a:custGeom>
          <a:avLst/>
          <a:gdLst/>
          <a:ahLst/>
          <a:cxnLst/>
          <a:rect l="0" t="0" r="0" b="0"/>
          <a:pathLst>
            <a:path>
              <a:moveTo>
                <a:pt x="2493194" y="0"/>
              </a:moveTo>
              <a:lnTo>
                <a:pt x="2493194" y="281324"/>
              </a:lnTo>
              <a:lnTo>
                <a:pt x="0" y="281324"/>
              </a:lnTo>
              <a:lnTo>
                <a:pt x="0" y="516770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B9E00F5-A7BF-4F0D-AB8A-438CF6397164}">
      <dsp:nvSpPr>
        <dsp:cNvPr id="0" name=""/>
        <dsp:cNvSpPr/>
      </dsp:nvSpPr>
      <dsp:spPr>
        <a:xfrm>
          <a:off x="3457691" y="1274460"/>
          <a:ext cx="91440" cy="453581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53581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F005273-2B20-4FF4-80B4-7EAB2612AD0C}">
      <dsp:nvSpPr>
        <dsp:cNvPr id="0" name=""/>
        <dsp:cNvSpPr/>
      </dsp:nvSpPr>
      <dsp:spPr>
        <a:xfrm>
          <a:off x="2333413" y="153288"/>
          <a:ext cx="2339997" cy="112117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/>
            <a:t>Jefe(a) de </a:t>
          </a:r>
          <a:r>
            <a:rPr lang="es-MX" altLang="es-MX" sz="1200" kern="1200" dirty="0" smtClean="0"/>
            <a:t>Peritajes</a:t>
          </a:r>
          <a:endParaRPr lang="es-MX" altLang="es-MX" sz="1200" kern="1200" dirty="0"/>
        </a:p>
      </dsp:txBody>
      <dsp:txXfrm>
        <a:off x="2333413" y="153288"/>
        <a:ext cx="2339997" cy="1121171"/>
      </dsp:txXfrm>
    </dsp:sp>
    <dsp:sp modelId="{676B065B-52F5-4142-AD91-1C77325095B5}">
      <dsp:nvSpPr>
        <dsp:cNvPr id="0" name=""/>
        <dsp:cNvSpPr/>
      </dsp:nvSpPr>
      <dsp:spPr>
        <a:xfrm>
          <a:off x="2495411" y="1728041"/>
          <a:ext cx="2016001" cy="97199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/>
            <a:t>Supervisor(a</a:t>
          </a:r>
          <a:r>
            <a:rPr lang="es-MX" altLang="es-MX" sz="1200" kern="1200" dirty="0" smtClean="0"/>
            <a:t>)</a:t>
          </a:r>
          <a:endParaRPr lang="es-MX" altLang="es-MX" sz="1200" kern="1200" dirty="0"/>
        </a:p>
      </dsp:txBody>
      <dsp:txXfrm>
        <a:off x="2495411" y="1728041"/>
        <a:ext cx="2016001" cy="971999"/>
      </dsp:txXfrm>
    </dsp:sp>
    <dsp:sp modelId="{A913208E-DE13-4A48-AA3E-81819AA0BFD5}">
      <dsp:nvSpPr>
        <dsp:cNvPr id="0" name=""/>
        <dsp:cNvSpPr/>
      </dsp:nvSpPr>
      <dsp:spPr>
        <a:xfrm>
          <a:off x="8" y="3216811"/>
          <a:ext cx="2020418" cy="101653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/>
            <a:t>Auxiliar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endParaRPr lang="es-MX" sz="1200" b="0" i="0" u="none" kern="1200" dirty="0"/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sz="1200" b="0" i="0" u="none" kern="1200" dirty="0"/>
            <a:t>Auxiliares Administrativos(as</a:t>
          </a:r>
          <a:r>
            <a:rPr lang="es-MX" sz="1200" b="0" i="0" u="none" kern="1200" dirty="0" smtClean="0"/>
            <a:t>)</a:t>
          </a:r>
          <a:endParaRPr lang="es-MX" sz="1200" b="0" i="0" u="none" kern="1200" dirty="0"/>
        </a:p>
      </dsp:txBody>
      <dsp:txXfrm>
        <a:off x="8" y="3216811"/>
        <a:ext cx="2020418" cy="1016532"/>
      </dsp:txXfrm>
    </dsp:sp>
    <dsp:sp modelId="{CFEFFD6C-721C-4CB5-9AE4-49F8AEC6E651}">
      <dsp:nvSpPr>
        <dsp:cNvPr id="0" name=""/>
        <dsp:cNvSpPr/>
      </dsp:nvSpPr>
      <dsp:spPr>
        <a:xfrm>
          <a:off x="2494637" y="3216811"/>
          <a:ext cx="2020418" cy="101653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/>
            <a:t>Auxiliar Operativo(a</a:t>
          </a:r>
          <a:r>
            <a:rPr lang="es-MX" altLang="es-MX" sz="1200" kern="1200" dirty="0" smtClean="0"/>
            <a:t>)</a:t>
          </a:r>
          <a:endParaRPr lang="es-MX" altLang="es-MX" sz="1200" kern="1200" dirty="0"/>
        </a:p>
      </dsp:txBody>
      <dsp:txXfrm>
        <a:off x="2494637" y="3216811"/>
        <a:ext cx="2020418" cy="1016532"/>
      </dsp:txXfrm>
    </dsp:sp>
    <dsp:sp modelId="{051E4DF2-B884-4F4A-8077-C7DFDEC7D3D9}">
      <dsp:nvSpPr>
        <dsp:cNvPr id="0" name=""/>
        <dsp:cNvSpPr/>
      </dsp:nvSpPr>
      <dsp:spPr>
        <a:xfrm>
          <a:off x="4990746" y="3216811"/>
          <a:ext cx="2020418" cy="101653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/>
            <a:t>Secretaria(o</a:t>
          </a:r>
          <a:r>
            <a:rPr lang="es-MX" altLang="es-MX" sz="1200" kern="1200" dirty="0" smtClean="0"/>
            <a:t>)</a:t>
          </a:r>
          <a:endParaRPr lang="es-MX" altLang="es-MX" sz="1200" kern="1200" dirty="0"/>
        </a:p>
      </dsp:txBody>
      <dsp:txXfrm>
        <a:off x="4990746" y="3216811"/>
        <a:ext cx="2020418" cy="1016532"/>
      </dsp:txXfrm>
    </dsp:sp>
  </dsp:spTree>
</dsp:drawing>
</file>

<file path=ppt/diagrams/drawing3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12F0C26-DC95-423C-9B65-C3F5FE30E6E4}">
      <dsp:nvSpPr>
        <dsp:cNvPr id="0" name=""/>
        <dsp:cNvSpPr/>
      </dsp:nvSpPr>
      <dsp:spPr>
        <a:xfrm>
          <a:off x="2160386" y="1428777"/>
          <a:ext cx="1223364" cy="57548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87740"/>
              </a:lnTo>
              <a:lnTo>
                <a:pt x="1223364" y="287740"/>
              </a:lnTo>
              <a:lnTo>
                <a:pt x="1223364" y="575481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039FA56-093F-46D4-95A0-3F633C580923}">
      <dsp:nvSpPr>
        <dsp:cNvPr id="0" name=""/>
        <dsp:cNvSpPr/>
      </dsp:nvSpPr>
      <dsp:spPr>
        <a:xfrm>
          <a:off x="937021" y="1428777"/>
          <a:ext cx="1223364" cy="575481"/>
        </a:xfrm>
        <a:custGeom>
          <a:avLst/>
          <a:gdLst/>
          <a:ahLst/>
          <a:cxnLst/>
          <a:rect l="0" t="0" r="0" b="0"/>
          <a:pathLst>
            <a:path>
              <a:moveTo>
                <a:pt x="1223364" y="0"/>
              </a:moveTo>
              <a:lnTo>
                <a:pt x="1223364" y="287740"/>
              </a:lnTo>
              <a:lnTo>
                <a:pt x="0" y="287740"/>
              </a:lnTo>
              <a:lnTo>
                <a:pt x="0" y="575481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184917B-A254-4914-9906-196999F0A587}">
      <dsp:nvSpPr>
        <dsp:cNvPr id="0" name=""/>
        <dsp:cNvSpPr/>
      </dsp:nvSpPr>
      <dsp:spPr>
        <a:xfrm>
          <a:off x="1068834" y="360107"/>
          <a:ext cx="2183104" cy="106866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/>
            <a:t>Jefe(a) de </a:t>
          </a:r>
          <a:r>
            <a:rPr lang="es-MX" altLang="es-MX" sz="1200" kern="1200" dirty="0" smtClean="0"/>
            <a:t>Investigaciones</a:t>
          </a:r>
          <a:endParaRPr lang="es-MX" altLang="es-MX" sz="1200" kern="1200" dirty="0"/>
        </a:p>
      </dsp:txBody>
      <dsp:txXfrm>
        <a:off x="1068834" y="360107"/>
        <a:ext cx="2183104" cy="1068669"/>
      </dsp:txXfrm>
    </dsp:sp>
    <dsp:sp modelId="{F347D248-52EB-4953-98DB-6F58FF9E8735}">
      <dsp:nvSpPr>
        <dsp:cNvPr id="0" name=""/>
        <dsp:cNvSpPr/>
      </dsp:nvSpPr>
      <dsp:spPr>
        <a:xfrm>
          <a:off x="1397" y="2004259"/>
          <a:ext cx="1871247" cy="102378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/>
            <a:t>Auxiliares Administrativos(as)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endParaRPr lang="es-MX" altLang="es-MX" sz="1200" kern="1200" dirty="0"/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/>
            <a:t>Secretaria(o) </a:t>
          </a:r>
          <a:r>
            <a:rPr lang="es-MX" altLang="es-MX" sz="1200" kern="1200" dirty="0" smtClean="0"/>
            <a:t>D</a:t>
          </a:r>
          <a:endParaRPr lang="es-MX" altLang="es-MX" sz="1200" kern="1200" dirty="0"/>
        </a:p>
      </dsp:txBody>
      <dsp:txXfrm>
        <a:off x="1397" y="2004259"/>
        <a:ext cx="1871247" cy="1023782"/>
      </dsp:txXfrm>
    </dsp:sp>
    <dsp:sp modelId="{18904301-2081-4037-BCEA-467D69399F67}">
      <dsp:nvSpPr>
        <dsp:cNvPr id="0" name=""/>
        <dsp:cNvSpPr/>
      </dsp:nvSpPr>
      <dsp:spPr>
        <a:xfrm>
          <a:off x="2448127" y="2004259"/>
          <a:ext cx="1871247" cy="102378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/>
            <a:t>Abogado(a</a:t>
          </a:r>
          <a:r>
            <a:rPr lang="es-MX" altLang="es-MX" sz="1200" kern="1200" dirty="0" smtClean="0"/>
            <a:t>)</a:t>
          </a:r>
          <a:endParaRPr lang="es-MX" altLang="es-MX" sz="1200" kern="1200" dirty="0"/>
        </a:p>
      </dsp:txBody>
      <dsp:txXfrm>
        <a:off x="2448127" y="2004259"/>
        <a:ext cx="1871247" cy="1023782"/>
      </dsp:txXfrm>
    </dsp:sp>
  </dsp:spTree>
</dsp:drawing>
</file>

<file path=ppt/diagrams/drawing3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B8E14B3-C6BE-4706-8C9E-6CD6256F5CED}">
      <dsp:nvSpPr>
        <dsp:cNvPr id="0" name=""/>
        <dsp:cNvSpPr/>
      </dsp:nvSpPr>
      <dsp:spPr>
        <a:xfrm>
          <a:off x="2566557" y="1960177"/>
          <a:ext cx="1441127" cy="74824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32112"/>
              </a:lnTo>
              <a:lnTo>
                <a:pt x="1441127" y="432112"/>
              </a:lnTo>
              <a:lnTo>
                <a:pt x="1441127" y="748248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E7C399F-C650-45AA-88DB-107310D0121E}">
      <dsp:nvSpPr>
        <dsp:cNvPr id="0" name=""/>
        <dsp:cNvSpPr/>
      </dsp:nvSpPr>
      <dsp:spPr>
        <a:xfrm>
          <a:off x="1125429" y="1960177"/>
          <a:ext cx="1441127" cy="748248"/>
        </a:xfrm>
        <a:custGeom>
          <a:avLst/>
          <a:gdLst/>
          <a:ahLst/>
          <a:cxnLst/>
          <a:rect l="0" t="0" r="0" b="0"/>
          <a:pathLst>
            <a:path>
              <a:moveTo>
                <a:pt x="1441127" y="0"/>
              </a:moveTo>
              <a:lnTo>
                <a:pt x="1441127" y="432112"/>
              </a:lnTo>
              <a:lnTo>
                <a:pt x="0" y="432112"/>
              </a:lnTo>
              <a:lnTo>
                <a:pt x="0" y="748248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D34FC4C-CA21-4186-94A0-545BC8F21AA2}">
      <dsp:nvSpPr>
        <dsp:cNvPr id="0" name=""/>
        <dsp:cNvSpPr/>
      </dsp:nvSpPr>
      <dsp:spPr>
        <a:xfrm>
          <a:off x="1304242" y="666293"/>
          <a:ext cx="2524630" cy="129388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/>
            <a:t>Jefe(a) de Control </a:t>
          </a:r>
          <a:r>
            <a:rPr lang="es-MX" altLang="es-MX" sz="1200" kern="1200" dirty="0" smtClean="0"/>
            <a:t>Vehicular</a:t>
          </a:r>
          <a:endParaRPr lang="es-MX" altLang="es-MX" sz="1200" kern="1200" dirty="0"/>
        </a:p>
      </dsp:txBody>
      <dsp:txXfrm>
        <a:off x="1304242" y="666293"/>
        <a:ext cx="2524630" cy="1293883"/>
      </dsp:txXfrm>
    </dsp:sp>
    <dsp:sp modelId="{9EF5B1E7-4642-446F-802A-010E77A6D315}">
      <dsp:nvSpPr>
        <dsp:cNvPr id="0" name=""/>
        <dsp:cNvSpPr/>
      </dsp:nvSpPr>
      <dsp:spPr>
        <a:xfrm>
          <a:off x="437" y="2708425"/>
          <a:ext cx="2249983" cy="113608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/>
            <a:t>Auxiliares</a:t>
          </a:r>
          <a:endParaRPr lang="es-MX" altLang="es-MX" sz="1200" kern="1200" dirty="0"/>
        </a:p>
      </dsp:txBody>
      <dsp:txXfrm>
        <a:off x="437" y="2708425"/>
        <a:ext cx="2249983" cy="1136086"/>
      </dsp:txXfrm>
    </dsp:sp>
    <dsp:sp modelId="{64A0A79D-6428-46F7-8612-283E09E77783}">
      <dsp:nvSpPr>
        <dsp:cNvPr id="0" name=""/>
        <dsp:cNvSpPr/>
      </dsp:nvSpPr>
      <dsp:spPr>
        <a:xfrm>
          <a:off x="2882693" y="2708425"/>
          <a:ext cx="2249983" cy="113608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/>
            <a:t>Secretaria(o</a:t>
          </a:r>
          <a:r>
            <a:rPr lang="es-MX" altLang="es-MX" sz="1200" kern="1200" dirty="0" smtClean="0"/>
            <a:t>)</a:t>
          </a:r>
          <a:endParaRPr lang="es-MX" altLang="es-MX" sz="1200" kern="1200" dirty="0"/>
        </a:p>
      </dsp:txBody>
      <dsp:txXfrm>
        <a:off x="2882693" y="2708425"/>
        <a:ext cx="2249983" cy="1136086"/>
      </dsp:txXfrm>
    </dsp:sp>
  </dsp:spTree>
</dsp:drawing>
</file>

<file path=ppt/diagrams/drawing3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C5BE302-AF4B-4D1B-AF8E-3B42BE99FCC0}">
      <dsp:nvSpPr>
        <dsp:cNvPr id="0" name=""/>
        <dsp:cNvSpPr/>
      </dsp:nvSpPr>
      <dsp:spPr>
        <a:xfrm>
          <a:off x="2201823" y="2752541"/>
          <a:ext cx="91440" cy="477630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38815"/>
              </a:lnTo>
              <a:lnTo>
                <a:pt x="48039" y="238815"/>
              </a:lnTo>
              <a:lnTo>
                <a:pt x="48039" y="477630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069D739-42C0-49C6-9CFA-07C4BEDED546}">
      <dsp:nvSpPr>
        <dsp:cNvPr id="0" name=""/>
        <dsp:cNvSpPr/>
      </dsp:nvSpPr>
      <dsp:spPr>
        <a:xfrm>
          <a:off x="2201823" y="1137696"/>
          <a:ext cx="91440" cy="477630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77630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0B377CF-E567-418E-987D-0DCE76898E8A}">
      <dsp:nvSpPr>
        <dsp:cNvPr id="0" name=""/>
        <dsp:cNvSpPr/>
      </dsp:nvSpPr>
      <dsp:spPr>
        <a:xfrm>
          <a:off x="1005545" y="480"/>
          <a:ext cx="2483996" cy="113721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/>
            <a:t>Jefe(a) de </a:t>
          </a:r>
          <a:r>
            <a:rPr lang="es-MX" altLang="es-MX" sz="1200" kern="1200" dirty="0" smtClean="0"/>
            <a:t>Infracciones</a:t>
          </a:r>
          <a:endParaRPr lang="es-MX" altLang="es-MX" sz="1200" kern="1200" dirty="0"/>
        </a:p>
      </dsp:txBody>
      <dsp:txXfrm>
        <a:off x="1005545" y="480"/>
        <a:ext cx="2483996" cy="1137215"/>
      </dsp:txXfrm>
    </dsp:sp>
    <dsp:sp modelId="{DD8A29F5-D042-4749-8AE9-1CA72A60AD2C}">
      <dsp:nvSpPr>
        <dsp:cNvPr id="0" name=""/>
        <dsp:cNvSpPr/>
      </dsp:nvSpPr>
      <dsp:spPr>
        <a:xfrm>
          <a:off x="1156510" y="1615326"/>
          <a:ext cx="2182065" cy="113721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/>
            <a:t>Encargado(a) de </a:t>
          </a:r>
          <a:r>
            <a:rPr lang="es-MX" altLang="es-MX" sz="1200" kern="1200" dirty="0" smtClean="0"/>
            <a:t>Turno</a:t>
          </a:r>
          <a:endParaRPr lang="es-MX" altLang="es-MX" sz="1200" kern="1200" dirty="0"/>
        </a:p>
      </dsp:txBody>
      <dsp:txXfrm>
        <a:off x="1156510" y="1615326"/>
        <a:ext cx="2182065" cy="1137215"/>
      </dsp:txXfrm>
    </dsp:sp>
    <dsp:sp modelId="{2A510A22-CF32-47FD-BC41-4E00F3C4B7C0}">
      <dsp:nvSpPr>
        <dsp:cNvPr id="0" name=""/>
        <dsp:cNvSpPr/>
      </dsp:nvSpPr>
      <dsp:spPr>
        <a:xfrm>
          <a:off x="1158830" y="3230172"/>
          <a:ext cx="2182065" cy="114395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/>
            <a:t>Auxiliares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endParaRPr lang="es-MX" altLang="es-MX" sz="1200" kern="1200" dirty="0"/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/>
            <a:t>Auxiliares Administrativos(as</a:t>
          </a:r>
          <a:r>
            <a:rPr lang="es-MX" altLang="es-MX" sz="1200" kern="1200" dirty="0" smtClean="0"/>
            <a:t>)</a:t>
          </a:r>
          <a:endParaRPr lang="es-MX" altLang="es-MX" sz="1200" kern="1200" dirty="0"/>
        </a:p>
      </dsp:txBody>
      <dsp:txXfrm>
        <a:off x="1158830" y="3230172"/>
        <a:ext cx="2182065" cy="1143958"/>
      </dsp:txXfrm>
    </dsp:sp>
  </dsp:spTree>
</dsp:drawing>
</file>

<file path=ppt/diagrams/drawing3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49EFFF8-4C4A-45E3-A212-198313A4ACFB}">
      <dsp:nvSpPr>
        <dsp:cNvPr id="0" name=""/>
        <dsp:cNvSpPr/>
      </dsp:nvSpPr>
      <dsp:spPr>
        <a:xfrm>
          <a:off x="1439476" y="2328761"/>
          <a:ext cx="91440" cy="523046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70436"/>
              </a:lnTo>
              <a:lnTo>
                <a:pt x="46826" y="270436"/>
              </a:lnTo>
              <a:lnTo>
                <a:pt x="46826" y="523046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3727F79-B911-4252-985C-BCFF780A8669}">
      <dsp:nvSpPr>
        <dsp:cNvPr id="0" name=""/>
        <dsp:cNvSpPr/>
      </dsp:nvSpPr>
      <dsp:spPr>
        <a:xfrm>
          <a:off x="1439476" y="976059"/>
          <a:ext cx="91440" cy="487392"/>
        </a:xfrm>
        <a:custGeom>
          <a:avLst/>
          <a:gdLst/>
          <a:ahLst/>
          <a:cxnLst/>
          <a:rect l="0" t="0" r="0" b="0"/>
          <a:pathLst>
            <a:path>
              <a:moveTo>
                <a:pt x="46826" y="0"/>
              </a:moveTo>
              <a:lnTo>
                <a:pt x="46826" y="234782"/>
              </a:lnTo>
              <a:lnTo>
                <a:pt x="45720" y="234782"/>
              </a:lnTo>
              <a:lnTo>
                <a:pt x="45720" y="487392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539C97E-3E87-43E7-8584-0204075A8D58}">
      <dsp:nvSpPr>
        <dsp:cNvPr id="0" name=""/>
        <dsp:cNvSpPr/>
      </dsp:nvSpPr>
      <dsp:spPr>
        <a:xfrm>
          <a:off x="406299" y="2585"/>
          <a:ext cx="2160006" cy="97347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/>
            <a:t>Jefe(a) de </a:t>
          </a:r>
          <a:r>
            <a:rPr lang="es-ES" sz="1200" kern="1200" dirty="0" smtClean="0"/>
            <a:t>Estadística</a:t>
          </a:r>
          <a:endParaRPr lang="es-ES" sz="1200" kern="1200" dirty="0"/>
        </a:p>
      </dsp:txBody>
      <dsp:txXfrm>
        <a:off x="406299" y="2585"/>
        <a:ext cx="2160006" cy="973474"/>
      </dsp:txXfrm>
    </dsp:sp>
    <dsp:sp modelId="{56C82615-A5B3-49EE-B6D8-D98CEFF3B425}">
      <dsp:nvSpPr>
        <dsp:cNvPr id="0" name=""/>
        <dsp:cNvSpPr/>
      </dsp:nvSpPr>
      <dsp:spPr>
        <a:xfrm>
          <a:off x="568583" y="1463452"/>
          <a:ext cx="1833225" cy="86530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/>
            <a:t>Encargado(a) de </a:t>
          </a:r>
          <a:r>
            <a:rPr lang="es-ES" sz="1200" kern="1200" dirty="0" smtClean="0"/>
            <a:t>Estadísticas</a:t>
          </a:r>
          <a:endParaRPr lang="es-ES" sz="1200" kern="1200" dirty="0"/>
        </a:p>
      </dsp:txBody>
      <dsp:txXfrm>
        <a:off x="568583" y="1463452"/>
        <a:ext cx="1833225" cy="865308"/>
      </dsp:txXfrm>
    </dsp:sp>
    <dsp:sp modelId="{ED9B9D16-EE11-44DF-BE31-C25C5B798B5B}">
      <dsp:nvSpPr>
        <dsp:cNvPr id="0" name=""/>
        <dsp:cNvSpPr/>
      </dsp:nvSpPr>
      <dsp:spPr>
        <a:xfrm>
          <a:off x="569690" y="2851808"/>
          <a:ext cx="1833225" cy="120290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/>
            <a:t>Encargado(a)</a:t>
          </a:r>
          <a:br>
            <a:rPr lang="es-MX" altLang="es-MX" sz="1200" kern="1200" dirty="0"/>
          </a:br>
          <a:endParaRPr lang="es-MX" sz="1200" b="0" i="0" u="none" kern="1200" dirty="0"/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/>
            <a:t>Auxiliares</a:t>
          </a:r>
          <a:br>
            <a:rPr lang="es-MX" altLang="es-MX" sz="1200" kern="1200" dirty="0"/>
          </a:br>
          <a:endParaRPr lang="es-MX" altLang="es-MX" sz="1200" kern="1200" dirty="0" smtClean="0"/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 smtClean="0"/>
            <a:t>Telefonista</a:t>
          </a:r>
          <a:endParaRPr lang="es-ES" sz="1200" kern="1200" dirty="0"/>
        </a:p>
      </dsp:txBody>
      <dsp:txXfrm>
        <a:off x="569690" y="2851808"/>
        <a:ext cx="1833225" cy="1202903"/>
      </dsp:txXfrm>
    </dsp:sp>
  </dsp:spTree>
</dsp:drawing>
</file>

<file path=ppt/diagrams/drawing3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232FD89-A743-42D9-9065-6DBB98B98D71}">
      <dsp:nvSpPr>
        <dsp:cNvPr id="0" name=""/>
        <dsp:cNvSpPr/>
      </dsp:nvSpPr>
      <dsp:spPr>
        <a:xfrm>
          <a:off x="2053087" y="1305953"/>
          <a:ext cx="1148720" cy="58416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35751"/>
              </a:lnTo>
              <a:lnTo>
                <a:pt x="1148720" y="335751"/>
              </a:lnTo>
              <a:lnTo>
                <a:pt x="1148720" y="584166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49EFFF8-4C4A-45E3-A212-198313A4ACFB}">
      <dsp:nvSpPr>
        <dsp:cNvPr id="0" name=""/>
        <dsp:cNvSpPr/>
      </dsp:nvSpPr>
      <dsp:spPr>
        <a:xfrm>
          <a:off x="856469" y="2741061"/>
          <a:ext cx="91440" cy="370411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21995"/>
              </a:lnTo>
              <a:lnTo>
                <a:pt x="46808" y="121995"/>
              </a:lnTo>
              <a:lnTo>
                <a:pt x="46808" y="370411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3727F79-B911-4252-985C-BCFF780A8669}">
      <dsp:nvSpPr>
        <dsp:cNvPr id="0" name=""/>
        <dsp:cNvSpPr/>
      </dsp:nvSpPr>
      <dsp:spPr>
        <a:xfrm>
          <a:off x="902189" y="1305953"/>
          <a:ext cx="1150897" cy="584166"/>
        </a:xfrm>
        <a:custGeom>
          <a:avLst/>
          <a:gdLst/>
          <a:ahLst/>
          <a:cxnLst/>
          <a:rect l="0" t="0" r="0" b="0"/>
          <a:pathLst>
            <a:path>
              <a:moveTo>
                <a:pt x="1150897" y="0"/>
              </a:moveTo>
              <a:lnTo>
                <a:pt x="1150897" y="335751"/>
              </a:lnTo>
              <a:lnTo>
                <a:pt x="0" y="335751"/>
              </a:lnTo>
              <a:lnTo>
                <a:pt x="0" y="584166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539C97E-3E87-43E7-8584-0204075A8D58}">
      <dsp:nvSpPr>
        <dsp:cNvPr id="0" name=""/>
        <dsp:cNvSpPr/>
      </dsp:nvSpPr>
      <dsp:spPr>
        <a:xfrm>
          <a:off x="991016" y="225949"/>
          <a:ext cx="2124141" cy="108000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 smtClean="0"/>
            <a:t>Inspector(a) General de Investigación</a:t>
          </a:r>
        </a:p>
      </dsp:txBody>
      <dsp:txXfrm>
        <a:off x="991016" y="225949"/>
        <a:ext cx="2124141" cy="1080004"/>
      </dsp:txXfrm>
    </dsp:sp>
    <dsp:sp modelId="{56C82615-A5B3-49EE-B6D8-D98CEFF3B425}">
      <dsp:nvSpPr>
        <dsp:cNvPr id="0" name=""/>
        <dsp:cNvSpPr/>
      </dsp:nvSpPr>
      <dsp:spPr>
        <a:xfrm>
          <a:off x="796" y="1890120"/>
          <a:ext cx="1802786" cy="85094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/>
            <a:t>Jefe(a) de Enlace y Control</a:t>
          </a:r>
        </a:p>
      </dsp:txBody>
      <dsp:txXfrm>
        <a:off x="796" y="1890120"/>
        <a:ext cx="1802786" cy="850941"/>
      </dsp:txXfrm>
    </dsp:sp>
    <dsp:sp modelId="{ED9B9D16-EE11-44DF-BE31-C25C5B798B5B}">
      <dsp:nvSpPr>
        <dsp:cNvPr id="0" name=""/>
        <dsp:cNvSpPr/>
      </dsp:nvSpPr>
      <dsp:spPr>
        <a:xfrm>
          <a:off x="1884" y="3111473"/>
          <a:ext cx="1802786" cy="80796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/>
            <a:t>Analista</a:t>
          </a:r>
        </a:p>
      </dsp:txBody>
      <dsp:txXfrm>
        <a:off x="1884" y="3111473"/>
        <a:ext cx="1802786" cy="807965"/>
      </dsp:txXfrm>
    </dsp:sp>
    <dsp:sp modelId="{132C7A25-EBC1-4BC0-83F6-8F39BD8C77A6}">
      <dsp:nvSpPr>
        <dsp:cNvPr id="0" name=""/>
        <dsp:cNvSpPr/>
      </dsp:nvSpPr>
      <dsp:spPr>
        <a:xfrm>
          <a:off x="2300414" y="1890120"/>
          <a:ext cx="1802786" cy="85094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/>
            <a:t>Jefe(a) Administrativo(a)</a:t>
          </a:r>
        </a:p>
      </dsp:txBody>
      <dsp:txXfrm>
        <a:off x="2300414" y="1890120"/>
        <a:ext cx="1802786" cy="850941"/>
      </dsp:txXfrm>
    </dsp:sp>
  </dsp:spTree>
</dsp:drawing>
</file>

<file path=ppt/diagrams/drawing3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A633988-47EC-41ED-8A76-43D37AA99594}">
      <dsp:nvSpPr>
        <dsp:cNvPr id="0" name=""/>
        <dsp:cNvSpPr/>
      </dsp:nvSpPr>
      <dsp:spPr>
        <a:xfrm>
          <a:off x="3583368" y="1470105"/>
          <a:ext cx="2517877" cy="90197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48211"/>
              </a:lnTo>
              <a:lnTo>
                <a:pt x="2517877" y="648211"/>
              </a:lnTo>
              <a:lnTo>
                <a:pt x="2517877" y="901973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BA0AF2C-2DB2-4918-9495-6AD2EDFF053F}">
      <dsp:nvSpPr>
        <dsp:cNvPr id="0" name=""/>
        <dsp:cNvSpPr/>
      </dsp:nvSpPr>
      <dsp:spPr>
        <a:xfrm>
          <a:off x="3531147" y="1470105"/>
          <a:ext cx="91440" cy="901973"/>
        </a:xfrm>
        <a:custGeom>
          <a:avLst/>
          <a:gdLst/>
          <a:ahLst/>
          <a:cxnLst/>
          <a:rect l="0" t="0" r="0" b="0"/>
          <a:pathLst>
            <a:path>
              <a:moveTo>
                <a:pt x="52221" y="0"/>
              </a:moveTo>
              <a:lnTo>
                <a:pt x="52221" y="648211"/>
              </a:lnTo>
              <a:lnTo>
                <a:pt x="45720" y="648211"/>
              </a:lnTo>
              <a:lnTo>
                <a:pt x="45720" y="901973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C244708-9F8E-48E3-B307-E4DCEE750953}">
      <dsp:nvSpPr>
        <dsp:cNvPr id="0" name=""/>
        <dsp:cNvSpPr/>
      </dsp:nvSpPr>
      <dsp:spPr>
        <a:xfrm>
          <a:off x="1020441" y="1470105"/>
          <a:ext cx="2562926" cy="901973"/>
        </a:xfrm>
        <a:custGeom>
          <a:avLst/>
          <a:gdLst/>
          <a:ahLst/>
          <a:cxnLst/>
          <a:rect l="0" t="0" r="0" b="0"/>
          <a:pathLst>
            <a:path>
              <a:moveTo>
                <a:pt x="2562926" y="0"/>
              </a:moveTo>
              <a:lnTo>
                <a:pt x="2562926" y="648211"/>
              </a:lnTo>
              <a:lnTo>
                <a:pt x="0" y="648211"/>
              </a:lnTo>
              <a:lnTo>
                <a:pt x="0" y="901973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F840048-576A-4463-835E-D05E1C3133C3}">
      <dsp:nvSpPr>
        <dsp:cNvPr id="0" name=""/>
        <dsp:cNvSpPr/>
      </dsp:nvSpPr>
      <dsp:spPr>
        <a:xfrm>
          <a:off x="2287090" y="0"/>
          <a:ext cx="2592556" cy="147010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>
              <a:cs typeface="Arial" charset="0"/>
            </a:rPr>
            <a:t>Director(a) de Policía de </a:t>
          </a:r>
          <a:r>
            <a:rPr lang="es-MX" altLang="es-MX" sz="1200" kern="1200" dirty="0" smtClean="0">
              <a:cs typeface="Arial" charset="0"/>
            </a:rPr>
            <a:t>Investigación</a:t>
          </a:r>
          <a:endParaRPr lang="es-MX" altLang="es-MX" sz="1200" kern="1200" dirty="0">
            <a:cs typeface="Arial" charset="0"/>
          </a:endParaRPr>
        </a:p>
      </dsp:txBody>
      <dsp:txXfrm>
        <a:off x="2287090" y="0"/>
        <a:ext cx="2592556" cy="1470105"/>
      </dsp:txXfrm>
    </dsp:sp>
    <dsp:sp modelId="{88AF180C-B8ED-4C02-BFDB-94EC77CF9C64}">
      <dsp:nvSpPr>
        <dsp:cNvPr id="0" name=""/>
        <dsp:cNvSpPr/>
      </dsp:nvSpPr>
      <dsp:spPr>
        <a:xfrm>
          <a:off x="4002" y="2372078"/>
          <a:ext cx="2032877" cy="114595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/>
            <a:t>Área de Investigaciones</a:t>
          </a:r>
          <a:endParaRPr lang="es-ES" sz="1200" b="0" kern="1200" dirty="0"/>
        </a:p>
      </dsp:txBody>
      <dsp:txXfrm>
        <a:off x="4002" y="2372078"/>
        <a:ext cx="2032877" cy="1145954"/>
      </dsp:txXfrm>
    </dsp:sp>
    <dsp:sp modelId="{9AB9A094-906C-4743-8046-C8CDC622642B}">
      <dsp:nvSpPr>
        <dsp:cNvPr id="0" name=""/>
        <dsp:cNvSpPr/>
      </dsp:nvSpPr>
      <dsp:spPr>
        <a:xfrm>
          <a:off x="2560428" y="2372078"/>
          <a:ext cx="2032877" cy="114595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/>
            <a:t>Coordinador(a) de </a:t>
          </a:r>
          <a:br>
            <a:rPr lang="es-ES" sz="1200" kern="1200" dirty="0"/>
          </a:br>
          <a:r>
            <a:rPr lang="es-ES" sz="1200" kern="1200" dirty="0" smtClean="0"/>
            <a:t>Instructores</a:t>
          </a:r>
          <a:endParaRPr lang="es-ES" sz="1200" kern="1200" dirty="0"/>
        </a:p>
      </dsp:txBody>
      <dsp:txXfrm>
        <a:off x="2560428" y="2372078"/>
        <a:ext cx="2032877" cy="1145954"/>
      </dsp:txXfrm>
    </dsp:sp>
    <dsp:sp modelId="{9EBF5B36-8F74-411A-A12A-CCE48B959BE0}">
      <dsp:nvSpPr>
        <dsp:cNvPr id="0" name=""/>
        <dsp:cNvSpPr/>
      </dsp:nvSpPr>
      <dsp:spPr>
        <a:xfrm>
          <a:off x="5084807" y="2372078"/>
          <a:ext cx="2032877" cy="114595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 smtClean="0"/>
            <a:t>Analistas</a:t>
          </a:r>
          <a:endParaRPr lang="es-ES" sz="1200" kern="1200" dirty="0"/>
        </a:p>
      </dsp:txBody>
      <dsp:txXfrm>
        <a:off x="5084807" y="2372078"/>
        <a:ext cx="2032877" cy="1145954"/>
      </dsp:txXfrm>
    </dsp:sp>
  </dsp:spTree>
</dsp:drawing>
</file>

<file path=ppt/diagrams/drawing3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5023D07-9C8C-4528-B476-A6E86C6E22B3}">
      <dsp:nvSpPr>
        <dsp:cNvPr id="0" name=""/>
        <dsp:cNvSpPr/>
      </dsp:nvSpPr>
      <dsp:spPr>
        <a:xfrm>
          <a:off x="4808549" y="1150194"/>
          <a:ext cx="1425699" cy="47180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36475"/>
              </a:lnTo>
              <a:lnTo>
                <a:pt x="1425699" y="236475"/>
              </a:lnTo>
              <a:lnTo>
                <a:pt x="1425699" y="471807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593C811-0807-4ED5-8BD3-E0421D1C667D}">
      <dsp:nvSpPr>
        <dsp:cNvPr id="0" name=""/>
        <dsp:cNvSpPr/>
      </dsp:nvSpPr>
      <dsp:spPr>
        <a:xfrm>
          <a:off x="2807394" y="1150194"/>
          <a:ext cx="2001154" cy="474633"/>
        </a:xfrm>
        <a:custGeom>
          <a:avLst/>
          <a:gdLst/>
          <a:ahLst/>
          <a:cxnLst/>
          <a:rect l="0" t="0" r="0" b="0"/>
          <a:pathLst>
            <a:path>
              <a:moveTo>
                <a:pt x="2001154" y="0"/>
              </a:moveTo>
              <a:lnTo>
                <a:pt x="2001154" y="239301"/>
              </a:lnTo>
              <a:lnTo>
                <a:pt x="0" y="239301"/>
              </a:lnTo>
              <a:lnTo>
                <a:pt x="0" y="474633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6D99192-4F64-487A-BE9B-B4D3790AE7BC}">
      <dsp:nvSpPr>
        <dsp:cNvPr id="0" name=""/>
        <dsp:cNvSpPr/>
      </dsp:nvSpPr>
      <dsp:spPr>
        <a:xfrm>
          <a:off x="3253035" y="1683"/>
          <a:ext cx="3111026" cy="114851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/>
            <a:t>Área de Investigaciones</a:t>
          </a:r>
          <a:endParaRPr lang="es-ES" sz="1200" b="0" kern="1200" dirty="0">
            <a:cs typeface="Arial" charset="0"/>
          </a:endParaRPr>
        </a:p>
      </dsp:txBody>
      <dsp:txXfrm>
        <a:off x="3253035" y="1683"/>
        <a:ext cx="3111026" cy="1148511"/>
      </dsp:txXfrm>
    </dsp:sp>
    <dsp:sp modelId="{0E0E95E7-5A7F-4921-BC2F-E8482F7D6A45}">
      <dsp:nvSpPr>
        <dsp:cNvPr id="0" name=""/>
        <dsp:cNvSpPr/>
      </dsp:nvSpPr>
      <dsp:spPr>
        <a:xfrm>
          <a:off x="971836" y="1624828"/>
          <a:ext cx="3671117" cy="353828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i="0" u="none" kern="1200" dirty="0"/>
            <a:t>Oficial</a:t>
          </a:r>
          <a:br>
            <a:rPr lang="es-MX" sz="1200" b="0" i="0" u="none" kern="1200" dirty="0"/>
          </a:br>
          <a:endParaRPr lang="es-MX" sz="1200" b="0" i="0" u="none" kern="1200" dirty="0"/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i="0" u="none" kern="1200" dirty="0" smtClean="0"/>
            <a:t>Policías 1ero(a)</a:t>
          </a:r>
          <a:br>
            <a:rPr lang="es-MX" sz="1200" b="0" i="0" u="none" kern="1200" dirty="0" smtClean="0"/>
          </a:br>
          <a:endParaRPr lang="es-MX" sz="1200" b="0" i="0" u="none" kern="1200" dirty="0" smtClean="0"/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i="0" u="none" kern="1200" dirty="0" smtClean="0"/>
            <a:t>Policía 2do(a)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MX" sz="1200" b="0" i="0" u="none" kern="1200" dirty="0" smtClean="0"/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i="0" u="none" kern="1200" dirty="0" smtClean="0"/>
            <a:t>Policías </a:t>
          </a:r>
          <a:r>
            <a:rPr lang="es-MX" sz="1200" b="0" i="0" u="none" kern="1200" dirty="0"/>
            <a:t>3ro(a)</a:t>
          </a:r>
          <a:br>
            <a:rPr lang="es-MX" sz="1200" b="0" i="0" u="none" kern="1200" dirty="0"/>
          </a:br>
          <a:endParaRPr lang="es-MX" sz="1200" b="0" i="0" u="none" kern="1200" dirty="0" smtClean="0"/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i="0" u="none" kern="1200" dirty="0" smtClean="0"/>
            <a:t>Policías</a:t>
          </a:r>
          <a:r>
            <a:rPr lang="es-MX" sz="1200" b="0" i="0" u="none" kern="1200" dirty="0"/>
            <a:t/>
          </a:r>
          <a:br>
            <a:rPr lang="es-MX" sz="1200" b="0" i="0" u="none" kern="1200" dirty="0"/>
          </a:br>
          <a:endParaRPr lang="es-ES" sz="1200" kern="1200" dirty="0"/>
        </a:p>
      </dsp:txBody>
      <dsp:txXfrm>
        <a:off x="971836" y="1624828"/>
        <a:ext cx="3671117" cy="3538289"/>
      </dsp:txXfrm>
    </dsp:sp>
    <dsp:sp modelId="{83D5A370-18A3-4766-B00B-E2C170CD33BF}">
      <dsp:nvSpPr>
        <dsp:cNvPr id="0" name=""/>
        <dsp:cNvSpPr/>
      </dsp:nvSpPr>
      <dsp:spPr>
        <a:xfrm>
          <a:off x="5113618" y="1622002"/>
          <a:ext cx="2241260" cy="112063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/>
            <a:t>Jefe(a) de Medidas de </a:t>
          </a:r>
          <a:br>
            <a:rPr lang="es-ES" sz="1200" kern="1200" dirty="0"/>
          </a:br>
          <a:r>
            <a:rPr lang="es-ES" sz="1200" kern="1200" dirty="0" smtClean="0"/>
            <a:t>Protección</a:t>
          </a:r>
          <a:endParaRPr lang="es-ES" sz="1200" kern="1200" dirty="0"/>
        </a:p>
      </dsp:txBody>
      <dsp:txXfrm>
        <a:off x="5113618" y="1622002"/>
        <a:ext cx="2241260" cy="112063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86CFCB4-E090-461B-893D-4B30D4A8AF56}">
      <dsp:nvSpPr>
        <dsp:cNvPr id="0" name=""/>
        <dsp:cNvSpPr/>
      </dsp:nvSpPr>
      <dsp:spPr>
        <a:xfrm>
          <a:off x="2290815" y="849489"/>
          <a:ext cx="149511" cy="1828304"/>
        </a:xfrm>
        <a:custGeom>
          <a:avLst/>
          <a:gdLst/>
          <a:ahLst/>
          <a:cxnLst/>
          <a:rect l="0" t="0" r="0" b="0"/>
          <a:pathLst>
            <a:path>
              <a:moveTo>
                <a:pt x="149511" y="0"/>
              </a:moveTo>
              <a:lnTo>
                <a:pt x="149511" y="1828304"/>
              </a:lnTo>
              <a:lnTo>
                <a:pt x="0" y="1828304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455C562-828F-4D62-BCB9-7DDE4F3ACAD5}">
      <dsp:nvSpPr>
        <dsp:cNvPr id="0" name=""/>
        <dsp:cNvSpPr/>
      </dsp:nvSpPr>
      <dsp:spPr>
        <a:xfrm>
          <a:off x="2440327" y="849489"/>
          <a:ext cx="149511" cy="66988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69883"/>
              </a:lnTo>
              <a:lnTo>
                <a:pt x="149511" y="669883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4DF7A88-09E1-4F4F-80D0-2433B2C21A86}">
      <dsp:nvSpPr>
        <dsp:cNvPr id="0" name=""/>
        <dsp:cNvSpPr/>
      </dsp:nvSpPr>
      <dsp:spPr>
        <a:xfrm>
          <a:off x="2290815" y="849489"/>
          <a:ext cx="149511" cy="669883"/>
        </a:xfrm>
        <a:custGeom>
          <a:avLst/>
          <a:gdLst/>
          <a:ahLst/>
          <a:cxnLst/>
          <a:rect l="0" t="0" r="0" b="0"/>
          <a:pathLst>
            <a:path>
              <a:moveTo>
                <a:pt x="149511" y="0"/>
              </a:moveTo>
              <a:lnTo>
                <a:pt x="149511" y="669883"/>
              </a:lnTo>
              <a:lnTo>
                <a:pt x="0" y="669883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AE81B15-FB06-430C-B948-588EC5DAFFCF}">
      <dsp:nvSpPr>
        <dsp:cNvPr id="0" name=""/>
        <dsp:cNvSpPr/>
      </dsp:nvSpPr>
      <dsp:spPr>
        <a:xfrm>
          <a:off x="2394607" y="4029291"/>
          <a:ext cx="91440" cy="239218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39218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0523BF5-460E-4E58-945C-A394EFA794D5}">
      <dsp:nvSpPr>
        <dsp:cNvPr id="0" name=""/>
        <dsp:cNvSpPr/>
      </dsp:nvSpPr>
      <dsp:spPr>
        <a:xfrm>
          <a:off x="2394607" y="849489"/>
          <a:ext cx="91440" cy="2590234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590234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6D99192-4F64-487A-BE9B-B4D3790AE7BC}">
      <dsp:nvSpPr>
        <dsp:cNvPr id="0" name=""/>
        <dsp:cNvSpPr/>
      </dsp:nvSpPr>
      <dsp:spPr>
        <a:xfrm>
          <a:off x="1435615" y="111741"/>
          <a:ext cx="2009423" cy="73774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/>
            <a:t>Coordinador(a) Jurídico(a</a:t>
          </a:r>
          <a:r>
            <a:rPr lang="es-MX" altLang="es-MX" sz="1200" kern="1200" dirty="0" smtClean="0"/>
            <a:t>)</a:t>
          </a:r>
          <a:endParaRPr lang="es-MX" altLang="es-MX" sz="1200" kern="1200" dirty="0"/>
        </a:p>
      </dsp:txBody>
      <dsp:txXfrm>
        <a:off x="1435615" y="111741"/>
        <a:ext cx="2009423" cy="737748"/>
      </dsp:txXfrm>
    </dsp:sp>
    <dsp:sp modelId="{5A164562-B0D8-419C-8708-92B853F8FA7E}">
      <dsp:nvSpPr>
        <dsp:cNvPr id="0" name=""/>
        <dsp:cNvSpPr/>
      </dsp:nvSpPr>
      <dsp:spPr>
        <a:xfrm>
          <a:off x="1495712" y="3439724"/>
          <a:ext cx="1889230" cy="58956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/>
            <a:t>Jefe(a) Jurídico(a</a:t>
          </a:r>
          <a:r>
            <a:rPr lang="es-MX" altLang="es-MX" sz="1200" kern="1200" dirty="0" smtClean="0"/>
            <a:t>)</a:t>
          </a:r>
          <a:endParaRPr lang="es-MX" altLang="es-MX" sz="1200" kern="1200" dirty="0"/>
        </a:p>
      </dsp:txBody>
      <dsp:txXfrm>
        <a:off x="1495712" y="3439724"/>
        <a:ext cx="1889230" cy="589567"/>
      </dsp:txXfrm>
    </dsp:sp>
    <dsp:sp modelId="{9F102510-E52A-4A25-AFBB-297C8DE1CD64}">
      <dsp:nvSpPr>
        <dsp:cNvPr id="0" name=""/>
        <dsp:cNvSpPr/>
      </dsp:nvSpPr>
      <dsp:spPr>
        <a:xfrm>
          <a:off x="1495712" y="4268510"/>
          <a:ext cx="1889230" cy="93521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/>
            <a:t>Abogados(as)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endParaRPr lang="es-ES" sz="1200" b="0" i="0" u="none" kern="1200" dirty="0" smtClean="0"/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ES" sz="1200" b="0" i="0" u="none" kern="1200" dirty="0" smtClean="0"/>
            <a:t>Encargado(a</a:t>
          </a:r>
          <a:r>
            <a:rPr lang="es-ES" sz="1200" b="0" i="0" u="none" kern="1200" dirty="0"/>
            <a:t>) </a:t>
          </a:r>
          <a:r>
            <a:rPr lang="es-ES" sz="1200" b="0" i="0" u="none" kern="1200" dirty="0" smtClean="0"/>
            <a:t>Área</a:t>
          </a:r>
          <a:endParaRPr lang="es-ES" sz="1200" b="0" i="0" u="none" kern="1200" dirty="0"/>
        </a:p>
      </dsp:txBody>
      <dsp:txXfrm>
        <a:off x="1495712" y="4268510"/>
        <a:ext cx="1889230" cy="935217"/>
      </dsp:txXfrm>
    </dsp:sp>
    <dsp:sp modelId="{D626C255-1536-4EB0-A4A3-D107C591C8D4}">
      <dsp:nvSpPr>
        <dsp:cNvPr id="0" name=""/>
        <dsp:cNvSpPr/>
      </dsp:nvSpPr>
      <dsp:spPr>
        <a:xfrm>
          <a:off x="500177" y="1148513"/>
          <a:ext cx="1790638" cy="74172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/>
            <a:t>Telefonista</a:t>
          </a:r>
          <a:endParaRPr lang="es-MX" altLang="es-MX" sz="1200" kern="1200" dirty="0"/>
        </a:p>
      </dsp:txBody>
      <dsp:txXfrm>
        <a:off x="500177" y="1148513"/>
        <a:ext cx="1790638" cy="741720"/>
      </dsp:txXfrm>
    </dsp:sp>
    <dsp:sp modelId="{C58D231B-CCB9-4256-BDA6-97280EE9438D}">
      <dsp:nvSpPr>
        <dsp:cNvPr id="0" name=""/>
        <dsp:cNvSpPr/>
      </dsp:nvSpPr>
      <dsp:spPr>
        <a:xfrm>
          <a:off x="2589839" y="1148513"/>
          <a:ext cx="1790638" cy="74172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/>
            <a:t>Secretaria(o</a:t>
          </a:r>
          <a:r>
            <a:rPr lang="es-MX" altLang="es-MX" sz="1200" kern="1200" dirty="0" smtClean="0"/>
            <a:t>)</a:t>
          </a:r>
          <a:endParaRPr lang="es-MX" altLang="es-MX" sz="1200" kern="1200" dirty="0"/>
        </a:p>
      </dsp:txBody>
      <dsp:txXfrm>
        <a:off x="2589839" y="1148513"/>
        <a:ext cx="1790638" cy="741720"/>
      </dsp:txXfrm>
    </dsp:sp>
    <dsp:sp modelId="{A3397913-9049-41EA-B6CD-CBAD9CBC9243}">
      <dsp:nvSpPr>
        <dsp:cNvPr id="0" name=""/>
        <dsp:cNvSpPr/>
      </dsp:nvSpPr>
      <dsp:spPr>
        <a:xfrm>
          <a:off x="500177" y="2120902"/>
          <a:ext cx="1790638" cy="111378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/>
            <a:t>Auxiliar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endParaRPr lang="es-MX" sz="1200" b="0" i="0" u="none" kern="1200" dirty="0"/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sz="1200" b="0" i="0" u="none" kern="1200" dirty="0"/>
            <a:t/>
          </a:r>
          <a:br>
            <a:rPr lang="es-MX" sz="1200" b="0" i="0" u="none" kern="1200" dirty="0"/>
          </a:br>
          <a:r>
            <a:rPr lang="es-MX" sz="1200" b="0" i="0" u="none" kern="1200" dirty="0" smtClean="0"/>
            <a:t>Analistas</a:t>
          </a:r>
          <a:endParaRPr lang="es-MX" altLang="es-MX" sz="1200" kern="1200" dirty="0"/>
        </a:p>
      </dsp:txBody>
      <dsp:txXfrm>
        <a:off x="500177" y="2120902"/>
        <a:ext cx="1790638" cy="1113784"/>
      </dsp:txXfrm>
    </dsp:sp>
  </dsp:spTree>
</dsp:drawing>
</file>

<file path=ppt/diagrams/drawing4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3AB6690-B97A-4399-9C46-4FDFB693A439}">
      <dsp:nvSpPr>
        <dsp:cNvPr id="0" name=""/>
        <dsp:cNvSpPr/>
      </dsp:nvSpPr>
      <dsp:spPr>
        <a:xfrm>
          <a:off x="3095460" y="1154620"/>
          <a:ext cx="378653" cy="92954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29544"/>
              </a:lnTo>
              <a:lnTo>
                <a:pt x="378653" y="929544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4DF7A88-09E1-4F4F-80D0-2433B2C21A86}">
      <dsp:nvSpPr>
        <dsp:cNvPr id="0" name=""/>
        <dsp:cNvSpPr/>
      </dsp:nvSpPr>
      <dsp:spPr>
        <a:xfrm>
          <a:off x="2706376" y="1154620"/>
          <a:ext cx="389084" cy="930006"/>
        </a:xfrm>
        <a:custGeom>
          <a:avLst/>
          <a:gdLst/>
          <a:ahLst/>
          <a:cxnLst/>
          <a:rect l="0" t="0" r="0" b="0"/>
          <a:pathLst>
            <a:path>
              <a:moveTo>
                <a:pt x="389084" y="0"/>
              </a:moveTo>
              <a:lnTo>
                <a:pt x="389084" y="930006"/>
              </a:lnTo>
              <a:lnTo>
                <a:pt x="0" y="930006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8EE8CE8-58BD-46BC-B1AE-49AE4CE01AF1}">
      <dsp:nvSpPr>
        <dsp:cNvPr id="0" name=""/>
        <dsp:cNvSpPr/>
      </dsp:nvSpPr>
      <dsp:spPr>
        <a:xfrm>
          <a:off x="3095460" y="1154620"/>
          <a:ext cx="2217463" cy="202932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798011"/>
              </a:lnTo>
              <a:lnTo>
                <a:pt x="2217463" y="1798011"/>
              </a:lnTo>
              <a:lnTo>
                <a:pt x="2217463" y="2029320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4DF08AE-0DC2-4823-8516-F29BD4C1906E}">
      <dsp:nvSpPr>
        <dsp:cNvPr id="0" name=""/>
        <dsp:cNvSpPr/>
      </dsp:nvSpPr>
      <dsp:spPr>
        <a:xfrm>
          <a:off x="3049740" y="1154620"/>
          <a:ext cx="91440" cy="2029320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029320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6748039-6874-42B3-9C6B-2A687CAEDF97}">
      <dsp:nvSpPr>
        <dsp:cNvPr id="0" name=""/>
        <dsp:cNvSpPr/>
      </dsp:nvSpPr>
      <dsp:spPr>
        <a:xfrm>
          <a:off x="877996" y="1154620"/>
          <a:ext cx="2217463" cy="2029320"/>
        </a:xfrm>
        <a:custGeom>
          <a:avLst/>
          <a:gdLst/>
          <a:ahLst/>
          <a:cxnLst/>
          <a:rect l="0" t="0" r="0" b="0"/>
          <a:pathLst>
            <a:path>
              <a:moveTo>
                <a:pt x="2217463" y="0"/>
              </a:moveTo>
              <a:lnTo>
                <a:pt x="2217463" y="1798011"/>
              </a:lnTo>
              <a:lnTo>
                <a:pt x="0" y="1798011"/>
              </a:lnTo>
              <a:lnTo>
                <a:pt x="0" y="2029320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6D99192-4F64-487A-BE9B-B4D3790AE7BC}">
      <dsp:nvSpPr>
        <dsp:cNvPr id="0" name=""/>
        <dsp:cNvSpPr/>
      </dsp:nvSpPr>
      <dsp:spPr>
        <a:xfrm>
          <a:off x="1884611" y="53147"/>
          <a:ext cx="2421698" cy="1101473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>
              <a:latin typeface="+mn-lt"/>
            </a:rPr>
            <a:t>Director(a) de </a:t>
          </a:r>
          <a:r>
            <a:rPr lang="es-MX" altLang="es-MX" sz="1200" kern="1200" dirty="0" smtClean="0">
              <a:latin typeface="+mn-lt"/>
            </a:rPr>
            <a:t>Análisis</a:t>
          </a:r>
          <a:endParaRPr lang="es-MX" altLang="es-MX" sz="1200" kern="1200" dirty="0">
            <a:latin typeface="+mn-lt"/>
          </a:endParaRPr>
        </a:p>
      </dsp:txBody>
      <dsp:txXfrm>
        <a:off x="1884611" y="53147"/>
        <a:ext cx="2421698" cy="1101473"/>
      </dsp:txXfrm>
    </dsp:sp>
    <dsp:sp modelId="{19FBE8A8-D4BA-45D1-97CD-FF1210CD856F}">
      <dsp:nvSpPr>
        <dsp:cNvPr id="0" name=""/>
        <dsp:cNvSpPr/>
      </dsp:nvSpPr>
      <dsp:spPr>
        <a:xfrm>
          <a:off x="574" y="3183941"/>
          <a:ext cx="1754844" cy="99784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>
              <a:latin typeface="+mn-lt"/>
            </a:rPr>
            <a:t>Coordinador(a) de Estadística</a:t>
          </a:r>
        </a:p>
      </dsp:txBody>
      <dsp:txXfrm>
        <a:off x="574" y="3183941"/>
        <a:ext cx="1754844" cy="997846"/>
      </dsp:txXfrm>
    </dsp:sp>
    <dsp:sp modelId="{FCD6173C-2143-47F4-8D03-4F418EA644D7}">
      <dsp:nvSpPr>
        <dsp:cNvPr id="0" name=""/>
        <dsp:cNvSpPr/>
      </dsp:nvSpPr>
      <dsp:spPr>
        <a:xfrm>
          <a:off x="2218038" y="3183941"/>
          <a:ext cx="1754844" cy="99784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 smtClean="0">
              <a:latin typeface="+mn-lt"/>
            </a:rPr>
            <a:t>Área de Tecnología</a:t>
          </a:r>
          <a:endParaRPr lang="es-MX" altLang="es-MX" sz="1200" kern="1200" dirty="0">
            <a:latin typeface="+mn-lt"/>
          </a:endParaRPr>
        </a:p>
      </dsp:txBody>
      <dsp:txXfrm>
        <a:off x="2218038" y="3183941"/>
        <a:ext cx="1754844" cy="997846"/>
      </dsp:txXfrm>
    </dsp:sp>
    <dsp:sp modelId="{E7E93CC8-31BA-44DD-A6A0-484A2EAAE5EA}">
      <dsp:nvSpPr>
        <dsp:cNvPr id="0" name=""/>
        <dsp:cNvSpPr/>
      </dsp:nvSpPr>
      <dsp:spPr>
        <a:xfrm>
          <a:off x="4435501" y="3183941"/>
          <a:ext cx="1754844" cy="99784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noProof="0" dirty="0" smtClean="0">
              <a:latin typeface="+mn-lt"/>
            </a:rPr>
            <a:t>Coordinador(a</a:t>
          </a:r>
          <a:r>
            <a:rPr lang="pt-BR" altLang="es-MX" sz="1200" kern="1200" dirty="0" smtClean="0">
              <a:latin typeface="+mn-lt"/>
            </a:rPr>
            <a:t>) de </a:t>
          </a:r>
          <a:r>
            <a:rPr lang="es-MX" altLang="es-MX" sz="1200" kern="1200" noProof="0" dirty="0" smtClean="0">
              <a:latin typeface="+mn-lt"/>
            </a:rPr>
            <a:t>Análisis</a:t>
          </a:r>
          <a:r>
            <a:rPr lang="pt-BR" altLang="es-MX" sz="1200" kern="1200" dirty="0" smtClean="0">
              <a:latin typeface="+mn-lt"/>
            </a:rPr>
            <a:t> e </a:t>
          </a:r>
          <a:r>
            <a:rPr lang="es-MX" altLang="es-MX" sz="1200" kern="1200" noProof="0" dirty="0" smtClean="0">
              <a:latin typeface="+mn-lt"/>
            </a:rPr>
            <a:t>Inteligencia</a:t>
          </a:r>
          <a:r>
            <a:rPr lang="pt-BR" altLang="es-MX" sz="1200" kern="1200" dirty="0" smtClean="0">
              <a:latin typeface="+mn-lt"/>
            </a:rPr>
            <a:t> Criminal</a:t>
          </a:r>
          <a:endParaRPr lang="es-ES" altLang="es-MX" sz="1200" kern="1200" dirty="0" smtClean="0">
            <a:latin typeface="+mn-lt"/>
          </a:endParaRPr>
        </a:p>
      </dsp:txBody>
      <dsp:txXfrm>
        <a:off x="4435501" y="3183941"/>
        <a:ext cx="1754844" cy="997846"/>
      </dsp:txXfrm>
    </dsp:sp>
    <dsp:sp modelId="{D626C255-1536-4EB0-A4A3-D107C591C8D4}">
      <dsp:nvSpPr>
        <dsp:cNvPr id="0" name=""/>
        <dsp:cNvSpPr/>
      </dsp:nvSpPr>
      <dsp:spPr>
        <a:xfrm>
          <a:off x="1127017" y="1616627"/>
          <a:ext cx="1579358" cy="935998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>
              <a:latin typeface="+mn-lt"/>
            </a:rPr>
            <a:t>Encargado(a</a:t>
          </a:r>
          <a:r>
            <a:rPr lang="es-MX" altLang="es-MX" sz="1200" kern="1200" dirty="0" smtClean="0">
              <a:latin typeface="+mn-lt"/>
            </a:rPr>
            <a:t>)</a:t>
          </a:r>
          <a:endParaRPr lang="es-MX" altLang="es-MX" sz="1200" kern="1200" dirty="0">
            <a:latin typeface="+mn-lt"/>
          </a:endParaRPr>
        </a:p>
      </dsp:txBody>
      <dsp:txXfrm>
        <a:off x="1127017" y="1616627"/>
        <a:ext cx="1579358" cy="935998"/>
      </dsp:txXfrm>
    </dsp:sp>
    <dsp:sp modelId="{FE339C92-05BA-4C5D-A3D0-D02FA3DC3592}">
      <dsp:nvSpPr>
        <dsp:cNvPr id="0" name=""/>
        <dsp:cNvSpPr/>
      </dsp:nvSpPr>
      <dsp:spPr>
        <a:xfrm>
          <a:off x="3474113" y="1616165"/>
          <a:ext cx="1579358" cy="935998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>
              <a:latin typeface="+mn-lt"/>
            </a:rPr>
            <a:t>Auxiliar Administrativo(a)</a:t>
          </a:r>
        </a:p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endParaRPr lang="es-MX" altLang="es-MX" sz="1200" kern="1200" dirty="0">
            <a:latin typeface="+mn-lt"/>
          </a:endParaRPr>
        </a:p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>
              <a:latin typeface="+mn-lt"/>
            </a:rPr>
            <a:t>Auxiliares</a:t>
          </a:r>
          <a:endParaRPr lang="es-MX" altLang="es-MX" sz="1200" kern="1200" dirty="0">
            <a:latin typeface="+mn-lt"/>
          </a:endParaRPr>
        </a:p>
      </dsp:txBody>
      <dsp:txXfrm>
        <a:off x="3474113" y="1616165"/>
        <a:ext cx="1579358" cy="935998"/>
      </dsp:txXfrm>
    </dsp:sp>
  </dsp:spTree>
</dsp:drawing>
</file>

<file path=ppt/diagrams/drawing4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4BD449D-FE21-4226-91E2-3925532568E8}">
      <dsp:nvSpPr>
        <dsp:cNvPr id="0" name=""/>
        <dsp:cNvSpPr/>
      </dsp:nvSpPr>
      <dsp:spPr>
        <a:xfrm>
          <a:off x="1951526" y="1710122"/>
          <a:ext cx="196587" cy="861238"/>
        </a:xfrm>
        <a:custGeom>
          <a:avLst/>
          <a:gdLst/>
          <a:ahLst/>
          <a:cxnLst/>
          <a:rect l="0" t="0" r="0" b="0"/>
          <a:pathLst>
            <a:path>
              <a:moveTo>
                <a:pt x="196587" y="0"/>
              </a:moveTo>
              <a:lnTo>
                <a:pt x="196587" y="861238"/>
              </a:lnTo>
              <a:lnTo>
                <a:pt x="0" y="861238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1B35948-8866-45EF-B924-E4370827B796}">
      <dsp:nvSpPr>
        <dsp:cNvPr id="0" name=""/>
        <dsp:cNvSpPr/>
      </dsp:nvSpPr>
      <dsp:spPr>
        <a:xfrm>
          <a:off x="2148114" y="1710122"/>
          <a:ext cx="1171696" cy="185569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659110"/>
              </a:lnTo>
              <a:lnTo>
                <a:pt x="1171696" y="1659110"/>
              </a:lnTo>
              <a:lnTo>
                <a:pt x="1171696" y="1855697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4471EDF-1AFE-41E6-B121-BF4AC0F66FA6}">
      <dsp:nvSpPr>
        <dsp:cNvPr id="0" name=""/>
        <dsp:cNvSpPr/>
      </dsp:nvSpPr>
      <dsp:spPr>
        <a:xfrm>
          <a:off x="986527" y="1710122"/>
          <a:ext cx="1161586" cy="1855697"/>
        </a:xfrm>
        <a:custGeom>
          <a:avLst/>
          <a:gdLst/>
          <a:ahLst/>
          <a:cxnLst/>
          <a:rect l="0" t="0" r="0" b="0"/>
          <a:pathLst>
            <a:path>
              <a:moveTo>
                <a:pt x="1161586" y="0"/>
              </a:moveTo>
              <a:lnTo>
                <a:pt x="1161586" y="1659110"/>
              </a:lnTo>
              <a:lnTo>
                <a:pt x="0" y="1659110"/>
              </a:lnTo>
              <a:lnTo>
                <a:pt x="0" y="1855697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8CC3D8A-781F-4054-A77F-5E22C87FFD4B}">
      <dsp:nvSpPr>
        <dsp:cNvPr id="0" name=""/>
        <dsp:cNvSpPr/>
      </dsp:nvSpPr>
      <dsp:spPr>
        <a:xfrm>
          <a:off x="1006121" y="558122"/>
          <a:ext cx="2283985" cy="1152000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>
              <a:latin typeface="+mn-lt"/>
            </a:rPr>
            <a:t>Coordinador(a) de </a:t>
          </a:r>
          <a:r>
            <a:rPr lang="es-MX" altLang="es-MX" sz="1200" kern="1200" dirty="0" smtClean="0">
              <a:latin typeface="+mn-lt"/>
            </a:rPr>
            <a:t>Estadística</a:t>
          </a:r>
          <a:endParaRPr lang="es-MX" altLang="es-MX" sz="1200" kern="1200" dirty="0">
            <a:latin typeface="+mn-lt"/>
          </a:endParaRPr>
        </a:p>
      </dsp:txBody>
      <dsp:txXfrm>
        <a:off x="1006121" y="558122"/>
        <a:ext cx="2283985" cy="1152000"/>
      </dsp:txXfrm>
    </dsp:sp>
    <dsp:sp modelId="{625BDB02-3C9D-4182-86B0-E57BA4667B7D}">
      <dsp:nvSpPr>
        <dsp:cNvPr id="0" name=""/>
        <dsp:cNvSpPr/>
      </dsp:nvSpPr>
      <dsp:spPr>
        <a:xfrm>
          <a:off x="11418" y="3565819"/>
          <a:ext cx="1950218" cy="1072597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>
              <a:latin typeface="+mn-lt"/>
            </a:rPr>
            <a:t>Analistas Investigadores(as</a:t>
          </a:r>
          <a:r>
            <a:rPr lang="es-MX" altLang="es-MX" sz="1200" kern="1200" dirty="0" smtClean="0">
              <a:latin typeface="+mn-lt"/>
            </a:rPr>
            <a:t>)</a:t>
          </a:r>
          <a:endParaRPr lang="es-ES" sz="1200" kern="1200" dirty="0">
            <a:latin typeface="+mn-lt"/>
          </a:endParaRPr>
        </a:p>
      </dsp:txBody>
      <dsp:txXfrm>
        <a:off x="11418" y="3565819"/>
        <a:ext cx="1950218" cy="1072597"/>
      </dsp:txXfrm>
    </dsp:sp>
    <dsp:sp modelId="{B651DCB6-AAF6-4973-9416-A5FBDCD184AD}">
      <dsp:nvSpPr>
        <dsp:cNvPr id="0" name=""/>
        <dsp:cNvSpPr/>
      </dsp:nvSpPr>
      <dsp:spPr>
        <a:xfrm>
          <a:off x="2344701" y="3565819"/>
          <a:ext cx="1950218" cy="1072597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>
              <a:latin typeface="+mn-lt"/>
            </a:rPr>
            <a:t>Analistas</a:t>
          </a:r>
          <a:endParaRPr lang="es-MX" altLang="es-MX" sz="1200" kern="1200" dirty="0">
            <a:latin typeface="+mn-lt"/>
          </a:endParaRPr>
        </a:p>
      </dsp:txBody>
      <dsp:txXfrm>
        <a:off x="2344701" y="3565819"/>
        <a:ext cx="1950218" cy="1072597"/>
      </dsp:txXfrm>
    </dsp:sp>
    <dsp:sp modelId="{1E9A7F37-D45E-4673-9D36-AB6FB8B62598}">
      <dsp:nvSpPr>
        <dsp:cNvPr id="0" name=""/>
        <dsp:cNvSpPr/>
      </dsp:nvSpPr>
      <dsp:spPr>
        <a:xfrm>
          <a:off x="537616" y="2208821"/>
          <a:ext cx="1413910" cy="725078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latin typeface="+mn-lt"/>
            </a:rPr>
            <a:t>Analista</a:t>
          </a:r>
          <a:endParaRPr lang="es-ES" sz="1200" kern="1200" dirty="0">
            <a:latin typeface="+mn-lt"/>
          </a:endParaRPr>
        </a:p>
      </dsp:txBody>
      <dsp:txXfrm>
        <a:off x="537616" y="2208821"/>
        <a:ext cx="1413910" cy="725078"/>
      </dsp:txXfrm>
    </dsp:sp>
  </dsp:spTree>
</dsp:drawing>
</file>

<file path=ppt/diagrams/drawing4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5B0A200-7F68-4919-A4E9-469B84AC0BF9}">
      <dsp:nvSpPr>
        <dsp:cNvPr id="0" name=""/>
        <dsp:cNvSpPr/>
      </dsp:nvSpPr>
      <dsp:spPr>
        <a:xfrm>
          <a:off x="5228689" y="2685837"/>
          <a:ext cx="984404" cy="42081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10407"/>
              </a:lnTo>
              <a:lnTo>
                <a:pt x="984404" y="210407"/>
              </a:lnTo>
              <a:lnTo>
                <a:pt x="984404" y="420814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7E71FC3-D91C-476D-84C8-F4D531301086}">
      <dsp:nvSpPr>
        <dsp:cNvPr id="0" name=""/>
        <dsp:cNvSpPr/>
      </dsp:nvSpPr>
      <dsp:spPr>
        <a:xfrm>
          <a:off x="4244284" y="2685837"/>
          <a:ext cx="984404" cy="420814"/>
        </a:xfrm>
        <a:custGeom>
          <a:avLst/>
          <a:gdLst/>
          <a:ahLst/>
          <a:cxnLst/>
          <a:rect l="0" t="0" r="0" b="0"/>
          <a:pathLst>
            <a:path>
              <a:moveTo>
                <a:pt x="984404" y="0"/>
              </a:moveTo>
              <a:lnTo>
                <a:pt x="984404" y="210407"/>
              </a:lnTo>
              <a:lnTo>
                <a:pt x="0" y="210407"/>
              </a:lnTo>
              <a:lnTo>
                <a:pt x="0" y="420814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2FB5CC2-3F72-4AC8-AF94-50272EAD0FAB}">
      <dsp:nvSpPr>
        <dsp:cNvPr id="0" name=""/>
        <dsp:cNvSpPr/>
      </dsp:nvSpPr>
      <dsp:spPr>
        <a:xfrm>
          <a:off x="3567144" y="1155766"/>
          <a:ext cx="1661545" cy="42242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12020"/>
              </a:lnTo>
              <a:lnTo>
                <a:pt x="1661545" y="212020"/>
              </a:lnTo>
              <a:lnTo>
                <a:pt x="1661545" y="422427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F7CC9B9-4681-4C70-8565-FC923CA96741}">
      <dsp:nvSpPr>
        <dsp:cNvPr id="0" name=""/>
        <dsp:cNvSpPr/>
      </dsp:nvSpPr>
      <dsp:spPr>
        <a:xfrm>
          <a:off x="1738724" y="2685837"/>
          <a:ext cx="91440" cy="420814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20814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6748039-6874-42B3-9C6B-2A687CAEDF97}">
      <dsp:nvSpPr>
        <dsp:cNvPr id="0" name=""/>
        <dsp:cNvSpPr/>
      </dsp:nvSpPr>
      <dsp:spPr>
        <a:xfrm>
          <a:off x="1784444" y="1155766"/>
          <a:ext cx="1782699" cy="422427"/>
        </a:xfrm>
        <a:custGeom>
          <a:avLst/>
          <a:gdLst/>
          <a:ahLst/>
          <a:cxnLst/>
          <a:rect l="0" t="0" r="0" b="0"/>
          <a:pathLst>
            <a:path>
              <a:moveTo>
                <a:pt x="1782699" y="0"/>
              </a:moveTo>
              <a:lnTo>
                <a:pt x="1782699" y="212020"/>
              </a:lnTo>
              <a:lnTo>
                <a:pt x="0" y="212020"/>
              </a:lnTo>
              <a:lnTo>
                <a:pt x="0" y="422427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6D99192-4F64-487A-BE9B-B4D3790AE7BC}">
      <dsp:nvSpPr>
        <dsp:cNvPr id="0" name=""/>
        <dsp:cNvSpPr/>
      </dsp:nvSpPr>
      <dsp:spPr>
        <a:xfrm>
          <a:off x="2307747" y="0"/>
          <a:ext cx="2518794" cy="115576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>
              <a:latin typeface="+mn-lt"/>
            </a:rPr>
            <a:t>Área de Tecnología</a:t>
          </a:r>
          <a:endParaRPr lang="es-ES" sz="1200" kern="1200" dirty="0">
            <a:latin typeface="+mn-lt"/>
          </a:endParaRPr>
        </a:p>
      </dsp:txBody>
      <dsp:txXfrm>
        <a:off x="2307747" y="0"/>
        <a:ext cx="2518794" cy="1155766"/>
      </dsp:txXfrm>
    </dsp:sp>
    <dsp:sp modelId="{19FBE8A8-D4BA-45D1-97CD-FF1210CD856F}">
      <dsp:nvSpPr>
        <dsp:cNvPr id="0" name=""/>
        <dsp:cNvSpPr/>
      </dsp:nvSpPr>
      <dsp:spPr>
        <a:xfrm>
          <a:off x="676801" y="1578194"/>
          <a:ext cx="2215286" cy="110764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>
              <a:latin typeface="+mn-lt"/>
            </a:rPr>
            <a:t>Área de Soporte</a:t>
          </a:r>
        </a:p>
      </dsp:txBody>
      <dsp:txXfrm>
        <a:off x="676801" y="1578194"/>
        <a:ext cx="2215286" cy="1107643"/>
      </dsp:txXfrm>
    </dsp:sp>
    <dsp:sp modelId="{15C31BB4-BA5C-4286-A865-38FF49CE8519}">
      <dsp:nvSpPr>
        <dsp:cNvPr id="0" name=""/>
        <dsp:cNvSpPr/>
      </dsp:nvSpPr>
      <dsp:spPr>
        <a:xfrm>
          <a:off x="795230" y="3106651"/>
          <a:ext cx="1978428" cy="980226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>
              <a:latin typeface="+mn-lt"/>
            </a:rPr>
            <a:t>Analista Investigador(a)</a:t>
          </a:r>
        </a:p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endParaRPr lang="es-MX" altLang="es-MX" sz="1200" kern="1200" dirty="0">
            <a:latin typeface="+mn-lt"/>
          </a:endParaRPr>
        </a:p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>
              <a:latin typeface="+mn-lt"/>
            </a:rPr>
            <a:t>Analistas</a:t>
          </a:r>
          <a:endParaRPr lang="es-MX" altLang="es-MX" sz="1200" kern="1200" dirty="0">
            <a:latin typeface="+mn-lt"/>
          </a:endParaRPr>
        </a:p>
      </dsp:txBody>
      <dsp:txXfrm>
        <a:off x="795230" y="3106651"/>
        <a:ext cx="1978428" cy="980226"/>
      </dsp:txXfrm>
    </dsp:sp>
    <dsp:sp modelId="{0E4A1FB2-B936-4A45-9B17-4DC72B6EC80F}">
      <dsp:nvSpPr>
        <dsp:cNvPr id="0" name=""/>
        <dsp:cNvSpPr/>
      </dsp:nvSpPr>
      <dsp:spPr>
        <a:xfrm>
          <a:off x="4121046" y="1578194"/>
          <a:ext cx="2215286" cy="110764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>
              <a:latin typeface="+mn-lt"/>
            </a:rPr>
            <a:t>Área de Desarrollo</a:t>
          </a:r>
        </a:p>
      </dsp:txBody>
      <dsp:txXfrm>
        <a:off x="4121046" y="1578194"/>
        <a:ext cx="2215286" cy="1107643"/>
      </dsp:txXfrm>
    </dsp:sp>
    <dsp:sp modelId="{5B3A30D1-2088-4CB4-B419-092CC9C1C0A7}">
      <dsp:nvSpPr>
        <dsp:cNvPr id="0" name=""/>
        <dsp:cNvSpPr/>
      </dsp:nvSpPr>
      <dsp:spPr>
        <a:xfrm>
          <a:off x="3470287" y="3106651"/>
          <a:ext cx="1547995" cy="985777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>
              <a:latin typeface="+mn-lt"/>
            </a:rPr>
            <a:t>Supervisores(as</a:t>
          </a:r>
          <a:r>
            <a:rPr lang="es-MX" altLang="es-MX" sz="1200" kern="1200" dirty="0" smtClean="0">
              <a:latin typeface="+mn-lt"/>
            </a:rPr>
            <a:t>)</a:t>
          </a:r>
          <a:endParaRPr lang="es-MX" altLang="es-MX" sz="1200" kern="1200" dirty="0">
            <a:latin typeface="+mn-lt"/>
          </a:endParaRPr>
        </a:p>
      </dsp:txBody>
      <dsp:txXfrm>
        <a:off x="3470287" y="3106651"/>
        <a:ext cx="1547995" cy="985777"/>
      </dsp:txXfrm>
    </dsp:sp>
    <dsp:sp modelId="{04B525DE-C672-463C-A920-06B9DF3576CF}">
      <dsp:nvSpPr>
        <dsp:cNvPr id="0" name=""/>
        <dsp:cNvSpPr/>
      </dsp:nvSpPr>
      <dsp:spPr>
        <a:xfrm>
          <a:off x="5439096" y="3106651"/>
          <a:ext cx="1547995" cy="985777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>
              <a:latin typeface="+mn-lt"/>
            </a:rPr>
            <a:t>Abogado(a</a:t>
          </a:r>
          <a:r>
            <a:rPr lang="es-MX" altLang="es-MX" sz="1200" kern="1200" dirty="0" smtClean="0">
              <a:latin typeface="+mn-lt"/>
            </a:rPr>
            <a:t>)</a:t>
          </a:r>
          <a:endParaRPr lang="es-MX" altLang="es-MX" sz="1200" kern="1200" dirty="0">
            <a:latin typeface="+mn-lt"/>
          </a:endParaRPr>
        </a:p>
      </dsp:txBody>
      <dsp:txXfrm>
        <a:off x="5439096" y="3106651"/>
        <a:ext cx="1547995" cy="985777"/>
      </dsp:txXfrm>
    </dsp:sp>
  </dsp:spTree>
</dsp:drawing>
</file>

<file path=ppt/diagrams/drawing4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312554D-BFC1-4D56-9A5B-0DE6BCA19197}">
      <dsp:nvSpPr>
        <dsp:cNvPr id="0" name=""/>
        <dsp:cNvSpPr/>
      </dsp:nvSpPr>
      <dsp:spPr>
        <a:xfrm>
          <a:off x="3196085" y="2082076"/>
          <a:ext cx="2260171" cy="59251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96902"/>
              </a:lnTo>
              <a:lnTo>
                <a:pt x="2260171" y="396902"/>
              </a:lnTo>
              <a:lnTo>
                <a:pt x="2260171" y="592512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B07F833-3E8B-4BA5-884E-867AC0157B8C}">
      <dsp:nvSpPr>
        <dsp:cNvPr id="0" name=""/>
        <dsp:cNvSpPr/>
      </dsp:nvSpPr>
      <dsp:spPr>
        <a:xfrm>
          <a:off x="3150365" y="2082076"/>
          <a:ext cx="91440" cy="592512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592512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42221EB-1485-45C6-8E7F-CE44FA44DA27}">
      <dsp:nvSpPr>
        <dsp:cNvPr id="0" name=""/>
        <dsp:cNvSpPr/>
      </dsp:nvSpPr>
      <dsp:spPr>
        <a:xfrm>
          <a:off x="935914" y="2082076"/>
          <a:ext cx="2260171" cy="592512"/>
        </a:xfrm>
        <a:custGeom>
          <a:avLst/>
          <a:gdLst/>
          <a:ahLst/>
          <a:cxnLst/>
          <a:rect l="0" t="0" r="0" b="0"/>
          <a:pathLst>
            <a:path>
              <a:moveTo>
                <a:pt x="2260171" y="0"/>
              </a:moveTo>
              <a:lnTo>
                <a:pt x="2260171" y="396902"/>
              </a:lnTo>
              <a:lnTo>
                <a:pt x="0" y="396902"/>
              </a:lnTo>
              <a:lnTo>
                <a:pt x="0" y="592512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4094C16-9CFE-4B2B-B977-BC421CCE0D28}">
      <dsp:nvSpPr>
        <dsp:cNvPr id="0" name=""/>
        <dsp:cNvSpPr/>
      </dsp:nvSpPr>
      <dsp:spPr>
        <a:xfrm>
          <a:off x="2035289" y="937627"/>
          <a:ext cx="2321593" cy="1144449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sz="1200" kern="1200" dirty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Director(a) de Protección </a:t>
          </a:r>
          <a:r>
            <a:rPr lang="es-MX" sz="1200" kern="1200" dirty="0" smtClean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Civil</a:t>
          </a:r>
          <a:endParaRPr lang="es-MX" sz="1200" kern="1200" dirty="0">
            <a:solidFill>
              <a:schemeClr val="tx1"/>
            </a:solidFill>
            <a:latin typeface="+mn-lt"/>
            <a:cs typeface="Calibri Light" panose="020F0302020204030204" pitchFamily="34" charset="0"/>
          </a:endParaRPr>
        </a:p>
      </dsp:txBody>
      <dsp:txXfrm>
        <a:off x="2035289" y="937627"/>
        <a:ext cx="2321593" cy="1144449"/>
      </dsp:txXfrm>
    </dsp:sp>
    <dsp:sp modelId="{140BAFA2-499E-4719-9FBE-32C754A4DBDB}">
      <dsp:nvSpPr>
        <dsp:cNvPr id="0" name=""/>
        <dsp:cNvSpPr/>
      </dsp:nvSpPr>
      <dsp:spPr>
        <a:xfrm>
          <a:off x="1438" y="2674588"/>
          <a:ext cx="1868951" cy="92793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sz="1200" kern="1200" dirty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Coordinador(a) Operativo(a) de Protección Civil</a:t>
          </a:r>
        </a:p>
      </dsp:txBody>
      <dsp:txXfrm>
        <a:off x="1438" y="2674588"/>
        <a:ext cx="1868951" cy="927936"/>
      </dsp:txXfrm>
    </dsp:sp>
    <dsp:sp modelId="{88424990-49D9-4A40-A11B-0167116F7347}">
      <dsp:nvSpPr>
        <dsp:cNvPr id="0" name=""/>
        <dsp:cNvSpPr/>
      </dsp:nvSpPr>
      <dsp:spPr>
        <a:xfrm>
          <a:off x="2261610" y="2674588"/>
          <a:ext cx="1868951" cy="92793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/>
            <a:t>Coordinador(a) de Inspección y Vigilancia</a:t>
          </a:r>
          <a:endParaRPr lang="es-MX" altLang="es-MX" sz="1200" kern="1200" dirty="0">
            <a:solidFill>
              <a:srgbClr val="FF0000"/>
            </a:solidFill>
            <a:latin typeface="+mn-lt"/>
          </a:endParaRPr>
        </a:p>
      </dsp:txBody>
      <dsp:txXfrm>
        <a:off x="2261610" y="2674588"/>
        <a:ext cx="1868951" cy="927936"/>
      </dsp:txXfrm>
    </dsp:sp>
    <dsp:sp modelId="{5E6621E8-5219-4CDE-A487-E2C755CECF8C}">
      <dsp:nvSpPr>
        <dsp:cNvPr id="0" name=""/>
        <dsp:cNvSpPr/>
      </dsp:nvSpPr>
      <dsp:spPr>
        <a:xfrm>
          <a:off x="4521781" y="2674588"/>
          <a:ext cx="1868951" cy="92793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altLang="es-MX" sz="1200" kern="1200" dirty="0"/>
            <a:t>Área de Gestión Integral de Riesgo</a:t>
          </a:r>
        </a:p>
      </dsp:txBody>
      <dsp:txXfrm>
        <a:off x="4521781" y="2674588"/>
        <a:ext cx="1868951" cy="927936"/>
      </dsp:txXfrm>
    </dsp:sp>
  </dsp:spTree>
</dsp:drawing>
</file>

<file path=ppt/diagrams/drawing4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FBA3666-FF9F-499B-88FC-7C1451D82F13}">
      <dsp:nvSpPr>
        <dsp:cNvPr id="0" name=""/>
        <dsp:cNvSpPr/>
      </dsp:nvSpPr>
      <dsp:spPr>
        <a:xfrm>
          <a:off x="2266431" y="1178210"/>
          <a:ext cx="1251079" cy="86064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06918"/>
              </a:lnTo>
              <a:lnTo>
                <a:pt x="1251079" y="606918"/>
              </a:lnTo>
              <a:lnTo>
                <a:pt x="1251079" y="860647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1FADFF2-140D-4E70-905F-B7255162F834}">
      <dsp:nvSpPr>
        <dsp:cNvPr id="0" name=""/>
        <dsp:cNvSpPr/>
      </dsp:nvSpPr>
      <dsp:spPr>
        <a:xfrm>
          <a:off x="1010422" y="1178210"/>
          <a:ext cx="1256009" cy="860647"/>
        </a:xfrm>
        <a:custGeom>
          <a:avLst/>
          <a:gdLst/>
          <a:ahLst/>
          <a:cxnLst/>
          <a:rect l="0" t="0" r="0" b="0"/>
          <a:pathLst>
            <a:path>
              <a:moveTo>
                <a:pt x="1256009" y="0"/>
              </a:moveTo>
              <a:lnTo>
                <a:pt x="1256009" y="606918"/>
              </a:lnTo>
              <a:lnTo>
                <a:pt x="0" y="606918"/>
              </a:lnTo>
              <a:lnTo>
                <a:pt x="0" y="860647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13CDB77-600C-4CB7-993B-727B85CD0A76}">
      <dsp:nvSpPr>
        <dsp:cNvPr id="0" name=""/>
        <dsp:cNvSpPr/>
      </dsp:nvSpPr>
      <dsp:spPr>
        <a:xfrm>
          <a:off x="1116687" y="0"/>
          <a:ext cx="2299489" cy="1178210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sz="1200" kern="1200" dirty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Coordinador(a) Operativo(a) de Protección </a:t>
          </a:r>
          <a:r>
            <a:rPr lang="es-MX" sz="1200" kern="1200" dirty="0" smtClean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Civil</a:t>
          </a:r>
          <a:endParaRPr lang="es-MX" sz="1200" kern="1200" dirty="0">
            <a:solidFill>
              <a:schemeClr val="tx1"/>
            </a:solidFill>
            <a:latin typeface="+mn-lt"/>
            <a:cs typeface="Calibri Light" panose="020F0302020204030204" pitchFamily="34" charset="0"/>
          </a:endParaRPr>
        </a:p>
      </dsp:txBody>
      <dsp:txXfrm>
        <a:off x="1116687" y="0"/>
        <a:ext cx="2299489" cy="1178210"/>
      </dsp:txXfrm>
    </dsp:sp>
    <dsp:sp modelId="{8000AD3C-F2B6-49F6-86C5-E3A254C0F044}">
      <dsp:nvSpPr>
        <dsp:cNvPr id="0" name=""/>
        <dsp:cNvSpPr/>
      </dsp:nvSpPr>
      <dsp:spPr>
        <a:xfrm>
          <a:off x="8360" y="2038858"/>
          <a:ext cx="2004124" cy="100799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Auxiliar</a:t>
          </a:r>
          <a:br>
            <a:rPr lang="es-MX" sz="1200" kern="1200" dirty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</a:br>
          <a:r>
            <a:rPr lang="es-MX" sz="1200" kern="1200" dirty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Administrativo(a</a:t>
          </a:r>
          <a:r>
            <a:rPr lang="es-MX" sz="1200" kern="1200" dirty="0" smtClean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)</a:t>
          </a:r>
          <a:endParaRPr lang="es-MX" sz="1200" kern="1200" dirty="0">
            <a:solidFill>
              <a:schemeClr val="tx1"/>
            </a:solidFill>
            <a:latin typeface="+mn-lt"/>
            <a:cs typeface="Calibri Light" panose="020F0302020204030204" pitchFamily="34" charset="0"/>
          </a:endParaRPr>
        </a:p>
      </dsp:txBody>
      <dsp:txXfrm>
        <a:off x="8360" y="2038858"/>
        <a:ext cx="2004124" cy="1007994"/>
      </dsp:txXfrm>
    </dsp:sp>
    <dsp:sp modelId="{7E20AA70-0000-4AFC-BBB6-168EB14D9906}">
      <dsp:nvSpPr>
        <dsp:cNvPr id="0" name=""/>
        <dsp:cNvSpPr/>
      </dsp:nvSpPr>
      <dsp:spPr>
        <a:xfrm>
          <a:off x="2515448" y="2038858"/>
          <a:ext cx="2004124" cy="100799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Encargado(a) del Centro de Operaciones de Emergencia</a:t>
          </a:r>
          <a:endParaRPr lang="es-ES" sz="1200" kern="1200" dirty="0"/>
        </a:p>
      </dsp:txBody>
      <dsp:txXfrm>
        <a:off x="2515448" y="2038858"/>
        <a:ext cx="2004124" cy="1007994"/>
      </dsp:txXfrm>
    </dsp:sp>
  </dsp:spTree>
</dsp:drawing>
</file>

<file path=ppt/diagrams/drawing4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511A4A5-2F43-4DDC-A73B-EFF983200E78}">
      <dsp:nvSpPr>
        <dsp:cNvPr id="0" name=""/>
        <dsp:cNvSpPr/>
      </dsp:nvSpPr>
      <dsp:spPr>
        <a:xfrm>
          <a:off x="1283181" y="1489174"/>
          <a:ext cx="91440" cy="626166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626166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50B6905-7759-4441-B29D-3D12C134D01B}">
      <dsp:nvSpPr>
        <dsp:cNvPr id="0" name=""/>
        <dsp:cNvSpPr/>
      </dsp:nvSpPr>
      <dsp:spPr>
        <a:xfrm>
          <a:off x="6470" y="0"/>
          <a:ext cx="2644862" cy="148917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sz="1200" kern="1200" dirty="0" smtClean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Encargado(a) del Centro de Operaciones de Emergencia</a:t>
          </a:r>
        </a:p>
      </dsp:txBody>
      <dsp:txXfrm>
        <a:off x="6470" y="0"/>
        <a:ext cx="2644862" cy="1489174"/>
      </dsp:txXfrm>
    </dsp:sp>
    <dsp:sp modelId="{F6BBEC83-E208-4CDC-AF15-4EEBE065CBE1}">
      <dsp:nvSpPr>
        <dsp:cNvPr id="0" name=""/>
        <dsp:cNvSpPr/>
      </dsp:nvSpPr>
      <dsp:spPr>
        <a:xfrm>
          <a:off x="276040" y="2115340"/>
          <a:ext cx="2105722" cy="1218740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sz="1200" kern="1200" dirty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Auxiliar </a:t>
          </a:r>
          <a:br>
            <a:rPr lang="es-MX" sz="1200" kern="1200" dirty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</a:br>
          <a:r>
            <a:rPr lang="es-MX" sz="1200" kern="1200" dirty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Administrativo(a</a:t>
          </a:r>
          <a:r>
            <a:rPr lang="es-MX" sz="1200" kern="1200" dirty="0" smtClean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)</a:t>
          </a:r>
          <a:endParaRPr lang="es-MX" sz="1200" kern="1200" dirty="0">
            <a:solidFill>
              <a:schemeClr val="tx1"/>
            </a:solidFill>
            <a:latin typeface="+mn-lt"/>
            <a:cs typeface="Calibri Light" panose="020F0302020204030204" pitchFamily="34" charset="0"/>
          </a:endParaRPr>
        </a:p>
      </dsp:txBody>
      <dsp:txXfrm>
        <a:off x="276040" y="2115340"/>
        <a:ext cx="2105722" cy="1218740"/>
      </dsp:txXfrm>
    </dsp:sp>
  </dsp:spTree>
</dsp:drawing>
</file>

<file path=ppt/diagrams/drawing4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22FD797-93CC-41AC-B6F1-3F13C82E0A9B}">
      <dsp:nvSpPr>
        <dsp:cNvPr id="0" name=""/>
        <dsp:cNvSpPr/>
      </dsp:nvSpPr>
      <dsp:spPr>
        <a:xfrm>
          <a:off x="6383493" y="3568632"/>
          <a:ext cx="91440" cy="274900"/>
        </a:xfrm>
        <a:custGeom>
          <a:avLst/>
          <a:gdLst/>
          <a:ahLst/>
          <a:cxnLst/>
          <a:rect l="0" t="0" r="0" b="0"/>
          <a:pathLst>
            <a:path>
              <a:moveTo>
                <a:pt x="49497" y="0"/>
              </a:moveTo>
              <a:lnTo>
                <a:pt x="45720" y="0"/>
              </a:lnTo>
              <a:lnTo>
                <a:pt x="45720" y="274900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44C7A60-B8DD-4BC6-BF0A-4222C9704BC0}">
      <dsp:nvSpPr>
        <dsp:cNvPr id="0" name=""/>
        <dsp:cNvSpPr/>
      </dsp:nvSpPr>
      <dsp:spPr>
        <a:xfrm>
          <a:off x="3760421" y="2083733"/>
          <a:ext cx="2672569" cy="57304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89740"/>
              </a:lnTo>
              <a:lnTo>
                <a:pt x="2672569" y="289740"/>
              </a:lnTo>
              <a:lnTo>
                <a:pt x="2672569" y="573046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44E1B4F-E979-4633-B697-313E17157769}">
      <dsp:nvSpPr>
        <dsp:cNvPr id="0" name=""/>
        <dsp:cNvSpPr/>
      </dsp:nvSpPr>
      <dsp:spPr>
        <a:xfrm>
          <a:off x="3700589" y="3555667"/>
          <a:ext cx="91440" cy="288971"/>
        </a:xfrm>
        <a:custGeom>
          <a:avLst/>
          <a:gdLst/>
          <a:ahLst/>
          <a:cxnLst/>
          <a:rect l="0" t="0" r="0" b="0"/>
          <a:pathLst>
            <a:path>
              <a:moveTo>
                <a:pt x="60721" y="0"/>
              </a:moveTo>
              <a:lnTo>
                <a:pt x="60721" y="5666"/>
              </a:lnTo>
              <a:lnTo>
                <a:pt x="45720" y="5666"/>
              </a:lnTo>
              <a:lnTo>
                <a:pt x="45720" y="288971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CDAD89B-FFB8-4101-8BAE-31571B63214F}">
      <dsp:nvSpPr>
        <dsp:cNvPr id="0" name=""/>
        <dsp:cNvSpPr/>
      </dsp:nvSpPr>
      <dsp:spPr>
        <a:xfrm>
          <a:off x="3714701" y="2083733"/>
          <a:ext cx="91440" cy="560081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76776"/>
              </a:lnTo>
              <a:lnTo>
                <a:pt x="46610" y="276776"/>
              </a:lnTo>
              <a:lnTo>
                <a:pt x="46610" y="560081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3FDE6E5-60BC-4630-8769-06F09AB1F91C}">
      <dsp:nvSpPr>
        <dsp:cNvPr id="0" name=""/>
        <dsp:cNvSpPr/>
      </dsp:nvSpPr>
      <dsp:spPr>
        <a:xfrm>
          <a:off x="1061396" y="3570021"/>
          <a:ext cx="91440" cy="284668"/>
        </a:xfrm>
        <a:custGeom>
          <a:avLst/>
          <a:gdLst/>
          <a:ahLst/>
          <a:cxnLst/>
          <a:rect l="0" t="0" r="0" b="0"/>
          <a:pathLst>
            <a:path>
              <a:moveTo>
                <a:pt x="47581" y="0"/>
              </a:moveTo>
              <a:lnTo>
                <a:pt x="47581" y="1362"/>
              </a:lnTo>
              <a:lnTo>
                <a:pt x="45720" y="1362"/>
              </a:lnTo>
              <a:lnTo>
                <a:pt x="45720" y="284668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E464432-9A5E-4F65-A3FB-B0D1616F2066}">
      <dsp:nvSpPr>
        <dsp:cNvPr id="0" name=""/>
        <dsp:cNvSpPr/>
      </dsp:nvSpPr>
      <dsp:spPr>
        <a:xfrm>
          <a:off x="1108978" y="2083733"/>
          <a:ext cx="2651443" cy="574435"/>
        </a:xfrm>
        <a:custGeom>
          <a:avLst/>
          <a:gdLst/>
          <a:ahLst/>
          <a:cxnLst/>
          <a:rect l="0" t="0" r="0" b="0"/>
          <a:pathLst>
            <a:path>
              <a:moveTo>
                <a:pt x="2651443" y="0"/>
              </a:moveTo>
              <a:lnTo>
                <a:pt x="2651443" y="291130"/>
              </a:lnTo>
              <a:lnTo>
                <a:pt x="0" y="291130"/>
              </a:lnTo>
              <a:lnTo>
                <a:pt x="0" y="574435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8A76EEA-1048-4BA6-BFEB-52A697A9BFC9}">
      <dsp:nvSpPr>
        <dsp:cNvPr id="0" name=""/>
        <dsp:cNvSpPr/>
      </dsp:nvSpPr>
      <dsp:spPr>
        <a:xfrm>
          <a:off x="2626416" y="1039739"/>
          <a:ext cx="2268009" cy="1043994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sz="1200" kern="1200" dirty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Coordinador(a) Operativo(a) de Protección Civil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2626416" y="1039739"/>
        <a:ext cx="2268009" cy="1043994"/>
      </dsp:txXfrm>
    </dsp:sp>
    <dsp:sp modelId="{499BD5B1-D141-4768-B228-8DEC84914B9D}">
      <dsp:nvSpPr>
        <dsp:cNvPr id="0" name=""/>
        <dsp:cNvSpPr/>
      </dsp:nvSpPr>
      <dsp:spPr>
        <a:xfrm>
          <a:off x="50831" y="2658169"/>
          <a:ext cx="2116292" cy="911852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>
              <a:solidFill>
                <a:schemeClr val="tx1"/>
              </a:solidFill>
            </a:rPr>
            <a:t>Supervisor(a) de </a:t>
          </a:r>
          <a:br>
            <a:rPr lang="es-ES" sz="1200" kern="1200" dirty="0">
              <a:solidFill>
                <a:schemeClr val="tx1"/>
              </a:solidFill>
            </a:rPr>
          </a:br>
          <a:r>
            <a:rPr lang="es-ES" sz="1200" kern="1200" dirty="0">
              <a:solidFill>
                <a:schemeClr val="tx1"/>
              </a:solidFill>
            </a:rPr>
            <a:t>Protección </a:t>
          </a:r>
          <a:r>
            <a:rPr lang="es-ES" sz="1200" kern="1200" dirty="0" smtClean="0">
              <a:solidFill>
                <a:schemeClr val="tx1"/>
              </a:solidFill>
            </a:rPr>
            <a:t>Civil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50831" y="2658169"/>
        <a:ext cx="2116292" cy="911852"/>
      </dsp:txXfrm>
    </dsp:sp>
    <dsp:sp modelId="{CC6FE982-1199-4707-A5AF-591E8AC5676A}">
      <dsp:nvSpPr>
        <dsp:cNvPr id="0" name=""/>
        <dsp:cNvSpPr/>
      </dsp:nvSpPr>
      <dsp:spPr>
        <a:xfrm>
          <a:off x="48970" y="3854689"/>
          <a:ext cx="2116292" cy="1612561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Elementos Operativos(as) de Protección Civil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48970" y="3854689"/>
        <a:ext cx="2116292" cy="1612561"/>
      </dsp:txXfrm>
    </dsp:sp>
    <dsp:sp modelId="{94B27260-5CFB-4FCB-AE44-2F2498C5C0B4}">
      <dsp:nvSpPr>
        <dsp:cNvPr id="0" name=""/>
        <dsp:cNvSpPr/>
      </dsp:nvSpPr>
      <dsp:spPr>
        <a:xfrm>
          <a:off x="2703165" y="2643815"/>
          <a:ext cx="2116292" cy="911852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Supervisores(as) de </a:t>
          </a:r>
          <a:br>
            <a:rPr lang="es-ES" sz="1200" kern="1200" dirty="0">
              <a:solidFill>
                <a:schemeClr val="tx1"/>
              </a:solidFill>
            </a:rPr>
          </a:br>
          <a:r>
            <a:rPr lang="es-ES" sz="1200" kern="1200" dirty="0">
              <a:solidFill>
                <a:schemeClr val="tx1"/>
              </a:solidFill>
            </a:rPr>
            <a:t>Protección </a:t>
          </a:r>
          <a:r>
            <a:rPr lang="es-ES" sz="1200" kern="1200" dirty="0" smtClean="0">
              <a:solidFill>
                <a:schemeClr val="tx1"/>
              </a:solidFill>
            </a:rPr>
            <a:t>Civil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2703165" y="2643815"/>
        <a:ext cx="2116292" cy="911852"/>
      </dsp:txXfrm>
    </dsp:sp>
    <dsp:sp modelId="{52A3B2BA-AA78-4D96-8434-DBB354480C3E}">
      <dsp:nvSpPr>
        <dsp:cNvPr id="0" name=""/>
        <dsp:cNvSpPr/>
      </dsp:nvSpPr>
      <dsp:spPr>
        <a:xfrm>
          <a:off x="2688163" y="3844639"/>
          <a:ext cx="2116292" cy="157239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Elementos Operativos(as) de Protección Civil</a:t>
          </a:r>
          <a:br>
            <a:rPr lang="es-ES" sz="1200" kern="1200" dirty="0">
              <a:solidFill>
                <a:schemeClr val="tx1"/>
              </a:solidFill>
            </a:rPr>
          </a:br>
          <a:endParaRPr lang="es-ES" sz="1200" kern="1200" dirty="0"/>
        </a:p>
      </dsp:txBody>
      <dsp:txXfrm>
        <a:off x="2688163" y="3844639"/>
        <a:ext cx="2116292" cy="1572399"/>
      </dsp:txXfrm>
    </dsp:sp>
    <dsp:sp modelId="{5EE88082-2EA4-464A-8F21-9F070BA6E9CC}">
      <dsp:nvSpPr>
        <dsp:cNvPr id="0" name=""/>
        <dsp:cNvSpPr/>
      </dsp:nvSpPr>
      <dsp:spPr>
        <a:xfrm>
          <a:off x="5374844" y="2656779"/>
          <a:ext cx="2116292" cy="911852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Supervisor(a) de </a:t>
          </a:r>
          <a:br>
            <a:rPr lang="es-ES" sz="1200" kern="1200" dirty="0">
              <a:solidFill>
                <a:schemeClr val="tx1"/>
              </a:solidFill>
            </a:rPr>
          </a:br>
          <a:r>
            <a:rPr lang="es-ES" sz="1200" kern="1200" dirty="0">
              <a:solidFill>
                <a:schemeClr val="tx1"/>
              </a:solidFill>
            </a:rPr>
            <a:t>Protección </a:t>
          </a:r>
          <a:r>
            <a:rPr lang="es-ES" sz="1200" kern="1200" dirty="0" smtClean="0">
              <a:solidFill>
                <a:schemeClr val="tx1"/>
              </a:solidFill>
            </a:rPr>
            <a:t>Civil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5374844" y="2656779"/>
        <a:ext cx="2116292" cy="911852"/>
      </dsp:txXfrm>
    </dsp:sp>
    <dsp:sp modelId="{1087945E-17F3-4140-BF02-2483942C491D}">
      <dsp:nvSpPr>
        <dsp:cNvPr id="0" name=""/>
        <dsp:cNvSpPr/>
      </dsp:nvSpPr>
      <dsp:spPr>
        <a:xfrm>
          <a:off x="5371067" y="3843533"/>
          <a:ext cx="2116292" cy="1574612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Elementos Operativos(as) de Protección Civil</a:t>
          </a:r>
          <a:br>
            <a:rPr lang="es-ES" sz="1200" kern="1200" dirty="0">
              <a:solidFill>
                <a:schemeClr val="tx1"/>
              </a:solidFill>
            </a:rPr>
          </a:br>
          <a:endParaRPr lang="es-ES" sz="1200" kern="1200" dirty="0">
            <a:solidFill>
              <a:schemeClr val="tx1"/>
            </a:solidFill>
          </a:endParaRPr>
        </a:p>
      </dsp:txBody>
      <dsp:txXfrm>
        <a:off x="5371067" y="3843533"/>
        <a:ext cx="2116292" cy="1574612"/>
      </dsp:txXfrm>
    </dsp:sp>
  </dsp:spTree>
</dsp:drawing>
</file>

<file path=ppt/diagrams/drawing4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F4A5CFC-0C7C-42E1-9D4E-00054E05F0E5}">
      <dsp:nvSpPr>
        <dsp:cNvPr id="0" name=""/>
        <dsp:cNvSpPr/>
      </dsp:nvSpPr>
      <dsp:spPr>
        <a:xfrm>
          <a:off x="1226736" y="1714829"/>
          <a:ext cx="91440" cy="758062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82659"/>
              </a:lnTo>
              <a:lnTo>
                <a:pt x="46361" y="382659"/>
              </a:lnTo>
              <a:lnTo>
                <a:pt x="46361" y="758062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1979A19-F791-4732-A651-947C1F2296F3}">
      <dsp:nvSpPr>
        <dsp:cNvPr id="0" name=""/>
        <dsp:cNvSpPr/>
      </dsp:nvSpPr>
      <dsp:spPr>
        <a:xfrm>
          <a:off x="2506" y="454836"/>
          <a:ext cx="2539899" cy="1259992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>
              <a:solidFill>
                <a:schemeClr val="tx1"/>
              </a:solidFill>
              <a:latin typeface="+mn-lt"/>
            </a:rPr>
            <a:t>Coordinador(a) de Inspección y </a:t>
          </a:r>
          <a:r>
            <a:rPr lang="es-MX" altLang="es-MX" sz="1200" kern="1200" dirty="0" smtClean="0">
              <a:solidFill>
                <a:schemeClr val="tx1"/>
              </a:solidFill>
              <a:latin typeface="+mn-lt"/>
            </a:rPr>
            <a:t>Vigilancia</a:t>
          </a:r>
          <a:endParaRPr lang="es-MX" altLang="es-MX" sz="1200" kern="1200" dirty="0">
            <a:solidFill>
              <a:schemeClr val="tx1"/>
            </a:solidFill>
            <a:latin typeface="+mn-lt"/>
          </a:endParaRPr>
        </a:p>
      </dsp:txBody>
      <dsp:txXfrm>
        <a:off x="2506" y="454836"/>
        <a:ext cx="2539899" cy="1259992"/>
      </dsp:txXfrm>
    </dsp:sp>
    <dsp:sp modelId="{F6BBEC83-E208-4CDC-AF15-4EEBE065CBE1}">
      <dsp:nvSpPr>
        <dsp:cNvPr id="0" name=""/>
        <dsp:cNvSpPr/>
      </dsp:nvSpPr>
      <dsp:spPr>
        <a:xfrm>
          <a:off x="255722" y="2472891"/>
          <a:ext cx="2034751" cy="1176331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sz="1200" kern="1200" dirty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Jefe(a) de Inspección y </a:t>
          </a:r>
        </a:p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sz="1200" kern="1200" dirty="0" smtClean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Vigilancia</a:t>
          </a:r>
          <a:endParaRPr lang="es-MX" sz="1200" kern="1200" dirty="0">
            <a:solidFill>
              <a:schemeClr val="tx1"/>
            </a:solidFill>
            <a:latin typeface="+mn-lt"/>
            <a:cs typeface="Calibri Light" panose="020F0302020204030204" pitchFamily="34" charset="0"/>
          </a:endParaRPr>
        </a:p>
      </dsp:txBody>
      <dsp:txXfrm>
        <a:off x="255722" y="2472891"/>
        <a:ext cx="2034751" cy="1176331"/>
      </dsp:txXfrm>
    </dsp:sp>
  </dsp:spTree>
</dsp:drawing>
</file>

<file path=ppt/diagrams/drawing4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0F2B99E-47E4-4D6B-A6C2-3634E9E23185}">
      <dsp:nvSpPr>
        <dsp:cNvPr id="0" name=""/>
        <dsp:cNvSpPr/>
      </dsp:nvSpPr>
      <dsp:spPr>
        <a:xfrm>
          <a:off x="3344363" y="1966538"/>
          <a:ext cx="2394563" cy="76284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70444"/>
              </a:lnTo>
              <a:lnTo>
                <a:pt x="2394563" y="470444"/>
              </a:lnTo>
              <a:lnTo>
                <a:pt x="2394563" y="762845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35535C4-FB75-48AA-B8C6-ADC40D26BECF}">
      <dsp:nvSpPr>
        <dsp:cNvPr id="0" name=""/>
        <dsp:cNvSpPr/>
      </dsp:nvSpPr>
      <dsp:spPr>
        <a:xfrm>
          <a:off x="3297919" y="1966538"/>
          <a:ext cx="91440" cy="762845"/>
        </a:xfrm>
        <a:custGeom>
          <a:avLst/>
          <a:gdLst/>
          <a:ahLst/>
          <a:cxnLst/>
          <a:rect l="0" t="0" r="0" b="0"/>
          <a:pathLst>
            <a:path>
              <a:moveTo>
                <a:pt x="46444" y="0"/>
              </a:moveTo>
              <a:lnTo>
                <a:pt x="46444" y="470444"/>
              </a:lnTo>
              <a:lnTo>
                <a:pt x="45720" y="470444"/>
              </a:lnTo>
              <a:lnTo>
                <a:pt x="45720" y="762845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023EFA4-FD1E-41FE-8161-320F5CC19CAF}">
      <dsp:nvSpPr>
        <dsp:cNvPr id="0" name=""/>
        <dsp:cNvSpPr/>
      </dsp:nvSpPr>
      <dsp:spPr>
        <a:xfrm>
          <a:off x="934760" y="1966538"/>
          <a:ext cx="2409603" cy="762845"/>
        </a:xfrm>
        <a:custGeom>
          <a:avLst/>
          <a:gdLst/>
          <a:ahLst/>
          <a:cxnLst/>
          <a:rect l="0" t="0" r="0" b="0"/>
          <a:pathLst>
            <a:path>
              <a:moveTo>
                <a:pt x="2409603" y="0"/>
              </a:moveTo>
              <a:lnTo>
                <a:pt x="2409603" y="470444"/>
              </a:lnTo>
              <a:lnTo>
                <a:pt x="0" y="470444"/>
              </a:lnTo>
              <a:lnTo>
                <a:pt x="0" y="762845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1979A19-F791-4732-A651-947C1F2296F3}">
      <dsp:nvSpPr>
        <dsp:cNvPr id="0" name=""/>
        <dsp:cNvSpPr/>
      </dsp:nvSpPr>
      <dsp:spPr>
        <a:xfrm>
          <a:off x="2194408" y="818907"/>
          <a:ext cx="2299911" cy="1147630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>
              <a:solidFill>
                <a:schemeClr val="tx1"/>
              </a:solidFill>
              <a:latin typeface="+mn-lt"/>
            </a:rPr>
            <a:t>Área de Gestión Integral de Riesgo</a:t>
          </a:r>
        </a:p>
      </dsp:txBody>
      <dsp:txXfrm>
        <a:off x="2194408" y="818907"/>
        <a:ext cx="2299911" cy="1147630"/>
      </dsp:txXfrm>
    </dsp:sp>
    <dsp:sp modelId="{67828945-4042-4611-8D77-40ABC313759D}">
      <dsp:nvSpPr>
        <dsp:cNvPr id="0" name=""/>
        <dsp:cNvSpPr/>
      </dsp:nvSpPr>
      <dsp:spPr>
        <a:xfrm>
          <a:off x="22721" y="2729383"/>
          <a:ext cx="1824078" cy="91939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sz="1200" kern="1200" dirty="0" smtClean="0">
              <a:solidFill>
                <a:schemeClr val="tx1"/>
              </a:solidFill>
              <a:cs typeface="Calibri Light" panose="020F0302020204030204" pitchFamily="34" charset="0"/>
            </a:rPr>
            <a:t>Encargado(a) Jurídico(a)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22721" y="2729383"/>
        <a:ext cx="1824078" cy="919390"/>
      </dsp:txXfrm>
    </dsp:sp>
    <dsp:sp modelId="{8D124373-8F40-46EB-ADC6-A87D6329719A}">
      <dsp:nvSpPr>
        <dsp:cNvPr id="0" name=""/>
        <dsp:cNvSpPr/>
      </dsp:nvSpPr>
      <dsp:spPr>
        <a:xfrm>
          <a:off x="2431600" y="2729383"/>
          <a:ext cx="1824078" cy="91939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>
              <a:solidFill>
                <a:schemeClr val="tx1"/>
              </a:solidFill>
              <a:cs typeface="Calibri Light" panose="020F0302020204030204" pitchFamily="34" charset="0"/>
            </a:rPr>
            <a:t>Jefe(a) de Capacitación y Difusión</a:t>
          </a:r>
        </a:p>
      </dsp:txBody>
      <dsp:txXfrm>
        <a:off x="2431600" y="2729383"/>
        <a:ext cx="1824078" cy="919390"/>
      </dsp:txXfrm>
    </dsp:sp>
    <dsp:sp modelId="{58E9AF9A-365C-48DE-8DE7-DFA5E48D3919}">
      <dsp:nvSpPr>
        <dsp:cNvPr id="0" name=""/>
        <dsp:cNvSpPr/>
      </dsp:nvSpPr>
      <dsp:spPr>
        <a:xfrm>
          <a:off x="4826887" y="2729383"/>
          <a:ext cx="1824078" cy="91939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Jefe(a) de Administración </a:t>
          </a:r>
          <a:br>
            <a:rPr lang="es-MX" sz="1200" kern="1200" dirty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</a:br>
          <a:r>
            <a:rPr lang="es-MX" sz="1200" kern="1200" dirty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de Emergencia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4826887" y="2729383"/>
        <a:ext cx="1824078" cy="919390"/>
      </dsp:txXfrm>
    </dsp:sp>
  </dsp:spTree>
</dsp:drawing>
</file>

<file path=ppt/diagrams/drawing4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3911AAD-E5ED-45B2-A574-C773D2C1B313}">
      <dsp:nvSpPr>
        <dsp:cNvPr id="0" name=""/>
        <dsp:cNvSpPr/>
      </dsp:nvSpPr>
      <dsp:spPr>
        <a:xfrm>
          <a:off x="2017088" y="1444145"/>
          <a:ext cx="91440" cy="523863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523863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1979A19-F791-4732-A651-947C1F2296F3}">
      <dsp:nvSpPr>
        <dsp:cNvPr id="0" name=""/>
        <dsp:cNvSpPr/>
      </dsp:nvSpPr>
      <dsp:spPr>
        <a:xfrm>
          <a:off x="664164" y="0"/>
          <a:ext cx="2797288" cy="144414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sz="1200" kern="1200" dirty="0" smtClean="0">
              <a:solidFill>
                <a:schemeClr val="tx1"/>
              </a:solidFill>
              <a:cs typeface="Calibri Light" panose="020F0302020204030204" pitchFamily="34" charset="0"/>
            </a:rPr>
            <a:t>Encargado(a) Jurídico(a)</a:t>
          </a:r>
        </a:p>
      </dsp:txBody>
      <dsp:txXfrm>
        <a:off x="664164" y="0"/>
        <a:ext cx="2797288" cy="1444145"/>
      </dsp:txXfrm>
    </dsp:sp>
    <dsp:sp modelId="{A3AECE72-73C4-4711-8C68-6DF0A5B4D973}">
      <dsp:nvSpPr>
        <dsp:cNvPr id="0" name=""/>
        <dsp:cNvSpPr/>
      </dsp:nvSpPr>
      <dsp:spPr>
        <a:xfrm>
          <a:off x="999042" y="1968009"/>
          <a:ext cx="2127531" cy="1203456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Auxiliar Administrativo(a</a:t>
          </a:r>
          <a:r>
            <a:rPr lang="es-MX" sz="1200" kern="1200" dirty="0" smtClean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)</a:t>
          </a:r>
          <a:endParaRPr lang="es-MX" sz="1200" kern="1200" dirty="0">
            <a:solidFill>
              <a:schemeClr val="tx1"/>
            </a:solidFill>
            <a:latin typeface="+mn-lt"/>
            <a:cs typeface="Calibri Light" panose="020F0302020204030204" pitchFamily="34" charset="0"/>
          </a:endParaRPr>
        </a:p>
      </dsp:txBody>
      <dsp:txXfrm>
        <a:off x="999042" y="1968009"/>
        <a:ext cx="2127531" cy="1203456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7FE0124-CF66-4D3A-A4E1-AC71390045D2}">
      <dsp:nvSpPr>
        <dsp:cNvPr id="0" name=""/>
        <dsp:cNvSpPr/>
      </dsp:nvSpPr>
      <dsp:spPr>
        <a:xfrm>
          <a:off x="3653316" y="2004654"/>
          <a:ext cx="2175586" cy="45290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95572"/>
              </a:lnTo>
              <a:lnTo>
                <a:pt x="2175586" y="295572"/>
              </a:lnTo>
              <a:lnTo>
                <a:pt x="2175586" y="452908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01F5D68-A7F1-4233-ADB6-609603F85894}">
      <dsp:nvSpPr>
        <dsp:cNvPr id="0" name=""/>
        <dsp:cNvSpPr/>
      </dsp:nvSpPr>
      <dsp:spPr>
        <a:xfrm>
          <a:off x="3653316" y="3285205"/>
          <a:ext cx="2175586" cy="31515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57816"/>
              </a:lnTo>
              <a:lnTo>
                <a:pt x="2175586" y="157816"/>
              </a:lnTo>
              <a:lnTo>
                <a:pt x="2175586" y="315151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ABC89FC-5942-42D4-AE13-D9C3C871F171}">
      <dsp:nvSpPr>
        <dsp:cNvPr id="0" name=""/>
        <dsp:cNvSpPr/>
      </dsp:nvSpPr>
      <dsp:spPr>
        <a:xfrm>
          <a:off x="3607596" y="3285205"/>
          <a:ext cx="91440" cy="315151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15151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DBA4F86-210A-4195-9A5F-13DD4E552270}">
      <dsp:nvSpPr>
        <dsp:cNvPr id="0" name=""/>
        <dsp:cNvSpPr/>
      </dsp:nvSpPr>
      <dsp:spPr>
        <a:xfrm>
          <a:off x="1477729" y="3285205"/>
          <a:ext cx="2175586" cy="315151"/>
        </a:xfrm>
        <a:custGeom>
          <a:avLst/>
          <a:gdLst/>
          <a:ahLst/>
          <a:cxnLst/>
          <a:rect l="0" t="0" r="0" b="0"/>
          <a:pathLst>
            <a:path>
              <a:moveTo>
                <a:pt x="2175586" y="0"/>
              </a:moveTo>
              <a:lnTo>
                <a:pt x="2175586" y="157816"/>
              </a:lnTo>
              <a:lnTo>
                <a:pt x="0" y="157816"/>
              </a:lnTo>
              <a:lnTo>
                <a:pt x="0" y="315151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AC43AC5-6E5D-48DC-84FF-2373F2FDF513}">
      <dsp:nvSpPr>
        <dsp:cNvPr id="0" name=""/>
        <dsp:cNvSpPr/>
      </dsp:nvSpPr>
      <dsp:spPr>
        <a:xfrm>
          <a:off x="3607596" y="2004654"/>
          <a:ext cx="91440" cy="418084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18084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C238630-0388-487E-BBA1-17BD6BF40EB8}">
      <dsp:nvSpPr>
        <dsp:cNvPr id="0" name=""/>
        <dsp:cNvSpPr/>
      </dsp:nvSpPr>
      <dsp:spPr>
        <a:xfrm>
          <a:off x="1477729" y="2004654"/>
          <a:ext cx="2175586" cy="452908"/>
        </a:xfrm>
        <a:custGeom>
          <a:avLst/>
          <a:gdLst/>
          <a:ahLst/>
          <a:cxnLst/>
          <a:rect l="0" t="0" r="0" b="0"/>
          <a:pathLst>
            <a:path>
              <a:moveTo>
                <a:pt x="2175586" y="0"/>
              </a:moveTo>
              <a:lnTo>
                <a:pt x="2175586" y="295572"/>
              </a:lnTo>
              <a:lnTo>
                <a:pt x="0" y="295572"/>
              </a:lnTo>
              <a:lnTo>
                <a:pt x="0" y="452908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09DAAC9-CED8-4987-B70B-3665FF4F2061}">
      <dsp:nvSpPr>
        <dsp:cNvPr id="0" name=""/>
        <dsp:cNvSpPr/>
      </dsp:nvSpPr>
      <dsp:spPr>
        <a:xfrm>
          <a:off x="3607596" y="930457"/>
          <a:ext cx="91440" cy="211737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11737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6D99192-4F64-487A-BE9B-B4D3790AE7BC}">
      <dsp:nvSpPr>
        <dsp:cNvPr id="0" name=""/>
        <dsp:cNvSpPr/>
      </dsp:nvSpPr>
      <dsp:spPr>
        <a:xfrm>
          <a:off x="2144014" y="0"/>
          <a:ext cx="3018603" cy="93045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/>
            <a:t>Coordinador(a) de Comunicación </a:t>
          </a:r>
          <a:r>
            <a:rPr lang="es-MX" altLang="es-MX" sz="1200" kern="1200" dirty="0" smtClean="0"/>
            <a:t>Social</a:t>
          </a:r>
          <a:endParaRPr lang="es-MX" altLang="es-MX" sz="1200" kern="1200" dirty="0"/>
        </a:p>
      </dsp:txBody>
      <dsp:txXfrm>
        <a:off x="2144014" y="0"/>
        <a:ext cx="3018603" cy="930457"/>
      </dsp:txXfrm>
    </dsp:sp>
    <dsp:sp modelId="{6F525FFA-20EB-4B47-B8E9-7016B7C39B5D}">
      <dsp:nvSpPr>
        <dsp:cNvPr id="0" name=""/>
        <dsp:cNvSpPr/>
      </dsp:nvSpPr>
      <dsp:spPr>
        <a:xfrm>
          <a:off x="2575240" y="1142195"/>
          <a:ext cx="2156151" cy="86245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/>
            <a:t>Jefe(a) de </a:t>
          </a:r>
          <a:r>
            <a:rPr lang="es-MX" altLang="es-MX" sz="1200" kern="1200" dirty="0" smtClean="0"/>
            <a:t>Prensa</a:t>
          </a:r>
          <a:endParaRPr lang="es-MX" altLang="es-MX" sz="1200" kern="1200" dirty="0"/>
        </a:p>
      </dsp:txBody>
      <dsp:txXfrm>
        <a:off x="2575240" y="1142195"/>
        <a:ext cx="2156151" cy="862459"/>
      </dsp:txXfrm>
    </dsp:sp>
    <dsp:sp modelId="{7E45E9B0-083B-46AD-BDBA-25D37BB93875}">
      <dsp:nvSpPr>
        <dsp:cNvPr id="0" name=""/>
        <dsp:cNvSpPr/>
      </dsp:nvSpPr>
      <dsp:spPr>
        <a:xfrm>
          <a:off x="547272" y="2457562"/>
          <a:ext cx="1860915" cy="86245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/>
            <a:t>Diseñador(a</a:t>
          </a:r>
          <a:r>
            <a:rPr lang="es-MX" altLang="es-MX" sz="1200" kern="1200" dirty="0" smtClean="0"/>
            <a:t>)</a:t>
          </a:r>
          <a:endParaRPr lang="es-MX" altLang="es-MX" sz="1200" kern="1200" dirty="0"/>
        </a:p>
      </dsp:txBody>
      <dsp:txXfrm>
        <a:off x="547272" y="2457562"/>
        <a:ext cx="1860915" cy="862459"/>
      </dsp:txXfrm>
    </dsp:sp>
    <dsp:sp modelId="{FB8BBABA-637F-45AC-A8AF-49C1BDB9E668}">
      <dsp:nvSpPr>
        <dsp:cNvPr id="0" name=""/>
        <dsp:cNvSpPr/>
      </dsp:nvSpPr>
      <dsp:spPr>
        <a:xfrm>
          <a:off x="2722858" y="2422738"/>
          <a:ext cx="1860915" cy="86246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/>
            <a:t>Analista</a:t>
          </a:r>
          <a:endParaRPr lang="es-MX" altLang="es-MX" sz="1200" kern="1200" dirty="0"/>
        </a:p>
      </dsp:txBody>
      <dsp:txXfrm>
        <a:off x="2722858" y="2422738"/>
        <a:ext cx="1860915" cy="862466"/>
      </dsp:txXfrm>
    </dsp:sp>
    <dsp:sp modelId="{F3DB6113-5609-4357-9B8D-41BD0873A075}">
      <dsp:nvSpPr>
        <dsp:cNvPr id="0" name=""/>
        <dsp:cNvSpPr/>
      </dsp:nvSpPr>
      <dsp:spPr>
        <a:xfrm>
          <a:off x="547272" y="3600356"/>
          <a:ext cx="1860915" cy="86245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/>
            <a:t>Secretaria(o</a:t>
          </a:r>
          <a:r>
            <a:rPr lang="es-MX" altLang="es-MX" sz="1200" kern="1200" dirty="0" smtClean="0"/>
            <a:t>)</a:t>
          </a:r>
          <a:endParaRPr lang="es-MX" altLang="es-MX" sz="1200" kern="1200" dirty="0"/>
        </a:p>
      </dsp:txBody>
      <dsp:txXfrm>
        <a:off x="547272" y="3600356"/>
        <a:ext cx="1860915" cy="862459"/>
      </dsp:txXfrm>
    </dsp:sp>
    <dsp:sp modelId="{AD14D781-D871-4FBD-99BD-C64605F54047}">
      <dsp:nvSpPr>
        <dsp:cNvPr id="0" name=""/>
        <dsp:cNvSpPr/>
      </dsp:nvSpPr>
      <dsp:spPr>
        <a:xfrm>
          <a:off x="2722858" y="3600356"/>
          <a:ext cx="1860915" cy="86245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/>
            <a:t>Auxiliar Administrativo(a)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endParaRPr lang="es-MX" altLang="es-MX" sz="1200" kern="1200" dirty="0"/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/>
            <a:t>Auxiliares</a:t>
          </a:r>
          <a:endParaRPr lang="es-MX" altLang="es-MX" sz="1200" kern="1200" dirty="0"/>
        </a:p>
      </dsp:txBody>
      <dsp:txXfrm>
        <a:off x="2722858" y="3600356"/>
        <a:ext cx="1860915" cy="862459"/>
      </dsp:txXfrm>
    </dsp:sp>
    <dsp:sp modelId="{582578E4-AC54-44DD-9A0F-430F4438A732}">
      <dsp:nvSpPr>
        <dsp:cNvPr id="0" name=""/>
        <dsp:cNvSpPr/>
      </dsp:nvSpPr>
      <dsp:spPr>
        <a:xfrm>
          <a:off x="4898444" y="3600356"/>
          <a:ext cx="1860915" cy="86245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/>
            <a:t>Abogado(a</a:t>
          </a:r>
          <a:r>
            <a:rPr lang="es-MX" altLang="es-MX" sz="1200" kern="1200" dirty="0" smtClean="0"/>
            <a:t>)</a:t>
          </a:r>
          <a:endParaRPr lang="es-MX" altLang="es-MX" sz="1200" kern="1200" dirty="0"/>
        </a:p>
      </dsp:txBody>
      <dsp:txXfrm>
        <a:off x="4898444" y="3600356"/>
        <a:ext cx="1860915" cy="862459"/>
      </dsp:txXfrm>
    </dsp:sp>
    <dsp:sp modelId="{8872642F-D429-4B45-8361-425C6E61C494}">
      <dsp:nvSpPr>
        <dsp:cNvPr id="0" name=""/>
        <dsp:cNvSpPr/>
      </dsp:nvSpPr>
      <dsp:spPr>
        <a:xfrm>
          <a:off x="4898444" y="2457562"/>
          <a:ext cx="1860915" cy="86245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/>
            <a:t>Fotógrafo(a</a:t>
          </a:r>
          <a:r>
            <a:rPr lang="es-MX" altLang="es-MX" sz="1200" kern="1200" dirty="0" smtClean="0"/>
            <a:t>)</a:t>
          </a:r>
          <a:endParaRPr lang="es-MX" altLang="es-MX" sz="1200" kern="1200" dirty="0"/>
        </a:p>
      </dsp:txBody>
      <dsp:txXfrm>
        <a:off x="4898444" y="2457562"/>
        <a:ext cx="1860915" cy="862459"/>
      </dsp:txXfrm>
    </dsp:sp>
  </dsp:spTree>
</dsp:drawing>
</file>

<file path=ppt/diagrams/drawing5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4F4F864-CAC0-417D-BDCE-4383E7ABAFA6}">
      <dsp:nvSpPr>
        <dsp:cNvPr id="0" name=""/>
        <dsp:cNvSpPr/>
      </dsp:nvSpPr>
      <dsp:spPr>
        <a:xfrm>
          <a:off x="2457452" y="2832345"/>
          <a:ext cx="1357283" cy="65297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53423"/>
              </a:lnTo>
              <a:lnTo>
                <a:pt x="1357283" y="353423"/>
              </a:lnTo>
              <a:lnTo>
                <a:pt x="1357283" y="652972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0D37928-12AB-43FA-8FA7-9517DFE379DA}">
      <dsp:nvSpPr>
        <dsp:cNvPr id="0" name=""/>
        <dsp:cNvSpPr/>
      </dsp:nvSpPr>
      <dsp:spPr>
        <a:xfrm>
          <a:off x="1129153" y="2832345"/>
          <a:ext cx="1328298" cy="652972"/>
        </a:xfrm>
        <a:custGeom>
          <a:avLst/>
          <a:gdLst/>
          <a:ahLst/>
          <a:cxnLst/>
          <a:rect l="0" t="0" r="0" b="0"/>
          <a:pathLst>
            <a:path>
              <a:moveTo>
                <a:pt x="1328298" y="0"/>
              </a:moveTo>
              <a:lnTo>
                <a:pt x="1328298" y="353423"/>
              </a:lnTo>
              <a:lnTo>
                <a:pt x="0" y="353423"/>
              </a:lnTo>
              <a:lnTo>
                <a:pt x="0" y="652972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38D52BA-DFA4-4829-ADF2-16E65D754D04}">
      <dsp:nvSpPr>
        <dsp:cNvPr id="0" name=""/>
        <dsp:cNvSpPr/>
      </dsp:nvSpPr>
      <dsp:spPr>
        <a:xfrm>
          <a:off x="2411732" y="1230060"/>
          <a:ext cx="91440" cy="511571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511571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64185FC-7424-4DD2-9E94-F5C897D06F6E}">
      <dsp:nvSpPr>
        <dsp:cNvPr id="0" name=""/>
        <dsp:cNvSpPr/>
      </dsp:nvSpPr>
      <dsp:spPr>
        <a:xfrm>
          <a:off x="1305445" y="33791"/>
          <a:ext cx="2304013" cy="1196268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sz="1200" kern="1200" dirty="0">
              <a:solidFill>
                <a:schemeClr val="tx1"/>
              </a:solidFill>
              <a:cs typeface="Calibri Light" panose="020F0302020204030204" pitchFamily="34" charset="0"/>
            </a:rPr>
            <a:t>Jefe(a) de Capacitación y </a:t>
          </a:r>
          <a:r>
            <a:rPr lang="es-MX" sz="1200" kern="1200" dirty="0" smtClean="0">
              <a:solidFill>
                <a:schemeClr val="tx1"/>
              </a:solidFill>
              <a:cs typeface="Calibri Light" panose="020F0302020204030204" pitchFamily="34" charset="0"/>
            </a:rPr>
            <a:t>Difusión</a:t>
          </a:r>
          <a:endParaRPr lang="es-MX" sz="1200" kern="1200" dirty="0">
            <a:solidFill>
              <a:schemeClr val="tx1"/>
            </a:solidFill>
            <a:cs typeface="Calibri Light" panose="020F0302020204030204" pitchFamily="34" charset="0"/>
          </a:endParaRPr>
        </a:p>
      </dsp:txBody>
      <dsp:txXfrm>
        <a:off x="1305445" y="33791"/>
        <a:ext cx="2304013" cy="1196268"/>
      </dsp:txXfrm>
    </dsp:sp>
    <dsp:sp modelId="{394F460E-1115-4261-BACC-6401565DD2C1}">
      <dsp:nvSpPr>
        <dsp:cNvPr id="0" name=""/>
        <dsp:cNvSpPr/>
      </dsp:nvSpPr>
      <dsp:spPr>
        <a:xfrm>
          <a:off x="1489881" y="1741631"/>
          <a:ext cx="1935140" cy="1090713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sz="1200" kern="1200" dirty="0">
              <a:solidFill>
                <a:schemeClr val="tx1"/>
              </a:solidFill>
              <a:cs typeface="Calibri Light" panose="020F0302020204030204" pitchFamily="34" charset="0"/>
            </a:rPr>
            <a:t>Supervisor(a) de Protección </a:t>
          </a:r>
          <a:r>
            <a:rPr lang="es-MX" sz="1200" kern="1200" dirty="0" smtClean="0">
              <a:solidFill>
                <a:schemeClr val="tx1"/>
              </a:solidFill>
              <a:cs typeface="Calibri Light" panose="020F0302020204030204" pitchFamily="34" charset="0"/>
            </a:rPr>
            <a:t>Civil</a:t>
          </a:r>
          <a:endParaRPr lang="es-MX" sz="1200" kern="1200" dirty="0">
            <a:solidFill>
              <a:schemeClr val="tx1"/>
            </a:solidFill>
            <a:cs typeface="Calibri Light" panose="020F0302020204030204" pitchFamily="34" charset="0"/>
          </a:endParaRPr>
        </a:p>
      </dsp:txBody>
      <dsp:txXfrm>
        <a:off x="1489881" y="1741631"/>
        <a:ext cx="1935140" cy="1090713"/>
      </dsp:txXfrm>
    </dsp:sp>
    <dsp:sp modelId="{4D52F204-F63C-4BDC-965B-CE1874CCC3DB}">
      <dsp:nvSpPr>
        <dsp:cNvPr id="0" name=""/>
        <dsp:cNvSpPr/>
      </dsp:nvSpPr>
      <dsp:spPr>
        <a:xfrm>
          <a:off x="76611" y="3485318"/>
          <a:ext cx="2105084" cy="1162647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sz="1200" kern="1200" dirty="0">
              <a:solidFill>
                <a:schemeClr val="tx1"/>
              </a:solidFill>
              <a:cs typeface="Calibri Light" panose="020F0302020204030204" pitchFamily="34" charset="0"/>
            </a:rPr>
            <a:t>Inspectores(as) de </a:t>
          </a:r>
          <a:br>
            <a:rPr lang="es-MX" sz="1200" kern="1200" dirty="0">
              <a:solidFill>
                <a:schemeClr val="tx1"/>
              </a:solidFill>
              <a:cs typeface="Calibri Light" panose="020F0302020204030204" pitchFamily="34" charset="0"/>
            </a:rPr>
          </a:br>
          <a:r>
            <a:rPr lang="es-MX" sz="1200" kern="1200" dirty="0">
              <a:solidFill>
                <a:schemeClr val="tx1"/>
              </a:solidFill>
              <a:cs typeface="Calibri Light" panose="020F0302020204030204" pitchFamily="34" charset="0"/>
            </a:rPr>
            <a:t>Protección </a:t>
          </a:r>
          <a:r>
            <a:rPr lang="es-MX" sz="1200" kern="1200" dirty="0" smtClean="0">
              <a:solidFill>
                <a:schemeClr val="tx1"/>
              </a:solidFill>
              <a:cs typeface="Calibri Light" panose="020F0302020204030204" pitchFamily="34" charset="0"/>
            </a:rPr>
            <a:t>Civil</a:t>
          </a:r>
          <a:endParaRPr lang="es-MX" sz="1200" kern="1200" dirty="0">
            <a:solidFill>
              <a:schemeClr val="tx1"/>
            </a:solidFill>
            <a:cs typeface="Calibri Light" panose="020F0302020204030204" pitchFamily="34" charset="0"/>
          </a:endParaRPr>
        </a:p>
      </dsp:txBody>
      <dsp:txXfrm>
        <a:off x="76611" y="3485318"/>
        <a:ext cx="2105084" cy="1162647"/>
      </dsp:txXfrm>
    </dsp:sp>
    <dsp:sp modelId="{A0A85CC1-FFDD-469A-9720-F452E4CFD5BC}">
      <dsp:nvSpPr>
        <dsp:cNvPr id="0" name=""/>
        <dsp:cNvSpPr/>
      </dsp:nvSpPr>
      <dsp:spPr>
        <a:xfrm>
          <a:off x="2762193" y="3485318"/>
          <a:ext cx="2105084" cy="1162647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i="0" kern="1200" dirty="0">
              <a:solidFill>
                <a:schemeClr val="tx1"/>
              </a:solidFill>
              <a:cs typeface="Calibri Light" panose="020F0302020204030204" pitchFamily="34" charset="0"/>
            </a:rPr>
            <a:t>Auxiliar Administrativo(a)</a:t>
          </a:r>
          <a:br>
            <a:rPr lang="es-MX" sz="1200" b="0" i="0" kern="1200" dirty="0">
              <a:solidFill>
                <a:schemeClr val="tx1"/>
              </a:solidFill>
              <a:cs typeface="Calibri Light" panose="020F0302020204030204" pitchFamily="34" charset="0"/>
            </a:rPr>
          </a:br>
          <a:endParaRPr lang="es-MX" sz="1200" b="0" i="0" kern="1200" dirty="0">
            <a:solidFill>
              <a:schemeClr val="tx1"/>
            </a:solidFill>
            <a:cs typeface="Calibri Light" panose="020F0302020204030204" pitchFamily="34" charset="0"/>
          </a:endParaRPr>
        </a:p>
      </dsp:txBody>
      <dsp:txXfrm>
        <a:off x="2762193" y="3485318"/>
        <a:ext cx="2105084" cy="1162647"/>
      </dsp:txXfrm>
    </dsp:sp>
  </dsp:spTree>
</dsp:drawing>
</file>

<file path=ppt/diagrams/drawing5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5E94F7D-5C42-4BB3-9FC4-8835576FD67D}">
      <dsp:nvSpPr>
        <dsp:cNvPr id="0" name=""/>
        <dsp:cNvSpPr/>
      </dsp:nvSpPr>
      <dsp:spPr>
        <a:xfrm>
          <a:off x="2312529" y="2093599"/>
          <a:ext cx="1253126" cy="99382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40242"/>
              </a:lnTo>
              <a:lnTo>
                <a:pt x="1253126" y="740242"/>
              </a:lnTo>
              <a:lnTo>
                <a:pt x="1253126" y="993828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F4A5CFC-0C7C-42E1-9D4E-00054E05F0E5}">
      <dsp:nvSpPr>
        <dsp:cNvPr id="0" name=""/>
        <dsp:cNvSpPr/>
      </dsp:nvSpPr>
      <dsp:spPr>
        <a:xfrm>
          <a:off x="1040323" y="2093599"/>
          <a:ext cx="1272205" cy="994516"/>
        </a:xfrm>
        <a:custGeom>
          <a:avLst/>
          <a:gdLst/>
          <a:ahLst/>
          <a:cxnLst/>
          <a:rect l="0" t="0" r="0" b="0"/>
          <a:pathLst>
            <a:path>
              <a:moveTo>
                <a:pt x="1272205" y="0"/>
              </a:moveTo>
              <a:lnTo>
                <a:pt x="1272205" y="740930"/>
              </a:lnTo>
              <a:lnTo>
                <a:pt x="0" y="740930"/>
              </a:lnTo>
              <a:lnTo>
                <a:pt x="0" y="994516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1979A19-F791-4732-A651-947C1F2296F3}">
      <dsp:nvSpPr>
        <dsp:cNvPr id="0" name=""/>
        <dsp:cNvSpPr/>
      </dsp:nvSpPr>
      <dsp:spPr>
        <a:xfrm>
          <a:off x="941280" y="579086"/>
          <a:ext cx="2742498" cy="1514513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sz="1200" kern="1200" dirty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Jefe(a) de Administración </a:t>
          </a:r>
          <a:br>
            <a:rPr lang="es-MX" sz="1200" kern="1200" dirty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</a:br>
          <a:r>
            <a:rPr lang="es-MX" sz="1200" kern="1200" dirty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de </a:t>
          </a:r>
          <a:r>
            <a:rPr lang="es-MX" sz="1200" kern="1200" dirty="0" smtClean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Emergencia</a:t>
          </a:r>
          <a:endParaRPr lang="es-MX" sz="1200" kern="1200" dirty="0">
            <a:solidFill>
              <a:schemeClr val="tx1"/>
            </a:solidFill>
            <a:latin typeface="+mn-lt"/>
            <a:cs typeface="Calibri Light" panose="020F0302020204030204" pitchFamily="34" charset="0"/>
          </a:endParaRPr>
        </a:p>
      </dsp:txBody>
      <dsp:txXfrm>
        <a:off x="941280" y="579086"/>
        <a:ext cx="2742498" cy="1514513"/>
      </dsp:txXfrm>
    </dsp:sp>
    <dsp:sp modelId="{F6BBEC83-E208-4CDC-AF15-4EEBE065CBE1}">
      <dsp:nvSpPr>
        <dsp:cNvPr id="0" name=""/>
        <dsp:cNvSpPr/>
      </dsp:nvSpPr>
      <dsp:spPr>
        <a:xfrm>
          <a:off x="21704" y="3088115"/>
          <a:ext cx="2037238" cy="1105188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sz="1200" kern="1200" dirty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Instructor(a</a:t>
          </a:r>
          <a:r>
            <a:rPr lang="es-MX" sz="1200" kern="1200" dirty="0" smtClean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)</a:t>
          </a:r>
          <a:endParaRPr lang="es-MX" sz="1200" kern="1200" dirty="0">
            <a:solidFill>
              <a:schemeClr val="tx1"/>
            </a:solidFill>
            <a:latin typeface="+mn-lt"/>
            <a:cs typeface="Calibri Light" panose="020F0302020204030204" pitchFamily="34" charset="0"/>
          </a:endParaRPr>
        </a:p>
      </dsp:txBody>
      <dsp:txXfrm>
        <a:off x="21704" y="3088115"/>
        <a:ext cx="2037238" cy="1105188"/>
      </dsp:txXfrm>
    </dsp:sp>
    <dsp:sp modelId="{9B2FDE1F-1267-47EB-9541-6015FF62F257}">
      <dsp:nvSpPr>
        <dsp:cNvPr id="0" name=""/>
        <dsp:cNvSpPr/>
      </dsp:nvSpPr>
      <dsp:spPr>
        <a:xfrm>
          <a:off x="2547035" y="3087427"/>
          <a:ext cx="2037238" cy="1105188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Secretaria(o)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MX" sz="1200" kern="1200" dirty="0">
            <a:solidFill>
              <a:schemeClr val="tx1"/>
            </a:solidFill>
            <a:latin typeface="+mn-lt"/>
            <a:cs typeface="Calibri Light" panose="020F0302020204030204" pitchFamily="34" charset="0"/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Auxiliar Administrativo(a</a:t>
          </a:r>
          <a:r>
            <a:rPr lang="es-MX" sz="1200" kern="1200" dirty="0" smtClean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)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2547035" y="3087427"/>
        <a:ext cx="2037238" cy="1105188"/>
      </dsp:txXfrm>
    </dsp:sp>
  </dsp:spTree>
</dsp:drawing>
</file>

<file path=ppt/diagrams/drawing5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64B5678-6C9B-43A0-94A1-928DFBDE6AE2}">
      <dsp:nvSpPr>
        <dsp:cNvPr id="0" name=""/>
        <dsp:cNvSpPr/>
      </dsp:nvSpPr>
      <dsp:spPr>
        <a:xfrm>
          <a:off x="3414022" y="1295239"/>
          <a:ext cx="510353" cy="118743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187430"/>
              </a:lnTo>
              <a:lnTo>
                <a:pt x="510353" y="1187430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75F40A2-0DEA-4692-8E19-D4D04A8C6360}">
      <dsp:nvSpPr>
        <dsp:cNvPr id="0" name=""/>
        <dsp:cNvSpPr/>
      </dsp:nvSpPr>
      <dsp:spPr>
        <a:xfrm>
          <a:off x="2931446" y="1295239"/>
          <a:ext cx="482575" cy="1187430"/>
        </a:xfrm>
        <a:custGeom>
          <a:avLst/>
          <a:gdLst/>
          <a:ahLst/>
          <a:cxnLst/>
          <a:rect l="0" t="0" r="0" b="0"/>
          <a:pathLst>
            <a:path>
              <a:moveTo>
                <a:pt x="482575" y="0"/>
              </a:moveTo>
              <a:lnTo>
                <a:pt x="482575" y="1187430"/>
              </a:lnTo>
              <a:lnTo>
                <a:pt x="0" y="1187430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FB71809-05F9-47B1-BC5F-CCEC72AA923E}">
      <dsp:nvSpPr>
        <dsp:cNvPr id="0" name=""/>
        <dsp:cNvSpPr/>
      </dsp:nvSpPr>
      <dsp:spPr>
        <a:xfrm>
          <a:off x="3414022" y="1295239"/>
          <a:ext cx="2435303" cy="238875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151146"/>
              </a:lnTo>
              <a:lnTo>
                <a:pt x="2435303" y="2151146"/>
              </a:lnTo>
              <a:lnTo>
                <a:pt x="2435303" y="2388756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047B90E-3C8C-4AE0-AC0E-137197E917C5}">
      <dsp:nvSpPr>
        <dsp:cNvPr id="0" name=""/>
        <dsp:cNvSpPr/>
      </dsp:nvSpPr>
      <dsp:spPr>
        <a:xfrm>
          <a:off x="3368302" y="1295239"/>
          <a:ext cx="91440" cy="2388756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151146"/>
              </a:lnTo>
              <a:lnTo>
                <a:pt x="49657" y="2151146"/>
              </a:lnTo>
              <a:lnTo>
                <a:pt x="49657" y="2388756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C2A17A0-72DD-459E-A81C-3D8E25B7392C}">
      <dsp:nvSpPr>
        <dsp:cNvPr id="0" name=""/>
        <dsp:cNvSpPr/>
      </dsp:nvSpPr>
      <dsp:spPr>
        <a:xfrm>
          <a:off x="978718" y="1295239"/>
          <a:ext cx="2435303" cy="2388756"/>
        </a:xfrm>
        <a:custGeom>
          <a:avLst/>
          <a:gdLst/>
          <a:ahLst/>
          <a:cxnLst/>
          <a:rect l="0" t="0" r="0" b="0"/>
          <a:pathLst>
            <a:path>
              <a:moveTo>
                <a:pt x="2435303" y="0"/>
              </a:moveTo>
              <a:lnTo>
                <a:pt x="2435303" y="2151146"/>
              </a:lnTo>
              <a:lnTo>
                <a:pt x="0" y="2151146"/>
              </a:lnTo>
              <a:lnTo>
                <a:pt x="0" y="2388756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6D99192-4F64-487A-BE9B-B4D3790AE7BC}">
      <dsp:nvSpPr>
        <dsp:cNvPr id="0" name=""/>
        <dsp:cNvSpPr/>
      </dsp:nvSpPr>
      <dsp:spPr>
        <a:xfrm>
          <a:off x="2107266" y="5455"/>
          <a:ext cx="2613511" cy="128978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>
              <a:cs typeface="Arial" charset="0"/>
            </a:rPr>
            <a:t>Inspector(a) General de </a:t>
          </a:r>
          <a:br>
            <a:rPr lang="es-MX" altLang="es-MX" sz="1200" kern="1200" dirty="0" smtClean="0">
              <a:cs typeface="Arial" charset="0"/>
            </a:rPr>
          </a:br>
          <a:r>
            <a:rPr lang="es-MX" altLang="es-MX" sz="1200" kern="1200" dirty="0" smtClean="0">
              <a:cs typeface="Arial" charset="0"/>
            </a:rPr>
            <a:t>Inteligencia</a:t>
          </a:r>
        </a:p>
      </dsp:txBody>
      <dsp:txXfrm>
        <a:off x="2107266" y="5455"/>
        <a:ext cx="2613511" cy="1289783"/>
      </dsp:txXfrm>
    </dsp:sp>
    <dsp:sp modelId="{711BF629-A2D4-45B4-966C-6631D54F66C6}">
      <dsp:nvSpPr>
        <dsp:cNvPr id="0" name=""/>
        <dsp:cNvSpPr/>
      </dsp:nvSpPr>
      <dsp:spPr>
        <a:xfrm>
          <a:off x="1076" y="3683996"/>
          <a:ext cx="1955285" cy="108612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Coordinador(a) de Equipamiento, Telecomunicaciones y Soporte Técnico</a:t>
          </a:r>
          <a:endParaRPr lang="es-ES" sz="1200" kern="1200" dirty="0"/>
        </a:p>
      </dsp:txBody>
      <dsp:txXfrm>
        <a:off x="1076" y="3683996"/>
        <a:ext cx="1955285" cy="1086128"/>
      </dsp:txXfrm>
    </dsp:sp>
    <dsp:sp modelId="{667B5EEE-6462-4853-B52D-0961787EF6E4}">
      <dsp:nvSpPr>
        <dsp:cNvPr id="0" name=""/>
        <dsp:cNvSpPr/>
      </dsp:nvSpPr>
      <dsp:spPr>
        <a:xfrm>
          <a:off x="2440317" y="3683996"/>
          <a:ext cx="1955285" cy="108612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Coordinador(a) de Sistemas, Tecnología y Seguridad</a:t>
          </a:r>
          <a:endParaRPr lang="es-ES" sz="1200" kern="1200" dirty="0"/>
        </a:p>
      </dsp:txBody>
      <dsp:txXfrm>
        <a:off x="2440317" y="3683996"/>
        <a:ext cx="1955285" cy="1086128"/>
      </dsp:txXfrm>
    </dsp:sp>
    <dsp:sp modelId="{BD305F6E-DF1F-45FE-BD82-01ACEDE733A5}">
      <dsp:nvSpPr>
        <dsp:cNvPr id="0" name=""/>
        <dsp:cNvSpPr/>
      </dsp:nvSpPr>
      <dsp:spPr>
        <a:xfrm>
          <a:off x="4871683" y="3683996"/>
          <a:ext cx="1955285" cy="108612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 smtClean="0">
              <a:cs typeface="Arial" charset="0"/>
            </a:rPr>
            <a:t>Área de Análisis, Audio y Video</a:t>
          </a:r>
          <a:endParaRPr lang="es-MX" altLang="es-MX" sz="1200" kern="1200" dirty="0">
            <a:cs typeface="Arial" charset="0"/>
          </a:endParaRPr>
        </a:p>
      </dsp:txBody>
      <dsp:txXfrm>
        <a:off x="4871683" y="3683996"/>
        <a:ext cx="1955285" cy="1086128"/>
      </dsp:txXfrm>
    </dsp:sp>
    <dsp:sp modelId="{544634F1-02A5-4353-9687-889BA9B23983}">
      <dsp:nvSpPr>
        <dsp:cNvPr id="0" name=""/>
        <dsp:cNvSpPr/>
      </dsp:nvSpPr>
      <dsp:spPr>
        <a:xfrm>
          <a:off x="1030721" y="1956571"/>
          <a:ext cx="1900725" cy="105219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 smtClean="0">
              <a:cs typeface="Arial" charset="0"/>
            </a:rPr>
            <a:t>Analistas</a:t>
          </a:r>
          <a:endParaRPr lang="es-ES" sz="1200" kern="1200" dirty="0"/>
        </a:p>
      </dsp:txBody>
      <dsp:txXfrm>
        <a:off x="1030721" y="1956571"/>
        <a:ext cx="1900725" cy="1052195"/>
      </dsp:txXfrm>
    </dsp:sp>
    <dsp:sp modelId="{9DD23AF6-8304-42B5-92C5-831590CA506F}">
      <dsp:nvSpPr>
        <dsp:cNvPr id="0" name=""/>
        <dsp:cNvSpPr/>
      </dsp:nvSpPr>
      <dsp:spPr>
        <a:xfrm>
          <a:off x="3924375" y="1956571"/>
          <a:ext cx="1900725" cy="105219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 smtClean="0">
              <a:cs typeface="Arial" charset="0"/>
            </a:rPr>
            <a:t>Auxiliar Administrativo(a)</a:t>
          </a:r>
          <a:endParaRPr lang="es-ES" sz="1200" kern="1200" dirty="0"/>
        </a:p>
      </dsp:txBody>
      <dsp:txXfrm>
        <a:off x="3924375" y="1956571"/>
        <a:ext cx="1900725" cy="1052195"/>
      </dsp:txXfrm>
    </dsp:sp>
  </dsp:spTree>
</dsp:drawing>
</file>

<file path=ppt/diagrams/drawing5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D0B7156-8195-4362-BCF9-F3C94FD60B34}">
      <dsp:nvSpPr>
        <dsp:cNvPr id="0" name=""/>
        <dsp:cNvSpPr/>
      </dsp:nvSpPr>
      <dsp:spPr>
        <a:xfrm>
          <a:off x="3372638" y="1150289"/>
          <a:ext cx="220801" cy="838662"/>
        </a:xfrm>
        <a:custGeom>
          <a:avLst/>
          <a:gdLst/>
          <a:ahLst/>
          <a:cxnLst/>
          <a:rect l="0" t="0" r="0" b="0"/>
          <a:pathLst>
            <a:path>
              <a:moveTo>
                <a:pt x="220801" y="0"/>
              </a:moveTo>
              <a:lnTo>
                <a:pt x="220801" y="838662"/>
              </a:lnTo>
              <a:lnTo>
                <a:pt x="0" y="838662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1E604D8-250D-4FDF-98BD-EA912B304081}">
      <dsp:nvSpPr>
        <dsp:cNvPr id="0" name=""/>
        <dsp:cNvSpPr/>
      </dsp:nvSpPr>
      <dsp:spPr>
        <a:xfrm>
          <a:off x="3593439" y="1150289"/>
          <a:ext cx="2377089" cy="179829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593203"/>
              </a:lnTo>
              <a:lnTo>
                <a:pt x="2377089" y="1593203"/>
              </a:lnTo>
              <a:lnTo>
                <a:pt x="2377089" y="1798299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EEF2E69-32E2-4712-BC01-E3BC88B5AAA3}">
      <dsp:nvSpPr>
        <dsp:cNvPr id="0" name=""/>
        <dsp:cNvSpPr/>
      </dsp:nvSpPr>
      <dsp:spPr>
        <a:xfrm>
          <a:off x="3547719" y="1150289"/>
          <a:ext cx="91440" cy="1798299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593203"/>
              </a:lnTo>
              <a:lnTo>
                <a:pt x="48005" y="1593203"/>
              </a:lnTo>
              <a:lnTo>
                <a:pt x="48005" y="1798299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511A4A5-2F43-4DDC-A73B-EFF983200E78}">
      <dsp:nvSpPr>
        <dsp:cNvPr id="0" name=""/>
        <dsp:cNvSpPr/>
      </dsp:nvSpPr>
      <dsp:spPr>
        <a:xfrm>
          <a:off x="1223616" y="1150289"/>
          <a:ext cx="2369823" cy="1798299"/>
        </a:xfrm>
        <a:custGeom>
          <a:avLst/>
          <a:gdLst/>
          <a:ahLst/>
          <a:cxnLst/>
          <a:rect l="0" t="0" r="0" b="0"/>
          <a:pathLst>
            <a:path>
              <a:moveTo>
                <a:pt x="2369823" y="0"/>
              </a:moveTo>
              <a:lnTo>
                <a:pt x="2369823" y="1593203"/>
              </a:lnTo>
              <a:lnTo>
                <a:pt x="0" y="1593203"/>
              </a:lnTo>
              <a:lnTo>
                <a:pt x="0" y="1798299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50B6905-7759-4441-B29D-3D12C134D01B}">
      <dsp:nvSpPr>
        <dsp:cNvPr id="0" name=""/>
        <dsp:cNvSpPr/>
      </dsp:nvSpPr>
      <dsp:spPr>
        <a:xfrm>
          <a:off x="2326548" y="0"/>
          <a:ext cx="2533783" cy="1150289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/>
            <a:t>Coordinador(a) de Equipamiento, Telecomunicaciones y Soporte </a:t>
          </a:r>
          <a:r>
            <a:rPr lang="es-ES" sz="1200" kern="1200" dirty="0" smtClean="0"/>
            <a:t>Técnico</a:t>
          </a:r>
        </a:p>
      </dsp:txBody>
      <dsp:txXfrm>
        <a:off x="2326548" y="0"/>
        <a:ext cx="2533783" cy="1150289"/>
      </dsp:txXfrm>
    </dsp:sp>
    <dsp:sp modelId="{F6BBEC83-E208-4CDC-AF15-4EEBE065CBE1}">
      <dsp:nvSpPr>
        <dsp:cNvPr id="0" name=""/>
        <dsp:cNvSpPr/>
      </dsp:nvSpPr>
      <dsp:spPr>
        <a:xfrm>
          <a:off x="238556" y="2948589"/>
          <a:ext cx="1970119" cy="1046354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sz="1200" kern="1200" dirty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Analista en </a:t>
          </a:r>
          <a:r>
            <a:rPr lang="es-MX" sz="1200" kern="1200" dirty="0" smtClean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Redes</a:t>
          </a:r>
        </a:p>
      </dsp:txBody>
      <dsp:txXfrm>
        <a:off x="238556" y="2948589"/>
        <a:ext cx="1970119" cy="1046354"/>
      </dsp:txXfrm>
    </dsp:sp>
    <dsp:sp modelId="{62F575BD-4ABE-4050-8344-31020A431BE9}">
      <dsp:nvSpPr>
        <dsp:cNvPr id="0" name=""/>
        <dsp:cNvSpPr/>
      </dsp:nvSpPr>
      <dsp:spPr>
        <a:xfrm>
          <a:off x="2610665" y="2948589"/>
          <a:ext cx="1970119" cy="1046354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sz="1200" kern="1200" dirty="0" smtClean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Analistas</a:t>
          </a:r>
        </a:p>
      </dsp:txBody>
      <dsp:txXfrm>
        <a:off x="2610665" y="2948589"/>
        <a:ext cx="1970119" cy="1046354"/>
      </dsp:txXfrm>
    </dsp:sp>
    <dsp:sp modelId="{72EF0FA2-707D-4E02-AE13-A46BA56EA465}">
      <dsp:nvSpPr>
        <dsp:cNvPr id="0" name=""/>
        <dsp:cNvSpPr/>
      </dsp:nvSpPr>
      <dsp:spPr>
        <a:xfrm>
          <a:off x="4985469" y="2948589"/>
          <a:ext cx="1970119" cy="1046354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/>
            <a:t>Técnico(a</a:t>
          </a:r>
          <a:r>
            <a:rPr lang="es-MX" sz="1200" kern="1200" dirty="0" smtClean="0"/>
            <a:t>)</a:t>
          </a:r>
        </a:p>
      </dsp:txBody>
      <dsp:txXfrm>
        <a:off x="4985469" y="2948589"/>
        <a:ext cx="1970119" cy="1046354"/>
      </dsp:txXfrm>
    </dsp:sp>
    <dsp:sp modelId="{358F4EC1-E925-4C5D-BB5A-4E26E095115D}">
      <dsp:nvSpPr>
        <dsp:cNvPr id="0" name=""/>
        <dsp:cNvSpPr/>
      </dsp:nvSpPr>
      <dsp:spPr>
        <a:xfrm>
          <a:off x="1827577" y="1584291"/>
          <a:ext cx="1545061" cy="80932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Supervisor(a) de </a:t>
          </a:r>
          <a:r>
            <a:rPr lang="es-MX" sz="1200" kern="1200" dirty="0" smtClean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Tecnología</a:t>
          </a:r>
        </a:p>
      </dsp:txBody>
      <dsp:txXfrm>
        <a:off x="1827577" y="1584291"/>
        <a:ext cx="1545061" cy="809321"/>
      </dsp:txXfrm>
    </dsp:sp>
  </dsp:spTree>
</dsp:drawing>
</file>

<file path=ppt/diagrams/drawing5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CADFBC4-36C6-4646-9CBC-457490BD58A9}">
      <dsp:nvSpPr>
        <dsp:cNvPr id="0" name=""/>
        <dsp:cNvSpPr/>
      </dsp:nvSpPr>
      <dsp:spPr>
        <a:xfrm>
          <a:off x="1650152" y="1656381"/>
          <a:ext cx="416543" cy="805892"/>
        </a:xfrm>
        <a:custGeom>
          <a:avLst/>
          <a:gdLst/>
          <a:ahLst/>
          <a:cxnLst/>
          <a:rect l="0" t="0" r="0" b="0"/>
          <a:pathLst>
            <a:path>
              <a:moveTo>
                <a:pt x="416543" y="0"/>
              </a:moveTo>
              <a:lnTo>
                <a:pt x="416543" y="805892"/>
              </a:lnTo>
              <a:lnTo>
                <a:pt x="0" y="805892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B629531-8094-48B1-A912-03163CE2EB0E}">
      <dsp:nvSpPr>
        <dsp:cNvPr id="0" name=""/>
        <dsp:cNvSpPr/>
      </dsp:nvSpPr>
      <dsp:spPr>
        <a:xfrm>
          <a:off x="2020976" y="1656381"/>
          <a:ext cx="91440" cy="1640940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362767"/>
              </a:lnTo>
              <a:lnTo>
                <a:pt x="47442" y="1362767"/>
              </a:lnTo>
              <a:lnTo>
                <a:pt x="47442" y="1640940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6D99192-4F64-487A-BE9B-B4D3790AE7BC}">
      <dsp:nvSpPr>
        <dsp:cNvPr id="0" name=""/>
        <dsp:cNvSpPr/>
      </dsp:nvSpPr>
      <dsp:spPr>
        <a:xfrm>
          <a:off x="904742" y="414287"/>
          <a:ext cx="2323907" cy="1242093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/>
            <a:t>Coordinador(a) de Sistemas, Tecnología y </a:t>
          </a:r>
          <a:r>
            <a:rPr lang="es-ES" sz="1200" kern="1200" dirty="0" smtClean="0"/>
            <a:t>Seguridad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 smtClean="0"/>
            <a:t>240792</a:t>
          </a:r>
          <a:endParaRPr lang="es-ES" sz="1200" kern="1200" dirty="0"/>
        </a:p>
      </dsp:txBody>
      <dsp:txXfrm>
        <a:off x="904742" y="414287"/>
        <a:ext cx="2323907" cy="1242093"/>
      </dsp:txXfrm>
    </dsp:sp>
    <dsp:sp modelId="{0E4A1FB2-B936-4A45-9B17-4DC72B6EC80F}">
      <dsp:nvSpPr>
        <dsp:cNvPr id="0" name=""/>
        <dsp:cNvSpPr/>
      </dsp:nvSpPr>
      <dsp:spPr>
        <a:xfrm>
          <a:off x="1106801" y="3297321"/>
          <a:ext cx="1923232" cy="1081826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/>
            <a:t>Jefe(a) de Sistemas, </a:t>
          </a:r>
          <a:br>
            <a:rPr lang="es-ES" sz="1200" kern="1200" dirty="0"/>
          </a:br>
          <a:r>
            <a:rPr lang="es-ES" sz="1200" kern="1200" dirty="0"/>
            <a:t>Tecnología y </a:t>
          </a:r>
          <a:r>
            <a:rPr lang="es-ES" sz="1200" kern="1200" dirty="0" smtClean="0"/>
            <a:t>Seguridad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altLang="es-MX" sz="1200" b="0" i="0" u="none" kern="1200" dirty="0" smtClean="0"/>
            <a:t>241059</a:t>
          </a:r>
          <a:endParaRPr lang="es-ES" sz="1200" kern="1200" dirty="0" smtClean="0"/>
        </a:p>
      </dsp:txBody>
      <dsp:txXfrm>
        <a:off x="1106801" y="3297321"/>
        <a:ext cx="1923232" cy="1081826"/>
      </dsp:txXfrm>
    </dsp:sp>
    <dsp:sp modelId="{5A85CEA1-E22E-435A-8F8C-CD2C74267CE1}">
      <dsp:nvSpPr>
        <dsp:cNvPr id="0" name=""/>
        <dsp:cNvSpPr/>
      </dsp:nvSpPr>
      <dsp:spPr>
        <a:xfrm>
          <a:off x="238836" y="2098980"/>
          <a:ext cx="1411315" cy="72658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/>
            <a:t>Abogado(a</a:t>
          </a:r>
          <a:r>
            <a:rPr lang="es-ES" sz="1200" kern="1200" dirty="0" smtClean="0"/>
            <a:t>)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101394</a:t>
          </a:r>
          <a:endParaRPr lang="es-ES" sz="1200" kern="1200" dirty="0"/>
        </a:p>
      </dsp:txBody>
      <dsp:txXfrm>
        <a:off x="238836" y="2098980"/>
        <a:ext cx="1411315" cy="726587"/>
      </dsp:txXfrm>
    </dsp:sp>
  </dsp:spTree>
</dsp:drawing>
</file>

<file path=ppt/diagrams/drawing5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D2C9D0A-22B3-4645-9D7F-371C7FA4AC36}">
      <dsp:nvSpPr>
        <dsp:cNvPr id="0" name=""/>
        <dsp:cNvSpPr/>
      </dsp:nvSpPr>
      <dsp:spPr>
        <a:xfrm>
          <a:off x="6388621" y="4366309"/>
          <a:ext cx="91440" cy="204253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04253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22FD797-93CC-41AC-B6F1-3F13C82E0A9B}">
      <dsp:nvSpPr>
        <dsp:cNvPr id="0" name=""/>
        <dsp:cNvSpPr/>
      </dsp:nvSpPr>
      <dsp:spPr>
        <a:xfrm>
          <a:off x="6388621" y="3013703"/>
          <a:ext cx="91440" cy="274434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74434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44C7A60-B8DD-4BC6-BF0A-4222C9704BC0}">
      <dsp:nvSpPr>
        <dsp:cNvPr id="0" name=""/>
        <dsp:cNvSpPr/>
      </dsp:nvSpPr>
      <dsp:spPr>
        <a:xfrm>
          <a:off x="3758215" y="1540560"/>
          <a:ext cx="2676125" cy="56283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80010"/>
              </a:lnTo>
              <a:lnTo>
                <a:pt x="2676125" y="280010"/>
              </a:lnTo>
              <a:lnTo>
                <a:pt x="2676125" y="562835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BAD79A7-2A75-4D26-B1D1-6F74DE6AC26F}">
      <dsp:nvSpPr>
        <dsp:cNvPr id="0" name=""/>
        <dsp:cNvSpPr/>
      </dsp:nvSpPr>
      <dsp:spPr>
        <a:xfrm>
          <a:off x="3714434" y="4376652"/>
          <a:ext cx="91440" cy="282650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82650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44E1B4F-E979-4633-B697-313E17157769}">
      <dsp:nvSpPr>
        <dsp:cNvPr id="0" name=""/>
        <dsp:cNvSpPr/>
      </dsp:nvSpPr>
      <dsp:spPr>
        <a:xfrm>
          <a:off x="3714434" y="3010000"/>
          <a:ext cx="91440" cy="288481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88481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CDAD89B-FFB8-4101-8BAE-31571B63214F}">
      <dsp:nvSpPr>
        <dsp:cNvPr id="0" name=""/>
        <dsp:cNvSpPr/>
      </dsp:nvSpPr>
      <dsp:spPr>
        <a:xfrm>
          <a:off x="3712495" y="1540560"/>
          <a:ext cx="91440" cy="559132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76306"/>
              </a:lnTo>
              <a:lnTo>
                <a:pt x="47659" y="276306"/>
              </a:lnTo>
              <a:lnTo>
                <a:pt x="47659" y="559132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94D2862-B83F-47D9-A91F-9F7E79D4B727}">
      <dsp:nvSpPr>
        <dsp:cNvPr id="0" name=""/>
        <dsp:cNvSpPr/>
      </dsp:nvSpPr>
      <dsp:spPr>
        <a:xfrm>
          <a:off x="1012558" y="4377447"/>
          <a:ext cx="91440" cy="264859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64859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3FDE6E5-60BC-4630-8769-06F09AB1F91C}">
      <dsp:nvSpPr>
        <dsp:cNvPr id="0" name=""/>
        <dsp:cNvSpPr/>
      </dsp:nvSpPr>
      <dsp:spPr>
        <a:xfrm>
          <a:off x="1012558" y="3015091"/>
          <a:ext cx="91440" cy="284185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84185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E464432-9A5E-4F65-A3FB-B0D1616F2066}">
      <dsp:nvSpPr>
        <dsp:cNvPr id="0" name=""/>
        <dsp:cNvSpPr/>
      </dsp:nvSpPr>
      <dsp:spPr>
        <a:xfrm>
          <a:off x="1058278" y="1540560"/>
          <a:ext cx="2699936" cy="564223"/>
        </a:xfrm>
        <a:custGeom>
          <a:avLst/>
          <a:gdLst/>
          <a:ahLst/>
          <a:cxnLst/>
          <a:rect l="0" t="0" r="0" b="0"/>
          <a:pathLst>
            <a:path>
              <a:moveTo>
                <a:pt x="2699936" y="0"/>
              </a:moveTo>
              <a:lnTo>
                <a:pt x="2699936" y="281397"/>
              </a:lnTo>
              <a:lnTo>
                <a:pt x="0" y="281397"/>
              </a:lnTo>
              <a:lnTo>
                <a:pt x="0" y="564223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8A76EEA-1048-4BA6-BFEB-52A697A9BFC9}">
      <dsp:nvSpPr>
        <dsp:cNvPr id="0" name=""/>
        <dsp:cNvSpPr/>
      </dsp:nvSpPr>
      <dsp:spPr>
        <a:xfrm>
          <a:off x="2624220" y="498335"/>
          <a:ext cx="2267990" cy="1042224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 smtClean="0">
              <a:solidFill>
                <a:schemeClr val="tx1"/>
              </a:solidFill>
            </a:rPr>
            <a:t>Área de Análisis, Audio y Video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2624220" y="498335"/>
        <a:ext cx="2267990" cy="1042224"/>
      </dsp:txXfrm>
    </dsp:sp>
    <dsp:sp modelId="{499BD5B1-D141-4768-B228-8DEC84914B9D}">
      <dsp:nvSpPr>
        <dsp:cNvPr id="0" name=""/>
        <dsp:cNvSpPr/>
      </dsp:nvSpPr>
      <dsp:spPr>
        <a:xfrm>
          <a:off x="0" y="2104783"/>
          <a:ext cx="2116557" cy="910307"/>
        </a:xfrm>
        <a:prstGeom prst="rect">
          <a:avLst/>
        </a:prstGeom>
        <a:solidFill>
          <a:schemeClr val="bg1"/>
        </a:solidFill>
        <a:ln>
          <a:solidFill>
            <a:schemeClr val="bg1"/>
          </a:solidFill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/>
            <a:t>Jefe(a) de Monitoreo</a:t>
          </a:r>
        </a:p>
      </dsp:txBody>
      <dsp:txXfrm>
        <a:off x="0" y="2104783"/>
        <a:ext cx="2116557" cy="910307"/>
      </dsp:txXfrm>
    </dsp:sp>
    <dsp:sp modelId="{CC6FE982-1199-4707-A5AF-591E8AC5676A}">
      <dsp:nvSpPr>
        <dsp:cNvPr id="0" name=""/>
        <dsp:cNvSpPr/>
      </dsp:nvSpPr>
      <dsp:spPr>
        <a:xfrm>
          <a:off x="0" y="3299276"/>
          <a:ext cx="2116557" cy="1078170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i="0" u="none" kern="1200" dirty="0" smtClean="0"/>
            <a:t>Supervisores(as) de Monitoreo</a:t>
          </a:r>
        </a:p>
      </dsp:txBody>
      <dsp:txXfrm>
        <a:off x="0" y="3299276"/>
        <a:ext cx="2116557" cy="1078170"/>
      </dsp:txXfrm>
    </dsp:sp>
    <dsp:sp modelId="{E476C9FE-7113-4BA1-90E8-A96988E363EB}">
      <dsp:nvSpPr>
        <dsp:cNvPr id="0" name=""/>
        <dsp:cNvSpPr/>
      </dsp:nvSpPr>
      <dsp:spPr>
        <a:xfrm>
          <a:off x="0" y="4642306"/>
          <a:ext cx="2116557" cy="1073914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 smtClean="0"/>
            <a:t>Operadores(as) de Monitoreo</a:t>
          </a:r>
        </a:p>
      </dsp:txBody>
      <dsp:txXfrm>
        <a:off x="0" y="4642306"/>
        <a:ext cx="2116557" cy="1073914"/>
      </dsp:txXfrm>
    </dsp:sp>
    <dsp:sp modelId="{94B27260-5CFB-4FCB-AE44-2F2498C5C0B4}">
      <dsp:nvSpPr>
        <dsp:cNvPr id="0" name=""/>
        <dsp:cNvSpPr/>
      </dsp:nvSpPr>
      <dsp:spPr>
        <a:xfrm>
          <a:off x="2701876" y="2099693"/>
          <a:ext cx="2116557" cy="910307"/>
        </a:xfrm>
        <a:prstGeom prst="rect">
          <a:avLst/>
        </a:prstGeom>
        <a:solidFill>
          <a:schemeClr val="bg1"/>
        </a:solidFill>
        <a:ln>
          <a:solidFill>
            <a:schemeClr val="bg1"/>
          </a:solidFill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/>
            <a:t>Jefe(a) de Análisis y Video</a:t>
          </a:r>
        </a:p>
      </dsp:txBody>
      <dsp:txXfrm>
        <a:off x="2701876" y="2099693"/>
        <a:ext cx="2116557" cy="910307"/>
      </dsp:txXfrm>
    </dsp:sp>
    <dsp:sp modelId="{52A3B2BA-AA78-4D96-8434-DBB354480C3E}">
      <dsp:nvSpPr>
        <dsp:cNvPr id="0" name=""/>
        <dsp:cNvSpPr/>
      </dsp:nvSpPr>
      <dsp:spPr>
        <a:xfrm>
          <a:off x="2701876" y="3298482"/>
          <a:ext cx="2116557" cy="107817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solidFill>
            <a:schemeClr val="bg1"/>
          </a:solidFill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/>
            <a:t>Supervisor(a) de </a:t>
          </a:r>
          <a:br>
            <a:rPr lang="es-MX" sz="1200" kern="1200" dirty="0" smtClean="0"/>
          </a:br>
          <a:r>
            <a:rPr lang="es-MX" sz="1200" kern="1200" dirty="0" smtClean="0"/>
            <a:t>Análisis de Video</a:t>
          </a:r>
        </a:p>
      </dsp:txBody>
      <dsp:txXfrm>
        <a:off x="2701876" y="3298482"/>
        <a:ext cx="2116557" cy="1078170"/>
      </dsp:txXfrm>
    </dsp:sp>
    <dsp:sp modelId="{DDCADBC0-A3BA-43E6-A8AA-5087D350E59B}">
      <dsp:nvSpPr>
        <dsp:cNvPr id="0" name=""/>
        <dsp:cNvSpPr/>
      </dsp:nvSpPr>
      <dsp:spPr>
        <a:xfrm>
          <a:off x="2701876" y="4659303"/>
          <a:ext cx="2116557" cy="101186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solidFill>
            <a:schemeClr val="bg1"/>
          </a:solidFill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 smtClean="0"/>
            <a:t>Analistas de Audio y Video</a:t>
          </a:r>
        </a:p>
      </dsp:txBody>
      <dsp:txXfrm>
        <a:off x="2701876" y="4659303"/>
        <a:ext cx="2116557" cy="1011868"/>
      </dsp:txXfrm>
    </dsp:sp>
    <dsp:sp modelId="{5EE88082-2EA4-464A-8F21-9F070BA6E9CC}">
      <dsp:nvSpPr>
        <dsp:cNvPr id="0" name=""/>
        <dsp:cNvSpPr/>
      </dsp:nvSpPr>
      <dsp:spPr>
        <a:xfrm>
          <a:off x="5376062" y="2103396"/>
          <a:ext cx="2116557" cy="910307"/>
        </a:xfrm>
        <a:prstGeom prst="rect">
          <a:avLst/>
        </a:prstGeom>
        <a:solidFill>
          <a:schemeClr val="bg1"/>
        </a:solidFill>
        <a:ln>
          <a:solidFill>
            <a:schemeClr val="bg1"/>
          </a:solidFill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altLang="es-MX" sz="1200" b="0" i="0" u="none" kern="1200" dirty="0" smtClean="0"/>
            <a:t>Jefe(a) de Radio</a:t>
          </a:r>
        </a:p>
      </dsp:txBody>
      <dsp:txXfrm>
        <a:off x="5376062" y="2103396"/>
        <a:ext cx="2116557" cy="910307"/>
      </dsp:txXfrm>
    </dsp:sp>
    <dsp:sp modelId="{1087945E-17F3-4140-BF02-2483942C491D}">
      <dsp:nvSpPr>
        <dsp:cNvPr id="0" name=""/>
        <dsp:cNvSpPr/>
      </dsp:nvSpPr>
      <dsp:spPr>
        <a:xfrm>
          <a:off x="5376062" y="3288138"/>
          <a:ext cx="2116557" cy="1078170"/>
        </a:xfrm>
        <a:prstGeom prst="rect">
          <a:avLst/>
        </a:prstGeom>
        <a:solidFill>
          <a:schemeClr val="bg1"/>
        </a:solidFill>
        <a:ln>
          <a:solidFill>
            <a:schemeClr val="bg1"/>
          </a:solidFill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b="0" i="0" u="none" kern="1200" dirty="0" smtClean="0"/>
            <a:t>Supervisor(a) de Radio</a:t>
          </a:r>
        </a:p>
      </dsp:txBody>
      <dsp:txXfrm>
        <a:off x="5376062" y="3288138"/>
        <a:ext cx="2116557" cy="1078170"/>
      </dsp:txXfrm>
    </dsp:sp>
    <dsp:sp modelId="{B46AD5AF-5524-49EA-9F53-8830E955296B}">
      <dsp:nvSpPr>
        <dsp:cNvPr id="0" name=""/>
        <dsp:cNvSpPr/>
      </dsp:nvSpPr>
      <dsp:spPr>
        <a:xfrm>
          <a:off x="5376062" y="4570563"/>
          <a:ext cx="2116557" cy="1073914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b="0" i="0" u="none" kern="1200" dirty="0" smtClean="0"/>
            <a:t>Operadores(as) Radio Central</a:t>
          </a:r>
        </a:p>
      </dsp:txBody>
      <dsp:txXfrm>
        <a:off x="5376062" y="4570563"/>
        <a:ext cx="2116557" cy="1073914"/>
      </dsp:txXfrm>
    </dsp:sp>
  </dsp:spTree>
</dsp:drawing>
</file>

<file path=ppt/diagrams/drawing5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A68D7B0-AD4F-4F23-B4CA-ECAC9A9C0C70}">
      <dsp:nvSpPr>
        <dsp:cNvPr id="0" name=""/>
        <dsp:cNvSpPr/>
      </dsp:nvSpPr>
      <dsp:spPr>
        <a:xfrm>
          <a:off x="2586025" y="2015892"/>
          <a:ext cx="1399202" cy="83393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35690"/>
              </a:lnTo>
              <a:lnTo>
                <a:pt x="1399202" y="635690"/>
              </a:lnTo>
              <a:lnTo>
                <a:pt x="1399202" y="833936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0AE7D5A-134A-4C1C-9138-ECF3B5F78246}">
      <dsp:nvSpPr>
        <dsp:cNvPr id="0" name=""/>
        <dsp:cNvSpPr/>
      </dsp:nvSpPr>
      <dsp:spPr>
        <a:xfrm>
          <a:off x="1196338" y="2015892"/>
          <a:ext cx="1389686" cy="833936"/>
        </a:xfrm>
        <a:custGeom>
          <a:avLst/>
          <a:gdLst/>
          <a:ahLst/>
          <a:cxnLst/>
          <a:rect l="0" t="0" r="0" b="0"/>
          <a:pathLst>
            <a:path>
              <a:moveTo>
                <a:pt x="1389686" y="0"/>
              </a:moveTo>
              <a:lnTo>
                <a:pt x="1389686" y="635690"/>
              </a:lnTo>
              <a:lnTo>
                <a:pt x="0" y="635690"/>
              </a:lnTo>
              <a:lnTo>
                <a:pt x="0" y="833936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401BDEB-C383-46DD-94CF-B8DAC493CDAE}">
      <dsp:nvSpPr>
        <dsp:cNvPr id="0" name=""/>
        <dsp:cNvSpPr/>
      </dsp:nvSpPr>
      <dsp:spPr>
        <a:xfrm>
          <a:off x="1182027" y="396815"/>
          <a:ext cx="2807995" cy="161907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/>
            <a:t>Director(a) de Comando, Control, Comunicaciones y </a:t>
          </a:r>
          <a:r>
            <a:rPr lang="es-MX" altLang="es-MX" sz="1200" kern="1200" dirty="0" smtClean="0"/>
            <a:t>Cómputo</a:t>
          </a:r>
          <a:endParaRPr lang="es-MX" altLang="es-MX" sz="1200" kern="1200" dirty="0"/>
        </a:p>
      </dsp:txBody>
      <dsp:txXfrm>
        <a:off x="1182027" y="396815"/>
        <a:ext cx="2807995" cy="1619076"/>
      </dsp:txXfrm>
    </dsp:sp>
    <dsp:sp modelId="{5F960542-94A4-4F9E-B75D-DBD5FCFB6474}">
      <dsp:nvSpPr>
        <dsp:cNvPr id="0" name=""/>
        <dsp:cNvSpPr/>
      </dsp:nvSpPr>
      <dsp:spPr>
        <a:xfrm>
          <a:off x="140" y="2849828"/>
          <a:ext cx="2392396" cy="143381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/>
            <a:t>Coordinador(a) de Despacho y Atención a Emergencias</a:t>
          </a:r>
          <a:endParaRPr lang="es-MX" altLang="es-MX" sz="1200" kern="1200" dirty="0">
            <a:latin typeface="+mn-lt"/>
          </a:endParaRPr>
        </a:p>
      </dsp:txBody>
      <dsp:txXfrm>
        <a:off x="140" y="2849828"/>
        <a:ext cx="2392396" cy="1433819"/>
      </dsp:txXfrm>
    </dsp:sp>
    <dsp:sp modelId="{BE393EA6-436B-4E8E-98D3-7FC4A3B6FD72}">
      <dsp:nvSpPr>
        <dsp:cNvPr id="0" name=""/>
        <dsp:cNvSpPr/>
      </dsp:nvSpPr>
      <dsp:spPr>
        <a:xfrm>
          <a:off x="2789029" y="2849828"/>
          <a:ext cx="2392396" cy="143381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/>
            <a:t>Coordinador(a) de Monitoreo y Análisis</a:t>
          </a:r>
          <a:endParaRPr lang="es-MX" altLang="es-MX" sz="1200" kern="1200" dirty="0">
            <a:latin typeface="+mn-lt"/>
          </a:endParaRPr>
        </a:p>
      </dsp:txBody>
      <dsp:txXfrm>
        <a:off x="2789029" y="2849828"/>
        <a:ext cx="2392396" cy="1433819"/>
      </dsp:txXfrm>
    </dsp:sp>
  </dsp:spTree>
</dsp:drawing>
</file>

<file path=ppt/diagrams/drawing5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0F54C93-52D4-4ED5-9C70-D35B812DA872}">
      <dsp:nvSpPr>
        <dsp:cNvPr id="0" name=""/>
        <dsp:cNvSpPr/>
      </dsp:nvSpPr>
      <dsp:spPr>
        <a:xfrm>
          <a:off x="5176634" y="749799"/>
          <a:ext cx="1323835" cy="35142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64205"/>
              </a:lnTo>
              <a:lnTo>
                <a:pt x="1323835" y="164205"/>
              </a:lnTo>
              <a:lnTo>
                <a:pt x="1323835" y="351421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60EC1B1-174F-4E82-AD7B-70A70647DEEF}">
      <dsp:nvSpPr>
        <dsp:cNvPr id="0" name=""/>
        <dsp:cNvSpPr/>
      </dsp:nvSpPr>
      <dsp:spPr>
        <a:xfrm>
          <a:off x="3856346" y="2631634"/>
          <a:ext cx="1569560" cy="49679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09582"/>
              </a:lnTo>
              <a:lnTo>
                <a:pt x="1569560" y="309582"/>
              </a:lnTo>
              <a:lnTo>
                <a:pt x="1569560" y="496798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53C5E24-7A66-4A93-A2C9-8C59AC26D38A}">
      <dsp:nvSpPr>
        <dsp:cNvPr id="0" name=""/>
        <dsp:cNvSpPr/>
      </dsp:nvSpPr>
      <dsp:spPr>
        <a:xfrm>
          <a:off x="2160002" y="2631634"/>
          <a:ext cx="1696344" cy="496798"/>
        </a:xfrm>
        <a:custGeom>
          <a:avLst/>
          <a:gdLst/>
          <a:ahLst/>
          <a:cxnLst/>
          <a:rect l="0" t="0" r="0" b="0"/>
          <a:pathLst>
            <a:path>
              <a:moveTo>
                <a:pt x="1696344" y="0"/>
              </a:moveTo>
              <a:lnTo>
                <a:pt x="1696344" y="309582"/>
              </a:lnTo>
              <a:lnTo>
                <a:pt x="0" y="309582"/>
              </a:lnTo>
              <a:lnTo>
                <a:pt x="0" y="496798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45732AF-2C44-44F3-84F6-1B740BC166DC}">
      <dsp:nvSpPr>
        <dsp:cNvPr id="0" name=""/>
        <dsp:cNvSpPr/>
      </dsp:nvSpPr>
      <dsp:spPr>
        <a:xfrm>
          <a:off x="3808932" y="1745669"/>
          <a:ext cx="91440" cy="278246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91031"/>
              </a:lnTo>
              <a:lnTo>
                <a:pt x="47413" y="91031"/>
              </a:lnTo>
              <a:lnTo>
                <a:pt x="47413" y="278246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1DD8C54-B406-4FB5-BDF7-1F13B4EC4E19}">
      <dsp:nvSpPr>
        <dsp:cNvPr id="0" name=""/>
        <dsp:cNvSpPr/>
      </dsp:nvSpPr>
      <dsp:spPr>
        <a:xfrm>
          <a:off x="3854652" y="749799"/>
          <a:ext cx="1321981" cy="351421"/>
        </a:xfrm>
        <a:custGeom>
          <a:avLst/>
          <a:gdLst/>
          <a:ahLst/>
          <a:cxnLst/>
          <a:rect l="0" t="0" r="0" b="0"/>
          <a:pathLst>
            <a:path>
              <a:moveTo>
                <a:pt x="1321981" y="0"/>
              </a:moveTo>
              <a:lnTo>
                <a:pt x="1321981" y="164205"/>
              </a:lnTo>
              <a:lnTo>
                <a:pt x="0" y="164205"/>
              </a:lnTo>
              <a:lnTo>
                <a:pt x="0" y="351421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6D99192-4F64-487A-BE9B-B4D3790AE7BC}">
      <dsp:nvSpPr>
        <dsp:cNvPr id="0" name=""/>
        <dsp:cNvSpPr/>
      </dsp:nvSpPr>
      <dsp:spPr>
        <a:xfrm>
          <a:off x="4114632" y="1"/>
          <a:ext cx="2124003" cy="749797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/>
            <a:t>Coordinador(a) de Despacho y Atención a </a:t>
          </a:r>
          <a:r>
            <a:rPr lang="es-MX" altLang="es-MX" sz="1200" kern="1200" dirty="0" smtClean="0"/>
            <a:t>Emergencias</a:t>
          </a:r>
          <a:endParaRPr lang="es-MX" altLang="es-MX" sz="1200" kern="1200" dirty="0"/>
        </a:p>
      </dsp:txBody>
      <dsp:txXfrm>
        <a:off x="4114632" y="1"/>
        <a:ext cx="2124003" cy="749797"/>
      </dsp:txXfrm>
    </dsp:sp>
    <dsp:sp modelId="{E9C7C7FB-5791-4853-9E5A-DCFB57DAB1F8}">
      <dsp:nvSpPr>
        <dsp:cNvPr id="0" name=""/>
        <dsp:cNvSpPr/>
      </dsp:nvSpPr>
      <dsp:spPr>
        <a:xfrm>
          <a:off x="2720653" y="1101220"/>
          <a:ext cx="2267998" cy="644448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ES" altLang="es-MX" sz="1200" b="0" i="0" u="none" kern="1200" dirty="0" smtClean="0"/>
            <a:t>Área de Radio</a:t>
          </a:r>
          <a:endParaRPr lang="es-ES" altLang="es-MX" sz="1200" b="0" i="0" u="none" kern="1200" dirty="0"/>
        </a:p>
      </dsp:txBody>
      <dsp:txXfrm>
        <a:off x="2720653" y="1101220"/>
        <a:ext cx="2267998" cy="644448"/>
      </dsp:txXfrm>
    </dsp:sp>
    <dsp:sp modelId="{C21FB79D-DB32-42E0-85AB-FDC784C29599}">
      <dsp:nvSpPr>
        <dsp:cNvPr id="0" name=""/>
        <dsp:cNvSpPr/>
      </dsp:nvSpPr>
      <dsp:spPr>
        <a:xfrm>
          <a:off x="2722347" y="2023915"/>
          <a:ext cx="2267998" cy="60771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b="0" i="0" u="none" kern="1200" dirty="0"/>
            <a:t>Supervisores(as) de </a:t>
          </a:r>
          <a:r>
            <a:rPr lang="es-MX" altLang="es-MX" sz="1200" b="0" i="0" u="none" kern="1200" dirty="0" smtClean="0"/>
            <a:t>Radio</a:t>
          </a:r>
          <a:endParaRPr lang="es-ES" sz="1200" kern="1200" dirty="0"/>
        </a:p>
      </dsp:txBody>
      <dsp:txXfrm>
        <a:off x="2722347" y="2023915"/>
        <a:ext cx="2267998" cy="607718"/>
      </dsp:txXfrm>
    </dsp:sp>
    <dsp:sp modelId="{1974DAC8-FAF9-4D7C-9C80-A56DB14AD3E0}">
      <dsp:nvSpPr>
        <dsp:cNvPr id="0" name=""/>
        <dsp:cNvSpPr/>
      </dsp:nvSpPr>
      <dsp:spPr>
        <a:xfrm>
          <a:off x="0" y="3128433"/>
          <a:ext cx="4320004" cy="206762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b="0" i="0" u="none" kern="1200" dirty="0"/>
            <a:t>Operadores(as) Radio </a:t>
          </a:r>
          <a:r>
            <a:rPr lang="es-MX" altLang="es-MX" sz="1200" b="0" i="0" u="none" kern="1200" dirty="0" smtClean="0"/>
            <a:t>Central</a:t>
          </a:r>
          <a:endParaRPr lang="es-ES" sz="1200" kern="1200" dirty="0"/>
        </a:p>
      </dsp:txBody>
      <dsp:txXfrm>
        <a:off x="0" y="3128433"/>
        <a:ext cx="4320004" cy="2067624"/>
      </dsp:txXfrm>
    </dsp:sp>
    <dsp:sp modelId="{078791C0-B9CE-46AB-8517-8DBD7F982F88}">
      <dsp:nvSpPr>
        <dsp:cNvPr id="0" name=""/>
        <dsp:cNvSpPr/>
      </dsp:nvSpPr>
      <dsp:spPr>
        <a:xfrm>
          <a:off x="4735911" y="3128433"/>
          <a:ext cx="1379991" cy="65999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b="0" i="0" u="none" kern="1200" dirty="0" smtClean="0"/>
            <a:t>Auxiliares</a:t>
          </a:r>
          <a:endParaRPr lang="es-ES" sz="1200" kern="1200" dirty="0"/>
        </a:p>
      </dsp:txBody>
      <dsp:txXfrm>
        <a:off x="4735911" y="3128433"/>
        <a:ext cx="1379991" cy="659996"/>
      </dsp:txXfrm>
    </dsp:sp>
    <dsp:sp modelId="{C483119D-4248-4FB6-A51A-FF463787E698}">
      <dsp:nvSpPr>
        <dsp:cNvPr id="0" name=""/>
        <dsp:cNvSpPr/>
      </dsp:nvSpPr>
      <dsp:spPr>
        <a:xfrm>
          <a:off x="5366470" y="1101220"/>
          <a:ext cx="2267998" cy="644448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altLang="es-MX" sz="1200" b="0" i="0" u="none" kern="1200" dirty="0"/>
            <a:t>Jefe(a) de Plataforma </a:t>
          </a:r>
          <a:r>
            <a:rPr lang="es-ES" altLang="es-MX" sz="1200" b="0" i="0" u="none" kern="1200" dirty="0" smtClean="0"/>
            <a:t>México</a:t>
          </a:r>
          <a:endParaRPr lang="es-ES" altLang="es-MX" sz="1200" b="0" i="0" u="none" kern="1200" dirty="0"/>
        </a:p>
      </dsp:txBody>
      <dsp:txXfrm>
        <a:off x="5366470" y="1101220"/>
        <a:ext cx="2267998" cy="644448"/>
      </dsp:txXfrm>
    </dsp:sp>
  </dsp:spTree>
</dsp:drawing>
</file>

<file path=ppt/diagrams/drawing5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2882D1C-F65C-41E4-82E5-22924839F07C}">
      <dsp:nvSpPr>
        <dsp:cNvPr id="0" name=""/>
        <dsp:cNvSpPr/>
      </dsp:nvSpPr>
      <dsp:spPr>
        <a:xfrm>
          <a:off x="6251309" y="2488706"/>
          <a:ext cx="91440" cy="271011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71011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266C55E-FC81-4E91-A489-9EC8E993875B}">
      <dsp:nvSpPr>
        <dsp:cNvPr id="0" name=""/>
        <dsp:cNvSpPr/>
      </dsp:nvSpPr>
      <dsp:spPr>
        <a:xfrm>
          <a:off x="4123641" y="1376998"/>
          <a:ext cx="2173387" cy="42778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03151"/>
              </a:lnTo>
              <a:lnTo>
                <a:pt x="2173387" y="203151"/>
              </a:lnTo>
              <a:lnTo>
                <a:pt x="2173387" y="427782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237E838-D549-4265-AC36-E2569F4B1A6F}">
      <dsp:nvSpPr>
        <dsp:cNvPr id="0" name=""/>
        <dsp:cNvSpPr/>
      </dsp:nvSpPr>
      <dsp:spPr>
        <a:xfrm>
          <a:off x="1904533" y="2488706"/>
          <a:ext cx="91440" cy="271011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71011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541706F-6E90-4E49-9234-F2BD0CBBED9B}">
      <dsp:nvSpPr>
        <dsp:cNvPr id="0" name=""/>
        <dsp:cNvSpPr/>
      </dsp:nvSpPr>
      <dsp:spPr>
        <a:xfrm>
          <a:off x="1950253" y="1376998"/>
          <a:ext cx="2173387" cy="427782"/>
        </a:xfrm>
        <a:custGeom>
          <a:avLst/>
          <a:gdLst/>
          <a:ahLst/>
          <a:cxnLst/>
          <a:rect l="0" t="0" r="0" b="0"/>
          <a:pathLst>
            <a:path>
              <a:moveTo>
                <a:pt x="2173387" y="0"/>
              </a:moveTo>
              <a:lnTo>
                <a:pt x="2173387" y="203151"/>
              </a:lnTo>
              <a:lnTo>
                <a:pt x="0" y="203151"/>
              </a:lnTo>
              <a:lnTo>
                <a:pt x="0" y="427782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6D99192-4F64-487A-BE9B-B4D3790AE7BC}">
      <dsp:nvSpPr>
        <dsp:cNvPr id="0" name=""/>
        <dsp:cNvSpPr/>
      </dsp:nvSpPr>
      <dsp:spPr>
        <a:xfrm>
          <a:off x="2551686" y="199730"/>
          <a:ext cx="3143910" cy="1177268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/>
            <a:t>Coordinador(a) de Monitoreo y Análisis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i="0" u="none" kern="1200" dirty="0"/>
            <a:t>240687</a:t>
          </a:r>
          <a:endParaRPr lang="es-ES" sz="1200" kern="1200" dirty="0"/>
        </a:p>
      </dsp:txBody>
      <dsp:txXfrm>
        <a:off x="2551686" y="199730"/>
        <a:ext cx="3143910" cy="1177268"/>
      </dsp:txXfrm>
    </dsp:sp>
    <dsp:sp modelId="{A72CDAEB-77F3-4602-8D7C-ED4C7274390F}">
      <dsp:nvSpPr>
        <dsp:cNvPr id="0" name=""/>
        <dsp:cNvSpPr/>
      </dsp:nvSpPr>
      <dsp:spPr>
        <a:xfrm>
          <a:off x="273502" y="1804781"/>
          <a:ext cx="3353501" cy="683925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i="0" u="none" kern="1200" dirty="0"/>
            <a:t>Supervisores(as) de </a:t>
          </a:r>
          <a:r>
            <a:rPr lang="es-MX" sz="1200" b="0" i="0" u="none" kern="1200" dirty="0" smtClean="0"/>
            <a:t>Monitoreo</a:t>
          </a:r>
          <a:endParaRPr lang="es-MX" sz="1200" b="0" i="0" u="none" kern="1200" dirty="0">
            <a:solidFill>
              <a:srgbClr val="FF0000"/>
            </a:solidFill>
          </a:endParaRPr>
        </a:p>
      </dsp:txBody>
      <dsp:txXfrm>
        <a:off x="273502" y="1804781"/>
        <a:ext cx="3353501" cy="683925"/>
      </dsp:txXfrm>
    </dsp:sp>
    <dsp:sp modelId="{A59235C8-787C-4155-AEED-313AE3F5C81E}">
      <dsp:nvSpPr>
        <dsp:cNvPr id="0" name=""/>
        <dsp:cNvSpPr/>
      </dsp:nvSpPr>
      <dsp:spPr>
        <a:xfrm>
          <a:off x="1496" y="2759718"/>
          <a:ext cx="3897514" cy="2640373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/>
            <a:t>Operadores(as) de Monitoreo</a:t>
          </a:r>
          <a:br>
            <a:rPr lang="es-MX" altLang="es-MX" sz="1200" kern="1200" dirty="0"/>
          </a:br>
          <a:endParaRPr lang="es-ES" sz="1200" kern="1200" dirty="0"/>
        </a:p>
      </dsp:txBody>
      <dsp:txXfrm>
        <a:off x="1496" y="2759718"/>
        <a:ext cx="3897514" cy="2640373"/>
      </dsp:txXfrm>
    </dsp:sp>
    <dsp:sp modelId="{2E14FAB5-3778-4E3A-BD6A-455D8E7CCED0}">
      <dsp:nvSpPr>
        <dsp:cNvPr id="0" name=""/>
        <dsp:cNvSpPr/>
      </dsp:nvSpPr>
      <dsp:spPr>
        <a:xfrm>
          <a:off x="4620278" y="1804781"/>
          <a:ext cx="3353501" cy="683925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/>
            <a:t>Supervisor(a) </a:t>
          </a:r>
          <a:r>
            <a:rPr lang="es-MX" sz="1200" kern="1200" dirty="0"/>
            <a:t>de Análisis de </a:t>
          </a:r>
          <a:r>
            <a:rPr lang="es-MX" sz="1200" kern="1200" dirty="0" smtClean="0"/>
            <a:t>Video</a:t>
          </a:r>
          <a:endParaRPr lang="es-MX" sz="1200" kern="1200" dirty="0"/>
        </a:p>
      </dsp:txBody>
      <dsp:txXfrm>
        <a:off x="4620278" y="1804781"/>
        <a:ext cx="3353501" cy="683925"/>
      </dsp:txXfrm>
    </dsp:sp>
    <dsp:sp modelId="{248D610E-5572-4FC7-B989-4A9937C20A80}">
      <dsp:nvSpPr>
        <dsp:cNvPr id="0" name=""/>
        <dsp:cNvSpPr/>
      </dsp:nvSpPr>
      <dsp:spPr>
        <a:xfrm>
          <a:off x="4348272" y="2759718"/>
          <a:ext cx="3897514" cy="2178308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 smtClean="0"/>
            <a:t>Analistas</a:t>
          </a:r>
          <a:endParaRPr lang="es-MX" altLang="es-MX" sz="1200" kern="1200" dirty="0"/>
        </a:p>
      </dsp:txBody>
      <dsp:txXfrm>
        <a:off x="4348272" y="2759718"/>
        <a:ext cx="3897514" cy="2178308"/>
      </dsp:txXfrm>
    </dsp:sp>
  </dsp:spTree>
</dsp:drawing>
</file>

<file path=ppt/diagrams/drawing5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A06A02A-7F22-4534-8F2A-9370BF14A3B5}">
      <dsp:nvSpPr>
        <dsp:cNvPr id="0" name=""/>
        <dsp:cNvSpPr/>
      </dsp:nvSpPr>
      <dsp:spPr>
        <a:xfrm>
          <a:off x="3261814" y="1500053"/>
          <a:ext cx="285904" cy="90211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02113"/>
              </a:lnTo>
              <a:lnTo>
                <a:pt x="285904" y="902113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7A7C989-AE90-47A3-A30B-254F1100553E}">
      <dsp:nvSpPr>
        <dsp:cNvPr id="0" name=""/>
        <dsp:cNvSpPr/>
      </dsp:nvSpPr>
      <dsp:spPr>
        <a:xfrm>
          <a:off x="2967584" y="1500053"/>
          <a:ext cx="294229" cy="902113"/>
        </a:xfrm>
        <a:custGeom>
          <a:avLst/>
          <a:gdLst/>
          <a:ahLst/>
          <a:cxnLst/>
          <a:rect l="0" t="0" r="0" b="0"/>
          <a:pathLst>
            <a:path>
              <a:moveTo>
                <a:pt x="294229" y="0"/>
              </a:moveTo>
              <a:lnTo>
                <a:pt x="294229" y="902113"/>
              </a:lnTo>
              <a:lnTo>
                <a:pt x="0" y="902113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3FA01E4-C180-4F81-AA5E-5C823B19EA8E}">
      <dsp:nvSpPr>
        <dsp:cNvPr id="0" name=""/>
        <dsp:cNvSpPr/>
      </dsp:nvSpPr>
      <dsp:spPr>
        <a:xfrm>
          <a:off x="3261814" y="1500053"/>
          <a:ext cx="2307757" cy="211595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915698"/>
              </a:lnTo>
              <a:lnTo>
                <a:pt x="2307757" y="1915698"/>
              </a:lnTo>
              <a:lnTo>
                <a:pt x="2307757" y="2115958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7D480B0-4C73-431C-876E-C025808B2CAE}">
      <dsp:nvSpPr>
        <dsp:cNvPr id="0" name=""/>
        <dsp:cNvSpPr/>
      </dsp:nvSpPr>
      <dsp:spPr>
        <a:xfrm>
          <a:off x="3216094" y="1500053"/>
          <a:ext cx="91440" cy="2115958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115958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6748039-6874-42B3-9C6B-2A687CAEDF97}">
      <dsp:nvSpPr>
        <dsp:cNvPr id="0" name=""/>
        <dsp:cNvSpPr/>
      </dsp:nvSpPr>
      <dsp:spPr>
        <a:xfrm>
          <a:off x="954056" y="1500053"/>
          <a:ext cx="2307757" cy="2115958"/>
        </a:xfrm>
        <a:custGeom>
          <a:avLst/>
          <a:gdLst/>
          <a:ahLst/>
          <a:cxnLst/>
          <a:rect l="0" t="0" r="0" b="0"/>
          <a:pathLst>
            <a:path>
              <a:moveTo>
                <a:pt x="2307757" y="0"/>
              </a:moveTo>
              <a:lnTo>
                <a:pt x="2307757" y="1915698"/>
              </a:lnTo>
              <a:lnTo>
                <a:pt x="0" y="1915698"/>
              </a:lnTo>
              <a:lnTo>
                <a:pt x="0" y="2115958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6D99192-4F64-487A-BE9B-B4D3790AE7BC}">
      <dsp:nvSpPr>
        <dsp:cNvPr id="0" name=""/>
        <dsp:cNvSpPr/>
      </dsp:nvSpPr>
      <dsp:spPr>
        <a:xfrm>
          <a:off x="2106810" y="361299"/>
          <a:ext cx="2310008" cy="1138754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>
              <a:latin typeface="+mn-lt"/>
            </a:rPr>
            <a:t>Director(a) de Academia, Formación y Especialización </a:t>
          </a:r>
          <a:r>
            <a:rPr lang="es-MX" altLang="es-MX" sz="1200" kern="1200" dirty="0" smtClean="0">
              <a:latin typeface="+mn-lt"/>
            </a:rPr>
            <a:t>Policial</a:t>
          </a:r>
          <a:endParaRPr lang="es-MX" altLang="es-MX" sz="1200" kern="1200" dirty="0">
            <a:latin typeface="+mn-lt"/>
          </a:endParaRPr>
        </a:p>
      </dsp:txBody>
      <dsp:txXfrm>
        <a:off x="2106810" y="361299"/>
        <a:ext cx="2310008" cy="1138754"/>
      </dsp:txXfrm>
    </dsp:sp>
    <dsp:sp modelId="{19FBE8A8-D4BA-45D1-97CD-FF1210CD856F}">
      <dsp:nvSpPr>
        <dsp:cNvPr id="0" name=""/>
        <dsp:cNvSpPr/>
      </dsp:nvSpPr>
      <dsp:spPr>
        <a:xfrm>
          <a:off x="437" y="3616012"/>
          <a:ext cx="1907237" cy="95361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>
              <a:latin typeface="+mn-lt"/>
            </a:rPr>
            <a:t>Área de Servicio Profesional de Carrera Policial</a:t>
          </a:r>
        </a:p>
      </dsp:txBody>
      <dsp:txXfrm>
        <a:off x="437" y="3616012"/>
        <a:ext cx="1907237" cy="953618"/>
      </dsp:txXfrm>
    </dsp:sp>
    <dsp:sp modelId="{8A083F5A-ED43-4CA3-85E0-E3A0CBD8C9BA}">
      <dsp:nvSpPr>
        <dsp:cNvPr id="0" name=""/>
        <dsp:cNvSpPr/>
      </dsp:nvSpPr>
      <dsp:spPr>
        <a:xfrm>
          <a:off x="2308195" y="3616012"/>
          <a:ext cx="1907237" cy="95361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/>
            <a:t>Coordinador(a) Académico(a</a:t>
          </a:r>
          <a:r>
            <a:rPr lang="es-MX" altLang="es-MX" sz="1200" kern="1200" dirty="0" smtClean="0"/>
            <a:t>)</a:t>
          </a:r>
          <a:endParaRPr lang="es-MX" altLang="es-MX" sz="1200" kern="1200" dirty="0"/>
        </a:p>
      </dsp:txBody>
      <dsp:txXfrm>
        <a:off x="2308195" y="3616012"/>
        <a:ext cx="1907237" cy="953618"/>
      </dsp:txXfrm>
    </dsp:sp>
    <dsp:sp modelId="{CEB600CC-8CDF-4538-AD24-93CBED5B906A}">
      <dsp:nvSpPr>
        <dsp:cNvPr id="0" name=""/>
        <dsp:cNvSpPr/>
      </dsp:nvSpPr>
      <dsp:spPr>
        <a:xfrm>
          <a:off x="4615953" y="3616012"/>
          <a:ext cx="1907237" cy="95361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 smtClean="0"/>
            <a:t>Coordinador(a) Administrativo(a)</a:t>
          </a:r>
          <a:endParaRPr lang="es-MX" altLang="es-MX" sz="1200" kern="1200" dirty="0" smtClean="0">
            <a:latin typeface="+mn-lt"/>
          </a:endParaRPr>
        </a:p>
      </dsp:txBody>
      <dsp:txXfrm>
        <a:off x="4615953" y="3616012"/>
        <a:ext cx="1907237" cy="953618"/>
      </dsp:txXfrm>
    </dsp:sp>
    <dsp:sp modelId="{8BE913BE-E4F1-4068-B8A1-967F9ABA9EF4}">
      <dsp:nvSpPr>
        <dsp:cNvPr id="0" name=""/>
        <dsp:cNvSpPr/>
      </dsp:nvSpPr>
      <dsp:spPr>
        <a:xfrm>
          <a:off x="1419575" y="2006168"/>
          <a:ext cx="1548009" cy="791999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 smtClean="0">
              <a:latin typeface="+mn-lt"/>
            </a:rPr>
            <a:t>Jefe(a) Administrativo(a)</a:t>
          </a:r>
          <a:endParaRPr lang="es-MX" sz="1200" kern="1200" dirty="0">
            <a:latin typeface="+mn-lt"/>
          </a:endParaRPr>
        </a:p>
      </dsp:txBody>
      <dsp:txXfrm>
        <a:off x="1419575" y="2006168"/>
        <a:ext cx="1548009" cy="791999"/>
      </dsp:txXfrm>
    </dsp:sp>
    <dsp:sp modelId="{B26AFC3F-3336-4179-BF7A-5D440015AAC3}">
      <dsp:nvSpPr>
        <dsp:cNvPr id="0" name=""/>
        <dsp:cNvSpPr/>
      </dsp:nvSpPr>
      <dsp:spPr>
        <a:xfrm>
          <a:off x="3547718" y="2006168"/>
          <a:ext cx="1548009" cy="791999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latin typeface="+mn-lt"/>
            </a:rPr>
            <a:t>Analista</a:t>
          </a:r>
          <a:endParaRPr lang="es-MX" sz="1200" kern="1200" dirty="0">
            <a:latin typeface="+mn-lt"/>
          </a:endParaRPr>
        </a:p>
      </dsp:txBody>
      <dsp:txXfrm>
        <a:off x="3547718" y="2006168"/>
        <a:ext cx="1548009" cy="791999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2D7C9DD-5B8E-4576-BBE1-8644C54E57EC}">
      <dsp:nvSpPr>
        <dsp:cNvPr id="0" name=""/>
        <dsp:cNvSpPr/>
      </dsp:nvSpPr>
      <dsp:spPr>
        <a:xfrm>
          <a:off x="2831106" y="920879"/>
          <a:ext cx="170955" cy="748949"/>
        </a:xfrm>
        <a:custGeom>
          <a:avLst/>
          <a:gdLst/>
          <a:ahLst/>
          <a:cxnLst/>
          <a:rect l="0" t="0" r="0" b="0"/>
          <a:pathLst>
            <a:path>
              <a:moveTo>
                <a:pt x="170955" y="0"/>
              </a:moveTo>
              <a:lnTo>
                <a:pt x="170955" y="748949"/>
              </a:lnTo>
              <a:lnTo>
                <a:pt x="0" y="748949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C238630-0388-487E-BBA1-17BD6BF40EB8}">
      <dsp:nvSpPr>
        <dsp:cNvPr id="0" name=""/>
        <dsp:cNvSpPr/>
      </dsp:nvSpPr>
      <dsp:spPr>
        <a:xfrm>
          <a:off x="2956342" y="3189586"/>
          <a:ext cx="91440" cy="427389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27389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6748039-6874-42B3-9C6B-2A687CAEDF97}">
      <dsp:nvSpPr>
        <dsp:cNvPr id="0" name=""/>
        <dsp:cNvSpPr/>
      </dsp:nvSpPr>
      <dsp:spPr>
        <a:xfrm>
          <a:off x="2956342" y="920879"/>
          <a:ext cx="91440" cy="1412421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412421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6D99192-4F64-487A-BE9B-B4D3790AE7BC}">
      <dsp:nvSpPr>
        <dsp:cNvPr id="0" name=""/>
        <dsp:cNvSpPr/>
      </dsp:nvSpPr>
      <dsp:spPr>
        <a:xfrm>
          <a:off x="2044416" y="1446"/>
          <a:ext cx="1915291" cy="91943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>
              <a:latin typeface="+mn-lt"/>
            </a:rPr>
            <a:t>Coordinador(a) de Asuntos </a:t>
          </a:r>
          <a:r>
            <a:rPr lang="es-MX" altLang="es-MX" sz="1200" kern="1200" dirty="0" smtClean="0">
              <a:latin typeface="+mn-lt"/>
            </a:rPr>
            <a:t>Internos</a:t>
          </a:r>
          <a:endParaRPr lang="es-MX" altLang="es-MX" sz="1200" kern="1200" dirty="0">
            <a:latin typeface="+mn-lt"/>
          </a:endParaRPr>
        </a:p>
      </dsp:txBody>
      <dsp:txXfrm>
        <a:off x="2044416" y="1446"/>
        <a:ext cx="1915291" cy="919433"/>
      </dsp:txXfrm>
    </dsp:sp>
    <dsp:sp modelId="{19FBE8A8-D4BA-45D1-97CD-FF1210CD856F}">
      <dsp:nvSpPr>
        <dsp:cNvPr id="0" name=""/>
        <dsp:cNvSpPr/>
      </dsp:nvSpPr>
      <dsp:spPr>
        <a:xfrm>
          <a:off x="2163613" y="2333300"/>
          <a:ext cx="1676897" cy="85628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>
              <a:latin typeface="+mn-lt"/>
            </a:rPr>
            <a:t>Jefe(a) de </a:t>
          </a:r>
          <a:r>
            <a:rPr lang="es-MX" altLang="es-MX" sz="1200" kern="1200" dirty="0" smtClean="0">
              <a:latin typeface="+mn-lt"/>
            </a:rPr>
            <a:t>Resoluciones</a:t>
          </a:r>
          <a:endParaRPr lang="es-MX" altLang="es-MX" sz="1200" kern="1200" dirty="0">
            <a:latin typeface="+mn-lt"/>
          </a:endParaRPr>
        </a:p>
      </dsp:txBody>
      <dsp:txXfrm>
        <a:off x="2163613" y="2333300"/>
        <a:ext cx="1676897" cy="856285"/>
      </dsp:txXfrm>
    </dsp:sp>
    <dsp:sp modelId="{7E45E9B0-083B-46AD-BDBA-25D37BB93875}">
      <dsp:nvSpPr>
        <dsp:cNvPr id="0" name=""/>
        <dsp:cNvSpPr/>
      </dsp:nvSpPr>
      <dsp:spPr>
        <a:xfrm>
          <a:off x="2117992" y="3616975"/>
          <a:ext cx="1768139" cy="89697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>
              <a:latin typeface="+mn-lt"/>
            </a:rPr>
            <a:t>Abogados(as</a:t>
          </a:r>
          <a:r>
            <a:rPr lang="es-MX" altLang="es-MX" sz="1200" kern="1200" dirty="0" smtClean="0">
              <a:latin typeface="+mn-lt"/>
            </a:rPr>
            <a:t>)</a:t>
          </a:r>
          <a:endParaRPr lang="es-MX" altLang="es-MX" sz="1200" kern="1200" dirty="0">
            <a:latin typeface="+mn-lt"/>
          </a:endParaRPr>
        </a:p>
      </dsp:txBody>
      <dsp:txXfrm>
        <a:off x="2117992" y="3616975"/>
        <a:ext cx="1768139" cy="896972"/>
      </dsp:txXfrm>
    </dsp:sp>
    <dsp:sp modelId="{F8BC44AA-E37B-4345-9EA8-C6DAA23AFB36}">
      <dsp:nvSpPr>
        <dsp:cNvPr id="0" name=""/>
        <dsp:cNvSpPr/>
      </dsp:nvSpPr>
      <dsp:spPr>
        <a:xfrm>
          <a:off x="1582363" y="1330884"/>
          <a:ext cx="1248742" cy="67788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latin typeface="+mn-lt"/>
            </a:rPr>
            <a:t>Notificador(a</a:t>
          </a:r>
          <a:r>
            <a:rPr lang="es-ES" sz="1200" kern="1200" dirty="0" smtClean="0">
              <a:latin typeface="+mn-lt"/>
            </a:rPr>
            <a:t>)</a:t>
          </a:r>
          <a:endParaRPr lang="es-ES" sz="1200" kern="1200" dirty="0">
            <a:latin typeface="+mn-lt"/>
          </a:endParaRPr>
        </a:p>
      </dsp:txBody>
      <dsp:txXfrm>
        <a:off x="1582363" y="1330884"/>
        <a:ext cx="1248742" cy="677888"/>
      </dsp:txXfrm>
    </dsp:sp>
  </dsp:spTree>
</dsp:drawing>
</file>

<file path=ppt/diagrams/drawing6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55617E7-BEEE-4D5E-8F75-C1588DC9AB47}">
      <dsp:nvSpPr>
        <dsp:cNvPr id="0" name=""/>
        <dsp:cNvSpPr/>
      </dsp:nvSpPr>
      <dsp:spPr>
        <a:xfrm>
          <a:off x="1123106" y="2412353"/>
          <a:ext cx="91440" cy="485674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85674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6748039-6874-42B3-9C6B-2A687CAEDF97}">
      <dsp:nvSpPr>
        <dsp:cNvPr id="0" name=""/>
        <dsp:cNvSpPr/>
      </dsp:nvSpPr>
      <dsp:spPr>
        <a:xfrm>
          <a:off x="1123106" y="1111084"/>
          <a:ext cx="91440" cy="477049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77049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6D99192-4F64-487A-BE9B-B4D3790AE7BC}">
      <dsp:nvSpPr>
        <dsp:cNvPr id="0" name=""/>
        <dsp:cNvSpPr/>
      </dsp:nvSpPr>
      <dsp:spPr>
        <a:xfrm>
          <a:off x="69865" y="69225"/>
          <a:ext cx="2197921" cy="104185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b="0" i="0" u="none" kern="1200" dirty="0" smtClean="0"/>
            <a:t>Área de Servicio Profesional de Carrera Policial</a:t>
          </a:r>
          <a:endParaRPr lang="es-ES" sz="1200" kern="1200" dirty="0">
            <a:latin typeface="+mn-lt"/>
          </a:endParaRPr>
        </a:p>
      </dsp:txBody>
      <dsp:txXfrm>
        <a:off x="69865" y="69225"/>
        <a:ext cx="2197921" cy="1041858"/>
      </dsp:txXfrm>
    </dsp:sp>
    <dsp:sp modelId="{19FBE8A8-D4BA-45D1-97CD-FF1210CD856F}">
      <dsp:nvSpPr>
        <dsp:cNvPr id="0" name=""/>
        <dsp:cNvSpPr/>
      </dsp:nvSpPr>
      <dsp:spPr>
        <a:xfrm>
          <a:off x="214824" y="1588133"/>
          <a:ext cx="1908003" cy="82422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b="0" i="0" u="none" kern="1200" dirty="0" smtClean="0"/>
            <a:t>Área de Control y Estadísticas</a:t>
          </a:r>
          <a:endParaRPr lang="es-MX" altLang="es-MX" sz="1200" kern="1200" dirty="0">
            <a:latin typeface="+mn-lt"/>
          </a:endParaRPr>
        </a:p>
      </dsp:txBody>
      <dsp:txXfrm>
        <a:off x="214824" y="1588133"/>
        <a:ext cx="1908003" cy="824220"/>
      </dsp:txXfrm>
    </dsp:sp>
    <dsp:sp modelId="{02D8A9AB-F467-4DD9-BA4D-2EBE25A39280}">
      <dsp:nvSpPr>
        <dsp:cNvPr id="0" name=""/>
        <dsp:cNvSpPr/>
      </dsp:nvSpPr>
      <dsp:spPr>
        <a:xfrm>
          <a:off x="214824" y="2898028"/>
          <a:ext cx="1908003" cy="106087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b="0" i="0" u="none" kern="1200" dirty="0" smtClean="0"/>
            <a:t>Auxiliar</a:t>
          </a:r>
          <a:endParaRPr lang="es-ES" sz="1200" kern="1200" dirty="0">
            <a:latin typeface="+mn-lt"/>
          </a:endParaRPr>
        </a:p>
      </dsp:txBody>
      <dsp:txXfrm>
        <a:off x="214824" y="2898028"/>
        <a:ext cx="1908003" cy="1060878"/>
      </dsp:txXfrm>
    </dsp:sp>
  </dsp:spTree>
</dsp:drawing>
</file>

<file path=ppt/diagrams/drawing6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DDA2C03-B25B-4B85-91BE-95A4A9681C81}">
      <dsp:nvSpPr>
        <dsp:cNvPr id="0" name=""/>
        <dsp:cNvSpPr/>
      </dsp:nvSpPr>
      <dsp:spPr>
        <a:xfrm>
          <a:off x="2447806" y="2776958"/>
          <a:ext cx="1407803" cy="52207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61035"/>
              </a:lnTo>
              <a:lnTo>
                <a:pt x="1407803" y="261035"/>
              </a:lnTo>
              <a:lnTo>
                <a:pt x="1407803" y="522071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7F9E1FD-D10B-4E75-BC7D-DACEDCA2663B}">
      <dsp:nvSpPr>
        <dsp:cNvPr id="0" name=""/>
        <dsp:cNvSpPr/>
      </dsp:nvSpPr>
      <dsp:spPr>
        <a:xfrm>
          <a:off x="1040003" y="2776958"/>
          <a:ext cx="1407803" cy="522071"/>
        </a:xfrm>
        <a:custGeom>
          <a:avLst/>
          <a:gdLst/>
          <a:ahLst/>
          <a:cxnLst/>
          <a:rect l="0" t="0" r="0" b="0"/>
          <a:pathLst>
            <a:path>
              <a:moveTo>
                <a:pt x="1407803" y="0"/>
              </a:moveTo>
              <a:lnTo>
                <a:pt x="1407803" y="261035"/>
              </a:lnTo>
              <a:lnTo>
                <a:pt x="0" y="261035"/>
              </a:lnTo>
              <a:lnTo>
                <a:pt x="0" y="522071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39C0A17-DFEA-4339-89BA-6F564602FCDD}">
      <dsp:nvSpPr>
        <dsp:cNvPr id="0" name=""/>
        <dsp:cNvSpPr/>
      </dsp:nvSpPr>
      <dsp:spPr>
        <a:xfrm>
          <a:off x="2402086" y="1244455"/>
          <a:ext cx="91440" cy="522071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522071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69A1BFF-E1A7-4A79-8D59-0EBB8533D507}">
      <dsp:nvSpPr>
        <dsp:cNvPr id="0" name=""/>
        <dsp:cNvSpPr/>
      </dsp:nvSpPr>
      <dsp:spPr>
        <a:xfrm>
          <a:off x="1204779" y="1428"/>
          <a:ext cx="2486053" cy="124302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/>
            <a:t>Coordinador(a) Académico(a)</a:t>
          </a:r>
          <a:endParaRPr lang="es-ES" sz="1200" kern="1200" dirty="0"/>
        </a:p>
      </dsp:txBody>
      <dsp:txXfrm>
        <a:off x="1204779" y="1428"/>
        <a:ext cx="2486053" cy="1243026"/>
      </dsp:txXfrm>
    </dsp:sp>
    <dsp:sp modelId="{D5FCB016-4A0D-48F0-BEDF-68F01E1B3261}">
      <dsp:nvSpPr>
        <dsp:cNvPr id="0" name=""/>
        <dsp:cNvSpPr/>
      </dsp:nvSpPr>
      <dsp:spPr>
        <a:xfrm>
          <a:off x="1421812" y="1766526"/>
          <a:ext cx="2051988" cy="1010431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b="0" i="0" u="none" kern="1200" dirty="0"/>
            <a:t>Jefe(a) de Formación </a:t>
          </a:r>
          <a:r>
            <a:rPr lang="es-MX" altLang="es-MX" sz="1200" b="0" i="0" u="none" kern="1200" dirty="0" smtClean="0"/>
            <a:t>Inicial</a:t>
          </a:r>
          <a:endParaRPr lang="es-MX" altLang="es-MX" sz="1200" b="0" i="0" u="none" kern="1200" dirty="0"/>
        </a:p>
      </dsp:txBody>
      <dsp:txXfrm>
        <a:off x="1421812" y="1766526"/>
        <a:ext cx="2051988" cy="1010431"/>
      </dsp:txXfrm>
    </dsp:sp>
    <dsp:sp modelId="{19FBE8A8-D4BA-45D1-97CD-FF1210CD856F}">
      <dsp:nvSpPr>
        <dsp:cNvPr id="0" name=""/>
        <dsp:cNvSpPr/>
      </dsp:nvSpPr>
      <dsp:spPr>
        <a:xfrm>
          <a:off x="0" y="3299029"/>
          <a:ext cx="2080006" cy="114786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b="0" i="0" u="none" kern="1200" dirty="0"/>
            <a:t>Instructores(as)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endParaRPr lang="es-MX" altLang="es-MX" sz="1200" b="0" i="0" u="none" kern="1200" dirty="0"/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b="0" i="0" u="none" kern="1200" dirty="0"/>
            <a:t>Instructor(a) de Educación </a:t>
          </a:r>
          <a:r>
            <a:rPr lang="es-MX" altLang="es-MX" sz="1200" b="0" i="0" u="none" kern="1200" dirty="0" smtClean="0"/>
            <a:t>Física</a:t>
          </a:r>
          <a:endParaRPr lang="es-MX" altLang="es-MX" sz="1200" b="0" i="0" u="none" kern="1200" dirty="0"/>
        </a:p>
      </dsp:txBody>
      <dsp:txXfrm>
        <a:off x="0" y="3299029"/>
        <a:ext cx="2080006" cy="1147860"/>
      </dsp:txXfrm>
    </dsp:sp>
    <dsp:sp modelId="{5665A267-FAE5-4C14-87F5-A7C47436A339}">
      <dsp:nvSpPr>
        <dsp:cNvPr id="0" name=""/>
        <dsp:cNvSpPr/>
      </dsp:nvSpPr>
      <dsp:spPr>
        <a:xfrm>
          <a:off x="2815606" y="3299029"/>
          <a:ext cx="2080006" cy="114786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b="0" i="0" u="none" kern="1200" dirty="0"/>
            <a:t>Cadetes</a:t>
          </a:r>
          <a:endParaRPr lang="es-ES" sz="1200" b="0" i="0" u="none" kern="1200" dirty="0"/>
        </a:p>
      </dsp:txBody>
      <dsp:txXfrm>
        <a:off x="2815606" y="3299029"/>
        <a:ext cx="2080006" cy="1147860"/>
      </dsp:txXfrm>
    </dsp:sp>
  </dsp:spTree>
</dsp:drawing>
</file>

<file path=ppt/diagrams/drawing6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5996031-2874-4802-9332-88FB304950CE}">
      <dsp:nvSpPr>
        <dsp:cNvPr id="0" name=""/>
        <dsp:cNvSpPr/>
      </dsp:nvSpPr>
      <dsp:spPr>
        <a:xfrm>
          <a:off x="4308589" y="2041876"/>
          <a:ext cx="3673201" cy="41721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40318"/>
              </a:lnTo>
              <a:lnTo>
                <a:pt x="3673201" y="340318"/>
              </a:lnTo>
              <a:lnTo>
                <a:pt x="3673201" y="417218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D090D59-63ED-4999-8F83-CFD5473E613F}">
      <dsp:nvSpPr>
        <dsp:cNvPr id="0" name=""/>
        <dsp:cNvSpPr/>
      </dsp:nvSpPr>
      <dsp:spPr>
        <a:xfrm>
          <a:off x="4308589" y="2041876"/>
          <a:ext cx="2255322" cy="41800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41109"/>
              </a:lnTo>
              <a:lnTo>
                <a:pt x="2255322" y="341109"/>
              </a:lnTo>
              <a:lnTo>
                <a:pt x="2255322" y="418009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77C7C28-54DE-4CFC-B494-2E94158CFA0D}">
      <dsp:nvSpPr>
        <dsp:cNvPr id="0" name=""/>
        <dsp:cNvSpPr/>
      </dsp:nvSpPr>
      <dsp:spPr>
        <a:xfrm>
          <a:off x="4308589" y="2041876"/>
          <a:ext cx="845968" cy="41797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41076"/>
              </a:lnTo>
              <a:lnTo>
                <a:pt x="845968" y="341076"/>
              </a:lnTo>
              <a:lnTo>
                <a:pt x="845968" y="417976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FAAA47F-254D-434A-9F5A-D4E21591B1FB}">
      <dsp:nvSpPr>
        <dsp:cNvPr id="0" name=""/>
        <dsp:cNvSpPr/>
      </dsp:nvSpPr>
      <dsp:spPr>
        <a:xfrm>
          <a:off x="3740942" y="2041876"/>
          <a:ext cx="567647" cy="417976"/>
        </a:xfrm>
        <a:custGeom>
          <a:avLst/>
          <a:gdLst/>
          <a:ahLst/>
          <a:cxnLst/>
          <a:rect l="0" t="0" r="0" b="0"/>
          <a:pathLst>
            <a:path>
              <a:moveTo>
                <a:pt x="567647" y="0"/>
              </a:moveTo>
              <a:lnTo>
                <a:pt x="567647" y="341076"/>
              </a:lnTo>
              <a:lnTo>
                <a:pt x="0" y="341076"/>
              </a:lnTo>
              <a:lnTo>
                <a:pt x="0" y="417976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18C0780-3E31-410C-B4F3-F5568AC77C6D}">
      <dsp:nvSpPr>
        <dsp:cNvPr id="0" name=""/>
        <dsp:cNvSpPr/>
      </dsp:nvSpPr>
      <dsp:spPr>
        <a:xfrm>
          <a:off x="2257746" y="2041876"/>
          <a:ext cx="2050843" cy="417976"/>
        </a:xfrm>
        <a:custGeom>
          <a:avLst/>
          <a:gdLst/>
          <a:ahLst/>
          <a:cxnLst/>
          <a:rect l="0" t="0" r="0" b="0"/>
          <a:pathLst>
            <a:path>
              <a:moveTo>
                <a:pt x="2050843" y="0"/>
              </a:moveTo>
              <a:lnTo>
                <a:pt x="2050843" y="341076"/>
              </a:lnTo>
              <a:lnTo>
                <a:pt x="0" y="341076"/>
              </a:lnTo>
              <a:lnTo>
                <a:pt x="0" y="417976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5CE2757-76A9-4983-8980-7594C2AEBB27}">
      <dsp:nvSpPr>
        <dsp:cNvPr id="0" name=""/>
        <dsp:cNvSpPr/>
      </dsp:nvSpPr>
      <dsp:spPr>
        <a:xfrm>
          <a:off x="704969" y="2041876"/>
          <a:ext cx="3603620" cy="417976"/>
        </a:xfrm>
        <a:custGeom>
          <a:avLst/>
          <a:gdLst/>
          <a:ahLst/>
          <a:cxnLst/>
          <a:rect l="0" t="0" r="0" b="0"/>
          <a:pathLst>
            <a:path>
              <a:moveTo>
                <a:pt x="3603620" y="0"/>
              </a:moveTo>
              <a:lnTo>
                <a:pt x="3603620" y="341076"/>
              </a:lnTo>
              <a:lnTo>
                <a:pt x="0" y="341076"/>
              </a:lnTo>
              <a:lnTo>
                <a:pt x="0" y="417976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9A1B211-E669-42C9-B7A6-C3FDC880ED13}">
      <dsp:nvSpPr>
        <dsp:cNvPr id="0" name=""/>
        <dsp:cNvSpPr/>
      </dsp:nvSpPr>
      <dsp:spPr>
        <a:xfrm>
          <a:off x="3093703" y="953457"/>
          <a:ext cx="2429773" cy="108841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/>
            <a:t>Coordinador(a) Administrativo(a)</a:t>
          </a:r>
          <a:endParaRPr lang="es-MX" altLang="es-MX" sz="1200" kern="1200" dirty="0">
            <a:latin typeface="+mn-lt"/>
          </a:endParaRPr>
        </a:p>
      </dsp:txBody>
      <dsp:txXfrm>
        <a:off x="3093703" y="953457"/>
        <a:ext cx="2429773" cy="1088418"/>
      </dsp:txXfrm>
    </dsp:sp>
    <dsp:sp modelId="{CA22AC9C-FB9D-4189-A739-12E3BC5D1215}">
      <dsp:nvSpPr>
        <dsp:cNvPr id="0" name=""/>
        <dsp:cNvSpPr/>
      </dsp:nvSpPr>
      <dsp:spPr>
        <a:xfrm>
          <a:off x="5481" y="2459852"/>
          <a:ext cx="1398975" cy="100469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sz="1200" kern="1200" dirty="0" smtClean="0">
              <a:latin typeface="+mn-lt"/>
            </a:rPr>
            <a:t>Profesional Especialista</a:t>
          </a:r>
          <a:endParaRPr lang="es-MX" altLang="es-MX" sz="1200" kern="1200" dirty="0">
            <a:latin typeface="+mn-lt"/>
          </a:endParaRPr>
        </a:p>
      </dsp:txBody>
      <dsp:txXfrm>
        <a:off x="5481" y="2459852"/>
        <a:ext cx="1398975" cy="1004691"/>
      </dsp:txXfrm>
    </dsp:sp>
    <dsp:sp modelId="{3E6DBC6E-09F9-4CFB-86BE-503A1E973AF4}">
      <dsp:nvSpPr>
        <dsp:cNvPr id="0" name=""/>
        <dsp:cNvSpPr/>
      </dsp:nvSpPr>
      <dsp:spPr>
        <a:xfrm>
          <a:off x="1558258" y="2459852"/>
          <a:ext cx="1398975" cy="83724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sz="1200" kern="1200" dirty="0" smtClean="0">
              <a:solidFill>
                <a:schemeClr val="tx1"/>
              </a:solidFill>
              <a:latin typeface="+mn-lt"/>
            </a:rPr>
            <a:t>Médico(a)</a:t>
          </a:r>
          <a:endParaRPr lang="es-MX" altLang="es-MX" sz="1200" kern="1200" dirty="0">
            <a:latin typeface="+mn-lt"/>
          </a:endParaRPr>
        </a:p>
      </dsp:txBody>
      <dsp:txXfrm>
        <a:off x="1558258" y="2459852"/>
        <a:ext cx="1398975" cy="837242"/>
      </dsp:txXfrm>
    </dsp:sp>
    <dsp:sp modelId="{CDD94E9D-041E-415C-A663-EE63F464AC03}">
      <dsp:nvSpPr>
        <dsp:cNvPr id="0" name=""/>
        <dsp:cNvSpPr/>
      </dsp:nvSpPr>
      <dsp:spPr>
        <a:xfrm>
          <a:off x="3111035" y="2459852"/>
          <a:ext cx="1259814" cy="83724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sz="1200" b="0" i="0" u="none" kern="1200" dirty="0" smtClean="0"/>
            <a:t>Cocineros(as)</a:t>
          </a:r>
          <a:endParaRPr lang="es-MX" altLang="es-MX" sz="1200" kern="1200" dirty="0">
            <a:latin typeface="+mn-lt"/>
          </a:endParaRPr>
        </a:p>
      </dsp:txBody>
      <dsp:txXfrm>
        <a:off x="3111035" y="2459852"/>
        <a:ext cx="1259814" cy="837242"/>
      </dsp:txXfrm>
    </dsp:sp>
    <dsp:sp modelId="{0EE3BB96-C234-424F-8EB5-06B4FD1535AF}">
      <dsp:nvSpPr>
        <dsp:cNvPr id="0" name=""/>
        <dsp:cNvSpPr/>
      </dsp:nvSpPr>
      <dsp:spPr>
        <a:xfrm>
          <a:off x="4524651" y="2459852"/>
          <a:ext cx="1259814" cy="83724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sz="1200" b="0" i="0" u="none" kern="1200" dirty="0" smtClean="0"/>
            <a:t>Peluquero(a)</a:t>
          </a:r>
          <a:endParaRPr lang="es-MX" altLang="es-MX" sz="1200" kern="1200" dirty="0">
            <a:latin typeface="+mn-lt"/>
          </a:endParaRPr>
        </a:p>
      </dsp:txBody>
      <dsp:txXfrm>
        <a:off x="4524651" y="2459852"/>
        <a:ext cx="1259814" cy="837242"/>
      </dsp:txXfrm>
    </dsp:sp>
    <dsp:sp modelId="{A3D54F7D-A2C0-4FDB-AB4C-71F01654996D}">
      <dsp:nvSpPr>
        <dsp:cNvPr id="0" name=""/>
        <dsp:cNvSpPr/>
      </dsp:nvSpPr>
      <dsp:spPr>
        <a:xfrm>
          <a:off x="5934005" y="2459885"/>
          <a:ext cx="1259814" cy="83724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b="0" i="0" u="none" kern="1200" dirty="0" smtClean="0"/>
            <a:t>Nutriólogo(a)</a:t>
          </a:r>
          <a:endParaRPr lang="es-MX" altLang="es-MX" sz="1200" kern="1200" dirty="0">
            <a:latin typeface="+mn-lt"/>
          </a:endParaRPr>
        </a:p>
      </dsp:txBody>
      <dsp:txXfrm>
        <a:off x="5934005" y="2459885"/>
        <a:ext cx="1259814" cy="837242"/>
      </dsp:txXfrm>
    </dsp:sp>
    <dsp:sp modelId="{1D3AA663-2735-49AF-A73E-97523BCD6A97}">
      <dsp:nvSpPr>
        <dsp:cNvPr id="0" name=""/>
        <dsp:cNvSpPr/>
      </dsp:nvSpPr>
      <dsp:spPr>
        <a:xfrm>
          <a:off x="7351883" y="2459094"/>
          <a:ext cx="1259814" cy="83724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sz="1200" b="0" i="0" u="none" kern="1200" dirty="0" smtClean="0"/>
            <a:t>Intendente</a:t>
          </a:r>
          <a:endParaRPr lang="es-MX" altLang="es-MX" sz="1200" kern="1200" dirty="0">
            <a:latin typeface="+mn-lt"/>
          </a:endParaRPr>
        </a:p>
      </dsp:txBody>
      <dsp:txXfrm>
        <a:off x="7351883" y="2459094"/>
        <a:ext cx="1259814" cy="837242"/>
      </dsp:txXfrm>
    </dsp:sp>
  </dsp:spTree>
</dsp:drawing>
</file>

<file path=ppt/diagrams/drawing6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8D420E6-D237-4F31-8FC0-6A1DDA021AB5}">
      <dsp:nvSpPr>
        <dsp:cNvPr id="0" name=""/>
        <dsp:cNvSpPr/>
      </dsp:nvSpPr>
      <dsp:spPr>
        <a:xfrm>
          <a:off x="4291013" y="1723687"/>
          <a:ext cx="131653" cy="1059644"/>
        </a:xfrm>
        <a:custGeom>
          <a:avLst/>
          <a:gdLst/>
          <a:ahLst/>
          <a:cxnLst/>
          <a:rect l="0" t="0" r="0" b="0"/>
          <a:pathLst>
            <a:path>
              <a:moveTo>
                <a:pt x="131653" y="0"/>
              </a:moveTo>
              <a:lnTo>
                <a:pt x="131653" y="1059644"/>
              </a:lnTo>
              <a:lnTo>
                <a:pt x="0" y="1059644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D531676-C0AB-4F05-8298-150635CE661E}">
      <dsp:nvSpPr>
        <dsp:cNvPr id="0" name=""/>
        <dsp:cNvSpPr/>
      </dsp:nvSpPr>
      <dsp:spPr>
        <a:xfrm>
          <a:off x="4422667" y="1723687"/>
          <a:ext cx="3842349" cy="240647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348562"/>
              </a:lnTo>
              <a:lnTo>
                <a:pt x="3842349" y="2348562"/>
              </a:lnTo>
              <a:lnTo>
                <a:pt x="3842349" y="2406472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5E85C8C-321C-4866-9E4B-4B7F94595D61}">
      <dsp:nvSpPr>
        <dsp:cNvPr id="0" name=""/>
        <dsp:cNvSpPr/>
      </dsp:nvSpPr>
      <dsp:spPr>
        <a:xfrm>
          <a:off x="4422667" y="1723687"/>
          <a:ext cx="2562029" cy="240647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348562"/>
              </a:lnTo>
              <a:lnTo>
                <a:pt x="2562029" y="2348562"/>
              </a:lnTo>
              <a:lnTo>
                <a:pt x="2562029" y="2406472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F2D848C-3E41-487C-8EC0-53060D5FC662}">
      <dsp:nvSpPr>
        <dsp:cNvPr id="0" name=""/>
        <dsp:cNvSpPr/>
      </dsp:nvSpPr>
      <dsp:spPr>
        <a:xfrm>
          <a:off x="4422667" y="1723687"/>
          <a:ext cx="1281709" cy="240647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348562"/>
              </a:lnTo>
              <a:lnTo>
                <a:pt x="1281709" y="2348562"/>
              </a:lnTo>
              <a:lnTo>
                <a:pt x="1281709" y="2406472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ACDBF5B-7F65-47E1-9800-A39A927065C8}">
      <dsp:nvSpPr>
        <dsp:cNvPr id="0" name=""/>
        <dsp:cNvSpPr/>
      </dsp:nvSpPr>
      <dsp:spPr>
        <a:xfrm>
          <a:off x="4376947" y="1723687"/>
          <a:ext cx="91440" cy="2406472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348562"/>
              </a:lnTo>
              <a:lnTo>
                <a:pt x="47109" y="2348562"/>
              </a:lnTo>
              <a:lnTo>
                <a:pt x="47109" y="2406472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6DD6262-BE61-48C4-9D5C-C567DBB06F36}">
      <dsp:nvSpPr>
        <dsp:cNvPr id="0" name=""/>
        <dsp:cNvSpPr/>
      </dsp:nvSpPr>
      <dsp:spPr>
        <a:xfrm>
          <a:off x="3143737" y="1723687"/>
          <a:ext cx="1278930" cy="2406472"/>
        </a:xfrm>
        <a:custGeom>
          <a:avLst/>
          <a:gdLst/>
          <a:ahLst/>
          <a:cxnLst/>
          <a:rect l="0" t="0" r="0" b="0"/>
          <a:pathLst>
            <a:path>
              <a:moveTo>
                <a:pt x="1278930" y="0"/>
              </a:moveTo>
              <a:lnTo>
                <a:pt x="1278930" y="2348562"/>
              </a:lnTo>
              <a:lnTo>
                <a:pt x="0" y="2348562"/>
              </a:lnTo>
              <a:lnTo>
                <a:pt x="0" y="2406472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A68D7B0-AD4F-4F23-B4CA-ECAC9A9C0C70}">
      <dsp:nvSpPr>
        <dsp:cNvPr id="0" name=""/>
        <dsp:cNvSpPr/>
      </dsp:nvSpPr>
      <dsp:spPr>
        <a:xfrm>
          <a:off x="1863417" y="1723687"/>
          <a:ext cx="2559249" cy="2406472"/>
        </a:xfrm>
        <a:custGeom>
          <a:avLst/>
          <a:gdLst/>
          <a:ahLst/>
          <a:cxnLst/>
          <a:rect l="0" t="0" r="0" b="0"/>
          <a:pathLst>
            <a:path>
              <a:moveTo>
                <a:pt x="2559249" y="0"/>
              </a:moveTo>
              <a:lnTo>
                <a:pt x="2559249" y="2348562"/>
              </a:lnTo>
              <a:lnTo>
                <a:pt x="0" y="2348562"/>
              </a:lnTo>
              <a:lnTo>
                <a:pt x="0" y="2406472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0AE7D5A-134A-4C1C-9138-ECF3B5F78246}">
      <dsp:nvSpPr>
        <dsp:cNvPr id="0" name=""/>
        <dsp:cNvSpPr/>
      </dsp:nvSpPr>
      <dsp:spPr>
        <a:xfrm>
          <a:off x="583097" y="1723687"/>
          <a:ext cx="3839569" cy="2406472"/>
        </a:xfrm>
        <a:custGeom>
          <a:avLst/>
          <a:gdLst/>
          <a:ahLst/>
          <a:cxnLst/>
          <a:rect l="0" t="0" r="0" b="0"/>
          <a:pathLst>
            <a:path>
              <a:moveTo>
                <a:pt x="3839569" y="0"/>
              </a:moveTo>
              <a:lnTo>
                <a:pt x="3839569" y="2348562"/>
              </a:lnTo>
              <a:lnTo>
                <a:pt x="0" y="2348562"/>
              </a:lnTo>
              <a:lnTo>
                <a:pt x="0" y="2406472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401BDEB-C383-46DD-94CF-B8DAC493CDAE}">
      <dsp:nvSpPr>
        <dsp:cNvPr id="0" name=""/>
        <dsp:cNvSpPr/>
      </dsp:nvSpPr>
      <dsp:spPr>
        <a:xfrm>
          <a:off x="3396668" y="751688"/>
          <a:ext cx="2051998" cy="97199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>
              <a:latin typeface="+mn-lt"/>
            </a:rPr>
            <a:t>Director(a) Administrativo(a) y Enlace </a:t>
          </a:r>
          <a:r>
            <a:rPr lang="es-MX" altLang="es-MX" sz="1200" kern="1200" dirty="0" smtClean="0">
              <a:latin typeface="+mn-lt"/>
            </a:rPr>
            <a:t>Municipal</a:t>
          </a:r>
          <a:endParaRPr lang="es-MX" altLang="es-MX" sz="1200" kern="1200" dirty="0">
            <a:latin typeface="+mn-lt"/>
          </a:endParaRPr>
        </a:p>
      </dsp:txBody>
      <dsp:txXfrm>
        <a:off x="3396668" y="751688"/>
        <a:ext cx="2051998" cy="971999"/>
      </dsp:txXfrm>
    </dsp:sp>
    <dsp:sp modelId="{5F960542-94A4-4F9E-B75D-DBD5FCFB6474}">
      <dsp:nvSpPr>
        <dsp:cNvPr id="0" name=""/>
        <dsp:cNvSpPr/>
      </dsp:nvSpPr>
      <dsp:spPr>
        <a:xfrm>
          <a:off x="847" y="4130160"/>
          <a:ext cx="1164500" cy="90000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>
              <a:latin typeface="+mn-lt"/>
            </a:rPr>
            <a:t>Coordinador(a) de Recursos Humanos</a:t>
          </a:r>
        </a:p>
      </dsp:txBody>
      <dsp:txXfrm>
        <a:off x="847" y="4130160"/>
        <a:ext cx="1164500" cy="900001"/>
      </dsp:txXfrm>
    </dsp:sp>
    <dsp:sp modelId="{BE393EA6-436B-4E8E-98D3-7FC4A3B6FD72}">
      <dsp:nvSpPr>
        <dsp:cNvPr id="0" name=""/>
        <dsp:cNvSpPr/>
      </dsp:nvSpPr>
      <dsp:spPr>
        <a:xfrm>
          <a:off x="1281167" y="4130160"/>
          <a:ext cx="1164500" cy="90000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>
              <a:latin typeface="+mn-lt"/>
            </a:rPr>
            <a:t>Coordinador(a)</a:t>
          </a:r>
        </a:p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>
              <a:latin typeface="+mn-lt"/>
            </a:rPr>
            <a:t>de Recursos Federales</a:t>
          </a:r>
        </a:p>
      </dsp:txBody>
      <dsp:txXfrm>
        <a:off x="1281167" y="4130160"/>
        <a:ext cx="1164500" cy="900001"/>
      </dsp:txXfrm>
    </dsp:sp>
    <dsp:sp modelId="{ACF15B23-6C27-4EE0-887C-952A3E569CD0}">
      <dsp:nvSpPr>
        <dsp:cNvPr id="0" name=""/>
        <dsp:cNvSpPr/>
      </dsp:nvSpPr>
      <dsp:spPr>
        <a:xfrm>
          <a:off x="2561487" y="4130160"/>
          <a:ext cx="1164500" cy="90000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>
              <a:latin typeface="+mn-lt"/>
            </a:rPr>
            <a:t>Coordinador(a) de</a:t>
          </a:r>
        </a:p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>
              <a:latin typeface="+mn-lt"/>
            </a:rPr>
            <a:t>Recursos Materiales</a:t>
          </a:r>
        </a:p>
      </dsp:txBody>
      <dsp:txXfrm>
        <a:off x="2561487" y="4130160"/>
        <a:ext cx="1164500" cy="900001"/>
      </dsp:txXfrm>
    </dsp:sp>
    <dsp:sp modelId="{AF43A38E-5624-4E17-8D78-47D09399A62E}">
      <dsp:nvSpPr>
        <dsp:cNvPr id="0" name=""/>
        <dsp:cNvSpPr/>
      </dsp:nvSpPr>
      <dsp:spPr>
        <a:xfrm>
          <a:off x="3841807" y="4130160"/>
          <a:ext cx="1164500" cy="90000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>
              <a:latin typeface="+mn-lt"/>
            </a:rPr>
            <a:t>Coordinador(a) Administrativo(a)</a:t>
          </a:r>
        </a:p>
      </dsp:txBody>
      <dsp:txXfrm>
        <a:off x="3841807" y="4130160"/>
        <a:ext cx="1164500" cy="900001"/>
      </dsp:txXfrm>
    </dsp:sp>
    <dsp:sp modelId="{BABEB0FF-8874-424F-91E2-2AD3F35E73FA}">
      <dsp:nvSpPr>
        <dsp:cNvPr id="0" name=""/>
        <dsp:cNvSpPr/>
      </dsp:nvSpPr>
      <dsp:spPr>
        <a:xfrm>
          <a:off x="5122127" y="4130160"/>
          <a:ext cx="1164500" cy="90000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>
              <a:latin typeface="+mn-lt"/>
            </a:rPr>
            <a:t>Coordinador(a) de</a:t>
          </a:r>
        </a:p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>
              <a:latin typeface="+mn-lt"/>
            </a:rPr>
            <a:t>Recursos Financieros</a:t>
          </a:r>
          <a:endParaRPr lang="es-ES" sz="1200" kern="1200" dirty="0">
            <a:latin typeface="+mn-lt"/>
          </a:endParaRPr>
        </a:p>
      </dsp:txBody>
      <dsp:txXfrm>
        <a:off x="5122127" y="4130160"/>
        <a:ext cx="1164500" cy="900001"/>
      </dsp:txXfrm>
    </dsp:sp>
    <dsp:sp modelId="{B8A4581B-4C41-4101-B475-C789AD4E77D0}">
      <dsp:nvSpPr>
        <dsp:cNvPr id="0" name=""/>
        <dsp:cNvSpPr/>
      </dsp:nvSpPr>
      <dsp:spPr>
        <a:xfrm>
          <a:off x="6402447" y="4130160"/>
          <a:ext cx="1164500" cy="90000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>
              <a:solidFill>
                <a:schemeClr val="tx1"/>
              </a:solidFill>
              <a:latin typeface="+mn-lt"/>
            </a:rPr>
            <a:t>Coordinador(a) de Unidad de Integridad y Bienestar Policial</a:t>
          </a:r>
          <a:endParaRPr lang="es-ES" sz="1200" kern="1200" dirty="0">
            <a:latin typeface="+mn-lt"/>
          </a:endParaRPr>
        </a:p>
      </dsp:txBody>
      <dsp:txXfrm>
        <a:off x="6402447" y="4130160"/>
        <a:ext cx="1164500" cy="900001"/>
      </dsp:txXfrm>
    </dsp:sp>
    <dsp:sp modelId="{0E2A8323-54DB-4CD9-A99C-2E3236B7963C}">
      <dsp:nvSpPr>
        <dsp:cNvPr id="0" name=""/>
        <dsp:cNvSpPr/>
      </dsp:nvSpPr>
      <dsp:spPr>
        <a:xfrm>
          <a:off x="7682766" y="4130160"/>
          <a:ext cx="1164500" cy="90000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>
              <a:latin typeface="+mn-lt"/>
            </a:rPr>
            <a:t>Coordinador(a) General de la Dirección de Administración y Enlace</a:t>
          </a:r>
          <a:endParaRPr lang="es-ES" sz="1200" kern="1200" dirty="0">
            <a:latin typeface="+mn-lt"/>
          </a:endParaRPr>
        </a:p>
      </dsp:txBody>
      <dsp:txXfrm>
        <a:off x="7682766" y="4130160"/>
        <a:ext cx="1164500" cy="900001"/>
      </dsp:txXfrm>
    </dsp:sp>
    <dsp:sp modelId="{F7FA60C7-93BC-413C-832D-B1E55749BFDE}">
      <dsp:nvSpPr>
        <dsp:cNvPr id="0" name=""/>
        <dsp:cNvSpPr/>
      </dsp:nvSpPr>
      <dsp:spPr>
        <a:xfrm>
          <a:off x="2347014" y="2099332"/>
          <a:ext cx="1943999" cy="136800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>
              <a:latin typeface="+mn-lt"/>
            </a:rPr>
            <a:t>Analistas</a:t>
          </a:r>
          <a:br>
            <a:rPr lang="es-MX" altLang="es-MX" sz="1200" kern="1200" dirty="0">
              <a:latin typeface="+mn-lt"/>
            </a:rPr>
          </a:br>
          <a:endParaRPr lang="es-MX" altLang="es-MX" sz="1200" kern="1200" dirty="0" smtClean="0">
            <a:latin typeface="+mn-lt"/>
          </a:endParaRPr>
        </a:p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>
              <a:latin typeface="+mn-lt"/>
            </a:rPr>
            <a:t>Auxiliares </a:t>
          </a:r>
          <a:r>
            <a:rPr lang="es-MX" altLang="es-MX" sz="1200" kern="1200" dirty="0">
              <a:latin typeface="+mn-lt"/>
            </a:rPr>
            <a:t>Administrativos(as)</a:t>
          </a:r>
          <a:br>
            <a:rPr lang="es-MX" altLang="es-MX" sz="1200" kern="1200" dirty="0">
              <a:latin typeface="+mn-lt"/>
            </a:rPr>
          </a:br>
          <a:endParaRPr lang="es-MX" altLang="es-MX" sz="1200" kern="1200" dirty="0" smtClean="0">
            <a:latin typeface="+mn-lt"/>
          </a:endParaRPr>
        </a:p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sz="1200" kern="1200" dirty="0" smtClean="0">
              <a:latin typeface="+mn-lt"/>
              <a:cs typeface="Calibri" panose="020F0502020204030204" pitchFamily="34" charset="0"/>
            </a:rPr>
            <a:t>Auxiliares</a:t>
          </a:r>
          <a:r>
            <a:rPr lang="es-MX" sz="1200" kern="1200" dirty="0">
              <a:latin typeface="+mn-lt"/>
              <a:cs typeface="Calibri" panose="020F0502020204030204" pitchFamily="34" charset="0"/>
            </a:rPr>
            <a:t/>
          </a:r>
          <a:br>
            <a:rPr lang="es-MX" sz="1200" kern="1200" dirty="0">
              <a:latin typeface="+mn-lt"/>
              <a:cs typeface="Calibri" panose="020F0502020204030204" pitchFamily="34" charset="0"/>
            </a:rPr>
          </a:br>
          <a:endParaRPr lang="es-MX" sz="1200" kern="1200" dirty="0">
            <a:latin typeface="+mn-lt"/>
          </a:endParaRPr>
        </a:p>
      </dsp:txBody>
      <dsp:txXfrm>
        <a:off x="2347014" y="2099332"/>
        <a:ext cx="1943999" cy="1368000"/>
      </dsp:txXfrm>
    </dsp:sp>
  </dsp:spTree>
</dsp:drawing>
</file>

<file path=ppt/diagrams/drawing6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8A2A3CD-6133-4D22-BB7C-BCDB63182900}">
      <dsp:nvSpPr>
        <dsp:cNvPr id="0" name=""/>
        <dsp:cNvSpPr/>
      </dsp:nvSpPr>
      <dsp:spPr>
        <a:xfrm>
          <a:off x="2526191" y="1419553"/>
          <a:ext cx="358289" cy="737821"/>
        </a:xfrm>
        <a:custGeom>
          <a:avLst/>
          <a:gdLst/>
          <a:ahLst/>
          <a:cxnLst/>
          <a:rect l="0" t="0" r="0" b="0"/>
          <a:pathLst>
            <a:path>
              <a:moveTo>
                <a:pt x="358289" y="0"/>
              </a:moveTo>
              <a:lnTo>
                <a:pt x="358289" y="737821"/>
              </a:lnTo>
              <a:lnTo>
                <a:pt x="0" y="737821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E54882B-774F-454B-A17B-99754B1A7AB1}">
      <dsp:nvSpPr>
        <dsp:cNvPr id="0" name=""/>
        <dsp:cNvSpPr/>
      </dsp:nvSpPr>
      <dsp:spPr>
        <a:xfrm>
          <a:off x="2884480" y="1419553"/>
          <a:ext cx="366792" cy="73782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37821"/>
              </a:lnTo>
              <a:lnTo>
                <a:pt x="366792" y="737821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2FB5CC2-3F72-4AC8-AF94-50272EAD0FAB}">
      <dsp:nvSpPr>
        <dsp:cNvPr id="0" name=""/>
        <dsp:cNvSpPr/>
      </dsp:nvSpPr>
      <dsp:spPr>
        <a:xfrm>
          <a:off x="2884480" y="1419553"/>
          <a:ext cx="1288858" cy="169251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517457"/>
              </a:lnTo>
              <a:lnTo>
                <a:pt x="1288858" y="1517457"/>
              </a:lnTo>
              <a:lnTo>
                <a:pt x="1288858" y="1692517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6748039-6874-42B3-9C6B-2A687CAEDF97}">
      <dsp:nvSpPr>
        <dsp:cNvPr id="0" name=""/>
        <dsp:cNvSpPr/>
      </dsp:nvSpPr>
      <dsp:spPr>
        <a:xfrm>
          <a:off x="1589720" y="1419553"/>
          <a:ext cx="1294760" cy="1692517"/>
        </a:xfrm>
        <a:custGeom>
          <a:avLst/>
          <a:gdLst/>
          <a:ahLst/>
          <a:cxnLst/>
          <a:rect l="0" t="0" r="0" b="0"/>
          <a:pathLst>
            <a:path>
              <a:moveTo>
                <a:pt x="1294760" y="0"/>
              </a:moveTo>
              <a:lnTo>
                <a:pt x="1294760" y="1517457"/>
              </a:lnTo>
              <a:lnTo>
                <a:pt x="0" y="1517457"/>
              </a:lnTo>
              <a:lnTo>
                <a:pt x="0" y="1692517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6D99192-4F64-487A-BE9B-B4D3790AE7BC}">
      <dsp:nvSpPr>
        <dsp:cNvPr id="0" name=""/>
        <dsp:cNvSpPr/>
      </dsp:nvSpPr>
      <dsp:spPr>
        <a:xfrm>
          <a:off x="1442744" y="0"/>
          <a:ext cx="2883471" cy="141955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>
              <a:latin typeface="+mn-lt"/>
            </a:rPr>
            <a:t>Coordinador(a) General de la Dirección de Administración y </a:t>
          </a:r>
          <a:r>
            <a:rPr lang="es-MX" altLang="es-MX" sz="1200" kern="1200" dirty="0" smtClean="0">
              <a:latin typeface="+mn-lt"/>
            </a:rPr>
            <a:t>Enlace</a:t>
          </a:r>
          <a:endParaRPr lang="es-ES" sz="1200" b="1" kern="1200" dirty="0">
            <a:latin typeface="+mn-lt"/>
          </a:endParaRPr>
        </a:p>
      </dsp:txBody>
      <dsp:txXfrm>
        <a:off x="1442744" y="0"/>
        <a:ext cx="2883471" cy="1419553"/>
      </dsp:txXfrm>
    </dsp:sp>
    <dsp:sp modelId="{19FBE8A8-D4BA-45D1-97CD-FF1210CD856F}">
      <dsp:nvSpPr>
        <dsp:cNvPr id="0" name=""/>
        <dsp:cNvSpPr/>
      </dsp:nvSpPr>
      <dsp:spPr>
        <a:xfrm>
          <a:off x="475921" y="3112070"/>
          <a:ext cx="2227596" cy="111555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>
              <a:latin typeface="+mn-lt"/>
            </a:rPr>
            <a:t>Jefe(a) de Gimnasio</a:t>
          </a:r>
        </a:p>
      </dsp:txBody>
      <dsp:txXfrm>
        <a:off x="475921" y="3112070"/>
        <a:ext cx="2227596" cy="1115557"/>
      </dsp:txXfrm>
    </dsp:sp>
    <dsp:sp modelId="{0E4A1FB2-B936-4A45-9B17-4DC72B6EC80F}">
      <dsp:nvSpPr>
        <dsp:cNvPr id="0" name=""/>
        <dsp:cNvSpPr/>
      </dsp:nvSpPr>
      <dsp:spPr>
        <a:xfrm>
          <a:off x="3059540" y="3112070"/>
          <a:ext cx="2227596" cy="111555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>
              <a:latin typeface="+mn-lt"/>
            </a:rPr>
            <a:t>Jefe(a) de Cocina</a:t>
          </a:r>
          <a:endParaRPr lang="es-MX" altLang="es-MX" sz="1200" kern="1200" dirty="0">
            <a:latin typeface="+mn-lt"/>
          </a:endParaRPr>
        </a:p>
      </dsp:txBody>
      <dsp:txXfrm>
        <a:off x="3059540" y="3112070"/>
        <a:ext cx="2227596" cy="1115557"/>
      </dsp:txXfrm>
    </dsp:sp>
    <dsp:sp modelId="{6ED2C750-F2AD-4A4F-AFBB-52CF1E1FBBFD}">
      <dsp:nvSpPr>
        <dsp:cNvPr id="0" name=""/>
        <dsp:cNvSpPr/>
      </dsp:nvSpPr>
      <dsp:spPr>
        <a:xfrm>
          <a:off x="3251272" y="1662438"/>
          <a:ext cx="1835996" cy="98987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>
              <a:latin typeface="+mn-lt"/>
            </a:rPr>
            <a:t>Auxiliar Administrativo(a</a:t>
          </a:r>
          <a:r>
            <a:rPr lang="es-ES" sz="1200" kern="1200" dirty="0" smtClean="0">
              <a:latin typeface="+mn-lt"/>
            </a:rPr>
            <a:t>)</a:t>
          </a:r>
          <a:endParaRPr lang="es-ES" sz="1200" kern="1200" dirty="0">
            <a:latin typeface="+mn-lt"/>
          </a:endParaRPr>
        </a:p>
      </dsp:txBody>
      <dsp:txXfrm>
        <a:off x="3251272" y="1662438"/>
        <a:ext cx="1835996" cy="989872"/>
      </dsp:txXfrm>
    </dsp:sp>
    <dsp:sp modelId="{56D6E177-5654-4C5D-824E-4980E23E0E86}">
      <dsp:nvSpPr>
        <dsp:cNvPr id="0" name=""/>
        <dsp:cNvSpPr/>
      </dsp:nvSpPr>
      <dsp:spPr>
        <a:xfrm>
          <a:off x="690194" y="1662438"/>
          <a:ext cx="1835996" cy="98987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 smtClean="0">
              <a:latin typeface="+mn-lt"/>
            </a:rPr>
            <a:t>Ayudante</a:t>
          </a:r>
        </a:p>
      </dsp:txBody>
      <dsp:txXfrm>
        <a:off x="690194" y="1662438"/>
        <a:ext cx="1835996" cy="989872"/>
      </dsp:txXfrm>
    </dsp:sp>
  </dsp:spTree>
</dsp:drawing>
</file>

<file path=ppt/diagrams/drawing6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CCF2953-E69D-4867-8AAA-F106BFB9E15A}">
      <dsp:nvSpPr>
        <dsp:cNvPr id="0" name=""/>
        <dsp:cNvSpPr/>
      </dsp:nvSpPr>
      <dsp:spPr>
        <a:xfrm>
          <a:off x="3161308" y="2029029"/>
          <a:ext cx="2280499" cy="60680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45834"/>
              </a:lnTo>
              <a:lnTo>
                <a:pt x="2280499" y="345834"/>
              </a:lnTo>
              <a:lnTo>
                <a:pt x="2280499" y="606803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1D2053C-1205-458F-9E25-3802AE5FA79B}">
      <dsp:nvSpPr>
        <dsp:cNvPr id="0" name=""/>
        <dsp:cNvSpPr/>
      </dsp:nvSpPr>
      <dsp:spPr>
        <a:xfrm>
          <a:off x="3115588" y="2029029"/>
          <a:ext cx="91440" cy="606803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606803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38D52BA-DFA4-4829-ADF2-16E65D754D04}">
      <dsp:nvSpPr>
        <dsp:cNvPr id="0" name=""/>
        <dsp:cNvSpPr/>
      </dsp:nvSpPr>
      <dsp:spPr>
        <a:xfrm>
          <a:off x="880808" y="2029029"/>
          <a:ext cx="2280499" cy="606803"/>
        </a:xfrm>
        <a:custGeom>
          <a:avLst/>
          <a:gdLst/>
          <a:ahLst/>
          <a:cxnLst/>
          <a:rect l="0" t="0" r="0" b="0"/>
          <a:pathLst>
            <a:path>
              <a:moveTo>
                <a:pt x="2280499" y="0"/>
              </a:moveTo>
              <a:lnTo>
                <a:pt x="2280499" y="345834"/>
              </a:lnTo>
              <a:lnTo>
                <a:pt x="0" y="345834"/>
              </a:lnTo>
              <a:lnTo>
                <a:pt x="0" y="606803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64185FC-7424-4DD2-9E94-F5C897D06F6E}">
      <dsp:nvSpPr>
        <dsp:cNvPr id="0" name=""/>
        <dsp:cNvSpPr/>
      </dsp:nvSpPr>
      <dsp:spPr>
        <a:xfrm>
          <a:off x="2081304" y="877023"/>
          <a:ext cx="2160006" cy="115200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>
              <a:latin typeface="+mn-lt"/>
            </a:rPr>
            <a:t>Jefe(a) de Gimnasio</a:t>
          </a:r>
        </a:p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endParaRPr lang="es-MX" sz="1200" kern="1200" dirty="0">
            <a:solidFill>
              <a:schemeClr val="tx1"/>
            </a:solidFill>
            <a:cs typeface="Calibri Light" panose="020F0302020204030204" pitchFamily="34" charset="0"/>
          </a:endParaRPr>
        </a:p>
      </dsp:txBody>
      <dsp:txXfrm>
        <a:off x="2081304" y="877023"/>
        <a:ext cx="2160006" cy="1152005"/>
      </dsp:txXfrm>
    </dsp:sp>
    <dsp:sp modelId="{394F460E-1115-4261-BACC-6401565DD2C1}">
      <dsp:nvSpPr>
        <dsp:cNvPr id="0" name=""/>
        <dsp:cNvSpPr/>
      </dsp:nvSpPr>
      <dsp:spPr>
        <a:xfrm>
          <a:off x="1527" y="2635832"/>
          <a:ext cx="1758561" cy="95023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>
              <a:latin typeface="+mn-lt"/>
            </a:rPr>
            <a:t>Instructores(as) de </a:t>
          </a:r>
          <a:r>
            <a:rPr lang="es-MX" altLang="es-MX" sz="1200" kern="1200" dirty="0" smtClean="0">
              <a:latin typeface="+mn-lt"/>
            </a:rPr>
            <a:t>Gimnasios</a:t>
          </a:r>
          <a:endParaRPr lang="es-MX" altLang="es-MX" sz="1200" kern="1200" dirty="0">
            <a:latin typeface="+mn-lt"/>
          </a:endParaRPr>
        </a:p>
      </dsp:txBody>
      <dsp:txXfrm>
        <a:off x="1527" y="2635832"/>
        <a:ext cx="1758561" cy="950239"/>
      </dsp:txXfrm>
    </dsp:sp>
    <dsp:sp modelId="{E1153ED1-5CDC-4F68-A0DF-0E8F54C5CAB9}">
      <dsp:nvSpPr>
        <dsp:cNvPr id="0" name=""/>
        <dsp:cNvSpPr/>
      </dsp:nvSpPr>
      <dsp:spPr>
        <a:xfrm>
          <a:off x="2282027" y="2635832"/>
          <a:ext cx="1758561" cy="95023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Analistas</a:t>
          </a:r>
          <a:endParaRPr lang="es-MX" sz="1200" kern="1200" dirty="0">
            <a:solidFill>
              <a:schemeClr val="tx1"/>
            </a:solidFill>
            <a:cs typeface="Calibri Light" panose="020F0302020204030204" pitchFamily="34" charset="0"/>
          </a:endParaRPr>
        </a:p>
      </dsp:txBody>
      <dsp:txXfrm>
        <a:off x="2282027" y="2635832"/>
        <a:ext cx="1758561" cy="950239"/>
      </dsp:txXfrm>
    </dsp:sp>
    <dsp:sp modelId="{FFDCDB5F-891B-4023-8A52-5332608F1926}">
      <dsp:nvSpPr>
        <dsp:cNvPr id="0" name=""/>
        <dsp:cNvSpPr/>
      </dsp:nvSpPr>
      <dsp:spPr>
        <a:xfrm>
          <a:off x="4562527" y="2635832"/>
          <a:ext cx="1758561" cy="95023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latin typeface="+mn-lt"/>
            </a:rPr>
            <a:t>Peluquero(a</a:t>
          </a:r>
          <a:r>
            <a:rPr lang="es-ES" sz="1200" kern="1200" dirty="0" smtClean="0">
              <a:latin typeface="+mn-lt"/>
            </a:rPr>
            <a:t>)</a:t>
          </a:r>
          <a:endParaRPr lang="es-ES" sz="1200" kern="1200" dirty="0">
            <a:latin typeface="+mn-lt"/>
          </a:endParaRPr>
        </a:p>
      </dsp:txBody>
      <dsp:txXfrm>
        <a:off x="4562527" y="2635832"/>
        <a:ext cx="1758561" cy="950239"/>
      </dsp:txXfrm>
    </dsp:sp>
  </dsp:spTree>
</dsp:drawing>
</file>

<file path=ppt/diagrams/drawing6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55617E7-BEEE-4D5E-8F75-C1588DC9AB47}">
      <dsp:nvSpPr>
        <dsp:cNvPr id="0" name=""/>
        <dsp:cNvSpPr/>
      </dsp:nvSpPr>
      <dsp:spPr>
        <a:xfrm>
          <a:off x="1123106" y="2412353"/>
          <a:ext cx="91440" cy="485674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85674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6748039-6874-42B3-9C6B-2A687CAEDF97}">
      <dsp:nvSpPr>
        <dsp:cNvPr id="0" name=""/>
        <dsp:cNvSpPr/>
      </dsp:nvSpPr>
      <dsp:spPr>
        <a:xfrm>
          <a:off x="1123106" y="1111084"/>
          <a:ext cx="91440" cy="477049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77049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6D99192-4F64-487A-BE9B-B4D3790AE7BC}">
      <dsp:nvSpPr>
        <dsp:cNvPr id="0" name=""/>
        <dsp:cNvSpPr/>
      </dsp:nvSpPr>
      <dsp:spPr>
        <a:xfrm>
          <a:off x="69865" y="69225"/>
          <a:ext cx="2197921" cy="104185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>
              <a:latin typeface="+mn-lt"/>
            </a:rPr>
            <a:t>Jefe(a) de </a:t>
          </a:r>
          <a:r>
            <a:rPr lang="es-ES" sz="1200" kern="1200" dirty="0" smtClean="0">
              <a:latin typeface="+mn-lt"/>
            </a:rPr>
            <a:t>Cocina</a:t>
          </a:r>
          <a:endParaRPr lang="es-ES" sz="1200" kern="1200" dirty="0">
            <a:latin typeface="+mn-lt"/>
          </a:endParaRPr>
        </a:p>
      </dsp:txBody>
      <dsp:txXfrm>
        <a:off x="69865" y="69225"/>
        <a:ext cx="2197921" cy="1041858"/>
      </dsp:txXfrm>
    </dsp:sp>
    <dsp:sp modelId="{19FBE8A8-D4BA-45D1-97CD-FF1210CD856F}">
      <dsp:nvSpPr>
        <dsp:cNvPr id="0" name=""/>
        <dsp:cNvSpPr/>
      </dsp:nvSpPr>
      <dsp:spPr>
        <a:xfrm>
          <a:off x="214824" y="1588133"/>
          <a:ext cx="1908003" cy="82422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>
              <a:latin typeface="+mn-lt"/>
            </a:rPr>
            <a:t>Supervisores(as</a:t>
          </a:r>
          <a:r>
            <a:rPr lang="es-MX" altLang="es-MX" sz="1200" kern="1200" dirty="0" smtClean="0">
              <a:latin typeface="+mn-lt"/>
            </a:rPr>
            <a:t>)</a:t>
          </a:r>
          <a:endParaRPr lang="es-MX" altLang="es-MX" sz="1200" kern="1200" dirty="0">
            <a:latin typeface="+mn-lt"/>
          </a:endParaRPr>
        </a:p>
      </dsp:txBody>
      <dsp:txXfrm>
        <a:off x="214824" y="1588133"/>
        <a:ext cx="1908003" cy="824220"/>
      </dsp:txXfrm>
    </dsp:sp>
    <dsp:sp modelId="{02D8A9AB-F467-4DD9-BA4D-2EBE25A39280}">
      <dsp:nvSpPr>
        <dsp:cNvPr id="0" name=""/>
        <dsp:cNvSpPr/>
      </dsp:nvSpPr>
      <dsp:spPr>
        <a:xfrm>
          <a:off x="214824" y="2898028"/>
          <a:ext cx="1908003" cy="106087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>
              <a:latin typeface="+mn-lt"/>
            </a:rPr>
            <a:t>Cocineros(as</a:t>
          </a:r>
          <a:r>
            <a:rPr lang="es-ES" sz="1200" kern="1200" dirty="0" smtClean="0">
              <a:latin typeface="+mn-lt"/>
            </a:rPr>
            <a:t>)</a:t>
          </a:r>
          <a:endParaRPr lang="es-ES" sz="1200" kern="1200" dirty="0">
            <a:latin typeface="+mn-lt"/>
          </a:endParaRPr>
        </a:p>
      </dsp:txBody>
      <dsp:txXfrm>
        <a:off x="214824" y="2898028"/>
        <a:ext cx="1908003" cy="1060878"/>
      </dsp:txXfrm>
    </dsp:sp>
  </dsp:spTree>
</dsp:drawing>
</file>

<file path=ppt/diagrams/drawing6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948BF42-8954-49D0-9212-5131BDBFACFF}">
      <dsp:nvSpPr>
        <dsp:cNvPr id="0" name=""/>
        <dsp:cNvSpPr/>
      </dsp:nvSpPr>
      <dsp:spPr>
        <a:xfrm>
          <a:off x="2830570" y="2180359"/>
          <a:ext cx="239700" cy="639795"/>
        </a:xfrm>
        <a:custGeom>
          <a:avLst/>
          <a:gdLst/>
          <a:ahLst/>
          <a:cxnLst/>
          <a:rect l="0" t="0" r="0" b="0"/>
          <a:pathLst>
            <a:path>
              <a:moveTo>
                <a:pt x="239700" y="0"/>
              </a:moveTo>
              <a:lnTo>
                <a:pt x="239700" y="639795"/>
              </a:lnTo>
              <a:lnTo>
                <a:pt x="0" y="639795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FBEA0E1-C60C-41D4-9550-F21301AFA93B}">
      <dsp:nvSpPr>
        <dsp:cNvPr id="0" name=""/>
        <dsp:cNvSpPr/>
      </dsp:nvSpPr>
      <dsp:spPr>
        <a:xfrm>
          <a:off x="3070271" y="2180359"/>
          <a:ext cx="1051047" cy="151987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329231"/>
              </a:lnTo>
              <a:lnTo>
                <a:pt x="1051047" y="1329231"/>
              </a:lnTo>
              <a:lnTo>
                <a:pt x="1051047" y="1519873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BFB8999-73A9-44B1-AA92-382529752033}">
      <dsp:nvSpPr>
        <dsp:cNvPr id="0" name=""/>
        <dsp:cNvSpPr/>
      </dsp:nvSpPr>
      <dsp:spPr>
        <a:xfrm>
          <a:off x="2043517" y="2180359"/>
          <a:ext cx="1026754" cy="1519873"/>
        </a:xfrm>
        <a:custGeom>
          <a:avLst/>
          <a:gdLst/>
          <a:ahLst/>
          <a:cxnLst/>
          <a:rect l="0" t="0" r="0" b="0"/>
          <a:pathLst>
            <a:path>
              <a:moveTo>
                <a:pt x="1026754" y="0"/>
              </a:moveTo>
              <a:lnTo>
                <a:pt x="1026754" y="1329231"/>
              </a:lnTo>
              <a:lnTo>
                <a:pt x="0" y="1329231"/>
              </a:lnTo>
              <a:lnTo>
                <a:pt x="0" y="1519873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6748039-6874-42B3-9C6B-2A687CAEDF97}">
      <dsp:nvSpPr>
        <dsp:cNvPr id="0" name=""/>
        <dsp:cNvSpPr/>
      </dsp:nvSpPr>
      <dsp:spPr>
        <a:xfrm>
          <a:off x="3024551" y="891253"/>
          <a:ext cx="91440" cy="381284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81284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6D99192-4F64-487A-BE9B-B4D3790AE7BC}">
      <dsp:nvSpPr>
        <dsp:cNvPr id="0" name=""/>
        <dsp:cNvSpPr/>
      </dsp:nvSpPr>
      <dsp:spPr>
        <a:xfrm>
          <a:off x="2026268" y="2252"/>
          <a:ext cx="2088005" cy="88900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>
              <a:latin typeface="+mn-lt"/>
            </a:rPr>
            <a:t>Coordinador(a) de </a:t>
          </a:r>
          <a:br>
            <a:rPr lang="es-MX" altLang="es-MX" sz="1200" kern="1200" dirty="0">
              <a:latin typeface="+mn-lt"/>
            </a:rPr>
          </a:br>
          <a:r>
            <a:rPr lang="es-MX" altLang="es-MX" sz="1200" kern="1200" dirty="0">
              <a:latin typeface="+mn-lt"/>
            </a:rPr>
            <a:t>Recursos </a:t>
          </a:r>
          <a:r>
            <a:rPr lang="es-MX" altLang="es-MX" sz="1200" kern="1200" dirty="0" smtClean="0">
              <a:latin typeface="+mn-lt"/>
            </a:rPr>
            <a:t>Humanos</a:t>
          </a:r>
          <a:endParaRPr lang="es-MX" altLang="es-MX" sz="1200" kern="1200" dirty="0">
            <a:latin typeface="+mn-lt"/>
          </a:endParaRPr>
        </a:p>
      </dsp:txBody>
      <dsp:txXfrm>
        <a:off x="2026268" y="2252"/>
        <a:ext cx="2088005" cy="889001"/>
      </dsp:txXfrm>
    </dsp:sp>
    <dsp:sp modelId="{19FBE8A8-D4BA-45D1-97CD-FF1210CD856F}">
      <dsp:nvSpPr>
        <dsp:cNvPr id="0" name=""/>
        <dsp:cNvSpPr/>
      </dsp:nvSpPr>
      <dsp:spPr>
        <a:xfrm>
          <a:off x="2026268" y="1272538"/>
          <a:ext cx="2088005" cy="90782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>
              <a:latin typeface="+mn-lt"/>
            </a:rPr>
            <a:t>Encargado(a) </a:t>
          </a:r>
          <a:r>
            <a:rPr lang="es-MX" altLang="es-MX" sz="1200" kern="1200" dirty="0">
              <a:latin typeface="+mn-lt"/>
            </a:rPr>
            <a:t>de </a:t>
          </a:r>
          <a:r>
            <a:rPr lang="es-MX" altLang="es-MX" sz="1200" kern="1200" dirty="0" smtClean="0">
              <a:latin typeface="+mn-lt"/>
            </a:rPr>
            <a:t>Nóminas</a:t>
          </a:r>
        </a:p>
      </dsp:txBody>
      <dsp:txXfrm>
        <a:off x="2026268" y="1272538"/>
        <a:ext cx="2088005" cy="907820"/>
      </dsp:txXfrm>
    </dsp:sp>
    <dsp:sp modelId="{20209728-DAC1-434F-A34D-4E2CFBD35B6A}">
      <dsp:nvSpPr>
        <dsp:cNvPr id="0" name=""/>
        <dsp:cNvSpPr/>
      </dsp:nvSpPr>
      <dsp:spPr>
        <a:xfrm>
          <a:off x="1089515" y="3700232"/>
          <a:ext cx="1908003" cy="118555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>
              <a:latin typeface="+mn-lt"/>
            </a:rPr>
            <a:t>Analistas</a:t>
          </a:r>
          <a:br>
            <a:rPr lang="es-MX" altLang="es-MX" sz="1200" kern="1200" dirty="0">
              <a:latin typeface="+mn-lt"/>
            </a:rPr>
          </a:br>
          <a:endParaRPr lang="es-MX" altLang="es-MX" sz="1200" kern="1200" dirty="0" smtClean="0">
            <a:latin typeface="+mn-lt"/>
          </a:endParaRPr>
        </a:p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>
              <a:latin typeface="+mn-lt"/>
            </a:rPr>
            <a:t>Auxiliares</a:t>
          </a:r>
        </a:p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endParaRPr lang="es-MX" altLang="es-MX" sz="1200" kern="1200" dirty="0" smtClean="0">
            <a:latin typeface="+mn-lt"/>
          </a:endParaRPr>
        </a:p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>
              <a:latin typeface="+mn-lt"/>
            </a:rPr>
            <a:t>Auxiliares </a:t>
          </a:r>
          <a:r>
            <a:rPr lang="es-MX" altLang="es-MX" sz="1200" kern="1200" dirty="0">
              <a:latin typeface="+mn-lt"/>
            </a:rPr>
            <a:t>Administrativos(</a:t>
          </a:r>
          <a:r>
            <a:rPr lang="es-MX" sz="1200" kern="1200" dirty="0">
              <a:latin typeface="+mn-lt"/>
            </a:rPr>
            <a:t>as</a:t>
          </a:r>
          <a:r>
            <a:rPr lang="es-MX" sz="1200" kern="1200" dirty="0" smtClean="0">
              <a:latin typeface="+mn-lt"/>
            </a:rPr>
            <a:t>)</a:t>
          </a:r>
          <a:endParaRPr lang="es-MX" sz="1200" kern="1200" dirty="0">
            <a:latin typeface="+mn-lt"/>
          </a:endParaRPr>
        </a:p>
      </dsp:txBody>
      <dsp:txXfrm>
        <a:off x="1089515" y="3700232"/>
        <a:ext cx="1908003" cy="1185559"/>
      </dsp:txXfrm>
    </dsp:sp>
    <dsp:sp modelId="{A4D4C94C-ABED-4C78-BB8A-71B08ACEA027}">
      <dsp:nvSpPr>
        <dsp:cNvPr id="0" name=""/>
        <dsp:cNvSpPr/>
      </dsp:nvSpPr>
      <dsp:spPr>
        <a:xfrm>
          <a:off x="3167317" y="3700232"/>
          <a:ext cx="1908003" cy="118555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>
              <a:latin typeface="+mn-lt"/>
            </a:rPr>
            <a:t>Auxiliares</a:t>
          </a:r>
        </a:p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endParaRPr lang="es-MX" altLang="es-MX" sz="1200" kern="1200" dirty="0" smtClean="0">
            <a:latin typeface="+mn-lt"/>
          </a:endParaRPr>
        </a:p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>
              <a:latin typeface="+mn-lt"/>
            </a:rPr>
            <a:t>Auxiliar </a:t>
          </a:r>
          <a:r>
            <a:rPr lang="es-MX" altLang="es-MX" sz="1200" kern="1200" dirty="0">
              <a:latin typeface="+mn-lt"/>
            </a:rPr>
            <a:t>Administrativo(a</a:t>
          </a:r>
          <a:r>
            <a:rPr lang="es-MX" altLang="es-MX" sz="1200" kern="1200" dirty="0" smtClean="0">
              <a:latin typeface="+mn-lt"/>
            </a:rPr>
            <a:t>)</a:t>
          </a:r>
          <a:endParaRPr lang="es-MX" altLang="es-MX" sz="1200" kern="1200" dirty="0">
            <a:latin typeface="+mn-lt"/>
          </a:endParaRPr>
        </a:p>
      </dsp:txBody>
      <dsp:txXfrm>
        <a:off x="3167317" y="3700232"/>
        <a:ext cx="1908003" cy="1185559"/>
      </dsp:txXfrm>
    </dsp:sp>
    <dsp:sp modelId="{9D88C176-9EC7-4D08-B7B6-247C4EFB03AD}">
      <dsp:nvSpPr>
        <dsp:cNvPr id="0" name=""/>
        <dsp:cNvSpPr/>
      </dsp:nvSpPr>
      <dsp:spPr>
        <a:xfrm>
          <a:off x="1231353" y="2420350"/>
          <a:ext cx="1599217" cy="79960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sz="1200" kern="1200" dirty="0">
              <a:latin typeface="+mn-lt"/>
            </a:rPr>
            <a:t>Auxiliar </a:t>
          </a:r>
          <a:br>
            <a:rPr lang="es-MX" sz="1200" kern="1200" dirty="0">
              <a:latin typeface="+mn-lt"/>
            </a:rPr>
          </a:br>
          <a:r>
            <a:rPr lang="es-MX" sz="1200" kern="1200" dirty="0">
              <a:latin typeface="+mn-lt"/>
            </a:rPr>
            <a:t>Administrativo(a)</a:t>
          </a:r>
          <a:br>
            <a:rPr lang="es-MX" sz="1200" kern="1200" dirty="0">
              <a:latin typeface="+mn-lt"/>
            </a:rPr>
          </a:br>
          <a:endParaRPr lang="es-ES" sz="1200" kern="1200" dirty="0">
            <a:latin typeface="+mn-lt"/>
          </a:endParaRPr>
        </a:p>
      </dsp:txBody>
      <dsp:txXfrm>
        <a:off x="1231353" y="2420350"/>
        <a:ext cx="1599217" cy="799608"/>
      </dsp:txXfrm>
    </dsp:sp>
  </dsp:spTree>
</dsp:drawing>
</file>

<file path=ppt/diagrams/drawing6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FEE272D-4A3B-4585-A90C-BA36F8387500}">
      <dsp:nvSpPr>
        <dsp:cNvPr id="0" name=""/>
        <dsp:cNvSpPr/>
      </dsp:nvSpPr>
      <dsp:spPr>
        <a:xfrm>
          <a:off x="5423618" y="2773880"/>
          <a:ext cx="91440" cy="375318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75318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B543049-9D18-47D6-AAE5-7412162953FE}">
      <dsp:nvSpPr>
        <dsp:cNvPr id="0" name=""/>
        <dsp:cNvSpPr/>
      </dsp:nvSpPr>
      <dsp:spPr>
        <a:xfrm>
          <a:off x="3207225" y="1332471"/>
          <a:ext cx="2262113" cy="54779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60135"/>
              </a:lnTo>
              <a:lnTo>
                <a:pt x="2262113" y="360135"/>
              </a:lnTo>
              <a:lnTo>
                <a:pt x="2262113" y="547794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2FD4F42-0AB9-4216-97D6-C230FED40008}">
      <dsp:nvSpPr>
        <dsp:cNvPr id="0" name=""/>
        <dsp:cNvSpPr/>
      </dsp:nvSpPr>
      <dsp:spPr>
        <a:xfrm>
          <a:off x="3159932" y="1332471"/>
          <a:ext cx="91440" cy="547794"/>
        </a:xfrm>
        <a:custGeom>
          <a:avLst/>
          <a:gdLst/>
          <a:ahLst/>
          <a:cxnLst/>
          <a:rect l="0" t="0" r="0" b="0"/>
          <a:pathLst>
            <a:path>
              <a:moveTo>
                <a:pt x="47292" y="0"/>
              </a:moveTo>
              <a:lnTo>
                <a:pt x="47292" y="360135"/>
              </a:lnTo>
              <a:lnTo>
                <a:pt x="45720" y="360135"/>
              </a:lnTo>
              <a:lnTo>
                <a:pt x="45720" y="547794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467FD07-F86E-4F88-B351-21A87998DFE0}">
      <dsp:nvSpPr>
        <dsp:cNvPr id="0" name=""/>
        <dsp:cNvSpPr/>
      </dsp:nvSpPr>
      <dsp:spPr>
        <a:xfrm>
          <a:off x="897677" y="2773880"/>
          <a:ext cx="91440" cy="375318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75318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6748039-6874-42B3-9C6B-2A687CAEDF97}">
      <dsp:nvSpPr>
        <dsp:cNvPr id="0" name=""/>
        <dsp:cNvSpPr/>
      </dsp:nvSpPr>
      <dsp:spPr>
        <a:xfrm>
          <a:off x="943397" y="1332471"/>
          <a:ext cx="2263827" cy="547794"/>
        </a:xfrm>
        <a:custGeom>
          <a:avLst/>
          <a:gdLst/>
          <a:ahLst/>
          <a:cxnLst/>
          <a:rect l="0" t="0" r="0" b="0"/>
          <a:pathLst>
            <a:path>
              <a:moveTo>
                <a:pt x="2263827" y="0"/>
              </a:moveTo>
              <a:lnTo>
                <a:pt x="2263827" y="360135"/>
              </a:lnTo>
              <a:lnTo>
                <a:pt x="0" y="360135"/>
              </a:lnTo>
              <a:lnTo>
                <a:pt x="0" y="547794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6D99192-4F64-487A-BE9B-B4D3790AE7BC}">
      <dsp:nvSpPr>
        <dsp:cNvPr id="0" name=""/>
        <dsp:cNvSpPr/>
      </dsp:nvSpPr>
      <dsp:spPr>
        <a:xfrm>
          <a:off x="2037224" y="288470"/>
          <a:ext cx="2340001" cy="104400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>
              <a:latin typeface="+mn-lt"/>
            </a:rPr>
            <a:t>Coordinador(a)</a:t>
          </a:r>
        </a:p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>
              <a:latin typeface="+mn-lt"/>
            </a:rPr>
            <a:t>de Recursos </a:t>
          </a:r>
          <a:r>
            <a:rPr lang="es-MX" altLang="es-MX" sz="1200" kern="1200" dirty="0" smtClean="0">
              <a:latin typeface="+mn-lt"/>
            </a:rPr>
            <a:t>Federales</a:t>
          </a:r>
          <a:endParaRPr lang="es-MX" altLang="es-MX" sz="1200" kern="1200" dirty="0">
            <a:latin typeface="+mn-lt"/>
          </a:endParaRPr>
        </a:p>
      </dsp:txBody>
      <dsp:txXfrm>
        <a:off x="2037224" y="288470"/>
        <a:ext cx="2340001" cy="1044001"/>
      </dsp:txXfrm>
    </dsp:sp>
    <dsp:sp modelId="{19FBE8A8-D4BA-45D1-97CD-FF1210CD856F}">
      <dsp:nvSpPr>
        <dsp:cNvPr id="0" name=""/>
        <dsp:cNvSpPr/>
      </dsp:nvSpPr>
      <dsp:spPr>
        <a:xfrm>
          <a:off x="0" y="1880265"/>
          <a:ext cx="1886795" cy="89361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>
              <a:latin typeface="+mn-lt"/>
            </a:rPr>
            <a:t>Jefe(a) de Registros, Porte de Arma y </a:t>
          </a:r>
          <a:r>
            <a:rPr lang="es-MX" altLang="es-MX" sz="1200" kern="1200" dirty="0" smtClean="0">
              <a:latin typeface="+mn-lt"/>
            </a:rPr>
            <a:t>CUP</a:t>
          </a:r>
          <a:endParaRPr lang="es-MX" altLang="es-MX" sz="1200" kern="1200" dirty="0">
            <a:latin typeface="+mn-lt"/>
          </a:endParaRPr>
        </a:p>
      </dsp:txBody>
      <dsp:txXfrm>
        <a:off x="0" y="1880265"/>
        <a:ext cx="1886795" cy="893614"/>
      </dsp:txXfrm>
    </dsp:sp>
    <dsp:sp modelId="{A2DC1B34-A23E-4C66-99C0-795104577C64}">
      <dsp:nvSpPr>
        <dsp:cNvPr id="0" name=""/>
        <dsp:cNvSpPr/>
      </dsp:nvSpPr>
      <dsp:spPr>
        <a:xfrm>
          <a:off x="0" y="3149198"/>
          <a:ext cx="1886795" cy="89361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>
              <a:latin typeface="+mn-lt"/>
            </a:rPr>
            <a:t>Analista</a:t>
          </a:r>
          <a:br>
            <a:rPr lang="es-MX" altLang="es-MX" sz="1200" kern="1200" dirty="0">
              <a:latin typeface="+mn-lt"/>
            </a:rPr>
          </a:br>
          <a:endParaRPr lang="es-MX" sz="1200" kern="1200" dirty="0">
            <a:latin typeface="+mn-lt"/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>
              <a:latin typeface="+mn-lt"/>
            </a:rPr>
            <a:t>Supervisor(a)</a:t>
          </a:r>
          <a:br>
            <a:rPr lang="es-MX" sz="1200" kern="1200" dirty="0">
              <a:latin typeface="+mn-lt"/>
            </a:rPr>
          </a:br>
          <a:endParaRPr lang="es-ES" sz="1200" kern="1200" dirty="0">
            <a:latin typeface="+mn-lt"/>
          </a:endParaRPr>
        </a:p>
      </dsp:txBody>
      <dsp:txXfrm>
        <a:off x="0" y="3149198"/>
        <a:ext cx="1886795" cy="893614"/>
      </dsp:txXfrm>
    </dsp:sp>
    <dsp:sp modelId="{61956158-22D2-4DE9-863A-B90EE5C5632F}">
      <dsp:nvSpPr>
        <dsp:cNvPr id="0" name=""/>
        <dsp:cNvSpPr/>
      </dsp:nvSpPr>
      <dsp:spPr>
        <a:xfrm>
          <a:off x="2262254" y="1880265"/>
          <a:ext cx="1886795" cy="89361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Asistente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2262254" y="1880265"/>
        <a:ext cx="1886795" cy="893614"/>
      </dsp:txXfrm>
    </dsp:sp>
    <dsp:sp modelId="{C7105E56-0425-4E03-B145-864CB930D75F}">
      <dsp:nvSpPr>
        <dsp:cNvPr id="0" name=""/>
        <dsp:cNvSpPr/>
      </dsp:nvSpPr>
      <dsp:spPr>
        <a:xfrm>
          <a:off x="4525941" y="1880265"/>
          <a:ext cx="1886795" cy="89361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latin typeface="+mn-lt"/>
            </a:rPr>
            <a:t>Jefe(a) de </a:t>
          </a:r>
          <a:r>
            <a:rPr lang="es-ES" sz="1200" kern="1200" dirty="0" smtClean="0">
              <a:latin typeface="+mn-lt"/>
            </a:rPr>
            <a:t>CISEC</a:t>
          </a:r>
          <a:endParaRPr lang="es-ES" sz="1200" kern="1200" dirty="0">
            <a:latin typeface="+mn-lt"/>
          </a:endParaRPr>
        </a:p>
      </dsp:txBody>
      <dsp:txXfrm>
        <a:off x="4525941" y="1880265"/>
        <a:ext cx="1886795" cy="893614"/>
      </dsp:txXfrm>
    </dsp:sp>
    <dsp:sp modelId="{9C8DAE61-E010-43CF-ACA7-4ED0B0854C26}">
      <dsp:nvSpPr>
        <dsp:cNvPr id="0" name=""/>
        <dsp:cNvSpPr/>
      </dsp:nvSpPr>
      <dsp:spPr>
        <a:xfrm>
          <a:off x="4533340" y="3149198"/>
          <a:ext cx="1871997" cy="89361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altLang="es-MX" sz="1200" kern="1200" dirty="0" smtClean="0">
              <a:latin typeface="+mn-lt"/>
            </a:rPr>
            <a:t>Analistas</a:t>
          </a:r>
          <a:endParaRPr lang="es-ES" altLang="es-MX" sz="1200" kern="1200" dirty="0">
            <a:latin typeface="+mn-lt"/>
          </a:endParaRPr>
        </a:p>
      </dsp:txBody>
      <dsp:txXfrm>
        <a:off x="4533340" y="3149198"/>
        <a:ext cx="1871997" cy="893614"/>
      </dsp:txXfrm>
    </dsp:sp>
  </dsp:spTree>
</dsp:drawing>
</file>

<file path=ppt/diagrams/drawing6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7103BDE-D6E5-406A-BCC1-8DF383EA5C7E}">
      <dsp:nvSpPr>
        <dsp:cNvPr id="0" name=""/>
        <dsp:cNvSpPr/>
      </dsp:nvSpPr>
      <dsp:spPr>
        <a:xfrm>
          <a:off x="2349643" y="1715076"/>
          <a:ext cx="1259412" cy="89177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20718"/>
              </a:lnTo>
              <a:lnTo>
                <a:pt x="1259412" y="720718"/>
              </a:lnTo>
              <a:lnTo>
                <a:pt x="1259412" y="891778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2FB5CC2-3F72-4AC8-AF94-50272EAD0FAB}">
      <dsp:nvSpPr>
        <dsp:cNvPr id="0" name=""/>
        <dsp:cNvSpPr/>
      </dsp:nvSpPr>
      <dsp:spPr>
        <a:xfrm>
          <a:off x="1090231" y="1715076"/>
          <a:ext cx="1259412" cy="891778"/>
        </a:xfrm>
        <a:custGeom>
          <a:avLst/>
          <a:gdLst/>
          <a:ahLst/>
          <a:cxnLst/>
          <a:rect l="0" t="0" r="0" b="0"/>
          <a:pathLst>
            <a:path>
              <a:moveTo>
                <a:pt x="1259412" y="0"/>
              </a:moveTo>
              <a:lnTo>
                <a:pt x="1259412" y="720718"/>
              </a:lnTo>
              <a:lnTo>
                <a:pt x="0" y="720718"/>
              </a:lnTo>
              <a:lnTo>
                <a:pt x="0" y="891778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6D99192-4F64-487A-BE9B-B4D3790AE7BC}">
      <dsp:nvSpPr>
        <dsp:cNvPr id="0" name=""/>
        <dsp:cNvSpPr/>
      </dsp:nvSpPr>
      <dsp:spPr>
        <a:xfrm>
          <a:off x="940846" y="327954"/>
          <a:ext cx="2817594" cy="138712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>
              <a:latin typeface="+mn-lt"/>
            </a:rPr>
            <a:t>Coordinador(a) de </a:t>
          </a:r>
        </a:p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>
              <a:latin typeface="+mn-lt"/>
            </a:rPr>
            <a:t>Recursos </a:t>
          </a:r>
          <a:r>
            <a:rPr lang="es-MX" altLang="es-MX" sz="1200" kern="1200" dirty="0" smtClean="0">
              <a:latin typeface="+mn-lt"/>
            </a:rPr>
            <a:t>Materiales</a:t>
          </a:r>
          <a:endParaRPr lang="es-MX" altLang="es-MX" sz="1200" kern="1200" dirty="0">
            <a:latin typeface="+mn-lt"/>
          </a:endParaRPr>
        </a:p>
      </dsp:txBody>
      <dsp:txXfrm>
        <a:off x="940846" y="327954"/>
        <a:ext cx="2817594" cy="1387121"/>
      </dsp:txXfrm>
    </dsp:sp>
    <dsp:sp modelId="{0E4A1FB2-B936-4A45-9B17-4DC72B6EC80F}">
      <dsp:nvSpPr>
        <dsp:cNvPr id="0" name=""/>
        <dsp:cNvSpPr/>
      </dsp:nvSpPr>
      <dsp:spPr>
        <a:xfrm>
          <a:off x="1879" y="2606855"/>
          <a:ext cx="2176703" cy="109007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>
              <a:latin typeface="+mn-lt"/>
            </a:rPr>
            <a:t>Jefe(a) de Mantenimiento </a:t>
          </a:r>
          <a:br>
            <a:rPr lang="es-MX" altLang="es-MX" sz="1200" kern="1200" dirty="0">
              <a:latin typeface="+mn-lt"/>
            </a:rPr>
          </a:br>
          <a:r>
            <a:rPr lang="es-MX" altLang="es-MX" sz="1200" kern="1200" dirty="0">
              <a:latin typeface="+mn-lt"/>
            </a:rPr>
            <a:t>de Edificios</a:t>
          </a:r>
        </a:p>
      </dsp:txBody>
      <dsp:txXfrm>
        <a:off x="1879" y="2606855"/>
        <a:ext cx="2176703" cy="1090070"/>
      </dsp:txXfrm>
    </dsp:sp>
    <dsp:sp modelId="{23A3990A-979C-4CD9-8392-69E509E74575}">
      <dsp:nvSpPr>
        <dsp:cNvPr id="0" name=""/>
        <dsp:cNvSpPr/>
      </dsp:nvSpPr>
      <dsp:spPr>
        <a:xfrm>
          <a:off x="2520703" y="2606855"/>
          <a:ext cx="2176703" cy="109007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>
              <a:latin typeface="+mn-lt"/>
            </a:rPr>
            <a:t>Jefe(a) de Almacén</a:t>
          </a:r>
        </a:p>
      </dsp:txBody>
      <dsp:txXfrm>
        <a:off x="2520703" y="2606855"/>
        <a:ext cx="2176703" cy="1090070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F8BE0DB-BB91-4D9E-9C97-76B345430D67}">
      <dsp:nvSpPr>
        <dsp:cNvPr id="0" name=""/>
        <dsp:cNvSpPr/>
      </dsp:nvSpPr>
      <dsp:spPr>
        <a:xfrm>
          <a:off x="3311416" y="4228378"/>
          <a:ext cx="91440" cy="337819"/>
        </a:xfrm>
        <a:custGeom>
          <a:avLst/>
          <a:gdLst/>
          <a:ahLst/>
          <a:cxnLst/>
          <a:rect l="0" t="0" r="0" b="0"/>
          <a:pathLst>
            <a:path>
              <a:moveTo>
                <a:pt x="47797" y="0"/>
              </a:moveTo>
              <a:lnTo>
                <a:pt x="47797" y="130095"/>
              </a:lnTo>
              <a:lnTo>
                <a:pt x="45720" y="130095"/>
              </a:lnTo>
              <a:lnTo>
                <a:pt x="45720" y="337819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989DECF-31A6-4812-809B-1480BF047601}">
      <dsp:nvSpPr>
        <dsp:cNvPr id="0" name=""/>
        <dsp:cNvSpPr/>
      </dsp:nvSpPr>
      <dsp:spPr>
        <a:xfrm>
          <a:off x="3313493" y="2854060"/>
          <a:ext cx="91440" cy="385151"/>
        </a:xfrm>
        <a:custGeom>
          <a:avLst/>
          <a:gdLst/>
          <a:ahLst/>
          <a:cxnLst/>
          <a:rect l="0" t="0" r="0" b="0"/>
          <a:pathLst>
            <a:path>
              <a:moveTo>
                <a:pt x="45726" y="0"/>
              </a:moveTo>
              <a:lnTo>
                <a:pt x="45726" y="177426"/>
              </a:lnTo>
              <a:lnTo>
                <a:pt x="45720" y="177426"/>
              </a:lnTo>
              <a:lnTo>
                <a:pt x="45720" y="385151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ECD9DA5-A573-4D3F-98CF-48E18E68FFF9}">
      <dsp:nvSpPr>
        <dsp:cNvPr id="0" name=""/>
        <dsp:cNvSpPr/>
      </dsp:nvSpPr>
      <dsp:spPr>
        <a:xfrm>
          <a:off x="2166853" y="1449415"/>
          <a:ext cx="1192366" cy="41547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07754"/>
              </a:lnTo>
              <a:lnTo>
                <a:pt x="1192366" y="207754"/>
              </a:lnTo>
              <a:lnTo>
                <a:pt x="1192366" y="415479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B0CC7ED-F7CB-4A85-9A91-F014666D38C5}">
      <dsp:nvSpPr>
        <dsp:cNvPr id="0" name=""/>
        <dsp:cNvSpPr/>
      </dsp:nvSpPr>
      <dsp:spPr>
        <a:xfrm>
          <a:off x="936231" y="4239061"/>
          <a:ext cx="91440" cy="327136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27136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53BE47B-CBF0-4A50-9B0C-CB916FB3ACAD}">
      <dsp:nvSpPr>
        <dsp:cNvPr id="0" name=""/>
        <dsp:cNvSpPr/>
      </dsp:nvSpPr>
      <dsp:spPr>
        <a:xfrm>
          <a:off x="934147" y="2854060"/>
          <a:ext cx="91440" cy="395834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88109"/>
              </a:lnTo>
              <a:lnTo>
                <a:pt x="47803" y="188109"/>
              </a:lnTo>
              <a:lnTo>
                <a:pt x="47803" y="395834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3097748-9B1F-4E75-B0E6-CBD58F9D6967}">
      <dsp:nvSpPr>
        <dsp:cNvPr id="0" name=""/>
        <dsp:cNvSpPr/>
      </dsp:nvSpPr>
      <dsp:spPr>
        <a:xfrm>
          <a:off x="979867" y="1449415"/>
          <a:ext cx="1186985" cy="415479"/>
        </a:xfrm>
        <a:custGeom>
          <a:avLst/>
          <a:gdLst/>
          <a:ahLst/>
          <a:cxnLst/>
          <a:rect l="0" t="0" r="0" b="0"/>
          <a:pathLst>
            <a:path>
              <a:moveTo>
                <a:pt x="1186985" y="0"/>
              </a:moveTo>
              <a:lnTo>
                <a:pt x="1186985" y="207754"/>
              </a:lnTo>
              <a:lnTo>
                <a:pt x="0" y="207754"/>
              </a:lnTo>
              <a:lnTo>
                <a:pt x="0" y="415479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6D99192-4F64-487A-BE9B-B4D3790AE7BC}">
      <dsp:nvSpPr>
        <dsp:cNvPr id="0" name=""/>
        <dsp:cNvSpPr/>
      </dsp:nvSpPr>
      <dsp:spPr>
        <a:xfrm>
          <a:off x="1041232" y="332232"/>
          <a:ext cx="2251242" cy="111718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altLang="es-MX" sz="1200" kern="1200" dirty="0">
              <a:latin typeface="+mn-lt"/>
            </a:rPr>
            <a:t>Comisario(a) en </a:t>
          </a:r>
          <a:r>
            <a:rPr lang="es-ES" altLang="es-MX" sz="1200" kern="1200" dirty="0" smtClean="0">
              <a:latin typeface="+mn-lt"/>
            </a:rPr>
            <a:t>Jefe</a:t>
          </a:r>
          <a:endParaRPr lang="es-ES" altLang="es-MX" sz="1200" kern="1200" dirty="0">
            <a:latin typeface="+mn-lt"/>
          </a:endParaRPr>
        </a:p>
      </dsp:txBody>
      <dsp:txXfrm>
        <a:off x="1041232" y="332232"/>
        <a:ext cx="2251242" cy="1117183"/>
      </dsp:txXfrm>
    </dsp:sp>
    <dsp:sp modelId="{D200FB0C-6202-47DF-8915-85ABCE4008A7}">
      <dsp:nvSpPr>
        <dsp:cNvPr id="0" name=""/>
        <dsp:cNvSpPr/>
      </dsp:nvSpPr>
      <dsp:spPr>
        <a:xfrm>
          <a:off x="0" y="1864895"/>
          <a:ext cx="1959735" cy="98916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/>
            <a:t>Coordinador(a) de </a:t>
          </a:r>
          <a:br>
            <a:rPr lang="es-MX" sz="1200" kern="1200" dirty="0"/>
          </a:br>
          <a:r>
            <a:rPr lang="es-MX" sz="1200" kern="1200" dirty="0"/>
            <a:t>Políticas de </a:t>
          </a:r>
          <a:r>
            <a:rPr lang="es-MX" sz="1200" kern="1200" dirty="0" smtClean="0"/>
            <a:t>Seguridad</a:t>
          </a:r>
          <a:endParaRPr lang="es-MX" sz="1200" kern="1200" dirty="0"/>
        </a:p>
      </dsp:txBody>
      <dsp:txXfrm>
        <a:off x="0" y="1864895"/>
        <a:ext cx="1959735" cy="989165"/>
      </dsp:txXfrm>
    </dsp:sp>
    <dsp:sp modelId="{36B1AE22-9E39-4DDF-9249-3B7E0CCF85A4}">
      <dsp:nvSpPr>
        <dsp:cNvPr id="0" name=""/>
        <dsp:cNvSpPr/>
      </dsp:nvSpPr>
      <dsp:spPr>
        <a:xfrm>
          <a:off x="2083" y="3249895"/>
          <a:ext cx="1959735" cy="98916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/>
            <a:t>Jefe(a) de Políticas </a:t>
          </a:r>
          <a:br>
            <a:rPr lang="es-MX" sz="1200" kern="1200" dirty="0"/>
          </a:br>
          <a:r>
            <a:rPr lang="es-MX" sz="1200" kern="1200" dirty="0" smtClean="0"/>
            <a:t>Públicas</a:t>
          </a:r>
          <a:endParaRPr lang="es-MX" sz="1200" kern="1200" dirty="0"/>
        </a:p>
      </dsp:txBody>
      <dsp:txXfrm>
        <a:off x="2083" y="3249895"/>
        <a:ext cx="1959735" cy="989165"/>
      </dsp:txXfrm>
    </dsp:sp>
    <dsp:sp modelId="{407623D5-E29F-4BCA-809D-D5DBB82D4D79}">
      <dsp:nvSpPr>
        <dsp:cNvPr id="0" name=""/>
        <dsp:cNvSpPr/>
      </dsp:nvSpPr>
      <dsp:spPr>
        <a:xfrm>
          <a:off x="2083" y="4566198"/>
          <a:ext cx="1959735" cy="98916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 smtClean="0">
              <a:latin typeface="+mn-lt"/>
            </a:rPr>
            <a:t>Analista</a:t>
          </a:r>
        </a:p>
      </dsp:txBody>
      <dsp:txXfrm>
        <a:off x="2083" y="4566198"/>
        <a:ext cx="1959735" cy="989165"/>
      </dsp:txXfrm>
    </dsp:sp>
    <dsp:sp modelId="{A1D5DE3C-091B-469D-85EF-32D8014B1972}">
      <dsp:nvSpPr>
        <dsp:cNvPr id="0" name=""/>
        <dsp:cNvSpPr/>
      </dsp:nvSpPr>
      <dsp:spPr>
        <a:xfrm>
          <a:off x="2379352" y="1864895"/>
          <a:ext cx="1959735" cy="98916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/>
            <a:t>Coordinador(a) Ejecutivo(a)</a:t>
          </a:r>
        </a:p>
      </dsp:txBody>
      <dsp:txXfrm>
        <a:off x="2379352" y="1864895"/>
        <a:ext cx="1959735" cy="989165"/>
      </dsp:txXfrm>
    </dsp:sp>
    <dsp:sp modelId="{3DC57648-A2CD-43F6-B708-D43192E1F2EC}">
      <dsp:nvSpPr>
        <dsp:cNvPr id="0" name=""/>
        <dsp:cNvSpPr/>
      </dsp:nvSpPr>
      <dsp:spPr>
        <a:xfrm>
          <a:off x="2379346" y="3239212"/>
          <a:ext cx="1959735" cy="98916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/>
            <a:t>Jefe(a) de Asuntos </a:t>
          </a:r>
          <a:br>
            <a:rPr lang="es-MX" sz="1200" kern="1200" dirty="0" smtClean="0"/>
          </a:br>
          <a:r>
            <a:rPr lang="es-MX" sz="1200" kern="1200" dirty="0" smtClean="0"/>
            <a:t>Jurídicos(as)</a:t>
          </a:r>
        </a:p>
      </dsp:txBody>
      <dsp:txXfrm>
        <a:off x="2379346" y="3239212"/>
        <a:ext cx="1959735" cy="989165"/>
      </dsp:txXfrm>
    </dsp:sp>
    <dsp:sp modelId="{3A6A19B7-9AA8-4710-8B9F-A75A716C3B48}">
      <dsp:nvSpPr>
        <dsp:cNvPr id="0" name=""/>
        <dsp:cNvSpPr/>
      </dsp:nvSpPr>
      <dsp:spPr>
        <a:xfrm>
          <a:off x="2377268" y="4566198"/>
          <a:ext cx="1959735" cy="98916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 smtClean="0">
              <a:latin typeface="+mn-lt"/>
            </a:rPr>
            <a:t>Analista</a:t>
          </a:r>
        </a:p>
      </dsp:txBody>
      <dsp:txXfrm>
        <a:off x="2377268" y="4566198"/>
        <a:ext cx="1959735" cy="989165"/>
      </dsp:txXfrm>
    </dsp:sp>
  </dsp:spTree>
</dsp:drawing>
</file>

<file path=ppt/diagrams/drawing7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0E3FAB2-DEA1-4D04-A8E2-B8F2FD8BF000}">
      <dsp:nvSpPr>
        <dsp:cNvPr id="0" name=""/>
        <dsp:cNvSpPr/>
      </dsp:nvSpPr>
      <dsp:spPr>
        <a:xfrm>
          <a:off x="4308589" y="1309990"/>
          <a:ext cx="3766650" cy="36042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94292"/>
              </a:lnTo>
              <a:lnTo>
                <a:pt x="3766650" y="294292"/>
              </a:lnTo>
              <a:lnTo>
                <a:pt x="3766650" y="360424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5996031-2874-4802-9332-88FB304950CE}">
      <dsp:nvSpPr>
        <dsp:cNvPr id="0" name=""/>
        <dsp:cNvSpPr/>
      </dsp:nvSpPr>
      <dsp:spPr>
        <a:xfrm>
          <a:off x="4308589" y="1309990"/>
          <a:ext cx="2550991" cy="35879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92661"/>
              </a:lnTo>
              <a:lnTo>
                <a:pt x="2550991" y="292661"/>
              </a:lnTo>
              <a:lnTo>
                <a:pt x="2550991" y="358793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B7E24A1-7F69-415B-BC32-51F727A6B0B4}">
      <dsp:nvSpPr>
        <dsp:cNvPr id="0" name=""/>
        <dsp:cNvSpPr/>
      </dsp:nvSpPr>
      <dsp:spPr>
        <a:xfrm>
          <a:off x="5593440" y="2389462"/>
          <a:ext cx="91440" cy="208050"/>
        </a:xfrm>
        <a:custGeom>
          <a:avLst/>
          <a:gdLst/>
          <a:ahLst/>
          <a:cxnLst/>
          <a:rect l="0" t="0" r="0" b="0"/>
          <a:pathLst>
            <a:path>
              <a:moveTo>
                <a:pt x="46815" y="0"/>
              </a:moveTo>
              <a:lnTo>
                <a:pt x="46815" y="141918"/>
              </a:lnTo>
              <a:lnTo>
                <a:pt x="45720" y="141918"/>
              </a:lnTo>
              <a:lnTo>
                <a:pt x="45720" y="208050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D090D59-63ED-4999-8F83-CFD5473E613F}">
      <dsp:nvSpPr>
        <dsp:cNvPr id="0" name=""/>
        <dsp:cNvSpPr/>
      </dsp:nvSpPr>
      <dsp:spPr>
        <a:xfrm>
          <a:off x="4308589" y="1309990"/>
          <a:ext cx="1331666" cy="35947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93341"/>
              </a:lnTo>
              <a:lnTo>
                <a:pt x="1331666" y="293341"/>
              </a:lnTo>
              <a:lnTo>
                <a:pt x="1331666" y="359473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77C7C28-54DE-4CFC-B494-2E94158CFA0D}">
      <dsp:nvSpPr>
        <dsp:cNvPr id="0" name=""/>
        <dsp:cNvSpPr/>
      </dsp:nvSpPr>
      <dsp:spPr>
        <a:xfrm>
          <a:off x="4308589" y="1309990"/>
          <a:ext cx="119673" cy="35944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93313"/>
              </a:lnTo>
              <a:lnTo>
                <a:pt x="119673" y="293313"/>
              </a:lnTo>
              <a:lnTo>
                <a:pt x="119673" y="359444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FAAA47F-254D-434A-9F5A-D4E21591B1FB}">
      <dsp:nvSpPr>
        <dsp:cNvPr id="0" name=""/>
        <dsp:cNvSpPr/>
      </dsp:nvSpPr>
      <dsp:spPr>
        <a:xfrm>
          <a:off x="3212604" y="1309990"/>
          <a:ext cx="1095985" cy="359444"/>
        </a:xfrm>
        <a:custGeom>
          <a:avLst/>
          <a:gdLst/>
          <a:ahLst/>
          <a:cxnLst/>
          <a:rect l="0" t="0" r="0" b="0"/>
          <a:pathLst>
            <a:path>
              <a:moveTo>
                <a:pt x="1095985" y="0"/>
              </a:moveTo>
              <a:lnTo>
                <a:pt x="1095985" y="293313"/>
              </a:lnTo>
              <a:lnTo>
                <a:pt x="0" y="293313"/>
              </a:lnTo>
              <a:lnTo>
                <a:pt x="0" y="359444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18C0780-3E31-410C-B4F3-F5568AC77C6D}">
      <dsp:nvSpPr>
        <dsp:cNvPr id="0" name=""/>
        <dsp:cNvSpPr/>
      </dsp:nvSpPr>
      <dsp:spPr>
        <a:xfrm>
          <a:off x="1937108" y="1309990"/>
          <a:ext cx="2371481" cy="359444"/>
        </a:xfrm>
        <a:custGeom>
          <a:avLst/>
          <a:gdLst/>
          <a:ahLst/>
          <a:cxnLst/>
          <a:rect l="0" t="0" r="0" b="0"/>
          <a:pathLst>
            <a:path>
              <a:moveTo>
                <a:pt x="2371481" y="0"/>
              </a:moveTo>
              <a:lnTo>
                <a:pt x="2371481" y="293313"/>
              </a:lnTo>
              <a:lnTo>
                <a:pt x="0" y="293313"/>
              </a:lnTo>
              <a:lnTo>
                <a:pt x="0" y="359444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5CE2757-76A9-4983-8980-7594C2AEBB27}">
      <dsp:nvSpPr>
        <dsp:cNvPr id="0" name=""/>
        <dsp:cNvSpPr/>
      </dsp:nvSpPr>
      <dsp:spPr>
        <a:xfrm>
          <a:off x="601776" y="1309990"/>
          <a:ext cx="3706813" cy="359444"/>
        </a:xfrm>
        <a:custGeom>
          <a:avLst/>
          <a:gdLst/>
          <a:ahLst/>
          <a:cxnLst/>
          <a:rect l="0" t="0" r="0" b="0"/>
          <a:pathLst>
            <a:path>
              <a:moveTo>
                <a:pt x="3706813" y="0"/>
              </a:moveTo>
              <a:lnTo>
                <a:pt x="3706813" y="293313"/>
              </a:lnTo>
              <a:lnTo>
                <a:pt x="0" y="293313"/>
              </a:lnTo>
              <a:lnTo>
                <a:pt x="0" y="359444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9A1B211-E669-42C9-B7A6-C3FDC880ED13}">
      <dsp:nvSpPr>
        <dsp:cNvPr id="0" name=""/>
        <dsp:cNvSpPr/>
      </dsp:nvSpPr>
      <dsp:spPr>
        <a:xfrm>
          <a:off x="3263831" y="373990"/>
          <a:ext cx="2089517" cy="93600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>
              <a:latin typeface="+mn-lt"/>
            </a:rPr>
            <a:t>Jefe(a) de Mantenimiento </a:t>
          </a:r>
          <a:br>
            <a:rPr lang="es-MX" altLang="es-MX" sz="1200" kern="1200" dirty="0">
              <a:latin typeface="+mn-lt"/>
            </a:rPr>
          </a:br>
          <a:r>
            <a:rPr lang="es-MX" altLang="es-MX" sz="1200" kern="1200" dirty="0">
              <a:latin typeface="+mn-lt"/>
            </a:rPr>
            <a:t>de </a:t>
          </a:r>
          <a:r>
            <a:rPr lang="es-MX" altLang="es-MX" sz="1200" kern="1200" dirty="0" smtClean="0">
              <a:latin typeface="+mn-lt"/>
            </a:rPr>
            <a:t>Edificios</a:t>
          </a:r>
          <a:endParaRPr lang="es-MX" altLang="es-MX" sz="1200" kern="1200" dirty="0">
            <a:latin typeface="+mn-lt"/>
          </a:endParaRPr>
        </a:p>
      </dsp:txBody>
      <dsp:txXfrm>
        <a:off x="3263831" y="373990"/>
        <a:ext cx="2089517" cy="936000"/>
      </dsp:txXfrm>
    </dsp:sp>
    <dsp:sp modelId="{CA22AC9C-FB9D-4189-A739-12E3BC5D1215}">
      <dsp:nvSpPr>
        <dsp:cNvPr id="0" name=""/>
        <dsp:cNvSpPr/>
      </dsp:nvSpPr>
      <dsp:spPr>
        <a:xfrm>
          <a:off x="241" y="1669435"/>
          <a:ext cx="1203068" cy="86399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ES" altLang="es-MX" sz="1200" kern="1200" dirty="0">
              <a:latin typeface="+mn-lt"/>
            </a:rPr>
            <a:t>Oficial Eléctrico</a:t>
          </a:r>
        </a:p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endParaRPr lang="es-MX" altLang="es-MX" sz="1200" kern="1200" dirty="0">
            <a:latin typeface="+mn-lt"/>
          </a:endParaRPr>
        </a:p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>
              <a:latin typeface="+mn-lt"/>
            </a:rPr>
            <a:t>Técnico(a</a:t>
          </a:r>
          <a:r>
            <a:rPr lang="es-MX" altLang="es-MX" sz="1200" kern="1200" dirty="0" smtClean="0">
              <a:latin typeface="+mn-lt"/>
            </a:rPr>
            <a:t>)</a:t>
          </a:r>
          <a:endParaRPr lang="es-MX" altLang="es-MX" sz="1200" kern="1200" dirty="0">
            <a:latin typeface="+mn-lt"/>
          </a:endParaRPr>
        </a:p>
      </dsp:txBody>
      <dsp:txXfrm>
        <a:off x="241" y="1669435"/>
        <a:ext cx="1203068" cy="863998"/>
      </dsp:txXfrm>
    </dsp:sp>
    <dsp:sp modelId="{3E6DBC6E-09F9-4CFB-86BE-503A1E973AF4}">
      <dsp:nvSpPr>
        <dsp:cNvPr id="0" name=""/>
        <dsp:cNvSpPr/>
      </dsp:nvSpPr>
      <dsp:spPr>
        <a:xfrm>
          <a:off x="1335573" y="1669435"/>
          <a:ext cx="1203068" cy="71999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>
              <a:latin typeface="+mn-lt"/>
            </a:rPr>
            <a:t>Técnicos(as</a:t>
          </a:r>
          <a:r>
            <a:rPr lang="es-MX" altLang="es-MX" sz="1200" kern="1200" dirty="0" smtClean="0">
              <a:latin typeface="+mn-lt"/>
            </a:rPr>
            <a:t>)</a:t>
          </a:r>
          <a:endParaRPr lang="es-MX" altLang="es-MX" sz="1200" kern="1200" dirty="0">
            <a:latin typeface="+mn-lt"/>
          </a:endParaRPr>
        </a:p>
      </dsp:txBody>
      <dsp:txXfrm>
        <a:off x="1335573" y="1669435"/>
        <a:ext cx="1203068" cy="719998"/>
      </dsp:txXfrm>
    </dsp:sp>
    <dsp:sp modelId="{CDD94E9D-041E-415C-A663-EE63F464AC03}">
      <dsp:nvSpPr>
        <dsp:cNvPr id="0" name=""/>
        <dsp:cNvSpPr/>
      </dsp:nvSpPr>
      <dsp:spPr>
        <a:xfrm>
          <a:off x="2670906" y="1669435"/>
          <a:ext cx="1083395" cy="71999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>
              <a:latin typeface="+mn-lt"/>
            </a:rPr>
            <a:t>Auxiliares</a:t>
          </a:r>
          <a:endParaRPr lang="es-MX" altLang="es-MX" sz="1200" kern="1200" dirty="0">
            <a:latin typeface="+mn-lt"/>
          </a:endParaRPr>
        </a:p>
      </dsp:txBody>
      <dsp:txXfrm>
        <a:off x="2670906" y="1669435"/>
        <a:ext cx="1083395" cy="719998"/>
      </dsp:txXfrm>
    </dsp:sp>
    <dsp:sp modelId="{0EE3BB96-C234-424F-8EB5-06B4FD1535AF}">
      <dsp:nvSpPr>
        <dsp:cNvPr id="0" name=""/>
        <dsp:cNvSpPr/>
      </dsp:nvSpPr>
      <dsp:spPr>
        <a:xfrm>
          <a:off x="3886565" y="1669435"/>
          <a:ext cx="1083395" cy="71999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>
              <a:latin typeface="+mn-lt"/>
            </a:rPr>
            <a:t>Auxiliar</a:t>
          </a:r>
          <a:endParaRPr lang="es-MX" altLang="es-MX" sz="1200" kern="1200" dirty="0">
            <a:latin typeface="+mn-lt"/>
          </a:endParaRPr>
        </a:p>
      </dsp:txBody>
      <dsp:txXfrm>
        <a:off x="3886565" y="1669435"/>
        <a:ext cx="1083395" cy="719998"/>
      </dsp:txXfrm>
    </dsp:sp>
    <dsp:sp modelId="{A3D54F7D-A2C0-4FDB-AB4C-71F01654996D}">
      <dsp:nvSpPr>
        <dsp:cNvPr id="0" name=""/>
        <dsp:cNvSpPr/>
      </dsp:nvSpPr>
      <dsp:spPr>
        <a:xfrm>
          <a:off x="5098559" y="1669463"/>
          <a:ext cx="1083395" cy="71999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>
              <a:latin typeface="+mn-lt"/>
            </a:rPr>
            <a:t>Área de Intendencia</a:t>
          </a:r>
        </a:p>
      </dsp:txBody>
      <dsp:txXfrm>
        <a:off x="5098559" y="1669463"/>
        <a:ext cx="1083395" cy="719998"/>
      </dsp:txXfrm>
    </dsp:sp>
    <dsp:sp modelId="{0C3F6E36-4664-421D-B7BD-2DCC434BFE45}">
      <dsp:nvSpPr>
        <dsp:cNvPr id="0" name=""/>
        <dsp:cNvSpPr/>
      </dsp:nvSpPr>
      <dsp:spPr>
        <a:xfrm>
          <a:off x="4829160" y="2597512"/>
          <a:ext cx="1620001" cy="158400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>
              <a:latin typeface="+mn-lt"/>
            </a:rPr>
            <a:t>Intendentes</a:t>
          </a:r>
          <a:endParaRPr lang="es-MX" altLang="es-MX" sz="1200" kern="1200" dirty="0">
            <a:latin typeface="+mn-lt"/>
          </a:endParaRPr>
        </a:p>
      </dsp:txBody>
      <dsp:txXfrm>
        <a:off x="4829160" y="2597512"/>
        <a:ext cx="1620001" cy="1584000"/>
      </dsp:txXfrm>
    </dsp:sp>
    <dsp:sp modelId="{1D3AA663-2735-49AF-A73E-97523BCD6A97}">
      <dsp:nvSpPr>
        <dsp:cNvPr id="0" name=""/>
        <dsp:cNvSpPr/>
      </dsp:nvSpPr>
      <dsp:spPr>
        <a:xfrm>
          <a:off x="6317883" y="1668783"/>
          <a:ext cx="1083395" cy="71999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>
              <a:latin typeface="+mn-lt"/>
            </a:rPr>
            <a:t>Vigilante</a:t>
          </a:r>
          <a:endParaRPr lang="es-MX" altLang="es-MX" sz="1200" kern="1200" dirty="0">
            <a:latin typeface="+mn-lt"/>
          </a:endParaRPr>
        </a:p>
      </dsp:txBody>
      <dsp:txXfrm>
        <a:off x="6317883" y="1668783"/>
        <a:ext cx="1083395" cy="719998"/>
      </dsp:txXfrm>
    </dsp:sp>
    <dsp:sp modelId="{52D1C4C5-50BF-460F-83D6-8D8730B6B675}">
      <dsp:nvSpPr>
        <dsp:cNvPr id="0" name=""/>
        <dsp:cNvSpPr/>
      </dsp:nvSpPr>
      <dsp:spPr>
        <a:xfrm>
          <a:off x="7533542" y="1670414"/>
          <a:ext cx="1083395" cy="71999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>
              <a:latin typeface="+mn-lt"/>
            </a:rPr>
            <a:t>Chofer</a:t>
          </a:r>
          <a:endParaRPr lang="es-MX" altLang="es-MX" sz="1200" kern="1200" dirty="0">
            <a:latin typeface="+mn-lt"/>
          </a:endParaRPr>
        </a:p>
      </dsp:txBody>
      <dsp:txXfrm>
        <a:off x="7533542" y="1670414"/>
        <a:ext cx="1083395" cy="719998"/>
      </dsp:txXfrm>
    </dsp:sp>
  </dsp:spTree>
</dsp:drawing>
</file>

<file path=ppt/diagrams/drawing7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7103BDE-D6E5-406A-BCC1-8DF383EA5C7E}">
      <dsp:nvSpPr>
        <dsp:cNvPr id="0" name=""/>
        <dsp:cNvSpPr/>
      </dsp:nvSpPr>
      <dsp:spPr>
        <a:xfrm>
          <a:off x="2515465" y="1044002"/>
          <a:ext cx="1322477" cy="53908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07215"/>
              </a:lnTo>
              <a:lnTo>
                <a:pt x="1322477" y="407215"/>
              </a:lnTo>
              <a:lnTo>
                <a:pt x="1322477" y="539084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633F054-74A2-4AEE-A747-3F652876DFB3}">
      <dsp:nvSpPr>
        <dsp:cNvPr id="0" name=""/>
        <dsp:cNvSpPr/>
      </dsp:nvSpPr>
      <dsp:spPr>
        <a:xfrm>
          <a:off x="1192987" y="1044002"/>
          <a:ext cx="1322477" cy="539084"/>
        </a:xfrm>
        <a:custGeom>
          <a:avLst/>
          <a:gdLst/>
          <a:ahLst/>
          <a:cxnLst/>
          <a:rect l="0" t="0" r="0" b="0"/>
          <a:pathLst>
            <a:path>
              <a:moveTo>
                <a:pt x="1322477" y="0"/>
              </a:moveTo>
              <a:lnTo>
                <a:pt x="1322477" y="407215"/>
              </a:lnTo>
              <a:lnTo>
                <a:pt x="0" y="407215"/>
              </a:lnTo>
              <a:lnTo>
                <a:pt x="0" y="539084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6D99192-4F64-487A-BE9B-B4D3790AE7BC}">
      <dsp:nvSpPr>
        <dsp:cNvPr id="0" name=""/>
        <dsp:cNvSpPr/>
      </dsp:nvSpPr>
      <dsp:spPr>
        <a:xfrm>
          <a:off x="1255468" y="0"/>
          <a:ext cx="2519994" cy="104400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>
              <a:latin typeface="+mn-lt"/>
            </a:rPr>
            <a:t>Jefe(a) de </a:t>
          </a:r>
          <a:r>
            <a:rPr lang="es-MX" altLang="es-MX" sz="1200" kern="1200" dirty="0" smtClean="0">
              <a:latin typeface="+mn-lt"/>
            </a:rPr>
            <a:t>Almacén</a:t>
          </a:r>
          <a:endParaRPr lang="es-MX" altLang="es-MX" sz="1200" kern="1200" dirty="0">
            <a:latin typeface="+mn-lt"/>
          </a:endParaRPr>
        </a:p>
      </dsp:txBody>
      <dsp:txXfrm>
        <a:off x="1255468" y="0"/>
        <a:ext cx="2519994" cy="1044002"/>
      </dsp:txXfrm>
    </dsp:sp>
    <dsp:sp modelId="{029BCE83-90EC-4C40-88D3-91A90C7AECDE}">
      <dsp:nvSpPr>
        <dsp:cNvPr id="0" name=""/>
        <dsp:cNvSpPr/>
      </dsp:nvSpPr>
      <dsp:spPr>
        <a:xfrm>
          <a:off x="2378" y="1583086"/>
          <a:ext cx="2381218" cy="125999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>
              <a:latin typeface="+mn-lt"/>
            </a:rPr>
            <a:t>Supervisores(as</a:t>
          </a:r>
          <a:r>
            <a:rPr lang="es-MX" altLang="es-MX" sz="1200" kern="1200" dirty="0" smtClean="0">
              <a:latin typeface="+mn-lt"/>
            </a:rPr>
            <a:t>)</a:t>
          </a:r>
          <a:endParaRPr lang="es-MX" altLang="es-MX" sz="1200" kern="1200" dirty="0">
            <a:latin typeface="+mn-lt"/>
          </a:endParaRPr>
        </a:p>
      </dsp:txBody>
      <dsp:txXfrm>
        <a:off x="2378" y="1583086"/>
        <a:ext cx="2381218" cy="1259997"/>
      </dsp:txXfrm>
    </dsp:sp>
    <dsp:sp modelId="{23A3990A-979C-4CD9-8392-69E509E74575}">
      <dsp:nvSpPr>
        <dsp:cNvPr id="0" name=""/>
        <dsp:cNvSpPr/>
      </dsp:nvSpPr>
      <dsp:spPr>
        <a:xfrm>
          <a:off x="2647333" y="1583086"/>
          <a:ext cx="2381218" cy="125999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>
              <a:latin typeface="+mn-lt"/>
            </a:rPr>
            <a:t>Auxiliar de Almacén</a:t>
          </a:r>
        </a:p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endParaRPr lang="es-MX" altLang="es-MX" sz="1200" kern="1200" dirty="0">
            <a:latin typeface="+mn-lt"/>
          </a:endParaRPr>
        </a:p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sz="1200" kern="1200" dirty="0">
              <a:latin typeface="+mn-lt"/>
            </a:rPr>
            <a:t>Auxiliares</a:t>
          </a:r>
        </a:p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endParaRPr lang="es-MX" sz="1200" b="0" i="0" u="none" kern="1200" dirty="0" smtClean="0">
            <a:latin typeface="+mn-lt"/>
          </a:endParaRPr>
        </a:p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sz="1200" b="0" i="0" u="none" kern="1200" dirty="0" smtClean="0">
              <a:latin typeface="+mn-lt"/>
            </a:rPr>
            <a:t>Analista</a:t>
          </a:r>
          <a:endParaRPr lang="es-MX" sz="1200" b="0" i="0" u="none" kern="1200" dirty="0">
            <a:latin typeface="+mn-lt"/>
          </a:endParaRPr>
        </a:p>
      </dsp:txBody>
      <dsp:txXfrm>
        <a:off x="2647333" y="1583086"/>
        <a:ext cx="2381218" cy="1259997"/>
      </dsp:txXfrm>
    </dsp:sp>
  </dsp:spTree>
</dsp:drawing>
</file>

<file path=ppt/diagrams/drawing7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7103BDE-D6E5-406A-BCC1-8DF383EA5C7E}">
      <dsp:nvSpPr>
        <dsp:cNvPr id="0" name=""/>
        <dsp:cNvSpPr/>
      </dsp:nvSpPr>
      <dsp:spPr>
        <a:xfrm>
          <a:off x="2349643" y="1715076"/>
          <a:ext cx="1259412" cy="89177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20718"/>
              </a:lnTo>
              <a:lnTo>
                <a:pt x="1259412" y="720718"/>
              </a:lnTo>
              <a:lnTo>
                <a:pt x="1259412" y="891778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2FB5CC2-3F72-4AC8-AF94-50272EAD0FAB}">
      <dsp:nvSpPr>
        <dsp:cNvPr id="0" name=""/>
        <dsp:cNvSpPr/>
      </dsp:nvSpPr>
      <dsp:spPr>
        <a:xfrm>
          <a:off x="1090231" y="1715076"/>
          <a:ext cx="1259412" cy="891778"/>
        </a:xfrm>
        <a:custGeom>
          <a:avLst/>
          <a:gdLst/>
          <a:ahLst/>
          <a:cxnLst/>
          <a:rect l="0" t="0" r="0" b="0"/>
          <a:pathLst>
            <a:path>
              <a:moveTo>
                <a:pt x="1259412" y="0"/>
              </a:moveTo>
              <a:lnTo>
                <a:pt x="1259412" y="720718"/>
              </a:lnTo>
              <a:lnTo>
                <a:pt x="0" y="720718"/>
              </a:lnTo>
              <a:lnTo>
                <a:pt x="0" y="891778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6D99192-4F64-487A-BE9B-B4D3790AE7BC}">
      <dsp:nvSpPr>
        <dsp:cNvPr id="0" name=""/>
        <dsp:cNvSpPr/>
      </dsp:nvSpPr>
      <dsp:spPr>
        <a:xfrm>
          <a:off x="940846" y="327954"/>
          <a:ext cx="2817594" cy="138712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>
              <a:latin typeface="+mn-lt"/>
            </a:rPr>
            <a:t>Coordinador(a) Administrativo(a</a:t>
          </a:r>
          <a:r>
            <a:rPr lang="es-MX" altLang="es-MX" sz="1200" kern="1200" dirty="0" smtClean="0">
              <a:latin typeface="+mn-lt"/>
            </a:rPr>
            <a:t>)</a:t>
          </a:r>
          <a:endParaRPr lang="es-MX" altLang="es-MX" sz="1200" kern="1200" dirty="0">
            <a:latin typeface="+mn-lt"/>
          </a:endParaRPr>
        </a:p>
      </dsp:txBody>
      <dsp:txXfrm>
        <a:off x="940846" y="327954"/>
        <a:ext cx="2817594" cy="1387121"/>
      </dsp:txXfrm>
    </dsp:sp>
    <dsp:sp modelId="{0E4A1FB2-B936-4A45-9B17-4DC72B6EC80F}">
      <dsp:nvSpPr>
        <dsp:cNvPr id="0" name=""/>
        <dsp:cNvSpPr/>
      </dsp:nvSpPr>
      <dsp:spPr>
        <a:xfrm>
          <a:off x="1879" y="2606855"/>
          <a:ext cx="2176703" cy="109007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>
              <a:latin typeface="+mn-lt"/>
            </a:rPr>
            <a:t>Jefe(a) de Mantenimiento Vehicular</a:t>
          </a:r>
          <a:endParaRPr lang="es-MX" altLang="es-MX" sz="1200" kern="1200" dirty="0">
            <a:latin typeface="+mn-lt"/>
          </a:endParaRPr>
        </a:p>
      </dsp:txBody>
      <dsp:txXfrm>
        <a:off x="1879" y="2606855"/>
        <a:ext cx="2176703" cy="1090070"/>
      </dsp:txXfrm>
    </dsp:sp>
    <dsp:sp modelId="{23A3990A-979C-4CD9-8392-69E509E74575}">
      <dsp:nvSpPr>
        <dsp:cNvPr id="0" name=""/>
        <dsp:cNvSpPr/>
      </dsp:nvSpPr>
      <dsp:spPr>
        <a:xfrm>
          <a:off x="2520703" y="2606855"/>
          <a:ext cx="2176703" cy="109007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>
              <a:latin typeface="+mn-lt"/>
            </a:rPr>
            <a:t>Área de Patrimonio</a:t>
          </a:r>
          <a:endParaRPr lang="es-MX" altLang="es-MX" sz="1200" kern="1200" dirty="0">
            <a:latin typeface="+mn-lt"/>
          </a:endParaRPr>
        </a:p>
      </dsp:txBody>
      <dsp:txXfrm>
        <a:off x="2520703" y="2606855"/>
        <a:ext cx="2176703" cy="1090070"/>
      </dsp:txXfrm>
    </dsp:sp>
  </dsp:spTree>
</dsp:drawing>
</file>

<file path=ppt/diagrams/drawing7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0F028AC-8D4D-4281-975F-52511B0E518C}">
      <dsp:nvSpPr>
        <dsp:cNvPr id="0" name=""/>
        <dsp:cNvSpPr/>
      </dsp:nvSpPr>
      <dsp:spPr>
        <a:xfrm>
          <a:off x="4121873" y="967060"/>
          <a:ext cx="3259069" cy="56915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69748"/>
              </a:lnTo>
              <a:lnTo>
                <a:pt x="3259069" y="369748"/>
              </a:lnTo>
              <a:lnTo>
                <a:pt x="3259069" y="569151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DC2B595-097F-40EB-BB33-17A1B5B44A62}">
      <dsp:nvSpPr>
        <dsp:cNvPr id="0" name=""/>
        <dsp:cNvSpPr/>
      </dsp:nvSpPr>
      <dsp:spPr>
        <a:xfrm>
          <a:off x="4121873" y="967060"/>
          <a:ext cx="1079715" cy="57180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72398"/>
              </a:lnTo>
              <a:lnTo>
                <a:pt x="1079715" y="372398"/>
              </a:lnTo>
              <a:lnTo>
                <a:pt x="1079715" y="571800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6DB65E3-0B5A-4F69-8E65-D7A2C2F8204A}">
      <dsp:nvSpPr>
        <dsp:cNvPr id="0" name=""/>
        <dsp:cNvSpPr/>
      </dsp:nvSpPr>
      <dsp:spPr>
        <a:xfrm>
          <a:off x="3036764" y="967060"/>
          <a:ext cx="1085109" cy="571800"/>
        </a:xfrm>
        <a:custGeom>
          <a:avLst/>
          <a:gdLst/>
          <a:ahLst/>
          <a:cxnLst/>
          <a:rect l="0" t="0" r="0" b="0"/>
          <a:pathLst>
            <a:path>
              <a:moveTo>
                <a:pt x="1085109" y="0"/>
              </a:moveTo>
              <a:lnTo>
                <a:pt x="1085109" y="372398"/>
              </a:lnTo>
              <a:lnTo>
                <a:pt x="0" y="372398"/>
              </a:lnTo>
              <a:lnTo>
                <a:pt x="0" y="571800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F6E418E-CCAF-4587-9AFE-454B675B2784}">
      <dsp:nvSpPr>
        <dsp:cNvPr id="0" name=""/>
        <dsp:cNvSpPr/>
      </dsp:nvSpPr>
      <dsp:spPr>
        <a:xfrm>
          <a:off x="883162" y="967060"/>
          <a:ext cx="3238711" cy="571800"/>
        </a:xfrm>
        <a:custGeom>
          <a:avLst/>
          <a:gdLst/>
          <a:ahLst/>
          <a:cxnLst/>
          <a:rect l="0" t="0" r="0" b="0"/>
          <a:pathLst>
            <a:path>
              <a:moveTo>
                <a:pt x="3238711" y="0"/>
              </a:moveTo>
              <a:lnTo>
                <a:pt x="3238711" y="372398"/>
              </a:lnTo>
              <a:lnTo>
                <a:pt x="0" y="372398"/>
              </a:lnTo>
              <a:lnTo>
                <a:pt x="0" y="571800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1B3BA0E-F0A8-48DD-8E8D-0F52A06E80B1}">
      <dsp:nvSpPr>
        <dsp:cNvPr id="0" name=""/>
        <dsp:cNvSpPr/>
      </dsp:nvSpPr>
      <dsp:spPr>
        <a:xfrm>
          <a:off x="3005847" y="17525"/>
          <a:ext cx="2232052" cy="94953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>
              <a:latin typeface="+mn-lt"/>
            </a:rPr>
            <a:t>Jefe(a) de Mantenimiento</a:t>
          </a:r>
        </a:p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>
              <a:latin typeface="+mn-lt"/>
            </a:rPr>
            <a:t>Vehicular</a:t>
          </a:r>
          <a:endParaRPr lang="es-MX" altLang="es-MX" sz="1200" kern="1200" dirty="0">
            <a:latin typeface="+mn-lt"/>
          </a:endParaRPr>
        </a:p>
      </dsp:txBody>
      <dsp:txXfrm>
        <a:off x="3005847" y="17525"/>
        <a:ext cx="2232052" cy="949534"/>
      </dsp:txXfrm>
    </dsp:sp>
    <dsp:sp modelId="{20209728-DAC1-434F-A34D-4E2CFBD35B6A}">
      <dsp:nvSpPr>
        <dsp:cNvPr id="0" name=""/>
        <dsp:cNvSpPr/>
      </dsp:nvSpPr>
      <dsp:spPr>
        <a:xfrm>
          <a:off x="151" y="1538860"/>
          <a:ext cx="1766020" cy="111599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>
              <a:latin typeface="+mn-lt"/>
            </a:rPr>
            <a:t>Auxiliares Administrativos(as)</a:t>
          </a:r>
        </a:p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endParaRPr lang="es-MX" altLang="es-MX" sz="1200" kern="1200" dirty="0" smtClean="0">
            <a:latin typeface="+mn-lt"/>
          </a:endParaRPr>
        </a:p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>
              <a:latin typeface="+mn-lt"/>
            </a:rPr>
            <a:t>Auxiliares</a:t>
          </a:r>
          <a:endParaRPr lang="es-MX" altLang="es-MX" sz="1200" kern="1200" dirty="0">
            <a:latin typeface="+mn-lt"/>
          </a:endParaRPr>
        </a:p>
      </dsp:txBody>
      <dsp:txXfrm>
        <a:off x="151" y="1538860"/>
        <a:ext cx="1766020" cy="1115997"/>
      </dsp:txXfrm>
    </dsp:sp>
    <dsp:sp modelId="{A4D4C94C-ABED-4C78-BB8A-71B08ACEA027}">
      <dsp:nvSpPr>
        <dsp:cNvPr id="0" name=""/>
        <dsp:cNvSpPr/>
      </dsp:nvSpPr>
      <dsp:spPr>
        <a:xfrm>
          <a:off x="2153753" y="1538860"/>
          <a:ext cx="1766020" cy="111599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>
              <a:latin typeface="+mn-lt"/>
            </a:rPr>
            <a:t>Ayudante</a:t>
          </a:r>
          <a:endParaRPr lang="es-MX" altLang="es-MX" sz="1200" kern="1200" dirty="0">
            <a:latin typeface="+mn-lt"/>
          </a:endParaRPr>
        </a:p>
      </dsp:txBody>
      <dsp:txXfrm>
        <a:off x="2153753" y="1538860"/>
        <a:ext cx="1766020" cy="1115997"/>
      </dsp:txXfrm>
    </dsp:sp>
    <dsp:sp modelId="{78592F60-A395-46B6-9A71-BD79CE93797D}">
      <dsp:nvSpPr>
        <dsp:cNvPr id="0" name=""/>
        <dsp:cNvSpPr/>
      </dsp:nvSpPr>
      <dsp:spPr>
        <a:xfrm>
          <a:off x="4318579" y="1538860"/>
          <a:ext cx="1766020" cy="111599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>
              <a:latin typeface="+mn-lt"/>
            </a:rPr>
            <a:t>Supervisor(a</a:t>
          </a:r>
          <a:r>
            <a:rPr lang="es-MX" altLang="es-MX" sz="1200" kern="1200" dirty="0" smtClean="0">
              <a:latin typeface="+mn-lt"/>
            </a:rPr>
            <a:t>)</a:t>
          </a:r>
          <a:endParaRPr lang="es-MX" altLang="es-MX" sz="1200" kern="1200" dirty="0">
            <a:latin typeface="+mn-lt"/>
          </a:endParaRPr>
        </a:p>
      </dsp:txBody>
      <dsp:txXfrm>
        <a:off x="4318579" y="1538860"/>
        <a:ext cx="1766020" cy="1115997"/>
      </dsp:txXfrm>
    </dsp:sp>
    <dsp:sp modelId="{0064E887-F5DA-4F11-99BF-0DCD1DFC9402}">
      <dsp:nvSpPr>
        <dsp:cNvPr id="0" name=""/>
        <dsp:cNvSpPr/>
      </dsp:nvSpPr>
      <dsp:spPr>
        <a:xfrm>
          <a:off x="6497932" y="1536211"/>
          <a:ext cx="1766020" cy="151200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>
              <a:latin typeface="+mn-lt"/>
            </a:rPr>
            <a:t>Mecánicos(as)</a:t>
          </a:r>
        </a:p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endParaRPr lang="es-MX" altLang="es-MX" sz="1200" kern="1200" dirty="0" smtClean="0">
            <a:latin typeface="+mn-lt"/>
          </a:endParaRPr>
        </a:p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>
              <a:latin typeface="+mn-lt"/>
            </a:rPr>
            <a:t>Técnicos(as)</a:t>
          </a:r>
          <a:endParaRPr lang="es-MX" altLang="es-MX" sz="1200" kern="1200" dirty="0">
            <a:latin typeface="+mn-lt"/>
          </a:endParaRPr>
        </a:p>
      </dsp:txBody>
      <dsp:txXfrm>
        <a:off x="6497932" y="1536211"/>
        <a:ext cx="1766020" cy="1512001"/>
      </dsp:txXfrm>
    </dsp:sp>
  </dsp:spTree>
</dsp:drawing>
</file>

<file path=ppt/diagrams/drawing7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7103BDE-D6E5-406A-BCC1-8DF383EA5C7E}">
      <dsp:nvSpPr>
        <dsp:cNvPr id="0" name=""/>
        <dsp:cNvSpPr/>
      </dsp:nvSpPr>
      <dsp:spPr>
        <a:xfrm>
          <a:off x="2438181" y="1367997"/>
          <a:ext cx="1317820" cy="65492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55544"/>
              </a:lnTo>
              <a:lnTo>
                <a:pt x="1317820" y="455544"/>
              </a:lnTo>
              <a:lnTo>
                <a:pt x="1317820" y="654926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633F054-74A2-4AEE-A747-3F652876DFB3}">
      <dsp:nvSpPr>
        <dsp:cNvPr id="0" name=""/>
        <dsp:cNvSpPr/>
      </dsp:nvSpPr>
      <dsp:spPr>
        <a:xfrm>
          <a:off x="1120360" y="1367997"/>
          <a:ext cx="1317820" cy="654926"/>
        </a:xfrm>
        <a:custGeom>
          <a:avLst/>
          <a:gdLst/>
          <a:ahLst/>
          <a:cxnLst/>
          <a:rect l="0" t="0" r="0" b="0"/>
          <a:pathLst>
            <a:path>
              <a:moveTo>
                <a:pt x="1317820" y="0"/>
              </a:moveTo>
              <a:lnTo>
                <a:pt x="1317820" y="455544"/>
              </a:lnTo>
              <a:lnTo>
                <a:pt x="0" y="455544"/>
              </a:lnTo>
              <a:lnTo>
                <a:pt x="0" y="654926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6D99192-4F64-487A-BE9B-B4D3790AE7BC}">
      <dsp:nvSpPr>
        <dsp:cNvPr id="0" name=""/>
        <dsp:cNvSpPr/>
      </dsp:nvSpPr>
      <dsp:spPr>
        <a:xfrm>
          <a:off x="1160180" y="0"/>
          <a:ext cx="2556001" cy="136799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>
              <a:latin typeface="+mn-lt"/>
            </a:rPr>
            <a:t>Área de Patrimonio</a:t>
          </a:r>
        </a:p>
      </dsp:txBody>
      <dsp:txXfrm>
        <a:off x="1160180" y="0"/>
        <a:ext cx="2556001" cy="1367997"/>
      </dsp:txXfrm>
    </dsp:sp>
    <dsp:sp modelId="{029BCE83-90EC-4C40-88D3-91A90C7AECDE}">
      <dsp:nvSpPr>
        <dsp:cNvPr id="0" name=""/>
        <dsp:cNvSpPr/>
      </dsp:nvSpPr>
      <dsp:spPr>
        <a:xfrm>
          <a:off x="1922" y="2022923"/>
          <a:ext cx="2236876" cy="118800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>
              <a:latin typeface="+mn-lt"/>
            </a:rPr>
            <a:t>Auxiliares</a:t>
          </a:r>
          <a:endParaRPr lang="es-MX" altLang="es-MX" sz="1200" kern="1200" dirty="0">
            <a:latin typeface="+mn-lt"/>
          </a:endParaRPr>
        </a:p>
      </dsp:txBody>
      <dsp:txXfrm>
        <a:off x="1922" y="2022923"/>
        <a:ext cx="2236876" cy="1188003"/>
      </dsp:txXfrm>
    </dsp:sp>
    <dsp:sp modelId="{23A3990A-979C-4CD9-8392-69E509E74575}">
      <dsp:nvSpPr>
        <dsp:cNvPr id="0" name=""/>
        <dsp:cNvSpPr/>
      </dsp:nvSpPr>
      <dsp:spPr>
        <a:xfrm>
          <a:off x="2637563" y="2022923"/>
          <a:ext cx="2236876" cy="118800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>
              <a:latin typeface="+mn-lt"/>
            </a:rPr>
            <a:t>Supervisor(a)</a:t>
          </a:r>
        </a:p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endParaRPr lang="es-MX" altLang="es-MX" sz="1200" kern="1200" dirty="0"/>
        </a:p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>
              <a:latin typeface="+mn-lt"/>
            </a:rPr>
            <a:t>Analista</a:t>
          </a:r>
          <a:endParaRPr lang="es-MX" altLang="es-MX" sz="1200" kern="1200" dirty="0">
            <a:latin typeface="+mn-lt"/>
          </a:endParaRPr>
        </a:p>
      </dsp:txBody>
      <dsp:txXfrm>
        <a:off x="2637563" y="2022923"/>
        <a:ext cx="2236876" cy="1188003"/>
      </dsp:txXfrm>
    </dsp:sp>
  </dsp:spTree>
</dsp:drawing>
</file>

<file path=ppt/diagrams/drawing7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FBA50BA-B421-4D23-B991-CD1F45308080}">
      <dsp:nvSpPr>
        <dsp:cNvPr id="0" name=""/>
        <dsp:cNvSpPr/>
      </dsp:nvSpPr>
      <dsp:spPr>
        <a:xfrm>
          <a:off x="1265796" y="3588530"/>
          <a:ext cx="91440" cy="522605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77508"/>
              </a:lnTo>
              <a:lnTo>
                <a:pt x="45743" y="277508"/>
              </a:lnTo>
              <a:lnTo>
                <a:pt x="45743" y="522605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A0CF995-BAA0-43CC-80D6-256132CC8975}">
      <dsp:nvSpPr>
        <dsp:cNvPr id="0" name=""/>
        <dsp:cNvSpPr/>
      </dsp:nvSpPr>
      <dsp:spPr>
        <a:xfrm>
          <a:off x="1265796" y="2429885"/>
          <a:ext cx="91440" cy="475582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75582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6748039-6874-42B3-9C6B-2A687CAEDF97}">
      <dsp:nvSpPr>
        <dsp:cNvPr id="0" name=""/>
        <dsp:cNvSpPr/>
      </dsp:nvSpPr>
      <dsp:spPr>
        <a:xfrm>
          <a:off x="1265796" y="1126329"/>
          <a:ext cx="91440" cy="416863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16863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6D99192-4F64-487A-BE9B-B4D3790AE7BC}">
      <dsp:nvSpPr>
        <dsp:cNvPr id="0" name=""/>
        <dsp:cNvSpPr/>
      </dsp:nvSpPr>
      <dsp:spPr>
        <a:xfrm>
          <a:off x="224802" y="57881"/>
          <a:ext cx="2173428" cy="106844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>
              <a:latin typeface="+mn-lt"/>
            </a:rPr>
            <a:t>Coordinador(a) de</a:t>
          </a:r>
        </a:p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>
              <a:latin typeface="+mn-lt"/>
            </a:rPr>
            <a:t>Recursos </a:t>
          </a:r>
          <a:r>
            <a:rPr lang="es-MX" altLang="es-MX" sz="1200" kern="1200" dirty="0" smtClean="0">
              <a:latin typeface="+mn-lt"/>
            </a:rPr>
            <a:t>Financieros</a:t>
          </a:r>
          <a:endParaRPr lang="es-MX" altLang="es-MX" sz="1200" kern="1200" dirty="0">
            <a:latin typeface="+mn-lt"/>
          </a:endParaRPr>
        </a:p>
      </dsp:txBody>
      <dsp:txXfrm>
        <a:off x="224802" y="57881"/>
        <a:ext cx="2173428" cy="1068448"/>
      </dsp:txXfrm>
    </dsp:sp>
    <dsp:sp modelId="{19FBE8A8-D4BA-45D1-97CD-FF1210CD856F}">
      <dsp:nvSpPr>
        <dsp:cNvPr id="0" name=""/>
        <dsp:cNvSpPr/>
      </dsp:nvSpPr>
      <dsp:spPr>
        <a:xfrm>
          <a:off x="390056" y="1543193"/>
          <a:ext cx="1842921" cy="88669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sz="1200" b="0" i="0" u="none" kern="1200" dirty="0" smtClean="0">
              <a:latin typeface="+mn-lt"/>
            </a:rPr>
            <a:t>Encargado(a) de Recursos Financieros</a:t>
          </a:r>
        </a:p>
      </dsp:txBody>
      <dsp:txXfrm>
        <a:off x="390056" y="1543193"/>
        <a:ext cx="1842921" cy="886691"/>
      </dsp:txXfrm>
    </dsp:sp>
    <dsp:sp modelId="{E6CEF716-CBB7-466B-B44E-717886712DE9}">
      <dsp:nvSpPr>
        <dsp:cNvPr id="0" name=""/>
        <dsp:cNvSpPr/>
      </dsp:nvSpPr>
      <dsp:spPr>
        <a:xfrm>
          <a:off x="483519" y="2905467"/>
          <a:ext cx="1655993" cy="68306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i="0" u="none" kern="1200" dirty="0" smtClean="0">
              <a:latin typeface="+mn-lt"/>
            </a:rPr>
            <a:t>Supervisor(a)</a:t>
          </a:r>
        </a:p>
      </dsp:txBody>
      <dsp:txXfrm>
        <a:off x="483519" y="2905467"/>
        <a:ext cx="1655993" cy="683062"/>
      </dsp:txXfrm>
    </dsp:sp>
    <dsp:sp modelId="{967A7ED3-8B5D-4272-9913-0E9AA8A21DF6}">
      <dsp:nvSpPr>
        <dsp:cNvPr id="0" name=""/>
        <dsp:cNvSpPr/>
      </dsp:nvSpPr>
      <dsp:spPr>
        <a:xfrm>
          <a:off x="483543" y="4111135"/>
          <a:ext cx="1655993" cy="82123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latin typeface="+mn-lt"/>
            </a:rPr>
            <a:t>Auxiliar Administrativo(a)</a:t>
          </a:r>
          <a:br>
            <a:rPr lang="es-MX" sz="1200" kern="1200" dirty="0" smtClean="0">
              <a:latin typeface="+mn-lt"/>
            </a:rPr>
          </a:br>
          <a:endParaRPr lang="es-MX" sz="1200" b="0" i="0" u="none" kern="1200" dirty="0" smtClean="0">
            <a:latin typeface="+mn-lt"/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i="0" u="none" kern="1200" dirty="0" smtClean="0">
              <a:latin typeface="+mn-lt"/>
            </a:rPr>
            <a:t>Auxiliar</a:t>
          </a:r>
          <a:endParaRPr lang="es-ES" sz="1200" kern="1200" dirty="0"/>
        </a:p>
      </dsp:txBody>
      <dsp:txXfrm>
        <a:off x="483543" y="4111135"/>
        <a:ext cx="1655993" cy="821239"/>
      </dsp:txXfrm>
    </dsp:sp>
  </dsp:spTree>
</dsp:drawing>
</file>

<file path=ppt/diagrams/drawing7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F39FEF4-8F16-44CB-97E5-D6E53BAEEF68}">
      <dsp:nvSpPr>
        <dsp:cNvPr id="0" name=""/>
        <dsp:cNvSpPr/>
      </dsp:nvSpPr>
      <dsp:spPr>
        <a:xfrm>
          <a:off x="3414907" y="3072326"/>
          <a:ext cx="91440" cy="467175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20991"/>
              </a:lnTo>
              <a:lnTo>
                <a:pt x="45743" y="220991"/>
              </a:lnTo>
              <a:lnTo>
                <a:pt x="45743" y="467175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1BF820D-5AA6-40DF-A97D-66369785A67E}">
      <dsp:nvSpPr>
        <dsp:cNvPr id="0" name=""/>
        <dsp:cNvSpPr/>
      </dsp:nvSpPr>
      <dsp:spPr>
        <a:xfrm>
          <a:off x="2225591" y="1625010"/>
          <a:ext cx="1235035" cy="55669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10508"/>
              </a:lnTo>
              <a:lnTo>
                <a:pt x="1235035" y="310508"/>
              </a:lnTo>
              <a:lnTo>
                <a:pt x="1235035" y="556692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6748039-6874-42B3-9C6B-2A687CAEDF97}">
      <dsp:nvSpPr>
        <dsp:cNvPr id="0" name=""/>
        <dsp:cNvSpPr/>
      </dsp:nvSpPr>
      <dsp:spPr>
        <a:xfrm>
          <a:off x="990555" y="1625010"/>
          <a:ext cx="1235035" cy="556692"/>
        </a:xfrm>
        <a:custGeom>
          <a:avLst/>
          <a:gdLst/>
          <a:ahLst/>
          <a:cxnLst/>
          <a:rect l="0" t="0" r="0" b="0"/>
          <a:pathLst>
            <a:path>
              <a:moveTo>
                <a:pt x="1235035" y="0"/>
              </a:moveTo>
              <a:lnTo>
                <a:pt x="1235035" y="310508"/>
              </a:lnTo>
              <a:lnTo>
                <a:pt x="0" y="310508"/>
              </a:lnTo>
              <a:lnTo>
                <a:pt x="0" y="556692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6D99192-4F64-487A-BE9B-B4D3790AE7BC}">
      <dsp:nvSpPr>
        <dsp:cNvPr id="0" name=""/>
        <dsp:cNvSpPr/>
      </dsp:nvSpPr>
      <dsp:spPr>
        <a:xfrm>
          <a:off x="1091596" y="437007"/>
          <a:ext cx="2267989" cy="118800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>
              <a:solidFill>
                <a:schemeClr val="tx1"/>
              </a:solidFill>
              <a:latin typeface="+mn-lt"/>
            </a:rPr>
            <a:t>Coordinador(a) de Unidad de Integridad y Bienestar </a:t>
          </a:r>
          <a:r>
            <a:rPr lang="es-MX" altLang="es-MX" sz="1200" kern="1200" dirty="0" smtClean="0">
              <a:solidFill>
                <a:schemeClr val="tx1"/>
              </a:solidFill>
              <a:latin typeface="+mn-lt"/>
            </a:rPr>
            <a:t>Policial</a:t>
          </a:r>
          <a:endParaRPr lang="es-MX" altLang="es-MX" sz="1200" kern="1200" dirty="0">
            <a:solidFill>
              <a:schemeClr val="tx1"/>
            </a:solidFill>
            <a:latin typeface="+mn-lt"/>
          </a:endParaRPr>
        </a:p>
      </dsp:txBody>
      <dsp:txXfrm>
        <a:off x="1091596" y="437007"/>
        <a:ext cx="2267989" cy="1188002"/>
      </dsp:txXfrm>
    </dsp:sp>
    <dsp:sp modelId="{19FBE8A8-D4BA-45D1-97CD-FF1210CD856F}">
      <dsp:nvSpPr>
        <dsp:cNvPr id="0" name=""/>
        <dsp:cNvSpPr/>
      </dsp:nvSpPr>
      <dsp:spPr>
        <a:xfrm>
          <a:off x="1704" y="2181702"/>
          <a:ext cx="1977703" cy="89062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>
              <a:latin typeface="+mn-lt"/>
            </a:rPr>
            <a:t>Jefe(a) de Comunicación </a:t>
          </a:r>
          <a:r>
            <a:rPr lang="es-MX" altLang="es-MX" sz="1200" kern="1200" dirty="0" smtClean="0">
              <a:latin typeface="+mn-lt"/>
            </a:rPr>
            <a:t>Interna</a:t>
          </a:r>
          <a:endParaRPr lang="es-MX" altLang="es-MX" sz="1200" kern="1200" dirty="0">
            <a:latin typeface="+mn-lt"/>
          </a:endParaRPr>
        </a:p>
      </dsp:txBody>
      <dsp:txXfrm>
        <a:off x="1704" y="2181702"/>
        <a:ext cx="1977703" cy="890624"/>
      </dsp:txXfrm>
    </dsp:sp>
    <dsp:sp modelId="{D193AF88-8580-4D7A-95A5-10503059F026}">
      <dsp:nvSpPr>
        <dsp:cNvPr id="0" name=""/>
        <dsp:cNvSpPr/>
      </dsp:nvSpPr>
      <dsp:spPr>
        <a:xfrm>
          <a:off x="2471775" y="2181702"/>
          <a:ext cx="1977703" cy="89062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>
              <a:latin typeface="+mn-lt"/>
            </a:rPr>
            <a:t>Jefe(a) de Atención </a:t>
          </a:r>
          <a:r>
            <a:rPr lang="es-MX" altLang="es-MX" sz="1200" kern="1200" dirty="0" smtClean="0">
              <a:latin typeface="+mn-lt"/>
            </a:rPr>
            <a:t>Policial</a:t>
          </a:r>
          <a:endParaRPr lang="es-MX" altLang="es-MX" sz="1200" kern="1200" dirty="0">
            <a:latin typeface="+mn-lt"/>
          </a:endParaRPr>
        </a:p>
      </dsp:txBody>
      <dsp:txXfrm>
        <a:off x="2471775" y="2181702"/>
        <a:ext cx="1977703" cy="890624"/>
      </dsp:txXfrm>
    </dsp:sp>
    <dsp:sp modelId="{9A9ACE35-5E3A-486C-BB3F-7063B9CBEB8F}">
      <dsp:nvSpPr>
        <dsp:cNvPr id="0" name=""/>
        <dsp:cNvSpPr/>
      </dsp:nvSpPr>
      <dsp:spPr>
        <a:xfrm>
          <a:off x="2471799" y="3539502"/>
          <a:ext cx="1977703" cy="90000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/>
            <a:t>Psicólogos(as</a:t>
          </a:r>
          <a:r>
            <a:rPr lang="es-MX" sz="1200" kern="1200" dirty="0" smtClean="0"/>
            <a:t>)</a:t>
          </a:r>
          <a:endParaRPr lang="es-MX" sz="1200" kern="1200" dirty="0"/>
        </a:p>
      </dsp:txBody>
      <dsp:txXfrm>
        <a:off x="2471799" y="3539502"/>
        <a:ext cx="1977703" cy="900002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64B5678-6C9B-43A0-94A1-928DFBDE6AE2}">
      <dsp:nvSpPr>
        <dsp:cNvPr id="0" name=""/>
        <dsp:cNvSpPr/>
      </dsp:nvSpPr>
      <dsp:spPr>
        <a:xfrm>
          <a:off x="3925060" y="1653892"/>
          <a:ext cx="198366" cy="1604085"/>
        </a:xfrm>
        <a:custGeom>
          <a:avLst/>
          <a:gdLst/>
          <a:ahLst/>
          <a:cxnLst/>
          <a:rect l="0" t="0" r="0" b="0"/>
          <a:pathLst>
            <a:path>
              <a:moveTo>
                <a:pt x="198366" y="0"/>
              </a:moveTo>
              <a:lnTo>
                <a:pt x="198366" y="1604085"/>
              </a:lnTo>
              <a:lnTo>
                <a:pt x="0" y="1604085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7927AFE-B3F4-46D8-B937-2794FAF47C08}">
      <dsp:nvSpPr>
        <dsp:cNvPr id="0" name=""/>
        <dsp:cNvSpPr/>
      </dsp:nvSpPr>
      <dsp:spPr>
        <a:xfrm>
          <a:off x="4123426" y="1653892"/>
          <a:ext cx="194624" cy="66983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69835"/>
              </a:lnTo>
              <a:lnTo>
                <a:pt x="194624" y="669835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75F40A2-0DEA-4692-8E19-D4D04A8C6360}">
      <dsp:nvSpPr>
        <dsp:cNvPr id="0" name=""/>
        <dsp:cNvSpPr/>
      </dsp:nvSpPr>
      <dsp:spPr>
        <a:xfrm>
          <a:off x="3907804" y="1653892"/>
          <a:ext cx="215621" cy="669835"/>
        </a:xfrm>
        <a:custGeom>
          <a:avLst/>
          <a:gdLst/>
          <a:ahLst/>
          <a:cxnLst/>
          <a:rect l="0" t="0" r="0" b="0"/>
          <a:pathLst>
            <a:path>
              <a:moveTo>
                <a:pt x="215621" y="0"/>
              </a:moveTo>
              <a:lnTo>
                <a:pt x="215621" y="669835"/>
              </a:lnTo>
              <a:lnTo>
                <a:pt x="0" y="669835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59140C9-577F-4F72-957D-3D01C193223B}">
      <dsp:nvSpPr>
        <dsp:cNvPr id="0" name=""/>
        <dsp:cNvSpPr/>
      </dsp:nvSpPr>
      <dsp:spPr>
        <a:xfrm>
          <a:off x="4123426" y="1653892"/>
          <a:ext cx="3399220" cy="246388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338754"/>
              </a:lnTo>
              <a:lnTo>
                <a:pt x="3399220" y="2338754"/>
              </a:lnTo>
              <a:lnTo>
                <a:pt x="3399220" y="2463880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FD27CF1-F0AB-4D44-84B2-1B64A54F89DA}">
      <dsp:nvSpPr>
        <dsp:cNvPr id="0" name=""/>
        <dsp:cNvSpPr/>
      </dsp:nvSpPr>
      <dsp:spPr>
        <a:xfrm>
          <a:off x="4123426" y="1653892"/>
          <a:ext cx="1702369" cy="246388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338754"/>
              </a:lnTo>
              <a:lnTo>
                <a:pt x="1702369" y="2338754"/>
              </a:lnTo>
              <a:lnTo>
                <a:pt x="1702369" y="2463880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FB71809-05F9-47B1-BC5F-CCEC72AA923E}">
      <dsp:nvSpPr>
        <dsp:cNvPr id="0" name=""/>
        <dsp:cNvSpPr/>
      </dsp:nvSpPr>
      <dsp:spPr>
        <a:xfrm>
          <a:off x="4077706" y="1653892"/>
          <a:ext cx="91440" cy="2463880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338754"/>
              </a:lnTo>
              <a:lnTo>
                <a:pt x="56492" y="2338754"/>
              </a:lnTo>
              <a:lnTo>
                <a:pt x="56492" y="2463880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047B90E-3C8C-4AE0-AC0E-137197E917C5}">
      <dsp:nvSpPr>
        <dsp:cNvPr id="0" name=""/>
        <dsp:cNvSpPr/>
      </dsp:nvSpPr>
      <dsp:spPr>
        <a:xfrm>
          <a:off x="2379551" y="1653892"/>
          <a:ext cx="1743875" cy="2463880"/>
        </a:xfrm>
        <a:custGeom>
          <a:avLst/>
          <a:gdLst/>
          <a:ahLst/>
          <a:cxnLst/>
          <a:rect l="0" t="0" r="0" b="0"/>
          <a:pathLst>
            <a:path>
              <a:moveTo>
                <a:pt x="1743875" y="0"/>
              </a:moveTo>
              <a:lnTo>
                <a:pt x="1743875" y="2338754"/>
              </a:lnTo>
              <a:lnTo>
                <a:pt x="0" y="2338754"/>
              </a:lnTo>
              <a:lnTo>
                <a:pt x="0" y="2463880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C2A17A0-72DD-459E-A81C-3D8E25B7392C}">
      <dsp:nvSpPr>
        <dsp:cNvPr id="0" name=""/>
        <dsp:cNvSpPr/>
      </dsp:nvSpPr>
      <dsp:spPr>
        <a:xfrm>
          <a:off x="724205" y="1653892"/>
          <a:ext cx="3399220" cy="2463880"/>
        </a:xfrm>
        <a:custGeom>
          <a:avLst/>
          <a:gdLst/>
          <a:ahLst/>
          <a:cxnLst/>
          <a:rect l="0" t="0" r="0" b="0"/>
          <a:pathLst>
            <a:path>
              <a:moveTo>
                <a:pt x="3399220" y="0"/>
              </a:moveTo>
              <a:lnTo>
                <a:pt x="3399220" y="2338754"/>
              </a:lnTo>
              <a:lnTo>
                <a:pt x="0" y="2338754"/>
              </a:lnTo>
              <a:lnTo>
                <a:pt x="0" y="2463880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6D99192-4F64-487A-BE9B-B4D3790AE7BC}">
      <dsp:nvSpPr>
        <dsp:cNvPr id="0" name=""/>
        <dsp:cNvSpPr/>
      </dsp:nvSpPr>
      <dsp:spPr>
        <a:xfrm>
          <a:off x="3079428" y="573893"/>
          <a:ext cx="2087995" cy="107999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>
              <a:cs typeface="Arial" charset="0"/>
            </a:rPr>
            <a:t>Inspector(a) General de </a:t>
          </a:r>
          <a:r>
            <a:rPr lang="es-MX" altLang="es-MX" sz="1200" kern="1200" dirty="0" smtClean="0">
              <a:cs typeface="Arial" charset="0"/>
            </a:rPr>
            <a:t>Policía</a:t>
          </a:r>
          <a:endParaRPr lang="es-MX" altLang="es-MX" sz="1200" kern="1200" dirty="0">
            <a:cs typeface="Arial" charset="0"/>
          </a:endParaRPr>
        </a:p>
      </dsp:txBody>
      <dsp:txXfrm>
        <a:off x="3079428" y="573893"/>
        <a:ext cx="2087995" cy="1079998"/>
      </dsp:txXfrm>
    </dsp:sp>
    <dsp:sp modelId="{711BF629-A2D4-45B4-966C-6631D54F66C6}">
      <dsp:nvSpPr>
        <dsp:cNvPr id="0" name=""/>
        <dsp:cNvSpPr/>
      </dsp:nvSpPr>
      <dsp:spPr>
        <a:xfrm>
          <a:off x="0" y="4117772"/>
          <a:ext cx="1448411" cy="79326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/>
            <a:t>Coordinador(a) de Operación Policial</a:t>
          </a:r>
        </a:p>
      </dsp:txBody>
      <dsp:txXfrm>
        <a:off x="0" y="4117772"/>
        <a:ext cx="1448411" cy="793269"/>
      </dsp:txXfrm>
    </dsp:sp>
    <dsp:sp modelId="{667B5EEE-6462-4853-B52D-0961787EF6E4}">
      <dsp:nvSpPr>
        <dsp:cNvPr id="0" name=""/>
        <dsp:cNvSpPr/>
      </dsp:nvSpPr>
      <dsp:spPr>
        <a:xfrm>
          <a:off x="1655345" y="4117772"/>
          <a:ext cx="1448411" cy="79326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Área de Control y Gestión</a:t>
          </a:r>
          <a:endParaRPr lang="es-ES" sz="1200" kern="1200" dirty="0"/>
        </a:p>
      </dsp:txBody>
      <dsp:txXfrm>
        <a:off x="1655345" y="4117772"/>
        <a:ext cx="1448411" cy="793269"/>
      </dsp:txXfrm>
    </dsp:sp>
    <dsp:sp modelId="{BD305F6E-DF1F-45FE-BD82-01ACEDE733A5}">
      <dsp:nvSpPr>
        <dsp:cNvPr id="0" name=""/>
        <dsp:cNvSpPr/>
      </dsp:nvSpPr>
      <dsp:spPr>
        <a:xfrm>
          <a:off x="3409993" y="4117772"/>
          <a:ext cx="1448411" cy="79326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>
              <a:cs typeface="Arial" charset="0"/>
            </a:rPr>
            <a:t>Coordinador(a) de Reclusorios</a:t>
          </a:r>
        </a:p>
      </dsp:txBody>
      <dsp:txXfrm>
        <a:off x="3409993" y="4117772"/>
        <a:ext cx="1448411" cy="793269"/>
      </dsp:txXfrm>
    </dsp:sp>
    <dsp:sp modelId="{D5DE50BC-9167-4496-9261-BCB1B68B87A8}">
      <dsp:nvSpPr>
        <dsp:cNvPr id="0" name=""/>
        <dsp:cNvSpPr/>
      </dsp:nvSpPr>
      <dsp:spPr>
        <a:xfrm>
          <a:off x="5101590" y="4117772"/>
          <a:ext cx="1448411" cy="79326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>
              <a:cs typeface="Arial" charset="0"/>
            </a:rPr>
            <a:t>Coordinador(a) de Administración </a:t>
          </a:r>
          <a:r>
            <a:rPr lang="es-MX" altLang="es-MX" sz="1200" kern="1200" dirty="0" smtClean="0">
              <a:cs typeface="Arial" charset="0"/>
            </a:rPr>
            <a:t>Policial</a:t>
          </a:r>
          <a:endParaRPr lang="es-MX" altLang="es-MX" sz="1200" kern="1200" dirty="0">
            <a:cs typeface="Arial" charset="0"/>
          </a:endParaRPr>
        </a:p>
      </dsp:txBody>
      <dsp:txXfrm>
        <a:off x="5101590" y="4117772"/>
        <a:ext cx="1448411" cy="793269"/>
      </dsp:txXfrm>
    </dsp:sp>
    <dsp:sp modelId="{F7176048-6816-4D51-8DA6-F83137D372A9}">
      <dsp:nvSpPr>
        <dsp:cNvPr id="0" name=""/>
        <dsp:cNvSpPr/>
      </dsp:nvSpPr>
      <dsp:spPr>
        <a:xfrm>
          <a:off x="6798441" y="4117772"/>
          <a:ext cx="1448411" cy="79326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 smtClean="0">
              <a:cs typeface="Arial" charset="0"/>
            </a:rPr>
            <a:t>Coordinador(a) Operativo(a) Zona Sur</a:t>
          </a:r>
        </a:p>
      </dsp:txBody>
      <dsp:txXfrm>
        <a:off x="6798441" y="4117772"/>
        <a:ext cx="1448411" cy="793269"/>
      </dsp:txXfrm>
    </dsp:sp>
    <dsp:sp modelId="{544634F1-02A5-4353-9687-889BA9B23983}">
      <dsp:nvSpPr>
        <dsp:cNvPr id="0" name=""/>
        <dsp:cNvSpPr/>
      </dsp:nvSpPr>
      <dsp:spPr>
        <a:xfrm>
          <a:off x="2575808" y="1981728"/>
          <a:ext cx="1331996" cy="68399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/>
            <a:t>Jefe(a) </a:t>
          </a:r>
          <a:br>
            <a:rPr lang="es-ES" sz="1200" kern="1200" dirty="0"/>
          </a:br>
          <a:r>
            <a:rPr lang="es-ES" sz="1200" kern="1200" dirty="0"/>
            <a:t>Administrativo(a</a:t>
          </a:r>
          <a:r>
            <a:rPr lang="es-ES" sz="1200" kern="1200" dirty="0" smtClean="0"/>
            <a:t>)</a:t>
          </a:r>
          <a:endParaRPr lang="es-ES" sz="1200" kern="1200" dirty="0"/>
        </a:p>
      </dsp:txBody>
      <dsp:txXfrm>
        <a:off x="2575808" y="1981728"/>
        <a:ext cx="1331996" cy="683998"/>
      </dsp:txXfrm>
    </dsp:sp>
    <dsp:sp modelId="{57716E03-214B-4F45-8A3A-B1CABB47FD49}">
      <dsp:nvSpPr>
        <dsp:cNvPr id="0" name=""/>
        <dsp:cNvSpPr/>
      </dsp:nvSpPr>
      <dsp:spPr>
        <a:xfrm>
          <a:off x="4318051" y="1981728"/>
          <a:ext cx="1331996" cy="68399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i="0" u="none" kern="1200" dirty="0" smtClean="0"/>
            <a:t>Auxiliar</a:t>
          </a:r>
          <a:endParaRPr lang="es-ES" sz="1200" kern="1200" dirty="0"/>
        </a:p>
      </dsp:txBody>
      <dsp:txXfrm>
        <a:off x="4318051" y="1981728"/>
        <a:ext cx="1331996" cy="683998"/>
      </dsp:txXfrm>
    </dsp:sp>
    <dsp:sp modelId="{9DD23AF6-8304-42B5-92C5-831590CA506F}">
      <dsp:nvSpPr>
        <dsp:cNvPr id="0" name=""/>
        <dsp:cNvSpPr/>
      </dsp:nvSpPr>
      <dsp:spPr>
        <a:xfrm>
          <a:off x="2593063" y="2915978"/>
          <a:ext cx="1331996" cy="68399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i="0" u="none" kern="1200" dirty="0" smtClean="0"/>
            <a:t>Capturista</a:t>
          </a:r>
        </a:p>
      </dsp:txBody>
      <dsp:txXfrm>
        <a:off x="2593063" y="2915978"/>
        <a:ext cx="1331996" cy="683998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2B87C50-C6D1-4D28-B49B-37DBBEBDF848}">
      <dsp:nvSpPr>
        <dsp:cNvPr id="0" name=""/>
        <dsp:cNvSpPr/>
      </dsp:nvSpPr>
      <dsp:spPr>
        <a:xfrm>
          <a:off x="2155584" y="1262012"/>
          <a:ext cx="1218668" cy="64372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56385"/>
              </a:lnTo>
              <a:lnTo>
                <a:pt x="1218668" y="356385"/>
              </a:lnTo>
              <a:lnTo>
                <a:pt x="1218668" y="643726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38AC8E3-8DA0-46F4-8212-B1DB4EA6B100}">
      <dsp:nvSpPr>
        <dsp:cNvPr id="0" name=""/>
        <dsp:cNvSpPr/>
      </dsp:nvSpPr>
      <dsp:spPr>
        <a:xfrm>
          <a:off x="934781" y="1262012"/>
          <a:ext cx="1220802" cy="643726"/>
        </a:xfrm>
        <a:custGeom>
          <a:avLst/>
          <a:gdLst/>
          <a:ahLst/>
          <a:cxnLst/>
          <a:rect l="0" t="0" r="0" b="0"/>
          <a:pathLst>
            <a:path>
              <a:moveTo>
                <a:pt x="1220802" y="0"/>
              </a:moveTo>
              <a:lnTo>
                <a:pt x="1220802" y="356385"/>
              </a:lnTo>
              <a:lnTo>
                <a:pt x="0" y="356385"/>
              </a:lnTo>
              <a:lnTo>
                <a:pt x="0" y="643726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8D727F5-6F5B-4A9D-A21D-2AD995BDC6AE}">
      <dsp:nvSpPr>
        <dsp:cNvPr id="0" name=""/>
        <dsp:cNvSpPr/>
      </dsp:nvSpPr>
      <dsp:spPr>
        <a:xfrm>
          <a:off x="932852" y="69245"/>
          <a:ext cx="2445464" cy="119276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/>
            <a:t>Coordinador(a) de Operación </a:t>
          </a:r>
          <a:r>
            <a:rPr lang="es-ES" sz="1200" kern="1200" dirty="0" smtClean="0"/>
            <a:t>Policial</a:t>
          </a:r>
          <a:endParaRPr lang="es-ES" sz="1200" kern="1200" dirty="0"/>
        </a:p>
      </dsp:txBody>
      <dsp:txXfrm>
        <a:off x="932852" y="69245"/>
        <a:ext cx="2445464" cy="1192766"/>
      </dsp:txXfrm>
    </dsp:sp>
    <dsp:sp modelId="{49539E38-36C1-4A9D-9E58-3E54CFF6734E}">
      <dsp:nvSpPr>
        <dsp:cNvPr id="0" name=""/>
        <dsp:cNvSpPr/>
      </dsp:nvSpPr>
      <dsp:spPr>
        <a:xfrm>
          <a:off x="2387" y="1905738"/>
          <a:ext cx="1864788" cy="101688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/>
            <a:t>Jefe(a) de </a:t>
          </a:r>
          <a:r>
            <a:rPr lang="es-ES" sz="1200" kern="1200" dirty="0" smtClean="0"/>
            <a:t>Operaciones</a:t>
          </a:r>
          <a:endParaRPr lang="es-ES" sz="1200" kern="1200" dirty="0"/>
        </a:p>
      </dsp:txBody>
      <dsp:txXfrm>
        <a:off x="2387" y="1905738"/>
        <a:ext cx="1864788" cy="1016886"/>
      </dsp:txXfrm>
    </dsp:sp>
    <dsp:sp modelId="{4FA397D3-D417-4C3E-96F1-19F9C799B5AC}">
      <dsp:nvSpPr>
        <dsp:cNvPr id="0" name=""/>
        <dsp:cNvSpPr/>
      </dsp:nvSpPr>
      <dsp:spPr>
        <a:xfrm>
          <a:off x="2441858" y="1905738"/>
          <a:ext cx="1864788" cy="101688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Jefe(a) de Operación Policial</a:t>
          </a:r>
        </a:p>
      </dsp:txBody>
      <dsp:txXfrm>
        <a:off x="2441858" y="1905738"/>
        <a:ext cx="1864788" cy="101688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17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18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19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0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2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3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4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5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6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7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8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9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30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3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32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33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34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35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36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37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38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39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40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4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42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43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44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45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46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47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48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49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50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5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52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53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54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55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56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57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58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59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60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6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62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63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64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65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66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67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68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69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70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7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72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73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74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75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76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7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8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9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0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5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6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7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8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9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0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5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6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7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8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9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0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5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6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7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8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9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0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5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6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7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8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9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0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5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6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7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8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9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0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5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6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38475" cy="46672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3" name="Marcador de fecha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672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00D5241-42ED-482D-AB3A-BC762C02BF26}" type="datetimeFigureOut">
              <a:rPr lang="es-MX" smtClean="0"/>
              <a:t>06/03/2026</a:t>
            </a:fld>
            <a:endParaRPr lang="es-MX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2"/>
          </p:nvPr>
        </p:nvSpPr>
        <p:spPr>
          <a:xfrm>
            <a:off x="1" y="8829676"/>
            <a:ext cx="3038475" cy="4667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3"/>
          </p:nvPr>
        </p:nvSpPr>
        <p:spPr>
          <a:xfrm>
            <a:off x="3970338" y="8829676"/>
            <a:ext cx="3038475" cy="4667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7693B4A-09DE-4849-A0C3-2012F2A5FBD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50617679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474E6EA-C79F-4A5E-8CD1-81C82923E6B6}" type="datetimeFigureOut">
              <a:rPr lang="es-MX" smtClean="0"/>
              <a:t>06/03/2026</a:t>
            </a:fld>
            <a:endParaRPr lang="es-MX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414463" y="1162050"/>
            <a:ext cx="4181475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MX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701675" y="4473575"/>
            <a:ext cx="5607050" cy="36607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E3DF6DA-2C97-45F8-9D0A-5E7B2D98984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5879809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3DF6DA-2C97-45F8-9D0A-5E7B2D989849}" type="slidenum">
              <a:rPr lang="es-MX" smtClean="0"/>
              <a:t>20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79720616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2D0CF74-513B-458E-8170-7D921752DB8B}" type="slidenum">
              <a:rPr kumimoji="0" lang="es-MX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62</a:t>
            </a:fld>
            <a:endParaRPr kumimoji="0" lang="es-MX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623408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2D0CF74-513B-458E-8170-7D921752DB8B}" type="slidenum">
              <a:rPr kumimoji="0" lang="es-MX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67</a:t>
            </a:fld>
            <a:endParaRPr kumimoji="0" lang="es-MX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465465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2D0CF74-513B-458E-8170-7D921752DB8B}" type="slidenum">
              <a:rPr kumimoji="0" lang="es-MX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54</a:t>
            </a:fld>
            <a:endParaRPr kumimoji="0" lang="es-MX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3712358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2D0CF74-513B-458E-8170-7D921752DB8B}" type="slidenum">
              <a:rPr kumimoji="0" lang="es-MX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55</a:t>
            </a:fld>
            <a:endParaRPr kumimoji="0" lang="es-MX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5469596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2D0CF74-513B-458E-8170-7D921752DB8B}" type="slidenum">
              <a:rPr kumimoji="0" lang="es-MX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56</a:t>
            </a:fld>
            <a:endParaRPr kumimoji="0" lang="es-MX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713079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2D0CF74-513B-458E-8170-7D921752DB8B}" type="slidenum">
              <a:rPr kumimoji="0" lang="es-MX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57</a:t>
            </a:fld>
            <a:endParaRPr kumimoji="0" lang="es-MX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8608798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2D0CF74-513B-458E-8170-7D921752DB8B}" type="slidenum">
              <a:rPr kumimoji="0" lang="es-MX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58</a:t>
            </a:fld>
            <a:endParaRPr kumimoji="0" lang="es-MX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0074727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2D0CF74-513B-458E-8170-7D921752DB8B}" type="slidenum">
              <a:rPr kumimoji="0" lang="es-MX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59</a:t>
            </a:fld>
            <a:endParaRPr kumimoji="0" lang="es-MX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5897916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2D0CF74-513B-458E-8170-7D921752DB8B}" type="slidenum">
              <a:rPr kumimoji="0" lang="es-MX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60</a:t>
            </a:fld>
            <a:endParaRPr kumimoji="0" lang="es-MX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2533144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2D0CF74-513B-458E-8170-7D921752DB8B}" type="slidenum">
              <a:rPr kumimoji="0" lang="es-MX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61</a:t>
            </a:fld>
            <a:endParaRPr kumimoji="0" lang="es-MX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694511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s-ES"/>
              <a:t>Haga clic para editar el estilo de subtítulo del patrón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2E3C7B-4540-4A45-90B9-5A35105A55A3}" type="datetimeFigureOut">
              <a:rPr lang="es-ES" smtClean="0"/>
              <a:t>06/03/2026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842107-F375-9E47-A768-6371A998336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143691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2E3C7B-4540-4A45-90B9-5A35105A55A3}" type="datetimeFigureOut">
              <a:rPr lang="es-ES" smtClean="0"/>
              <a:t>06/03/2026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842107-F375-9E47-A768-6371A998336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12904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2E3C7B-4540-4A45-90B9-5A35105A55A3}" type="datetimeFigureOut">
              <a:rPr lang="es-ES" smtClean="0"/>
              <a:t>06/03/2026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842107-F375-9E47-A768-6371A998336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3915944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editar el estilo de subtítulo del patrón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B329D6-C7B0-4B99-ADE9-FC50A65EDF59}" type="datetimeFigureOut">
              <a:rPr lang="es-MX" smtClean="0"/>
              <a:t>06/03/2026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FDEAA-D988-4E3F-A394-C3C92CAA27A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65977844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B329D6-C7B0-4B99-ADE9-FC50A65EDF59}" type="datetimeFigureOut">
              <a:rPr lang="es-MX" smtClean="0"/>
              <a:t>06/03/2026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FDEAA-D988-4E3F-A394-C3C92CAA27A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89432675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B329D6-C7B0-4B99-ADE9-FC50A65EDF59}" type="datetimeFigureOut">
              <a:rPr lang="es-MX" smtClean="0"/>
              <a:t>06/03/2026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FDEAA-D988-4E3F-A394-C3C92CAA27A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98602072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B329D6-C7B0-4B99-ADE9-FC50A65EDF59}" type="datetimeFigureOut">
              <a:rPr lang="es-MX" smtClean="0"/>
              <a:t>06/03/2026</a:t>
            </a:fld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FDEAA-D988-4E3F-A394-C3C92CAA27A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96718270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B329D6-C7B0-4B99-ADE9-FC50A65EDF59}" type="datetimeFigureOut">
              <a:rPr lang="es-MX" smtClean="0"/>
              <a:t>06/03/2026</a:t>
            </a:fld>
            <a:endParaRPr lang="es-MX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FDEAA-D988-4E3F-A394-C3C92CAA27A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75852835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B329D6-C7B0-4B99-ADE9-FC50A65EDF59}" type="datetimeFigureOut">
              <a:rPr lang="es-MX" smtClean="0"/>
              <a:t>06/03/2026</a:t>
            </a:fld>
            <a:endParaRPr lang="es-MX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FDEAA-D988-4E3F-A394-C3C92CAA27A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28896064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B329D6-C7B0-4B99-ADE9-FC50A65EDF59}" type="datetimeFigureOut">
              <a:rPr lang="es-MX" smtClean="0"/>
              <a:t>06/03/2026</a:t>
            </a:fld>
            <a:endParaRPr lang="es-MX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FDEAA-D988-4E3F-A394-C3C92CAA27A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34013180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B329D6-C7B0-4B99-ADE9-FC50A65EDF59}" type="datetimeFigureOut">
              <a:rPr lang="es-MX" smtClean="0"/>
              <a:t>06/03/2026</a:t>
            </a:fld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FDEAA-D988-4E3F-A394-C3C92CAA27A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0735291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2E3C7B-4540-4A45-90B9-5A35105A55A3}" type="datetimeFigureOut">
              <a:rPr lang="es-ES" smtClean="0"/>
              <a:t>06/03/2026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842107-F375-9E47-A768-6371A998336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8037691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B329D6-C7B0-4B99-ADE9-FC50A65EDF59}" type="datetimeFigureOut">
              <a:rPr lang="es-MX" smtClean="0"/>
              <a:t>06/03/2026</a:t>
            </a:fld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FDEAA-D988-4E3F-A394-C3C92CAA27A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11775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Haga clic para modificar el estilo de título del patrón</a:t>
            </a:r>
            <a:endParaRPr lang="es-MX" dirty="0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B329D6-C7B0-4B99-ADE9-FC50A65EDF59}" type="datetimeFigureOut">
              <a:rPr lang="es-MX" smtClean="0"/>
              <a:t>06/03/2026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FDEAA-D988-4E3F-A394-C3C92CAA27A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90695729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</p:spPr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B329D6-C7B0-4B99-ADE9-FC50A65EDF59}" type="datetimeFigureOut">
              <a:rPr lang="es-MX" smtClean="0"/>
              <a:t>06/03/2026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FDEAA-D988-4E3F-A394-C3C92CAA27A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1730094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2E3C7B-4540-4A45-90B9-5A35105A55A3}" type="datetimeFigureOut">
              <a:rPr lang="es-ES" smtClean="0"/>
              <a:t>06/03/2026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842107-F375-9E47-A768-6371A998336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606973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2E3C7B-4540-4A45-90B9-5A35105A55A3}" type="datetimeFigureOut">
              <a:rPr lang="es-ES" smtClean="0"/>
              <a:t>06/03/2026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842107-F375-9E47-A768-6371A998336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186779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2E3C7B-4540-4A45-90B9-5A35105A55A3}" type="datetimeFigureOut">
              <a:rPr lang="es-ES" smtClean="0"/>
              <a:t>06/03/2026</a:t>
            </a:fld>
            <a:endParaRPr lang="es-ES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842107-F375-9E47-A768-6371A998336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143196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2E3C7B-4540-4A45-90B9-5A35105A55A3}" type="datetimeFigureOut">
              <a:rPr lang="es-ES" smtClean="0"/>
              <a:t>06/03/2026</a:t>
            </a:fld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842107-F375-9E47-A768-6371A998336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717490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2E3C7B-4540-4A45-90B9-5A35105A55A3}" type="datetimeFigureOut">
              <a:rPr lang="es-ES" smtClean="0"/>
              <a:t>06/03/2026</a:t>
            </a:fld>
            <a:endParaRPr lang="es-E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842107-F375-9E47-A768-6371A998336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301901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2E3C7B-4540-4A45-90B9-5A35105A55A3}" type="datetimeFigureOut">
              <a:rPr lang="es-ES" smtClean="0"/>
              <a:t>06/03/2026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842107-F375-9E47-A768-6371A998336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996825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s-MX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2E3C7B-4540-4A45-90B9-5A35105A55A3}" type="datetimeFigureOut">
              <a:rPr lang="es-ES" smtClean="0"/>
              <a:t>06/03/2026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842107-F375-9E47-A768-6371A998336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24599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2E3C7B-4540-4A45-90B9-5A35105A55A3}" type="datetimeFigureOut">
              <a:rPr lang="es-ES" smtClean="0"/>
              <a:t>06/03/2026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842107-F375-9E47-A768-6371A998336C}" type="slidenum">
              <a:rPr lang="es-ES" smtClean="0"/>
              <a:t>‹Nº›</a:t>
            </a:fld>
            <a:endParaRPr lang="es-ES"/>
          </a:p>
        </p:txBody>
      </p:sp>
      <p:pic>
        <p:nvPicPr>
          <p:cNvPr id="10" name="Imagen 9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83531"/>
            <a:ext cx="2162375" cy="869205"/>
          </a:xfrm>
          <a:prstGeom prst="rect">
            <a:avLst/>
          </a:prstGeom>
        </p:spPr>
      </p:pic>
      <p:grpSp>
        <p:nvGrpSpPr>
          <p:cNvPr id="11" name="Grupo"/>
          <p:cNvGrpSpPr/>
          <p:nvPr userDrawn="1"/>
        </p:nvGrpSpPr>
        <p:grpSpPr>
          <a:xfrm rot="5400000">
            <a:off x="5516999" y="3231000"/>
            <a:ext cx="6858000" cy="396000"/>
            <a:chOff x="0" y="0"/>
            <a:chExt cx="4765901" cy="516289"/>
          </a:xfrm>
        </p:grpSpPr>
        <p:sp>
          <p:nvSpPr>
            <p:cNvPr id="12" name="Cuadrado"/>
            <p:cNvSpPr/>
            <p:nvPr/>
          </p:nvSpPr>
          <p:spPr>
            <a:xfrm>
              <a:off x="0" y="0"/>
              <a:ext cx="522657" cy="516290"/>
            </a:xfrm>
            <a:prstGeom prst="rect">
              <a:avLst/>
            </a:prstGeom>
            <a:solidFill>
              <a:srgbClr val="CA1F3D"/>
            </a:solidFill>
            <a:ln w="12700" cap="flat">
              <a:noFill/>
              <a:miter lim="400000"/>
            </a:ln>
            <a:effectLst/>
          </p:spPr>
          <p:txBody>
            <a:bodyPr wrap="square" lIns="48767" tIns="48767" rIns="48767" bIns="48767" numCol="1" anchor="ctr">
              <a:noAutofit/>
            </a:bodyPr>
            <a:lstStyle/>
            <a:p>
              <a:endParaRPr/>
            </a:p>
          </p:txBody>
        </p:sp>
        <p:sp>
          <p:nvSpPr>
            <p:cNvPr id="13" name="Rectángulo"/>
            <p:cNvSpPr/>
            <p:nvPr/>
          </p:nvSpPr>
          <p:spPr>
            <a:xfrm>
              <a:off x="515542" y="0"/>
              <a:ext cx="1960873" cy="516290"/>
            </a:xfrm>
            <a:prstGeom prst="rect">
              <a:avLst/>
            </a:prstGeom>
            <a:solidFill>
              <a:srgbClr val="0A1D7A"/>
            </a:solidFill>
            <a:ln w="12700" cap="flat">
              <a:noFill/>
              <a:miter lim="400000"/>
            </a:ln>
            <a:effectLst/>
          </p:spPr>
          <p:txBody>
            <a:bodyPr wrap="square" lIns="48767" tIns="48767" rIns="48767" bIns="48767" numCol="1" anchor="ctr">
              <a:noAutofit/>
            </a:bodyPr>
            <a:lstStyle/>
            <a:p>
              <a:endParaRPr/>
            </a:p>
          </p:txBody>
        </p:sp>
        <p:sp>
          <p:nvSpPr>
            <p:cNvPr id="14" name="Rectángulo"/>
            <p:cNvSpPr/>
            <p:nvPr/>
          </p:nvSpPr>
          <p:spPr>
            <a:xfrm>
              <a:off x="2476149" y="0"/>
              <a:ext cx="2289753" cy="516290"/>
            </a:xfrm>
            <a:prstGeom prst="rect">
              <a:avLst/>
            </a:prstGeom>
            <a:solidFill>
              <a:srgbClr val="8FBAE5"/>
            </a:solidFill>
            <a:ln w="12700" cap="flat">
              <a:noFill/>
              <a:miter lim="400000"/>
            </a:ln>
            <a:effectLst/>
          </p:spPr>
          <p:txBody>
            <a:bodyPr wrap="square" lIns="48767" tIns="48767" rIns="48767" bIns="48767" numCol="1" anchor="ctr">
              <a:noAutofit/>
            </a:bodyPr>
            <a:lstStyle/>
            <a:p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7836334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B329D6-C7B0-4B99-ADE9-FC50A65EDF59}" type="datetimeFigureOut">
              <a:rPr lang="es-MX" smtClean="0"/>
              <a:t>06/03/2026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BFDEAA-D988-4E3F-A394-C3C92CAA27A4}" type="slidenum">
              <a:rPr lang="es-MX" smtClean="0"/>
              <a:t>‹Nº›</a:t>
            </a:fld>
            <a:endParaRPr lang="es-MX"/>
          </a:p>
        </p:txBody>
      </p:sp>
      <p:grpSp>
        <p:nvGrpSpPr>
          <p:cNvPr id="10" name="Grupo"/>
          <p:cNvGrpSpPr/>
          <p:nvPr userDrawn="1"/>
        </p:nvGrpSpPr>
        <p:grpSpPr>
          <a:xfrm rot="5400000">
            <a:off x="-3359428" y="3354572"/>
            <a:ext cx="6862855" cy="144000"/>
            <a:chOff x="0" y="0"/>
            <a:chExt cx="4765901" cy="516289"/>
          </a:xfrm>
        </p:grpSpPr>
        <p:sp>
          <p:nvSpPr>
            <p:cNvPr id="11" name="Cuadrado"/>
            <p:cNvSpPr/>
            <p:nvPr/>
          </p:nvSpPr>
          <p:spPr>
            <a:xfrm>
              <a:off x="0" y="0"/>
              <a:ext cx="522657" cy="516290"/>
            </a:xfrm>
            <a:prstGeom prst="rect">
              <a:avLst/>
            </a:prstGeom>
            <a:solidFill>
              <a:srgbClr val="CA1F3D"/>
            </a:solidFill>
            <a:ln w="12700" cap="flat">
              <a:noFill/>
              <a:miter lim="400000"/>
            </a:ln>
            <a:effectLst/>
          </p:spPr>
          <p:txBody>
            <a:bodyPr wrap="square" lIns="48767" tIns="48767" rIns="48767" bIns="48767" numCol="1" anchor="ctr">
              <a:noAutofit/>
            </a:bodyPr>
            <a:lstStyle/>
            <a:p>
              <a:endParaRPr/>
            </a:p>
          </p:txBody>
        </p:sp>
        <p:sp>
          <p:nvSpPr>
            <p:cNvPr id="12" name="Rectángulo"/>
            <p:cNvSpPr/>
            <p:nvPr/>
          </p:nvSpPr>
          <p:spPr>
            <a:xfrm>
              <a:off x="515542" y="0"/>
              <a:ext cx="1960873" cy="516290"/>
            </a:xfrm>
            <a:prstGeom prst="rect">
              <a:avLst/>
            </a:prstGeom>
            <a:solidFill>
              <a:srgbClr val="0A1D7A"/>
            </a:solidFill>
            <a:ln w="12700" cap="flat">
              <a:noFill/>
              <a:miter lim="400000"/>
            </a:ln>
            <a:effectLst/>
          </p:spPr>
          <p:txBody>
            <a:bodyPr wrap="square" lIns="48767" tIns="48767" rIns="48767" bIns="48767" numCol="1" anchor="ctr">
              <a:noAutofit/>
            </a:bodyPr>
            <a:lstStyle/>
            <a:p>
              <a:endParaRPr/>
            </a:p>
          </p:txBody>
        </p:sp>
        <p:sp>
          <p:nvSpPr>
            <p:cNvPr id="13" name="Rectángulo"/>
            <p:cNvSpPr/>
            <p:nvPr/>
          </p:nvSpPr>
          <p:spPr>
            <a:xfrm>
              <a:off x="2476149" y="0"/>
              <a:ext cx="2289753" cy="516290"/>
            </a:xfrm>
            <a:prstGeom prst="rect">
              <a:avLst/>
            </a:prstGeom>
            <a:solidFill>
              <a:srgbClr val="8FBAE5"/>
            </a:solidFill>
            <a:ln w="12700" cap="flat">
              <a:noFill/>
              <a:miter lim="400000"/>
            </a:ln>
            <a:effectLst/>
          </p:spPr>
          <p:txBody>
            <a:bodyPr wrap="square" lIns="48767" tIns="48767" rIns="48767" bIns="48767" numCol="1" anchor="ctr">
              <a:noAutofit/>
            </a:bodyPr>
            <a:lstStyle/>
            <a:p>
              <a:endParaRPr/>
            </a:p>
          </p:txBody>
        </p:sp>
      </p:grpSp>
      <p:pic>
        <p:nvPicPr>
          <p:cNvPr id="14" name="Imagen 13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6256" y="183531"/>
            <a:ext cx="2162375" cy="869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89914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2.xml"/><Relationship Id="rId2" Type="http://schemas.openxmlformats.org/officeDocument/2006/relationships/diagramData" Target="../diagrams/data12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12.xml"/><Relationship Id="rId5" Type="http://schemas.openxmlformats.org/officeDocument/2006/relationships/diagramColors" Target="../diagrams/colors12.xml"/><Relationship Id="rId4" Type="http://schemas.openxmlformats.org/officeDocument/2006/relationships/diagramQuickStyle" Target="../diagrams/quickStyle1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3.xml"/><Relationship Id="rId2" Type="http://schemas.openxmlformats.org/officeDocument/2006/relationships/diagramData" Target="../diagrams/data13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13.xml"/><Relationship Id="rId5" Type="http://schemas.openxmlformats.org/officeDocument/2006/relationships/diagramColors" Target="../diagrams/colors13.xml"/><Relationship Id="rId4" Type="http://schemas.openxmlformats.org/officeDocument/2006/relationships/diagramQuickStyle" Target="../diagrams/quickStyle1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4.xml"/><Relationship Id="rId2" Type="http://schemas.openxmlformats.org/officeDocument/2006/relationships/diagramData" Target="../diagrams/data14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14.xml"/><Relationship Id="rId5" Type="http://schemas.openxmlformats.org/officeDocument/2006/relationships/diagramColors" Target="../diagrams/colors14.xml"/><Relationship Id="rId4" Type="http://schemas.openxmlformats.org/officeDocument/2006/relationships/diagramQuickStyle" Target="../diagrams/quickStyle1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5.xml"/><Relationship Id="rId7" Type="http://schemas.microsoft.com/office/2007/relationships/diagramDrawing" Target="../diagrams/drawing15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Relationship Id="rId6" Type="http://schemas.openxmlformats.org/officeDocument/2006/relationships/diagramColors" Target="../diagrams/colors15.xml"/><Relationship Id="rId5" Type="http://schemas.openxmlformats.org/officeDocument/2006/relationships/diagramQuickStyle" Target="../diagrams/quickStyle15.xml"/><Relationship Id="rId4" Type="http://schemas.openxmlformats.org/officeDocument/2006/relationships/diagramLayout" Target="../diagrams/layout1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6.xml"/><Relationship Id="rId2" Type="http://schemas.openxmlformats.org/officeDocument/2006/relationships/diagramData" Target="../diagrams/data16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16.xml"/><Relationship Id="rId5" Type="http://schemas.openxmlformats.org/officeDocument/2006/relationships/diagramColors" Target="../diagrams/colors16.xml"/><Relationship Id="rId4" Type="http://schemas.openxmlformats.org/officeDocument/2006/relationships/diagramQuickStyle" Target="../diagrams/quickStyle1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7.xml"/><Relationship Id="rId2" Type="http://schemas.openxmlformats.org/officeDocument/2006/relationships/diagramData" Target="../diagrams/data17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17.xml"/><Relationship Id="rId5" Type="http://schemas.openxmlformats.org/officeDocument/2006/relationships/diagramColors" Target="../diagrams/colors17.xml"/><Relationship Id="rId4" Type="http://schemas.openxmlformats.org/officeDocument/2006/relationships/diagramQuickStyle" Target="../diagrams/quickStyle1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8.xml"/><Relationship Id="rId2" Type="http://schemas.openxmlformats.org/officeDocument/2006/relationships/diagramData" Target="../diagrams/data18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18.xml"/><Relationship Id="rId5" Type="http://schemas.openxmlformats.org/officeDocument/2006/relationships/diagramColors" Target="../diagrams/colors18.xml"/><Relationship Id="rId4" Type="http://schemas.openxmlformats.org/officeDocument/2006/relationships/diagramQuickStyle" Target="../diagrams/quickStyle18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9.xml"/><Relationship Id="rId2" Type="http://schemas.openxmlformats.org/officeDocument/2006/relationships/diagramData" Target="../diagrams/data19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19.xml"/><Relationship Id="rId5" Type="http://schemas.openxmlformats.org/officeDocument/2006/relationships/diagramColors" Target="../diagrams/colors19.xml"/><Relationship Id="rId4" Type="http://schemas.openxmlformats.org/officeDocument/2006/relationships/diagramQuickStyle" Target="../diagrams/quickStyle19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0.xml"/><Relationship Id="rId2" Type="http://schemas.openxmlformats.org/officeDocument/2006/relationships/diagramData" Target="../diagrams/data20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20.xml"/><Relationship Id="rId5" Type="http://schemas.openxmlformats.org/officeDocument/2006/relationships/diagramColors" Target="../diagrams/colors20.xml"/><Relationship Id="rId4" Type="http://schemas.openxmlformats.org/officeDocument/2006/relationships/diagramQuickStyle" Target="../diagrams/quickStyle20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1.xml"/><Relationship Id="rId2" Type="http://schemas.openxmlformats.org/officeDocument/2006/relationships/diagramData" Target="../diagrams/data21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21.xml"/><Relationship Id="rId5" Type="http://schemas.openxmlformats.org/officeDocument/2006/relationships/diagramColors" Target="../diagrams/colors21.xml"/><Relationship Id="rId4" Type="http://schemas.openxmlformats.org/officeDocument/2006/relationships/diagramQuickStyle" Target="../diagrams/quickStyle2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2.xml"/><Relationship Id="rId2" Type="http://schemas.openxmlformats.org/officeDocument/2006/relationships/diagramData" Target="../diagrams/data22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22.xml"/><Relationship Id="rId5" Type="http://schemas.openxmlformats.org/officeDocument/2006/relationships/diagramColors" Target="../diagrams/colors22.xml"/><Relationship Id="rId4" Type="http://schemas.openxmlformats.org/officeDocument/2006/relationships/diagramQuickStyle" Target="../diagrams/quickStyle2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3.xml"/><Relationship Id="rId2" Type="http://schemas.openxmlformats.org/officeDocument/2006/relationships/diagramData" Target="../diagrams/data23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23.xml"/><Relationship Id="rId5" Type="http://schemas.openxmlformats.org/officeDocument/2006/relationships/diagramColors" Target="../diagrams/colors23.xml"/><Relationship Id="rId4" Type="http://schemas.openxmlformats.org/officeDocument/2006/relationships/diagramQuickStyle" Target="../diagrams/quickStyle23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4.xml"/><Relationship Id="rId2" Type="http://schemas.openxmlformats.org/officeDocument/2006/relationships/diagramData" Target="../diagrams/data24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24.xml"/><Relationship Id="rId5" Type="http://schemas.openxmlformats.org/officeDocument/2006/relationships/diagramColors" Target="../diagrams/colors24.xml"/><Relationship Id="rId4" Type="http://schemas.openxmlformats.org/officeDocument/2006/relationships/diagramQuickStyle" Target="../diagrams/quickStyle24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5.xml"/><Relationship Id="rId2" Type="http://schemas.openxmlformats.org/officeDocument/2006/relationships/diagramData" Target="../diagrams/data25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25.xml"/><Relationship Id="rId5" Type="http://schemas.openxmlformats.org/officeDocument/2006/relationships/diagramColors" Target="../diagrams/colors25.xml"/><Relationship Id="rId4" Type="http://schemas.openxmlformats.org/officeDocument/2006/relationships/diagramQuickStyle" Target="../diagrams/quickStyle25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6.xml"/><Relationship Id="rId2" Type="http://schemas.openxmlformats.org/officeDocument/2006/relationships/diagramData" Target="../diagrams/data26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26.xml"/><Relationship Id="rId5" Type="http://schemas.openxmlformats.org/officeDocument/2006/relationships/diagramColors" Target="../diagrams/colors26.xml"/><Relationship Id="rId4" Type="http://schemas.openxmlformats.org/officeDocument/2006/relationships/diagramQuickStyle" Target="../diagrams/quickStyle26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7.xml"/><Relationship Id="rId2" Type="http://schemas.openxmlformats.org/officeDocument/2006/relationships/diagramData" Target="../diagrams/data27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27.xml"/><Relationship Id="rId5" Type="http://schemas.openxmlformats.org/officeDocument/2006/relationships/diagramColors" Target="../diagrams/colors27.xml"/><Relationship Id="rId4" Type="http://schemas.openxmlformats.org/officeDocument/2006/relationships/diagramQuickStyle" Target="../diagrams/quickStyle2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8.xml"/><Relationship Id="rId2" Type="http://schemas.openxmlformats.org/officeDocument/2006/relationships/diagramData" Target="../diagrams/data28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28.xml"/><Relationship Id="rId5" Type="http://schemas.openxmlformats.org/officeDocument/2006/relationships/diagramColors" Target="../diagrams/colors28.xml"/><Relationship Id="rId4" Type="http://schemas.openxmlformats.org/officeDocument/2006/relationships/diagramQuickStyle" Target="../diagrams/quickStyle28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9.xml"/><Relationship Id="rId2" Type="http://schemas.openxmlformats.org/officeDocument/2006/relationships/diagramData" Target="../diagrams/data29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29.xml"/><Relationship Id="rId5" Type="http://schemas.openxmlformats.org/officeDocument/2006/relationships/diagramColors" Target="../diagrams/colors29.xml"/><Relationship Id="rId4" Type="http://schemas.openxmlformats.org/officeDocument/2006/relationships/diagramQuickStyle" Target="../diagrams/quickStyle29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0.xml"/><Relationship Id="rId2" Type="http://schemas.openxmlformats.org/officeDocument/2006/relationships/diagramData" Target="../diagrams/data30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30.xml"/><Relationship Id="rId5" Type="http://schemas.openxmlformats.org/officeDocument/2006/relationships/diagramColors" Target="../diagrams/colors30.xml"/><Relationship Id="rId4" Type="http://schemas.openxmlformats.org/officeDocument/2006/relationships/diagramQuickStyle" Target="../diagrams/quickStyle30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1.xml"/><Relationship Id="rId2" Type="http://schemas.openxmlformats.org/officeDocument/2006/relationships/diagramData" Target="../diagrams/data31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31.xml"/><Relationship Id="rId5" Type="http://schemas.openxmlformats.org/officeDocument/2006/relationships/diagramColors" Target="../diagrams/colors31.xml"/><Relationship Id="rId4" Type="http://schemas.openxmlformats.org/officeDocument/2006/relationships/diagramQuickStyle" Target="../diagrams/quickStyle31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2.xml"/><Relationship Id="rId2" Type="http://schemas.openxmlformats.org/officeDocument/2006/relationships/diagramData" Target="../diagrams/data32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32.xml"/><Relationship Id="rId5" Type="http://schemas.openxmlformats.org/officeDocument/2006/relationships/diagramColors" Target="../diagrams/colors32.xml"/><Relationship Id="rId4" Type="http://schemas.openxmlformats.org/officeDocument/2006/relationships/diagramQuickStyle" Target="../diagrams/quickStyle3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3.xml"/><Relationship Id="rId2" Type="http://schemas.openxmlformats.org/officeDocument/2006/relationships/diagramData" Target="../diagrams/data33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33.xml"/><Relationship Id="rId5" Type="http://schemas.openxmlformats.org/officeDocument/2006/relationships/diagramColors" Target="../diagrams/colors33.xml"/><Relationship Id="rId4" Type="http://schemas.openxmlformats.org/officeDocument/2006/relationships/diagramQuickStyle" Target="../diagrams/quickStyle33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4.xml"/><Relationship Id="rId2" Type="http://schemas.openxmlformats.org/officeDocument/2006/relationships/diagramData" Target="../diagrams/data34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34.xml"/><Relationship Id="rId5" Type="http://schemas.openxmlformats.org/officeDocument/2006/relationships/diagramColors" Target="../diagrams/colors34.xml"/><Relationship Id="rId4" Type="http://schemas.openxmlformats.org/officeDocument/2006/relationships/diagramQuickStyle" Target="../diagrams/quickStyle34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5.xml"/><Relationship Id="rId2" Type="http://schemas.openxmlformats.org/officeDocument/2006/relationships/diagramData" Target="../diagrams/data35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35.xml"/><Relationship Id="rId5" Type="http://schemas.openxmlformats.org/officeDocument/2006/relationships/diagramColors" Target="../diagrams/colors35.xml"/><Relationship Id="rId4" Type="http://schemas.openxmlformats.org/officeDocument/2006/relationships/diagramQuickStyle" Target="../diagrams/quickStyle35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6.xml"/><Relationship Id="rId2" Type="http://schemas.openxmlformats.org/officeDocument/2006/relationships/diagramData" Target="../diagrams/data36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36.xml"/><Relationship Id="rId5" Type="http://schemas.openxmlformats.org/officeDocument/2006/relationships/diagramColors" Target="../diagrams/colors36.xml"/><Relationship Id="rId4" Type="http://schemas.openxmlformats.org/officeDocument/2006/relationships/diagramQuickStyle" Target="../diagrams/quickStyle36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7.xml"/><Relationship Id="rId2" Type="http://schemas.openxmlformats.org/officeDocument/2006/relationships/diagramData" Target="../diagrams/data37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37.xml"/><Relationship Id="rId5" Type="http://schemas.openxmlformats.org/officeDocument/2006/relationships/diagramColors" Target="../diagrams/colors37.xml"/><Relationship Id="rId4" Type="http://schemas.openxmlformats.org/officeDocument/2006/relationships/diagramQuickStyle" Target="../diagrams/quickStyle37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8.xml"/><Relationship Id="rId2" Type="http://schemas.openxmlformats.org/officeDocument/2006/relationships/diagramData" Target="../diagrams/data38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38.xml"/><Relationship Id="rId5" Type="http://schemas.openxmlformats.org/officeDocument/2006/relationships/diagramColors" Target="../diagrams/colors38.xml"/><Relationship Id="rId4" Type="http://schemas.openxmlformats.org/officeDocument/2006/relationships/diagramQuickStyle" Target="../diagrams/quickStyle38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9.xml"/><Relationship Id="rId2" Type="http://schemas.openxmlformats.org/officeDocument/2006/relationships/diagramData" Target="../diagrams/data39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39.xml"/><Relationship Id="rId5" Type="http://schemas.openxmlformats.org/officeDocument/2006/relationships/diagramColors" Target="../diagrams/colors39.xml"/><Relationship Id="rId4" Type="http://schemas.openxmlformats.org/officeDocument/2006/relationships/diagramQuickStyle" Target="../diagrams/quickStyle39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0.xml"/><Relationship Id="rId2" Type="http://schemas.openxmlformats.org/officeDocument/2006/relationships/diagramData" Target="../diagrams/data40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40.xml"/><Relationship Id="rId5" Type="http://schemas.openxmlformats.org/officeDocument/2006/relationships/diagramColors" Target="../diagrams/colors40.xml"/><Relationship Id="rId4" Type="http://schemas.openxmlformats.org/officeDocument/2006/relationships/diagramQuickStyle" Target="../diagrams/quickStyle40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1.xml"/><Relationship Id="rId2" Type="http://schemas.openxmlformats.org/officeDocument/2006/relationships/diagramData" Target="../diagrams/data41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41.xml"/><Relationship Id="rId5" Type="http://schemas.openxmlformats.org/officeDocument/2006/relationships/diagramColors" Target="../diagrams/colors41.xml"/><Relationship Id="rId4" Type="http://schemas.openxmlformats.org/officeDocument/2006/relationships/diagramQuickStyle" Target="../diagrams/quickStyle41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2.xml"/><Relationship Id="rId2" Type="http://schemas.openxmlformats.org/officeDocument/2006/relationships/diagramData" Target="../diagrams/data42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42.xml"/><Relationship Id="rId5" Type="http://schemas.openxmlformats.org/officeDocument/2006/relationships/diagramColors" Target="../diagrams/colors42.xml"/><Relationship Id="rId4" Type="http://schemas.openxmlformats.org/officeDocument/2006/relationships/diagramQuickStyle" Target="../diagrams/quickStyle4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3.xml"/><Relationship Id="rId7" Type="http://schemas.microsoft.com/office/2007/relationships/diagramDrawing" Target="../diagrams/drawing43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43.xml"/><Relationship Id="rId5" Type="http://schemas.openxmlformats.org/officeDocument/2006/relationships/diagramQuickStyle" Target="../diagrams/quickStyle43.xml"/><Relationship Id="rId4" Type="http://schemas.openxmlformats.org/officeDocument/2006/relationships/diagramLayout" Target="../diagrams/layout43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4.xml"/><Relationship Id="rId7" Type="http://schemas.microsoft.com/office/2007/relationships/diagramDrawing" Target="../diagrams/drawing44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44.xml"/><Relationship Id="rId5" Type="http://schemas.openxmlformats.org/officeDocument/2006/relationships/diagramQuickStyle" Target="../diagrams/quickStyle44.xml"/><Relationship Id="rId4" Type="http://schemas.openxmlformats.org/officeDocument/2006/relationships/diagramLayout" Target="../diagrams/layout44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5.xml"/><Relationship Id="rId7" Type="http://schemas.microsoft.com/office/2007/relationships/diagramDrawing" Target="../diagrams/drawing45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45.xml"/><Relationship Id="rId5" Type="http://schemas.openxmlformats.org/officeDocument/2006/relationships/diagramQuickStyle" Target="../diagrams/quickStyle45.xml"/><Relationship Id="rId4" Type="http://schemas.openxmlformats.org/officeDocument/2006/relationships/diagramLayout" Target="../diagrams/layout45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6.xml"/><Relationship Id="rId7" Type="http://schemas.microsoft.com/office/2007/relationships/diagramDrawing" Target="../diagrams/drawing46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46.xml"/><Relationship Id="rId5" Type="http://schemas.openxmlformats.org/officeDocument/2006/relationships/diagramQuickStyle" Target="../diagrams/quickStyle46.xml"/><Relationship Id="rId4" Type="http://schemas.openxmlformats.org/officeDocument/2006/relationships/diagramLayout" Target="../diagrams/layout46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7.xml"/><Relationship Id="rId7" Type="http://schemas.microsoft.com/office/2007/relationships/diagramDrawing" Target="../diagrams/drawing47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47.xml"/><Relationship Id="rId5" Type="http://schemas.openxmlformats.org/officeDocument/2006/relationships/diagramQuickStyle" Target="../diagrams/quickStyle47.xml"/><Relationship Id="rId4" Type="http://schemas.openxmlformats.org/officeDocument/2006/relationships/diagramLayout" Target="../diagrams/layout47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8.xml"/><Relationship Id="rId7" Type="http://schemas.microsoft.com/office/2007/relationships/diagramDrawing" Target="../diagrams/drawing48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48.xml"/><Relationship Id="rId5" Type="http://schemas.openxmlformats.org/officeDocument/2006/relationships/diagramQuickStyle" Target="../diagrams/quickStyle48.xml"/><Relationship Id="rId4" Type="http://schemas.openxmlformats.org/officeDocument/2006/relationships/diagramLayout" Target="../diagrams/layout4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9.xml"/><Relationship Id="rId7" Type="http://schemas.microsoft.com/office/2007/relationships/diagramDrawing" Target="../diagrams/drawing49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49.xml"/><Relationship Id="rId5" Type="http://schemas.openxmlformats.org/officeDocument/2006/relationships/diagramQuickStyle" Target="../diagrams/quickStyle49.xml"/><Relationship Id="rId4" Type="http://schemas.openxmlformats.org/officeDocument/2006/relationships/diagramLayout" Target="../diagrams/layout49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0.xml"/><Relationship Id="rId7" Type="http://schemas.microsoft.com/office/2007/relationships/diagramDrawing" Target="../diagrams/drawing50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50.xml"/><Relationship Id="rId5" Type="http://schemas.openxmlformats.org/officeDocument/2006/relationships/diagramQuickStyle" Target="../diagrams/quickStyle50.xml"/><Relationship Id="rId4" Type="http://schemas.openxmlformats.org/officeDocument/2006/relationships/diagramLayout" Target="../diagrams/layout50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1.xml"/><Relationship Id="rId7" Type="http://schemas.microsoft.com/office/2007/relationships/diagramDrawing" Target="../diagrams/drawing51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51.xml"/><Relationship Id="rId5" Type="http://schemas.openxmlformats.org/officeDocument/2006/relationships/diagramQuickStyle" Target="../diagrams/quickStyle51.xml"/><Relationship Id="rId4" Type="http://schemas.openxmlformats.org/officeDocument/2006/relationships/diagramLayout" Target="../diagrams/layout51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2.xml"/><Relationship Id="rId2" Type="http://schemas.openxmlformats.org/officeDocument/2006/relationships/diagramData" Target="../diagrams/data52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52.xml"/><Relationship Id="rId5" Type="http://schemas.openxmlformats.org/officeDocument/2006/relationships/diagramColors" Target="../diagrams/colors52.xml"/><Relationship Id="rId4" Type="http://schemas.openxmlformats.org/officeDocument/2006/relationships/diagramQuickStyle" Target="../diagrams/quickStyle52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3.xml"/><Relationship Id="rId2" Type="http://schemas.openxmlformats.org/officeDocument/2006/relationships/diagramData" Target="../diagrams/data53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53.xml"/><Relationship Id="rId5" Type="http://schemas.openxmlformats.org/officeDocument/2006/relationships/diagramColors" Target="../diagrams/colors53.xml"/><Relationship Id="rId4" Type="http://schemas.openxmlformats.org/officeDocument/2006/relationships/diagramQuickStyle" Target="../diagrams/quickStyle53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4.xml"/><Relationship Id="rId2" Type="http://schemas.openxmlformats.org/officeDocument/2006/relationships/diagramData" Target="../diagrams/data54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54.xml"/><Relationship Id="rId5" Type="http://schemas.openxmlformats.org/officeDocument/2006/relationships/diagramColors" Target="../diagrams/colors54.xml"/><Relationship Id="rId4" Type="http://schemas.openxmlformats.org/officeDocument/2006/relationships/diagramQuickStyle" Target="../diagrams/quickStyle54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5.xml"/><Relationship Id="rId7" Type="http://schemas.microsoft.com/office/2007/relationships/diagramDrawing" Target="../diagrams/drawing55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55.xml"/><Relationship Id="rId5" Type="http://schemas.openxmlformats.org/officeDocument/2006/relationships/diagramQuickStyle" Target="../diagrams/quickStyle55.xml"/><Relationship Id="rId4" Type="http://schemas.openxmlformats.org/officeDocument/2006/relationships/diagramLayout" Target="../diagrams/layout55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6.xml"/><Relationship Id="rId2" Type="http://schemas.openxmlformats.org/officeDocument/2006/relationships/diagramData" Target="../diagrams/data56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56.xml"/><Relationship Id="rId5" Type="http://schemas.openxmlformats.org/officeDocument/2006/relationships/diagramColors" Target="../diagrams/colors56.xml"/><Relationship Id="rId4" Type="http://schemas.openxmlformats.org/officeDocument/2006/relationships/diagramQuickStyle" Target="../diagrams/quickStyle5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7.xml"/><Relationship Id="rId2" Type="http://schemas.openxmlformats.org/officeDocument/2006/relationships/diagramData" Target="../diagrams/data57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57.xml"/><Relationship Id="rId5" Type="http://schemas.openxmlformats.org/officeDocument/2006/relationships/diagramColors" Target="../diagrams/colors57.xml"/><Relationship Id="rId4" Type="http://schemas.openxmlformats.org/officeDocument/2006/relationships/diagramQuickStyle" Target="../diagrams/quickStyle57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8.xml"/><Relationship Id="rId2" Type="http://schemas.openxmlformats.org/officeDocument/2006/relationships/diagramData" Target="../diagrams/data58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58.xml"/><Relationship Id="rId5" Type="http://schemas.openxmlformats.org/officeDocument/2006/relationships/diagramColors" Target="../diagrams/colors58.xml"/><Relationship Id="rId4" Type="http://schemas.openxmlformats.org/officeDocument/2006/relationships/diagramQuickStyle" Target="../diagrams/quickStyle58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9.xml"/><Relationship Id="rId2" Type="http://schemas.openxmlformats.org/officeDocument/2006/relationships/diagramData" Target="../diagrams/data59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59.xml"/><Relationship Id="rId5" Type="http://schemas.openxmlformats.org/officeDocument/2006/relationships/diagramColors" Target="../diagrams/colors59.xml"/><Relationship Id="rId4" Type="http://schemas.openxmlformats.org/officeDocument/2006/relationships/diagramQuickStyle" Target="../diagrams/quickStyle59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0.xml"/><Relationship Id="rId2" Type="http://schemas.openxmlformats.org/officeDocument/2006/relationships/diagramData" Target="../diagrams/data60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60.xml"/><Relationship Id="rId5" Type="http://schemas.openxmlformats.org/officeDocument/2006/relationships/diagramColors" Target="../diagrams/colors60.xml"/><Relationship Id="rId4" Type="http://schemas.openxmlformats.org/officeDocument/2006/relationships/diagramQuickStyle" Target="../diagrams/quickStyle60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1.xml"/><Relationship Id="rId2" Type="http://schemas.openxmlformats.org/officeDocument/2006/relationships/diagramData" Target="../diagrams/data61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61.xml"/><Relationship Id="rId5" Type="http://schemas.openxmlformats.org/officeDocument/2006/relationships/diagramColors" Target="../diagrams/colors61.xml"/><Relationship Id="rId4" Type="http://schemas.openxmlformats.org/officeDocument/2006/relationships/diagramQuickStyle" Target="../diagrams/quickStyle61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2.xml"/><Relationship Id="rId2" Type="http://schemas.openxmlformats.org/officeDocument/2006/relationships/diagramData" Target="../diagrams/data62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62.xml"/><Relationship Id="rId5" Type="http://schemas.openxmlformats.org/officeDocument/2006/relationships/diagramColors" Target="../diagrams/colors62.xml"/><Relationship Id="rId4" Type="http://schemas.openxmlformats.org/officeDocument/2006/relationships/diagramQuickStyle" Target="../diagrams/quickStyle62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3.xml"/><Relationship Id="rId2" Type="http://schemas.openxmlformats.org/officeDocument/2006/relationships/diagramData" Target="../diagrams/data63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63.xml"/><Relationship Id="rId5" Type="http://schemas.openxmlformats.org/officeDocument/2006/relationships/diagramColors" Target="../diagrams/colors63.xml"/><Relationship Id="rId4" Type="http://schemas.openxmlformats.org/officeDocument/2006/relationships/diagramQuickStyle" Target="../diagrams/quickStyle63.xml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4.xml"/><Relationship Id="rId2" Type="http://schemas.openxmlformats.org/officeDocument/2006/relationships/diagramData" Target="../diagrams/data64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64.xml"/><Relationship Id="rId5" Type="http://schemas.openxmlformats.org/officeDocument/2006/relationships/diagramColors" Target="../diagrams/colors64.xml"/><Relationship Id="rId4" Type="http://schemas.openxmlformats.org/officeDocument/2006/relationships/diagramQuickStyle" Target="../diagrams/quickStyle6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5.xml"/><Relationship Id="rId2" Type="http://schemas.openxmlformats.org/officeDocument/2006/relationships/diagramData" Target="../diagrams/data65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65.xml"/><Relationship Id="rId5" Type="http://schemas.openxmlformats.org/officeDocument/2006/relationships/diagramColors" Target="../diagrams/colors65.xml"/><Relationship Id="rId4" Type="http://schemas.openxmlformats.org/officeDocument/2006/relationships/diagramQuickStyle" Target="../diagrams/quickStyle65.xml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6.xml"/><Relationship Id="rId2" Type="http://schemas.openxmlformats.org/officeDocument/2006/relationships/diagramData" Target="../diagrams/data66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66.xml"/><Relationship Id="rId5" Type="http://schemas.openxmlformats.org/officeDocument/2006/relationships/diagramColors" Target="../diagrams/colors66.xml"/><Relationship Id="rId4" Type="http://schemas.openxmlformats.org/officeDocument/2006/relationships/diagramQuickStyle" Target="../diagrams/quickStyle66.xml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7.xml"/><Relationship Id="rId2" Type="http://schemas.openxmlformats.org/officeDocument/2006/relationships/diagramData" Target="../diagrams/data67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67.xml"/><Relationship Id="rId5" Type="http://schemas.openxmlformats.org/officeDocument/2006/relationships/diagramColors" Target="../diagrams/colors67.xml"/><Relationship Id="rId4" Type="http://schemas.openxmlformats.org/officeDocument/2006/relationships/diagramQuickStyle" Target="../diagrams/quickStyle67.xml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8.xml"/><Relationship Id="rId2" Type="http://schemas.openxmlformats.org/officeDocument/2006/relationships/diagramData" Target="../diagrams/data68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68.xml"/><Relationship Id="rId5" Type="http://schemas.openxmlformats.org/officeDocument/2006/relationships/diagramColors" Target="../diagrams/colors68.xml"/><Relationship Id="rId4" Type="http://schemas.openxmlformats.org/officeDocument/2006/relationships/diagramQuickStyle" Target="../diagrams/quickStyle68.xml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9.xml"/><Relationship Id="rId2" Type="http://schemas.openxmlformats.org/officeDocument/2006/relationships/diagramData" Target="../diagrams/data69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69.xml"/><Relationship Id="rId5" Type="http://schemas.openxmlformats.org/officeDocument/2006/relationships/diagramColors" Target="../diagrams/colors69.xml"/><Relationship Id="rId4" Type="http://schemas.openxmlformats.org/officeDocument/2006/relationships/diagramQuickStyle" Target="../diagrams/quickStyle69.xml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0.xml"/><Relationship Id="rId2" Type="http://schemas.openxmlformats.org/officeDocument/2006/relationships/diagramData" Target="../diagrams/data70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70.xml"/><Relationship Id="rId5" Type="http://schemas.openxmlformats.org/officeDocument/2006/relationships/diagramColors" Target="../diagrams/colors70.xml"/><Relationship Id="rId4" Type="http://schemas.openxmlformats.org/officeDocument/2006/relationships/diagramQuickStyle" Target="../diagrams/quickStyle70.xml"/></Relationships>
</file>

<file path=ppt/slides/_rels/slide8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1.xml"/><Relationship Id="rId2" Type="http://schemas.openxmlformats.org/officeDocument/2006/relationships/diagramData" Target="../diagrams/data71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71.xml"/><Relationship Id="rId5" Type="http://schemas.openxmlformats.org/officeDocument/2006/relationships/diagramColors" Target="../diagrams/colors71.xml"/><Relationship Id="rId4" Type="http://schemas.openxmlformats.org/officeDocument/2006/relationships/diagramQuickStyle" Target="../diagrams/quickStyle71.xml"/></Relationships>
</file>

<file path=ppt/slides/_rels/slide8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2.xml"/><Relationship Id="rId2" Type="http://schemas.openxmlformats.org/officeDocument/2006/relationships/diagramData" Target="../diagrams/data72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72.xml"/><Relationship Id="rId5" Type="http://schemas.openxmlformats.org/officeDocument/2006/relationships/diagramColors" Target="../diagrams/colors72.xml"/><Relationship Id="rId4" Type="http://schemas.openxmlformats.org/officeDocument/2006/relationships/diagramQuickStyle" Target="../diagrams/quickStyle72.xml"/></Relationships>
</file>

<file path=ppt/slides/_rels/slide8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3.xml"/><Relationship Id="rId2" Type="http://schemas.openxmlformats.org/officeDocument/2006/relationships/diagramData" Target="../diagrams/data73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73.xml"/><Relationship Id="rId5" Type="http://schemas.openxmlformats.org/officeDocument/2006/relationships/diagramColors" Target="../diagrams/colors73.xml"/><Relationship Id="rId4" Type="http://schemas.openxmlformats.org/officeDocument/2006/relationships/diagramQuickStyle" Target="../diagrams/quickStyle73.xml"/></Relationships>
</file>

<file path=ppt/slides/_rels/slide8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4.xml"/><Relationship Id="rId2" Type="http://schemas.openxmlformats.org/officeDocument/2006/relationships/diagramData" Target="../diagrams/data74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74.xml"/><Relationship Id="rId5" Type="http://schemas.openxmlformats.org/officeDocument/2006/relationships/diagramColors" Target="../diagrams/colors74.xml"/><Relationship Id="rId4" Type="http://schemas.openxmlformats.org/officeDocument/2006/relationships/diagramQuickStyle" Target="../diagrams/quickStyle7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5.xml"/><Relationship Id="rId2" Type="http://schemas.openxmlformats.org/officeDocument/2006/relationships/diagramData" Target="../diagrams/data75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75.xml"/><Relationship Id="rId5" Type="http://schemas.openxmlformats.org/officeDocument/2006/relationships/diagramColors" Target="../diagrams/colors75.xml"/><Relationship Id="rId4" Type="http://schemas.openxmlformats.org/officeDocument/2006/relationships/diagramQuickStyle" Target="../diagrams/quickStyle75.xml"/></Relationships>
</file>

<file path=ppt/slides/_rels/slide9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6.xml"/><Relationship Id="rId2" Type="http://schemas.openxmlformats.org/officeDocument/2006/relationships/diagramData" Target="../diagrams/data76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76.xml"/><Relationship Id="rId5" Type="http://schemas.openxmlformats.org/officeDocument/2006/relationships/diagramColors" Target="../diagrams/colors76.xml"/><Relationship Id="rId4" Type="http://schemas.openxmlformats.org/officeDocument/2006/relationships/diagramQuickStyle" Target="../diagrams/quickStyle7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uadroTexto 6"/>
          <p:cNvSpPr txBox="1"/>
          <p:nvPr/>
        </p:nvSpPr>
        <p:spPr>
          <a:xfrm>
            <a:off x="-1" y="2633874"/>
            <a:ext cx="8747185" cy="15881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ES"/>
            </a:defPPr>
            <a:lvl1pPr marR="0" lvl="0" indent="0" algn="ctr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5400" b="1" i="0" u="none" strike="noStrike" cap="none" spc="-150" normalizeH="0" baseline="0">
                <a:ln>
                  <a:noFill/>
                </a:ln>
                <a:solidFill>
                  <a:srgbClr val="0A1D7A"/>
                </a:solidFill>
                <a:effectLst/>
                <a:uLnTx/>
                <a:uFillTx/>
                <a:latin typeface="Gabarito" pitchFamily="2" charset="0"/>
                <a:cs typeface="Arial"/>
              </a:defRPr>
            </a:lvl1pPr>
            <a:lvl2pPr defTabSz="914400"/>
            <a:lvl3pPr defTabSz="914400"/>
            <a:lvl4pPr defTabSz="914400"/>
            <a:lvl5pPr defTabSz="914400"/>
            <a:lvl6pPr defTabSz="914400"/>
            <a:lvl7pPr defTabSz="914400"/>
            <a:lvl8pPr defTabSz="914400"/>
            <a:lvl9pPr defTabSz="914400"/>
          </a:lstStyle>
          <a:p>
            <a:r>
              <a:rPr lang="es-ES_tradnl" dirty="0"/>
              <a:t>Secretaría de Seguridad y Protección Ciudadana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35621644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4"/>
          <p:cNvSpPr txBox="1"/>
          <p:nvPr/>
        </p:nvSpPr>
        <p:spPr bwMode="auto">
          <a:xfrm>
            <a:off x="182031" y="62300"/>
            <a:ext cx="682330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4000" b="1" kern="1400" spc="-150">
                <a:solidFill>
                  <a:srgbClr val="3F5588"/>
                </a:solidFill>
                <a:effectLst/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pPr lvl="0">
              <a:defRPr/>
            </a:pPr>
            <a:r>
              <a:rPr lang="es-ES" sz="3200" dirty="0">
                <a:solidFill>
                  <a:srgbClr val="0A1D7A"/>
                </a:solidFill>
                <a:latin typeface="Gabarito" pitchFamily="2" charset="0"/>
              </a:rPr>
              <a:t>Comisaría en Jefe</a:t>
            </a:r>
          </a:p>
        </p:txBody>
      </p:sp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3814800813"/>
              </p:ext>
            </p:extLst>
          </p:nvPr>
        </p:nvGraphicFramePr>
        <p:xfrm>
          <a:off x="2355011" y="828135"/>
          <a:ext cx="4339088" cy="577969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27976200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uadroTexto 6"/>
          <p:cNvSpPr txBox="1"/>
          <p:nvPr/>
        </p:nvSpPr>
        <p:spPr>
          <a:xfrm>
            <a:off x="0" y="2650101"/>
            <a:ext cx="8729932" cy="15881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ES"/>
            </a:defPPr>
            <a:lvl1pPr marR="0" lvl="0" indent="0" algn="ctr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5400" b="1" i="0" u="none" strike="noStrike" cap="none" spc="-150" normalizeH="0" baseline="0">
                <a:ln>
                  <a:noFill/>
                </a:ln>
                <a:solidFill>
                  <a:srgbClr val="0A1D7A"/>
                </a:solidFill>
                <a:effectLst/>
                <a:uLnTx/>
                <a:uFillTx/>
                <a:latin typeface="Gabarito" pitchFamily="2" charset="0"/>
                <a:cs typeface="Arial"/>
              </a:defRPr>
            </a:lvl1pPr>
            <a:lvl2pPr defTabSz="914400"/>
            <a:lvl3pPr defTabSz="914400"/>
            <a:lvl4pPr defTabSz="914400"/>
            <a:lvl5pPr defTabSz="914400"/>
            <a:lvl6pPr defTabSz="914400"/>
            <a:lvl7pPr defTabSz="914400"/>
            <a:lvl8pPr defTabSz="914400"/>
            <a:lvl9pPr defTabSz="914400"/>
          </a:lstStyle>
          <a:p>
            <a:r>
              <a:rPr lang="es-ES_tradnl" dirty="0"/>
              <a:t>Inspección General de </a:t>
            </a:r>
            <a:br>
              <a:rPr lang="es-ES_tradnl" dirty="0"/>
            </a:br>
            <a:r>
              <a:rPr lang="es-ES_tradnl" dirty="0"/>
              <a:t>Policía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94020506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2321378489"/>
              </p:ext>
            </p:extLst>
          </p:nvPr>
        </p:nvGraphicFramePr>
        <p:xfrm>
          <a:off x="543463" y="1136858"/>
          <a:ext cx="8246853" cy="53499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CuadroTexto 4"/>
          <p:cNvSpPr txBox="1"/>
          <p:nvPr/>
        </p:nvSpPr>
        <p:spPr bwMode="auto">
          <a:xfrm>
            <a:off x="147578" y="5408"/>
            <a:ext cx="682330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4000" b="1" kern="1400" spc="-150">
                <a:solidFill>
                  <a:srgbClr val="3F5588"/>
                </a:solidFill>
                <a:effectLst/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pPr lvl="0">
              <a:defRPr/>
            </a:pPr>
            <a:r>
              <a:rPr lang="es-ES_tradnl" sz="3200" dirty="0">
                <a:solidFill>
                  <a:srgbClr val="0A1D7A"/>
                </a:solidFill>
                <a:latin typeface="Gabarito" pitchFamily="2" charset="0"/>
              </a:rPr>
              <a:t>Inspección General de Policía</a:t>
            </a:r>
          </a:p>
        </p:txBody>
      </p:sp>
    </p:spTree>
    <p:extLst>
      <p:ext uri="{BB962C8B-B14F-4D97-AF65-F5344CB8AC3E}">
        <p14:creationId xmlns:p14="http://schemas.microsoft.com/office/powerpoint/2010/main" val="192913382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/>
          <p:cNvSpPr txBox="1"/>
          <p:nvPr/>
        </p:nvSpPr>
        <p:spPr bwMode="auto">
          <a:xfrm>
            <a:off x="176008" y="14663"/>
            <a:ext cx="6823306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4000" b="1" kern="1400" spc="-150">
                <a:solidFill>
                  <a:srgbClr val="3F5588"/>
                </a:solidFill>
                <a:effectLst/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pPr lvl="0">
              <a:defRPr/>
            </a:pPr>
            <a:r>
              <a:rPr lang="es-ES_tradnl" sz="3200" dirty="0">
                <a:solidFill>
                  <a:srgbClr val="0A1D7A"/>
                </a:solidFill>
                <a:latin typeface="Gabarito" pitchFamily="2" charset="0"/>
              </a:rPr>
              <a:t>Inspección General de Policía</a:t>
            </a:r>
          </a:p>
          <a:p>
            <a:pPr lvl="0">
              <a:defRPr/>
            </a:pPr>
            <a:r>
              <a:rPr lang="es-ES_tradnl" sz="2400" dirty="0">
                <a:solidFill>
                  <a:srgbClr val="0A1D7A"/>
                </a:solidFill>
                <a:latin typeface="Gabarito" pitchFamily="2" charset="0"/>
              </a:rPr>
              <a:t>Coordinación de Operación Policial</a:t>
            </a:r>
          </a:p>
        </p:txBody>
      </p:sp>
      <p:graphicFrame>
        <p:nvGraphicFramePr>
          <p:cNvPr id="6" name="Diagrama 5"/>
          <p:cNvGraphicFramePr/>
          <p:nvPr>
            <p:extLst>
              <p:ext uri="{D42A27DB-BD31-4B8C-83A1-F6EECF244321}">
                <p14:modId xmlns:p14="http://schemas.microsoft.com/office/powerpoint/2010/main" val="1675610655"/>
              </p:ext>
            </p:extLst>
          </p:nvPr>
        </p:nvGraphicFramePr>
        <p:xfrm>
          <a:off x="2443711" y="2481746"/>
          <a:ext cx="4311169" cy="305924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09885309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/>
          <p:cNvSpPr txBox="1"/>
          <p:nvPr/>
        </p:nvSpPr>
        <p:spPr bwMode="auto">
          <a:xfrm>
            <a:off x="176008" y="23289"/>
            <a:ext cx="6823306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4000" b="1" kern="1400" spc="-150">
                <a:solidFill>
                  <a:srgbClr val="3F5588"/>
                </a:solidFill>
                <a:effectLst/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pPr lvl="0">
              <a:defRPr/>
            </a:pPr>
            <a:r>
              <a:rPr lang="es-ES_tradnl" sz="3200" dirty="0">
                <a:solidFill>
                  <a:srgbClr val="0A1D7A"/>
                </a:solidFill>
                <a:latin typeface="Gabarito" pitchFamily="2" charset="0"/>
              </a:rPr>
              <a:t>Inspección General de Policía</a:t>
            </a:r>
          </a:p>
          <a:p>
            <a:pPr lvl="0">
              <a:defRPr/>
            </a:pPr>
            <a:r>
              <a:rPr lang="es-ES_tradnl" sz="2400" dirty="0" smtClean="0">
                <a:solidFill>
                  <a:srgbClr val="0A1D7A"/>
                </a:solidFill>
                <a:latin typeface="Gabarito" pitchFamily="2" charset="0"/>
              </a:rPr>
              <a:t>Área de Control y Gestión</a:t>
            </a:r>
            <a:endParaRPr lang="es-ES_tradnl" sz="2400" dirty="0">
              <a:solidFill>
                <a:srgbClr val="0A1D7A"/>
              </a:solidFill>
              <a:latin typeface="Gabarito" pitchFamily="2" charset="0"/>
            </a:endParaRPr>
          </a:p>
        </p:txBody>
      </p:sp>
      <p:graphicFrame>
        <p:nvGraphicFramePr>
          <p:cNvPr id="6" name="Diagrama 5"/>
          <p:cNvGraphicFramePr/>
          <p:nvPr>
            <p:extLst>
              <p:ext uri="{D42A27DB-BD31-4B8C-83A1-F6EECF244321}">
                <p14:modId xmlns:p14="http://schemas.microsoft.com/office/powerpoint/2010/main" val="3400510573"/>
              </p:ext>
            </p:extLst>
          </p:nvPr>
        </p:nvGraphicFramePr>
        <p:xfrm>
          <a:off x="3289098" y="1949997"/>
          <a:ext cx="2585489" cy="398729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6036107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>
            <a:extLst>
              <a:ext uri="{FF2B5EF4-FFF2-40B4-BE49-F238E27FC236}">
                <a16:creationId xmlns:a16="http://schemas.microsoft.com/office/drawing/2014/main" id="{C2B0F2CB-4D83-3E9F-5C11-24F9EF550458}"/>
              </a:ext>
            </a:extLst>
          </p:cNvPr>
          <p:cNvSpPr txBox="1"/>
          <p:nvPr/>
        </p:nvSpPr>
        <p:spPr bwMode="auto">
          <a:xfrm>
            <a:off x="176008" y="6035"/>
            <a:ext cx="6823306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4000" b="1" kern="1400" spc="-150">
                <a:solidFill>
                  <a:srgbClr val="3F5588"/>
                </a:solidFill>
                <a:effectLst/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pPr lvl="0">
              <a:defRPr/>
            </a:pPr>
            <a:r>
              <a:rPr lang="es-ES_tradnl" sz="3200" dirty="0">
                <a:solidFill>
                  <a:srgbClr val="0A1D7A"/>
                </a:solidFill>
                <a:latin typeface="Gabarito" pitchFamily="2" charset="0"/>
              </a:rPr>
              <a:t>Inspección General de Policía</a:t>
            </a:r>
          </a:p>
          <a:p>
            <a:pPr lvl="0">
              <a:defRPr/>
            </a:pPr>
            <a:r>
              <a:rPr lang="es-ES_tradnl" sz="2400" dirty="0">
                <a:solidFill>
                  <a:srgbClr val="0A1D7A"/>
                </a:solidFill>
                <a:latin typeface="Gabarito" pitchFamily="2" charset="0"/>
              </a:rPr>
              <a:t>Coordinación de Reclusorios</a:t>
            </a:r>
          </a:p>
        </p:txBody>
      </p:sp>
      <p:graphicFrame>
        <p:nvGraphicFramePr>
          <p:cNvPr id="6" name="Diagrama 5"/>
          <p:cNvGraphicFramePr/>
          <p:nvPr>
            <p:extLst>
              <p:ext uri="{D42A27DB-BD31-4B8C-83A1-F6EECF244321}">
                <p14:modId xmlns:p14="http://schemas.microsoft.com/office/powerpoint/2010/main" val="1208757678"/>
              </p:ext>
            </p:extLst>
          </p:nvPr>
        </p:nvGraphicFramePr>
        <p:xfrm>
          <a:off x="1386230" y="1568809"/>
          <a:ext cx="6446554" cy="49848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74203254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uadroTexto 6"/>
          <p:cNvSpPr txBox="1"/>
          <p:nvPr/>
        </p:nvSpPr>
        <p:spPr>
          <a:xfrm>
            <a:off x="-1" y="2650101"/>
            <a:ext cx="8747185" cy="15881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ES"/>
            </a:defPPr>
            <a:lvl1pPr marR="0" lvl="0" indent="0" algn="ctr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5400" b="1" i="0" u="none" strike="noStrike" cap="none" spc="-150" normalizeH="0" baseline="0">
                <a:ln>
                  <a:noFill/>
                </a:ln>
                <a:solidFill>
                  <a:srgbClr val="0A1D7A"/>
                </a:solidFill>
                <a:effectLst/>
                <a:uLnTx/>
                <a:uFillTx/>
                <a:latin typeface="Gabarito" pitchFamily="2" charset="0"/>
                <a:cs typeface="Arial"/>
              </a:defRPr>
            </a:lvl1pPr>
            <a:lvl2pPr defTabSz="914400"/>
            <a:lvl3pPr defTabSz="914400"/>
            <a:lvl4pPr defTabSz="914400"/>
            <a:lvl5pPr defTabSz="914400"/>
            <a:lvl6pPr defTabSz="914400"/>
            <a:lvl7pPr defTabSz="914400"/>
            <a:lvl8pPr defTabSz="914400"/>
            <a:lvl9pPr defTabSz="914400"/>
          </a:lstStyle>
          <a:p>
            <a:r>
              <a:rPr lang="es-ES_tradnl" dirty="0"/>
              <a:t>Dirección de Policía de Proximidad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74676946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152563535"/>
              </p:ext>
            </p:extLst>
          </p:nvPr>
        </p:nvGraphicFramePr>
        <p:xfrm>
          <a:off x="557348" y="1460680"/>
          <a:ext cx="8051075" cy="45872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CuadroTexto 4"/>
          <p:cNvSpPr txBox="1"/>
          <p:nvPr/>
        </p:nvSpPr>
        <p:spPr bwMode="auto">
          <a:xfrm>
            <a:off x="176008" y="31918"/>
            <a:ext cx="682330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4000" b="1" kern="1400" spc="-150">
                <a:solidFill>
                  <a:srgbClr val="3F5588"/>
                </a:solidFill>
                <a:effectLst/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pPr lvl="0">
              <a:defRPr/>
            </a:pPr>
            <a:r>
              <a:rPr lang="es-ES_tradnl" sz="3200" dirty="0">
                <a:solidFill>
                  <a:srgbClr val="0A1D7A"/>
                </a:solidFill>
                <a:latin typeface="Gabarito" pitchFamily="2" charset="0"/>
              </a:rPr>
              <a:t>Dirección de Policía de Proximidad</a:t>
            </a:r>
          </a:p>
        </p:txBody>
      </p:sp>
    </p:spTree>
    <p:extLst>
      <p:ext uri="{BB962C8B-B14F-4D97-AF65-F5344CB8AC3E}">
        <p14:creationId xmlns:p14="http://schemas.microsoft.com/office/powerpoint/2010/main" val="333534832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1151969895"/>
              </p:ext>
            </p:extLst>
          </p:nvPr>
        </p:nvGraphicFramePr>
        <p:xfrm>
          <a:off x="2294501" y="708588"/>
          <a:ext cx="4594008" cy="583719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CuadroTexto 4"/>
          <p:cNvSpPr txBox="1"/>
          <p:nvPr/>
        </p:nvSpPr>
        <p:spPr bwMode="auto">
          <a:xfrm>
            <a:off x="176008" y="6037"/>
            <a:ext cx="6823306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4000" b="1" kern="1400" spc="-150">
                <a:solidFill>
                  <a:srgbClr val="3F5588"/>
                </a:solidFill>
                <a:effectLst/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pPr lvl="0">
              <a:defRPr/>
            </a:pPr>
            <a:r>
              <a:rPr lang="es-ES_tradnl" sz="3200" dirty="0">
                <a:solidFill>
                  <a:srgbClr val="0A1D7A"/>
                </a:solidFill>
                <a:latin typeface="Gabarito" pitchFamily="2" charset="0"/>
              </a:rPr>
              <a:t>Dirección de Policía de Proximidad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200" b="1" i="0" u="none" strike="noStrike" kern="1400" cap="none" spc="-150" normalizeH="0" baseline="0" noProof="0" dirty="0">
                <a:ln>
                  <a:noFill/>
                </a:ln>
                <a:solidFill>
                  <a:srgbClr val="0A1D7A"/>
                </a:solidFill>
                <a:effectLst/>
                <a:uLnTx/>
                <a:uFillTx/>
                <a:latin typeface="Gabarito" pitchFamily="2" charset="0"/>
              </a:rPr>
              <a:t>Guardia Interna</a:t>
            </a:r>
          </a:p>
        </p:txBody>
      </p:sp>
      <p:sp>
        <p:nvSpPr>
          <p:cNvPr id="2" name="CuadroTexto 1"/>
          <p:cNvSpPr txBox="1"/>
          <p:nvPr/>
        </p:nvSpPr>
        <p:spPr>
          <a:xfrm>
            <a:off x="176008" y="6545781"/>
            <a:ext cx="345873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200" dirty="0" smtClean="0"/>
              <a:t>Personal Suspendido*, **Personal con Licencia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220116435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4"/>
          <p:cNvSpPr txBox="1"/>
          <p:nvPr/>
        </p:nvSpPr>
        <p:spPr bwMode="auto">
          <a:xfrm>
            <a:off x="176008" y="6082"/>
            <a:ext cx="7139192" cy="1261884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4000" b="1" kern="1400" spc="-150">
                <a:solidFill>
                  <a:srgbClr val="3F5588"/>
                </a:solidFill>
                <a:effectLst/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pPr lvl="0">
              <a:defRPr/>
            </a:pPr>
            <a:r>
              <a:rPr lang="es-ES_tradnl" sz="3200" dirty="0">
                <a:solidFill>
                  <a:srgbClr val="0A1D7A"/>
                </a:solidFill>
                <a:latin typeface="Gabarito" pitchFamily="2" charset="0"/>
              </a:rPr>
              <a:t>Dirección de Policía de Proximidad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2200" b="1" i="0" u="none" strike="noStrike" kern="1400" cap="none" spc="-150" normalizeH="0" baseline="0" noProof="0" dirty="0">
                <a:ln>
                  <a:noFill/>
                </a:ln>
                <a:solidFill>
                  <a:srgbClr val="0A1D7A"/>
                </a:solidFill>
                <a:effectLst/>
                <a:uLnTx/>
                <a:uFillTx/>
                <a:latin typeface="Gabarito" pitchFamily="2" charset="0"/>
              </a:rPr>
              <a:t>Área de Policía de Monterrey de </a:t>
            </a:r>
            <a:br>
              <a:rPr kumimoji="0" lang="es-MX" sz="2200" b="1" i="0" u="none" strike="noStrike" kern="1400" cap="none" spc="-150" normalizeH="0" baseline="0" noProof="0" dirty="0">
                <a:ln>
                  <a:noFill/>
                </a:ln>
                <a:solidFill>
                  <a:srgbClr val="0A1D7A"/>
                </a:solidFill>
                <a:effectLst/>
                <a:uLnTx/>
                <a:uFillTx/>
                <a:latin typeface="Gabarito" pitchFamily="2" charset="0"/>
              </a:rPr>
            </a:br>
            <a:r>
              <a:rPr kumimoji="0" lang="es-MX" sz="2200" b="1" i="0" u="none" strike="noStrike" kern="1400" cap="none" spc="-150" normalizeH="0" baseline="0" noProof="0" dirty="0">
                <a:ln>
                  <a:noFill/>
                </a:ln>
                <a:solidFill>
                  <a:srgbClr val="0A1D7A"/>
                </a:solidFill>
                <a:effectLst/>
                <a:uLnTx/>
                <a:uFillTx/>
                <a:latin typeface="Gabarito" pitchFamily="2" charset="0"/>
              </a:rPr>
              <a:t>Proximidad Ciudadana</a:t>
            </a:r>
          </a:p>
        </p:txBody>
      </p:sp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560398754"/>
              </p:ext>
            </p:extLst>
          </p:nvPr>
        </p:nvGraphicFramePr>
        <p:xfrm>
          <a:off x="137405" y="1076326"/>
          <a:ext cx="8895499" cy="558020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9286807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25438567"/>
              </p:ext>
            </p:extLst>
          </p:nvPr>
        </p:nvGraphicFramePr>
        <p:xfrm>
          <a:off x="799082" y="1014682"/>
          <a:ext cx="7584718" cy="574519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1 Título"/>
          <p:cNvSpPr>
            <a:spLocks noGrp="1"/>
          </p:cNvSpPr>
          <p:nvPr>
            <p:ph type="title"/>
          </p:nvPr>
        </p:nvSpPr>
        <p:spPr>
          <a:xfrm>
            <a:off x="205315" y="116632"/>
            <a:ext cx="6549168" cy="1008112"/>
          </a:xfrm>
        </p:spPr>
        <p:txBody>
          <a:bodyPr>
            <a:normAutofit/>
          </a:bodyPr>
          <a:lstStyle/>
          <a:p>
            <a:r>
              <a:rPr lang="es-ES" sz="3200" b="1" kern="1400" spc="-150" dirty="0">
                <a:solidFill>
                  <a:srgbClr val="0A1D7A"/>
                </a:solidFill>
                <a:latin typeface="Gabarito" pitchFamily="2" charset="0"/>
                <a:ea typeface="MS Gothic" panose="020B0609070205080204" pitchFamily="49" charset="-128"/>
                <a:cs typeface="Arial"/>
              </a:rPr>
              <a:t>Secretaría de Seguridad y Protección Ciudadana</a:t>
            </a:r>
          </a:p>
        </p:txBody>
      </p:sp>
    </p:spTree>
    <p:extLst>
      <p:ext uri="{BB962C8B-B14F-4D97-AF65-F5344CB8AC3E}">
        <p14:creationId xmlns:p14="http://schemas.microsoft.com/office/powerpoint/2010/main" val="342824948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4"/>
          <p:cNvSpPr txBox="1"/>
          <p:nvPr/>
        </p:nvSpPr>
        <p:spPr bwMode="auto">
          <a:xfrm>
            <a:off x="176007" y="-2589"/>
            <a:ext cx="7277215" cy="1261884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4000" b="1" kern="1400" spc="-150">
                <a:solidFill>
                  <a:srgbClr val="3F5588"/>
                </a:solidFill>
                <a:effectLst/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pPr lvl="0">
              <a:defRPr/>
            </a:pPr>
            <a:r>
              <a:rPr lang="es-ES_tradnl" sz="3200" dirty="0">
                <a:solidFill>
                  <a:srgbClr val="0A1D7A"/>
                </a:solidFill>
                <a:latin typeface="Gabarito" pitchFamily="2" charset="0"/>
              </a:rPr>
              <a:t>Dirección de Policía de Proximidad</a:t>
            </a:r>
          </a:p>
          <a:p>
            <a:pPr lvl="0">
              <a:defRPr/>
            </a:pPr>
            <a:r>
              <a:rPr lang="es-MX" sz="2200" dirty="0">
                <a:solidFill>
                  <a:srgbClr val="0A1D7A"/>
                </a:solidFill>
                <a:latin typeface="Gabarito" pitchFamily="2" charset="0"/>
              </a:rPr>
              <a:t>Área de Policía de Monterrey de </a:t>
            </a:r>
            <a:br>
              <a:rPr lang="es-MX" sz="2200" dirty="0">
                <a:solidFill>
                  <a:srgbClr val="0A1D7A"/>
                </a:solidFill>
                <a:latin typeface="Gabarito" pitchFamily="2" charset="0"/>
              </a:rPr>
            </a:br>
            <a:r>
              <a:rPr lang="es-MX" sz="2200" dirty="0">
                <a:solidFill>
                  <a:srgbClr val="0A1D7A"/>
                </a:solidFill>
                <a:latin typeface="Gabarito" pitchFamily="2" charset="0"/>
              </a:rPr>
              <a:t>Proximidad Ciudadana</a:t>
            </a:r>
          </a:p>
        </p:txBody>
      </p:sp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1965026903"/>
              </p:ext>
            </p:extLst>
          </p:nvPr>
        </p:nvGraphicFramePr>
        <p:xfrm>
          <a:off x="200260" y="1190445"/>
          <a:ext cx="8943739" cy="541861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7004466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4"/>
          <p:cNvSpPr txBox="1"/>
          <p:nvPr/>
        </p:nvSpPr>
        <p:spPr bwMode="auto">
          <a:xfrm>
            <a:off x="166864" y="16040"/>
            <a:ext cx="7184912" cy="1261884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4000" b="1" kern="1400" spc="-150">
                <a:solidFill>
                  <a:srgbClr val="3F5588"/>
                </a:solidFill>
                <a:effectLst/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50" normalizeH="0" baseline="0" noProof="0" dirty="0">
                <a:ln>
                  <a:noFill/>
                </a:ln>
                <a:solidFill>
                  <a:srgbClr val="0A1D7A"/>
                </a:solidFill>
                <a:effectLst/>
                <a:uLnTx/>
                <a:uFillTx/>
                <a:latin typeface="Gabarito" pitchFamily="2" charset="0"/>
              </a:rPr>
              <a:t>Dirección de Policía de Proximidad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altLang="es-MX" sz="2200" b="1" i="0" u="none" strike="noStrike" kern="1400" cap="none" spc="-150" normalizeH="0" baseline="0" noProof="0" dirty="0">
                <a:ln>
                  <a:noFill/>
                </a:ln>
                <a:solidFill>
                  <a:srgbClr val="0A1D7A"/>
                </a:solidFill>
                <a:effectLst/>
                <a:uLnTx/>
                <a:uFillTx/>
                <a:latin typeface="Gabarito" pitchFamily="2" charset="0"/>
              </a:rPr>
              <a:t>Coordinación de Policía de Monterrey de </a:t>
            </a:r>
            <a:br>
              <a:rPr kumimoji="0" lang="es-MX" altLang="es-MX" sz="2200" b="1" i="0" u="none" strike="noStrike" kern="1400" cap="none" spc="-150" normalizeH="0" baseline="0" noProof="0" dirty="0">
                <a:ln>
                  <a:noFill/>
                </a:ln>
                <a:solidFill>
                  <a:srgbClr val="0A1D7A"/>
                </a:solidFill>
                <a:effectLst/>
                <a:uLnTx/>
                <a:uFillTx/>
                <a:latin typeface="Gabarito" pitchFamily="2" charset="0"/>
              </a:rPr>
            </a:br>
            <a:r>
              <a:rPr kumimoji="0" lang="es-MX" altLang="es-MX" sz="2200" b="1" i="0" u="none" strike="noStrike" kern="1400" cap="none" spc="-150" normalizeH="0" baseline="0" noProof="0" dirty="0">
                <a:ln>
                  <a:noFill/>
                </a:ln>
                <a:solidFill>
                  <a:srgbClr val="0A1D7A"/>
                </a:solidFill>
                <a:effectLst/>
                <a:uLnTx/>
                <a:uFillTx/>
                <a:latin typeface="Gabarito" pitchFamily="2" charset="0"/>
              </a:rPr>
              <a:t>Proximidad Comercial</a:t>
            </a:r>
          </a:p>
        </p:txBody>
      </p:sp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3582213017"/>
              </p:ext>
            </p:extLst>
          </p:nvPr>
        </p:nvGraphicFramePr>
        <p:xfrm>
          <a:off x="1712422" y="1590675"/>
          <a:ext cx="5719157" cy="485107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35289036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4"/>
          <p:cNvSpPr txBox="1"/>
          <p:nvPr/>
        </p:nvSpPr>
        <p:spPr bwMode="auto">
          <a:xfrm>
            <a:off x="176008" y="6896"/>
            <a:ext cx="7075184" cy="1261884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4000" b="1" kern="1400" spc="-150">
                <a:solidFill>
                  <a:srgbClr val="3F5588"/>
                </a:solidFill>
                <a:effectLst/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50" normalizeH="0" baseline="0" noProof="0" dirty="0">
                <a:ln>
                  <a:noFill/>
                </a:ln>
                <a:solidFill>
                  <a:srgbClr val="0A1D7A"/>
                </a:solidFill>
                <a:effectLst/>
                <a:uLnTx/>
                <a:uFillTx/>
                <a:latin typeface="Gabarito" pitchFamily="2" charset="0"/>
              </a:rPr>
              <a:t>Dirección de Policía de Proximidad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altLang="es-MX" sz="2200" b="1" i="0" u="none" strike="noStrike" kern="1400" cap="none" spc="-150" normalizeH="0" baseline="0" noProof="0" dirty="0">
                <a:ln>
                  <a:noFill/>
                </a:ln>
                <a:solidFill>
                  <a:srgbClr val="0A1D7A"/>
                </a:solidFill>
                <a:effectLst/>
                <a:uLnTx/>
                <a:uFillTx/>
                <a:latin typeface="Gabarito" pitchFamily="2" charset="0"/>
              </a:rPr>
              <a:t>Coordinación de Policía de Monterrey de </a:t>
            </a:r>
            <a:br>
              <a:rPr kumimoji="0" lang="es-MX" altLang="es-MX" sz="2200" b="1" i="0" u="none" strike="noStrike" kern="1400" cap="none" spc="-150" normalizeH="0" baseline="0" noProof="0" dirty="0">
                <a:ln>
                  <a:noFill/>
                </a:ln>
                <a:solidFill>
                  <a:srgbClr val="0A1D7A"/>
                </a:solidFill>
                <a:effectLst/>
                <a:uLnTx/>
                <a:uFillTx/>
                <a:latin typeface="Gabarito" pitchFamily="2" charset="0"/>
              </a:rPr>
            </a:br>
            <a:r>
              <a:rPr kumimoji="0" lang="es-MX" altLang="es-MX" sz="2200" b="1" i="0" u="none" strike="noStrike" kern="1400" cap="none" spc="-150" normalizeH="0" baseline="0" noProof="0" dirty="0">
                <a:ln>
                  <a:noFill/>
                </a:ln>
                <a:solidFill>
                  <a:srgbClr val="0A1D7A"/>
                </a:solidFill>
                <a:effectLst/>
                <a:uLnTx/>
                <a:uFillTx/>
                <a:latin typeface="Gabarito" pitchFamily="2" charset="0"/>
              </a:rPr>
              <a:t>Proximidad Comercial</a:t>
            </a:r>
          </a:p>
        </p:txBody>
      </p:sp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3253358797"/>
              </p:ext>
            </p:extLst>
          </p:nvPr>
        </p:nvGraphicFramePr>
        <p:xfrm>
          <a:off x="215819" y="1453896"/>
          <a:ext cx="8855303" cy="49875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CuadroTexto 3"/>
          <p:cNvSpPr txBox="1"/>
          <p:nvPr/>
        </p:nvSpPr>
        <p:spPr>
          <a:xfrm>
            <a:off x="198722" y="6540686"/>
            <a:ext cx="42520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* Personal </a:t>
            </a:r>
            <a:r>
              <a:rPr kumimoji="0" lang="es-MX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suspendido</a:t>
            </a:r>
            <a:endParaRPr kumimoji="0" lang="es-MX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9495471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uadroTexto 6"/>
          <p:cNvSpPr txBox="1"/>
          <p:nvPr/>
        </p:nvSpPr>
        <p:spPr>
          <a:xfrm>
            <a:off x="0" y="2650101"/>
            <a:ext cx="8738558" cy="15881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ES"/>
            </a:defPPr>
            <a:lvl1pPr marR="0" lvl="0" indent="0" algn="ctr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5400" b="1" i="0" u="none" strike="noStrike" cap="none" spc="-150" normalizeH="0" baseline="0">
                <a:ln>
                  <a:noFill/>
                </a:ln>
                <a:solidFill>
                  <a:srgbClr val="0A1D7A"/>
                </a:solidFill>
                <a:effectLst/>
                <a:uLnTx/>
                <a:uFillTx/>
                <a:latin typeface="Gabarito" pitchFamily="2" charset="0"/>
                <a:cs typeface="Arial"/>
              </a:defRPr>
            </a:lvl1pPr>
            <a:lvl2pPr defTabSz="914400"/>
            <a:lvl3pPr defTabSz="914400"/>
            <a:lvl4pPr defTabSz="914400"/>
            <a:lvl5pPr defTabSz="914400"/>
            <a:lvl6pPr defTabSz="914400"/>
            <a:lvl7pPr defTabSz="914400"/>
            <a:lvl8pPr defTabSz="914400"/>
            <a:lvl9pPr defTabSz="914400"/>
          </a:lstStyle>
          <a:p>
            <a:r>
              <a:rPr lang="es-ES_tradnl" dirty="0"/>
              <a:t>Dirección de Policía de Operaciones Especiales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05311489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3841098238"/>
              </p:ext>
            </p:extLst>
          </p:nvPr>
        </p:nvGraphicFramePr>
        <p:xfrm>
          <a:off x="2296138" y="1369440"/>
          <a:ext cx="4551723" cy="51933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CuadroTexto 4"/>
          <p:cNvSpPr txBox="1"/>
          <p:nvPr/>
        </p:nvSpPr>
        <p:spPr bwMode="auto">
          <a:xfrm>
            <a:off x="135821" y="23520"/>
            <a:ext cx="6823306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4000" b="1" kern="1400" spc="-150">
                <a:solidFill>
                  <a:srgbClr val="3F5588"/>
                </a:solidFill>
                <a:effectLst/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pPr lvl="0">
              <a:defRPr/>
            </a:pPr>
            <a:r>
              <a:rPr lang="es-ES" sz="3200" dirty="0">
                <a:solidFill>
                  <a:srgbClr val="0A1D7A"/>
                </a:solidFill>
                <a:latin typeface="Gabarito" pitchFamily="2" charset="0"/>
              </a:rPr>
              <a:t>Dirección de Policía de Operaciones Especiales</a:t>
            </a:r>
          </a:p>
        </p:txBody>
      </p:sp>
    </p:spTree>
    <p:extLst>
      <p:ext uri="{BB962C8B-B14F-4D97-AF65-F5344CB8AC3E}">
        <p14:creationId xmlns:p14="http://schemas.microsoft.com/office/powerpoint/2010/main" val="109521164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1054198453"/>
              </p:ext>
            </p:extLst>
          </p:nvPr>
        </p:nvGraphicFramePr>
        <p:xfrm>
          <a:off x="3115647" y="2260122"/>
          <a:ext cx="2905589" cy="352634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CuadroTexto 4"/>
          <p:cNvSpPr txBox="1"/>
          <p:nvPr/>
        </p:nvSpPr>
        <p:spPr bwMode="auto">
          <a:xfrm>
            <a:off x="135821" y="23520"/>
            <a:ext cx="6823306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4000" b="1" kern="1400" spc="-150">
                <a:solidFill>
                  <a:srgbClr val="3F5588"/>
                </a:solidFill>
                <a:effectLst/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pPr lvl="0">
              <a:defRPr/>
            </a:pPr>
            <a:r>
              <a:rPr lang="es-ES" sz="3200" dirty="0">
                <a:solidFill>
                  <a:srgbClr val="0A1D7A"/>
                </a:solidFill>
                <a:latin typeface="Gabarito" pitchFamily="2" charset="0"/>
              </a:rPr>
              <a:t>Dirección de Policía de Operaciones Especiales</a:t>
            </a:r>
          </a:p>
          <a:p>
            <a:pPr lvl="0">
              <a:defRPr/>
            </a:pPr>
            <a:r>
              <a:rPr lang="es-MX" sz="2400" dirty="0">
                <a:solidFill>
                  <a:srgbClr val="0A1D7A"/>
                </a:solidFill>
                <a:latin typeface="Gabarito" pitchFamily="2" charset="0"/>
              </a:rPr>
              <a:t>Coordinación de Escolta</a:t>
            </a:r>
            <a:endParaRPr lang="es-ES" sz="2400" dirty="0">
              <a:solidFill>
                <a:srgbClr val="0A1D7A"/>
              </a:solidFill>
              <a:latin typeface="Gabarito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096394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uadroTexto 6"/>
          <p:cNvSpPr txBox="1"/>
          <p:nvPr/>
        </p:nvSpPr>
        <p:spPr>
          <a:xfrm>
            <a:off x="0" y="2636451"/>
            <a:ext cx="8738558" cy="15881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ES"/>
            </a:defPPr>
            <a:lvl1pPr marR="0" lvl="0" indent="0" algn="ctr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5400" b="1" i="0" u="none" strike="noStrike" cap="none" spc="-150" normalizeH="0" baseline="0">
                <a:ln>
                  <a:noFill/>
                </a:ln>
                <a:solidFill>
                  <a:srgbClr val="0A1D7A"/>
                </a:solidFill>
                <a:effectLst/>
                <a:uLnTx/>
                <a:uFillTx/>
                <a:latin typeface="Gabarito" pitchFamily="2" charset="0"/>
                <a:cs typeface="Arial"/>
              </a:defRPr>
            </a:lvl1pPr>
            <a:lvl2pPr defTabSz="914400"/>
            <a:lvl3pPr defTabSz="914400"/>
            <a:lvl4pPr defTabSz="914400"/>
            <a:lvl5pPr defTabSz="914400"/>
            <a:lvl6pPr defTabSz="914400"/>
            <a:lvl7pPr defTabSz="914400"/>
            <a:lvl8pPr defTabSz="914400"/>
            <a:lvl9pPr defTabSz="914400"/>
          </a:lstStyle>
          <a:p>
            <a:r>
              <a:rPr lang="es-ES_tradnl" dirty="0"/>
              <a:t>Dirección de Vialidad y Tránsito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37769082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4"/>
          <p:cNvSpPr txBox="1"/>
          <p:nvPr/>
        </p:nvSpPr>
        <p:spPr bwMode="auto">
          <a:xfrm>
            <a:off x="159385" y="48479"/>
            <a:ext cx="6823306" cy="53553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4000" b="1" kern="1400" spc="-150">
                <a:solidFill>
                  <a:srgbClr val="3F5588"/>
                </a:solidFill>
                <a:effectLst/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pPr lvl="0">
              <a:lnSpc>
                <a:spcPct val="90000"/>
              </a:lnSpc>
              <a:defRPr/>
            </a:pPr>
            <a:r>
              <a:rPr lang="es-ES_tradnl" sz="3200" dirty="0">
                <a:solidFill>
                  <a:srgbClr val="0A1D7A"/>
                </a:solidFill>
                <a:latin typeface="Gabarito" pitchFamily="2" charset="0"/>
              </a:rPr>
              <a:t>Dirección de Vialidad y Tránsito</a:t>
            </a:r>
            <a:endParaRPr lang="es-ES" sz="3200" dirty="0">
              <a:solidFill>
                <a:srgbClr val="0A1D7A"/>
              </a:solidFill>
              <a:latin typeface="Gabarito" pitchFamily="2" charset="0"/>
            </a:endParaRPr>
          </a:p>
        </p:txBody>
      </p:sp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2252516822"/>
              </p:ext>
            </p:extLst>
          </p:nvPr>
        </p:nvGraphicFramePr>
        <p:xfrm>
          <a:off x="523076" y="1341619"/>
          <a:ext cx="8164111" cy="49346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61678956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4"/>
          <p:cNvSpPr txBox="1"/>
          <p:nvPr/>
        </p:nvSpPr>
        <p:spPr bwMode="auto">
          <a:xfrm>
            <a:off x="159385" y="39938"/>
            <a:ext cx="6823306" cy="86793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4000" b="1" kern="1400" spc="-150">
                <a:solidFill>
                  <a:srgbClr val="3F5588"/>
                </a:solidFill>
                <a:effectLst/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pPr lvl="0">
              <a:lnSpc>
                <a:spcPct val="90000"/>
              </a:lnSpc>
              <a:defRPr/>
            </a:pPr>
            <a:r>
              <a:rPr lang="es-ES_tradnl" sz="3200" dirty="0">
                <a:solidFill>
                  <a:srgbClr val="0A1D7A"/>
                </a:solidFill>
                <a:latin typeface="Gabarito" pitchFamily="2" charset="0"/>
              </a:rPr>
              <a:t>Dirección de Vialidad y Tránsito</a:t>
            </a:r>
          </a:p>
          <a:p>
            <a:pPr lvl="0">
              <a:lnSpc>
                <a:spcPct val="90000"/>
              </a:lnSpc>
              <a:defRPr/>
            </a:pPr>
            <a:r>
              <a:rPr lang="es-ES_tradnl" sz="2400" dirty="0" smtClean="0">
                <a:solidFill>
                  <a:srgbClr val="0A1D7A"/>
                </a:solidFill>
                <a:latin typeface="Gabarito" pitchFamily="2" charset="0"/>
              </a:rPr>
              <a:t>Coordinación </a:t>
            </a:r>
            <a:r>
              <a:rPr lang="es-ES_tradnl" sz="2400" dirty="0">
                <a:solidFill>
                  <a:srgbClr val="0A1D7A"/>
                </a:solidFill>
                <a:latin typeface="Gabarito" pitchFamily="2" charset="0"/>
              </a:rPr>
              <a:t>Administrativa</a:t>
            </a:r>
            <a:endParaRPr lang="es-ES" sz="2400" dirty="0">
              <a:solidFill>
                <a:srgbClr val="0A1D7A"/>
              </a:solidFill>
              <a:latin typeface="Gabarito" pitchFamily="2" charset="0"/>
            </a:endParaRPr>
          </a:p>
        </p:txBody>
      </p:sp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1429447660"/>
              </p:ext>
            </p:extLst>
          </p:nvPr>
        </p:nvGraphicFramePr>
        <p:xfrm>
          <a:off x="3310053" y="1810512"/>
          <a:ext cx="2532963" cy="3657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59783060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4"/>
          <p:cNvSpPr txBox="1"/>
          <p:nvPr/>
        </p:nvSpPr>
        <p:spPr bwMode="auto">
          <a:xfrm>
            <a:off x="159983" y="48480"/>
            <a:ext cx="6823306" cy="86793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4000" b="1" kern="1400" spc="-150">
                <a:solidFill>
                  <a:srgbClr val="3F5588"/>
                </a:solidFill>
                <a:effectLst/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pPr lvl="0">
              <a:lnSpc>
                <a:spcPct val="90000"/>
              </a:lnSpc>
              <a:defRPr/>
            </a:pPr>
            <a:r>
              <a:rPr lang="es-ES_tradnl" sz="3200" dirty="0">
                <a:solidFill>
                  <a:srgbClr val="0A1D7A"/>
                </a:solidFill>
                <a:latin typeface="Gabarito" pitchFamily="2" charset="0"/>
              </a:rPr>
              <a:t>Dirección de Vialidad y Tránsito </a:t>
            </a:r>
            <a:r>
              <a:rPr lang="es-ES_tradnl" sz="2400" dirty="0">
                <a:solidFill>
                  <a:srgbClr val="0A1D7A"/>
                </a:solidFill>
                <a:latin typeface="Gabarito" pitchFamily="2" charset="0"/>
              </a:rPr>
              <a:t>Coordinación Operativa</a:t>
            </a:r>
            <a:endParaRPr lang="es-ES" sz="2400" dirty="0">
              <a:solidFill>
                <a:srgbClr val="0A1D7A"/>
              </a:solidFill>
              <a:latin typeface="Gabarito" pitchFamily="2" charset="0"/>
            </a:endParaRPr>
          </a:p>
        </p:txBody>
      </p:sp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161133633"/>
              </p:ext>
            </p:extLst>
          </p:nvPr>
        </p:nvGraphicFramePr>
        <p:xfrm>
          <a:off x="1716656" y="2150906"/>
          <a:ext cx="5857335" cy="33009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2727002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uadroTexto 6"/>
          <p:cNvSpPr txBox="1"/>
          <p:nvPr/>
        </p:nvSpPr>
        <p:spPr>
          <a:xfrm>
            <a:off x="0" y="2296279"/>
            <a:ext cx="8729932" cy="23360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ES"/>
            </a:defPPr>
            <a:lvl1pPr marR="0" lvl="0" indent="0" algn="ctr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5400" b="1" i="0" u="none" strike="noStrike" cap="none" spc="-150" normalizeH="0" baseline="0">
                <a:ln>
                  <a:noFill/>
                </a:ln>
                <a:solidFill>
                  <a:srgbClr val="0A1D7A"/>
                </a:solidFill>
                <a:effectLst/>
                <a:uLnTx/>
                <a:uFillTx/>
                <a:latin typeface="Gabarito" pitchFamily="2" charset="0"/>
                <a:cs typeface="Arial"/>
              </a:defRPr>
            </a:lvl1pPr>
            <a:lvl2pPr defTabSz="914400"/>
            <a:lvl3pPr defTabSz="914400"/>
            <a:lvl4pPr defTabSz="914400"/>
            <a:lvl5pPr defTabSz="914400"/>
            <a:lvl6pPr defTabSz="914400"/>
            <a:lvl7pPr defTabSz="914400"/>
            <a:lvl8pPr defTabSz="914400"/>
            <a:lvl9pPr defTabSz="914400"/>
          </a:lstStyle>
          <a:p>
            <a:r>
              <a:rPr lang="es-ES_tradnl" dirty="0"/>
              <a:t>Oficina de la Secretaría de Seguridad y Protección Ciudadana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95638078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1409779285"/>
              </p:ext>
            </p:extLst>
          </p:nvPr>
        </p:nvGraphicFramePr>
        <p:xfrm>
          <a:off x="2260699" y="1161754"/>
          <a:ext cx="4698364" cy="560998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CuadroTexto 4"/>
          <p:cNvSpPr txBox="1"/>
          <p:nvPr/>
        </p:nvSpPr>
        <p:spPr bwMode="auto">
          <a:xfrm>
            <a:off x="150241" y="41730"/>
            <a:ext cx="6823306" cy="86793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4000" b="1" kern="1400" spc="-150">
                <a:solidFill>
                  <a:srgbClr val="3F5588"/>
                </a:solidFill>
                <a:effectLst/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pPr lvl="0">
              <a:lnSpc>
                <a:spcPct val="90000"/>
              </a:lnSpc>
              <a:defRPr/>
            </a:pPr>
            <a:r>
              <a:rPr lang="es-ES_tradnl" sz="3200" dirty="0">
                <a:solidFill>
                  <a:srgbClr val="0A1D7A"/>
                </a:solidFill>
                <a:latin typeface="Gabarito" pitchFamily="2" charset="0"/>
              </a:rPr>
              <a:t>Dirección de Vialidad y Tránsito</a:t>
            </a:r>
          </a:p>
          <a:p>
            <a:pPr lvl="0">
              <a:lnSpc>
                <a:spcPct val="90000"/>
              </a:lnSpc>
              <a:defRPr/>
            </a:pPr>
            <a:r>
              <a:rPr lang="es-ES_tradnl" sz="2400" dirty="0">
                <a:solidFill>
                  <a:srgbClr val="0A1D7A"/>
                </a:solidFill>
                <a:latin typeface="Gabarito" pitchFamily="2" charset="0"/>
              </a:rPr>
              <a:t>Coordinación Operativa - Auxilio Vial</a:t>
            </a:r>
            <a:endParaRPr lang="es-ES" sz="2400" dirty="0">
              <a:solidFill>
                <a:srgbClr val="0A1D7A"/>
              </a:solidFill>
              <a:latin typeface="Gabarito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519057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2972043098"/>
              </p:ext>
            </p:extLst>
          </p:nvPr>
        </p:nvGraphicFramePr>
        <p:xfrm>
          <a:off x="1670427" y="1549257"/>
          <a:ext cx="5803146" cy="44552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CuadroTexto 4"/>
          <p:cNvSpPr txBox="1"/>
          <p:nvPr/>
        </p:nvSpPr>
        <p:spPr bwMode="auto">
          <a:xfrm>
            <a:off x="157720" y="34328"/>
            <a:ext cx="6823306" cy="86793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4000" b="1" kern="1400" spc="-150">
                <a:solidFill>
                  <a:srgbClr val="3F5588"/>
                </a:solidFill>
                <a:effectLst/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pPr lvl="0">
              <a:lnSpc>
                <a:spcPct val="90000"/>
              </a:lnSpc>
              <a:defRPr/>
            </a:pPr>
            <a:r>
              <a:rPr lang="es-ES_tradnl" sz="3200" dirty="0">
                <a:solidFill>
                  <a:srgbClr val="0A1D7A"/>
                </a:solidFill>
                <a:latin typeface="Gabarito" pitchFamily="2" charset="0"/>
              </a:rPr>
              <a:t>Dirección de Vialidad y Tránsito</a:t>
            </a:r>
          </a:p>
          <a:p>
            <a:pPr lvl="0">
              <a:lnSpc>
                <a:spcPct val="90000"/>
              </a:lnSpc>
              <a:defRPr/>
            </a:pPr>
            <a:r>
              <a:rPr lang="es-MX" altLang="es-MX" sz="2400" dirty="0">
                <a:solidFill>
                  <a:srgbClr val="0A1D7A"/>
                </a:solidFill>
                <a:latin typeface="Gabarito" pitchFamily="2" charset="0"/>
              </a:rPr>
              <a:t>Coordinación Operativa - Despliegue Operativo</a:t>
            </a:r>
            <a:endParaRPr lang="es-ES" sz="2400" dirty="0">
              <a:solidFill>
                <a:srgbClr val="0A1D7A"/>
              </a:solidFill>
              <a:latin typeface="Gabarito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813048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2713378190"/>
              </p:ext>
            </p:extLst>
          </p:nvPr>
        </p:nvGraphicFramePr>
        <p:xfrm>
          <a:off x="1968662" y="1607188"/>
          <a:ext cx="5223704" cy="462860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CuadroTexto 4"/>
          <p:cNvSpPr txBox="1"/>
          <p:nvPr/>
        </p:nvSpPr>
        <p:spPr bwMode="auto">
          <a:xfrm>
            <a:off x="157720" y="34328"/>
            <a:ext cx="6823306" cy="86793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4000" b="1" kern="1400" spc="-150">
                <a:solidFill>
                  <a:srgbClr val="3F5588"/>
                </a:solidFill>
                <a:effectLst/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pPr lvl="0">
              <a:lnSpc>
                <a:spcPct val="90000"/>
              </a:lnSpc>
              <a:defRPr/>
            </a:pPr>
            <a:r>
              <a:rPr lang="es-ES_tradnl" sz="3200" dirty="0">
                <a:solidFill>
                  <a:srgbClr val="0A1D7A"/>
                </a:solidFill>
                <a:latin typeface="Gabarito" pitchFamily="2" charset="0"/>
              </a:rPr>
              <a:t>Dirección de Vialidad y Tránsito</a:t>
            </a:r>
          </a:p>
          <a:p>
            <a:pPr lvl="0">
              <a:lnSpc>
                <a:spcPct val="90000"/>
              </a:lnSpc>
              <a:defRPr/>
            </a:pPr>
            <a:r>
              <a:rPr lang="es-MX" altLang="es-MX" sz="2400" dirty="0">
                <a:solidFill>
                  <a:srgbClr val="0A1D7A"/>
                </a:solidFill>
                <a:latin typeface="Gabarito" pitchFamily="2" charset="0"/>
              </a:rPr>
              <a:t>Coordinación Operativa - Despliegue Operativo</a:t>
            </a:r>
            <a:endParaRPr lang="es-ES" sz="2400" dirty="0">
              <a:solidFill>
                <a:srgbClr val="0A1D7A"/>
              </a:solidFill>
              <a:latin typeface="Gabarito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612727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470995352"/>
              </p:ext>
            </p:extLst>
          </p:nvPr>
        </p:nvGraphicFramePr>
        <p:xfrm>
          <a:off x="3120599" y="2156913"/>
          <a:ext cx="2902801" cy="35966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CuadroTexto 4"/>
          <p:cNvSpPr txBox="1"/>
          <p:nvPr/>
        </p:nvSpPr>
        <p:spPr bwMode="auto">
          <a:xfrm>
            <a:off x="157720" y="34328"/>
            <a:ext cx="6823306" cy="86793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4000" b="1" kern="1400" spc="-150">
                <a:solidFill>
                  <a:srgbClr val="3F5588"/>
                </a:solidFill>
                <a:effectLst/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pPr lvl="0">
              <a:lnSpc>
                <a:spcPct val="90000"/>
              </a:lnSpc>
              <a:defRPr/>
            </a:pPr>
            <a:r>
              <a:rPr lang="es-ES_tradnl" sz="3200" dirty="0">
                <a:solidFill>
                  <a:srgbClr val="0A1D7A"/>
                </a:solidFill>
                <a:latin typeface="Gabarito" pitchFamily="2" charset="0"/>
              </a:rPr>
              <a:t>Dirección de Vialidad y Tránsito</a:t>
            </a:r>
          </a:p>
          <a:p>
            <a:pPr lvl="0">
              <a:lnSpc>
                <a:spcPct val="90000"/>
              </a:lnSpc>
              <a:defRPr/>
            </a:pPr>
            <a:r>
              <a:rPr lang="es-MX" altLang="es-MX" sz="2400" dirty="0">
                <a:solidFill>
                  <a:srgbClr val="0A1D7A"/>
                </a:solidFill>
                <a:latin typeface="Gabarito" pitchFamily="2" charset="0"/>
              </a:rPr>
              <a:t>Coordinación Operativa - Despliegue Operativo</a:t>
            </a:r>
            <a:endParaRPr lang="es-ES" sz="2400" dirty="0">
              <a:solidFill>
                <a:srgbClr val="0A1D7A"/>
              </a:solidFill>
              <a:latin typeface="Gabarito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852199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1074820025"/>
              </p:ext>
            </p:extLst>
          </p:nvPr>
        </p:nvGraphicFramePr>
        <p:xfrm>
          <a:off x="1954552" y="1685211"/>
          <a:ext cx="5292407" cy="442898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CuadroTexto 4"/>
          <p:cNvSpPr txBox="1"/>
          <p:nvPr/>
        </p:nvSpPr>
        <p:spPr bwMode="auto">
          <a:xfrm>
            <a:off x="157720" y="34328"/>
            <a:ext cx="6823306" cy="86793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4000" b="1" kern="1400" spc="-150">
                <a:solidFill>
                  <a:srgbClr val="3F5588"/>
                </a:solidFill>
                <a:effectLst/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pPr lvl="0">
              <a:lnSpc>
                <a:spcPct val="90000"/>
              </a:lnSpc>
              <a:defRPr/>
            </a:pPr>
            <a:r>
              <a:rPr lang="es-ES_tradnl" sz="3200" dirty="0">
                <a:solidFill>
                  <a:srgbClr val="0A1D7A"/>
                </a:solidFill>
                <a:latin typeface="Gabarito" pitchFamily="2" charset="0"/>
              </a:rPr>
              <a:t>Dirección de Vialidad y Tránsito</a:t>
            </a:r>
          </a:p>
          <a:p>
            <a:pPr lvl="0">
              <a:lnSpc>
                <a:spcPct val="90000"/>
              </a:lnSpc>
              <a:defRPr/>
            </a:pPr>
            <a:r>
              <a:rPr lang="es-MX" altLang="es-MX" sz="2400" dirty="0">
                <a:solidFill>
                  <a:srgbClr val="0A1D7A"/>
                </a:solidFill>
                <a:latin typeface="Gabarito" pitchFamily="2" charset="0"/>
              </a:rPr>
              <a:t>Coordinación Operativa - Despliegue Operativo</a:t>
            </a:r>
            <a:endParaRPr lang="es-ES" sz="2400" dirty="0">
              <a:solidFill>
                <a:srgbClr val="0A1D7A"/>
              </a:solidFill>
              <a:latin typeface="Gabarito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590755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2483220657"/>
              </p:ext>
            </p:extLst>
          </p:nvPr>
        </p:nvGraphicFramePr>
        <p:xfrm>
          <a:off x="1995105" y="1676319"/>
          <a:ext cx="5190108" cy="444104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Rectángulo 3"/>
          <p:cNvSpPr/>
          <p:nvPr/>
        </p:nvSpPr>
        <p:spPr>
          <a:xfrm>
            <a:off x="176008" y="6547285"/>
            <a:ext cx="1594411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s-MX" altLang="es-MX" sz="1200" dirty="0"/>
              <a:t>* Personal Suspendido</a:t>
            </a:r>
            <a:endParaRPr lang="es-ES" sz="1200" dirty="0"/>
          </a:p>
        </p:txBody>
      </p:sp>
      <p:sp>
        <p:nvSpPr>
          <p:cNvPr id="5" name="CuadroTexto 4"/>
          <p:cNvSpPr txBox="1"/>
          <p:nvPr/>
        </p:nvSpPr>
        <p:spPr bwMode="auto">
          <a:xfrm>
            <a:off x="157720" y="34328"/>
            <a:ext cx="6823306" cy="86793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4000" b="1" kern="1400" spc="-150">
                <a:solidFill>
                  <a:srgbClr val="3F5588"/>
                </a:solidFill>
                <a:effectLst/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pPr lvl="0">
              <a:lnSpc>
                <a:spcPct val="90000"/>
              </a:lnSpc>
              <a:defRPr/>
            </a:pPr>
            <a:r>
              <a:rPr lang="es-ES_tradnl" sz="3200" dirty="0">
                <a:solidFill>
                  <a:srgbClr val="0A1D7A"/>
                </a:solidFill>
                <a:latin typeface="Gabarito" pitchFamily="2" charset="0"/>
              </a:rPr>
              <a:t>Dirección de Vialidad y Tránsito</a:t>
            </a:r>
          </a:p>
          <a:p>
            <a:pPr lvl="0">
              <a:lnSpc>
                <a:spcPct val="90000"/>
              </a:lnSpc>
              <a:defRPr/>
            </a:pPr>
            <a:r>
              <a:rPr lang="es-MX" altLang="es-MX" sz="2400" dirty="0">
                <a:solidFill>
                  <a:srgbClr val="0A1D7A"/>
                </a:solidFill>
                <a:latin typeface="Gabarito" pitchFamily="2" charset="0"/>
              </a:rPr>
              <a:t>Coordinación Operativa - Despliegue Operativo</a:t>
            </a:r>
            <a:endParaRPr lang="es-ES" sz="2400" dirty="0">
              <a:solidFill>
                <a:srgbClr val="0A1D7A"/>
              </a:solidFill>
              <a:latin typeface="Gabarito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077445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4"/>
          <p:cNvSpPr txBox="1"/>
          <p:nvPr/>
        </p:nvSpPr>
        <p:spPr bwMode="auto">
          <a:xfrm>
            <a:off x="157720" y="43472"/>
            <a:ext cx="6823306" cy="86793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4000" b="1" kern="1400" spc="-150">
                <a:solidFill>
                  <a:srgbClr val="3F5588"/>
                </a:solidFill>
                <a:effectLst/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pPr lvl="0">
              <a:lnSpc>
                <a:spcPct val="90000"/>
              </a:lnSpc>
              <a:defRPr/>
            </a:pPr>
            <a:r>
              <a:rPr lang="es-ES_tradnl" sz="3200" dirty="0">
                <a:solidFill>
                  <a:srgbClr val="0A1D7A"/>
                </a:solidFill>
                <a:latin typeface="Gabarito" pitchFamily="2" charset="0"/>
              </a:rPr>
              <a:t>Dirección de Vialidad y Tránsito</a:t>
            </a:r>
          </a:p>
          <a:p>
            <a:pPr lvl="0">
              <a:lnSpc>
                <a:spcPct val="90000"/>
              </a:lnSpc>
              <a:defRPr/>
            </a:pPr>
            <a:r>
              <a:rPr lang="es-MX" altLang="es-MX" sz="2400" dirty="0">
                <a:solidFill>
                  <a:srgbClr val="0A1D7A"/>
                </a:solidFill>
                <a:latin typeface="Gabarito" pitchFamily="2" charset="0"/>
              </a:rPr>
              <a:t>Coordinación de Licencias</a:t>
            </a:r>
            <a:endParaRPr lang="es-ES" sz="2400" dirty="0">
              <a:solidFill>
                <a:srgbClr val="0A1D7A"/>
              </a:solidFill>
              <a:latin typeface="Gabarito" pitchFamily="2" charset="0"/>
            </a:endParaRPr>
          </a:p>
        </p:txBody>
      </p:sp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2026152559"/>
              </p:ext>
            </p:extLst>
          </p:nvPr>
        </p:nvGraphicFramePr>
        <p:xfrm>
          <a:off x="966157" y="1534343"/>
          <a:ext cx="7306573" cy="479978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32526699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4"/>
          <p:cNvSpPr txBox="1"/>
          <p:nvPr/>
        </p:nvSpPr>
        <p:spPr bwMode="auto">
          <a:xfrm>
            <a:off x="176008" y="58331"/>
            <a:ext cx="6823306" cy="86793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4000" b="1" kern="1400" spc="-150">
                <a:solidFill>
                  <a:srgbClr val="3F5588"/>
                </a:solidFill>
                <a:effectLst/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pPr lvl="0">
              <a:lnSpc>
                <a:spcPct val="90000"/>
              </a:lnSpc>
              <a:defRPr/>
            </a:pPr>
            <a:r>
              <a:rPr lang="es-ES_tradnl" sz="3200" dirty="0">
                <a:solidFill>
                  <a:srgbClr val="0A1D7A"/>
                </a:solidFill>
                <a:latin typeface="Gabarito" pitchFamily="2" charset="0"/>
              </a:rPr>
              <a:t>Dirección de Vialidad y Tránsito</a:t>
            </a:r>
          </a:p>
          <a:p>
            <a:pPr lvl="0">
              <a:lnSpc>
                <a:spcPct val="90000"/>
              </a:lnSpc>
              <a:defRPr/>
            </a:pPr>
            <a:r>
              <a:rPr lang="es-MX" altLang="es-MX" sz="2400" dirty="0">
                <a:solidFill>
                  <a:srgbClr val="0A1D7A"/>
                </a:solidFill>
                <a:latin typeface="Gabarito" pitchFamily="2" charset="0"/>
              </a:rPr>
              <a:t>Coordinación de Daños Municipales</a:t>
            </a:r>
            <a:endParaRPr lang="es-ES" sz="2400" dirty="0">
              <a:solidFill>
                <a:srgbClr val="0A1D7A"/>
              </a:solidFill>
              <a:latin typeface="Gabarito" pitchFamily="2" charset="0"/>
            </a:endParaRPr>
          </a:p>
        </p:txBody>
      </p:sp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3579076886"/>
              </p:ext>
            </p:extLst>
          </p:nvPr>
        </p:nvGraphicFramePr>
        <p:xfrm>
          <a:off x="2235967" y="1777041"/>
          <a:ext cx="4680065" cy="44771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77855462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4"/>
          <p:cNvSpPr txBox="1"/>
          <p:nvPr/>
        </p:nvSpPr>
        <p:spPr bwMode="auto">
          <a:xfrm>
            <a:off x="157720" y="43472"/>
            <a:ext cx="6823306" cy="86793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4000" b="1" kern="1400" spc="-150">
                <a:solidFill>
                  <a:srgbClr val="3F5588"/>
                </a:solidFill>
                <a:effectLst/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pPr lvl="0">
              <a:lnSpc>
                <a:spcPct val="90000"/>
              </a:lnSpc>
              <a:defRPr/>
            </a:pPr>
            <a:r>
              <a:rPr lang="es-ES_tradnl" sz="3200" dirty="0">
                <a:solidFill>
                  <a:srgbClr val="0A1D7A"/>
                </a:solidFill>
                <a:latin typeface="Gabarito" pitchFamily="2" charset="0"/>
              </a:rPr>
              <a:t>Dirección de Vialidad y Tránsito</a:t>
            </a:r>
          </a:p>
          <a:p>
            <a:pPr lvl="0">
              <a:lnSpc>
                <a:spcPct val="90000"/>
              </a:lnSpc>
              <a:defRPr/>
            </a:pPr>
            <a:r>
              <a:rPr lang="es-MX" altLang="es-MX" sz="2400" dirty="0" smtClean="0">
                <a:solidFill>
                  <a:srgbClr val="0A1D7A"/>
                </a:solidFill>
                <a:latin typeface="Gabarito" pitchFamily="2" charset="0"/>
              </a:rPr>
              <a:t>Coordinación </a:t>
            </a:r>
            <a:r>
              <a:rPr lang="es-MX" altLang="es-MX" sz="2400" dirty="0">
                <a:solidFill>
                  <a:srgbClr val="0A1D7A"/>
                </a:solidFill>
                <a:latin typeface="Gabarito" pitchFamily="2" charset="0"/>
              </a:rPr>
              <a:t>de Accidentes</a:t>
            </a:r>
            <a:endParaRPr lang="es-ES" sz="2400" dirty="0">
              <a:solidFill>
                <a:srgbClr val="0A1D7A"/>
              </a:solidFill>
              <a:latin typeface="Gabarito" pitchFamily="2" charset="0"/>
            </a:endParaRPr>
          </a:p>
        </p:txBody>
      </p:sp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3132724388"/>
              </p:ext>
            </p:extLst>
          </p:nvPr>
        </p:nvGraphicFramePr>
        <p:xfrm>
          <a:off x="344275" y="1273848"/>
          <a:ext cx="8561981" cy="485305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1008590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1563056871"/>
              </p:ext>
            </p:extLst>
          </p:nvPr>
        </p:nvGraphicFramePr>
        <p:xfrm>
          <a:off x="1081266" y="1676975"/>
          <a:ext cx="7011174" cy="435806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CuadroTexto 4"/>
          <p:cNvSpPr txBox="1"/>
          <p:nvPr/>
        </p:nvSpPr>
        <p:spPr bwMode="auto">
          <a:xfrm>
            <a:off x="157720" y="43472"/>
            <a:ext cx="6823306" cy="86793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4000" b="1" kern="1400" spc="-150">
                <a:solidFill>
                  <a:srgbClr val="3F5588"/>
                </a:solidFill>
                <a:effectLst/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pPr lvl="0">
              <a:lnSpc>
                <a:spcPct val="90000"/>
              </a:lnSpc>
              <a:defRPr/>
            </a:pPr>
            <a:r>
              <a:rPr lang="es-ES_tradnl" sz="3200" dirty="0">
                <a:solidFill>
                  <a:srgbClr val="0A1D7A"/>
                </a:solidFill>
                <a:latin typeface="Gabarito" pitchFamily="2" charset="0"/>
              </a:rPr>
              <a:t>Dirección de Vialidad y Tránsito</a:t>
            </a:r>
          </a:p>
          <a:p>
            <a:pPr lvl="0">
              <a:lnSpc>
                <a:spcPct val="90000"/>
              </a:lnSpc>
              <a:defRPr/>
            </a:pPr>
            <a:r>
              <a:rPr lang="es-MX" altLang="es-MX" sz="2400" dirty="0" smtClean="0">
                <a:solidFill>
                  <a:srgbClr val="0A1D7A"/>
                </a:solidFill>
                <a:latin typeface="Gabarito" pitchFamily="2" charset="0"/>
              </a:rPr>
              <a:t>Coordinación </a:t>
            </a:r>
            <a:r>
              <a:rPr lang="es-MX" altLang="es-MX" sz="2400" dirty="0">
                <a:solidFill>
                  <a:srgbClr val="0A1D7A"/>
                </a:solidFill>
                <a:latin typeface="Gabarito" pitchFamily="2" charset="0"/>
              </a:rPr>
              <a:t>de Accidentes – Jefatura de Peritajes</a:t>
            </a:r>
            <a:endParaRPr lang="es-ES" sz="2400" dirty="0">
              <a:solidFill>
                <a:srgbClr val="0A1D7A"/>
              </a:solidFill>
              <a:latin typeface="Gabarito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04004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uadroTexto 4"/>
          <p:cNvSpPr txBox="1"/>
          <p:nvPr/>
        </p:nvSpPr>
        <p:spPr bwMode="auto">
          <a:xfrm>
            <a:off x="189693" y="63984"/>
            <a:ext cx="6722723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4000" b="1" kern="1400" spc="-150">
                <a:solidFill>
                  <a:srgbClr val="3F5588"/>
                </a:solidFill>
                <a:effectLst/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pPr lvl="0">
              <a:defRPr/>
            </a:pPr>
            <a:r>
              <a:rPr lang="es-ES" sz="3200" dirty="0">
                <a:solidFill>
                  <a:srgbClr val="0A1D7A"/>
                </a:solidFill>
                <a:latin typeface="Gabarito" pitchFamily="2" charset="0"/>
              </a:rPr>
              <a:t>Oficina de la Secretaría de Seguridad y Protección Ciudadana</a:t>
            </a:r>
          </a:p>
        </p:txBody>
      </p:sp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3939300031"/>
              </p:ext>
            </p:extLst>
          </p:nvPr>
        </p:nvGraphicFramePr>
        <p:xfrm>
          <a:off x="577969" y="1900649"/>
          <a:ext cx="8120464" cy="393080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880736795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1736650527"/>
              </p:ext>
            </p:extLst>
          </p:nvPr>
        </p:nvGraphicFramePr>
        <p:xfrm>
          <a:off x="2410992" y="2205868"/>
          <a:ext cx="4325486" cy="338814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CuadroTexto 4"/>
          <p:cNvSpPr txBox="1"/>
          <p:nvPr/>
        </p:nvSpPr>
        <p:spPr bwMode="auto">
          <a:xfrm>
            <a:off x="157720" y="43472"/>
            <a:ext cx="6823306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4000" b="1" kern="1400" spc="-150">
                <a:solidFill>
                  <a:srgbClr val="3F5588"/>
                </a:solidFill>
                <a:effectLst/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pPr lvl="0">
              <a:lnSpc>
                <a:spcPct val="90000"/>
              </a:lnSpc>
              <a:defRPr/>
            </a:pPr>
            <a:r>
              <a:rPr lang="es-ES_tradnl" sz="3200" dirty="0">
                <a:solidFill>
                  <a:srgbClr val="0A1D7A"/>
                </a:solidFill>
                <a:latin typeface="Gabarito" pitchFamily="2" charset="0"/>
              </a:rPr>
              <a:t>Dirección de Vialidad y Tránsito</a:t>
            </a:r>
          </a:p>
          <a:p>
            <a:pPr lvl="0">
              <a:lnSpc>
                <a:spcPct val="90000"/>
              </a:lnSpc>
              <a:defRPr/>
            </a:pPr>
            <a:r>
              <a:rPr lang="es-MX" altLang="es-MX" sz="2400" dirty="0">
                <a:solidFill>
                  <a:srgbClr val="0A1D7A"/>
                </a:solidFill>
                <a:latin typeface="Gabarito" pitchFamily="2" charset="0"/>
              </a:rPr>
              <a:t>Coordinación de Accidentes – Jefatura de Investigaciones</a:t>
            </a:r>
            <a:endParaRPr lang="es-ES" sz="2400" dirty="0">
              <a:solidFill>
                <a:srgbClr val="0A1D7A"/>
              </a:solidFill>
              <a:latin typeface="Gabarito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5949158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3872404540"/>
              </p:ext>
            </p:extLst>
          </p:nvPr>
        </p:nvGraphicFramePr>
        <p:xfrm>
          <a:off x="2008520" y="1585616"/>
          <a:ext cx="5133115" cy="462678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CuadroTexto 4"/>
          <p:cNvSpPr txBox="1"/>
          <p:nvPr/>
        </p:nvSpPr>
        <p:spPr bwMode="auto">
          <a:xfrm>
            <a:off x="157720" y="43472"/>
            <a:ext cx="6823306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4000" b="1" kern="1400" spc="-150">
                <a:solidFill>
                  <a:srgbClr val="3F5588"/>
                </a:solidFill>
                <a:effectLst/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pPr lvl="0">
              <a:lnSpc>
                <a:spcPct val="90000"/>
              </a:lnSpc>
              <a:defRPr/>
            </a:pPr>
            <a:r>
              <a:rPr lang="es-ES_tradnl" sz="3200" dirty="0">
                <a:solidFill>
                  <a:srgbClr val="0A1D7A"/>
                </a:solidFill>
                <a:latin typeface="Gabarito" pitchFamily="2" charset="0"/>
              </a:rPr>
              <a:t>Dirección de Vialidad y Tránsito</a:t>
            </a:r>
          </a:p>
          <a:p>
            <a:pPr lvl="0">
              <a:lnSpc>
                <a:spcPct val="90000"/>
              </a:lnSpc>
              <a:defRPr/>
            </a:pPr>
            <a:r>
              <a:rPr lang="es-MX" altLang="es-MX" sz="2400" dirty="0">
                <a:solidFill>
                  <a:srgbClr val="0A1D7A"/>
                </a:solidFill>
                <a:latin typeface="Gabarito" pitchFamily="2" charset="0"/>
              </a:rPr>
              <a:t>Coordinación de Accidentes – Jefatura de Control Vehicular</a:t>
            </a:r>
            <a:endParaRPr lang="es-ES" sz="2400" dirty="0">
              <a:solidFill>
                <a:srgbClr val="0A1D7A"/>
              </a:solidFill>
              <a:latin typeface="Gabarito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6657840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4087969447"/>
              </p:ext>
            </p:extLst>
          </p:nvPr>
        </p:nvGraphicFramePr>
        <p:xfrm>
          <a:off x="2319500" y="1659594"/>
          <a:ext cx="4495087" cy="43746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CuadroTexto 5"/>
          <p:cNvSpPr txBox="1"/>
          <p:nvPr/>
        </p:nvSpPr>
        <p:spPr bwMode="auto">
          <a:xfrm>
            <a:off x="157720" y="43472"/>
            <a:ext cx="6823306" cy="86793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4000" b="1" kern="1400" spc="-150">
                <a:solidFill>
                  <a:srgbClr val="3F5588"/>
                </a:solidFill>
                <a:effectLst/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pPr lvl="0">
              <a:lnSpc>
                <a:spcPct val="90000"/>
              </a:lnSpc>
              <a:defRPr/>
            </a:pPr>
            <a:r>
              <a:rPr lang="es-ES_tradnl" sz="3200" dirty="0">
                <a:solidFill>
                  <a:srgbClr val="0A1D7A"/>
                </a:solidFill>
                <a:latin typeface="Gabarito" pitchFamily="2" charset="0"/>
              </a:rPr>
              <a:t>Dirección de Vialidad y Tránsito</a:t>
            </a:r>
          </a:p>
          <a:p>
            <a:pPr lvl="0">
              <a:lnSpc>
                <a:spcPct val="90000"/>
              </a:lnSpc>
              <a:defRPr/>
            </a:pPr>
            <a:r>
              <a:rPr lang="es-MX" altLang="es-MX" sz="2400" dirty="0">
                <a:solidFill>
                  <a:srgbClr val="0A1D7A"/>
                </a:solidFill>
                <a:latin typeface="Gabarito" pitchFamily="2" charset="0"/>
              </a:rPr>
              <a:t>Coordinación de Accidentes – Jefatura de Infracciones</a:t>
            </a:r>
            <a:endParaRPr lang="es-ES" sz="2400" dirty="0">
              <a:solidFill>
                <a:srgbClr val="0A1D7A"/>
              </a:solidFill>
              <a:latin typeface="Gabarito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8050063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1241109359"/>
              </p:ext>
            </p:extLst>
          </p:nvPr>
        </p:nvGraphicFramePr>
        <p:xfrm>
          <a:off x="3072309" y="1877158"/>
          <a:ext cx="2972606" cy="405729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CuadroTexto 3"/>
          <p:cNvSpPr txBox="1"/>
          <p:nvPr/>
        </p:nvSpPr>
        <p:spPr bwMode="auto">
          <a:xfrm>
            <a:off x="157720" y="43472"/>
            <a:ext cx="6823306" cy="86793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4000" b="1" kern="1400" spc="-150">
                <a:solidFill>
                  <a:srgbClr val="3F5588"/>
                </a:solidFill>
                <a:effectLst/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pPr lvl="0">
              <a:lnSpc>
                <a:spcPct val="90000"/>
              </a:lnSpc>
              <a:defRPr/>
            </a:pPr>
            <a:r>
              <a:rPr lang="es-ES_tradnl" sz="3200" dirty="0">
                <a:solidFill>
                  <a:srgbClr val="0A1D7A"/>
                </a:solidFill>
                <a:latin typeface="Gabarito" pitchFamily="2" charset="0"/>
              </a:rPr>
              <a:t>Dirección de Vialidad y Tránsito</a:t>
            </a:r>
          </a:p>
          <a:p>
            <a:pPr lvl="0">
              <a:lnSpc>
                <a:spcPct val="90000"/>
              </a:lnSpc>
              <a:defRPr/>
            </a:pPr>
            <a:r>
              <a:rPr lang="es-MX" altLang="es-MX" sz="2400" dirty="0">
                <a:solidFill>
                  <a:srgbClr val="0A1D7A"/>
                </a:solidFill>
                <a:latin typeface="Gabarito" pitchFamily="2" charset="0"/>
              </a:rPr>
              <a:t>Coordinación de Accidentes – Jefatura de Estadística</a:t>
            </a:r>
            <a:endParaRPr lang="es-ES" sz="2400" dirty="0">
              <a:solidFill>
                <a:srgbClr val="0A1D7A"/>
              </a:solidFill>
              <a:latin typeface="Gabarito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7787344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uadroTexto 6"/>
          <p:cNvSpPr txBox="1"/>
          <p:nvPr/>
        </p:nvSpPr>
        <p:spPr>
          <a:xfrm>
            <a:off x="0" y="2604389"/>
            <a:ext cx="8729932" cy="15881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ES"/>
            </a:defPPr>
            <a:lvl1pPr marR="0" lvl="0" indent="0" algn="ctr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5400" b="1" i="0" u="none" strike="noStrike" cap="none" spc="-150" normalizeH="0" baseline="0">
                <a:ln>
                  <a:noFill/>
                </a:ln>
                <a:solidFill>
                  <a:srgbClr val="0A1D7A"/>
                </a:solidFill>
                <a:effectLst/>
                <a:uLnTx/>
                <a:uFillTx/>
                <a:latin typeface="Gabarito" pitchFamily="2" charset="0"/>
                <a:cs typeface="Arial"/>
              </a:defRPr>
            </a:lvl1pPr>
            <a:lvl2pPr defTabSz="914400"/>
            <a:lvl3pPr defTabSz="914400"/>
            <a:lvl4pPr defTabSz="914400"/>
            <a:lvl5pPr defTabSz="914400"/>
            <a:lvl6pPr defTabSz="914400"/>
            <a:lvl7pPr defTabSz="914400"/>
            <a:lvl8pPr defTabSz="914400"/>
            <a:lvl9pPr defTabSz="914400"/>
          </a:lstStyle>
          <a:p>
            <a:r>
              <a:rPr lang="es-ES_tradnl" dirty="0"/>
              <a:t>Inspección General de Investigación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4150530190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/>
          <p:cNvSpPr txBox="1"/>
          <p:nvPr/>
        </p:nvSpPr>
        <p:spPr bwMode="auto">
          <a:xfrm>
            <a:off x="157720" y="43472"/>
            <a:ext cx="6823306" cy="53553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4000" b="1" kern="1400" spc="-150">
                <a:solidFill>
                  <a:srgbClr val="3F5588"/>
                </a:solidFill>
                <a:effectLst/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pPr lvl="0">
              <a:lnSpc>
                <a:spcPct val="90000"/>
              </a:lnSpc>
              <a:defRPr/>
            </a:pPr>
            <a:r>
              <a:rPr lang="es-ES_tradnl" sz="3200" dirty="0">
                <a:solidFill>
                  <a:srgbClr val="0A1D7A"/>
                </a:solidFill>
                <a:latin typeface="Gabarito" pitchFamily="2" charset="0"/>
              </a:rPr>
              <a:t>Inspección General de Investigación</a:t>
            </a:r>
          </a:p>
        </p:txBody>
      </p:sp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640638009"/>
              </p:ext>
            </p:extLst>
          </p:nvPr>
        </p:nvGraphicFramePr>
        <p:xfrm>
          <a:off x="2518912" y="1635618"/>
          <a:ext cx="4106174" cy="42734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134159888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uadroTexto 6"/>
          <p:cNvSpPr txBox="1"/>
          <p:nvPr/>
        </p:nvSpPr>
        <p:spPr>
          <a:xfrm>
            <a:off x="0" y="2604389"/>
            <a:ext cx="8729932" cy="15881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ES"/>
            </a:defPPr>
            <a:lvl1pPr marR="0" lvl="0" indent="0" algn="ctr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5400" b="1" i="0" u="none" strike="noStrike" cap="none" spc="-150" normalizeH="0" baseline="0">
                <a:ln>
                  <a:noFill/>
                </a:ln>
                <a:solidFill>
                  <a:srgbClr val="0A1D7A"/>
                </a:solidFill>
                <a:effectLst/>
                <a:uLnTx/>
                <a:uFillTx/>
                <a:latin typeface="Gabarito" pitchFamily="2" charset="0"/>
                <a:cs typeface="Arial"/>
              </a:defRPr>
            </a:lvl1pPr>
            <a:lvl2pPr defTabSz="914400"/>
            <a:lvl3pPr defTabSz="914400"/>
            <a:lvl4pPr defTabSz="914400"/>
            <a:lvl5pPr defTabSz="914400"/>
            <a:lvl6pPr defTabSz="914400"/>
            <a:lvl7pPr defTabSz="914400"/>
            <a:lvl8pPr defTabSz="914400"/>
            <a:lvl9pPr defTabSz="914400"/>
          </a:lstStyle>
          <a:p>
            <a:r>
              <a:rPr lang="es-ES_tradnl" dirty="0"/>
              <a:t>Dirección de Policía de Investigación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782917107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4"/>
          <p:cNvSpPr txBox="1"/>
          <p:nvPr/>
        </p:nvSpPr>
        <p:spPr bwMode="auto">
          <a:xfrm>
            <a:off x="144965" y="32664"/>
            <a:ext cx="682330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4000" b="1" kern="1400" spc="-150">
                <a:solidFill>
                  <a:srgbClr val="3F5588"/>
                </a:solidFill>
                <a:effectLst/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pPr lvl="0">
              <a:defRPr/>
            </a:pPr>
            <a:r>
              <a:rPr lang="es-ES" sz="3200" dirty="0">
                <a:solidFill>
                  <a:srgbClr val="0A1D7A"/>
                </a:solidFill>
                <a:latin typeface="Gabarito" pitchFamily="2" charset="0"/>
              </a:rPr>
              <a:t>Dirección de Policía de Investigación</a:t>
            </a:r>
          </a:p>
        </p:txBody>
      </p:sp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531302523"/>
              </p:ext>
            </p:extLst>
          </p:nvPr>
        </p:nvGraphicFramePr>
        <p:xfrm>
          <a:off x="985085" y="2040553"/>
          <a:ext cx="7121688" cy="35180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36543031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1793443063"/>
              </p:ext>
            </p:extLst>
          </p:nvPr>
        </p:nvGraphicFramePr>
        <p:xfrm>
          <a:off x="268644" y="1340552"/>
          <a:ext cx="8326715" cy="516311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CuadroTexto 4"/>
          <p:cNvSpPr txBox="1"/>
          <p:nvPr/>
        </p:nvSpPr>
        <p:spPr bwMode="auto">
          <a:xfrm>
            <a:off x="154109" y="32664"/>
            <a:ext cx="6823306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4000" b="1" kern="1400" spc="-150">
                <a:solidFill>
                  <a:srgbClr val="3F5588"/>
                </a:solidFill>
                <a:effectLst/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pPr lvl="0">
              <a:defRPr/>
            </a:pPr>
            <a:r>
              <a:rPr lang="es-ES" sz="3200" dirty="0">
                <a:solidFill>
                  <a:srgbClr val="0A1D7A"/>
                </a:solidFill>
                <a:latin typeface="Gabarito" pitchFamily="2" charset="0"/>
              </a:rPr>
              <a:t>Dirección de Policía de Investigación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_tradnl" sz="2400" dirty="0">
                <a:solidFill>
                  <a:srgbClr val="0A1D7A"/>
                </a:solidFill>
                <a:latin typeface="Gabarito" pitchFamily="2" charset="0"/>
              </a:rPr>
              <a:t>Área de Investigaciones</a:t>
            </a:r>
            <a:endParaRPr kumimoji="0" lang="es-ES_tradnl" sz="2000" b="1" i="0" u="none" strike="noStrike" kern="1400" cap="none" spc="-150" normalizeH="0" baseline="0" noProof="0" dirty="0">
              <a:ln>
                <a:noFill/>
              </a:ln>
              <a:solidFill>
                <a:srgbClr val="0A1D7A"/>
              </a:solidFill>
              <a:effectLst/>
              <a:uLnTx/>
              <a:uFillTx/>
              <a:latin typeface="Gabarito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6213068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uadroTexto 6"/>
          <p:cNvSpPr txBox="1"/>
          <p:nvPr/>
        </p:nvSpPr>
        <p:spPr>
          <a:xfrm>
            <a:off x="0" y="3016168"/>
            <a:ext cx="8738557" cy="8402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MX"/>
            </a:defPPr>
            <a:lvl1pPr marR="0" lvl="0" indent="0" algn="ctr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5400" b="1" i="0" u="none" strike="noStrike" cap="none" spc="-150" normalizeH="0" baseline="0">
                <a:ln>
                  <a:noFill/>
                </a:ln>
                <a:solidFill>
                  <a:srgbClr val="0A1D7A"/>
                </a:solidFill>
                <a:effectLst/>
                <a:uLnTx/>
                <a:uFillTx/>
                <a:latin typeface="Gabarito" pitchFamily="2" charset="0"/>
                <a:cs typeface="Arial"/>
              </a:defRPr>
            </a:lvl1pPr>
            <a:lvl2pPr defTabSz="914400"/>
            <a:lvl3pPr defTabSz="914400"/>
            <a:lvl4pPr defTabSz="914400"/>
            <a:lvl5pPr defTabSz="914400"/>
            <a:lvl6pPr defTabSz="914400"/>
            <a:lvl7pPr defTabSz="914400"/>
            <a:lvl8pPr defTabSz="914400"/>
            <a:lvl9pPr defTabSz="914400"/>
          </a:lstStyle>
          <a:p>
            <a:r>
              <a:rPr lang="es-ES_tradnl" dirty="0"/>
              <a:t>Dirección de Análisis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6631880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3209738947"/>
              </p:ext>
            </p:extLst>
          </p:nvPr>
        </p:nvGraphicFramePr>
        <p:xfrm>
          <a:off x="595224" y="1923690"/>
          <a:ext cx="8048444" cy="445985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CuadroTexto 4"/>
          <p:cNvSpPr txBox="1"/>
          <p:nvPr/>
        </p:nvSpPr>
        <p:spPr bwMode="auto">
          <a:xfrm>
            <a:off x="217573" y="39914"/>
            <a:ext cx="6823306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4000" b="1" kern="1400" spc="-150">
                <a:solidFill>
                  <a:srgbClr val="3F5588"/>
                </a:solidFill>
                <a:effectLst/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pPr lvl="0">
              <a:defRPr/>
            </a:pPr>
            <a:r>
              <a:rPr lang="es-ES" sz="3200" dirty="0">
                <a:solidFill>
                  <a:srgbClr val="0A1D7A"/>
                </a:solidFill>
                <a:latin typeface="Gabarito" pitchFamily="2" charset="0"/>
              </a:rPr>
              <a:t>Oficina de la Secretaría de Seguridad y Protección Ciudadana</a:t>
            </a:r>
          </a:p>
          <a:p>
            <a:pPr lvl="0">
              <a:defRPr/>
            </a:pPr>
            <a:r>
              <a:rPr lang="es-ES_tradnl" sz="2400" dirty="0">
                <a:solidFill>
                  <a:srgbClr val="0A1D7A"/>
                </a:solidFill>
                <a:latin typeface="Gabarito" pitchFamily="2" charset="0"/>
              </a:rPr>
              <a:t>Coordinación de Relaciones Interinstitucionales</a:t>
            </a:r>
            <a:endParaRPr lang="es-ES" sz="2400" dirty="0">
              <a:solidFill>
                <a:srgbClr val="0A1D7A"/>
              </a:solidFill>
              <a:latin typeface="Gabarito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0415137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995586193"/>
              </p:ext>
            </p:extLst>
          </p:nvPr>
        </p:nvGraphicFramePr>
        <p:xfrm>
          <a:off x="1476539" y="1692023"/>
          <a:ext cx="6190921" cy="423754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CuadroTexto 4"/>
          <p:cNvSpPr txBox="1"/>
          <p:nvPr/>
        </p:nvSpPr>
        <p:spPr bwMode="auto">
          <a:xfrm>
            <a:off x="158756" y="51737"/>
            <a:ext cx="6823306" cy="53553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4000" b="1" kern="1400" spc="-150">
                <a:solidFill>
                  <a:srgbClr val="3F5588"/>
                </a:solidFill>
                <a:effectLst/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pPr>
              <a:lnSpc>
                <a:spcPct val="90000"/>
              </a:lnSpc>
            </a:pPr>
            <a:r>
              <a:rPr lang="es-ES_tradnl" sz="3200" dirty="0">
                <a:solidFill>
                  <a:srgbClr val="0A1D7A"/>
                </a:solidFill>
                <a:latin typeface="Gabarito" pitchFamily="2" charset="0"/>
              </a:rPr>
              <a:t>Dirección de Análisis</a:t>
            </a:r>
          </a:p>
        </p:txBody>
      </p:sp>
    </p:spTree>
    <p:extLst>
      <p:ext uri="{BB962C8B-B14F-4D97-AF65-F5344CB8AC3E}">
        <p14:creationId xmlns:p14="http://schemas.microsoft.com/office/powerpoint/2010/main" val="2485210722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4"/>
          <p:cNvSpPr txBox="1"/>
          <p:nvPr/>
        </p:nvSpPr>
        <p:spPr bwMode="auto">
          <a:xfrm>
            <a:off x="158756" y="60363"/>
            <a:ext cx="6823306" cy="904863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4000" b="1" kern="1400" spc="-150">
                <a:solidFill>
                  <a:srgbClr val="3F5588"/>
                </a:solidFill>
                <a:effectLst/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pPr>
              <a:lnSpc>
                <a:spcPct val="90000"/>
              </a:lnSpc>
            </a:pPr>
            <a:r>
              <a:rPr lang="es-ES_tradnl" sz="3200" dirty="0">
                <a:solidFill>
                  <a:srgbClr val="0A1D7A"/>
                </a:solidFill>
                <a:latin typeface="Gabarito" pitchFamily="2" charset="0"/>
              </a:rPr>
              <a:t>Dirección de Análisis</a:t>
            </a:r>
          </a:p>
          <a:p>
            <a:pPr>
              <a:defRPr/>
            </a:pPr>
            <a:r>
              <a:rPr lang="es-MX" altLang="es-MX" sz="2400" dirty="0">
                <a:solidFill>
                  <a:srgbClr val="0A1D7A"/>
                </a:solidFill>
                <a:latin typeface="Gabarito" pitchFamily="2" charset="0"/>
              </a:rPr>
              <a:t>Coordinación de Estadística</a:t>
            </a:r>
            <a:endParaRPr lang="es-ES" sz="2400" dirty="0">
              <a:solidFill>
                <a:srgbClr val="0A1D7A"/>
              </a:solidFill>
              <a:latin typeface="Gabarito" pitchFamily="2" charset="0"/>
            </a:endParaRPr>
          </a:p>
        </p:txBody>
      </p:sp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3251713650"/>
              </p:ext>
            </p:extLst>
          </p:nvPr>
        </p:nvGraphicFramePr>
        <p:xfrm>
          <a:off x="2423886" y="1378939"/>
          <a:ext cx="4296228" cy="506331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557458012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4"/>
          <p:cNvSpPr txBox="1"/>
          <p:nvPr/>
        </p:nvSpPr>
        <p:spPr bwMode="auto">
          <a:xfrm>
            <a:off x="158756" y="51737"/>
            <a:ext cx="6823306" cy="904863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4000" b="1" kern="1400" spc="-150">
                <a:solidFill>
                  <a:srgbClr val="3F5588"/>
                </a:solidFill>
                <a:effectLst/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pPr>
              <a:lnSpc>
                <a:spcPct val="90000"/>
              </a:lnSpc>
            </a:pPr>
            <a:r>
              <a:rPr lang="es-ES_tradnl" sz="3200" dirty="0">
                <a:solidFill>
                  <a:srgbClr val="0A1D7A"/>
                </a:solidFill>
                <a:latin typeface="Gabarito" pitchFamily="2" charset="0"/>
              </a:rPr>
              <a:t>Dirección de Análisis</a:t>
            </a:r>
          </a:p>
          <a:p>
            <a:pPr>
              <a:defRPr/>
            </a:pPr>
            <a:r>
              <a:rPr lang="es-MX" altLang="es-MX" sz="2400" dirty="0">
                <a:solidFill>
                  <a:srgbClr val="0A1D7A"/>
                </a:solidFill>
                <a:latin typeface="Gabarito" pitchFamily="2" charset="0"/>
              </a:rPr>
              <a:t>Área de Tecnología</a:t>
            </a:r>
            <a:endParaRPr lang="es-ES" sz="2400" dirty="0">
              <a:solidFill>
                <a:srgbClr val="0A1D7A"/>
              </a:solidFill>
              <a:latin typeface="Gabarito" pitchFamily="2" charset="0"/>
            </a:endParaRPr>
          </a:p>
        </p:txBody>
      </p:sp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2501133923"/>
              </p:ext>
            </p:extLst>
          </p:nvPr>
        </p:nvGraphicFramePr>
        <p:xfrm>
          <a:off x="1022422" y="1858153"/>
          <a:ext cx="7129540" cy="409404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361014173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uadroTexto 6"/>
          <p:cNvSpPr txBox="1"/>
          <p:nvPr/>
        </p:nvSpPr>
        <p:spPr>
          <a:xfrm>
            <a:off x="0" y="2636453"/>
            <a:ext cx="8738558" cy="15881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MX"/>
            </a:defPPr>
            <a:lvl1pPr marR="0" lvl="0" indent="0" algn="ctr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5400" b="1" i="0" u="none" strike="noStrike" cap="none" spc="-150" normalizeH="0" baseline="0">
                <a:ln>
                  <a:noFill/>
                </a:ln>
                <a:solidFill>
                  <a:srgbClr val="0A1D7A"/>
                </a:solidFill>
                <a:effectLst/>
                <a:uLnTx/>
                <a:uFillTx/>
                <a:latin typeface="Gabarito" pitchFamily="2" charset="0"/>
                <a:cs typeface="Arial"/>
              </a:defRPr>
            </a:lvl1pPr>
            <a:lvl2pPr defTabSz="914400"/>
            <a:lvl3pPr defTabSz="914400"/>
            <a:lvl4pPr defTabSz="914400"/>
            <a:lvl5pPr defTabSz="914400"/>
            <a:lvl6pPr defTabSz="914400"/>
            <a:lvl7pPr defTabSz="914400"/>
            <a:lvl8pPr defTabSz="914400"/>
            <a:lvl9pPr defTabSz="914400"/>
          </a:lstStyle>
          <a:p>
            <a:r>
              <a:rPr lang="es-ES_tradnl" dirty="0"/>
              <a:t>Dirección de</a:t>
            </a:r>
          </a:p>
          <a:p>
            <a:r>
              <a:rPr lang="es-ES_tradnl" dirty="0"/>
              <a:t>Protección Civil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846223244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/>
          <p:cNvSpPr txBox="1"/>
          <p:nvPr/>
        </p:nvSpPr>
        <p:spPr>
          <a:xfrm>
            <a:off x="156469" y="65209"/>
            <a:ext cx="727823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13" normalizeH="0" baseline="0" noProof="0" dirty="0">
                <a:ln>
                  <a:noFill/>
                </a:ln>
                <a:solidFill>
                  <a:srgbClr val="0A1D7A"/>
                </a:solidFill>
                <a:effectLst/>
                <a:uLnTx/>
                <a:uFillTx/>
                <a:latin typeface="Gabarito" pitchFamily="2" charset="0"/>
                <a:ea typeface="Arial Narrow" charset="0"/>
                <a:cs typeface="Arial" panose="020B0604020202020204" pitchFamily="34" charset="0"/>
              </a:rPr>
              <a:t>Dirección de Protección Civil</a:t>
            </a:r>
            <a:endParaRPr kumimoji="0" lang="es-ES" sz="3200" b="0" i="0" u="none" strike="noStrike" kern="1200" cap="none" spc="0" normalizeH="0" baseline="0" noProof="0" dirty="0">
              <a:ln>
                <a:noFill/>
              </a:ln>
              <a:solidFill>
                <a:srgbClr val="0A1D7A"/>
              </a:solidFill>
              <a:effectLst/>
              <a:uLnTx/>
              <a:uFillTx/>
              <a:latin typeface="Gabarito" pitchFamily="2" charset="0"/>
              <a:ea typeface="Arial Narrow" charset="0"/>
              <a:cs typeface="Arial" panose="020B0604020202020204" pitchFamily="34" charset="0"/>
            </a:endParaRPr>
          </a:p>
        </p:txBody>
      </p:sp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1886590024"/>
              </p:ext>
            </p:extLst>
          </p:nvPr>
        </p:nvGraphicFramePr>
        <p:xfrm>
          <a:off x="1380228" y="1430013"/>
          <a:ext cx="6392172" cy="471212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238043924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/>
          <p:cNvSpPr txBox="1"/>
          <p:nvPr/>
        </p:nvSpPr>
        <p:spPr>
          <a:xfrm>
            <a:off x="156469" y="73835"/>
            <a:ext cx="727823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13" normalizeH="0" baseline="0" noProof="0" dirty="0">
                <a:ln>
                  <a:noFill/>
                </a:ln>
                <a:solidFill>
                  <a:srgbClr val="0A1D7A"/>
                </a:solidFill>
                <a:effectLst/>
                <a:uLnTx/>
                <a:uFillTx/>
                <a:latin typeface="Gabarito" pitchFamily="2" charset="0"/>
                <a:ea typeface="Arial Narrow" charset="0"/>
                <a:cs typeface="Arial" panose="020B0604020202020204" pitchFamily="34" charset="0"/>
              </a:rPr>
              <a:t>Dirección de Protección Civil</a:t>
            </a:r>
          </a:p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400" b="1" i="0" u="none" strike="noStrike" kern="1400" cap="none" spc="-113" normalizeH="0" baseline="0" noProof="0" dirty="0">
                <a:ln>
                  <a:noFill/>
                </a:ln>
                <a:solidFill>
                  <a:srgbClr val="0A1D7A"/>
                </a:solidFill>
                <a:effectLst/>
                <a:uLnTx/>
                <a:uFillTx/>
                <a:latin typeface="Gabarito" pitchFamily="2" charset="0"/>
                <a:ea typeface="Arial Narrow" charset="0"/>
                <a:cs typeface="Arial" panose="020B0604020202020204" pitchFamily="34" charset="0"/>
              </a:rPr>
              <a:t>Coordinación Operativa de Protección Civil</a:t>
            </a:r>
            <a:endParaRPr kumimoji="0" lang="es-ES" sz="2400" b="0" i="0" u="none" strike="noStrike" kern="1200" cap="none" spc="0" normalizeH="0" baseline="0" noProof="0" dirty="0">
              <a:ln>
                <a:noFill/>
              </a:ln>
              <a:solidFill>
                <a:srgbClr val="0A1D7A"/>
              </a:solidFill>
              <a:effectLst/>
              <a:uLnTx/>
              <a:uFillTx/>
              <a:latin typeface="Gabarito" pitchFamily="2" charset="0"/>
              <a:ea typeface="Arial Narrow" charset="0"/>
              <a:cs typeface="Arial" panose="020B0604020202020204" pitchFamily="34" charset="0"/>
            </a:endParaRPr>
          </a:p>
        </p:txBody>
      </p:sp>
      <p:graphicFrame>
        <p:nvGraphicFramePr>
          <p:cNvPr id="6" name="Diagrama 5"/>
          <p:cNvGraphicFramePr/>
          <p:nvPr>
            <p:extLst>
              <p:ext uri="{D42A27DB-BD31-4B8C-83A1-F6EECF244321}">
                <p14:modId xmlns:p14="http://schemas.microsoft.com/office/powerpoint/2010/main" val="2117231603"/>
              </p:ext>
            </p:extLst>
          </p:nvPr>
        </p:nvGraphicFramePr>
        <p:xfrm>
          <a:off x="2358898" y="2372265"/>
          <a:ext cx="4519573" cy="31422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148507084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3704633063"/>
              </p:ext>
            </p:extLst>
          </p:nvPr>
        </p:nvGraphicFramePr>
        <p:xfrm>
          <a:off x="3229452" y="2274436"/>
          <a:ext cx="2657803" cy="333479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CuadroTexto 3"/>
          <p:cNvSpPr txBox="1"/>
          <p:nvPr/>
        </p:nvSpPr>
        <p:spPr>
          <a:xfrm>
            <a:off x="156469" y="73835"/>
            <a:ext cx="727823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13" normalizeH="0" baseline="0" noProof="0" dirty="0">
                <a:ln>
                  <a:noFill/>
                </a:ln>
                <a:solidFill>
                  <a:srgbClr val="0A1D7A"/>
                </a:solidFill>
                <a:effectLst/>
                <a:uLnTx/>
                <a:uFillTx/>
                <a:latin typeface="Gabarito" pitchFamily="2" charset="0"/>
                <a:ea typeface="Arial Narrow" charset="0"/>
                <a:cs typeface="Arial" panose="020B0604020202020204" pitchFamily="34" charset="0"/>
              </a:rPr>
              <a:t>Dirección de Protección Civil</a:t>
            </a:r>
          </a:p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400" b="1" i="0" u="none" strike="noStrike" kern="1400" cap="none" spc="-113" normalizeH="0" baseline="0" noProof="0" dirty="0">
                <a:ln>
                  <a:noFill/>
                </a:ln>
                <a:solidFill>
                  <a:srgbClr val="0A1D7A"/>
                </a:solidFill>
                <a:effectLst/>
                <a:uLnTx/>
                <a:uFillTx/>
                <a:latin typeface="Gabarito" pitchFamily="2" charset="0"/>
                <a:ea typeface="Arial Narrow" charset="0"/>
                <a:cs typeface="Arial" panose="020B0604020202020204" pitchFamily="34" charset="0"/>
              </a:rPr>
              <a:t>Coordinación Operativa de Protección Civil</a:t>
            </a:r>
            <a:endParaRPr kumimoji="0" lang="es-ES" sz="2400" b="0" i="0" u="none" strike="noStrike" kern="1200" cap="none" spc="0" normalizeH="0" baseline="0" noProof="0" dirty="0">
              <a:ln>
                <a:noFill/>
              </a:ln>
              <a:solidFill>
                <a:srgbClr val="0A1D7A"/>
              </a:solidFill>
              <a:effectLst/>
              <a:uLnTx/>
              <a:uFillTx/>
              <a:latin typeface="Gabarito" pitchFamily="2" charset="0"/>
              <a:ea typeface="Arial Narrow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3766108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Diagrama 5"/>
          <p:cNvGraphicFramePr/>
          <p:nvPr>
            <p:extLst>
              <p:ext uri="{D42A27DB-BD31-4B8C-83A1-F6EECF244321}">
                <p14:modId xmlns:p14="http://schemas.microsoft.com/office/powerpoint/2010/main" val="1559773998"/>
              </p:ext>
            </p:extLst>
          </p:nvPr>
        </p:nvGraphicFramePr>
        <p:xfrm>
          <a:off x="873457" y="700793"/>
          <a:ext cx="7492620" cy="59872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CuadroTexto 4"/>
          <p:cNvSpPr txBox="1"/>
          <p:nvPr/>
        </p:nvSpPr>
        <p:spPr>
          <a:xfrm>
            <a:off x="156469" y="73835"/>
            <a:ext cx="727823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13" normalizeH="0" baseline="0" noProof="0" dirty="0">
                <a:ln>
                  <a:noFill/>
                </a:ln>
                <a:solidFill>
                  <a:srgbClr val="0A1D7A"/>
                </a:solidFill>
                <a:effectLst/>
                <a:uLnTx/>
                <a:uFillTx/>
                <a:latin typeface="Gabarito" pitchFamily="2" charset="0"/>
                <a:ea typeface="Arial Narrow" charset="0"/>
                <a:cs typeface="Arial" panose="020B0604020202020204" pitchFamily="34" charset="0"/>
              </a:rPr>
              <a:t>Dirección de Protección Civil</a:t>
            </a:r>
          </a:p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400" b="1" i="0" u="none" strike="noStrike" kern="1400" cap="none" spc="-113" normalizeH="0" baseline="0" noProof="0" dirty="0">
                <a:ln>
                  <a:noFill/>
                </a:ln>
                <a:solidFill>
                  <a:srgbClr val="0A1D7A"/>
                </a:solidFill>
                <a:effectLst/>
                <a:uLnTx/>
                <a:uFillTx/>
                <a:latin typeface="Gabarito" pitchFamily="2" charset="0"/>
                <a:ea typeface="Arial Narrow" charset="0"/>
                <a:cs typeface="Arial" panose="020B0604020202020204" pitchFamily="34" charset="0"/>
              </a:rPr>
              <a:t>Coordinación Operativa de Protección Civil</a:t>
            </a:r>
            <a:endParaRPr kumimoji="0" lang="es-ES" sz="2400" b="0" i="0" u="none" strike="noStrike" kern="1200" cap="none" spc="0" normalizeH="0" baseline="0" noProof="0" dirty="0">
              <a:ln>
                <a:noFill/>
              </a:ln>
              <a:solidFill>
                <a:srgbClr val="0A1D7A"/>
              </a:solidFill>
              <a:effectLst/>
              <a:uLnTx/>
              <a:uFillTx/>
              <a:latin typeface="Gabarito" pitchFamily="2" charset="0"/>
              <a:ea typeface="Arial Narrow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9073915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2724772044"/>
              </p:ext>
            </p:extLst>
          </p:nvPr>
        </p:nvGraphicFramePr>
        <p:xfrm>
          <a:off x="3314930" y="1777041"/>
          <a:ext cx="2542406" cy="410405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CuadroTexto 5"/>
          <p:cNvSpPr txBox="1"/>
          <p:nvPr/>
        </p:nvSpPr>
        <p:spPr>
          <a:xfrm>
            <a:off x="156466" y="73916"/>
            <a:ext cx="727823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13" normalizeH="0" baseline="0" noProof="0" dirty="0">
                <a:ln>
                  <a:noFill/>
                </a:ln>
                <a:solidFill>
                  <a:srgbClr val="0A1D7A"/>
                </a:solidFill>
                <a:effectLst/>
                <a:uLnTx/>
                <a:uFillTx/>
                <a:latin typeface="Gabarito" pitchFamily="2" charset="0"/>
                <a:ea typeface="Arial Narrow" charset="0"/>
                <a:cs typeface="Arial" panose="020B0604020202020204" pitchFamily="34" charset="0"/>
              </a:rPr>
              <a:t>Dirección de Protección Civil</a:t>
            </a:r>
          </a:p>
          <a:p>
            <a:pPr lvl="0" defTabSz="342900">
              <a:defRPr/>
            </a:pPr>
            <a:r>
              <a:rPr kumimoji="0" lang="es-ES_tradnl" sz="2400" b="1" i="0" u="none" strike="noStrike" kern="1400" cap="none" spc="-113" normalizeH="0" baseline="0" noProof="0" dirty="0">
                <a:ln>
                  <a:noFill/>
                </a:ln>
                <a:solidFill>
                  <a:srgbClr val="0A1D7A"/>
                </a:solidFill>
                <a:effectLst/>
                <a:uLnTx/>
                <a:uFillTx/>
                <a:latin typeface="Gabarito" pitchFamily="2" charset="0"/>
                <a:ea typeface="Arial Narrow" charset="0"/>
                <a:cs typeface="Arial" panose="020B0604020202020204" pitchFamily="34" charset="0"/>
              </a:rPr>
              <a:t>Coordinación </a:t>
            </a:r>
            <a:r>
              <a:rPr lang="es-MX" sz="2400" b="1" kern="1400" spc="-113" dirty="0">
                <a:solidFill>
                  <a:srgbClr val="0A1D7A"/>
                </a:solidFill>
                <a:latin typeface="Gabarito" pitchFamily="2" charset="0"/>
                <a:ea typeface="Arial Narrow" charset="0"/>
                <a:cs typeface="Arial" panose="020B0604020202020204" pitchFamily="34" charset="0"/>
              </a:rPr>
              <a:t>de Inspección y Vigilancia</a:t>
            </a:r>
          </a:p>
        </p:txBody>
      </p:sp>
    </p:spTree>
    <p:extLst>
      <p:ext uri="{BB962C8B-B14F-4D97-AF65-F5344CB8AC3E}">
        <p14:creationId xmlns:p14="http://schemas.microsoft.com/office/powerpoint/2010/main" val="20424701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a 1"/>
          <p:cNvGraphicFramePr/>
          <p:nvPr>
            <p:extLst>
              <p:ext uri="{D42A27DB-BD31-4B8C-83A1-F6EECF244321}">
                <p14:modId xmlns:p14="http://schemas.microsoft.com/office/powerpoint/2010/main" val="1832266000"/>
              </p:ext>
            </p:extLst>
          </p:nvPr>
        </p:nvGraphicFramePr>
        <p:xfrm>
          <a:off x="1250832" y="1398686"/>
          <a:ext cx="6650966" cy="435095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CuadroTexto 3"/>
          <p:cNvSpPr txBox="1"/>
          <p:nvPr/>
        </p:nvSpPr>
        <p:spPr>
          <a:xfrm>
            <a:off x="156466" y="73916"/>
            <a:ext cx="727823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13" normalizeH="0" baseline="0" noProof="0" dirty="0">
                <a:ln>
                  <a:noFill/>
                </a:ln>
                <a:solidFill>
                  <a:srgbClr val="0A1D7A"/>
                </a:solidFill>
                <a:effectLst/>
                <a:uLnTx/>
                <a:uFillTx/>
                <a:latin typeface="Gabarito" pitchFamily="2" charset="0"/>
                <a:ea typeface="Arial Narrow" charset="0"/>
                <a:cs typeface="Arial" panose="020B0604020202020204" pitchFamily="34" charset="0"/>
              </a:rPr>
              <a:t>Dirección de Protección Civil</a:t>
            </a:r>
          </a:p>
          <a:p>
            <a:pPr lvl="0" defTabSz="342900">
              <a:defRPr/>
            </a:pPr>
            <a:r>
              <a:rPr kumimoji="0" lang="es-ES_tradnl" sz="2400" b="1" i="0" u="none" strike="noStrike" kern="1400" cap="none" spc="-113" normalizeH="0" baseline="0" noProof="0" dirty="0">
                <a:ln>
                  <a:noFill/>
                </a:ln>
                <a:solidFill>
                  <a:srgbClr val="0A1D7A"/>
                </a:solidFill>
                <a:effectLst/>
                <a:uLnTx/>
                <a:uFillTx/>
                <a:latin typeface="Gabarito" pitchFamily="2" charset="0"/>
                <a:ea typeface="Arial Narrow" charset="0"/>
                <a:cs typeface="Arial" panose="020B0604020202020204" pitchFamily="34" charset="0"/>
              </a:rPr>
              <a:t>Área </a:t>
            </a:r>
            <a:r>
              <a:rPr lang="es-MX" sz="2400" b="1" kern="1400" spc="-113" dirty="0">
                <a:solidFill>
                  <a:srgbClr val="0A1D7A"/>
                </a:solidFill>
                <a:latin typeface="Gabarito" pitchFamily="2" charset="0"/>
                <a:ea typeface="Arial Narrow" charset="0"/>
                <a:cs typeface="Arial" panose="020B0604020202020204" pitchFamily="34" charset="0"/>
              </a:rPr>
              <a:t>de Gestión Integral de Riesgo</a:t>
            </a:r>
          </a:p>
        </p:txBody>
      </p:sp>
    </p:spTree>
    <p:extLst>
      <p:ext uri="{BB962C8B-B14F-4D97-AF65-F5344CB8AC3E}">
        <p14:creationId xmlns:p14="http://schemas.microsoft.com/office/powerpoint/2010/main" val="17070156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4"/>
          <p:cNvSpPr txBox="1"/>
          <p:nvPr/>
        </p:nvSpPr>
        <p:spPr bwMode="auto">
          <a:xfrm>
            <a:off x="217573" y="31286"/>
            <a:ext cx="6823306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4000" b="1" kern="1400" spc="-150">
                <a:solidFill>
                  <a:srgbClr val="3F5588"/>
                </a:solidFill>
                <a:effectLst/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pPr lvl="0">
              <a:defRPr/>
            </a:pPr>
            <a:r>
              <a:rPr lang="es-ES" sz="3200" dirty="0">
                <a:solidFill>
                  <a:srgbClr val="0A1D7A"/>
                </a:solidFill>
                <a:latin typeface="Gabarito" pitchFamily="2" charset="0"/>
              </a:rPr>
              <a:t>Oficina de la Secretaría de Seguridad y Protección Ciudadana</a:t>
            </a:r>
          </a:p>
          <a:p>
            <a:pPr lvl="0">
              <a:defRPr/>
            </a:pPr>
            <a:r>
              <a:rPr lang="es-ES_tradnl" sz="2400" dirty="0">
                <a:solidFill>
                  <a:srgbClr val="0A1D7A"/>
                </a:solidFill>
                <a:latin typeface="Gabarito" pitchFamily="2" charset="0"/>
              </a:rPr>
              <a:t>Coordinación Jurídica</a:t>
            </a:r>
            <a:endParaRPr lang="es-ES" sz="2400" dirty="0">
              <a:solidFill>
                <a:srgbClr val="0A1D7A"/>
              </a:solidFill>
              <a:latin typeface="Gabarito" pitchFamily="2" charset="0"/>
            </a:endParaRPr>
          </a:p>
        </p:txBody>
      </p:sp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672634278"/>
              </p:ext>
            </p:extLst>
          </p:nvPr>
        </p:nvGraphicFramePr>
        <p:xfrm>
          <a:off x="2134292" y="1410056"/>
          <a:ext cx="4880655" cy="53154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062041553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a 1"/>
          <p:cNvGraphicFramePr/>
          <p:nvPr>
            <p:extLst>
              <p:ext uri="{D42A27DB-BD31-4B8C-83A1-F6EECF244321}">
                <p14:modId xmlns:p14="http://schemas.microsoft.com/office/powerpoint/2010/main" val="3883028312"/>
              </p:ext>
            </p:extLst>
          </p:nvPr>
        </p:nvGraphicFramePr>
        <p:xfrm>
          <a:off x="2508094" y="2271802"/>
          <a:ext cx="4125617" cy="317146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CuadroTexto 4"/>
          <p:cNvSpPr txBox="1"/>
          <p:nvPr/>
        </p:nvSpPr>
        <p:spPr>
          <a:xfrm>
            <a:off x="156466" y="73916"/>
            <a:ext cx="727823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13" normalizeH="0" baseline="0" noProof="0" dirty="0">
                <a:ln>
                  <a:noFill/>
                </a:ln>
                <a:solidFill>
                  <a:srgbClr val="0A1D7A"/>
                </a:solidFill>
                <a:effectLst/>
                <a:uLnTx/>
                <a:uFillTx/>
                <a:latin typeface="Gabarito" pitchFamily="2" charset="0"/>
                <a:ea typeface="Arial Narrow" charset="0"/>
                <a:cs typeface="Arial" panose="020B0604020202020204" pitchFamily="34" charset="0"/>
              </a:rPr>
              <a:t>Dirección de Protección Civil</a:t>
            </a:r>
          </a:p>
          <a:p>
            <a:pPr lvl="0" defTabSz="342900">
              <a:defRPr/>
            </a:pPr>
            <a:r>
              <a:rPr lang="es-ES_tradnl" sz="2400" b="1" kern="1400" spc="-113" dirty="0">
                <a:solidFill>
                  <a:srgbClr val="0A1D7A"/>
                </a:solidFill>
                <a:latin typeface="Gabarito" pitchFamily="2" charset="0"/>
                <a:ea typeface="Arial Narrow" charset="0"/>
                <a:cs typeface="Arial" panose="020B0604020202020204" pitchFamily="34" charset="0"/>
              </a:rPr>
              <a:t>Área </a:t>
            </a:r>
            <a:r>
              <a:rPr lang="es-MX" sz="2400" b="1" kern="1400" spc="-113" dirty="0">
                <a:solidFill>
                  <a:srgbClr val="0A1D7A"/>
                </a:solidFill>
                <a:latin typeface="Gabarito" pitchFamily="2" charset="0"/>
                <a:ea typeface="Arial Narrow" charset="0"/>
                <a:cs typeface="Arial" panose="020B0604020202020204" pitchFamily="34" charset="0"/>
              </a:rPr>
              <a:t>de Gestión Integral de Riesgo</a:t>
            </a:r>
          </a:p>
        </p:txBody>
      </p:sp>
    </p:spTree>
    <p:extLst>
      <p:ext uri="{BB962C8B-B14F-4D97-AF65-F5344CB8AC3E}">
        <p14:creationId xmlns:p14="http://schemas.microsoft.com/office/powerpoint/2010/main" val="2939540603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a 1"/>
          <p:cNvGraphicFramePr/>
          <p:nvPr>
            <p:extLst>
              <p:ext uri="{D42A27DB-BD31-4B8C-83A1-F6EECF244321}">
                <p14:modId xmlns:p14="http://schemas.microsoft.com/office/powerpoint/2010/main" val="1561947735"/>
              </p:ext>
            </p:extLst>
          </p:nvPr>
        </p:nvGraphicFramePr>
        <p:xfrm>
          <a:off x="2109356" y="1639018"/>
          <a:ext cx="4925289" cy="464796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CuadroTexto 4"/>
          <p:cNvSpPr txBox="1"/>
          <p:nvPr/>
        </p:nvSpPr>
        <p:spPr>
          <a:xfrm>
            <a:off x="156466" y="73916"/>
            <a:ext cx="727823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13" normalizeH="0" baseline="0" noProof="0" dirty="0">
                <a:ln>
                  <a:noFill/>
                </a:ln>
                <a:solidFill>
                  <a:srgbClr val="0A1D7A"/>
                </a:solidFill>
                <a:effectLst/>
                <a:uLnTx/>
                <a:uFillTx/>
                <a:latin typeface="Gabarito" pitchFamily="2" charset="0"/>
                <a:ea typeface="Arial Narrow" charset="0"/>
                <a:cs typeface="Arial" panose="020B0604020202020204" pitchFamily="34" charset="0"/>
              </a:rPr>
              <a:t>Dirección de Protección Civil</a:t>
            </a:r>
          </a:p>
          <a:p>
            <a:pPr lvl="0" defTabSz="342900">
              <a:defRPr/>
            </a:pPr>
            <a:r>
              <a:rPr lang="es-ES_tradnl" sz="2400" b="1" kern="1400" spc="-113" dirty="0">
                <a:solidFill>
                  <a:srgbClr val="0A1D7A"/>
                </a:solidFill>
                <a:latin typeface="Gabarito" pitchFamily="2" charset="0"/>
                <a:ea typeface="Arial Narrow" charset="0"/>
                <a:cs typeface="Arial" panose="020B0604020202020204" pitchFamily="34" charset="0"/>
              </a:rPr>
              <a:t>Área </a:t>
            </a:r>
            <a:r>
              <a:rPr lang="es-MX" sz="2400" b="1" kern="1400" spc="-113" dirty="0">
                <a:solidFill>
                  <a:srgbClr val="0A1D7A"/>
                </a:solidFill>
                <a:latin typeface="Gabarito" pitchFamily="2" charset="0"/>
                <a:ea typeface="Arial Narrow" charset="0"/>
                <a:cs typeface="Arial" panose="020B0604020202020204" pitchFamily="34" charset="0"/>
              </a:rPr>
              <a:t>de Gestión Integral de Riesgo</a:t>
            </a:r>
          </a:p>
        </p:txBody>
      </p:sp>
    </p:spTree>
    <p:extLst>
      <p:ext uri="{BB962C8B-B14F-4D97-AF65-F5344CB8AC3E}">
        <p14:creationId xmlns:p14="http://schemas.microsoft.com/office/powerpoint/2010/main" val="2414203644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357651565"/>
              </p:ext>
            </p:extLst>
          </p:nvPr>
        </p:nvGraphicFramePr>
        <p:xfrm>
          <a:off x="2279760" y="1415881"/>
          <a:ext cx="4585064" cy="47757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CuadroTexto 5"/>
          <p:cNvSpPr txBox="1"/>
          <p:nvPr/>
        </p:nvSpPr>
        <p:spPr>
          <a:xfrm>
            <a:off x="156466" y="73916"/>
            <a:ext cx="727823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13" normalizeH="0" baseline="0" noProof="0" dirty="0">
                <a:ln>
                  <a:noFill/>
                </a:ln>
                <a:solidFill>
                  <a:srgbClr val="0A1D7A"/>
                </a:solidFill>
                <a:effectLst/>
                <a:uLnTx/>
                <a:uFillTx/>
                <a:latin typeface="Gabarito" pitchFamily="2" charset="0"/>
                <a:ea typeface="Arial Narrow" charset="0"/>
                <a:cs typeface="Arial" panose="020B0604020202020204" pitchFamily="34" charset="0"/>
              </a:rPr>
              <a:t>Dirección de Protección Civil</a:t>
            </a:r>
          </a:p>
          <a:p>
            <a:pPr lvl="0" defTabSz="342900">
              <a:defRPr/>
            </a:pPr>
            <a:r>
              <a:rPr lang="es-ES_tradnl" sz="2400" b="1" kern="1400" spc="-113" dirty="0">
                <a:solidFill>
                  <a:srgbClr val="0A1D7A"/>
                </a:solidFill>
                <a:latin typeface="Gabarito" pitchFamily="2" charset="0"/>
                <a:ea typeface="Arial Narrow" charset="0"/>
                <a:cs typeface="Arial" panose="020B0604020202020204" pitchFamily="34" charset="0"/>
              </a:rPr>
              <a:t>Área </a:t>
            </a:r>
            <a:r>
              <a:rPr lang="es-MX" sz="2400" b="1" kern="1400" spc="-113" dirty="0">
                <a:solidFill>
                  <a:srgbClr val="0A1D7A"/>
                </a:solidFill>
                <a:latin typeface="Gabarito" pitchFamily="2" charset="0"/>
                <a:ea typeface="Arial Narrow" charset="0"/>
                <a:cs typeface="Arial" panose="020B0604020202020204" pitchFamily="34" charset="0"/>
              </a:rPr>
              <a:t>de Gestión Integral de Riesgo</a:t>
            </a:r>
          </a:p>
        </p:txBody>
      </p:sp>
    </p:spTree>
    <p:extLst>
      <p:ext uri="{BB962C8B-B14F-4D97-AF65-F5344CB8AC3E}">
        <p14:creationId xmlns:p14="http://schemas.microsoft.com/office/powerpoint/2010/main" val="3448664892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uadroTexto 6"/>
          <p:cNvSpPr txBox="1"/>
          <p:nvPr/>
        </p:nvSpPr>
        <p:spPr>
          <a:xfrm>
            <a:off x="1" y="2616255"/>
            <a:ext cx="8747184" cy="15881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MX"/>
            </a:defPPr>
            <a:lvl1pPr marR="0" lvl="0" indent="0" algn="ctr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5400" b="1" i="0" u="none" strike="noStrike" cap="none" spc="-150" normalizeH="0" baseline="0">
                <a:ln>
                  <a:noFill/>
                </a:ln>
                <a:solidFill>
                  <a:srgbClr val="0A1D7A"/>
                </a:solidFill>
                <a:effectLst/>
                <a:uLnTx/>
                <a:uFillTx/>
                <a:latin typeface="Gabarito" pitchFamily="2" charset="0"/>
                <a:cs typeface="Arial"/>
              </a:defRPr>
            </a:lvl1pPr>
            <a:lvl2pPr defTabSz="914400"/>
            <a:lvl3pPr defTabSz="914400"/>
            <a:lvl4pPr defTabSz="914400"/>
            <a:lvl5pPr defTabSz="914400"/>
            <a:lvl6pPr defTabSz="914400"/>
            <a:lvl7pPr defTabSz="914400"/>
            <a:lvl8pPr defTabSz="914400"/>
            <a:lvl9pPr defTabSz="914400"/>
          </a:lstStyle>
          <a:p>
            <a:r>
              <a:rPr lang="es-ES_tradnl" dirty="0"/>
              <a:t>Inspección General de Inteligencia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811195839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1337149967"/>
              </p:ext>
            </p:extLst>
          </p:nvPr>
        </p:nvGraphicFramePr>
        <p:xfrm>
          <a:off x="1168642" y="1492370"/>
          <a:ext cx="6828045" cy="47701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CuadroTexto 4"/>
          <p:cNvSpPr txBox="1"/>
          <p:nvPr/>
        </p:nvSpPr>
        <p:spPr bwMode="auto">
          <a:xfrm>
            <a:off x="147578" y="5408"/>
            <a:ext cx="6823306" cy="53553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4000" b="1" kern="1400" spc="-150">
                <a:solidFill>
                  <a:srgbClr val="3F5588"/>
                </a:solidFill>
                <a:effectLst/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200" cap="none" spc="-150" normalizeH="0" baseline="0" noProof="0" dirty="0">
                <a:ln>
                  <a:noFill/>
                </a:ln>
                <a:solidFill>
                  <a:srgbClr val="0A1D7A"/>
                </a:solidFill>
                <a:effectLst/>
                <a:uLnTx/>
                <a:uFillTx/>
                <a:latin typeface="Gabarito" pitchFamily="2" charset="0"/>
                <a:ea typeface="MS Gothic" panose="020B0609070205080204" pitchFamily="49" charset="-128"/>
                <a:cs typeface="Arial"/>
              </a:rPr>
              <a:t>Inspección General de Inteligencia</a:t>
            </a:r>
          </a:p>
        </p:txBody>
      </p:sp>
    </p:spTree>
    <p:extLst>
      <p:ext uri="{BB962C8B-B14F-4D97-AF65-F5344CB8AC3E}">
        <p14:creationId xmlns:p14="http://schemas.microsoft.com/office/powerpoint/2010/main" val="1003005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4"/>
          <p:cNvSpPr txBox="1"/>
          <p:nvPr/>
        </p:nvSpPr>
        <p:spPr bwMode="auto">
          <a:xfrm>
            <a:off x="158755" y="43111"/>
            <a:ext cx="7084601" cy="1274195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4000" b="1" kern="1400" spc="-150">
                <a:solidFill>
                  <a:srgbClr val="3F5588"/>
                </a:solidFill>
                <a:effectLst/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200" cap="none" spc="-150" normalizeH="0" baseline="0" noProof="0" dirty="0">
                <a:ln>
                  <a:noFill/>
                </a:ln>
                <a:solidFill>
                  <a:srgbClr val="0A1D7A"/>
                </a:solidFill>
                <a:effectLst/>
                <a:uLnTx/>
                <a:uFillTx/>
                <a:latin typeface="Gabarito" pitchFamily="2" charset="0"/>
                <a:ea typeface="MS Gothic" panose="020B0609070205080204" pitchFamily="49" charset="-128"/>
                <a:cs typeface="Arial"/>
              </a:rPr>
              <a:t>Inspección General de Inteligencia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altLang="es-MX" sz="2400" b="1" i="0" u="none" strike="noStrike" kern="1400" cap="none" spc="-150" normalizeH="0" baseline="0" noProof="0" dirty="0" smtClean="0">
                <a:ln>
                  <a:noFill/>
                </a:ln>
                <a:solidFill>
                  <a:srgbClr val="0A1D7A"/>
                </a:solidFill>
                <a:effectLst/>
                <a:uLnTx/>
                <a:uFillTx/>
                <a:latin typeface="Gabarito" pitchFamily="2" charset="0"/>
                <a:ea typeface="MS Gothic" panose="020B0609070205080204" pitchFamily="49" charset="-128"/>
                <a:cs typeface="Arial"/>
              </a:rPr>
              <a:t>Coordinación </a:t>
            </a:r>
            <a:r>
              <a:rPr kumimoji="0" lang="es-MX" altLang="es-MX" sz="2400" b="1" i="0" u="none" strike="noStrike" kern="1400" cap="none" spc="-150" normalizeH="0" baseline="0" noProof="0" dirty="0">
                <a:ln>
                  <a:noFill/>
                </a:ln>
                <a:solidFill>
                  <a:srgbClr val="0A1D7A"/>
                </a:solidFill>
                <a:effectLst/>
                <a:uLnTx/>
                <a:uFillTx/>
                <a:latin typeface="Gabarito" pitchFamily="2" charset="0"/>
                <a:ea typeface="MS Gothic" panose="020B0609070205080204" pitchFamily="49" charset="-128"/>
                <a:cs typeface="Arial"/>
              </a:rPr>
              <a:t>de Equipamiento, Telecomunicaciones y Soporte Técnico</a:t>
            </a:r>
          </a:p>
        </p:txBody>
      </p:sp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555385536"/>
              </p:ext>
            </p:extLst>
          </p:nvPr>
        </p:nvGraphicFramePr>
        <p:xfrm>
          <a:off x="977884" y="2122099"/>
          <a:ext cx="7207858" cy="399620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774493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4"/>
          <p:cNvSpPr txBox="1"/>
          <p:nvPr/>
        </p:nvSpPr>
        <p:spPr bwMode="auto">
          <a:xfrm>
            <a:off x="158755" y="66421"/>
            <a:ext cx="6823306" cy="904863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4000" b="1" kern="1400" spc="-150">
                <a:solidFill>
                  <a:srgbClr val="3F5588"/>
                </a:solidFill>
                <a:effectLst/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200" cap="none" spc="-150" normalizeH="0" baseline="0" noProof="0" dirty="0">
                <a:ln>
                  <a:noFill/>
                </a:ln>
                <a:solidFill>
                  <a:srgbClr val="0A1D7A"/>
                </a:solidFill>
                <a:effectLst/>
                <a:uLnTx/>
                <a:uFillTx/>
                <a:latin typeface="Gabarito" pitchFamily="2" charset="0"/>
                <a:ea typeface="MS Gothic" panose="020B0609070205080204" pitchFamily="49" charset="-128"/>
                <a:cs typeface="Arial"/>
              </a:rPr>
              <a:t>Inspección General de Inteligencia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altLang="es-MX" sz="2400" b="1" i="0" u="none" strike="noStrike" kern="1400" cap="none" spc="-150" normalizeH="0" baseline="0" noProof="0" dirty="0" smtClean="0">
                <a:ln>
                  <a:noFill/>
                </a:ln>
                <a:solidFill>
                  <a:srgbClr val="0A1D7A"/>
                </a:solidFill>
                <a:effectLst/>
                <a:uLnTx/>
                <a:uFillTx/>
                <a:latin typeface="Gabarito" pitchFamily="2" charset="0"/>
                <a:ea typeface="MS Gothic" panose="020B0609070205080204" pitchFamily="49" charset="-128"/>
                <a:cs typeface="Arial"/>
              </a:rPr>
              <a:t>Coordinación </a:t>
            </a:r>
            <a:r>
              <a:rPr kumimoji="0" lang="es-MX" altLang="es-MX" sz="2400" b="1" i="0" u="none" strike="noStrike" kern="1400" cap="none" spc="-150" normalizeH="0" baseline="0" noProof="0" dirty="0">
                <a:ln>
                  <a:noFill/>
                </a:ln>
                <a:solidFill>
                  <a:srgbClr val="0A1D7A"/>
                </a:solidFill>
                <a:effectLst/>
                <a:uLnTx/>
                <a:uFillTx/>
                <a:latin typeface="Gabarito" pitchFamily="2" charset="0"/>
                <a:ea typeface="MS Gothic" panose="020B0609070205080204" pitchFamily="49" charset="-128"/>
                <a:cs typeface="Arial"/>
              </a:rPr>
              <a:t>de Sistemas, Tecnología y Seguridad</a:t>
            </a:r>
          </a:p>
        </p:txBody>
      </p:sp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253590611"/>
              </p:ext>
            </p:extLst>
          </p:nvPr>
        </p:nvGraphicFramePr>
        <p:xfrm>
          <a:off x="2517091" y="1682969"/>
          <a:ext cx="4118172" cy="476428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282877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Diagrama 5"/>
          <p:cNvGraphicFramePr/>
          <p:nvPr>
            <p:extLst>
              <p:ext uri="{D42A27DB-BD31-4B8C-83A1-F6EECF244321}">
                <p14:modId xmlns:p14="http://schemas.microsoft.com/office/powerpoint/2010/main" val="516736731"/>
              </p:ext>
            </p:extLst>
          </p:nvPr>
        </p:nvGraphicFramePr>
        <p:xfrm>
          <a:off x="856204" y="804310"/>
          <a:ext cx="7492620" cy="59872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CuadroTexto 4"/>
          <p:cNvSpPr txBox="1"/>
          <p:nvPr/>
        </p:nvSpPr>
        <p:spPr>
          <a:xfrm>
            <a:off x="156469" y="73835"/>
            <a:ext cx="727823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13" normalizeH="0" baseline="0" noProof="0" dirty="0">
                <a:ln>
                  <a:noFill/>
                </a:ln>
                <a:solidFill>
                  <a:srgbClr val="0A1D7A"/>
                </a:solidFill>
                <a:effectLst/>
                <a:uLnTx/>
                <a:uFillTx/>
                <a:latin typeface="Gabarito" pitchFamily="2" charset="0"/>
                <a:ea typeface="Arial Narrow" charset="0"/>
                <a:cs typeface="Arial" panose="020B0604020202020204" pitchFamily="34" charset="0"/>
              </a:rPr>
              <a:t>Inspección General de Inteligencia</a:t>
            </a:r>
          </a:p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400" b="1" i="0" u="none" strike="noStrike" kern="1400" cap="none" spc="-113" normalizeH="0" baseline="0" noProof="0" dirty="0" smtClean="0">
                <a:ln>
                  <a:noFill/>
                </a:ln>
                <a:solidFill>
                  <a:srgbClr val="0A1D7A"/>
                </a:solidFill>
                <a:effectLst/>
                <a:uLnTx/>
                <a:uFillTx/>
                <a:latin typeface="Gabarito" pitchFamily="2" charset="0"/>
                <a:ea typeface="Arial Narrow" charset="0"/>
                <a:cs typeface="Arial" panose="020B0604020202020204" pitchFamily="34" charset="0"/>
              </a:rPr>
              <a:t>Área de Análisis, Audio y Video</a:t>
            </a:r>
            <a:endParaRPr kumimoji="0" lang="es-ES" sz="2400" b="0" i="0" u="none" strike="noStrike" kern="1200" cap="none" spc="0" normalizeH="0" baseline="0" noProof="0" dirty="0">
              <a:ln>
                <a:noFill/>
              </a:ln>
              <a:solidFill>
                <a:srgbClr val="0A1D7A"/>
              </a:solidFill>
              <a:effectLst/>
              <a:uLnTx/>
              <a:uFillTx/>
              <a:latin typeface="Gabarito" pitchFamily="2" charset="0"/>
              <a:ea typeface="Arial Narrow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0402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uadroTexto 6"/>
          <p:cNvSpPr txBox="1"/>
          <p:nvPr/>
        </p:nvSpPr>
        <p:spPr>
          <a:xfrm>
            <a:off x="1" y="2265444"/>
            <a:ext cx="8755810" cy="23360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MX"/>
            </a:defPPr>
            <a:lvl1pPr marR="0" lvl="0" indent="0" algn="ctr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5400" b="1" i="0" u="none" strike="noStrike" cap="none" spc="-150" normalizeH="0" baseline="0">
                <a:ln>
                  <a:noFill/>
                </a:ln>
                <a:solidFill>
                  <a:srgbClr val="0A1D7A"/>
                </a:solidFill>
                <a:effectLst/>
                <a:uLnTx/>
                <a:uFillTx/>
                <a:latin typeface="Gabarito" pitchFamily="2" charset="0"/>
                <a:cs typeface="Arial"/>
              </a:defRPr>
            </a:lvl1pPr>
            <a:lvl2pPr defTabSz="914400"/>
            <a:lvl3pPr defTabSz="914400"/>
            <a:lvl4pPr defTabSz="914400"/>
            <a:lvl5pPr defTabSz="914400"/>
            <a:lvl6pPr defTabSz="914400"/>
            <a:lvl7pPr defTabSz="914400"/>
            <a:lvl8pPr defTabSz="914400"/>
            <a:lvl9pPr defTabSz="914400"/>
          </a:lstStyle>
          <a:p>
            <a:r>
              <a:rPr lang="es-ES_tradnl" dirty="0"/>
              <a:t>Dirección de Comando, Control, Comunicaciones </a:t>
            </a:r>
          </a:p>
          <a:p>
            <a:r>
              <a:rPr lang="es-ES_tradnl" dirty="0"/>
              <a:t>y Cómputo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632198688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4"/>
          <p:cNvSpPr txBox="1"/>
          <p:nvPr/>
        </p:nvSpPr>
        <p:spPr bwMode="auto">
          <a:xfrm>
            <a:off x="158756" y="43111"/>
            <a:ext cx="6823306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4000" b="1" kern="1400" spc="-150">
                <a:solidFill>
                  <a:srgbClr val="3F5588"/>
                </a:solidFill>
                <a:effectLst/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pPr>
              <a:defRPr/>
            </a:pPr>
            <a:r>
              <a:rPr lang="es-ES_tradnl" sz="3200" dirty="0">
                <a:solidFill>
                  <a:srgbClr val="0A1D7A"/>
                </a:solidFill>
                <a:latin typeface="Gabarito" pitchFamily="2" charset="0"/>
              </a:rPr>
              <a:t>Dirección de Comando, Control, Comunicaciones y Cómputo</a:t>
            </a:r>
            <a:endParaRPr lang="es-ES" sz="2400" dirty="0">
              <a:solidFill>
                <a:srgbClr val="0A1D7A"/>
              </a:solidFill>
              <a:latin typeface="Gabarito" pitchFamily="2" charset="0"/>
            </a:endParaRPr>
          </a:p>
        </p:txBody>
      </p:sp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2346979111"/>
              </p:ext>
            </p:extLst>
          </p:nvPr>
        </p:nvGraphicFramePr>
        <p:xfrm>
          <a:off x="1986983" y="1648529"/>
          <a:ext cx="5181566" cy="43837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7319167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694898196"/>
              </p:ext>
            </p:extLst>
          </p:nvPr>
        </p:nvGraphicFramePr>
        <p:xfrm>
          <a:off x="918684" y="1801506"/>
          <a:ext cx="7306632" cy="44628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CuadroTexto 4"/>
          <p:cNvSpPr txBox="1"/>
          <p:nvPr/>
        </p:nvSpPr>
        <p:spPr bwMode="auto">
          <a:xfrm>
            <a:off x="149333" y="10552"/>
            <a:ext cx="6823306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4000" b="1" kern="1400" spc="-150">
                <a:solidFill>
                  <a:srgbClr val="3F5588"/>
                </a:solidFill>
                <a:effectLst/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pPr lvl="0">
              <a:defRPr/>
            </a:pPr>
            <a:r>
              <a:rPr lang="es-ES" sz="3200" dirty="0">
                <a:solidFill>
                  <a:srgbClr val="0A1D7A"/>
                </a:solidFill>
                <a:latin typeface="Gabarito" pitchFamily="2" charset="0"/>
              </a:rPr>
              <a:t>Oficina de la Secretaría de Seguridad y Protección Ciudadana</a:t>
            </a:r>
          </a:p>
          <a:p>
            <a:pPr lvl="0">
              <a:defRPr/>
            </a:pPr>
            <a:r>
              <a:rPr lang="es-ES_tradnl" sz="2400" dirty="0">
                <a:solidFill>
                  <a:srgbClr val="0A1D7A"/>
                </a:solidFill>
                <a:latin typeface="Gabarito" pitchFamily="2" charset="0"/>
              </a:rPr>
              <a:t>Coordinación de Comunicación Social</a:t>
            </a:r>
            <a:endParaRPr lang="es-ES" sz="2400" dirty="0">
              <a:solidFill>
                <a:srgbClr val="0A1D7A"/>
              </a:solidFill>
              <a:latin typeface="Gabarito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5015291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4"/>
          <p:cNvSpPr txBox="1"/>
          <p:nvPr/>
        </p:nvSpPr>
        <p:spPr bwMode="auto">
          <a:xfrm>
            <a:off x="158756" y="43111"/>
            <a:ext cx="6823306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4000" b="1" kern="1400" spc="-150">
                <a:solidFill>
                  <a:srgbClr val="3F5588"/>
                </a:solidFill>
                <a:effectLst/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pPr>
              <a:defRPr/>
            </a:pPr>
            <a:r>
              <a:rPr lang="es-ES_tradnl" sz="3200" dirty="0">
                <a:solidFill>
                  <a:srgbClr val="0A1D7A"/>
                </a:solidFill>
                <a:latin typeface="Gabarito" pitchFamily="2" charset="0"/>
              </a:rPr>
              <a:t>Dirección de Comando, Control, Comunicaciones y Cómputo</a:t>
            </a:r>
          </a:p>
          <a:p>
            <a:pPr>
              <a:defRPr/>
            </a:pPr>
            <a:r>
              <a:rPr lang="es-MX" altLang="es-MX" sz="2400" dirty="0">
                <a:solidFill>
                  <a:srgbClr val="0A1D7A"/>
                </a:solidFill>
                <a:latin typeface="Gabarito" pitchFamily="2" charset="0"/>
              </a:rPr>
              <a:t>Coordinación de Despacho y Atención a Emergencias</a:t>
            </a:r>
          </a:p>
        </p:txBody>
      </p:sp>
      <p:graphicFrame>
        <p:nvGraphicFramePr>
          <p:cNvPr id="4" name="Diagrama 3">
            <a:extLst>
              <a:ext uri="{FF2B5EF4-FFF2-40B4-BE49-F238E27FC236}">
                <a16:creationId xmlns:a16="http://schemas.microsoft.com/office/drawing/2014/main" id="{85977C69-6DF3-76E8-98EE-80DB332A6FB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890482645"/>
              </p:ext>
            </p:extLst>
          </p:nvPr>
        </p:nvGraphicFramePr>
        <p:xfrm>
          <a:off x="564022" y="1560347"/>
          <a:ext cx="8058685" cy="51992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719213884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4"/>
          <p:cNvSpPr txBox="1"/>
          <p:nvPr/>
        </p:nvSpPr>
        <p:spPr bwMode="auto">
          <a:xfrm>
            <a:off x="158756" y="43111"/>
            <a:ext cx="6823306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4000" b="1" kern="1400" spc="-150">
                <a:solidFill>
                  <a:srgbClr val="3F5588"/>
                </a:solidFill>
                <a:effectLst/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pPr>
              <a:defRPr/>
            </a:pPr>
            <a:r>
              <a:rPr lang="es-ES_tradnl" sz="3200" dirty="0">
                <a:solidFill>
                  <a:srgbClr val="0A1D7A"/>
                </a:solidFill>
                <a:latin typeface="Gabarito" pitchFamily="2" charset="0"/>
              </a:rPr>
              <a:t>Dirección de Comando, Control, Comunicaciones y Cómputo</a:t>
            </a:r>
          </a:p>
          <a:p>
            <a:pPr>
              <a:defRPr/>
            </a:pPr>
            <a:r>
              <a:rPr lang="es-MX" altLang="es-MX" sz="2400" dirty="0">
                <a:solidFill>
                  <a:srgbClr val="0A1D7A"/>
                </a:solidFill>
                <a:latin typeface="Gabarito" pitchFamily="2" charset="0"/>
              </a:rPr>
              <a:t>Coordinación de Monitoreo y Análisis</a:t>
            </a:r>
            <a:endParaRPr lang="es-ES" sz="2400" dirty="0">
              <a:solidFill>
                <a:srgbClr val="0A1D7A"/>
              </a:solidFill>
              <a:latin typeface="Gabarito" pitchFamily="2" charset="0"/>
            </a:endParaRPr>
          </a:p>
        </p:txBody>
      </p:sp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86852909"/>
              </p:ext>
            </p:extLst>
          </p:nvPr>
        </p:nvGraphicFramePr>
        <p:xfrm>
          <a:off x="530957" y="1245870"/>
          <a:ext cx="8247283" cy="540009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353998855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uadroTexto 6"/>
          <p:cNvSpPr txBox="1"/>
          <p:nvPr/>
        </p:nvSpPr>
        <p:spPr>
          <a:xfrm>
            <a:off x="1" y="2286691"/>
            <a:ext cx="8747184" cy="23360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MX"/>
            </a:defPPr>
            <a:lvl1pPr marR="0" lvl="0" indent="0" algn="ctr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5400" b="1" i="0" u="none" strike="noStrike" cap="none" spc="-150" normalizeH="0" baseline="0">
                <a:ln>
                  <a:noFill/>
                </a:ln>
                <a:solidFill>
                  <a:srgbClr val="0A1D7A"/>
                </a:solidFill>
                <a:effectLst/>
                <a:uLnTx/>
                <a:uFillTx/>
                <a:latin typeface="Gabarito" pitchFamily="2" charset="0"/>
                <a:cs typeface="Arial"/>
              </a:defRPr>
            </a:lvl1pPr>
            <a:lvl2pPr defTabSz="914400"/>
            <a:lvl3pPr defTabSz="914400"/>
            <a:lvl4pPr defTabSz="914400"/>
            <a:lvl5pPr defTabSz="914400"/>
            <a:lvl6pPr defTabSz="914400"/>
            <a:lvl7pPr defTabSz="914400"/>
            <a:lvl8pPr defTabSz="914400"/>
            <a:lvl9pPr defTabSz="914400"/>
          </a:lstStyle>
          <a:p>
            <a:r>
              <a:rPr lang="es-ES_tradnl" dirty="0"/>
              <a:t>Dirección de Academia, Formación y Especialización Policial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647779207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a 2"/>
          <p:cNvGraphicFramePr/>
          <p:nvPr>
            <p:extLst/>
          </p:nvPr>
        </p:nvGraphicFramePr>
        <p:xfrm>
          <a:off x="1310185" y="1530454"/>
          <a:ext cx="6523629" cy="456963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CuadroTexto 4"/>
          <p:cNvSpPr txBox="1"/>
          <p:nvPr/>
        </p:nvSpPr>
        <p:spPr bwMode="auto">
          <a:xfrm>
            <a:off x="157475" y="83674"/>
            <a:ext cx="6823306" cy="978729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4000" b="1" kern="1400" spc="-150">
                <a:solidFill>
                  <a:srgbClr val="3F5588"/>
                </a:solidFill>
                <a:effectLst/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pPr>
              <a:lnSpc>
                <a:spcPct val="90000"/>
              </a:lnSpc>
            </a:pPr>
            <a:r>
              <a:rPr lang="es-ES" sz="3200" dirty="0">
                <a:solidFill>
                  <a:srgbClr val="0A1D7A"/>
                </a:solidFill>
                <a:latin typeface="Gabarito" pitchFamily="2" charset="0"/>
              </a:rPr>
              <a:t>Dirección de Academia, Formación y Especialización Policial</a:t>
            </a:r>
          </a:p>
        </p:txBody>
      </p:sp>
    </p:spTree>
    <p:extLst>
      <p:ext uri="{BB962C8B-B14F-4D97-AF65-F5344CB8AC3E}">
        <p14:creationId xmlns:p14="http://schemas.microsoft.com/office/powerpoint/2010/main" val="2416352931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4"/>
          <p:cNvSpPr txBox="1"/>
          <p:nvPr/>
        </p:nvSpPr>
        <p:spPr bwMode="auto">
          <a:xfrm>
            <a:off x="158756" y="83674"/>
            <a:ext cx="6823306" cy="134806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4000" b="1" kern="1400" spc="-150">
                <a:solidFill>
                  <a:srgbClr val="3F5588"/>
                </a:solidFill>
                <a:effectLst/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pPr>
              <a:lnSpc>
                <a:spcPct val="90000"/>
              </a:lnSpc>
            </a:pPr>
            <a:r>
              <a:rPr lang="es-ES" sz="3200" dirty="0">
                <a:solidFill>
                  <a:srgbClr val="0A1D7A"/>
                </a:solidFill>
                <a:latin typeface="Gabarito" pitchFamily="2" charset="0"/>
              </a:rPr>
              <a:t>Dirección de Academia, Formación y Especialización Policial</a:t>
            </a:r>
          </a:p>
          <a:p>
            <a:pPr>
              <a:defRPr/>
            </a:pPr>
            <a:r>
              <a:rPr lang="es-ES_tradnl" sz="2400" dirty="0">
                <a:solidFill>
                  <a:srgbClr val="0A1D7A"/>
                </a:solidFill>
                <a:latin typeface="Gabarito" pitchFamily="2" charset="0"/>
              </a:rPr>
              <a:t>Área de Servicio Profesional de Carrera Policial</a:t>
            </a:r>
            <a:endParaRPr lang="es-ES" sz="2400" dirty="0">
              <a:solidFill>
                <a:srgbClr val="0A1D7A"/>
              </a:solidFill>
              <a:latin typeface="Gabarito" pitchFamily="2" charset="0"/>
            </a:endParaRPr>
          </a:p>
        </p:txBody>
      </p:sp>
      <p:graphicFrame>
        <p:nvGraphicFramePr>
          <p:cNvPr id="3" name="Diagrama 2"/>
          <p:cNvGraphicFramePr/>
          <p:nvPr>
            <p:extLst/>
          </p:nvPr>
        </p:nvGraphicFramePr>
        <p:xfrm>
          <a:off x="3411799" y="1915475"/>
          <a:ext cx="2320402" cy="408851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047606745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a 2"/>
          <p:cNvGraphicFramePr/>
          <p:nvPr>
            <p:extLst/>
          </p:nvPr>
        </p:nvGraphicFramePr>
        <p:xfrm>
          <a:off x="2100407" y="1897797"/>
          <a:ext cx="4895613" cy="444831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CuadroTexto 4"/>
          <p:cNvSpPr txBox="1"/>
          <p:nvPr/>
        </p:nvSpPr>
        <p:spPr bwMode="auto">
          <a:xfrm>
            <a:off x="157475" y="83674"/>
            <a:ext cx="6823306" cy="134806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4000" b="1" kern="1400" spc="-150">
                <a:solidFill>
                  <a:srgbClr val="3F5588"/>
                </a:solidFill>
                <a:effectLst/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pPr>
              <a:lnSpc>
                <a:spcPct val="90000"/>
              </a:lnSpc>
            </a:pPr>
            <a:r>
              <a:rPr lang="es-ES" sz="3200" dirty="0">
                <a:solidFill>
                  <a:srgbClr val="0A1D7A"/>
                </a:solidFill>
                <a:latin typeface="Gabarito" pitchFamily="2" charset="0"/>
              </a:rPr>
              <a:t>Dirección de Academia, Formación y Especialización Policial</a:t>
            </a:r>
          </a:p>
          <a:p>
            <a:pPr>
              <a:defRPr/>
            </a:pPr>
            <a:r>
              <a:rPr lang="es-ES_tradnl" sz="2400" dirty="0">
                <a:solidFill>
                  <a:srgbClr val="0A1D7A"/>
                </a:solidFill>
                <a:latin typeface="Gabarito" pitchFamily="2" charset="0"/>
              </a:rPr>
              <a:t>Coordinación Académica</a:t>
            </a:r>
          </a:p>
        </p:txBody>
      </p:sp>
    </p:spTree>
    <p:extLst>
      <p:ext uri="{BB962C8B-B14F-4D97-AF65-F5344CB8AC3E}">
        <p14:creationId xmlns:p14="http://schemas.microsoft.com/office/powerpoint/2010/main" val="3258439055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4"/>
          <p:cNvSpPr txBox="1"/>
          <p:nvPr/>
        </p:nvSpPr>
        <p:spPr bwMode="auto">
          <a:xfrm>
            <a:off x="158756" y="83674"/>
            <a:ext cx="6823306" cy="134806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4000" b="1" kern="1400" spc="-150">
                <a:solidFill>
                  <a:srgbClr val="3F5588"/>
                </a:solidFill>
                <a:effectLst/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pPr>
              <a:lnSpc>
                <a:spcPct val="90000"/>
              </a:lnSpc>
            </a:pPr>
            <a:r>
              <a:rPr lang="es-ES" sz="3200" dirty="0">
                <a:solidFill>
                  <a:srgbClr val="0A1D7A"/>
                </a:solidFill>
                <a:latin typeface="Gabarito" pitchFamily="2" charset="0"/>
              </a:rPr>
              <a:t>Dirección de Academia, Formación y Especialización Policial</a:t>
            </a:r>
          </a:p>
          <a:p>
            <a:pPr>
              <a:defRPr/>
            </a:pPr>
            <a:r>
              <a:rPr lang="es-ES_tradnl" sz="2400" dirty="0">
                <a:solidFill>
                  <a:srgbClr val="0A1D7A"/>
                </a:solidFill>
                <a:latin typeface="Gabarito" pitchFamily="2" charset="0"/>
              </a:rPr>
              <a:t>Coordinación Administrativa</a:t>
            </a:r>
          </a:p>
        </p:txBody>
      </p:sp>
      <p:graphicFrame>
        <p:nvGraphicFramePr>
          <p:cNvPr id="3" name="Diagrama 2"/>
          <p:cNvGraphicFramePr/>
          <p:nvPr>
            <p:extLst/>
          </p:nvPr>
        </p:nvGraphicFramePr>
        <p:xfrm>
          <a:off x="332764" y="1615809"/>
          <a:ext cx="8617180" cy="48585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764507558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uadroTexto 6"/>
          <p:cNvSpPr txBox="1"/>
          <p:nvPr/>
        </p:nvSpPr>
        <p:spPr>
          <a:xfrm>
            <a:off x="0" y="2636451"/>
            <a:ext cx="8738558" cy="15881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MX"/>
            </a:defPPr>
            <a:lvl1pPr marR="0" lvl="0" indent="0" algn="ctr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5400" b="1" i="0" u="none" strike="noStrike" cap="none" spc="-150" normalizeH="0" baseline="0">
                <a:ln>
                  <a:noFill/>
                </a:ln>
                <a:solidFill>
                  <a:srgbClr val="0A1D7A"/>
                </a:solidFill>
                <a:effectLst/>
                <a:uLnTx/>
                <a:uFillTx/>
                <a:latin typeface="Gabarito" pitchFamily="2" charset="0"/>
                <a:cs typeface="Arial"/>
              </a:defRPr>
            </a:lvl1pPr>
            <a:lvl2pPr defTabSz="914400"/>
            <a:lvl3pPr defTabSz="914400"/>
            <a:lvl4pPr defTabSz="914400"/>
            <a:lvl5pPr defTabSz="914400"/>
            <a:lvl6pPr defTabSz="914400"/>
            <a:lvl7pPr defTabSz="914400"/>
            <a:lvl8pPr defTabSz="914400"/>
            <a:lvl9pPr defTabSz="914400"/>
          </a:lstStyle>
          <a:p>
            <a:r>
              <a:rPr lang="es-ES_tradnl" dirty="0"/>
              <a:t>Dirección Administrativa y de Enlace Municipal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4136905172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4216493034"/>
              </p:ext>
            </p:extLst>
          </p:nvPr>
        </p:nvGraphicFramePr>
        <p:xfrm>
          <a:off x="209619" y="1164567"/>
          <a:ext cx="8848115" cy="53295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CuadroTexto 4"/>
          <p:cNvSpPr txBox="1"/>
          <p:nvPr/>
        </p:nvSpPr>
        <p:spPr bwMode="auto">
          <a:xfrm>
            <a:off x="158756" y="83674"/>
            <a:ext cx="6823306" cy="978729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4000" b="1" kern="1400" spc="-150">
                <a:solidFill>
                  <a:srgbClr val="3F5588"/>
                </a:solidFill>
                <a:effectLst/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pPr>
              <a:lnSpc>
                <a:spcPct val="90000"/>
              </a:lnSpc>
            </a:pPr>
            <a:r>
              <a:rPr lang="es-ES" sz="3200" dirty="0">
                <a:solidFill>
                  <a:srgbClr val="0A1D7A"/>
                </a:solidFill>
                <a:latin typeface="Gabarito" pitchFamily="2" charset="0"/>
              </a:rPr>
              <a:t>Dirección Administrativa y de Enlace Municipal</a:t>
            </a:r>
          </a:p>
        </p:txBody>
      </p:sp>
    </p:spTree>
    <p:extLst>
      <p:ext uri="{BB962C8B-B14F-4D97-AF65-F5344CB8AC3E}">
        <p14:creationId xmlns:p14="http://schemas.microsoft.com/office/powerpoint/2010/main" val="4229025733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1815956072"/>
              </p:ext>
            </p:extLst>
          </p:nvPr>
        </p:nvGraphicFramePr>
        <p:xfrm>
          <a:off x="1580743" y="1940259"/>
          <a:ext cx="5768961" cy="42276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CuadroTexto 4"/>
          <p:cNvSpPr txBox="1"/>
          <p:nvPr/>
        </p:nvSpPr>
        <p:spPr bwMode="auto">
          <a:xfrm>
            <a:off x="158756" y="75048"/>
            <a:ext cx="6823306" cy="1717393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4000" b="1" kern="1400" spc="-150">
                <a:solidFill>
                  <a:srgbClr val="3F5588"/>
                </a:solidFill>
                <a:effectLst/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pPr>
              <a:lnSpc>
                <a:spcPct val="90000"/>
              </a:lnSpc>
            </a:pPr>
            <a:r>
              <a:rPr lang="es-ES" sz="3200" dirty="0">
                <a:solidFill>
                  <a:srgbClr val="0A1D7A"/>
                </a:solidFill>
                <a:latin typeface="Gabarito" pitchFamily="2" charset="0"/>
              </a:rPr>
              <a:t>Dirección Administrativa y de Enlace Municipal</a:t>
            </a:r>
          </a:p>
          <a:p>
            <a:pPr>
              <a:defRPr/>
            </a:pPr>
            <a:r>
              <a:rPr lang="es-MX" sz="2400" dirty="0">
                <a:solidFill>
                  <a:srgbClr val="0A1D7A"/>
                </a:solidFill>
                <a:latin typeface="Gabarito" pitchFamily="2" charset="0"/>
              </a:rPr>
              <a:t>Coordinación General de la Dirección de Administración y Enlace</a:t>
            </a:r>
            <a:endParaRPr lang="es-ES" sz="2400" dirty="0">
              <a:solidFill>
                <a:srgbClr val="0A1D7A"/>
              </a:solidFill>
              <a:latin typeface="Gabarito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39638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4"/>
          <p:cNvSpPr txBox="1"/>
          <p:nvPr/>
        </p:nvSpPr>
        <p:spPr bwMode="auto">
          <a:xfrm>
            <a:off x="162981" y="24200"/>
            <a:ext cx="6823306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4000" b="1" kern="1400" spc="-150">
                <a:solidFill>
                  <a:srgbClr val="3F5588"/>
                </a:solidFill>
                <a:effectLst/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pPr lvl="0">
              <a:defRPr/>
            </a:pPr>
            <a:r>
              <a:rPr lang="es-ES" sz="3200" dirty="0">
                <a:solidFill>
                  <a:srgbClr val="0A1D7A"/>
                </a:solidFill>
                <a:latin typeface="Gabarito" pitchFamily="2" charset="0"/>
              </a:rPr>
              <a:t>Oficina de la Secretaría de Seguridad y Protección Ciudadana</a:t>
            </a:r>
          </a:p>
          <a:p>
            <a:pPr>
              <a:defRPr/>
            </a:pPr>
            <a:r>
              <a:rPr lang="es-ES_tradnl" sz="2400" dirty="0">
                <a:solidFill>
                  <a:srgbClr val="0A1D7A"/>
                </a:solidFill>
                <a:latin typeface="Gabarito" pitchFamily="2" charset="0"/>
              </a:rPr>
              <a:t>Coordinación de Asuntos Internos</a:t>
            </a:r>
            <a:endParaRPr lang="es-ES" sz="2400" dirty="0">
              <a:solidFill>
                <a:srgbClr val="0A1D7A"/>
              </a:solidFill>
              <a:latin typeface="Gabarito" pitchFamily="2" charset="0"/>
            </a:endParaRPr>
          </a:p>
        </p:txBody>
      </p:sp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2424695882"/>
              </p:ext>
            </p:extLst>
          </p:nvPr>
        </p:nvGraphicFramePr>
        <p:xfrm>
          <a:off x="1571943" y="1776055"/>
          <a:ext cx="6008024" cy="451539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129627127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4"/>
          <p:cNvSpPr txBox="1"/>
          <p:nvPr/>
        </p:nvSpPr>
        <p:spPr bwMode="auto">
          <a:xfrm>
            <a:off x="158756" y="75048"/>
            <a:ext cx="6823306" cy="134806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4000" b="1" kern="1400" spc="-150">
                <a:solidFill>
                  <a:srgbClr val="3F5588"/>
                </a:solidFill>
                <a:effectLst/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pPr>
              <a:lnSpc>
                <a:spcPct val="90000"/>
              </a:lnSpc>
            </a:pPr>
            <a:r>
              <a:rPr lang="es-ES" sz="3200" dirty="0">
                <a:solidFill>
                  <a:srgbClr val="0A1D7A"/>
                </a:solidFill>
                <a:latin typeface="Gabarito" pitchFamily="2" charset="0"/>
              </a:rPr>
              <a:t>Dirección Administrativa y de Enlace Municipal</a:t>
            </a:r>
          </a:p>
          <a:p>
            <a:pPr>
              <a:defRPr/>
            </a:pPr>
            <a:r>
              <a:rPr lang="es-MX" sz="2400" dirty="0">
                <a:solidFill>
                  <a:srgbClr val="0A1D7A"/>
                </a:solidFill>
                <a:latin typeface="Gabarito" pitchFamily="2" charset="0"/>
              </a:rPr>
              <a:t>Jefatura de Gimnasio</a:t>
            </a:r>
            <a:endParaRPr lang="es-ES" sz="2400" dirty="0">
              <a:solidFill>
                <a:srgbClr val="0A1D7A"/>
              </a:solidFill>
              <a:latin typeface="Gabarito" pitchFamily="2" charset="0"/>
            </a:endParaRPr>
          </a:p>
        </p:txBody>
      </p:sp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3847072271"/>
              </p:ext>
            </p:extLst>
          </p:nvPr>
        </p:nvGraphicFramePr>
        <p:xfrm>
          <a:off x="1544128" y="1492370"/>
          <a:ext cx="6323163" cy="45369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077723956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4"/>
          <p:cNvSpPr txBox="1"/>
          <p:nvPr/>
        </p:nvSpPr>
        <p:spPr bwMode="auto">
          <a:xfrm>
            <a:off x="158756" y="83674"/>
            <a:ext cx="6823306" cy="134806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4000" b="1" kern="1400" spc="-150">
                <a:solidFill>
                  <a:srgbClr val="3F5588"/>
                </a:solidFill>
                <a:effectLst/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pPr>
              <a:lnSpc>
                <a:spcPct val="90000"/>
              </a:lnSpc>
            </a:pPr>
            <a:r>
              <a:rPr lang="es-ES" sz="3200" dirty="0">
                <a:solidFill>
                  <a:srgbClr val="0A1D7A"/>
                </a:solidFill>
                <a:latin typeface="Gabarito" pitchFamily="2" charset="0"/>
              </a:rPr>
              <a:t>Dirección Administrativa y de Enlace Municipal</a:t>
            </a:r>
          </a:p>
          <a:p>
            <a:pPr>
              <a:defRPr/>
            </a:pPr>
            <a:r>
              <a:rPr lang="es-MX" sz="2400" dirty="0">
                <a:solidFill>
                  <a:srgbClr val="0A1D7A"/>
                </a:solidFill>
                <a:latin typeface="Gabarito" pitchFamily="2" charset="0"/>
              </a:rPr>
              <a:t>Jefatura de Cocina</a:t>
            </a:r>
            <a:endParaRPr lang="es-ES" sz="2400" dirty="0">
              <a:solidFill>
                <a:srgbClr val="0A1D7A"/>
              </a:solidFill>
              <a:latin typeface="Gabarito" pitchFamily="2" charset="0"/>
            </a:endParaRPr>
          </a:p>
        </p:txBody>
      </p:sp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2629388902"/>
              </p:ext>
            </p:extLst>
          </p:nvPr>
        </p:nvGraphicFramePr>
        <p:xfrm>
          <a:off x="3411799" y="1915475"/>
          <a:ext cx="2320402" cy="408851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228270456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4"/>
          <p:cNvSpPr txBox="1"/>
          <p:nvPr/>
        </p:nvSpPr>
        <p:spPr bwMode="auto">
          <a:xfrm>
            <a:off x="158756" y="92300"/>
            <a:ext cx="6823306" cy="134806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4000" b="1" kern="1400" spc="-150">
                <a:solidFill>
                  <a:srgbClr val="3F5588"/>
                </a:solidFill>
                <a:effectLst/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pPr>
              <a:lnSpc>
                <a:spcPct val="90000"/>
              </a:lnSpc>
            </a:pPr>
            <a:r>
              <a:rPr lang="es-ES" sz="3200" dirty="0">
                <a:solidFill>
                  <a:srgbClr val="0A1D7A"/>
                </a:solidFill>
                <a:latin typeface="Gabarito" pitchFamily="2" charset="0"/>
              </a:rPr>
              <a:t>Dirección Administrativa y de Enlace Municipal</a:t>
            </a:r>
          </a:p>
          <a:p>
            <a:pPr>
              <a:defRPr/>
            </a:pPr>
            <a:r>
              <a:rPr lang="es-MX" altLang="es-MX" sz="2400" dirty="0">
                <a:solidFill>
                  <a:srgbClr val="0A1D7A"/>
                </a:solidFill>
                <a:latin typeface="Gabarito" pitchFamily="2" charset="0"/>
              </a:rPr>
              <a:t>Coordinación de Recursos Humanos</a:t>
            </a:r>
            <a:endParaRPr lang="es-ES" sz="2400" dirty="0">
              <a:solidFill>
                <a:srgbClr val="0A1D7A"/>
              </a:solidFill>
              <a:latin typeface="Gabarito" pitchFamily="2" charset="0"/>
            </a:endParaRPr>
          </a:p>
        </p:txBody>
      </p:sp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184352599"/>
              </p:ext>
            </p:extLst>
          </p:nvPr>
        </p:nvGraphicFramePr>
        <p:xfrm>
          <a:off x="1536545" y="1610435"/>
          <a:ext cx="6133499" cy="503856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362096179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4"/>
          <p:cNvSpPr txBox="1"/>
          <p:nvPr/>
        </p:nvSpPr>
        <p:spPr bwMode="auto">
          <a:xfrm>
            <a:off x="158756" y="100926"/>
            <a:ext cx="6823306" cy="134806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4000" b="1" kern="1400" spc="-150">
                <a:solidFill>
                  <a:srgbClr val="3F5588"/>
                </a:solidFill>
                <a:effectLst/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pPr>
              <a:lnSpc>
                <a:spcPct val="90000"/>
              </a:lnSpc>
            </a:pPr>
            <a:r>
              <a:rPr lang="es-ES" sz="3200" dirty="0">
                <a:solidFill>
                  <a:srgbClr val="0A1D7A"/>
                </a:solidFill>
                <a:latin typeface="Gabarito" pitchFamily="2" charset="0"/>
              </a:rPr>
              <a:t>Dirección Administrativa y de Enlace Municipal</a:t>
            </a:r>
          </a:p>
          <a:p>
            <a:pPr>
              <a:defRPr/>
            </a:pPr>
            <a:r>
              <a:rPr lang="es-MX" altLang="es-MX" sz="2400" dirty="0">
                <a:solidFill>
                  <a:srgbClr val="0A1D7A"/>
                </a:solidFill>
                <a:latin typeface="Gabarito" pitchFamily="2" charset="0"/>
              </a:rPr>
              <a:t>Coordinación de Recursos Federales</a:t>
            </a:r>
            <a:endParaRPr lang="es-ES" sz="2400" dirty="0">
              <a:solidFill>
                <a:srgbClr val="0A1D7A"/>
              </a:solidFill>
              <a:latin typeface="Gabarito" pitchFamily="2" charset="0"/>
            </a:endParaRPr>
          </a:p>
        </p:txBody>
      </p:sp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2905871670"/>
              </p:ext>
            </p:extLst>
          </p:nvPr>
        </p:nvGraphicFramePr>
        <p:xfrm>
          <a:off x="1310181" y="1787860"/>
          <a:ext cx="6414450" cy="45037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865357351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4"/>
          <p:cNvSpPr txBox="1"/>
          <p:nvPr/>
        </p:nvSpPr>
        <p:spPr bwMode="auto">
          <a:xfrm>
            <a:off x="158756" y="92300"/>
            <a:ext cx="6823306" cy="134806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4000" b="1" kern="1400" spc="-150">
                <a:solidFill>
                  <a:srgbClr val="3F5588"/>
                </a:solidFill>
                <a:effectLst/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pPr>
              <a:lnSpc>
                <a:spcPct val="90000"/>
              </a:lnSpc>
            </a:pPr>
            <a:r>
              <a:rPr lang="es-ES" sz="3200" dirty="0">
                <a:solidFill>
                  <a:srgbClr val="0A1D7A"/>
                </a:solidFill>
                <a:latin typeface="Gabarito" pitchFamily="2" charset="0"/>
              </a:rPr>
              <a:t>Dirección Administrativa y de Enlace Municipal</a:t>
            </a:r>
          </a:p>
          <a:p>
            <a:pPr>
              <a:defRPr/>
            </a:pPr>
            <a:r>
              <a:rPr lang="es-MX" altLang="es-MX" sz="2400" dirty="0">
                <a:solidFill>
                  <a:srgbClr val="0A1D7A"/>
                </a:solidFill>
                <a:latin typeface="Gabarito" pitchFamily="2" charset="0"/>
              </a:rPr>
              <a:t>Coordinación de Recursos Materiales</a:t>
            </a:r>
            <a:endParaRPr lang="es-ES" sz="2400" dirty="0">
              <a:solidFill>
                <a:srgbClr val="0A1D7A"/>
              </a:solidFill>
              <a:latin typeface="Gabarito" pitchFamily="2" charset="0"/>
            </a:endParaRPr>
          </a:p>
        </p:txBody>
      </p:sp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4286791969"/>
              </p:ext>
            </p:extLst>
          </p:nvPr>
        </p:nvGraphicFramePr>
        <p:xfrm>
          <a:off x="2219094" y="1974765"/>
          <a:ext cx="4699287" cy="42276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69114688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4"/>
          <p:cNvSpPr txBox="1"/>
          <p:nvPr/>
        </p:nvSpPr>
        <p:spPr bwMode="auto">
          <a:xfrm>
            <a:off x="158756" y="83674"/>
            <a:ext cx="6823306" cy="134806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4000" b="1" kern="1400" spc="-150">
                <a:solidFill>
                  <a:srgbClr val="3F5588"/>
                </a:solidFill>
                <a:effectLst/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pPr>
              <a:lnSpc>
                <a:spcPct val="90000"/>
              </a:lnSpc>
            </a:pPr>
            <a:r>
              <a:rPr lang="es-ES" sz="3200" dirty="0">
                <a:solidFill>
                  <a:srgbClr val="0A1D7A"/>
                </a:solidFill>
                <a:latin typeface="Gabarito" pitchFamily="2" charset="0"/>
              </a:rPr>
              <a:t>Dirección Administrativa y de Enlace Municipal</a:t>
            </a:r>
          </a:p>
          <a:p>
            <a:pPr>
              <a:defRPr/>
            </a:pPr>
            <a:r>
              <a:rPr lang="es-MX" altLang="es-MX" sz="2400" dirty="0">
                <a:solidFill>
                  <a:srgbClr val="0A1D7A"/>
                </a:solidFill>
                <a:latin typeface="Gabarito" pitchFamily="2" charset="0"/>
              </a:rPr>
              <a:t>Jefatura de Mantenimiento de Edificios</a:t>
            </a:r>
            <a:endParaRPr lang="es-ES" sz="2400" dirty="0">
              <a:solidFill>
                <a:srgbClr val="0A1D7A"/>
              </a:solidFill>
              <a:latin typeface="Gabarito" pitchFamily="2" charset="0"/>
            </a:endParaRPr>
          </a:p>
        </p:txBody>
      </p:sp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2272440934"/>
              </p:ext>
            </p:extLst>
          </p:nvPr>
        </p:nvGraphicFramePr>
        <p:xfrm>
          <a:off x="332764" y="1615809"/>
          <a:ext cx="8617180" cy="48585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838951592"/>
      </p:ext>
    </p:extLst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4"/>
          <p:cNvSpPr txBox="1"/>
          <p:nvPr/>
        </p:nvSpPr>
        <p:spPr bwMode="auto">
          <a:xfrm>
            <a:off x="158590" y="91802"/>
            <a:ext cx="6823306" cy="134806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4000" b="1" kern="1400" spc="-150">
                <a:solidFill>
                  <a:srgbClr val="3F5588"/>
                </a:solidFill>
                <a:effectLst/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pPr>
              <a:lnSpc>
                <a:spcPct val="90000"/>
              </a:lnSpc>
            </a:pPr>
            <a:r>
              <a:rPr lang="es-ES" sz="3200" dirty="0">
                <a:solidFill>
                  <a:srgbClr val="0A1D7A"/>
                </a:solidFill>
                <a:latin typeface="Gabarito" pitchFamily="2" charset="0"/>
              </a:rPr>
              <a:t>Dirección Administrativa y de Enlace Municipal</a:t>
            </a:r>
          </a:p>
          <a:p>
            <a:pPr>
              <a:defRPr/>
            </a:pPr>
            <a:r>
              <a:rPr lang="es-MX" sz="2400" dirty="0">
                <a:solidFill>
                  <a:srgbClr val="0A1D7A"/>
                </a:solidFill>
                <a:latin typeface="Gabarito" pitchFamily="2" charset="0"/>
              </a:rPr>
              <a:t>Jefatura de Almacén</a:t>
            </a:r>
            <a:endParaRPr lang="es-ES" sz="2400" dirty="0">
              <a:solidFill>
                <a:srgbClr val="0A1D7A"/>
              </a:solidFill>
              <a:latin typeface="Gabarito" pitchFamily="2" charset="0"/>
            </a:endParaRPr>
          </a:p>
        </p:txBody>
      </p:sp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2706108971"/>
              </p:ext>
            </p:extLst>
          </p:nvPr>
        </p:nvGraphicFramePr>
        <p:xfrm>
          <a:off x="2050271" y="2326168"/>
          <a:ext cx="5030931" cy="28430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143666634"/>
      </p:ext>
    </p:extLst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4"/>
          <p:cNvSpPr txBox="1"/>
          <p:nvPr/>
        </p:nvSpPr>
        <p:spPr bwMode="auto">
          <a:xfrm>
            <a:off x="158756" y="92300"/>
            <a:ext cx="6823306" cy="134806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4000" b="1" kern="1400" spc="-150">
                <a:solidFill>
                  <a:srgbClr val="3F5588"/>
                </a:solidFill>
                <a:effectLst/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pPr>
              <a:lnSpc>
                <a:spcPct val="90000"/>
              </a:lnSpc>
            </a:pPr>
            <a:r>
              <a:rPr lang="es-ES" sz="3200" dirty="0">
                <a:solidFill>
                  <a:srgbClr val="0A1D7A"/>
                </a:solidFill>
                <a:latin typeface="Gabarito" pitchFamily="2" charset="0"/>
              </a:rPr>
              <a:t>Dirección Administrativa y de Enlace Municipal</a:t>
            </a:r>
          </a:p>
          <a:p>
            <a:pPr>
              <a:defRPr/>
            </a:pPr>
            <a:r>
              <a:rPr lang="es-MX" altLang="es-MX" sz="2400" dirty="0">
                <a:solidFill>
                  <a:srgbClr val="0A1D7A"/>
                </a:solidFill>
                <a:latin typeface="Gabarito" pitchFamily="2" charset="0"/>
              </a:rPr>
              <a:t>Coordinación Administrativa</a:t>
            </a:r>
            <a:endParaRPr lang="es-ES" sz="2400" dirty="0">
              <a:solidFill>
                <a:srgbClr val="0A1D7A"/>
              </a:solidFill>
              <a:latin typeface="Gabarito" pitchFamily="2" charset="0"/>
            </a:endParaRPr>
          </a:p>
        </p:txBody>
      </p:sp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1213579421"/>
              </p:ext>
            </p:extLst>
          </p:nvPr>
        </p:nvGraphicFramePr>
        <p:xfrm>
          <a:off x="2219094" y="1974765"/>
          <a:ext cx="4699287" cy="42276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868479644"/>
      </p:ext>
    </p:extLst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4"/>
          <p:cNvSpPr txBox="1"/>
          <p:nvPr/>
        </p:nvSpPr>
        <p:spPr bwMode="auto">
          <a:xfrm>
            <a:off x="158756" y="83674"/>
            <a:ext cx="6823306" cy="134806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4000" b="1" kern="1400" spc="-150">
                <a:solidFill>
                  <a:srgbClr val="3F5588"/>
                </a:solidFill>
                <a:effectLst/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pPr>
              <a:lnSpc>
                <a:spcPct val="90000"/>
              </a:lnSpc>
            </a:pPr>
            <a:r>
              <a:rPr lang="es-ES" sz="3200" dirty="0">
                <a:solidFill>
                  <a:srgbClr val="0A1D7A"/>
                </a:solidFill>
                <a:latin typeface="Gabarito" pitchFamily="2" charset="0"/>
              </a:rPr>
              <a:t>Dirección Administrativa y de Enlace Municipal</a:t>
            </a:r>
          </a:p>
          <a:p>
            <a:pPr>
              <a:defRPr/>
            </a:pPr>
            <a:r>
              <a:rPr lang="es-MX" altLang="es-MX" sz="2400" dirty="0">
                <a:solidFill>
                  <a:srgbClr val="0A1D7A"/>
                </a:solidFill>
                <a:latin typeface="Gabarito" pitchFamily="2" charset="0"/>
              </a:rPr>
              <a:t>Jefatura de Mantenimiento Vehicular</a:t>
            </a:r>
            <a:endParaRPr lang="es-ES" sz="2400" dirty="0">
              <a:solidFill>
                <a:srgbClr val="0A1D7A"/>
              </a:solidFill>
              <a:latin typeface="Gabarito" pitchFamily="2" charset="0"/>
            </a:endParaRPr>
          </a:p>
        </p:txBody>
      </p:sp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1447131205"/>
              </p:ext>
            </p:extLst>
          </p:nvPr>
        </p:nvGraphicFramePr>
        <p:xfrm>
          <a:off x="517585" y="2273362"/>
          <a:ext cx="8264105" cy="318970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763834510"/>
      </p:ext>
    </p:extLst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4"/>
          <p:cNvSpPr txBox="1"/>
          <p:nvPr/>
        </p:nvSpPr>
        <p:spPr bwMode="auto">
          <a:xfrm>
            <a:off x="158590" y="83093"/>
            <a:ext cx="6823306" cy="134806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4000" b="1" kern="1400" spc="-150">
                <a:solidFill>
                  <a:srgbClr val="3F5588"/>
                </a:solidFill>
                <a:effectLst/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pPr>
              <a:lnSpc>
                <a:spcPct val="90000"/>
              </a:lnSpc>
            </a:pPr>
            <a:r>
              <a:rPr lang="es-ES" sz="3200" dirty="0">
                <a:solidFill>
                  <a:srgbClr val="0A1D7A"/>
                </a:solidFill>
                <a:latin typeface="Gabarito" pitchFamily="2" charset="0"/>
              </a:rPr>
              <a:t>Dirección Administrativa y de Enlace Municipal</a:t>
            </a:r>
          </a:p>
          <a:p>
            <a:pPr>
              <a:defRPr/>
            </a:pPr>
            <a:r>
              <a:rPr lang="es-MX" altLang="es-MX" sz="2400" dirty="0">
                <a:solidFill>
                  <a:srgbClr val="0A1D7A"/>
                </a:solidFill>
                <a:latin typeface="Gabarito" pitchFamily="2" charset="0"/>
              </a:rPr>
              <a:t>Área de Patrimonio</a:t>
            </a:r>
            <a:endParaRPr lang="es-ES" sz="2400" dirty="0">
              <a:solidFill>
                <a:srgbClr val="0A1D7A"/>
              </a:solidFill>
              <a:latin typeface="Gabarito" pitchFamily="2" charset="0"/>
            </a:endParaRPr>
          </a:p>
        </p:txBody>
      </p:sp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4241241905"/>
              </p:ext>
            </p:extLst>
          </p:nvPr>
        </p:nvGraphicFramePr>
        <p:xfrm>
          <a:off x="2133819" y="2208734"/>
          <a:ext cx="4876362" cy="33800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8595111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uadroTexto 6"/>
          <p:cNvSpPr txBox="1"/>
          <p:nvPr/>
        </p:nvSpPr>
        <p:spPr>
          <a:xfrm>
            <a:off x="0" y="3002526"/>
            <a:ext cx="8729932" cy="8402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ES"/>
            </a:defPPr>
            <a:lvl1pPr marR="0" lvl="0" indent="0" algn="ctr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5400" b="1" i="0" u="none" strike="noStrike" cap="none" spc="-150" normalizeH="0" baseline="0">
                <a:ln>
                  <a:noFill/>
                </a:ln>
                <a:solidFill>
                  <a:srgbClr val="0A1D7A"/>
                </a:solidFill>
                <a:effectLst/>
                <a:uLnTx/>
                <a:uFillTx/>
                <a:latin typeface="Gabarito" pitchFamily="2" charset="0"/>
                <a:cs typeface="Arial"/>
              </a:defRPr>
            </a:lvl1pPr>
            <a:lvl2pPr defTabSz="914400"/>
            <a:lvl3pPr defTabSz="914400"/>
            <a:lvl4pPr defTabSz="914400"/>
            <a:lvl5pPr defTabSz="914400"/>
            <a:lvl6pPr defTabSz="914400"/>
            <a:lvl7pPr defTabSz="914400"/>
            <a:lvl8pPr defTabSz="914400"/>
            <a:lvl9pPr defTabSz="914400"/>
          </a:lstStyle>
          <a:p>
            <a:r>
              <a:rPr lang="es-ES_tradnl" dirty="0"/>
              <a:t>Comisaría en Jefe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819103999"/>
      </p:ext>
    </p:extLst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4">
            <a:extLst>
              <a:ext uri="{FF2B5EF4-FFF2-40B4-BE49-F238E27FC236}">
                <a16:creationId xmlns:a16="http://schemas.microsoft.com/office/drawing/2014/main" id="{01176771-C5B5-1848-B2C2-3F9D13320080}"/>
              </a:ext>
            </a:extLst>
          </p:cNvPr>
          <p:cNvSpPr txBox="1"/>
          <p:nvPr/>
        </p:nvSpPr>
        <p:spPr bwMode="auto">
          <a:xfrm>
            <a:off x="176008" y="144056"/>
            <a:ext cx="6823306" cy="134806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4000" b="1" kern="1400" spc="-150">
                <a:solidFill>
                  <a:srgbClr val="3F5588"/>
                </a:solidFill>
                <a:effectLst/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pPr>
              <a:lnSpc>
                <a:spcPct val="90000"/>
              </a:lnSpc>
            </a:pPr>
            <a:r>
              <a:rPr lang="es-ES" sz="3200" dirty="0">
                <a:solidFill>
                  <a:srgbClr val="0A1D7A"/>
                </a:solidFill>
                <a:latin typeface="Gabarito" pitchFamily="2" charset="0"/>
              </a:rPr>
              <a:t>Dirección Administrativa y de Enlace Municipal</a:t>
            </a:r>
          </a:p>
          <a:p>
            <a:pPr>
              <a:defRPr/>
            </a:pPr>
            <a:r>
              <a:rPr lang="es-MX" altLang="es-MX" sz="2400" dirty="0">
                <a:solidFill>
                  <a:srgbClr val="0A1D7A"/>
                </a:solidFill>
                <a:latin typeface="Gabarito" pitchFamily="2" charset="0"/>
              </a:rPr>
              <a:t>Coordinación de Recursos Financieros</a:t>
            </a:r>
            <a:endParaRPr lang="es-ES" sz="2400" dirty="0">
              <a:solidFill>
                <a:srgbClr val="0A1D7A"/>
              </a:solidFill>
              <a:latin typeface="Gabarito" pitchFamily="2" charset="0"/>
            </a:endParaRPr>
          </a:p>
        </p:txBody>
      </p:sp>
      <p:graphicFrame>
        <p:nvGraphicFramePr>
          <p:cNvPr id="4" name="Diagrama 3">
            <a:extLst>
              <a:ext uri="{FF2B5EF4-FFF2-40B4-BE49-F238E27FC236}">
                <a16:creationId xmlns:a16="http://schemas.microsoft.com/office/drawing/2014/main" id="{E6807B36-4E97-3DC1-DDC7-97803781702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150608425"/>
              </p:ext>
            </p:extLst>
          </p:nvPr>
        </p:nvGraphicFramePr>
        <p:xfrm>
          <a:off x="3272625" y="1629978"/>
          <a:ext cx="2623080" cy="49347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125950909"/>
      </p:ext>
    </p:extLst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4">
            <a:extLst>
              <a:ext uri="{FF2B5EF4-FFF2-40B4-BE49-F238E27FC236}">
                <a16:creationId xmlns:a16="http://schemas.microsoft.com/office/drawing/2014/main" id="{01176771-C5B5-1848-B2C2-3F9D13320080}"/>
              </a:ext>
            </a:extLst>
          </p:cNvPr>
          <p:cNvSpPr txBox="1"/>
          <p:nvPr/>
        </p:nvSpPr>
        <p:spPr bwMode="auto">
          <a:xfrm>
            <a:off x="176008" y="144056"/>
            <a:ext cx="6823306" cy="1717393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4000" b="1" kern="1400" spc="-150">
                <a:solidFill>
                  <a:srgbClr val="3F5588"/>
                </a:solidFill>
                <a:effectLst/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pPr>
              <a:lnSpc>
                <a:spcPct val="90000"/>
              </a:lnSpc>
            </a:pPr>
            <a:r>
              <a:rPr lang="es-ES" sz="3200" dirty="0">
                <a:solidFill>
                  <a:srgbClr val="0A1D7A"/>
                </a:solidFill>
                <a:latin typeface="Gabarito" pitchFamily="2" charset="0"/>
              </a:rPr>
              <a:t>Dirección Administrativa y de Enlace Municipal</a:t>
            </a:r>
          </a:p>
          <a:p>
            <a:pPr>
              <a:defRPr/>
            </a:pPr>
            <a:r>
              <a:rPr lang="es-MX" altLang="es-MX" sz="2400" dirty="0">
                <a:solidFill>
                  <a:srgbClr val="0A1D7A"/>
                </a:solidFill>
                <a:latin typeface="Gabarito" pitchFamily="2" charset="0"/>
              </a:rPr>
              <a:t>Coordinación </a:t>
            </a:r>
            <a:r>
              <a:rPr lang="es-ES" altLang="es-MX" sz="2400" dirty="0">
                <a:solidFill>
                  <a:srgbClr val="0A1D7A"/>
                </a:solidFill>
                <a:latin typeface="Gabarito" pitchFamily="2" charset="0"/>
              </a:rPr>
              <a:t>de Unidad de Integridad y Bienestar Policial</a:t>
            </a:r>
          </a:p>
        </p:txBody>
      </p:sp>
      <p:graphicFrame>
        <p:nvGraphicFramePr>
          <p:cNvPr id="4" name="Diagrama 3">
            <a:extLst>
              <a:ext uri="{FF2B5EF4-FFF2-40B4-BE49-F238E27FC236}">
                <a16:creationId xmlns:a16="http://schemas.microsoft.com/office/drawing/2014/main" id="{E6807B36-4E97-3DC1-DDC7-97803781702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134078061"/>
              </p:ext>
            </p:extLst>
          </p:nvPr>
        </p:nvGraphicFramePr>
        <p:xfrm>
          <a:off x="2355011" y="1733495"/>
          <a:ext cx="4451230" cy="47258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652591855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Diseño personalizado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35497</TotalTime>
  <Words>2291</Words>
  <Application>Microsoft Office PowerPoint</Application>
  <PresentationFormat>Presentación en pantalla (4:3)</PresentationFormat>
  <Paragraphs>703</Paragraphs>
  <Slides>91</Slides>
  <Notes>11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91</vt:i4>
      </vt:variant>
    </vt:vector>
  </HeadingPairs>
  <TitlesOfParts>
    <vt:vector size="99" baseType="lpstr">
      <vt:lpstr>MS Gothic</vt:lpstr>
      <vt:lpstr>Arial</vt:lpstr>
      <vt:lpstr>Arial Narrow</vt:lpstr>
      <vt:lpstr>Calibri</vt:lpstr>
      <vt:lpstr>Calibri Light</vt:lpstr>
      <vt:lpstr>Gabarito</vt:lpstr>
      <vt:lpstr>Tema de Office</vt:lpstr>
      <vt:lpstr>Diseño personalizado</vt:lpstr>
      <vt:lpstr>Presentación de PowerPoint</vt:lpstr>
      <vt:lpstr>Secretaría de Seguridad y Protección Ciudadana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jACINTO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usuario melendez</dc:creator>
  <cp:lastModifiedBy>Amanda Nohemi Lopez Ortiz</cp:lastModifiedBy>
  <cp:revision>1967</cp:revision>
  <cp:lastPrinted>2024-11-07T15:09:15Z</cp:lastPrinted>
  <dcterms:created xsi:type="dcterms:W3CDTF">2015-12-30T00:24:58Z</dcterms:created>
  <dcterms:modified xsi:type="dcterms:W3CDTF">2026-03-06T21:56:10Z</dcterms:modified>
</cp:coreProperties>
</file>