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3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5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6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7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notesSlides/notesSlide8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9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10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11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2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98"/>
  </p:notesMasterIdLst>
  <p:handoutMasterIdLst>
    <p:handoutMasterId r:id="rId99"/>
  </p:handoutMasterIdLst>
  <p:sldIdLst>
    <p:sldId id="453" r:id="rId3"/>
    <p:sldId id="496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500" r:id="rId12"/>
    <p:sldId id="499" r:id="rId13"/>
    <p:sldId id="421" r:id="rId14"/>
    <p:sldId id="479" r:id="rId15"/>
    <p:sldId id="478" r:id="rId16"/>
    <p:sldId id="481" r:id="rId17"/>
    <p:sldId id="422" r:id="rId18"/>
    <p:sldId id="424" r:id="rId19"/>
    <p:sldId id="489" r:id="rId20"/>
    <p:sldId id="491" r:id="rId21"/>
    <p:sldId id="492" r:id="rId22"/>
    <p:sldId id="493" r:id="rId23"/>
    <p:sldId id="494" r:id="rId24"/>
    <p:sldId id="432" r:id="rId25"/>
    <p:sldId id="433" r:id="rId26"/>
    <p:sldId id="512" r:id="rId27"/>
    <p:sldId id="511" r:id="rId28"/>
    <p:sldId id="360" r:id="rId29"/>
    <p:sldId id="361" r:id="rId30"/>
    <p:sldId id="406" r:id="rId31"/>
    <p:sldId id="362" r:id="rId32"/>
    <p:sldId id="417" r:id="rId33"/>
    <p:sldId id="452" r:id="rId34"/>
    <p:sldId id="364" r:id="rId35"/>
    <p:sldId id="365" r:id="rId36"/>
    <p:sldId id="399" r:id="rId37"/>
    <p:sldId id="366" r:id="rId38"/>
    <p:sldId id="367" r:id="rId39"/>
    <p:sldId id="410" r:id="rId40"/>
    <p:sldId id="463" r:id="rId41"/>
    <p:sldId id="368" r:id="rId42"/>
    <p:sldId id="485" r:id="rId43"/>
    <p:sldId id="484" r:id="rId44"/>
    <p:sldId id="483" r:id="rId45"/>
    <p:sldId id="482" r:id="rId46"/>
    <p:sldId id="459" r:id="rId47"/>
    <p:sldId id="434" r:id="rId48"/>
    <p:sldId id="498" r:id="rId49"/>
    <p:sldId id="497" r:id="rId50"/>
    <p:sldId id="435" r:id="rId51"/>
    <p:sldId id="468" r:id="rId52"/>
    <p:sldId id="344" r:id="rId53"/>
    <p:sldId id="345" r:id="rId54"/>
    <p:sldId id="346" r:id="rId55"/>
    <p:sldId id="348" r:id="rId56"/>
    <p:sldId id="438" r:id="rId57"/>
    <p:sldId id="439" r:id="rId58"/>
    <p:sldId id="440" r:id="rId59"/>
    <p:sldId id="441" r:id="rId60"/>
    <p:sldId id="442" r:id="rId61"/>
    <p:sldId id="503" r:id="rId62"/>
    <p:sldId id="486" r:id="rId63"/>
    <p:sldId id="443" r:id="rId64"/>
    <p:sldId id="444" r:id="rId65"/>
    <p:sldId id="445" r:id="rId66"/>
    <p:sldId id="451" r:id="rId67"/>
    <p:sldId id="506" r:id="rId68"/>
    <p:sldId id="507" r:id="rId69"/>
    <p:sldId id="508" r:id="rId70"/>
    <p:sldId id="509" r:id="rId71"/>
    <p:sldId id="376" r:id="rId72"/>
    <p:sldId id="377" r:id="rId73"/>
    <p:sldId id="387" r:id="rId74"/>
    <p:sldId id="379" r:id="rId75"/>
    <p:sldId id="369" r:id="rId76"/>
    <p:sldId id="370" r:id="rId77"/>
    <p:sldId id="371" r:id="rId78"/>
    <p:sldId id="372" r:id="rId79"/>
    <p:sldId id="413" r:id="rId80"/>
    <p:sldId id="510" r:id="rId81"/>
    <p:sldId id="339" r:id="rId82"/>
    <p:sldId id="397" r:id="rId83"/>
    <p:sldId id="504" r:id="rId84"/>
    <p:sldId id="342" r:id="rId85"/>
    <p:sldId id="340" r:id="rId86"/>
    <p:sldId id="402" r:id="rId87"/>
    <p:sldId id="404" r:id="rId88"/>
    <p:sldId id="415" r:id="rId89"/>
    <p:sldId id="505" r:id="rId90"/>
    <p:sldId id="401" r:id="rId91"/>
    <p:sldId id="405" r:id="rId92"/>
    <p:sldId id="487" r:id="rId93"/>
    <p:sldId id="502" r:id="rId94"/>
    <p:sldId id="513" r:id="rId95"/>
    <p:sldId id="396" r:id="rId96"/>
    <p:sldId id="470" r:id="rId9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90" y="684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en Jefe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Inteligencia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</a:t>
          </a:r>
          <a:br>
            <a:rPr lang="es-ES" sz="1200" dirty="0">
              <a:solidFill>
                <a:srgbClr val="000000"/>
              </a:solidFill>
            </a:rPr>
          </a:br>
          <a:r>
            <a:rPr lang="es-ES" sz="1200" dirty="0">
              <a:solidFill>
                <a:srgbClr val="000000"/>
              </a:solidFill>
            </a:rPr>
            <a:t>de Policía</a:t>
          </a:r>
          <a:endParaRPr lang="es-ES" sz="1200" dirty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Comando, Control, Comunicaciones y Computo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ES" sz="1200" dirty="0"/>
            <a:t>Director(a) de Policía de Proximidad</a:t>
          </a:r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Tránsito</a:t>
          </a:r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r>
            <a:rPr lang="es-ES" sz="1200" dirty="0"/>
            <a:t>Director(a) de Policía de Operaciones Especiales</a:t>
          </a:r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9F468570-4790-4553-A8BD-D82D24CC6B59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dirty="0"/>
            <a:t> General </a:t>
          </a:r>
          <a:br>
            <a:rPr lang="es-ES" sz="1200" dirty="0"/>
          </a:br>
          <a:r>
            <a:rPr lang="es-ES" sz="1200" dirty="0"/>
            <a:t>de Investigación</a:t>
          </a:r>
        </a:p>
      </dgm:t>
    </dgm:pt>
    <dgm:pt modelId="{76258EA8-3B2A-4624-AE3B-3A5BFE397B39}" type="parTrans" cxnId="{181970FA-BF33-4332-A0BF-9953AFDF9BEA}">
      <dgm:prSet/>
      <dgm:spPr/>
      <dgm:t>
        <a:bodyPr/>
        <a:lstStyle/>
        <a:p>
          <a:endParaRPr lang="es-ES" sz="1200"/>
        </a:p>
      </dgm:t>
    </dgm:pt>
    <dgm:pt modelId="{AB5B4B2D-2D75-4948-9F5B-A67AEE43E54A}" type="sibTrans" cxnId="{181970FA-BF33-4332-A0BF-9953AFDF9BEA}">
      <dgm:prSet/>
      <dgm:spPr/>
      <dgm:t>
        <a:bodyPr/>
        <a:lstStyle/>
        <a:p>
          <a:endParaRPr lang="es-ES" sz="1200"/>
        </a:p>
      </dgm:t>
    </dgm:pt>
    <dgm:pt modelId="{F6B7CEBF-E678-4D62-BB6E-3E6E9AC45AB9}">
      <dgm:prSet custT="1"/>
      <dgm:spPr/>
      <dgm:t>
        <a:bodyPr/>
        <a:lstStyle/>
        <a:p>
          <a:r>
            <a:rPr lang="es-ES" sz="1200" dirty="0"/>
            <a:t>Director(a) de Policía de Investigación </a:t>
          </a:r>
        </a:p>
      </dgm:t>
    </dgm:pt>
    <dgm:pt modelId="{9A0005CA-9E62-471A-AFB4-F1260C89C46B}" type="parTrans" cxnId="{64697F65-F5E4-4B02-9EA9-264A7EE5EC1B}">
      <dgm:prSet/>
      <dgm:spPr/>
      <dgm:t>
        <a:bodyPr/>
        <a:lstStyle/>
        <a:p>
          <a:endParaRPr lang="es-ES" sz="1200"/>
        </a:p>
      </dgm:t>
    </dgm:pt>
    <dgm:pt modelId="{DE0B639C-4958-4A61-97D1-C394F732673B}" type="sibTrans" cxnId="{64697F65-F5E4-4B02-9EA9-264A7EE5EC1B}">
      <dgm:prSet/>
      <dgm:spPr/>
      <dgm:t>
        <a:bodyPr/>
        <a:lstStyle/>
        <a:p>
          <a:endParaRPr lang="es-ES" sz="1200"/>
        </a:p>
      </dgm:t>
    </dgm:pt>
    <dgm:pt modelId="{0681F87A-B75E-4B1C-AEB7-50056E4712BF}">
      <dgm:prSet custT="1"/>
      <dgm:spPr/>
      <dgm:t>
        <a:bodyPr/>
        <a:lstStyle/>
        <a:p>
          <a:r>
            <a:rPr lang="es-ES" sz="1200" dirty="0"/>
            <a:t>Director(a) de Análisis</a:t>
          </a:r>
        </a:p>
      </dgm:t>
    </dgm:pt>
    <dgm:pt modelId="{CCB57A11-B0E3-45CC-ACD1-34F7EDAD3DE3}" type="parTrans" cxnId="{0E9E2301-30B2-4A29-8A2A-C9E6962C40BC}">
      <dgm:prSet/>
      <dgm:spPr/>
      <dgm:t>
        <a:bodyPr/>
        <a:lstStyle/>
        <a:p>
          <a:endParaRPr lang="es-ES" sz="1200"/>
        </a:p>
      </dgm:t>
    </dgm:pt>
    <dgm:pt modelId="{41F10282-7AD5-41EA-984C-4F5C6FA4B3BD}" type="sibTrans" cxnId="{0E9E2301-30B2-4A29-8A2A-C9E6962C40BC}">
      <dgm:prSet/>
      <dgm:spPr/>
      <dgm:t>
        <a:bodyPr/>
        <a:lstStyle/>
        <a:p>
          <a:endParaRPr lang="es-ES" sz="1200"/>
        </a:p>
      </dgm:t>
    </dgm:pt>
    <dgm:pt modelId="{F4DE66EB-B29F-41A7-8ED5-605C70EB731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D8858DE5-1423-41CF-BE4D-EA9A2B5880AC}" type="parTrans" cxnId="{EA884B1E-D16E-4B21-A88E-05A42ED7596E}">
      <dgm:prSet/>
      <dgm:spPr/>
      <dgm:t>
        <a:bodyPr/>
        <a:lstStyle/>
        <a:p>
          <a:endParaRPr lang="es-ES" sz="1200"/>
        </a:p>
      </dgm:t>
    </dgm:pt>
    <dgm:pt modelId="{FCB11DFB-0B52-4353-8709-8CC663254152}" type="sibTrans" cxnId="{EA884B1E-D16E-4B21-A88E-05A42ED7596E}">
      <dgm:prSet/>
      <dgm:spPr/>
      <dgm:t>
        <a:bodyPr/>
        <a:lstStyle/>
        <a:p>
          <a:endParaRPr lang="es-ES" sz="1200"/>
        </a:p>
      </dgm:t>
    </dgm:pt>
    <dgm:pt modelId="{5C1847DF-B7A4-4A79-BE0E-6355F3EC30D2}" type="asst">
      <dgm:prSet custT="1"/>
      <dgm:spPr/>
      <dgm:t>
        <a:bodyPr/>
        <a:lstStyle/>
        <a:p>
          <a:r>
            <a:rPr lang="es-ES" sz="1200" dirty="0"/>
            <a:t>Director(a) de Academia, Formación y Especialización Policial</a:t>
          </a:r>
        </a:p>
      </dgm:t>
    </dgm:pt>
    <dgm:pt modelId="{0B8CFAEA-9D4F-45D1-93AE-CD054372AAE4}" type="parTrans" cxnId="{D02D3B90-EBD9-4345-A405-E918F94F20AC}">
      <dgm:prSet/>
      <dgm:spPr/>
      <dgm:t>
        <a:bodyPr/>
        <a:lstStyle/>
        <a:p>
          <a:endParaRPr lang="es-ES" sz="1200"/>
        </a:p>
      </dgm:t>
    </dgm:pt>
    <dgm:pt modelId="{5BF91DA8-4290-4B4D-86EB-05299508AC3C}" type="sibTrans" cxnId="{D02D3B90-EBD9-4345-A405-E918F94F20AC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70697" custLinFactNeighborY="-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53987" custLinFactNeighborY="43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4" custScaleX="142688" custScaleY="107016" custLinFactNeighborX="-43657" custLinFactNeighborY="44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4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5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5" custScaleX="124995" custScaleY="102139" custLinFactNeighborX="-57811" custLinFactNeighborY="2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5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5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5" custScaleX="124995" custScaleY="102139" custLinFactNeighborX="-57811" custLinFactNeighborY="5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5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5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5" custScaleX="124995" custScaleY="137492" custLinFactNeighborX="-57811" custLinFactNeighborY="-15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5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61A82463-FC84-4563-8C0D-86BD79C96A27}" type="pres">
      <dgm:prSet presAssocID="{76258EA8-3B2A-4624-AE3B-3A5BFE397B39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717E72B-5251-42C1-91F8-90420B995E27}" type="pres">
      <dgm:prSet presAssocID="{9F468570-4790-4553-A8BD-D82D24CC6B59}" presName="hierRoot2" presStyleCnt="0">
        <dgm:presLayoutVars>
          <dgm:hierBranch val="init"/>
        </dgm:presLayoutVars>
      </dgm:prSet>
      <dgm:spPr/>
    </dgm:pt>
    <dgm:pt modelId="{E7358734-2692-4466-B6E4-EC18CA19BA0E}" type="pres">
      <dgm:prSet presAssocID="{9F468570-4790-4553-A8BD-D82D24CC6B59}" presName="rootComposite" presStyleCnt="0"/>
      <dgm:spPr/>
    </dgm:pt>
    <dgm:pt modelId="{FBA7BDB1-91E2-4247-A4E8-97B75CB96E63}" type="pres">
      <dgm:prSet presAssocID="{9F468570-4790-4553-A8BD-D82D24CC6B59}" presName="rootText" presStyleLbl="node3" presStyleIdx="1" presStyleCnt="4" custScaleX="142688" custScaleY="107016" custLinFactNeighborX="-53697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3B1765-9425-4D34-A016-6A3D45B98E47}" type="pres">
      <dgm:prSet presAssocID="{9F468570-4790-4553-A8BD-D82D24CC6B59}" presName="rootConnector" presStyleLbl="node3" presStyleIdx="1" presStyleCnt="4"/>
      <dgm:spPr/>
      <dgm:t>
        <a:bodyPr/>
        <a:lstStyle/>
        <a:p>
          <a:endParaRPr lang="es-ES"/>
        </a:p>
      </dgm:t>
    </dgm:pt>
    <dgm:pt modelId="{332EC213-BA57-4ED9-B66E-68638BDA4D97}" type="pres">
      <dgm:prSet presAssocID="{9F468570-4790-4553-A8BD-D82D24CC6B59}" presName="hierChild4" presStyleCnt="0"/>
      <dgm:spPr/>
    </dgm:pt>
    <dgm:pt modelId="{F031CED0-4633-4A3D-B693-D5ED4C36BD78}" type="pres">
      <dgm:prSet presAssocID="{9A0005CA-9E62-471A-AFB4-F1260C89C46B}" presName="Name37" presStyleLbl="parChTrans1D4" presStyleIdx="3" presStyleCnt="5"/>
      <dgm:spPr/>
      <dgm:t>
        <a:bodyPr/>
        <a:lstStyle/>
        <a:p>
          <a:endParaRPr lang="es-ES"/>
        </a:p>
      </dgm:t>
    </dgm:pt>
    <dgm:pt modelId="{0462EA5C-477D-4AE4-9DBF-F8336B36A1DF}" type="pres">
      <dgm:prSet presAssocID="{F6B7CEBF-E678-4D62-BB6E-3E6E9AC45AB9}" presName="hierRoot2" presStyleCnt="0">
        <dgm:presLayoutVars>
          <dgm:hierBranch val="init"/>
        </dgm:presLayoutVars>
      </dgm:prSet>
      <dgm:spPr/>
    </dgm:pt>
    <dgm:pt modelId="{463CC16D-D3EC-4494-A85B-45DC42298941}" type="pres">
      <dgm:prSet presAssocID="{F6B7CEBF-E678-4D62-BB6E-3E6E9AC45AB9}" presName="rootComposite" presStyleCnt="0"/>
      <dgm:spPr/>
    </dgm:pt>
    <dgm:pt modelId="{1FF5DE20-848C-49FC-979F-B94FD4AF5559}" type="pres">
      <dgm:prSet presAssocID="{F6B7CEBF-E678-4D62-BB6E-3E6E9AC45AB9}" presName="rootText" presStyleLbl="node4" presStyleIdx="3" presStyleCnt="5" custScaleX="124995" custScaleY="102139" custLinFactNeighborX="-63953" custLinFactNeighborY="29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DA9B65-20D3-450B-9535-F477A8249519}" type="pres">
      <dgm:prSet presAssocID="{F6B7CEBF-E678-4D62-BB6E-3E6E9AC45AB9}" presName="rootConnector" presStyleLbl="node4" presStyleIdx="3" presStyleCnt="5"/>
      <dgm:spPr/>
      <dgm:t>
        <a:bodyPr/>
        <a:lstStyle/>
        <a:p>
          <a:endParaRPr lang="es-ES"/>
        </a:p>
      </dgm:t>
    </dgm:pt>
    <dgm:pt modelId="{1F7B4E04-6F09-4A17-8BD6-E14167FB3AB3}" type="pres">
      <dgm:prSet presAssocID="{F6B7CEBF-E678-4D62-BB6E-3E6E9AC45AB9}" presName="hierChild4" presStyleCnt="0"/>
      <dgm:spPr/>
    </dgm:pt>
    <dgm:pt modelId="{5262B276-0ED9-4E13-8421-57673A17FFDB}" type="pres">
      <dgm:prSet presAssocID="{F6B7CEBF-E678-4D62-BB6E-3E6E9AC45AB9}" presName="hierChild5" presStyleCnt="0"/>
      <dgm:spPr/>
    </dgm:pt>
    <dgm:pt modelId="{08FDEA60-C41D-4E4C-A55E-B64C419B035E}" type="pres">
      <dgm:prSet presAssocID="{CCB57A11-B0E3-45CC-ACD1-34F7EDAD3DE3}" presName="Name37" presStyleLbl="parChTrans1D4" presStyleIdx="4" presStyleCnt="5"/>
      <dgm:spPr/>
      <dgm:t>
        <a:bodyPr/>
        <a:lstStyle/>
        <a:p>
          <a:endParaRPr lang="es-ES"/>
        </a:p>
      </dgm:t>
    </dgm:pt>
    <dgm:pt modelId="{04E2B1D9-B5BC-486A-96CF-E8FFFD4BA0F0}" type="pres">
      <dgm:prSet presAssocID="{0681F87A-B75E-4B1C-AEB7-50056E4712BF}" presName="hierRoot2" presStyleCnt="0">
        <dgm:presLayoutVars>
          <dgm:hierBranch val="init"/>
        </dgm:presLayoutVars>
      </dgm:prSet>
      <dgm:spPr/>
    </dgm:pt>
    <dgm:pt modelId="{40BB45BC-CDB7-4734-86EF-DF4A6B9E74FE}" type="pres">
      <dgm:prSet presAssocID="{0681F87A-B75E-4B1C-AEB7-50056E4712BF}" presName="rootComposite" presStyleCnt="0"/>
      <dgm:spPr/>
    </dgm:pt>
    <dgm:pt modelId="{747D692C-BCC4-4138-8E77-17266B6704F2}" type="pres">
      <dgm:prSet presAssocID="{0681F87A-B75E-4B1C-AEB7-50056E4712BF}" presName="rootText" presStyleLbl="node4" presStyleIdx="4" presStyleCnt="5" custScaleX="124995" custScaleY="102139" custLinFactNeighborX="-63953" custLinFactNeighborY="7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310DFC-DA39-4AAA-8BA3-9C21A66B6A36}" type="pres">
      <dgm:prSet presAssocID="{0681F87A-B75E-4B1C-AEB7-50056E4712BF}" presName="rootConnector" presStyleLbl="node4" presStyleIdx="4" presStyleCnt="5"/>
      <dgm:spPr/>
      <dgm:t>
        <a:bodyPr/>
        <a:lstStyle/>
        <a:p>
          <a:endParaRPr lang="es-ES"/>
        </a:p>
      </dgm:t>
    </dgm:pt>
    <dgm:pt modelId="{78F05EAA-D126-4B23-9416-F7B38B389875}" type="pres">
      <dgm:prSet presAssocID="{0681F87A-B75E-4B1C-AEB7-50056E4712BF}" presName="hierChild4" presStyleCnt="0"/>
      <dgm:spPr/>
    </dgm:pt>
    <dgm:pt modelId="{DDC2DF95-160B-49EC-98AB-C4EE4AE722E9}" type="pres">
      <dgm:prSet presAssocID="{0681F87A-B75E-4B1C-AEB7-50056E4712BF}" presName="hierChild5" presStyleCnt="0"/>
      <dgm:spPr/>
    </dgm:pt>
    <dgm:pt modelId="{D140D553-5387-44FD-AF83-6E5E5A7B50BA}" type="pres">
      <dgm:prSet presAssocID="{9F468570-4790-4553-A8BD-D82D24CC6B59}" presName="hierChild5" presStyleCnt="0"/>
      <dgm:spPr/>
    </dgm:pt>
    <dgm:pt modelId="{7050C0D1-7AB8-42EE-8C89-AD63AD307A0C}" type="pres">
      <dgm:prSet presAssocID="{D8858DE5-1423-41CF-BE4D-EA9A2B5880AC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3B7618-E09F-4ECF-97C4-02EFE6EEC884}" type="pres">
      <dgm:prSet presAssocID="{F4DE66EB-B29F-41A7-8ED5-605C70EB7315}" presName="hierRoot2" presStyleCnt="0">
        <dgm:presLayoutVars>
          <dgm:hierBranch val="init"/>
        </dgm:presLayoutVars>
      </dgm:prSet>
      <dgm:spPr/>
    </dgm:pt>
    <dgm:pt modelId="{A81A1834-2A80-4060-A779-49AB35F384C8}" type="pres">
      <dgm:prSet presAssocID="{F4DE66EB-B29F-41A7-8ED5-605C70EB7315}" presName="rootComposite" presStyleCnt="0"/>
      <dgm:spPr/>
    </dgm:pt>
    <dgm:pt modelId="{F56CDC62-31A5-4651-9C73-11BE5BA6CB6B}" type="pres">
      <dgm:prSet presAssocID="{F4DE66EB-B29F-41A7-8ED5-605C70EB7315}" presName="rootText" presStyleLbl="node3" presStyleIdx="2" presStyleCnt="4" custScaleX="142688" custScaleY="107016" custLinFactNeighborX="-63160" custLinFactNeighborY="4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6F152-4B54-4772-B6FA-CA9D578ADE00}" type="pres">
      <dgm:prSet presAssocID="{F4DE66EB-B29F-41A7-8ED5-605C70EB7315}" presName="rootConnector" presStyleLbl="node3" presStyleIdx="2" presStyleCnt="4"/>
      <dgm:spPr/>
      <dgm:t>
        <a:bodyPr/>
        <a:lstStyle/>
        <a:p>
          <a:endParaRPr lang="es-ES"/>
        </a:p>
      </dgm:t>
    </dgm:pt>
    <dgm:pt modelId="{4DD2C77A-5BA9-4E2C-8FD9-48C959557AD8}" type="pres">
      <dgm:prSet presAssocID="{F4DE66EB-B29F-41A7-8ED5-605C70EB7315}" presName="hierChild4" presStyleCnt="0"/>
      <dgm:spPr/>
    </dgm:pt>
    <dgm:pt modelId="{18A4D137-0A6E-44A0-B8BF-0D7A6686B2F4}" type="pres">
      <dgm:prSet presAssocID="{F4DE66EB-B29F-41A7-8ED5-605C70EB7315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55232" custLinFactNeighborY="43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3" presStyleCnt="4" custScaleX="152235" custScaleY="137101" custLinFactNeighborX="-55232" custLinFactNeighborY="4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2" custScaleX="156271" custScaleY="125680" custLinFactNeighborX="-88085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  <dgm:pt modelId="{88EDAA2E-9E68-4F18-8327-05B5E8B25D76}" type="pres">
      <dgm:prSet presAssocID="{0B8CFAEA-9D4F-45D1-93AE-CD054372AAE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A51065C-0886-4E55-8D1B-A724EB32CDC5}" type="pres">
      <dgm:prSet presAssocID="{5C1847DF-B7A4-4A79-BE0E-6355F3EC30D2}" presName="hierRoot3" presStyleCnt="0">
        <dgm:presLayoutVars>
          <dgm:hierBranch val="init"/>
        </dgm:presLayoutVars>
      </dgm:prSet>
      <dgm:spPr/>
    </dgm:pt>
    <dgm:pt modelId="{6172B765-4649-4336-8D84-81A68A081013}" type="pres">
      <dgm:prSet presAssocID="{5C1847DF-B7A4-4A79-BE0E-6355F3EC30D2}" presName="rootComposite3" presStyleCnt="0"/>
      <dgm:spPr/>
    </dgm:pt>
    <dgm:pt modelId="{5D443C14-ECA3-4E86-9937-F50E790B95AD}" type="pres">
      <dgm:prSet presAssocID="{5C1847DF-B7A4-4A79-BE0E-6355F3EC30D2}" presName="rootText3" presStyleLbl="asst1" presStyleIdx="1" presStyleCnt="2" custScaleX="156323" custScaleY="125680" custLinFactNeighborX="-50302" custLinFactNeighborY="2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FB0166-4B36-415D-97CE-5ECBC9E5C0D9}" type="pres">
      <dgm:prSet presAssocID="{5C1847DF-B7A4-4A79-BE0E-6355F3EC30D2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A5BE66-1D85-4F3C-AAE2-12ADB2FDBC7C}" type="pres">
      <dgm:prSet presAssocID="{5C1847DF-B7A4-4A79-BE0E-6355F3EC30D2}" presName="hierChild6" presStyleCnt="0"/>
      <dgm:spPr/>
    </dgm:pt>
    <dgm:pt modelId="{BBB3B87A-56C9-4870-9800-2F446F11EF35}" type="pres">
      <dgm:prSet presAssocID="{5C1847DF-B7A4-4A79-BE0E-6355F3EC30D2}" presName="hierChild7" presStyleCnt="0"/>
      <dgm:spPr/>
    </dgm:pt>
  </dgm:ptLst>
  <dgm:cxnLst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EA884B1E-D16E-4B21-A88E-05A42ED7596E}" srcId="{8618D4A7-8D19-42AD-9417-9204AB996A81}" destId="{F4DE66EB-B29F-41A7-8ED5-605C70EB7315}" srcOrd="2" destOrd="0" parTransId="{D8858DE5-1423-41CF-BE4D-EA9A2B5880AC}" sibTransId="{FCB11DFB-0B52-4353-8709-8CC663254152}"/>
    <dgm:cxn modelId="{4163A61E-CA22-42BC-BEF4-5C69A1E3A679}" type="presOf" srcId="{9F468570-4790-4553-A8BD-D82D24CC6B59}" destId="{FBA7BDB1-91E2-4247-A4E8-97B75CB96E6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2DD67B05-01FB-48FE-A357-D9F80A12515B}" type="presOf" srcId="{F4DE66EB-B29F-41A7-8ED5-605C70EB7315}" destId="{8AD6F152-4B54-4772-B6FA-CA9D578ADE00}" srcOrd="1" destOrd="0" presId="urn:microsoft.com/office/officeart/2005/8/layout/orgChart1"/>
    <dgm:cxn modelId="{3C20EAFD-2313-44C3-BD3F-661989EE6B32}" type="presOf" srcId="{F6B7CEBF-E678-4D62-BB6E-3E6E9AC45AB9}" destId="{1FF5DE20-848C-49FC-979F-B94FD4AF555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64697F65-F5E4-4B02-9EA9-264A7EE5EC1B}" srcId="{9F468570-4790-4553-A8BD-D82D24CC6B59}" destId="{F6B7CEBF-E678-4D62-BB6E-3E6E9AC45AB9}" srcOrd="0" destOrd="0" parTransId="{9A0005CA-9E62-471A-AFB4-F1260C89C46B}" sibTransId="{DE0B639C-4958-4A61-97D1-C394F732673B}"/>
    <dgm:cxn modelId="{F4F81D97-9155-46F6-B473-D88ED67AB854}" type="presOf" srcId="{CCB57A11-B0E3-45CC-ACD1-34F7EDAD3DE3}" destId="{08FDEA60-C41D-4E4C-A55E-B64C419B035E}" srcOrd="0" destOrd="0" presId="urn:microsoft.com/office/officeart/2005/8/layout/orgChart1"/>
    <dgm:cxn modelId="{63915C6D-EB50-4FB8-90D9-AAE36EF094D4}" type="presOf" srcId="{9A0005CA-9E62-471A-AFB4-F1260C89C46B}" destId="{F031CED0-4633-4A3D-B693-D5ED4C36BD78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A54CD035-8BCC-40FB-A2F7-4608578AF9CF}" type="presOf" srcId="{D8858DE5-1423-41CF-BE4D-EA9A2B5880AC}" destId="{7050C0D1-7AB8-42EE-8C89-AD63AD307A0C}" srcOrd="0" destOrd="0" presId="urn:microsoft.com/office/officeart/2005/8/layout/orgChart1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E2718C60-05B7-483F-A311-9D31C91CAB8D}" type="presOf" srcId="{5C1847DF-B7A4-4A79-BE0E-6355F3EC30D2}" destId="{F5FB0166-4B36-415D-97CE-5ECBC9E5C0D9}" srcOrd="1" destOrd="0" presId="urn:microsoft.com/office/officeart/2005/8/layout/orgChart1"/>
    <dgm:cxn modelId="{181970FA-BF33-4332-A0BF-9953AFDF9BEA}" srcId="{8618D4A7-8D19-42AD-9417-9204AB996A81}" destId="{9F468570-4790-4553-A8BD-D82D24CC6B59}" srcOrd="1" destOrd="0" parTransId="{76258EA8-3B2A-4624-AE3B-3A5BFE397B39}" sibTransId="{AB5B4B2D-2D75-4948-9F5B-A67AEE43E54A}"/>
    <dgm:cxn modelId="{32441D69-63D6-4858-918C-81185A43F8E6}" type="presOf" srcId="{F4DE66EB-B29F-41A7-8ED5-605C70EB7315}" destId="{F56CDC62-31A5-4651-9C73-11BE5BA6CB6B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75D3E8CD-7321-44DF-8741-E5E787403EC7}" type="presOf" srcId="{0681F87A-B75E-4B1C-AEB7-50056E4712BF}" destId="{31310DFC-DA39-4AAA-8BA3-9C21A66B6A36}" srcOrd="1" destOrd="0" presId="urn:microsoft.com/office/officeart/2005/8/layout/orgChart1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B584CDE0-BE80-4982-80D8-F305C7789D89}" type="presOf" srcId="{9F468570-4790-4553-A8BD-D82D24CC6B59}" destId="{B83B1765-9425-4D34-A016-6A3D45B98E47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1" destOrd="0" parTransId="{10EC0EE8-B0E0-4D1A-A6C0-8A87ADF35E95}" sibTransId="{7BFE0044-3266-4C15-8A86-47830AC2DF19}"/>
    <dgm:cxn modelId="{0693C591-0281-480C-9AEF-8451DE8D35F8}" type="presOf" srcId="{76258EA8-3B2A-4624-AE3B-3A5BFE397B39}" destId="{61A82463-FC84-4563-8C0D-86BD79C96A27}" srcOrd="0" destOrd="0" presId="urn:microsoft.com/office/officeart/2005/8/layout/orgChart1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3B5A6C19-F9D7-4462-85F2-A3A8B997E57A}" type="presOf" srcId="{F6B7CEBF-E678-4D62-BB6E-3E6E9AC45AB9}" destId="{02DA9B65-20D3-450B-9535-F477A8249519}" srcOrd="1" destOrd="0" presId="urn:microsoft.com/office/officeart/2005/8/layout/orgChart1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D0D92E65-BD5B-4268-A801-85C868C59537}" type="presOf" srcId="{5C1847DF-B7A4-4A79-BE0E-6355F3EC30D2}" destId="{5D443C14-ECA3-4E86-9937-F50E790B95AD}" srcOrd="0" destOrd="0" presId="urn:microsoft.com/office/officeart/2005/8/layout/orgChart1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A351DAFE-3E8F-4F10-8A8C-D0267D690CA4}" type="presOf" srcId="{0B8CFAEA-9D4F-45D1-93AE-CD054372AAE4}" destId="{88EDAA2E-9E68-4F18-8327-05B5E8B25D76}" srcOrd="0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D02D3B90-EBD9-4345-A405-E918F94F20AC}" srcId="{FC1BE685-0EFF-4131-BF2F-336945B2318F}" destId="{5C1847DF-B7A4-4A79-BE0E-6355F3EC30D2}" srcOrd="2" destOrd="0" parTransId="{0B8CFAEA-9D4F-45D1-93AE-CD054372AAE4}" sibTransId="{5BF91DA8-4290-4B4D-86EB-05299508AC3C}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0E9E2301-30B2-4A29-8A2A-C9E6962C40BC}" srcId="{9F468570-4790-4553-A8BD-D82D24CC6B59}" destId="{0681F87A-B75E-4B1C-AEB7-50056E4712BF}" srcOrd="1" destOrd="0" parTransId="{CCB57A11-B0E3-45CC-ACD1-34F7EDAD3DE3}" sibTransId="{41F10282-7AD5-41EA-984C-4F5C6FA4B3BD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D50AE3EE-3FDF-421F-9944-78E176DEB036}" type="presOf" srcId="{0681F87A-B75E-4B1C-AEB7-50056E4712BF}" destId="{747D692C-BCC4-4138-8E77-17266B6704F2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C94C5123-4190-4151-B8D3-3C07AE16CAD6}" type="presParOf" srcId="{6DE04AD7-1D80-4ADE-90C8-832786F3244C}" destId="{61A82463-FC84-4563-8C0D-86BD79C96A27}" srcOrd="2" destOrd="0" presId="urn:microsoft.com/office/officeart/2005/8/layout/orgChart1"/>
    <dgm:cxn modelId="{098433AE-82EB-489E-BAC5-0B2E295D58B1}" type="presParOf" srcId="{6DE04AD7-1D80-4ADE-90C8-832786F3244C}" destId="{E717E72B-5251-42C1-91F8-90420B995E27}" srcOrd="3" destOrd="0" presId="urn:microsoft.com/office/officeart/2005/8/layout/orgChart1"/>
    <dgm:cxn modelId="{EE45FCFD-036D-4A2A-B937-50C483E0DFC1}" type="presParOf" srcId="{E717E72B-5251-42C1-91F8-90420B995E27}" destId="{E7358734-2692-4466-B6E4-EC18CA19BA0E}" srcOrd="0" destOrd="0" presId="urn:microsoft.com/office/officeart/2005/8/layout/orgChart1"/>
    <dgm:cxn modelId="{88BE508A-C590-4DFC-93D2-5A657597C15E}" type="presParOf" srcId="{E7358734-2692-4466-B6E4-EC18CA19BA0E}" destId="{FBA7BDB1-91E2-4247-A4E8-97B75CB96E63}" srcOrd="0" destOrd="0" presId="urn:microsoft.com/office/officeart/2005/8/layout/orgChart1"/>
    <dgm:cxn modelId="{2B21E9F3-1088-4B68-BAD0-797568EE381B}" type="presParOf" srcId="{E7358734-2692-4466-B6E4-EC18CA19BA0E}" destId="{B83B1765-9425-4D34-A016-6A3D45B98E47}" srcOrd="1" destOrd="0" presId="urn:microsoft.com/office/officeart/2005/8/layout/orgChart1"/>
    <dgm:cxn modelId="{AD203266-CC59-4BF4-8A81-8658DC0764CD}" type="presParOf" srcId="{E717E72B-5251-42C1-91F8-90420B995E27}" destId="{332EC213-BA57-4ED9-B66E-68638BDA4D97}" srcOrd="1" destOrd="0" presId="urn:microsoft.com/office/officeart/2005/8/layout/orgChart1"/>
    <dgm:cxn modelId="{1ACC2F31-A1CA-4034-9DAF-9A694332758A}" type="presParOf" srcId="{332EC213-BA57-4ED9-B66E-68638BDA4D97}" destId="{F031CED0-4633-4A3D-B693-D5ED4C36BD78}" srcOrd="0" destOrd="0" presId="urn:microsoft.com/office/officeart/2005/8/layout/orgChart1"/>
    <dgm:cxn modelId="{1F1B362A-4B8C-4F3B-B767-62CA2C60FCF4}" type="presParOf" srcId="{332EC213-BA57-4ED9-B66E-68638BDA4D97}" destId="{0462EA5C-477D-4AE4-9DBF-F8336B36A1DF}" srcOrd="1" destOrd="0" presId="urn:microsoft.com/office/officeart/2005/8/layout/orgChart1"/>
    <dgm:cxn modelId="{4AE97E4C-1E3D-41F0-B350-4997FE9B6EF3}" type="presParOf" srcId="{0462EA5C-477D-4AE4-9DBF-F8336B36A1DF}" destId="{463CC16D-D3EC-4494-A85B-45DC42298941}" srcOrd="0" destOrd="0" presId="urn:microsoft.com/office/officeart/2005/8/layout/orgChart1"/>
    <dgm:cxn modelId="{E0438953-CCE5-472D-B2AF-98DD93B8FE5D}" type="presParOf" srcId="{463CC16D-D3EC-4494-A85B-45DC42298941}" destId="{1FF5DE20-848C-49FC-979F-B94FD4AF5559}" srcOrd="0" destOrd="0" presId="urn:microsoft.com/office/officeart/2005/8/layout/orgChart1"/>
    <dgm:cxn modelId="{F4FCB9C0-6239-4B14-8C84-C64C0D9A3DD7}" type="presParOf" srcId="{463CC16D-D3EC-4494-A85B-45DC42298941}" destId="{02DA9B65-20D3-450B-9535-F477A8249519}" srcOrd="1" destOrd="0" presId="urn:microsoft.com/office/officeart/2005/8/layout/orgChart1"/>
    <dgm:cxn modelId="{F3E189FB-BD24-44DB-927B-71806341ABA0}" type="presParOf" srcId="{0462EA5C-477D-4AE4-9DBF-F8336B36A1DF}" destId="{1F7B4E04-6F09-4A17-8BD6-E14167FB3AB3}" srcOrd="1" destOrd="0" presId="urn:microsoft.com/office/officeart/2005/8/layout/orgChart1"/>
    <dgm:cxn modelId="{66366940-6EC6-412E-89BD-C09B79AE06AB}" type="presParOf" srcId="{0462EA5C-477D-4AE4-9DBF-F8336B36A1DF}" destId="{5262B276-0ED9-4E13-8421-57673A17FFDB}" srcOrd="2" destOrd="0" presId="urn:microsoft.com/office/officeart/2005/8/layout/orgChart1"/>
    <dgm:cxn modelId="{E095C43E-C46F-43F6-A7DA-6050FB862ABE}" type="presParOf" srcId="{332EC213-BA57-4ED9-B66E-68638BDA4D97}" destId="{08FDEA60-C41D-4E4C-A55E-B64C419B035E}" srcOrd="2" destOrd="0" presId="urn:microsoft.com/office/officeart/2005/8/layout/orgChart1"/>
    <dgm:cxn modelId="{73C4E740-5C67-478E-8775-F85F7F6FDA88}" type="presParOf" srcId="{332EC213-BA57-4ED9-B66E-68638BDA4D97}" destId="{04E2B1D9-B5BC-486A-96CF-E8FFFD4BA0F0}" srcOrd="3" destOrd="0" presId="urn:microsoft.com/office/officeart/2005/8/layout/orgChart1"/>
    <dgm:cxn modelId="{89620B32-629E-4779-947A-F30F7D22002B}" type="presParOf" srcId="{04E2B1D9-B5BC-486A-96CF-E8FFFD4BA0F0}" destId="{40BB45BC-CDB7-4734-86EF-DF4A6B9E74FE}" srcOrd="0" destOrd="0" presId="urn:microsoft.com/office/officeart/2005/8/layout/orgChart1"/>
    <dgm:cxn modelId="{6F8B98AD-FA0A-46BA-A940-E625FF5A5C36}" type="presParOf" srcId="{40BB45BC-CDB7-4734-86EF-DF4A6B9E74FE}" destId="{747D692C-BCC4-4138-8E77-17266B6704F2}" srcOrd="0" destOrd="0" presId="urn:microsoft.com/office/officeart/2005/8/layout/orgChart1"/>
    <dgm:cxn modelId="{F1547E05-2520-4E4D-9F04-F83E0E199AE7}" type="presParOf" srcId="{40BB45BC-CDB7-4734-86EF-DF4A6B9E74FE}" destId="{31310DFC-DA39-4AAA-8BA3-9C21A66B6A36}" srcOrd="1" destOrd="0" presId="urn:microsoft.com/office/officeart/2005/8/layout/orgChart1"/>
    <dgm:cxn modelId="{2FBCAB2D-E204-434B-984F-4419BA0E206E}" type="presParOf" srcId="{04E2B1D9-B5BC-486A-96CF-E8FFFD4BA0F0}" destId="{78F05EAA-D126-4B23-9416-F7B38B389875}" srcOrd="1" destOrd="0" presId="urn:microsoft.com/office/officeart/2005/8/layout/orgChart1"/>
    <dgm:cxn modelId="{E4184701-5B11-4F16-AC8E-25E02F1C61B2}" type="presParOf" srcId="{04E2B1D9-B5BC-486A-96CF-E8FFFD4BA0F0}" destId="{DDC2DF95-160B-49EC-98AB-C4EE4AE722E9}" srcOrd="2" destOrd="0" presId="urn:microsoft.com/office/officeart/2005/8/layout/orgChart1"/>
    <dgm:cxn modelId="{0F5B69D0-2878-4725-9FAA-EB933E78DEE0}" type="presParOf" srcId="{E717E72B-5251-42C1-91F8-90420B995E27}" destId="{D140D553-5387-44FD-AF83-6E5E5A7B50BA}" srcOrd="2" destOrd="0" presId="urn:microsoft.com/office/officeart/2005/8/layout/orgChart1"/>
    <dgm:cxn modelId="{8DB7493E-93A7-4205-829C-883B3379C83C}" type="presParOf" srcId="{6DE04AD7-1D80-4ADE-90C8-832786F3244C}" destId="{7050C0D1-7AB8-42EE-8C89-AD63AD307A0C}" srcOrd="4" destOrd="0" presId="urn:microsoft.com/office/officeart/2005/8/layout/orgChart1"/>
    <dgm:cxn modelId="{DBDCDE12-18B2-4676-BCDA-B9FC5FCF6F66}" type="presParOf" srcId="{6DE04AD7-1D80-4ADE-90C8-832786F3244C}" destId="{523B7618-E09F-4ECF-97C4-02EFE6EEC884}" srcOrd="5" destOrd="0" presId="urn:microsoft.com/office/officeart/2005/8/layout/orgChart1"/>
    <dgm:cxn modelId="{F2E927B7-137F-4AC7-B04A-7053B4B12480}" type="presParOf" srcId="{523B7618-E09F-4ECF-97C4-02EFE6EEC884}" destId="{A81A1834-2A80-4060-A779-49AB35F384C8}" srcOrd="0" destOrd="0" presId="urn:microsoft.com/office/officeart/2005/8/layout/orgChart1"/>
    <dgm:cxn modelId="{67086502-865D-47E5-877B-7C1CEDBF2B55}" type="presParOf" srcId="{A81A1834-2A80-4060-A779-49AB35F384C8}" destId="{F56CDC62-31A5-4651-9C73-11BE5BA6CB6B}" srcOrd="0" destOrd="0" presId="urn:microsoft.com/office/officeart/2005/8/layout/orgChart1"/>
    <dgm:cxn modelId="{C2BEAAA3-A3EC-4852-8593-149E81F43DF9}" type="presParOf" srcId="{A81A1834-2A80-4060-A779-49AB35F384C8}" destId="{8AD6F152-4B54-4772-B6FA-CA9D578ADE00}" srcOrd="1" destOrd="0" presId="urn:microsoft.com/office/officeart/2005/8/layout/orgChart1"/>
    <dgm:cxn modelId="{052C7CB0-4E20-46EF-87FC-C609C584B12A}" type="presParOf" srcId="{523B7618-E09F-4ECF-97C4-02EFE6EEC884}" destId="{4DD2C77A-5BA9-4E2C-8FD9-48C959557AD8}" srcOrd="1" destOrd="0" presId="urn:microsoft.com/office/officeart/2005/8/layout/orgChart1"/>
    <dgm:cxn modelId="{D7FDD0E8-991E-46CB-80F1-9018BADAE2A3}" type="presParOf" srcId="{523B7618-E09F-4ECF-97C4-02EFE6EEC884}" destId="{18A4D137-0A6E-44A0-B8BF-0D7A6686B2F4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  <dgm:cxn modelId="{70EED5DD-D80D-415F-8DD7-11D715E6460E}" type="presParOf" srcId="{F77AB227-EBD7-497A-9419-7B019A9F8B04}" destId="{88EDAA2E-9E68-4F18-8327-05B5E8B25D76}" srcOrd="2" destOrd="0" presId="urn:microsoft.com/office/officeart/2005/8/layout/orgChart1"/>
    <dgm:cxn modelId="{1DDD1BBD-948B-4FCA-85A6-7D427C579F85}" type="presParOf" srcId="{F77AB227-EBD7-497A-9419-7B019A9F8B04}" destId="{DA51065C-0886-4E55-8D1B-A724EB32CDC5}" srcOrd="3" destOrd="0" presId="urn:microsoft.com/office/officeart/2005/8/layout/orgChart1"/>
    <dgm:cxn modelId="{4E4CF879-761D-4D20-B869-36B58FCBAA53}" type="presParOf" srcId="{DA51065C-0886-4E55-8D1B-A724EB32CDC5}" destId="{6172B765-4649-4336-8D84-81A68A081013}" srcOrd="0" destOrd="0" presId="urn:microsoft.com/office/officeart/2005/8/layout/orgChart1"/>
    <dgm:cxn modelId="{48769020-E6C8-49AC-AEB5-47887B626869}" type="presParOf" srcId="{6172B765-4649-4336-8D84-81A68A081013}" destId="{5D443C14-ECA3-4E86-9937-F50E790B95AD}" srcOrd="0" destOrd="0" presId="urn:microsoft.com/office/officeart/2005/8/layout/orgChart1"/>
    <dgm:cxn modelId="{41A9DB1A-87A9-44D0-8043-014D9F211B9C}" type="presParOf" srcId="{6172B765-4649-4336-8D84-81A68A081013}" destId="{F5FB0166-4B36-415D-97CE-5ECBC9E5C0D9}" srcOrd="1" destOrd="0" presId="urn:microsoft.com/office/officeart/2005/8/layout/orgChart1"/>
    <dgm:cxn modelId="{224D0841-8FD0-430B-8F59-0DC1E06DCD3B}" type="presParOf" srcId="{DA51065C-0886-4E55-8D1B-A724EB32CDC5}" destId="{2CA5BE66-1D85-4F3C-AAE2-12ADB2FDBC7C}" srcOrd="1" destOrd="0" presId="urn:microsoft.com/office/officeart/2005/8/layout/orgChart1"/>
    <dgm:cxn modelId="{4A49619E-9C78-4BBB-BDC1-B3B9669B8520}" type="presParOf" srcId="{DA51065C-0886-4E55-8D1B-A724EB32CDC5}" destId="{BBB3B87A-56C9-4870-9800-2F446F11EF3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 smtClean="0"/>
            <a:t>Área de Control y Gestión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390" custScaleY="87447" custLinFactNeighborX="-307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193" custScaleY="95881" custLinFactNeighborX="11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</a:t>
          </a:r>
          <a:r>
            <a:rPr lang="es-MX" altLang="es-MX" sz="1200" dirty="0">
              <a:cs typeface="Arial" charset="0"/>
            </a:rPr>
            <a:t>Policía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Capturistas 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/>
            <a:t>Área de Policía de Monterrey de </a:t>
          </a:r>
          <a:br>
            <a:rPr lang="es-MX" altLang="es-MX" sz="1200" dirty="0"/>
          </a:br>
          <a:r>
            <a:rPr lang="es-MX" altLang="es-MX" sz="1200" dirty="0"/>
            <a:t>Proximidad Ciudadana</a:t>
          </a: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4AF7F90C-A4AF-4182-BCC9-0DBBD84E3A4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ES" sz="1200" dirty="0">
            <a:cs typeface="Arial" charset="0"/>
          </a:endParaRPr>
        </a:p>
      </dgm:t>
    </dgm:pt>
    <dgm:pt modelId="{56425054-0613-463B-A298-E305A7DD8F4F}" type="parTrans" cxnId="{24665964-5F2E-4E25-B8BC-E3900B97E703}">
      <dgm:prSet/>
      <dgm:spPr/>
      <dgm:t>
        <a:bodyPr/>
        <a:lstStyle/>
        <a:p>
          <a:endParaRPr lang="es-ES"/>
        </a:p>
      </dgm:t>
    </dgm:pt>
    <dgm:pt modelId="{8C473DFD-6EB2-40DE-8AC4-6DAD1B110FEC}" type="sibTrans" cxnId="{24665964-5F2E-4E25-B8BC-E3900B97E703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5" custScaleX="90725" custScaleY="93177" custLinFactNeighborX="-3204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5" custScaleX="90725" custScaleY="93177" custLinFactNeighborX="5060" custLinFactNeighborY="-14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5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5" custScaleX="90725" custScaleY="93177" custLinFactNeighborX="-3204" custLinFactNeighborY="-17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5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8C72D548-AED4-4925-B1B4-CD01AD9FB7A3}" type="pres">
      <dgm:prSet presAssocID="{56425054-0613-463B-A298-E305A7DD8F4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B142ADF-57F0-4261-BC8E-740141AE3DCE}" type="pres">
      <dgm:prSet presAssocID="{4AF7F90C-A4AF-4182-BCC9-0DBBD84E3A48}" presName="hierRoot3" presStyleCnt="0">
        <dgm:presLayoutVars>
          <dgm:hierBranch val="init"/>
        </dgm:presLayoutVars>
      </dgm:prSet>
      <dgm:spPr/>
    </dgm:pt>
    <dgm:pt modelId="{9DD49EA1-4D71-4CDB-A3D5-536E0D46E770}" type="pres">
      <dgm:prSet presAssocID="{4AF7F90C-A4AF-4182-BCC9-0DBBD84E3A48}" presName="rootComposite3" presStyleCnt="0"/>
      <dgm:spPr/>
    </dgm:pt>
    <dgm:pt modelId="{B7C9D458-B2A4-4FC7-9703-DB94C0E1E898}" type="pres">
      <dgm:prSet presAssocID="{4AF7F90C-A4AF-4182-BCC9-0DBBD84E3A48}" presName="rootText3" presStyleLbl="asst1" presStyleIdx="3" presStyleCnt="5" custScaleX="104526" custScaleY="133918" custLinFactNeighborX="7856" custLinFactNeighborY="-33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A4BB-E144-486D-BD5B-47A872CA8731}" type="pres">
      <dgm:prSet presAssocID="{4AF7F90C-A4AF-4182-BCC9-0DBBD84E3A48}" presName="rootConnector3" presStyleLbl="asst1" presStyleIdx="3" presStyleCnt="5"/>
      <dgm:spPr/>
      <dgm:t>
        <a:bodyPr/>
        <a:lstStyle/>
        <a:p>
          <a:endParaRPr lang="es-ES"/>
        </a:p>
      </dgm:t>
    </dgm:pt>
    <dgm:pt modelId="{FB0B9CF3-FB06-4343-8161-DDE157A32FF7}" type="pres">
      <dgm:prSet presAssocID="{4AF7F90C-A4AF-4182-BCC9-0DBBD84E3A48}" presName="hierChild6" presStyleCnt="0"/>
      <dgm:spPr/>
    </dgm:pt>
    <dgm:pt modelId="{173ED4AC-B258-492D-B680-06C1CC1F6025}" type="pres">
      <dgm:prSet presAssocID="{4AF7F90C-A4AF-4182-BCC9-0DBBD84E3A48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4" presStyleCnt="5" custScaleX="110863" custScaleY="174687" custLinFactNeighborX="-17051" custLinFactNeighborY="-31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4" presStyleCnt="5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4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24665964-5F2E-4E25-B8BC-E3900B97E703}" srcId="{1A675F25-FDD3-4EF3-8931-B68E61D4CC89}" destId="{4AF7F90C-A4AF-4182-BCC9-0DBBD84E3A48}" srcOrd="3" destOrd="0" parTransId="{56425054-0613-463B-A298-E305A7DD8F4F}" sibTransId="{8C473DFD-6EB2-40DE-8AC4-6DAD1B110FEC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7" destOrd="0" parTransId="{DC98A2DA-8144-4E69-8202-3F6CB160EACC}" sibTransId="{E511DBBB-B63D-47AB-9887-3F3A9D4F2A0A}"/>
    <dgm:cxn modelId="{543B247B-6227-4C66-86A0-BAA8DE5CB6FB}" type="presOf" srcId="{4AF7F90C-A4AF-4182-BCC9-0DBBD84E3A48}" destId="{3911A4BB-E144-486D-BD5B-47A872CA8731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78D2CFCC-9543-40B4-9D8C-DB800F133FFF}" type="presOf" srcId="{56425054-0613-463B-A298-E305A7DD8F4F}" destId="{8C72D548-AED4-4925-B1B4-CD01AD9FB7A3}" srcOrd="0" destOrd="0" presId="urn:microsoft.com/office/officeart/2005/8/layout/orgChart1"/>
    <dgm:cxn modelId="{6DA6A087-75E5-4BDF-AD83-217CAE4477FE}" srcId="{1A675F25-FDD3-4EF3-8931-B68E61D4CC89}" destId="{522ADC6F-87BC-454E-9D19-E456D4E6FEE4}" srcOrd="5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6" destOrd="0" parTransId="{7AA72FC3-8AE3-4208-973B-4B11A7D3AA97}" sibTransId="{9D7B0364-F003-4338-A98F-1010796E9B2F}"/>
    <dgm:cxn modelId="{068507D7-F3A0-42C5-BC89-68EB526C870A}" type="presOf" srcId="{4AF7F90C-A4AF-4182-BCC9-0DBBD84E3A48}" destId="{B7C9D458-B2A4-4FC7-9703-DB94C0E1E898}" srcOrd="0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17C833-0DCF-4981-9385-BD7A84C5A0F6}" type="presParOf" srcId="{AB13230D-EF97-48DB-8049-48E132013913}" destId="{8C72D548-AED4-4925-B1B4-CD01AD9FB7A3}" srcOrd="6" destOrd="0" presId="urn:microsoft.com/office/officeart/2005/8/layout/orgChart1"/>
    <dgm:cxn modelId="{531D21B9-E838-45A0-BC58-8E204DA85353}" type="presParOf" srcId="{AB13230D-EF97-48DB-8049-48E132013913}" destId="{6B142ADF-57F0-4261-BC8E-740141AE3DCE}" srcOrd="7" destOrd="0" presId="urn:microsoft.com/office/officeart/2005/8/layout/orgChart1"/>
    <dgm:cxn modelId="{7F7C41BD-C0DC-414F-8CA1-2492A585B304}" type="presParOf" srcId="{6B142ADF-57F0-4261-BC8E-740141AE3DCE}" destId="{9DD49EA1-4D71-4CDB-A3D5-536E0D46E770}" srcOrd="0" destOrd="0" presId="urn:microsoft.com/office/officeart/2005/8/layout/orgChart1"/>
    <dgm:cxn modelId="{57A84307-D8F8-44EA-BDD0-D009F4F804AB}" type="presParOf" srcId="{9DD49EA1-4D71-4CDB-A3D5-536E0D46E770}" destId="{B7C9D458-B2A4-4FC7-9703-DB94C0E1E898}" srcOrd="0" destOrd="0" presId="urn:microsoft.com/office/officeart/2005/8/layout/orgChart1"/>
    <dgm:cxn modelId="{0437A7E0-A879-4DCA-812D-E8CA3D3F5D24}" type="presParOf" srcId="{9DD49EA1-4D71-4CDB-A3D5-536E0D46E770}" destId="{3911A4BB-E144-486D-BD5B-47A872CA8731}" srcOrd="1" destOrd="0" presId="urn:microsoft.com/office/officeart/2005/8/layout/orgChart1"/>
    <dgm:cxn modelId="{D0EEE47E-FE95-4CD2-9688-A6BA4E1F5C80}" type="presParOf" srcId="{6B142ADF-57F0-4261-BC8E-740141AE3DCE}" destId="{FB0B9CF3-FB06-4343-8161-DDE157A32FF7}" srcOrd="1" destOrd="0" presId="urn:microsoft.com/office/officeart/2005/8/layout/orgChart1"/>
    <dgm:cxn modelId="{DB1D1B6F-BC92-40BA-8981-D5A76455E6A9}" type="presParOf" srcId="{6B142ADF-57F0-4261-BC8E-740141AE3DCE}" destId="{173ED4AC-B258-492D-B680-06C1CC1F6025}" srcOrd="2" destOrd="0" presId="urn:microsoft.com/office/officeart/2005/8/layout/orgChart1"/>
    <dgm:cxn modelId="{D09F52EF-F4AA-4894-B81F-EEAA6C0914C2}" type="presParOf" srcId="{AB13230D-EF97-48DB-8049-48E132013913}" destId="{1D443F89-EE1A-4587-8026-2DAF4F422C48}" srcOrd="8" destOrd="0" presId="urn:microsoft.com/office/officeart/2005/8/layout/orgChart1"/>
    <dgm:cxn modelId="{A2374ABC-4941-479F-ABD3-6C4476E32CD3}" type="presParOf" srcId="{AB13230D-EF97-48DB-8049-48E132013913}" destId="{EB967F5A-6951-4D15-8B66-7946FBF025D8}" srcOrd="9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endParaRPr lang="es-MX" sz="1200" dirty="0" smtClean="0"/>
        </a:p>
        <a:p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endParaRPr lang="es-ES" sz="1200" dirty="0" smtClean="0"/>
        </a:p>
        <a:p>
          <a:r>
            <a:rPr lang="es-ES" sz="1200" dirty="0" smtClean="0"/>
            <a:t>Policías 1ero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322214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Área Policía de Monterrey de Proximidad Ciudadana</a:t>
          </a: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15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Oficial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 </a:t>
          </a:r>
          <a:r>
            <a:rPr lang="es-MX" sz="1000" dirty="0"/>
            <a:t>1ro(a)</a:t>
          </a:r>
          <a:br>
            <a:rPr lang="es-MX" sz="1000" dirty="0"/>
          </a:b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altLang="es-MX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</a:t>
          </a:r>
          <a:r>
            <a:rPr lang="es-MX" altLang="es-MX" sz="1200" dirty="0" smtClean="0"/>
            <a:t>Oriente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1ro(a)</a:t>
          </a:r>
          <a:br>
            <a:rPr lang="es-ES" altLang="es-MX" sz="1100" dirty="0"/>
          </a:b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endParaRPr lang="es-MX" altLang="es-MX" sz="1100" dirty="0"/>
        </a:p>
        <a:p>
          <a:r>
            <a:rPr lang="es-MX" altLang="es-MX" sz="1100" dirty="0"/>
            <a:t>Policías 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endParaRPr lang="es-MX" altLang="es-MX" sz="1100" dirty="0" smtClean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</a:t>
          </a:r>
          <a:r>
            <a:rPr lang="es-MX" altLang="es-MX" sz="1100" dirty="0" smtClean="0"/>
            <a:t>)</a:t>
          </a:r>
        </a:p>
        <a:p>
          <a:endParaRPr lang="es-MX" altLang="es-MX" sz="1100" dirty="0"/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80007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X="-3860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A3A9500D-DBB4-4C37-BBC2-6BAB397B4003}">
      <dgm:prSet custT="1"/>
      <dgm:spPr/>
      <dgm:t>
        <a:bodyPr/>
        <a:lstStyle/>
        <a:p>
          <a:r>
            <a:rPr lang="es-MX" altLang="es-MX" sz="1000" b="0" i="0" u="none" dirty="0" smtClean="0"/>
            <a:t>Policías</a:t>
          </a:r>
          <a:endParaRPr lang="es-MX" altLang="es-MX" sz="1000" b="0" i="0" u="none" dirty="0"/>
        </a:p>
      </dgm:t>
    </dgm:pt>
    <dgm:pt modelId="{6DC0DF0F-0689-4F4F-B934-55FE92237343}" type="parTrans" cxnId="{8EF4E764-AE9F-40B2-BE42-0523F284D621}">
      <dgm:prSet/>
      <dgm:spPr/>
      <dgm:t>
        <a:bodyPr/>
        <a:lstStyle/>
        <a:p>
          <a:endParaRPr lang="es-ES"/>
        </a:p>
      </dgm:t>
    </dgm:pt>
    <dgm:pt modelId="{6B9AD9B3-56B2-4AE7-A48E-58D220B42071}" type="sibTrans" cxnId="{8EF4E764-AE9F-40B2-BE42-0523F284D62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4" custScaleX="252817" custScaleY="1334226" custLinFactNeighborX="-5206" custLinFactNeighborY="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4" custScaleX="332907" custScaleY="1334226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4" custScaleX="230987" custScaleY="1334226" custLinFactNeighborX="7212" custLinFactNeighborY="-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  <dgm:pt modelId="{4D7A3274-6771-4CCF-A727-7892B8627E5B}" type="pres">
      <dgm:prSet presAssocID="{A3A9500D-DBB4-4C37-BBC2-6BAB397B4003}" presName="hierRoot1" presStyleCnt="0">
        <dgm:presLayoutVars>
          <dgm:hierBranch val="init"/>
        </dgm:presLayoutVars>
      </dgm:prSet>
      <dgm:spPr/>
    </dgm:pt>
    <dgm:pt modelId="{20D928CC-8579-4222-9033-F5F35FF6EFBA}" type="pres">
      <dgm:prSet presAssocID="{A3A9500D-DBB4-4C37-BBC2-6BAB397B4003}" presName="rootComposite1" presStyleCnt="0"/>
      <dgm:spPr/>
    </dgm:pt>
    <dgm:pt modelId="{5F3E6FA4-9477-4018-BDCA-01621A42439F}" type="pres">
      <dgm:prSet presAssocID="{A3A9500D-DBB4-4C37-BBC2-6BAB397B4003}" presName="rootText1" presStyleLbl="node0" presStyleIdx="3" presStyleCnt="4" custScaleX="203960" custScaleY="1334226" custLinFactNeighborX="8887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E41246-D1BB-4825-9900-D918E89D6995}" type="pres">
      <dgm:prSet presAssocID="{A3A9500D-DBB4-4C37-BBC2-6BAB397B400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891E7A-0952-43FD-9E67-1113EF6BFB1D}" type="pres">
      <dgm:prSet presAssocID="{A3A9500D-DBB4-4C37-BBC2-6BAB397B4003}" presName="hierChild2" presStyleCnt="0"/>
      <dgm:spPr/>
    </dgm:pt>
    <dgm:pt modelId="{C028BC24-5990-40B3-8B7A-86EFDB867B22}" type="pres">
      <dgm:prSet presAssocID="{A3A9500D-DBB4-4C37-BBC2-6BAB397B4003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824749B1-4E26-45BF-977E-A88C3989426E}" type="presOf" srcId="{A3A9500D-DBB4-4C37-BBC2-6BAB397B4003}" destId="{5F3E6FA4-9477-4018-BDCA-01621A42439F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C10A9232-E4D0-4B3C-866D-61C9CA4525E6}" type="presOf" srcId="{A3A9500D-DBB4-4C37-BBC2-6BAB397B4003}" destId="{FFE41246-D1BB-4825-9900-D918E89D6995}" srcOrd="1" destOrd="0" presId="urn:microsoft.com/office/officeart/2005/8/layout/orgChart1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8EF4E764-AE9F-40B2-BE42-0523F284D621}" srcId="{BD3D72B1-EEF6-4EB4-803A-A74A6B419346}" destId="{A3A9500D-DBB4-4C37-BBC2-6BAB397B4003}" srcOrd="3" destOrd="0" parTransId="{6DC0DF0F-0689-4F4F-B934-55FE92237343}" sibTransId="{6B9AD9B3-56B2-4AE7-A48E-58D220B42071}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  <dgm:cxn modelId="{6382D605-C855-4753-98AA-892AB44831C1}" type="presParOf" srcId="{B3263371-B20E-4D1C-87B0-F232DC5A756C}" destId="{4D7A3274-6771-4CCF-A727-7892B8627E5B}" srcOrd="3" destOrd="0" presId="urn:microsoft.com/office/officeart/2005/8/layout/orgChart1"/>
    <dgm:cxn modelId="{4212C822-A199-4021-B3DA-06EE530FAB84}" type="presParOf" srcId="{4D7A3274-6771-4CCF-A727-7892B8627E5B}" destId="{20D928CC-8579-4222-9033-F5F35FF6EFBA}" srcOrd="0" destOrd="0" presId="urn:microsoft.com/office/officeart/2005/8/layout/orgChart1"/>
    <dgm:cxn modelId="{02B58C76-2743-43EB-82FB-D8766B943354}" type="presParOf" srcId="{20D928CC-8579-4222-9033-F5F35FF6EFBA}" destId="{5F3E6FA4-9477-4018-BDCA-01621A42439F}" srcOrd="0" destOrd="0" presId="urn:microsoft.com/office/officeart/2005/8/layout/orgChart1"/>
    <dgm:cxn modelId="{C03BF2B3-606F-4F05-8F53-A1B9FE113A70}" type="presParOf" srcId="{20D928CC-8579-4222-9033-F5F35FF6EFBA}" destId="{FFE41246-D1BB-4825-9900-D918E89D6995}" srcOrd="1" destOrd="0" presId="urn:microsoft.com/office/officeart/2005/8/layout/orgChart1"/>
    <dgm:cxn modelId="{18599C31-46CD-41E5-B306-8E6879CBE2D3}" type="presParOf" srcId="{4D7A3274-6771-4CCF-A727-7892B8627E5B}" destId="{2A891E7A-0952-43FD-9E67-1113EF6BFB1D}" srcOrd="1" destOrd="0" presId="urn:microsoft.com/office/officeart/2005/8/layout/orgChart1"/>
    <dgm:cxn modelId="{8C8555A1-16EB-4146-9421-21E20DEB4DB5}" type="presParOf" srcId="{4D7A3274-6771-4CCF-A727-7892B8627E5B}" destId="{C028BC24-5990-40B3-8B7A-86EFDB867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 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 </a:t>
          </a:r>
          <a:r>
            <a:rPr lang="es-MX" altLang="es-MX" sz="1050" dirty="0">
              <a:latin typeface="+mn-lt"/>
            </a:rPr>
            <a:t>3ero(a</a:t>
          </a:r>
          <a:r>
            <a:rPr lang="es-MX" altLang="es-MX" sz="1050" dirty="0" smtClean="0">
              <a:latin typeface="+mn-lt"/>
            </a:rPr>
            <a:t>)</a:t>
          </a:r>
          <a:endParaRPr lang="es-MX" altLang="es-MX" sz="1050" dirty="0"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1ero(a)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2do(a)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050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Policías </a:t>
          </a:r>
          <a:r>
            <a:rPr lang="es-MX" altLang="es-MX" sz="1050" dirty="0">
              <a:latin typeface="+mn-lt"/>
            </a:rPr>
            <a:t>3ero(a)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dirty="0" smtClean="0">
              <a:latin typeface="+mn-lt"/>
            </a:rPr>
            <a:t> </a:t>
          </a:r>
          <a:endParaRPr lang="es-MX" altLang="es-MX" sz="1050" dirty="0"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84615" custScaleY="704442" custLinFactNeighborX="4584" custLinFactNeighborY="6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4615" custScaleY="704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4615" custScaleY="704442" custLinFactNeighborX="-9830" custLinFactNeighborY="6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Director(a) de la Dirección de Policía de Operaciones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dirty="0" smtClean="0">
            <a:solidFill>
              <a:schemeClr val="tx1"/>
            </a:solidFill>
            <a:cs typeface="Arial" charset="0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Primera </a:t>
          </a:r>
          <a:r>
            <a:rPr lang="es-MX" altLang="es-MX" sz="1200" dirty="0" smtClean="0">
              <a:latin typeface="+mn-lt"/>
            </a:rPr>
            <a:t>Sección</a:t>
          </a:r>
          <a:endParaRPr lang="es-MX" altLang="es-MX" sz="1200" dirty="0" smtClean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Segunda </a:t>
          </a:r>
          <a:r>
            <a:rPr lang="es-MX" altLang="es-MX" sz="1200" dirty="0" smtClean="0">
              <a:latin typeface="+mn-lt"/>
            </a:rPr>
            <a:t>Sección</a:t>
          </a:r>
          <a:endParaRPr lang="es-MX" altLang="es-MX" sz="1200" dirty="0" smtClean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de Logística y Operaciones </a:t>
          </a: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Escolta</a:t>
          </a: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Encargado(a) de Área </a:t>
          </a:r>
          <a:r>
            <a:rPr lang="es-MX" altLang="es-MX" sz="1200" dirty="0" smtClean="0">
              <a:latin typeface="+mn-lt"/>
            </a:rPr>
            <a:t>Administrativa</a:t>
          </a:r>
          <a:endParaRPr lang="es-MX" altLang="es-MX" sz="1200" dirty="0" smtClean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+mn-lt"/>
            </a:rPr>
            <a:t>Encargado(a) de Grupos de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Apoyo</a:t>
          </a:r>
          <a:endParaRPr lang="es-MX" altLang="es-MX" sz="1200" dirty="0" smtClean="0">
            <a:solidFill>
              <a:schemeClr val="tx1"/>
            </a:solidFill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Tercera </a:t>
          </a:r>
          <a:r>
            <a:rPr lang="es-MX" altLang="es-MX" sz="1200" dirty="0" smtClean="0">
              <a:latin typeface="+mn-lt"/>
            </a:rPr>
            <a:t>Sección</a:t>
          </a:r>
          <a:endParaRPr lang="es-MX" altLang="es-MX" sz="1200" dirty="0" smtClean="0">
            <a:latin typeface="+mn-lt"/>
          </a:endParaRP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B3D58BA5-486D-498D-B766-2914B66881F5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Área de Despliegue Operativo</a:t>
          </a:r>
        </a:p>
      </dgm:t>
    </dgm:pt>
    <dgm:pt modelId="{30A0A516-9BC9-49B1-A814-B4CABADEED22}" type="parTrans" cxnId="{FF5CBA07-C775-47F5-8DD5-E64D4DA9F580}">
      <dgm:prSet/>
      <dgm:spPr/>
      <dgm:t>
        <a:bodyPr/>
        <a:lstStyle/>
        <a:p>
          <a:endParaRPr lang="es-ES"/>
        </a:p>
      </dgm:t>
    </dgm:pt>
    <dgm:pt modelId="{C0A46219-4B91-4F6A-A0C0-8F9AC4277581}" type="sibTrans" cxnId="{FF5CBA07-C775-47F5-8DD5-E64D4DA9F580}">
      <dgm:prSet/>
      <dgm:spPr/>
      <dgm:t>
        <a:bodyPr/>
        <a:lstStyle/>
        <a:p>
          <a:endParaRPr lang="es-ES"/>
        </a:p>
      </dgm:t>
    </dgm:pt>
    <dgm:pt modelId="{22802164-A530-4E54-8AF2-C0DE8A54698C}">
      <dgm:prSet custT="1"/>
      <dgm:spPr/>
      <dgm:t>
        <a:bodyPr/>
        <a:lstStyle/>
        <a:p>
          <a:r>
            <a:rPr lang="es-ES" sz="1200" dirty="0" smtClean="0"/>
            <a:t>Auxiliar </a:t>
          </a:r>
        </a:p>
      </dgm:t>
    </dgm:pt>
    <dgm:pt modelId="{15D4D6F0-4C69-4B11-B48C-CFC70F05137C}" type="parTrans" cxnId="{09A3FC32-C622-4D04-B734-C2214A13D25E}">
      <dgm:prSet/>
      <dgm:spPr/>
      <dgm:t>
        <a:bodyPr/>
        <a:lstStyle/>
        <a:p>
          <a:endParaRPr lang="es-ES"/>
        </a:p>
      </dgm:t>
    </dgm:pt>
    <dgm:pt modelId="{0F83EB09-1018-42FD-B50D-6D1ED4C74274}" type="sibTrans" cxnId="{09A3FC32-C622-4D04-B734-C2214A13D25E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372061" custScaleY="352479" custLinFactY="-263047" custLinFactNeighborX="-406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FA68D7B0-AD4F-4F23-B4CA-ECAC9A9C0C70}" type="pres">
      <dgm:prSet presAssocID="{358C2D60-143F-42C9-9F00-1ECB6CF3AA31}" presName="Name37" presStyleLbl="parChTrans1D2" presStyleIdx="0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0" presStyleCnt="6" custScaleX="211143" custScaleY="326370" custLinFactNeighborY="64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0" presStyleCnt="6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1" presStyleCnt="6" custScaleX="211143" custScaleY="326370" custLinFactNeighborX="-154" custLinFactNeighborY="2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1" presStyleCnt="6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2" presStyleCnt="8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2" presStyleCnt="6" custScaleX="211143" custScaleY="326370" custLinFactNeighborX="-154" custLinFactNeighborY="2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2" presStyleCnt="6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6" custScaleX="211143" custScaleY="326370" custLinFactNeighborX="-154" custLinFactNeighborY="2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4" presStyleCnt="6" custScaleX="211143" custScaleY="326370" custLinFactNeighborY="64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4" presStyleCnt="6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5" presStyleCnt="6" custScaleX="211143" custScaleY="326370" custLinFactNeighborY="64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5" presStyleCnt="6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8800DBAB-DC3D-4F90-815D-CE57CB24EF58}" type="pres">
      <dgm:prSet presAssocID="{15D4D6F0-4C69-4B11-B48C-CFC70F05137C}" presName="Name37" presStyleLbl="parChTrans1D3" presStyleIdx="0" presStyleCnt="1"/>
      <dgm:spPr/>
      <dgm:t>
        <a:bodyPr/>
        <a:lstStyle/>
        <a:p>
          <a:endParaRPr lang="es-ES"/>
        </a:p>
      </dgm:t>
    </dgm:pt>
    <dgm:pt modelId="{EBBCB027-00D6-4DB3-83D9-4A83FF307D4C}" type="pres">
      <dgm:prSet presAssocID="{22802164-A530-4E54-8AF2-C0DE8A54698C}" presName="hierRoot2" presStyleCnt="0">
        <dgm:presLayoutVars>
          <dgm:hierBranch val="init"/>
        </dgm:presLayoutVars>
      </dgm:prSet>
      <dgm:spPr/>
    </dgm:pt>
    <dgm:pt modelId="{2706D61A-D657-4314-9147-3E9D2B477F9A}" type="pres">
      <dgm:prSet presAssocID="{22802164-A530-4E54-8AF2-C0DE8A54698C}" presName="rootComposite" presStyleCnt="0"/>
      <dgm:spPr/>
    </dgm:pt>
    <dgm:pt modelId="{29CE169E-58B4-4012-A17B-873789A97027}" type="pres">
      <dgm:prSet presAssocID="{22802164-A530-4E54-8AF2-C0DE8A54698C}" presName="rootText" presStyleLbl="node3" presStyleIdx="0" presStyleCnt="1" custScaleX="193923" custScaleY="201876" custLinFactY="7802" custLinFactNeighborX="-163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C7888B-2FC4-463B-BE06-251CE9985899}" type="pres">
      <dgm:prSet presAssocID="{22802164-A530-4E54-8AF2-C0DE8A5469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310247F0-44F7-4259-9DC0-EDB148C08D2C}" type="pres">
      <dgm:prSet presAssocID="{22802164-A530-4E54-8AF2-C0DE8A54698C}" presName="hierChild4" presStyleCnt="0"/>
      <dgm:spPr/>
    </dgm:pt>
    <dgm:pt modelId="{9FD8D6F8-0D1C-4833-A008-8550A0C7C2D8}" type="pres">
      <dgm:prSet presAssocID="{22802164-A530-4E54-8AF2-C0DE8A54698C}" presName="hierChild5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2" custScaleX="352479" custScaleY="259479" custLinFactY="-99194" custLinFactNeighborX="-1362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B67F1ECB-332D-4269-9B93-907B1F34AD29}" type="pres">
      <dgm:prSet presAssocID="{30A0A516-9BC9-49B1-A814-B4CABADEED2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D96C370-77F3-4F31-8CAA-46C63190587E}" type="pres">
      <dgm:prSet presAssocID="{B3D58BA5-486D-498D-B766-2914B66881F5}" presName="hierRoot3" presStyleCnt="0">
        <dgm:presLayoutVars>
          <dgm:hierBranch val="init"/>
        </dgm:presLayoutVars>
      </dgm:prSet>
      <dgm:spPr/>
    </dgm:pt>
    <dgm:pt modelId="{5840538F-0B33-4C95-BE99-DAA4807D0E34}" type="pres">
      <dgm:prSet presAssocID="{B3D58BA5-486D-498D-B766-2914B66881F5}" presName="rootComposite3" presStyleCnt="0"/>
      <dgm:spPr/>
    </dgm:pt>
    <dgm:pt modelId="{60882EE2-39D4-4BA2-AA82-86A3DFBF1CE4}" type="pres">
      <dgm:prSet presAssocID="{B3D58BA5-486D-498D-B766-2914B66881F5}" presName="rootText3" presStyleLbl="asst1" presStyleIdx="1" presStyleCnt="2" custScaleX="311852" custScaleY="259374" custLinFactY="-98295" custLinFactNeighborX="1770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3676C-D6E8-46A7-90D3-12BE62D583DB}" type="pres">
      <dgm:prSet presAssocID="{B3D58BA5-486D-498D-B766-2914B66881F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A0131808-2F01-41F0-90DE-98F28685F532}" type="pres">
      <dgm:prSet presAssocID="{B3D58BA5-486D-498D-B766-2914B66881F5}" presName="hierChild6" presStyleCnt="0"/>
      <dgm:spPr/>
    </dgm:pt>
    <dgm:pt modelId="{94B2D2B5-BC07-4C53-B012-345F9368201E}" type="pres">
      <dgm:prSet presAssocID="{B3D58BA5-486D-498D-B766-2914B66881F5}" presName="hierChild7" presStyleCnt="0"/>
      <dgm:spPr/>
    </dgm:pt>
  </dgm:ptLst>
  <dgm:cxnLst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C4353F10-DC0D-4D47-94A0-53E908E56C63}" type="presOf" srcId="{B3D58BA5-486D-498D-B766-2914B66881F5}" destId="{C953676C-D6E8-46A7-90D3-12BE62D583DB}" srcOrd="1" destOrd="0" presId="urn:microsoft.com/office/officeart/2005/8/layout/orgChart1"/>
    <dgm:cxn modelId="{09A3FC32-C622-4D04-B734-C2214A13D25E}" srcId="{DD547224-2D90-44F3-A39F-0F8F12CA47B9}" destId="{22802164-A530-4E54-8AF2-C0DE8A54698C}" srcOrd="0" destOrd="0" parTransId="{15D4D6F0-4C69-4B11-B48C-CFC70F05137C}" sibTransId="{0F83EB09-1018-42FD-B50D-6D1ED4C74274}"/>
    <dgm:cxn modelId="{FF5CBA07-C775-47F5-8DD5-E64D4DA9F580}" srcId="{3CFE79C6-0F79-4DC4-9A08-18E753789DBD}" destId="{B3D58BA5-486D-498D-B766-2914B66881F5}" srcOrd="1" destOrd="0" parTransId="{30A0A516-9BC9-49B1-A814-B4CABADEED22}" sibTransId="{C0A46219-4B91-4F6A-A0C0-8F9AC4277581}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2C87A723-C4C4-4A42-84F9-210ADDA89411}" type="presOf" srcId="{30A0A516-9BC9-49B1-A814-B4CABADEED22}" destId="{B67F1ECB-332D-4269-9B93-907B1F34AD29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E6C08091-A887-42ED-8CFF-DBB37ED053CB}" type="presOf" srcId="{22802164-A530-4E54-8AF2-C0DE8A54698C}" destId="{28C7888B-2FC4-463B-BE06-251CE9985899}" srcOrd="1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4D8C92C7-0901-47C5-8931-C8B661A20434}" type="presOf" srcId="{15D4D6F0-4C69-4B11-B48C-CFC70F05137C}" destId="{8800DBAB-DC3D-4F90-815D-CE57CB24EF58}" srcOrd="0" destOrd="0" presId="urn:microsoft.com/office/officeart/2005/8/layout/orgChart1"/>
    <dgm:cxn modelId="{B2D016B7-E0EA-4364-9D14-DF8F37930B5C}" type="presOf" srcId="{B3D58BA5-486D-498D-B766-2914B66881F5}" destId="{60882EE2-39D4-4BA2-AA82-86A3DFBF1CE4}" srcOrd="0" destOrd="0" presId="urn:microsoft.com/office/officeart/2005/8/layout/orgChart1"/>
    <dgm:cxn modelId="{BE145C35-F54B-49E8-8DBE-8C85FD8D219C}" type="presOf" srcId="{22802164-A530-4E54-8AF2-C0DE8A54698C}" destId="{29CE169E-58B4-4012-A17B-873789A97027}" srcOrd="0" destOrd="0" presId="urn:microsoft.com/office/officeart/2005/8/layout/orgChart1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5299619A-B96A-47C4-9A17-23F8BF3F4F90}" type="presParOf" srcId="{C0D79B84-8A78-4C84-9468-9F1D688BB513}" destId="{FA68D7B0-AD4F-4F23-B4CA-ECAC9A9C0C70}" srcOrd="0" destOrd="0" presId="urn:microsoft.com/office/officeart/2005/8/layout/orgChart1"/>
    <dgm:cxn modelId="{85AC6BFF-D5D2-4672-A677-8F4F043BB1A8}" type="presParOf" srcId="{C0D79B84-8A78-4C84-9468-9F1D688BB513}" destId="{EBF70545-8BC8-4F92-88E5-AF4322A9EC68}" srcOrd="1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2" destOrd="0" presId="urn:microsoft.com/office/officeart/2005/8/layout/orgChart1"/>
    <dgm:cxn modelId="{DDFB25EC-CD36-4AED-9DCB-768F1252ED7D}" type="presParOf" srcId="{C0D79B84-8A78-4C84-9468-9F1D688BB513}" destId="{F684A10F-54FE-4D95-86D7-EB1F4E2FD945}" srcOrd="3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4" destOrd="0" presId="urn:microsoft.com/office/officeart/2005/8/layout/orgChart1"/>
    <dgm:cxn modelId="{875A8A9D-02A3-47F2-B015-3BC2246F96E1}" type="presParOf" srcId="{C0D79B84-8A78-4C84-9468-9F1D688BB513}" destId="{26A5321C-EC2A-4A9C-A78B-DA1FE9A8B9D9}" srcOrd="5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8" destOrd="0" presId="urn:microsoft.com/office/officeart/2005/8/layout/orgChart1"/>
    <dgm:cxn modelId="{393B3E9B-94AE-42AE-8364-11AE63CCCF3A}" type="presParOf" srcId="{C0D79B84-8A78-4C84-9468-9F1D688BB513}" destId="{D310967A-310D-4B50-BBF8-223466185B06}" srcOrd="9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0" destOrd="0" presId="urn:microsoft.com/office/officeart/2005/8/layout/orgChart1"/>
    <dgm:cxn modelId="{687A61D8-86C2-4FA6-AD1E-46FD768F3426}" type="presParOf" srcId="{C0D79B84-8A78-4C84-9468-9F1D688BB513}" destId="{C14D841B-9332-4ECC-ACBE-0E71CE1269BF}" srcOrd="11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AE9B6C3D-976A-4FFA-A37A-98598BAF5C42}" type="presParOf" srcId="{651BDF65-5498-4929-96D7-681FECAF8533}" destId="{8800DBAB-DC3D-4F90-815D-CE57CB24EF58}" srcOrd="0" destOrd="0" presId="urn:microsoft.com/office/officeart/2005/8/layout/orgChart1"/>
    <dgm:cxn modelId="{2235D3C3-54D0-4CA9-93DD-D25B0C63C25B}" type="presParOf" srcId="{651BDF65-5498-4929-96D7-681FECAF8533}" destId="{EBBCB027-00D6-4DB3-83D9-4A83FF307D4C}" srcOrd="1" destOrd="0" presId="urn:microsoft.com/office/officeart/2005/8/layout/orgChart1"/>
    <dgm:cxn modelId="{A72F90F0-45C3-4705-ABD7-889C2DA1CFE7}" type="presParOf" srcId="{EBBCB027-00D6-4DB3-83D9-4A83FF307D4C}" destId="{2706D61A-D657-4314-9147-3E9D2B477F9A}" srcOrd="0" destOrd="0" presId="urn:microsoft.com/office/officeart/2005/8/layout/orgChart1"/>
    <dgm:cxn modelId="{B0758385-B852-4AA4-93C6-A6DAFF9CAA4A}" type="presParOf" srcId="{2706D61A-D657-4314-9147-3E9D2B477F9A}" destId="{29CE169E-58B4-4012-A17B-873789A97027}" srcOrd="0" destOrd="0" presId="urn:microsoft.com/office/officeart/2005/8/layout/orgChart1"/>
    <dgm:cxn modelId="{47839136-5D7D-498F-B788-39894D4E88C9}" type="presParOf" srcId="{2706D61A-D657-4314-9147-3E9D2B477F9A}" destId="{28C7888B-2FC4-463B-BE06-251CE9985899}" srcOrd="1" destOrd="0" presId="urn:microsoft.com/office/officeart/2005/8/layout/orgChart1"/>
    <dgm:cxn modelId="{E3F03496-D706-49B0-982D-38C1A4955242}" type="presParOf" srcId="{EBBCB027-00D6-4DB3-83D9-4A83FF307D4C}" destId="{310247F0-44F7-4259-9DC0-EDB148C08D2C}" srcOrd="1" destOrd="0" presId="urn:microsoft.com/office/officeart/2005/8/layout/orgChart1"/>
    <dgm:cxn modelId="{5A5F45BF-2D74-408B-B189-A37874449E00}" type="presParOf" srcId="{EBBCB027-00D6-4DB3-83D9-4A83FF307D4C}" destId="{9FD8D6F8-0D1C-4833-A008-8550A0C7C2D8}" srcOrd="2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A317A8B2-4D21-4191-B259-778FE2D2D40C}" type="presParOf" srcId="{DB08E720-FA78-44D8-94F2-7E1549BEDD76}" destId="{B67F1ECB-332D-4269-9B93-907B1F34AD29}" srcOrd="2" destOrd="0" presId="urn:microsoft.com/office/officeart/2005/8/layout/orgChart1"/>
    <dgm:cxn modelId="{C810DEEF-59EF-48AF-A373-B42A20F274F1}" type="presParOf" srcId="{DB08E720-FA78-44D8-94F2-7E1549BEDD76}" destId="{8D96C370-77F3-4F31-8CAA-46C63190587E}" srcOrd="3" destOrd="0" presId="urn:microsoft.com/office/officeart/2005/8/layout/orgChart1"/>
    <dgm:cxn modelId="{26C0B153-0092-4AC6-90F0-F9FC8D896790}" type="presParOf" srcId="{8D96C370-77F3-4F31-8CAA-46C63190587E}" destId="{5840538F-0B33-4C95-BE99-DAA4807D0E34}" srcOrd="0" destOrd="0" presId="urn:microsoft.com/office/officeart/2005/8/layout/orgChart1"/>
    <dgm:cxn modelId="{D965341B-C1BB-4803-BA1C-6FCBD9E26894}" type="presParOf" srcId="{5840538F-0B33-4C95-BE99-DAA4807D0E34}" destId="{60882EE2-39D4-4BA2-AA82-86A3DFBF1CE4}" srcOrd="0" destOrd="0" presId="urn:microsoft.com/office/officeart/2005/8/layout/orgChart1"/>
    <dgm:cxn modelId="{B1A76991-B43D-4E74-823C-F53F3FC02E8B}" type="presParOf" srcId="{5840538F-0B33-4C95-BE99-DAA4807D0E34}" destId="{C953676C-D6E8-46A7-90D3-12BE62D583DB}" srcOrd="1" destOrd="0" presId="urn:microsoft.com/office/officeart/2005/8/layout/orgChart1"/>
    <dgm:cxn modelId="{2E8E01A3-CD42-4F7B-859C-FFA7652FFF35}" type="presParOf" srcId="{8D96C370-77F3-4F31-8CAA-46C63190587E}" destId="{A0131808-2F01-41F0-90DE-98F28685F532}" srcOrd="1" destOrd="0" presId="urn:microsoft.com/office/officeart/2005/8/layout/orgChart1"/>
    <dgm:cxn modelId="{CA439A3C-ABB0-49E3-AF4E-F93AE6BD9DA5}" type="presParOf" srcId="{8D96C370-77F3-4F31-8CAA-46C63190587E}" destId="{94B2D2B5-BC07-4C53-B012-345F936820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9C55C8-1A1C-478F-9DB0-BBFE35BE9B6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Escolta</a:t>
          </a:r>
          <a:endParaRPr lang="es-ES" sz="1200" dirty="0" smtClean="0"/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Capturista</a:t>
          </a:r>
          <a:endParaRPr lang="es-MX" sz="1200" dirty="0" smtClean="0"/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1AA65ED-5AEF-4137-B05F-A0BCE73311B1}" type="pres">
      <dgm:prSet presAssocID="{809C55C8-1A1C-478F-9DB0-BBFE35BE9B68}" presName="hierRoot1" presStyleCnt="0">
        <dgm:presLayoutVars>
          <dgm:hierBranch val="init"/>
        </dgm:presLayoutVars>
      </dgm:prSet>
      <dgm:spPr/>
    </dgm:pt>
    <dgm:pt modelId="{17E4FA48-AEB3-455B-A026-2CBBE89927AA}" type="pres">
      <dgm:prSet presAssocID="{809C55C8-1A1C-478F-9DB0-BBFE35BE9B68}" presName="rootComposite1" presStyleCnt="0"/>
      <dgm:spPr/>
    </dgm:pt>
    <dgm:pt modelId="{BAB6107D-A764-45B7-950B-85BEC22C323E}" type="pres">
      <dgm:prSet presAssocID="{809C55C8-1A1C-478F-9DB0-BBFE35BE9B68}" presName="rootText1" presStyleLbl="node0" presStyleIdx="0" presStyleCnt="1" custScaleX="45035" custScaleY="38216" custLinFactNeighborX="261" custLinFactNeighborY="-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413046-17FD-40CF-B03B-239B87F98189}" type="pres">
      <dgm:prSet presAssocID="{809C55C8-1A1C-478F-9DB0-BBFE35BE9B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529920-AC78-4978-989D-FAEC6998A60C}" type="pres">
      <dgm:prSet presAssocID="{809C55C8-1A1C-478F-9DB0-BBFE35BE9B68}" presName="hierChild2" presStyleCnt="0"/>
      <dgm:spPr/>
    </dgm:pt>
    <dgm:pt modelId="{B7BA6135-17AC-4906-8BA7-92B5E074DE89}" type="pres">
      <dgm:prSet presAssocID="{D076B606-88BF-4905-BA43-A17E35C2D28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2" presStyleIdx="0" presStyleCnt="1" custScaleX="45035" custScaleY="38216" custLinFactNeighborX="731" custLinFactNeighborY="-9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90C03DA9-EEEF-446C-86CC-A39DAA64C13C}" type="pres">
      <dgm:prSet presAssocID="{809C55C8-1A1C-478F-9DB0-BBFE35BE9B68}" presName="hierChild3" presStyleCnt="0"/>
      <dgm:spPr/>
    </dgm:pt>
  </dgm:ptLst>
  <dgm:cxnLst>
    <dgm:cxn modelId="{F341DF70-7AB5-4D1B-8420-1224D4FBCCFE}" type="presOf" srcId="{E28CBDC2-9455-41E4-BC76-58BDC1E93794}" destId="{3DC57648-A2CD-43F6-B708-D43192E1F2EC}" srcOrd="0" destOrd="0" presId="urn:microsoft.com/office/officeart/2005/8/layout/orgChart1"/>
    <dgm:cxn modelId="{964A45E6-1B1A-4B6B-91F6-FF1C9F4580E1}" type="presOf" srcId="{809C55C8-1A1C-478F-9DB0-BBFE35BE9B68}" destId="{BAB6107D-A764-45B7-950B-85BEC22C323E}" srcOrd="0" destOrd="0" presId="urn:microsoft.com/office/officeart/2005/8/layout/orgChart1"/>
    <dgm:cxn modelId="{4922C370-CEF8-494D-BE6A-33C434BB8AF1}" srcId="{BD3D72B1-EEF6-4EB4-803A-A74A6B419346}" destId="{809C55C8-1A1C-478F-9DB0-BBFE35BE9B68}" srcOrd="0" destOrd="0" parTransId="{47D93DA0-848D-44DE-9FF5-8A23F31F34D0}" sibTransId="{DD78C23A-0E4C-499B-9450-6B704F641D2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25B3B83-688F-459B-8809-D55822530753}" type="presOf" srcId="{809C55C8-1A1C-478F-9DB0-BBFE35BE9B68}" destId="{9E413046-17FD-40CF-B03B-239B87F98189}" srcOrd="1" destOrd="0" presId="urn:microsoft.com/office/officeart/2005/8/layout/orgChart1"/>
    <dgm:cxn modelId="{F4B420F8-649C-4986-911B-EDB847AF9C4A}" type="presOf" srcId="{E28CBDC2-9455-41E4-BC76-58BDC1E93794}" destId="{B13FCF46-1097-48C3-B154-422E34A43788}" srcOrd="1" destOrd="0" presId="urn:microsoft.com/office/officeart/2005/8/layout/orgChart1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BC850647-4270-4839-89D3-99C4B894D47C}" type="presOf" srcId="{D076B606-88BF-4905-BA43-A17E35C2D284}" destId="{B7BA6135-17AC-4906-8BA7-92B5E074DE89}" srcOrd="0" destOrd="0" presId="urn:microsoft.com/office/officeart/2005/8/layout/orgChart1"/>
    <dgm:cxn modelId="{AE62ADEC-804A-4F2D-9191-A09C9C629C4F}" type="presParOf" srcId="{B3263371-B20E-4D1C-87B0-F232DC5A756C}" destId="{81AA65ED-5AEF-4137-B05F-A0BCE73311B1}" srcOrd="0" destOrd="0" presId="urn:microsoft.com/office/officeart/2005/8/layout/orgChart1"/>
    <dgm:cxn modelId="{BFAD83E2-D1DF-4D6F-A35E-EF7596B65DC1}" type="presParOf" srcId="{81AA65ED-5AEF-4137-B05F-A0BCE73311B1}" destId="{17E4FA48-AEB3-455B-A026-2CBBE89927AA}" srcOrd="0" destOrd="0" presId="urn:microsoft.com/office/officeart/2005/8/layout/orgChart1"/>
    <dgm:cxn modelId="{6A9B54D3-C6BF-4B2B-8E06-16B8D43D4083}" type="presParOf" srcId="{17E4FA48-AEB3-455B-A026-2CBBE89927AA}" destId="{BAB6107D-A764-45B7-950B-85BEC22C323E}" srcOrd="0" destOrd="0" presId="urn:microsoft.com/office/officeart/2005/8/layout/orgChart1"/>
    <dgm:cxn modelId="{1C49D678-F477-4B82-BA09-9087FC13CFC5}" type="presParOf" srcId="{17E4FA48-AEB3-455B-A026-2CBBE89927AA}" destId="{9E413046-17FD-40CF-B03B-239B87F98189}" srcOrd="1" destOrd="0" presId="urn:microsoft.com/office/officeart/2005/8/layout/orgChart1"/>
    <dgm:cxn modelId="{3912476C-DBFF-479E-9B3D-2415EBA7AB6C}" type="presParOf" srcId="{81AA65ED-5AEF-4137-B05F-A0BCE73311B1}" destId="{A3529920-AC78-4978-989D-FAEC6998A60C}" srcOrd="1" destOrd="0" presId="urn:microsoft.com/office/officeart/2005/8/layout/orgChart1"/>
    <dgm:cxn modelId="{F0C1AA8E-D4BC-42E0-A814-AB6BAC12AB03}" type="presParOf" srcId="{A3529920-AC78-4978-989D-FAEC6998A60C}" destId="{B7BA6135-17AC-4906-8BA7-92B5E074DE89}" srcOrd="0" destOrd="0" presId="urn:microsoft.com/office/officeart/2005/8/layout/orgChart1"/>
    <dgm:cxn modelId="{64CD3AFD-E1F8-487B-B99F-CE6F2BF825C6}" type="presParOf" srcId="{A3529920-AC78-4978-989D-FAEC6998A60C}" destId="{0E88BD5A-FEF0-46CF-AAA5-793A229CB8F8}" srcOrd="1" destOrd="0" presId="urn:microsoft.com/office/officeart/2005/8/layout/orgChart1"/>
    <dgm:cxn modelId="{96870E4A-88D7-4F00-9BFE-DD6F7E1CA840}" type="presParOf" srcId="{0E88BD5A-FEF0-46CF-AAA5-793A229CB8F8}" destId="{29FA9BFB-DC42-4110-9453-1008414EF159}" srcOrd="0" destOrd="0" presId="urn:microsoft.com/office/officeart/2005/8/layout/orgChart1"/>
    <dgm:cxn modelId="{D886AA27-3D0F-4ADB-9BC5-3741BCF22184}" type="presParOf" srcId="{29FA9BFB-DC42-4110-9453-1008414EF159}" destId="{3DC57648-A2CD-43F6-B708-D43192E1F2EC}" srcOrd="0" destOrd="0" presId="urn:microsoft.com/office/officeart/2005/8/layout/orgChart1"/>
    <dgm:cxn modelId="{7ACCE8B4-8256-4FB9-8513-A66707300026}" type="presParOf" srcId="{29FA9BFB-DC42-4110-9453-1008414EF159}" destId="{B13FCF46-1097-48C3-B154-422E34A43788}" srcOrd="1" destOrd="0" presId="urn:microsoft.com/office/officeart/2005/8/layout/orgChart1"/>
    <dgm:cxn modelId="{9C381C5F-BD05-439F-BA33-52466B4D9E99}" type="presParOf" srcId="{0E88BD5A-FEF0-46CF-AAA5-793A229CB8F8}" destId="{6CBCA01F-FADF-405A-8ED0-1DCD665AE98D}" srcOrd="1" destOrd="0" presId="urn:microsoft.com/office/officeart/2005/8/layout/orgChart1"/>
    <dgm:cxn modelId="{4F2AFABF-9153-4738-B478-725558B409D4}" type="presParOf" srcId="{0E88BD5A-FEF0-46CF-AAA5-793A229CB8F8}" destId="{8B11793F-5527-4947-A362-ADE00653E36B}" srcOrd="2" destOrd="0" presId="urn:microsoft.com/office/officeart/2005/8/layout/orgChart1"/>
    <dgm:cxn modelId="{3A108308-CC53-4E96-949A-530FC80248E6}" type="presParOf" srcId="{81AA65ED-5AEF-4137-B05F-A0BCE73311B1}" destId="{90C03DA9-EEEF-446C-86CC-A39DAA64C1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Relaciones Interinstitucionales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31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3806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3806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3806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1A92924-06DD-446F-9A10-060216BE42F1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Área de Despliegue Operativo</a:t>
          </a:r>
        </a:p>
        <a:p>
          <a:r>
            <a:rPr lang="es-MX" sz="1200" dirty="0" smtClean="0">
              <a:latin typeface="+mn-lt"/>
            </a:rPr>
            <a:t>104517</a:t>
          </a:r>
          <a:endParaRPr lang="es-ES" sz="1200" dirty="0"/>
        </a:p>
      </dgm:t>
    </dgm:pt>
    <dgm:pt modelId="{C0A4D233-2C10-49E0-A503-C7374BE9F90C}" type="sibTrans" cxnId="{F7C0DD98-310D-438A-8235-CA04ADF8F87E}">
      <dgm:prSet/>
      <dgm:spPr/>
      <dgm:t>
        <a:bodyPr/>
        <a:lstStyle/>
        <a:p>
          <a:endParaRPr lang="es-ES"/>
        </a:p>
      </dgm:t>
    </dgm:pt>
    <dgm:pt modelId="{3F3312CC-A945-4275-9876-929AB307F35D}" type="parTrans" cxnId="{F7C0DD98-310D-438A-8235-CA04ADF8F87E}">
      <dgm:prSet/>
      <dgm:spPr/>
      <dgm:t>
        <a:bodyPr/>
        <a:lstStyle/>
        <a:p>
          <a:endParaRPr lang="es-ES"/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Suboficial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1ro(a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 </a:t>
          </a:r>
          <a:r>
            <a:rPr lang="es-MX" sz="1200" b="0" i="0" u="none" dirty="0">
              <a:solidFill>
                <a:schemeClr val="tx1"/>
              </a:solidFill>
            </a:rPr>
            <a:t>3ros(as</a:t>
          </a:r>
          <a:r>
            <a:rPr lang="es-MX" sz="1200" b="0" i="0" u="none" dirty="0" smtClean="0">
              <a:solidFill>
                <a:schemeClr val="tx1"/>
              </a:solidFill>
            </a:rPr>
            <a:t>)</a:t>
          </a:r>
        </a:p>
        <a:p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81369F-E0B1-4156-BC40-B84D00F49E18}" type="pres">
      <dgm:prSet presAssocID="{A1A92924-06DD-446F-9A10-060216BE42F1}" presName="hierRoot1" presStyleCnt="0">
        <dgm:presLayoutVars>
          <dgm:hierBranch val="init"/>
        </dgm:presLayoutVars>
      </dgm:prSet>
      <dgm:spPr/>
    </dgm:pt>
    <dgm:pt modelId="{C1405B12-C774-4C38-9F06-29A06B15E56F}" type="pres">
      <dgm:prSet presAssocID="{A1A92924-06DD-446F-9A10-060216BE42F1}" presName="rootComposite1" presStyleCnt="0"/>
      <dgm:spPr/>
    </dgm:pt>
    <dgm:pt modelId="{9F25CD7C-F309-4685-8BA6-F580A17948BD}" type="pres">
      <dgm:prSet presAssocID="{A1A92924-06DD-446F-9A10-060216BE42F1}" presName="rootText1" presStyleLbl="node0" presStyleIdx="0" presStyleCnt="1" custScaleX="108666" custScaleY="96031" custLinFactNeighborY="-85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972570-35AA-498E-83FE-A1DD2136ED90}" type="pres">
      <dgm:prSet presAssocID="{A1A92924-06DD-446F-9A10-060216BE42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7A3F4FB-0FD1-4FA0-8BFE-99DC97539BD6}" type="pres">
      <dgm:prSet presAssocID="{A1A92924-06DD-446F-9A10-060216BE42F1}" presName="hierChild2" presStyleCnt="0"/>
      <dgm:spPr/>
    </dgm:pt>
    <dgm:pt modelId="{CDAFA503-BAE5-4493-B007-9B5E1059389C}" type="pres">
      <dgm:prSet presAssocID="{28BC60D3-8040-49C2-A02F-7FB67519468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580941" custScaleY="624998" custLinFactNeighborX="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BE3E5B0-3759-44C6-AE32-89CF862C5F7B}" type="pres">
      <dgm:prSet presAssocID="{A1A92924-06DD-446F-9A10-060216BE42F1}" presName="hierChild3" presStyleCnt="0"/>
      <dgm:spPr/>
    </dgm:pt>
  </dgm:ptLst>
  <dgm:cxnLst>
    <dgm:cxn modelId="{F7C0DD98-310D-438A-8235-CA04ADF8F87E}" srcId="{BD3D72B1-EEF6-4EB4-803A-A74A6B419346}" destId="{A1A92924-06DD-446F-9A10-060216BE42F1}" srcOrd="0" destOrd="0" parTransId="{3F3312CC-A945-4275-9876-929AB307F35D}" sibTransId="{C0A4D233-2C10-49E0-A503-C7374BE9F90C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C54662-FC25-428A-8FC8-D5F06E1E6DC0}" type="presOf" srcId="{78BCC67F-0A97-483C-872A-73769C3F9E91}" destId="{A59EAB02-F722-469F-80C0-1C723F05B9E0}" srcOrd="1" destOrd="0" presId="urn:microsoft.com/office/officeart/2005/8/layout/orgChart1"/>
    <dgm:cxn modelId="{077599EF-14D9-4252-9B1E-B5974DE41CC8}" srcId="{A1A92924-06DD-446F-9A10-060216BE42F1}" destId="{78BCC67F-0A97-483C-872A-73769C3F9E91}" srcOrd="0" destOrd="0" parTransId="{28BC60D3-8040-49C2-A02F-7FB675194687}" sibTransId="{C8A0BBC7-C162-4904-A5E8-0E7E8B9BFE79}"/>
    <dgm:cxn modelId="{C2046A89-6F18-4D24-8592-495AD98BE982}" type="presOf" srcId="{A1A92924-06DD-446F-9A10-060216BE42F1}" destId="{7F972570-35AA-498E-83FE-A1DD2136ED90}" srcOrd="1" destOrd="0" presId="urn:microsoft.com/office/officeart/2005/8/layout/orgChart1"/>
    <dgm:cxn modelId="{EC1554B7-C6ED-4C4A-AC0C-233083F7E72B}" type="presOf" srcId="{78BCC67F-0A97-483C-872A-73769C3F9E91}" destId="{AF8DF513-B9CB-4C0F-8A5F-83E42531AC19}" srcOrd="0" destOrd="0" presId="urn:microsoft.com/office/officeart/2005/8/layout/orgChart1"/>
    <dgm:cxn modelId="{C2595E0D-CB6C-4818-961B-EA0A4B9E6396}" type="presOf" srcId="{A1A92924-06DD-446F-9A10-060216BE42F1}" destId="{9F25CD7C-F309-4685-8BA6-F580A17948BD}" srcOrd="0" destOrd="0" presId="urn:microsoft.com/office/officeart/2005/8/layout/orgChart1"/>
    <dgm:cxn modelId="{4DD73B11-5FE9-4358-BDCB-00B39475D74F}" type="presOf" srcId="{28BC60D3-8040-49C2-A02F-7FB675194687}" destId="{CDAFA503-BAE5-4493-B007-9B5E1059389C}" srcOrd="0" destOrd="0" presId="urn:microsoft.com/office/officeart/2005/8/layout/orgChart1"/>
    <dgm:cxn modelId="{65B4BF37-B073-48F3-A704-A43EFCE2F28D}" type="presParOf" srcId="{B3263371-B20E-4D1C-87B0-F232DC5A756C}" destId="{2581369F-E0B1-4156-BC40-B84D00F49E18}" srcOrd="0" destOrd="0" presId="urn:microsoft.com/office/officeart/2005/8/layout/orgChart1"/>
    <dgm:cxn modelId="{6E50838F-9A0B-47EC-97FA-D20D2A92EFD6}" type="presParOf" srcId="{2581369F-E0B1-4156-BC40-B84D00F49E18}" destId="{C1405B12-C774-4C38-9F06-29A06B15E56F}" srcOrd="0" destOrd="0" presId="urn:microsoft.com/office/officeart/2005/8/layout/orgChart1"/>
    <dgm:cxn modelId="{15DCEAE0-FB5E-426A-A0F6-1630BF8D6D71}" type="presParOf" srcId="{C1405B12-C774-4C38-9F06-29A06B15E56F}" destId="{9F25CD7C-F309-4685-8BA6-F580A17948BD}" srcOrd="0" destOrd="0" presId="urn:microsoft.com/office/officeart/2005/8/layout/orgChart1"/>
    <dgm:cxn modelId="{A8D8E947-BC04-4F33-BFFD-74C63292A7DB}" type="presParOf" srcId="{C1405B12-C774-4C38-9F06-29A06B15E56F}" destId="{7F972570-35AA-498E-83FE-A1DD2136ED90}" srcOrd="1" destOrd="0" presId="urn:microsoft.com/office/officeart/2005/8/layout/orgChart1"/>
    <dgm:cxn modelId="{F84F60ED-0A36-479E-98A1-9A86A6E680A8}" type="presParOf" srcId="{2581369F-E0B1-4156-BC40-B84D00F49E18}" destId="{07A3F4FB-0FD1-4FA0-8BFE-99DC97539BD6}" srcOrd="1" destOrd="0" presId="urn:microsoft.com/office/officeart/2005/8/layout/orgChart1"/>
    <dgm:cxn modelId="{E61CD1C8-B88C-4318-9A53-4FEAB71FB072}" type="presParOf" srcId="{07A3F4FB-0FD1-4FA0-8BFE-99DC97539BD6}" destId="{CDAFA503-BAE5-4493-B007-9B5E1059389C}" srcOrd="0" destOrd="0" presId="urn:microsoft.com/office/officeart/2005/8/layout/orgChart1"/>
    <dgm:cxn modelId="{32D28A8B-EA6E-4F32-8F22-95ECA6E5B6D9}" type="presParOf" srcId="{07A3F4FB-0FD1-4FA0-8BFE-99DC97539BD6}" destId="{B2BC96FB-A0F6-438F-830A-A2DC8B99E016}" srcOrd="1" destOrd="0" presId="urn:microsoft.com/office/officeart/2005/8/layout/orgChart1"/>
    <dgm:cxn modelId="{FA64EFA7-6F5E-42C8-A13F-2E91C06B8A11}" type="presParOf" srcId="{B2BC96FB-A0F6-438F-830A-A2DC8B99E016}" destId="{8611BA50-C567-4DB2-89B7-9F94C03E7B51}" srcOrd="0" destOrd="0" presId="urn:microsoft.com/office/officeart/2005/8/layout/orgChart1"/>
    <dgm:cxn modelId="{6A6EB61F-DFC4-446B-A910-FEFDD32597E7}" type="presParOf" srcId="{8611BA50-C567-4DB2-89B7-9F94C03E7B51}" destId="{AF8DF513-B9CB-4C0F-8A5F-83E42531AC19}" srcOrd="0" destOrd="0" presId="urn:microsoft.com/office/officeart/2005/8/layout/orgChart1"/>
    <dgm:cxn modelId="{70C86BD7-3DC9-4705-85ED-DF3107A2B90A}" type="presParOf" srcId="{8611BA50-C567-4DB2-89B7-9F94C03E7B51}" destId="{A59EAB02-F722-469F-80C0-1C723F05B9E0}" srcOrd="1" destOrd="0" presId="urn:microsoft.com/office/officeart/2005/8/layout/orgChart1"/>
    <dgm:cxn modelId="{2153F600-798C-433C-B88C-8D5EB6926FD5}" type="presParOf" srcId="{B2BC96FB-A0F6-438F-830A-A2DC8B99E016}" destId="{6E9CE1F7-3633-43DA-AAA2-5F5C0B2A0316}" srcOrd="1" destOrd="0" presId="urn:microsoft.com/office/officeart/2005/8/layout/orgChart1"/>
    <dgm:cxn modelId="{93D417CF-F75F-4E38-BCA2-76ABB4F0F870}" type="presParOf" srcId="{B2BC96FB-A0F6-438F-830A-A2DC8B99E016}" destId="{D28976F8-337F-4D65-B380-59DD8EF3E599}" srcOrd="2" destOrd="0" presId="urn:microsoft.com/office/officeart/2005/8/layout/orgChart1"/>
    <dgm:cxn modelId="{16989F47-1BB1-41B6-8DC0-84741149B332}" type="presParOf" srcId="{2581369F-E0B1-4156-BC40-B84D00F49E18}" destId="{EBE3E5B0-3759-44C6-AE32-89CF862C5F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</a:t>
          </a: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Operativo(a)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Asistente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Vialidad y </a:t>
          </a:r>
          <a:r>
            <a:rPr lang="es-MX" altLang="es-MX" sz="1200" dirty="0" smtClean="0"/>
            <a:t>Tránsito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FF86E0E9-1D83-4EA8-A1BD-5F4E5C3600C0}" type="asst">
      <dgm:prSet custT="1"/>
      <dgm:spPr/>
      <dgm:t>
        <a:bodyPr/>
        <a:lstStyle/>
        <a:p>
          <a:r>
            <a:rPr lang="es-MX" sz="1200" dirty="0" smtClean="0"/>
            <a:t>Auxiliar Administrativo(a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57403776-0D34-49F2-A29B-3EFC6EA0C4EF}" type="parTrans" cxnId="{10526E2A-F360-4F43-8E1F-BBD642A3CAC4}">
      <dgm:prSet/>
      <dgm:spPr/>
      <dgm:t>
        <a:bodyPr/>
        <a:lstStyle/>
        <a:p>
          <a:endParaRPr lang="es-ES" sz="1200"/>
        </a:p>
      </dgm:t>
    </dgm:pt>
    <dgm:pt modelId="{EAD3A4CD-4E04-4BA4-9226-63460023A1AE}" type="sibTrans" cxnId="{10526E2A-F360-4F43-8E1F-BBD642A3CAC4}">
      <dgm:prSet/>
      <dgm:spPr/>
      <dgm:t>
        <a:bodyPr/>
        <a:lstStyle/>
        <a:p>
          <a:endParaRPr lang="es-ES" sz="1200"/>
        </a:p>
      </dgm:t>
    </dgm:pt>
    <dgm:pt modelId="{DD920727-37FA-44FE-86EB-F0BB1449A5FE}">
      <dgm:prSet custT="1"/>
      <dgm:spPr/>
      <dgm:t>
        <a:bodyPr/>
        <a:lstStyle/>
        <a:p>
          <a:r>
            <a:rPr lang="es-MX" altLang="es-MX" sz="1200" dirty="0" smtClean="0"/>
            <a:t>Coordinador(a) de Accidentes</a:t>
          </a:r>
          <a:endParaRPr lang="es-MX" altLang="es-MX" sz="1200" dirty="0"/>
        </a:p>
      </dgm:t>
    </dgm:pt>
    <dgm:pt modelId="{C2279929-8F44-4D63-9FA3-0478E8A36699}" type="parTrans" cxnId="{9D680681-3B79-4CBA-9D25-BA4995D4C411}">
      <dgm:prSet/>
      <dgm:spPr/>
      <dgm:t>
        <a:bodyPr/>
        <a:lstStyle/>
        <a:p>
          <a:endParaRPr lang="es-ES" sz="1200"/>
        </a:p>
      </dgm:t>
    </dgm:pt>
    <dgm:pt modelId="{04412ED4-8004-45B2-AA57-C5C24F0AD0F7}" type="sibTrans" cxnId="{9D680681-3B79-4CBA-9D25-BA4995D4C41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80410" custScaleY="196811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31836" custScaleY="150888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5" custScaleX="131836" custScaleY="150888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5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5" custScaleX="131836" custScaleY="150888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5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5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843CC8BA-6F4E-48D0-98DB-BC6C011B5D85}" type="pres">
      <dgm:prSet presAssocID="{C2279929-8F44-4D63-9FA3-0478E8A36699}" presName="Name37" presStyleLbl="parChTrans1D2" presStyleIdx="4" presStyleCnt="7"/>
      <dgm:spPr/>
      <dgm:t>
        <a:bodyPr/>
        <a:lstStyle/>
        <a:p>
          <a:endParaRPr lang="es-ES"/>
        </a:p>
      </dgm:t>
    </dgm:pt>
    <dgm:pt modelId="{F1CD77ED-B8F2-4331-A706-094E61ECC0CE}" type="pres">
      <dgm:prSet presAssocID="{DD920727-37FA-44FE-86EB-F0BB1449A5FE}" presName="hierRoot2" presStyleCnt="0">
        <dgm:presLayoutVars>
          <dgm:hierBranch val="init"/>
        </dgm:presLayoutVars>
      </dgm:prSet>
      <dgm:spPr/>
    </dgm:pt>
    <dgm:pt modelId="{21D615A3-6658-469A-BDDC-F9DBB9A84161}" type="pres">
      <dgm:prSet presAssocID="{DD920727-37FA-44FE-86EB-F0BB1449A5FE}" presName="rootComposite" presStyleCnt="0"/>
      <dgm:spPr/>
    </dgm:pt>
    <dgm:pt modelId="{4A3FC0B4-F0A1-48E5-95F6-98FA933BCB34}" type="pres">
      <dgm:prSet presAssocID="{DD920727-37FA-44FE-86EB-F0BB1449A5FE}" presName="rootText" presStyleLbl="node2" presStyleIdx="4" presStyleCnt="5" custScaleX="131836" custScaleY="15088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65CB03-F34F-4F65-99BA-B3C3ED72EAAB}" type="pres">
      <dgm:prSet presAssocID="{DD920727-37FA-44FE-86EB-F0BB1449A5FE}" presName="rootConnector" presStyleLbl="node2" presStyleIdx="4" presStyleCnt="5"/>
      <dgm:spPr/>
      <dgm:t>
        <a:bodyPr/>
        <a:lstStyle/>
        <a:p>
          <a:endParaRPr lang="es-ES"/>
        </a:p>
      </dgm:t>
    </dgm:pt>
    <dgm:pt modelId="{C5EF003F-A02E-4F3C-AE61-3013E3C96EE2}" type="pres">
      <dgm:prSet presAssocID="{DD920727-37FA-44FE-86EB-F0BB1449A5FE}" presName="hierChild4" presStyleCnt="0"/>
      <dgm:spPr/>
    </dgm:pt>
    <dgm:pt modelId="{2B3775CC-5F73-42D3-A0AB-34D202622C6D}" type="pres">
      <dgm:prSet presAssocID="{DD920727-37FA-44FE-86EB-F0BB1449A5F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19759" custScaleY="118086" custLinFactNeighborX="-15669" custLinFactNeighborY="-6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E2E89517-D1CF-464E-9BDA-41A979C3F826}" type="pres">
      <dgm:prSet presAssocID="{57403776-0D34-49F2-A29B-3EFC6EA0C4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0F73137-DD55-4A3B-8F75-10610DC6540E}" type="pres">
      <dgm:prSet presAssocID="{FF86E0E9-1D83-4EA8-A1BD-5F4E5C3600C0}" presName="hierRoot3" presStyleCnt="0">
        <dgm:presLayoutVars>
          <dgm:hierBranch val="init"/>
        </dgm:presLayoutVars>
      </dgm:prSet>
      <dgm:spPr/>
    </dgm:pt>
    <dgm:pt modelId="{9E2A0B63-59AE-4BA3-90FA-2DF5F3029943}" type="pres">
      <dgm:prSet presAssocID="{FF86E0E9-1D83-4EA8-A1BD-5F4E5C3600C0}" presName="rootComposite3" presStyleCnt="0"/>
      <dgm:spPr/>
    </dgm:pt>
    <dgm:pt modelId="{95290AD2-F8F8-4C99-9C71-2E41B255B4EF}" type="pres">
      <dgm:prSet presAssocID="{FF86E0E9-1D83-4EA8-A1BD-5F4E5C3600C0}" presName="rootText3" presStyleLbl="asst1" presStyleIdx="1" presStyleCnt="2" custScaleX="119759" custScaleY="118086" custLinFactNeighborX="14056" custLinFactNeighborY="-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404D9-9508-49C9-B29A-2E980F3B6905}" type="pres">
      <dgm:prSet presAssocID="{FF86E0E9-1D83-4EA8-A1BD-5F4E5C3600C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1E2EE88-475D-49DA-8B61-E0228FDB0C60}" type="pres">
      <dgm:prSet presAssocID="{FF86E0E9-1D83-4EA8-A1BD-5F4E5C3600C0}" presName="hierChild6" presStyleCnt="0"/>
      <dgm:spPr/>
    </dgm:pt>
    <dgm:pt modelId="{C2504683-1BFF-4626-8346-5C40CE77CCBE}" type="pres">
      <dgm:prSet presAssocID="{FF86E0E9-1D83-4EA8-A1BD-5F4E5C3600C0}" presName="hierChild7" presStyleCnt="0"/>
      <dgm:spPr/>
    </dgm:pt>
  </dgm:ptLst>
  <dgm:cxnLst>
    <dgm:cxn modelId="{10526E2A-F360-4F43-8E1F-BBD642A3CAC4}" srcId="{9DEA55C1-E59C-4B5B-90DC-1D0B54C2B20C}" destId="{FF86E0E9-1D83-4EA8-A1BD-5F4E5C3600C0}" srcOrd="3" destOrd="0" parTransId="{57403776-0D34-49F2-A29B-3EFC6EA0C4EF}" sibTransId="{EAD3A4CD-4E04-4BA4-9226-63460023A1AE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766C17D5-37B2-485F-82D4-CD8A4E0F2775}" type="presOf" srcId="{C2279929-8F44-4D63-9FA3-0478E8A36699}" destId="{843CC8BA-6F4E-48D0-98DB-BC6C011B5D85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6741381-4789-473F-8B28-DB1910A41DFB}" type="presOf" srcId="{DD920727-37FA-44FE-86EB-F0BB1449A5FE}" destId="{C365CB03-F34F-4F65-99BA-B3C3ED72EAAB}" srcOrd="1" destOrd="0" presId="urn:microsoft.com/office/officeart/2005/8/layout/orgChart1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4CC118CB-8669-4A60-8CF5-A2A0E13F756F}" type="presOf" srcId="{DD920727-37FA-44FE-86EB-F0BB1449A5FE}" destId="{4A3FC0B4-F0A1-48E5-95F6-98FA933BCB34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A934B758-3D3E-42B2-8842-9ACF9C405C61}" type="presOf" srcId="{FF86E0E9-1D83-4EA8-A1BD-5F4E5C3600C0}" destId="{FB1404D9-9508-49C9-B29A-2E980F3B6905}" srcOrd="1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9D680681-3B79-4CBA-9D25-BA4995D4C411}" srcId="{9DEA55C1-E59C-4B5B-90DC-1D0B54C2B20C}" destId="{DD920727-37FA-44FE-86EB-F0BB1449A5FE}" srcOrd="6" destOrd="0" parTransId="{C2279929-8F44-4D63-9FA3-0478E8A36699}" sibTransId="{04412ED4-8004-45B2-AA57-C5C24F0AD0F7}"/>
    <dgm:cxn modelId="{C031FB28-F3A3-42E4-AD06-3E44C63F72AC}" type="presOf" srcId="{57403776-0D34-49F2-A29B-3EFC6EA0C4EF}" destId="{E2E89517-D1CF-464E-9BDA-41A979C3F826}" srcOrd="0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79CCAAE2-6DC7-4DB2-A8F3-FB0EEC4F08CF}" type="presOf" srcId="{FF86E0E9-1D83-4EA8-A1BD-5F4E5C3600C0}" destId="{95290AD2-F8F8-4C99-9C71-2E41B255B4EF}" srcOrd="0" destOrd="0" presId="urn:microsoft.com/office/officeart/2005/8/layout/orgChart1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A819C509-0DC2-4F4F-9916-6CC0DD0532D5}" type="presParOf" srcId="{05E8A0F8-8F4A-4D16-B455-9B21EE5D83FA}" destId="{843CC8BA-6F4E-48D0-98DB-BC6C011B5D85}" srcOrd="8" destOrd="0" presId="urn:microsoft.com/office/officeart/2005/8/layout/orgChart1"/>
    <dgm:cxn modelId="{95177072-0726-49F0-B3DC-720B25422708}" type="presParOf" srcId="{05E8A0F8-8F4A-4D16-B455-9B21EE5D83FA}" destId="{F1CD77ED-B8F2-4331-A706-094E61ECC0CE}" srcOrd="9" destOrd="0" presId="urn:microsoft.com/office/officeart/2005/8/layout/orgChart1"/>
    <dgm:cxn modelId="{AD02A22E-754D-4B62-A9C2-7E6E9E756BD7}" type="presParOf" srcId="{F1CD77ED-B8F2-4331-A706-094E61ECC0CE}" destId="{21D615A3-6658-469A-BDDC-F9DBB9A84161}" srcOrd="0" destOrd="0" presId="urn:microsoft.com/office/officeart/2005/8/layout/orgChart1"/>
    <dgm:cxn modelId="{1AB0B6F8-3BC7-441C-A3F8-1E2FA6E29410}" type="presParOf" srcId="{21D615A3-6658-469A-BDDC-F9DBB9A84161}" destId="{4A3FC0B4-F0A1-48E5-95F6-98FA933BCB34}" srcOrd="0" destOrd="0" presId="urn:microsoft.com/office/officeart/2005/8/layout/orgChart1"/>
    <dgm:cxn modelId="{D80E410E-547D-4FA1-9F69-606F3A33FA8C}" type="presParOf" srcId="{21D615A3-6658-469A-BDDC-F9DBB9A84161}" destId="{C365CB03-F34F-4F65-99BA-B3C3ED72EAAB}" srcOrd="1" destOrd="0" presId="urn:microsoft.com/office/officeart/2005/8/layout/orgChart1"/>
    <dgm:cxn modelId="{6EEA07ED-5DBB-4D71-9A29-4987898BFEE6}" type="presParOf" srcId="{F1CD77ED-B8F2-4331-A706-094E61ECC0CE}" destId="{C5EF003F-A02E-4F3C-AE61-3013E3C96EE2}" srcOrd="1" destOrd="0" presId="urn:microsoft.com/office/officeart/2005/8/layout/orgChart1"/>
    <dgm:cxn modelId="{3CBBC7A2-87F4-475D-A112-6D4F4B40F397}" type="presParOf" srcId="{F1CD77ED-B8F2-4331-A706-094E61ECC0CE}" destId="{2B3775CC-5F73-42D3-A0AB-34D202622C6D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1883EE84-10B8-43B9-BFF5-900D3E3DF560}" type="presParOf" srcId="{E6CFA08A-7145-470C-A659-6A725D85622B}" destId="{E2E89517-D1CF-464E-9BDA-41A979C3F826}" srcOrd="2" destOrd="0" presId="urn:microsoft.com/office/officeart/2005/8/layout/orgChart1"/>
    <dgm:cxn modelId="{217E0CE5-A0F7-4A86-A93E-89FD66BE1CC8}" type="presParOf" srcId="{E6CFA08A-7145-470C-A659-6A725D85622B}" destId="{A0F73137-DD55-4A3B-8F75-10610DC6540E}" srcOrd="3" destOrd="0" presId="urn:microsoft.com/office/officeart/2005/8/layout/orgChart1"/>
    <dgm:cxn modelId="{7D0557F9-012C-4D8B-828C-5B54CE9FF9B9}" type="presParOf" srcId="{A0F73137-DD55-4A3B-8F75-10610DC6540E}" destId="{9E2A0B63-59AE-4BA3-90FA-2DF5F3029943}" srcOrd="0" destOrd="0" presId="urn:microsoft.com/office/officeart/2005/8/layout/orgChart1"/>
    <dgm:cxn modelId="{5BB53852-A242-416F-91A2-D58C41089B59}" type="presParOf" srcId="{9E2A0B63-59AE-4BA3-90FA-2DF5F3029943}" destId="{95290AD2-F8F8-4C99-9C71-2E41B255B4EF}" srcOrd="0" destOrd="0" presId="urn:microsoft.com/office/officeart/2005/8/layout/orgChart1"/>
    <dgm:cxn modelId="{36C54154-CC40-49E4-85A8-6E1C326179E0}" type="presParOf" srcId="{9E2A0B63-59AE-4BA3-90FA-2DF5F3029943}" destId="{FB1404D9-9508-49C9-B29A-2E980F3B6905}" srcOrd="1" destOrd="0" presId="urn:microsoft.com/office/officeart/2005/8/layout/orgChart1"/>
    <dgm:cxn modelId="{B32DB60B-8620-4436-9DEB-76A4EF98B57E}" type="presParOf" srcId="{A0F73137-DD55-4A3B-8F75-10610DC6540E}" destId="{01E2EE88-475D-49DA-8B61-E0228FDB0C60}" srcOrd="1" destOrd="0" presId="urn:microsoft.com/office/officeart/2005/8/layout/orgChart1"/>
    <dgm:cxn modelId="{5857A7D4-6B32-4116-B538-E56E739913C6}" type="presParOf" srcId="{A0F73137-DD55-4A3B-8F75-10610DC6540E}" destId="{C2504683-1BFF-4626-8346-5C40CE77C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/>
            <a:t>Auxiliares Administrativos(as)</a:t>
          </a:r>
        </a:p>
        <a:p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AE66C77-192B-45B4-82CD-C1ED3A50CDC2}">
      <dgm:prSet custT="1"/>
      <dgm:spPr/>
      <dgm:t>
        <a:bodyPr/>
        <a:lstStyle/>
        <a:p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>
            <a:latin typeface="+mn-lt"/>
          </a:endParaRPr>
        </a:p>
      </dgm:t>
    </dgm:pt>
    <dgm:pt modelId="{A150F25F-AA61-4DFA-8CD1-9316F6604729}" type="parTrans" cxnId="{8E54A0EF-981A-43BE-94DD-3372E312AADC}">
      <dgm:prSet/>
      <dgm:spPr/>
      <dgm:t>
        <a:bodyPr/>
        <a:lstStyle/>
        <a:p>
          <a:endParaRPr lang="es-ES"/>
        </a:p>
      </dgm:t>
    </dgm:pt>
    <dgm:pt modelId="{8833A63D-172A-4EB6-A6DC-3711A0F526ED}" type="sibTrans" cxnId="{8E54A0EF-981A-43BE-94DD-3372E312AAD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17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3" custScaleX="67135" custScaleY="75453" custLinFactNeighborX="-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3" custScaleX="67135" custScaleY="75453" custLinFactNeighborX="24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3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D01B5989-0D5A-4A25-952E-166266A96B39}" type="pres">
      <dgm:prSet presAssocID="{A150F25F-AA61-4DFA-8CD1-9316F660472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C392B1F-D49E-4F94-A18C-6E8C7668B553}" type="pres">
      <dgm:prSet presAssocID="{6AE66C77-192B-45B4-82CD-C1ED3A50CDC2}" presName="hierRoot2" presStyleCnt="0">
        <dgm:presLayoutVars>
          <dgm:hierBranch val="init"/>
        </dgm:presLayoutVars>
      </dgm:prSet>
      <dgm:spPr/>
    </dgm:pt>
    <dgm:pt modelId="{5A83A3FB-E8BD-4EEC-ACE6-6C867454A2A8}" type="pres">
      <dgm:prSet presAssocID="{6AE66C77-192B-45B4-82CD-C1ED3A50CDC2}" presName="rootComposite" presStyleCnt="0"/>
      <dgm:spPr/>
    </dgm:pt>
    <dgm:pt modelId="{6406EA96-5B45-4D58-9E6D-C7FC2738F963}" type="pres">
      <dgm:prSet presAssocID="{6AE66C77-192B-45B4-82CD-C1ED3A50CDC2}" presName="rootText" presStyleLbl="node2" presStyleIdx="2" presStyleCnt="3" custScaleX="67135" custScaleY="75453" custLinFactNeighborX="21" custLinFactNeighborY="10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863A9-8B5B-4AC2-921D-5F0CEF30BBC9}" type="pres">
      <dgm:prSet presAssocID="{6AE66C77-192B-45B4-82CD-C1ED3A50CD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22BD42B7-D9ED-4BDF-AA6F-9FBE6C07F56D}" type="pres">
      <dgm:prSet presAssocID="{6AE66C77-192B-45B4-82CD-C1ED3A50CDC2}" presName="hierChild4" presStyleCnt="0"/>
      <dgm:spPr/>
    </dgm:pt>
    <dgm:pt modelId="{20F3C071-F0F4-4BF0-885E-30896C085FF8}" type="pres">
      <dgm:prSet presAssocID="{6AE66C77-192B-45B4-82CD-C1ED3A50CDC2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8E54A0EF-981A-43BE-94DD-3372E312AADC}" srcId="{D6CFC760-038A-415E-8FD4-61A62CF01B43}" destId="{6AE66C77-192B-45B4-82CD-C1ED3A50CDC2}" srcOrd="2" destOrd="0" parTransId="{A150F25F-AA61-4DFA-8CD1-9316F6604729}" sibTransId="{8833A63D-172A-4EB6-A6DC-3711A0F526ED}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95D90B5-BC22-4003-BFB6-42ADDD354843}" type="presOf" srcId="{6AE66C77-192B-45B4-82CD-C1ED3A50CDC2}" destId="{E38863A9-8B5B-4AC2-921D-5F0CEF30BBC9}" srcOrd="1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60AEBEEC-6370-48B1-BE72-75E428DA8F55}" type="presOf" srcId="{A150F25F-AA61-4DFA-8CD1-9316F6604729}" destId="{D01B5989-0D5A-4A25-952E-166266A96B39}" srcOrd="0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6142D569-DF38-4CE9-B4EC-0C9D61E9F172}" type="presOf" srcId="{6AE66C77-192B-45B4-82CD-C1ED3A50CDC2}" destId="{6406EA96-5B45-4D58-9E6D-C7FC2738F963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5AF248E3-637F-4B92-B438-B8E0A6F8E58B}" type="presParOf" srcId="{9C552DF8-B982-4E95-8282-7347AC18DF1F}" destId="{D01B5989-0D5A-4A25-952E-166266A96B39}" srcOrd="4" destOrd="0" presId="urn:microsoft.com/office/officeart/2005/8/layout/orgChart1"/>
    <dgm:cxn modelId="{BFB8C154-DC5A-4DCA-8969-038FD8A161C8}" type="presParOf" srcId="{9C552DF8-B982-4E95-8282-7347AC18DF1F}" destId="{4C392B1F-D49E-4F94-A18C-6E8C7668B553}" srcOrd="5" destOrd="0" presId="urn:microsoft.com/office/officeart/2005/8/layout/orgChart1"/>
    <dgm:cxn modelId="{4C16EA44-C6CD-4B1E-93BB-6130F5B7B196}" type="presParOf" srcId="{4C392B1F-D49E-4F94-A18C-6E8C7668B553}" destId="{5A83A3FB-E8BD-4EEC-ACE6-6C867454A2A8}" srcOrd="0" destOrd="0" presId="urn:microsoft.com/office/officeart/2005/8/layout/orgChart1"/>
    <dgm:cxn modelId="{048A3EEE-1D1A-4034-B66B-AD07C6A97B3E}" type="presParOf" srcId="{5A83A3FB-E8BD-4EEC-ACE6-6C867454A2A8}" destId="{6406EA96-5B45-4D58-9E6D-C7FC2738F963}" srcOrd="0" destOrd="0" presId="urn:microsoft.com/office/officeart/2005/8/layout/orgChart1"/>
    <dgm:cxn modelId="{992EB512-FCAC-4C63-B9D8-E45D6FF671D0}" type="presParOf" srcId="{5A83A3FB-E8BD-4EEC-ACE6-6C867454A2A8}" destId="{E38863A9-8B5B-4AC2-921D-5F0CEF30BBC9}" srcOrd="1" destOrd="0" presId="urn:microsoft.com/office/officeart/2005/8/layout/orgChart1"/>
    <dgm:cxn modelId="{CE09D025-DA14-4DCF-9F29-DEE0031AD6AC}" type="presParOf" srcId="{4C392B1F-D49E-4F94-A18C-6E8C7668B553}" destId="{22BD42B7-D9ED-4BDF-AA6F-9FBE6C07F56D}" srcOrd="1" destOrd="0" presId="urn:microsoft.com/office/officeart/2005/8/layout/orgChart1"/>
    <dgm:cxn modelId="{754C2BCE-CFF7-4912-A797-2E2C98B001F8}" type="presParOf" srcId="{4C392B1F-D49E-4F94-A18C-6E8C7668B553}" destId="{20F3C071-F0F4-4BF0-885E-30896C085FF8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Auxilio </a:t>
          </a:r>
          <a:r>
            <a:rPr lang="es-MX" altLang="es-MX" sz="1200" dirty="0" smtClean="0"/>
            <a:t>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</a:t>
          </a:r>
          <a:r>
            <a:rPr lang="es-MX" altLang="es-MX" sz="1200" dirty="0"/>
            <a:t>Área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Mecánicos(as</a:t>
          </a:r>
          <a:r>
            <a:rPr lang="es-MX" altLang="es-MX" sz="1200" dirty="0"/>
            <a:t>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530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278974" custScaleY="56795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Oficial </a:t>
          </a:r>
          <a:r>
            <a:rPr lang="es-ES" sz="1200" dirty="0" smtClean="0"/>
            <a:t>Patrullero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  <a:endParaRPr lang="es-ES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Jefatura de Zona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Motociclista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Patrullero(a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 smtClean="0"/>
            <a:t>Crucero</a:t>
          </a:r>
          <a:endParaRPr lang="es-MX" altLang="es-MX" sz="1200" dirty="0" smtClean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</a:t>
          </a:r>
          <a:r>
            <a:rPr lang="es-MX" altLang="es-MX" sz="1200" dirty="0" smtClean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504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Motociclista</a:t>
          </a:r>
        </a:p>
        <a:p>
          <a:pPr>
            <a:spcBef>
              <a:spcPts val="0"/>
            </a:spcBef>
            <a:spcAft>
              <a:spcPts val="504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 </a:t>
          </a: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/>
            <a:t>Jefe(a) Administrativo(a) y </a:t>
          </a:r>
          <a:r>
            <a:rPr lang="es-ES" sz="1200" b="0" dirty="0" smtClean="0"/>
            <a:t>Logística</a:t>
          </a:r>
          <a:endParaRPr lang="es-ES" sz="1200" b="0" dirty="0" smtClean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MX" altLang="es-MX" sz="1200" dirty="0" smtClean="0"/>
        </a:p>
        <a:p>
          <a:r>
            <a:rPr lang="es-MX" altLang="es-MX" sz="1200" dirty="0" smtClean="0"/>
            <a:t>Supervisor(a)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1E9554C-E5FE-4BE9-9716-9FD5C3C55C74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8CCAA931-88B9-4449-BF1A-63AA819CAA56}" type="parTrans" cxnId="{5E7EE34B-7689-43BC-989D-16D594603A4A}">
      <dgm:prSet/>
      <dgm:spPr/>
      <dgm:t>
        <a:bodyPr/>
        <a:lstStyle/>
        <a:p>
          <a:endParaRPr lang="es-ES"/>
        </a:p>
      </dgm:t>
    </dgm:pt>
    <dgm:pt modelId="{D858DB91-8992-4E07-BFC6-844C9DE7F0F7}" type="sibTrans" cxnId="{5E7EE34B-7689-43BC-989D-16D594603A4A}">
      <dgm:prSet/>
      <dgm:spPr/>
      <dgm:t>
        <a:bodyPr/>
        <a:lstStyle/>
        <a:p>
          <a:endParaRPr lang="es-ES"/>
        </a:p>
      </dgm:t>
    </dgm:pt>
    <dgm:pt modelId="{0D150A9C-4550-4169-86C8-3B2A223B4DEC}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Abogado(a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7A9F501A-2C76-4BAB-9CA2-6F8BEA6197DC}" type="parTrans" cxnId="{D1E314A5-3EE0-445C-BB65-62A238B94FC8}">
      <dgm:prSet/>
      <dgm:spPr/>
      <dgm:t>
        <a:bodyPr/>
        <a:lstStyle/>
        <a:p>
          <a:endParaRPr lang="es-ES"/>
        </a:p>
      </dgm:t>
    </dgm:pt>
    <dgm:pt modelId="{68F122C5-DA2D-4A65-8313-DACD8700D187}" type="sibTrans" cxnId="{D1E314A5-3EE0-445C-BB65-62A238B94FC8}">
      <dgm:prSet/>
      <dgm:spPr/>
      <dgm:t>
        <a:bodyPr/>
        <a:lstStyle/>
        <a:p>
          <a:endParaRPr lang="es-ES"/>
        </a:p>
      </dgm:t>
    </dgm:pt>
    <dgm:pt modelId="{4028023B-409E-40FD-AE1D-0D65E3F278F7}">
      <dgm:prSet custT="1"/>
      <dgm:spPr/>
      <dgm:t>
        <a:bodyPr/>
        <a:lstStyle/>
        <a:p>
          <a:r>
            <a:rPr lang="es-MX" altLang="es-MX" sz="1200" dirty="0" smtClean="0"/>
            <a:t>Coordinador(a) de Relaciones </a:t>
          </a:r>
          <a:r>
            <a:rPr lang="es-MX" altLang="es-MX" sz="1200" dirty="0" smtClean="0"/>
            <a:t>Interinstitucionales</a:t>
          </a:r>
          <a:endParaRPr lang="es-MX" altLang="es-MX" sz="1200" dirty="0" smtClean="0"/>
        </a:p>
      </dgm:t>
    </dgm:pt>
    <dgm:pt modelId="{D82AE02B-C9E8-4D40-B279-4BD999014E11}" type="parTrans" cxnId="{937B3391-2D7E-4B80-816A-FE818A4C12C4}">
      <dgm:prSet/>
      <dgm:spPr/>
      <dgm:t>
        <a:bodyPr/>
        <a:lstStyle/>
        <a:p>
          <a:endParaRPr lang="es-ES"/>
        </a:p>
      </dgm:t>
    </dgm:pt>
    <dgm:pt modelId="{E565216D-2DF3-4A52-92DD-6178016B79C7}" type="sibTrans" cxnId="{937B3391-2D7E-4B80-816A-FE818A4C12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365C25E-4826-4BC1-B04F-57B7274BF237}" type="pres">
      <dgm:prSet presAssocID="{4028023B-409E-40FD-AE1D-0D65E3F278F7}" presName="hierRoot1" presStyleCnt="0">
        <dgm:presLayoutVars>
          <dgm:hierBranch val="init"/>
        </dgm:presLayoutVars>
      </dgm:prSet>
      <dgm:spPr/>
    </dgm:pt>
    <dgm:pt modelId="{C59B369F-A6DE-4A16-9748-C39140840A93}" type="pres">
      <dgm:prSet presAssocID="{4028023B-409E-40FD-AE1D-0D65E3F278F7}" presName="rootComposite1" presStyleCnt="0"/>
      <dgm:spPr/>
    </dgm:pt>
    <dgm:pt modelId="{78DF221C-F36B-4DA5-BFBC-1672B5487D72}" type="pres">
      <dgm:prSet presAssocID="{4028023B-409E-40FD-AE1D-0D65E3F278F7}" presName="rootText1" presStyleLbl="node0" presStyleIdx="0" presStyleCnt="1" custScaleX="107903" custScaleY="109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4F9802-64EC-467D-8944-6A7031AA1CFD}" type="pres">
      <dgm:prSet presAssocID="{4028023B-409E-40FD-AE1D-0D65E3F278F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274F0E-AB53-400C-926A-170B4BCA437A}" type="pres">
      <dgm:prSet presAssocID="{4028023B-409E-40FD-AE1D-0D65E3F278F7}" presName="hierChild2" presStyleCnt="0"/>
      <dgm:spPr/>
    </dgm:pt>
    <dgm:pt modelId="{6AFC4E45-D647-4D27-A9DF-C3BA48096190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287CC8-A0CE-4287-97B0-1E2FFDF47399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D6F4F9C-0358-4924-A7CC-50DAB3D99411}" type="pres">
      <dgm:prSet presAssocID="{9DEA55C1-E59C-4B5B-90DC-1D0B54C2B20C}" presName="rootComposite" presStyleCnt="0"/>
      <dgm:spPr/>
    </dgm:pt>
    <dgm:pt modelId="{BD21DF0E-C64A-4706-A775-836A7FF57F4A}" type="pres">
      <dgm:prSet presAssocID="{9DEA55C1-E59C-4B5B-90DC-1D0B54C2B20C}" presName="rootText" presStyleLbl="node2" presStyleIdx="0" presStyleCnt="1" custLinFactNeighborY="-2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53E8F-E58C-470D-AD9F-6520FAE5B93D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B7B9EC8-1005-4165-ADDE-FED6E30B9A94}" type="pres">
      <dgm:prSet presAssocID="{9DEA55C1-E59C-4B5B-90DC-1D0B54C2B20C}" presName="hierChild4" presStyleCnt="0"/>
      <dgm:spPr/>
    </dgm:pt>
    <dgm:pt modelId="{6CC5774A-0505-4B47-A3A0-BA46C574C3A6}" type="pres">
      <dgm:prSet presAssocID="{ED044282-9709-409C-A329-2B868569F6B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4" custScaleX="81897" custScaleY="136424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9FD94508-82F5-480F-8DAC-D49D02EBFAD1}" type="pres">
      <dgm:prSet presAssocID="{15D8348C-41C2-4A70-BC44-BE6B7E3AC350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4EABD160-BE5A-4DD5-A1FB-97B78A3A63AC}" type="pres">
      <dgm:prSet presAssocID="{8CCAA931-88B9-4449-BF1A-63AA819CAA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4D734B1-6B22-4339-964E-D742F0897DAB}" type="pres">
      <dgm:prSet presAssocID="{91E9554C-E5FE-4BE9-9716-9FD5C3C55C74}" presName="hierRoot2" presStyleCnt="0">
        <dgm:presLayoutVars>
          <dgm:hierBranch val="init"/>
        </dgm:presLayoutVars>
      </dgm:prSet>
      <dgm:spPr/>
    </dgm:pt>
    <dgm:pt modelId="{312C0E94-A967-4AB2-A204-263DABDC2D3D}" type="pres">
      <dgm:prSet presAssocID="{91E9554C-E5FE-4BE9-9716-9FD5C3C55C74}" presName="rootComposite" presStyleCnt="0"/>
      <dgm:spPr/>
    </dgm:pt>
    <dgm:pt modelId="{E185F006-6B75-47B4-81CB-5A7533AA7AD9}" type="pres">
      <dgm:prSet presAssocID="{91E9554C-E5FE-4BE9-9716-9FD5C3C55C74}" presName="rootText" presStyleLbl="node3" presStyleIdx="2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D21863-76CA-4468-84AD-FEAF1F90BF7B}" type="pres">
      <dgm:prSet presAssocID="{91E9554C-E5FE-4BE9-9716-9FD5C3C55C74}" presName="rootConnector" presStyleLbl="node3" presStyleIdx="2" presStyleCnt="4"/>
      <dgm:spPr/>
      <dgm:t>
        <a:bodyPr/>
        <a:lstStyle/>
        <a:p>
          <a:endParaRPr lang="es-ES"/>
        </a:p>
      </dgm:t>
    </dgm:pt>
    <dgm:pt modelId="{FD673C27-2ACC-424A-9C44-59E957A7C03E}" type="pres">
      <dgm:prSet presAssocID="{91E9554C-E5FE-4BE9-9716-9FD5C3C55C74}" presName="hierChild4" presStyleCnt="0"/>
      <dgm:spPr/>
    </dgm:pt>
    <dgm:pt modelId="{CFE439D3-45C5-422D-88C3-6721C5924033}" type="pres">
      <dgm:prSet presAssocID="{91E9554C-E5FE-4BE9-9716-9FD5C3C55C74}" presName="hierChild5" presStyleCnt="0"/>
      <dgm:spPr/>
    </dgm:pt>
    <dgm:pt modelId="{8028E307-F4BD-475F-A460-EA5025036D17}" type="pres">
      <dgm:prSet presAssocID="{7A9F501A-2C76-4BAB-9CA2-6F8BEA6197DC}" presName="Name35" presStyleLbl="parChTrans1D3" presStyleIdx="3" presStyleCnt="4"/>
      <dgm:spPr/>
      <dgm:t>
        <a:bodyPr/>
        <a:lstStyle/>
        <a:p>
          <a:endParaRPr lang="es-ES"/>
        </a:p>
      </dgm:t>
    </dgm:pt>
    <dgm:pt modelId="{7B12226E-9157-4DA0-8B1A-002FFD5094F5}" type="pres">
      <dgm:prSet presAssocID="{0D150A9C-4550-4169-86C8-3B2A223B4DEC}" presName="hierRoot2" presStyleCnt="0">
        <dgm:presLayoutVars>
          <dgm:hierBranch val="init"/>
        </dgm:presLayoutVars>
      </dgm:prSet>
      <dgm:spPr/>
    </dgm:pt>
    <dgm:pt modelId="{AF81F1C5-CC74-4B92-A200-1E07CE833FAE}" type="pres">
      <dgm:prSet presAssocID="{0D150A9C-4550-4169-86C8-3B2A223B4DEC}" presName="rootComposite" presStyleCnt="0"/>
      <dgm:spPr/>
    </dgm:pt>
    <dgm:pt modelId="{B8FCA647-A57D-4B91-A99D-921B62731A2B}" type="pres">
      <dgm:prSet presAssocID="{0D150A9C-4550-4169-86C8-3B2A223B4DEC}" presName="rootText" presStyleLbl="node3" presStyleIdx="3" presStyleCnt="4" custScaleX="81897" custScaleY="136424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8E0A7-7ECF-45BF-BFFB-250E08006FE5}" type="pres">
      <dgm:prSet presAssocID="{0D150A9C-4550-4169-86C8-3B2A223B4DEC}" presName="rootConnector" presStyleLbl="node3" presStyleIdx="3" presStyleCnt="4"/>
      <dgm:spPr/>
      <dgm:t>
        <a:bodyPr/>
        <a:lstStyle/>
        <a:p>
          <a:endParaRPr lang="es-ES"/>
        </a:p>
      </dgm:t>
    </dgm:pt>
    <dgm:pt modelId="{AE9FF71C-C38D-4820-8445-5E18D1A1A5FB}" type="pres">
      <dgm:prSet presAssocID="{0D150A9C-4550-4169-86C8-3B2A223B4DEC}" presName="hierChild4" presStyleCnt="0"/>
      <dgm:spPr/>
    </dgm:pt>
    <dgm:pt modelId="{04C5995F-5E70-4FBD-9713-31E423D8EA33}" type="pres">
      <dgm:prSet presAssocID="{0D150A9C-4550-4169-86C8-3B2A223B4DEC}" presName="hierChild5" presStyleCnt="0"/>
      <dgm:spPr/>
    </dgm:pt>
    <dgm:pt modelId="{8E9D21E3-1187-49A5-8071-B43CB5246324}" type="pres">
      <dgm:prSet presAssocID="{9DEA55C1-E59C-4B5B-90DC-1D0B54C2B20C}" presName="hierChild5" presStyleCnt="0"/>
      <dgm:spPr/>
    </dgm:pt>
    <dgm:pt modelId="{49BF6D4F-6BE0-4EE0-B748-BFF5DF0D8E7F}" type="pres">
      <dgm:prSet presAssocID="{4028023B-409E-40FD-AE1D-0D65E3F278F7}" presName="hierChild3" presStyleCnt="0"/>
      <dgm:spPr/>
    </dgm:pt>
  </dgm:ptLst>
  <dgm:cxnLst>
    <dgm:cxn modelId="{CC0A8828-8FC8-4DD6-A406-F71FC06E7896}" type="presOf" srcId="{9DEA55C1-E59C-4B5B-90DC-1D0B54C2B20C}" destId="{BD21DF0E-C64A-4706-A775-836A7FF57F4A}" srcOrd="0" destOrd="0" presId="urn:microsoft.com/office/officeart/2005/8/layout/orgChart1"/>
    <dgm:cxn modelId="{74BE4759-C908-4FAC-A1D3-AA57B6A28680}" type="presOf" srcId="{15D8348C-41C2-4A70-BC44-BE6B7E3AC350}" destId="{9FD94508-82F5-480F-8DAC-D49D02EBFAD1}" srcOrd="0" destOrd="0" presId="urn:microsoft.com/office/officeart/2005/8/layout/orgChart1"/>
    <dgm:cxn modelId="{A01F058F-580A-425B-A932-88857E072A7A}" type="presOf" srcId="{0D150A9C-4550-4169-86C8-3B2A223B4DEC}" destId="{47B8E0A7-7ECF-45BF-BFFB-250E08006FE5}" srcOrd="1" destOrd="0" presId="urn:microsoft.com/office/officeart/2005/8/layout/orgChart1"/>
    <dgm:cxn modelId="{76BFDCAA-F8F3-40B3-B225-DE3768EA3F2F}" type="presOf" srcId="{91E9554C-E5FE-4BE9-9716-9FD5C3C55C74}" destId="{AFD21863-76CA-4468-84AD-FEAF1F90BF7B}" srcOrd="1" destOrd="0" presId="urn:microsoft.com/office/officeart/2005/8/layout/orgChart1"/>
    <dgm:cxn modelId="{162DA1C2-C881-40A8-83B0-C3DFA84E401E}" type="presOf" srcId="{9DEA55C1-E59C-4B5B-90DC-1D0B54C2B20C}" destId="{96553E8F-E58C-470D-AD9F-6520FAE5B93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37B3391-2D7E-4B80-816A-FE818A4C12C4}" srcId="{BD3D72B1-EEF6-4EB4-803A-A74A6B419346}" destId="{4028023B-409E-40FD-AE1D-0D65E3F278F7}" srcOrd="0" destOrd="0" parTransId="{D82AE02B-C9E8-4D40-B279-4BD999014E11}" sibTransId="{E565216D-2DF3-4A52-92DD-6178016B79C7}"/>
    <dgm:cxn modelId="{F24F183B-1A46-44AB-91B6-05D19277B32F}" type="presOf" srcId="{0D150A9C-4550-4169-86C8-3B2A223B4DEC}" destId="{B8FCA647-A57D-4B91-A99D-921B62731A2B}" srcOrd="0" destOrd="0" presId="urn:microsoft.com/office/officeart/2005/8/layout/orgChart1"/>
    <dgm:cxn modelId="{57AF691B-F5FE-4811-9700-218ECEDA72C8}" type="presOf" srcId="{12AE14D0-27D7-40F2-A1C2-C7F51F5026A7}" destId="{453053D7-D80D-4229-A709-DBF0F5DE8E49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9CF07E4-081F-4A9E-8C56-8D771DED08A7}" type="presOf" srcId="{DC431621-F922-42D7-987E-BC6EADD572A1}" destId="{6AFC4E45-D647-4D27-A9DF-C3BA48096190}" srcOrd="0" destOrd="0" presId="urn:microsoft.com/office/officeart/2005/8/layout/orgChart1"/>
    <dgm:cxn modelId="{1C20584B-8AB7-41A3-908A-9F0B7C57E664}" type="presOf" srcId="{4028023B-409E-40FD-AE1D-0D65E3F278F7}" destId="{78DF221C-F36B-4DA5-BFBC-1672B5487D72}" srcOrd="0" destOrd="0" presId="urn:microsoft.com/office/officeart/2005/8/layout/orgChart1"/>
    <dgm:cxn modelId="{AB711B81-D0DA-4619-AC1E-E215BCE94B23}" type="presOf" srcId="{ED044282-9709-409C-A329-2B868569F6BC}" destId="{6CC5774A-0505-4B47-A3A0-BA46C574C3A6}" srcOrd="0" destOrd="0" presId="urn:microsoft.com/office/officeart/2005/8/layout/orgChart1"/>
    <dgm:cxn modelId="{5E7EE34B-7689-43BC-989D-16D594603A4A}" srcId="{9DEA55C1-E59C-4B5B-90DC-1D0B54C2B20C}" destId="{91E9554C-E5FE-4BE9-9716-9FD5C3C55C74}" srcOrd="2" destOrd="0" parTransId="{8CCAA931-88B9-4449-BF1A-63AA819CAA56}" sibTransId="{D858DB91-8992-4E07-BFC6-844C9DE7F0F7}"/>
    <dgm:cxn modelId="{956DC1F8-1A5F-4938-84C3-CEA5171D8714}" type="presOf" srcId="{8CCAA931-88B9-4449-BF1A-63AA819CAA56}" destId="{4EABD160-BE5A-4DD5-A1FB-97B78A3A63AC}" srcOrd="0" destOrd="0" presId="urn:microsoft.com/office/officeart/2005/8/layout/orgChart1"/>
    <dgm:cxn modelId="{4EEECB46-DF40-4092-869E-16BBF19C5472}" type="presOf" srcId="{7A9F501A-2C76-4BAB-9CA2-6F8BEA6197DC}" destId="{8028E307-F4BD-475F-A460-EA5025036D17}" srcOrd="0" destOrd="0" presId="urn:microsoft.com/office/officeart/2005/8/layout/orgChart1"/>
    <dgm:cxn modelId="{D1E314A5-3EE0-445C-BB65-62A238B94FC8}" srcId="{9DEA55C1-E59C-4B5B-90DC-1D0B54C2B20C}" destId="{0D150A9C-4550-4169-86C8-3B2A223B4DEC}" srcOrd="3" destOrd="0" parTransId="{7A9F501A-2C76-4BAB-9CA2-6F8BEA6197DC}" sibTransId="{68F122C5-DA2D-4A65-8313-DACD8700D187}"/>
    <dgm:cxn modelId="{BFD66FB2-74F7-4A25-9544-3690AF156E5B}" type="presOf" srcId="{41568039-9809-4B2B-BA51-64E0E23C2BBE}" destId="{D87ADB57-9DB4-476E-8E99-32492AEF6743}" srcOrd="1" destOrd="0" presId="urn:microsoft.com/office/officeart/2005/8/layout/orgChart1"/>
    <dgm:cxn modelId="{606F3B8B-B75E-46CF-BFCE-0E0A0CDB2CF8}" type="presOf" srcId="{4028023B-409E-40FD-AE1D-0D65E3F278F7}" destId="{E14F9802-64EC-467D-8944-6A7031AA1CFD}" srcOrd="1" destOrd="0" presId="urn:microsoft.com/office/officeart/2005/8/layout/orgChart1"/>
    <dgm:cxn modelId="{249329A8-F917-44DE-879B-81493D40AFAF}" srcId="{4028023B-409E-40FD-AE1D-0D65E3F278F7}" destId="{9DEA55C1-E59C-4B5B-90DC-1D0B54C2B20C}" srcOrd="0" destOrd="0" parTransId="{DC431621-F922-42D7-987E-BC6EADD572A1}" sibTransId="{1C0576D0-2BD9-4D61-BC42-6FFE9C63440E}"/>
    <dgm:cxn modelId="{90DB7594-C301-49C9-8B53-AF61D801B200}" type="presOf" srcId="{12AE14D0-27D7-40F2-A1C2-C7F51F5026A7}" destId="{7C576A7F-97E5-41B2-A453-F3F548F4D3EA}" srcOrd="0" destOrd="0" presId="urn:microsoft.com/office/officeart/2005/8/layout/orgChart1"/>
    <dgm:cxn modelId="{D045117A-42F0-46C2-AF2B-D710C8156F40}" type="presOf" srcId="{41568039-9809-4B2B-BA51-64E0E23C2BBE}" destId="{19FBE8A8-D4BA-45D1-97CD-FF1210CD856F}" srcOrd="0" destOrd="0" presId="urn:microsoft.com/office/officeart/2005/8/layout/orgChart1"/>
    <dgm:cxn modelId="{E98F1D03-7416-42CD-8522-DEC3C04AC5C9}" type="presOf" srcId="{91E9554C-E5FE-4BE9-9716-9FD5C3C55C74}" destId="{E185F006-6B75-47B4-81CB-5A7533AA7AD9}" srcOrd="0" destOrd="0" presId="urn:microsoft.com/office/officeart/2005/8/layout/orgChart1"/>
    <dgm:cxn modelId="{18D425F0-9D62-41D5-A082-EA29804DBC20}" type="presParOf" srcId="{B3263371-B20E-4D1C-87B0-F232DC5A756C}" destId="{3365C25E-4826-4BC1-B04F-57B7274BF237}" srcOrd="0" destOrd="0" presId="urn:microsoft.com/office/officeart/2005/8/layout/orgChart1"/>
    <dgm:cxn modelId="{1C27A4C4-5D99-498E-A811-362AB1F99E37}" type="presParOf" srcId="{3365C25E-4826-4BC1-B04F-57B7274BF237}" destId="{C59B369F-A6DE-4A16-9748-C39140840A93}" srcOrd="0" destOrd="0" presId="urn:microsoft.com/office/officeart/2005/8/layout/orgChart1"/>
    <dgm:cxn modelId="{CF88CE2A-C366-4622-9AB8-E94F7CFD3AF7}" type="presParOf" srcId="{C59B369F-A6DE-4A16-9748-C39140840A93}" destId="{78DF221C-F36B-4DA5-BFBC-1672B5487D72}" srcOrd="0" destOrd="0" presId="urn:microsoft.com/office/officeart/2005/8/layout/orgChart1"/>
    <dgm:cxn modelId="{63C7192D-6A21-47F9-A328-D2B99812B5C7}" type="presParOf" srcId="{C59B369F-A6DE-4A16-9748-C39140840A93}" destId="{E14F9802-64EC-467D-8944-6A7031AA1CFD}" srcOrd="1" destOrd="0" presId="urn:microsoft.com/office/officeart/2005/8/layout/orgChart1"/>
    <dgm:cxn modelId="{73464DD3-489E-4540-B093-0250ECC97985}" type="presParOf" srcId="{3365C25E-4826-4BC1-B04F-57B7274BF237}" destId="{B7274F0E-AB53-400C-926A-170B4BCA437A}" srcOrd="1" destOrd="0" presId="urn:microsoft.com/office/officeart/2005/8/layout/orgChart1"/>
    <dgm:cxn modelId="{8D1BE36F-E94C-4B9A-869C-6C5B2B9F16F4}" type="presParOf" srcId="{B7274F0E-AB53-400C-926A-170B4BCA437A}" destId="{6AFC4E45-D647-4D27-A9DF-C3BA48096190}" srcOrd="0" destOrd="0" presId="urn:microsoft.com/office/officeart/2005/8/layout/orgChart1"/>
    <dgm:cxn modelId="{827ED8DF-2BA0-459E-9674-4D763FEE2D00}" type="presParOf" srcId="{B7274F0E-AB53-400C-926A-170B4BCA437A}" destId="{12287CC8-A0CE-4287-97B0-1E2FFDF47399}" srcOrd="1" destOrd="0" presId="urn:microsoft.com/office/officeart/2005/8/layout/orgChart1"/>
    <dgm:cxn modelId="{268A0C08-C2E2-4D5D-9B98-A0DCA0E4C90F}" type="presParOf" srcId="{12287CC8-A0CE-4287-97B0-1E2FFDF47399}" destId="{DD6F4F9C-0358-4924-A7CC-50DAB3D99411}" srcOrd="0" destOrd="0" presId="urn:microsoft.com/office/officeart/2005/8/layout/orgChart1"/>
    <dgm:cxn modelId="{B7EEB9FB-71FB-4D0F-8948-D151135CF001}" type="presParOf" srcId="{DD6F4F9C-0358-4924-A7CC-50DAB3D99411}" destId="{BD21DF0E-C64A-4706-A775-836A7FF57F4A}" srcOrd="0" destOrd="0" presId="urn:microsoft.com/office/officeart/2005/8/layout/orgChart1"/>
    <dgm:cxn modelId="{A680972E-3651-4901-9FF9-FCEF7C427F66}" type="presParOf" srcId="{DD6F4F9C-0358-4924-A7CC-50DAB3D99411}" destId="{96553E8F-E58C-470D-AD9F-6520FAE5B93D}" srcOrd="1" destOrd="0" presId="urn:microsoft.com/office/officeart/2005/8/layout/orgChart1"/>
    <dgm:cxn modelId="{8F8F52E6-E218-4978-9040-DD4D4FDE43B8}" type="presParOf" srcId="{12287CC8-A0CE-4287-97B0-1E2FFDF47399}" destId="{1B7B9EC8-1005-4165-ADDE-FED6E30B9A94}" srcOrd="1" destOrd="0" presId="urn:microsoft.com/office/officeart/2005/8/layout/orgChart1"/>
    <dgm:cxn modelId="{F4988734-2055-4683-9590-E42A8F321E9B}" type="presParOf" srcId="{1B7B9EC8-1005-4165-ADDE-FED6E30B9A94}" destId="{6CC5774A-0505-4B47-A3A0-BA46C574C3A6}" srcOrd="0" destOrd="0" presId="urn:microsoft.com/office/officeart/2005/8/layout/orgChart1"/>
    <dgm:cxn modelId="{FFE384CB-1C8A-4167-970B-AE8A7DDC0AAB}" type="presParOf" srcId="{1B7B9EC8-1005-4165-ADDE-FED6E30B9A94}" destId="{1294F536-9FA0-46F5-98BA-18EE92504E46}" srcOrd="1" destOrd="0" presId="urn:microsoft.com/office/officeart/2005/8/layout/orgChart1"/>
    <dgm:cxn modelId="{EDF0CE3E-411E-4BAF-AB0E-9D953DF79B2A}" type="presParOf" srcId="{1294F536-9FA0-46F5-98BA-18EE92504E46}" destId="{914CB05A-8D64-4CEB-98C4-DA11CADF5EF5}" srcOrd="0" destOrd="0" presId="urn:microsoft.com/office/officeart/2005/8/layout/orgChart1"/>
    <dgm:cxn modelId="{219D55A4-2252-4792-A3C8-49D917E81F0C}" type="presParOf" srcId="{914CB05A-8D64-4CEB-98C4-DA11CADF5EF5}" destId="{19FBE8A8-D4BA-45D1-97CD-FF1210CD856F}" srcOrd="0" destOrd="0" presId="urn:microsoft.com/office/officeart/2005/8/layout/orgChart1"/>
    <dgm:cxn modelId="{D17B0140-7CDE-40A1-AA2B-4D2E5A84D4DF}" type="presParOf" srcId="{914CB05A-8D64-4CEB-98C4-DA11CADF5EF5}" destId="{D87ADB57-9DB4-476E-8E99-32492AEF6743}" srcOrd="1" destOrd="0" presId="urn:microsoft.com/office/officeart/2005/8/layout/orgChart1"/>
    <dgm:cxn modelId="{EEBCA8B6-692F-49C2-BC54-2F09A237F313}" type="presParOf" srcId="{1294F536-9FA0-46F5-98BA-18EE92504E46}" destId="{DBDE0C42-B65A-4FF4-A1B6-4A7374870D94}" srcOrd="1" destOrd="0" presId="urn:microsoft.com/office/officeart/2005/8/layout/orgChart1"/>
    <dgm:cxn modelId="{15E28603-E23C-41F4-A568-2EE7C6BD2669}" type="presParOf" srcId="{1294F536-9FA0-46F5-98BA-18EE92504E46}" destId="{05F5590B-53D8-4D19-A747-694F7E5C5F12}" srcOrd="2" destOrd="0" presId="urn:microsoft.com/office/officeart/2005/8/layout/orgChart1"/>
    <dgm:cxn modelId="{D3C697A4-A8CC-493F-82B2-A83737051A0C}" type="presParOf" srcId="{1B7B9EC8-1005-4165-ADDE-FED6E30B9A94}" destId="{9FD94508-82F5-480F-8DAC-D49D02EBFAD1}" srcOrd="2" destOrd="0" presId="urn:microsoft.com/office/officeart/2005/8/layout/orgChart1"/>
    <dgm:cxn modelId="{15859C48-FEC5-4022-9BBA-9DAB6570B9CA}" type="presParOf" srcId="{1B7B9EC8-1005-4165-ADDE-FED6E30B9A94}" destId="{C8500CB5-83C0-450B-AAE1-C892DE8C0FC1}" srcOrd="3" destOrd="0" presId="urn:microsoft.com/office/officeart/2005/8/layout/orgChart1"/>
    <dgm:cxn modelId="{3C588EFC-33DD-4797-9FD2-51AA46719892}" type="presParOf" srcId="{C8500CB5-83C0-450B-AAE1-C892DE8C0FC1}" destId="{BA438CBC-95FD-4B6F-89FB-D1DBC09D14CB}" srcOrd="0" destOrd="0" presId="urn:microsoft.com/office/officeart/2005/8/layout/orgChart1"/>
    <dgm:cxn modelId="{6E37C0D0-18F1-4CBE-8629-2BD017EECC9F}" type="presParOf" srcId="{BA438CBC-95FD-4B6F-89FB-D1DBC09D14CB}" destId="{7C576A7F-97E5-41B2-A453-F3F548F4D3EA}" srcOrd="0" destOrd="0" presId="urn:microsoft.com/office/officeart/2005/8/layout/orgChart1"/>
    <dgm:cxn modelId="{4F925B8C-D102-4150-B744-83DFC0F39153}" type="presParOf" srcId="{BA438CBC-95FD-4B6F-89FB-D1DBC09D14CB}" destId="{453053D7-D80D-4229-A709-DBF0F5DE8E49}" srcOrd="1" destOrd="0" presId="urn:microsoft.com/office/officeart/2005/8/layout/orgChart1"/>
    <dgm:cxn modelId="{48ADA0B5-B4CB-4847-8787-0213378F9611}" type="presParOf" srcId="{C8500CB5-83C0-450B-AAE1-C892DE8C0FC1}" destId="{17BEF8F9-B316-4B27-BDDB-31B4D251E6B3}" srcOrd="1" destOrd="0" presId="urn:microsoft.com/office/officeart/2005/8/layout/orgChart1"/>
    <dgm:cxn modelId="{74FDD4D9-3C28-47EF-AE0C-036CD55CF19D}" type="presParOf" srcId="{C8500CB5-83C0-450B-AAE1-C892DE8C0FC1}" destId="{8C2D9F3F-AEE3-4DCD-9754-B40EEBBFF7B1}" srcOrd="2" destOrd="0" presId="urn:microsoft.com/office/officeart/2005/8/layout/orgChart1"/>
    <dgm:cxn modelId="{B012E17D-AF0D-4017-905A-C103AC73545A}" type="presParOf" srcId="{1B7B9EC8-1005-4165-ADDE-FED6E30B9A94}" destId="{4EABD160-BE5A-4DD5-A1FB-97B78A3A63AC}" srcOrd="4" destOrd="0" presId="urn:microsoft.com/office/officeart/2005/8/layout/orgChart1"/>
    <dgm:cxn modelId="{63F611CB-E622-42C8-A04B-A2D5756A7208}" type="presParOf" srcId="{1B7B9EC8-1005-4165-ADDE-FED6E30B9A94}" destId="{04D734B1-6B22-4339-964E-D742F0897DAB}" srcOrd="5" destOrd="0" presId="urn:microsoft.com/office/officeart/2005/8/layout/orgChart1"/>
    <dgm:cxn modelId="{C343B05D-6E2F-4932-91C2-8F5B994F742E}" type="presParOf" srcId="{04D734B1-6B22-4339-964E-D742F0897DAB}" destId="{312C0E94-A967-4AB2-A204-263DABDC2D3D}" srcOrd="0" destOrd="0" presId="urn:microsoft.com/office/officeart/2005/8/layout/orgChart1"/>
    <dgm:cxn modelId="{24257A56-8830-4E0F-9BCA-54FA096E4C44}" type="presParOf" srcId="{312C0E94-A967-4AB2-A204-263DABDC2D3D}" destId="{E185F006-6B75-47B4-81CB-5A7533AA7AD9}" srcOrd="0" destOrd="0" presId="urn:microsoft.com/office/officeart/2005/8/layout/orgChart1"/>
    <dgm:cxn modelId="{372F7D5F-88F1-40BA-A410-62726E1A23C5}" type="presParOf" srcId="{312C0E94-A967-4AB2-A204-263DABDC2D3D}" destId="{AFD21863-76CA-4468-84AD-FEAF1F90BF7B}" srcOrd="1" destOrd="0" presId="urn:microsoft.com/office/officeart/2005/8/layout/orgChart1"/>
    <dgm:cxn modelId="{C0F06E41-2955-4889-84CE-22DA86591BF9}" type="presParOf" srcId="{04D734B1-6B22-4339-964E-D742F0897DAB}" destId="{FD673C27-2ACC-424A-9C44-59E957A7C03E}" srcOrd="1" destOrd="0" presId="urn:microsoft.com/office/officeart/2005/8/layout/orgChart1"/>
    <dgm:cxn modelId="{384CEEA6-F0C2-4FF3-A370-3CEA2585197C}" type="presParOf" srcId="{04D734B1-6B22-4339-964E-D742F0897DAB}" destId="{CFE439D3-45C5-422D-88C3-6721C5924033}" srcOrd="2" destOrd="0" presId="urn:microsoft.com/office/officeart/2005/8/layout/orgChart1"/>
    <dgm:cxn modelId="{48E61BE9-7655-425B-B3D0-E8665531C986}" type="presParOf" srcId="{1B7B9EC8-1005-4165-ADDE-FED6E30B9A94}" destId="{8028E307-F4BD-475F-A460-EA5025036D17}" srcOrd="6" destOrd="0" presId="urn:microsoft.com/office/officeart/2005/8/layout/orgChart1"/>
    <dgm:cxn modelId="{C79C887F-E2F6-4AE0-8F96-C3D84ED2ED99}" type="presParOf" srcId="{1B7B9EC8-1005-4165-ADDE-FED6E30B9A94}" destId="{7B12226E-9157-4DA0-8B1A-002FFD5094F5}" srcOrd="7" destOrd="0" presId="urn:microsoft.com/office/officeart/2005/8/layout/orgChart1"/>
    <dgm:cxn modelId="{EC9D7467-4140-43C1-BA84-94C2C18DE2BE}" type="presParOf" srcId="{7B12226E-9157-4DA0-8B1A-002FFD5094F5}" destId="{AF81F1C5-CC74-4B92-A200-1E07CE833FAE}" srcOrd="0" destOrd="0" presId="urn:microsoft.com/office/officeart/2005/8/layout/orgChart1"/>
    <dgm:cxn modelId="{B7D9217C-25DB-41A5-ACE4-268E0789B8C4}" type="presParOf" srcId="{AF81F1C5-CC74-4B92-A200-1E07CE833FAE}" destId="{B8FCA647-A57D-4B91-A99D-921B62731A2B}" srcOrd="0" destOrd="0" presId="urn:microsoft.com/office/officeart/2005/8/layout/orgChart1"/>
    <dgm:cxn modelId="{4491B3F1-2658-49F4-8AF6-74846BFE5379}" type="presParOf" srcId="{AF81F1C5-CC74-4B92-A200-1E07CE833FAE}" destId="{47B8E0A7-7ECF-45BF-BFFB-250E08006FE5}" srcOrd="1" destOrd="0" presId="urn:microsoft.com/office/officeart/2005/8/layout/orgChart1"/>
    <dgm:cxn modelId="{7A66CB62-0876-49F7-9CA3-8A0C27836A8A}" type="presParOf" srcId="{7B12226E-9157-4DA0-8B1A-002FFD5094F5}" destId="{AE9FF71C-C38D-4820-8445-5E18D1A1A5FB}" srcOrd="1" destOrd="0" presId="urn:microsoft.com/office/officeart/2005/8/layout/orgChart1"/>
    <dgm:cxn modelId="{0B791E8C-9390-45FB-B653-53CB5E30DCAB}" type="presParOf" srcId="{7B12226E-9157-4DA0-8B1A-002FFD5094F5}" destId="{04C5995F-5E70-4FBD-9713-31E423D8EA33}" srcOrd="2" destOrd="0" presId="urn:microsoft.com/office/officeart/2005/8/layout/orgChart1"/>
    <dgm:cxn modelId="{0B7BB4D9-EC17-44FC-A28A-642ECD06648A}" type="presParOf" srcId="{12287CC8-A0CE-4287-97B0-1E2FFDF47399}" destId="{8E9D21E3-1187-49A5-8071-B43CB5246324}" srcOrd="2" destOrd="0" presId="urn:microsoft.com/office/officeart/2005/8/layout/orgChart1"/>
    <dgm:cxn modelId="{317D040F-B4F1-4F82-9263-78FCD1A45415}" type="presParOf" srcId="{3365C25E-4826-4BC1-B04F-57B7274BF237}" destId="{49BF6D4F-6BE0-4EE0-B748-BFF5DF0D8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 smtClean="0"/>
            <a:t>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MX" sz="1200" dirty="0" smtClean="0"/>
            <a:t>Encargado(a) de Cultura </a:t>
          </a:r>
          <a:r>
            <a:rPr lang="es-MX" sz="1200" dirty="0" smtClean="0"/>
            <a:t>Vial</a:t>
          </a:r>
          <a:endParaRPr lang="es-MX" sz="1200" dirty="0" smtClean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0F13E5C2-9D8B-455B-8A89-B0614B80FD78}">
      <dgm:prSet custT="1"/>
      <dgm:spPr/>
      <dgm:t>
        <a:bodyPr/>
        <a:lstStyle/>
        <a:p>
          <a:r>
            <a:rPr lang="es-MX" sz="1200" dirty="0" smtClean="0"/>
            <a:t>Auxiliar</a:t>
          </a:r>
          <a:br>
            <a:rPr lang="es-MX" sz="1200" dirty="0" smtClean="0"/>
          </a:br>
          <a:endParaRPr lang="es-MX" sz="1200" dirty="0" smtClean="0"/>
        </a:p>
        <a:p>
          <a:r>
            <a:rPr lang="es-MX" altLang="es-MX" sz="1200" dirty="0" smtClean="0"/>
            <a:t>Analista</a:t>
          </a:r>
          <a:endParaRPr lang="es-ES" sz="1200" dirty="0"/>
        </a:p>
      </dgm:t>
    </dgm:pt>
    <dgm:pt modelId="{FFB95993-3868-474B-9AE6-2FF8E74AC4E6}" type="parTrans" cxnId="{56B70ADA-16A5-4D4E-9F8E-2891E2E89189}">
      <dgm:prSet/>
      <dgm:spPr/>
      <dgm:t>
        <a:bodyPr/>
        <a:lstStyle/>
        <a:p>
          <a:endParaRPr lang="es-ES" sz="1200"/>
        </a:p>
      </dgm:t>
    </dgm:pt>
    <dgm:pt modelId="{9ECC3D3D-8DF5-41E6-BD7A-019EC3D184EB}" type="sibTrans" cxnId="{56B70ADA-16A5-4D4E-9F8E-2891E2E89189}">
      <dgm:prSet/>
      <dgm:spPr/>
      <dgm:t>
        <a:bodyPr/>
        <a:lstStyle/>
        <a:p>
          <a:endParaRPr lang="es-ES" sz="1200"/>
        </a:p>
      </dgm:t>
    </dgm:pt>
    <dgm:pt modelId="{EBFA6E7F-D842-495D-AF1F-1729FD4B58FA}">
      <dgm:prSet custT="1"/>
      <dgm:spPr/>
      <dgm:t>
        <a:bodyPr/>
        <a:lstStyle/>
        <a:p>
          <a:r>
            <a:rPr lang="es-MX" altLang="es-MX" sz="1200" dirty="0" smtClean="0"/>
            <a:t>Médicos(as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5714480E-B5BD-4F29-8609-56C34D790651}" type="parTrans" cxnId="{DA279F4C-ED9A-4641-8E9A-7F09FCE38350}">
      <dgm:prSet/>
      <dgm:spPr/>
      <dgm:t>
        <a:bodyPr/>
        <a:lstStyle/>
        <a:p>
          <a:endParaRPr lang="es-ES" sz="1200"/>
        </a:p>
      </dgm:t>
    </dgm:pt>
    <dgm:pt modelId="{D3EF1DA1-5F3A-4E1F-BFBB-E0FFE79799B0}" type="sibTrans" cxnId="{DA279F4C-ED9A-4641-8E9A-7F09FCE3835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51495" custScaleY="161811" custLinFactNeighborX="595" custLinFactNeighborY="-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3" custScaleX="119416" custScaleY="194779" custLinFactNeighborX="-2285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1FDFD987-3CCB-460C-A0A2-2457280F40F2}" type="pres">
      <dgm:prSet presAssocID="{5714480E-B5BD-4F29-8609-56C34D79065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AD47436-26A4-4905-9A90-ED5877C470B1}" type="pres">
      <dgm:prSet presAssocID="{EBFA6E7F-D842-495D-AF1F-1729FD4B58FA}" presName="hierRoot2" presStyleCnt="0">
        <dgm:presLayoutVars>
          <dgm:hierBranch val="init"/>
        </dgm:presLayoutVars>
      </dgm:prSet>
      <dgm:spPr/>
    </dgm:pt>
    <dgm:pt modelId="{AF1D6312-C141-4A6C-B889-A96FB23D772B}" type="pres">
      <dgm:prSet presAssocID="{EBFA6E7F-D842-495D-AF1F-1729FD4B58FA}" presName="rootComposite" presStyleCnt="0"/>
      <dgm:spPr/>
    </dgm:pt>
    <dgm:pt modelId="{5348F772-750C-4198-BBC1-9BC46E17E66E}" type="pres">
      <dgm:prSet presAssocID="{EBFA6E7F-D842-495D-AF1F-1729FD4B58FA}" presName="rootText" presStyleLbl="node2" presStyleIdx="1" presStyleCnt="3" custScaleX="119416" custScaleY="98119" custLinFactNeighborX="489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90A88-083C-4621-AD65-F126F18F063B}" type="pres">
      <dgm:prSet presAssocID="{EBFA6E7F-D842-495D-AF1F-1729FD4B58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063A2C-2806-44DC-A392-1D79DFDC6377}" type="pres">
      <dgm:prSet presAssocID="{EBFA6E7F-D842-495D-AF1F-1729FD4B58FA}" presName="hierChild4" presStyleCnt="0"/>
      <dgm:spPr/>
    </dgm:pt>
    <dgm:pt modelId="{A4A4787D-AF0F-4D71-98D5-6FB70A3B8F4B}" type="pres">
      <dgm:prSet presAssocID="{EBFA6E7F-D842-495D-AF1F-1729FD4B58FA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2" presStyleCnt="3" custScaleX="119416" custScaleY="98119" custLinFactNeighborX="52522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0" presStyleCnt="1" custScaleX="119416" custScaleY="90958" custLinFactNeighborX="52522" custLinFactNeighborY="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0" presStyleCnt="1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71A3ADD6-9A43-42D4-8B9D-2C415B1170EF}" type="pres">
      <dgm:prSet presAssocID="{FFB95993-3868-474B-9AE6-2FF8E74AC4E6}" presName="Name35" presStyleLbl="parChTrans1D4" presStyleIdx="0" presStyleCnt="1"/>
      <dgm:spPr/>
      <dgm:t>
        <a:bodyPr/>
        <a:lstStyle/>
        <a:p>
          <a:endParaRPr lang="es-ES"/>
        </a:p>
      </dgm:t>
    </dgm:pt>
    <dgm:pt modelId="{5AC3A35F-76BD-4074-BDF1-5CB88E5A6130}" type="pres">
      <dgm:prSet presAssocID="{0F13E5C2-9D8B-455B-8A89-B0614B80FD78}" presName="hierRoot2" presStyleCnt="0">
        <dgm:presLayoutVars>
          <dgm:hierBranch val="init"/>
        </dgm:presLayoutVars>
      </dgm:prSet>
      <dgm:spPr/>
    </dgm:pt>
    <dgm:pt modelId="{D0ADD020-0323-4ADE-A461-13B68A7F0B0A}" type="pres">
      <dgm:prSet presAssocID="{0F13E5C2-9D8B-455B-8A89-B0614B80FD78}" presName="rootComposite" presStyleCnt="0"/>
      <dgm:spPr/>
    </dgm:pt>
    <dgm:pt modelId="{C3219C0F-9D94-4716-A2F2-446339BE5545}" type="pres">
      <dgm:prSet presAssocID="{0F13E5C2-9D8B-455B-8A89-B0614B80FD78}" presName="rootText" presStyleLbl="node4" presStyleIdx="0" presStyleCnt="1" custScaleX="119416" custLinFactNeighborX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2E656-4ACC-405B-AE08-292014EBB8AD}" type="pres">
      <dgm:prSet presAssocID="{0F13E5C2-9D8B-455B-8A89-B0614B80FD78}" presName="rootConnector" presStyleLbl="node4" presStyleIdx="0" presStyleCnt="1"/>
      <dgm:spPr/>
      <dgm:t>
        <a:bodyPr/>
        <a:lstStyle/>
        <a:p>
          <a:endParaRPr lang="es-ES"/>
        </a:p>
      </dgm:t>
    </dgm:pt>
    <dgm:pt modelId="{B36F82E0-6081-4385-A807-D260972DC2BF}" type="pres">
      <dgm:prSet presAssocID="{0F13E5C2-9D8B-455B-8A89-B0614B80FD78}" presName="hierChild4" presStyleCnt="0"/>
      <dgm:spPr/>
    </dgm:pt>
    <dgm:pt modelId="{D8C18FF5-155B-46F6-A3CB-88E6171581E4}" type="pres">
      <dgm:prSet presAssocID="{0F13E5C2-9D8B-455B-8A89-B0614B80FD78}" presName="hierChild5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ECB50DD2-7C4E-4EAA-AC22-2EAE063666D5}" type="presOf" srcId="{EBFA6E7F-D842-495D-AF1F-1729FD4B58FA}" destId="{5348F772-750C-4198-BBC1-9BC46E17E66E}" srcOrd="0" destOrd="0" presId="urn:microsoft.com/office/officeart/2005/8/layout/orgChart1"/>
    <dgm:cxn modelId="{A18AAC35-9EF6-4BA3-800F-00DFB9AE5A6C}" type="presOf" srcId="{5714480E-B5BD-4F29-8609-56C34D790651}" destId="{1FDFD987-3CCB-460C-A0A2-2457280F40F2}" srcOrd="0" destOrd="0" presId="urn:microsoft.com/office/officeart/2005/8/layout/orgChart1"/>
    <dgm:cxn modelId="{21ED9A49-70BA-4895-BD08-A8E43646DAD6}" type="presOf" srcId="{0F13E5C2-9D8B-455B-8A89-B0614B80FD78}" destId="{9992E656-4ACC-405B-AE08-292014EBB8AD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56B70ADA-16A5-4D4E-9F8E-2891E2E89189}" srcId="{47FBBE5A-B114-47FA-BD03-99488D130F88}" destId="{0F13E5C2-9D8B-455B-8A89-B0614B80FD78}" srcOrd="0" destOrd="0" parTransId="{FFB95993-3868-474B-9AE6-2FF8E74AC4E6}" sibTransId="{9ECC3D3D-8DF5-41E6-BD7A-019EC3D184EB}"/>
    <dgm:cxn modelId="{CC2D4AEB-5ECE-4C87-B51B-799F1D135533}" type="presOf" srcId="{FFB95993-3868-474B-9AE6-2FF8E74AC4E6}" destId="{71A3ADD6-9A43-42D4-8B9D-2C415B1170EF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395DDD6-BF48-4E5A-8B19-36D18877B603}" type="presOf" srcId="{0F13E5C2-9D8B-455B-8A89-B0614B80FD78}" destId="{C3219C0F-9D94-4716-A2F2-446339BE5545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2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DA279F4C-ED9A-4641-8E9A-7F09FCE38350}" srcId="{77CA0328-0675-4D7C-8634-2CC03A0B2069}" destId="{EBFA6E7F-D842-495D-AF1F-1729FD4B58FA}" srcOrd="1" destOrd="0" parTransId="{5714480E-B5BD-4F29-8609-56C34D790651}" sibTransId="{D3EF1DA1-5F3A-4E1F-BFBB-E0FFE79799B0}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A89D2390-8D5A-4B11-B076-9D2020115E23}" type="presOf" srcId="{EBFA6E7F-D842-495D-AF1F-1729FD4B58FA}" destId="{15C90A88-083C-4621-AD65-F126F18F063B}" srcOrd="1" destOrd="0" presId="urn:microsoft.com/office/officeart/2005/8/layout/orgChart1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06DC3B93-54D9-4A76-B613-39BCB3515147}" type="presParOf" srcId="{0D95C262-F3B2-468D-B58F-8614E43D4F06}" destId="{1FDFD987-3CCB-460C-A0A2-2457280F40F2}" srcOrd="2" destOrd="0" presId="urn:microsoft.com/office/officeart/2005/8/layout/orgChart1"/>
    <dgm:cxn modelId="{E953E19D-CBF7-47E1-B0DD-4F7860B2CA46}" type="presParOf" srcId="{0D95C262-F3B2-468D-B58F-8614E43D4F06}" destId="{6AD47436-26A4-4905-9A90-ED5877C470B1}" srcOrd="3" destOrd="0" presId="urn:microsoft.com/office/officeart/2005/8/layout/orgChart1"/>
    <dgm:cxn modelId="{BD1468D2-1181-4745-A48A-535C8210B056}" type="presParOf" srcId="{6AD47436-26A4-4905-9A90-ED5877C470B1}" destId="{AF1D6312-C141-4A6C-B889-A96FB23D772B}" srcOrd="0" destOrd="0" presId="urn:microsoft.com/office/officeart/2005/8/layout/orgChart1"/>
    <dgm:cxn modelId="{3176F8A4-34E8-4D30-B53F-8F4C1C4A47BD}" type="presParOf" srcId="{AF1D6312-C141-4A6C-B889-A96FB23D772B}" destId="{5348F772-750C-4198-BBC1-9BC46E17E66E}" srcOrd="0" destOrd="0" presId="urn:microsoft.com/office/officeart/2005/8/layout/orgChart1"/>
    <dgm:cxn modelId="{60574777-7CE5-4547-B0DD-E4419B73C688}" type="presParOf" srcId="{AF1D6312-C141-4A6C-B889-A96FB23D772B}" destId="{15C90A88-083C-4621-AD65-F126F18F063B}" srcOrd="1" destOrd="0" presId="urn:microsoft.com/office/officeart/2005/8/layout/orgChart1"/>
    <dgm:cxn modelId="{7482086F-0F01-41C3-8B1B-82F924663004}" type="presParOf" srcId="{6AD47436-26A4-4905-9A90-ED5877C470B1}" destId="{9C063A2C-2806-44DC-A392-1D79DFDC6377}" srcOrd="1" destOrd="0" presId="urn:microsoft.com/office/officeart/2005/8/layout/orgChart1"/>
    <dgm:cxn modelId="{7FACCAA8-D821-418B-A0D6-1FDE5089799A}" type="presParOf" srcId="{6AD47436-26A4-4905-9A90-ED5877C470B1}" destId="{A4A4787D-AF0F-4D71-98D5-6FB70A3B8F4B}" srcOrd="2" destOrd="0" presId="urn:microsoft.com/office/officeart/2005/8/layout/orgChart1"/>
    <dgm:cxn modelId="{9E1A3970-069A-4A0E-A349-545318D8F656}" type="presParOf" srcId="{0D95C262-F3B2-468D-B58F-8614E43D4F06}" destId="{C4E75018-1805-41E4-9ADD-3871C6F26749}" srcOrd="4" destOrd="0" presId="urn:microsoft.com/office/officeart/2005/8/layout/orgChart1"/>
    <dgm:cxn modelId="{658FAB44-184A-4C12-B778-71DD81591D17}" type="presParOf" srcId="{0D95C262-F3B2-468D-B58F-8614E43D4F06}" destId="{3F899DE9-3FFE-4DF6-9547-4D55B20F0B49}" srcOrd="5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F4973B83-2F2F-4526-A406-8AD6A796A6D0}" type="presParOf" srcId="{C365878C-E776-45CC-9382-BD6E9C3A05B2}" destId="{71A3ADD6-9A43-42D4-8B9D-2C415B1170EF}" srcOrd="0" destOrd="0" presId="urn:microsoft.com/office/officeart/2005/8/layout/orgChart1"/>
    <dgm:cxn modelId="{E17FD945-F58F-4531-A230-B734425215F9}" type="presParOf" srcId="{C365878C-E776-45CC-9382-BD6E9C3A05B2}" destId="{5AC3A35F-76BD-4074-BDF1-5CB88E5A6130}" srcOrd="1" destOrd="0" presId="urn:microsoft.com/office/officeart/2005/8/layout/orgChart1"/>
    <dgm:cxn modelId="{56A3B64B-F18B-4312-8E5F-5AABD2845FA3}" type="presParOf" srcId="{5AC3A35F-76BD-4074-BDF1-5CB88E5A6130}" destId="{D0ADD020-0323-4ADE-A461-13B68A7F0B0A}" srcOrd="0" destOrd="0" presId="urn:microsoft.com/office/officeart/2005/8/layout/orgChart1"/>
    <dgm:cxn modelId="{01F39CA5-23F2-42AD-B5EA-2CF986CD1E7A}" type="presParOf" srcId="{D0ADD020-0323-4ADE-A461-13B68A7F0B0A}" destId="{C3219C0F-9D94-4716-A2F2-446339BE5545}" srcOrd="0" destOrd="0" presId="urn:microsoft.com/office/officeart/2005/8/layout/orgChart1"/>
    <dgm:cxn modelId="{5FBF08D7-5A2E-4357-A01A-58B63FC91DAF}" type="presParOf" srcId="{D0ADD020-0323-4ADE-A461-13B68A7F0B0A}" destId="{9992E656-4ACC-405B-AE08-292014EBB8AD}" srcOrd="1" destOrd="0" presId="urn:microsoft.com/office/officeart/2005/8/layout/orgChart1"/>
    <dgm:cxn modelId="{288D3343-D3B1-4539-992D-728E9A528591}" type="presParOf" srcId="{5AC3A35F-76BD-4074-BDF1-5CB88E5A6130}" destId="{B36F82E0-6081-4385-A807-D260972DC2BF}" srcOrd="1" destOrd="0" presId="urn:microsoft.com/office/officeart/2005/8/layout/orgChart1"/>
    <dgm:cxn modelId="{C5065029-6C73-4EC9-B171-A5651CAF0ED3}" type="presParOf" srcId="{5AC3A35F-76BD-4074-BDF1-5CB88E5A6130}" destId="{D8C18FF5-155B-46F6-A3CB-88E6171581E4}" srcOrd="2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Secretaria(o)</a:t>
          </a:r>
          <a:endParaRPr 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Inspector(a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 sz="1200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 sz="1200"/>
        </a:p>
      </dgm:t>
    </dgm:pt>
    <dgm:pt modelId="{A803917C-847D-4051-A40D-583ACEDDCDFC}">
      <dgm:prSet custT="1"/>
      <dgm:spPr/>
      <dgm:t>
        <a:bodyPr/>
        <a:lstStyle/>
        <a:p>
          <a:r>
            <a:rPr lang="es-MX" altLang="es-MX" sz="1200" dirty="0" smtClean="0"/>
            <a:t>Coordinador(a) de Daños </a:t>
          </a:r>
          <a:br>
            <a:rPr lang="es-MX" altLang="es-MX" sz="1200" dirty="0" smtClean="0"/>
          </a:br>
          <a:r>
            <a:rPr lang="es-MX" altLang="es-MX" sz="1200" dirty="0" smtClean="0"/>
            <a:t>Municipales</a:t>
          </a:r>
          <a:endParaRPr lang="es-MX" altLang="es-MX" sz="1200" dirty="0" smtClean="0"/>
        </a:p>
      </dgm:t>
    </dgm:pt>
    <dgm:pt modelId="{44F2DDE0-1953-4C57-BB6C-357528AAEFE2}" type="parTrans" cxnId="{69370F9A-2F30-49F0-9513-7725ADA88869}">
      <dgm:prSet/>
      <dgm:spPr/>
      <dgm:t>
        <a:bodyPr/>
        <a:lstStyle/>
        <a:p>
          <a:endParaRPr lang="es-ES" sz="1200"/>
        </a:p>
      </dgm:t>
    </dgm:pt>
    <dgm:pt modelId="{861EF7FA-C89C-4AE2-BEFD-213CE0A63F23}" type="sibTrans" cxnId="{69370F9A-2F30-49F0-9513-7725ADA888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DDB79C-4A1B-4304-868E-6FF0F72B22DE}" type="pres">
      <dgm:prSet presAssocID="{A803917C-847D-4051-A40D-583ACEDDCDFC}" presName="hierRoot1" presStyleCnt="0">
        <dgm:presLayoutVars>
          <dgm:hierBranch val="init"/>
        </dgm:presLayoutVars>
      </dgm:prSet>
      <dgm:spPr/>
    </dgm:pt>
    <dgm:pt modelId="{00E05EC0-7DB3-456E-8D53-FD8B2D8C01D4}" type="pres">
      <dgm:prSet presAssocID="{A803917C-847D-4051-A40D-583ACEDDCDFC}" presName="rootComposite1" presStyleCnt="0"/>
      <dgm:spPr/>
    </dgm:pt>
    <dgm:pt modelId="{089DCDE9-F6EC-42B0-8D36-EE0ECEEC385B}" type="pres">
      <dgm:prSet presAssocID="{A803917C-847D-4051-A40D-583ACEDDCDF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F184D3-AB25-4C1F-9069-D49E757C8714}" type="pres">
      <dgm:prSet presAssocID="{A803917C-847D-4051-A40D-583ACEDDCD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4F4877-59F4-4CC9-B2FA-97937F9F3D38}" type="pres">
      <dgm:prSet presAssocID="{A803917C-847D-4051-A40D-583ACEDDCDFC}" presName="hierChild2" presStyleCnt="0"/>
      <dgm:spPr/>
    </dgm:pt>
    <dgm:pt modelId="{E17564ED-059F-4BB9-B281-69A91B494853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4745FF9-64DF-4F2F-981B-5D72A006A1E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F4BC8BFD-61E6-4C2E-A416-1BABEEA724EF}" type="pres">
      <dgm:prSet presAssocID="{9DEA55C1-E59C-4B5B-90DC-1D0B54C2B20C}" presName="rootComposite" presStyleCnt="0"/>
      <dgm:spPr/>
    </dgm:pt>
    <dgm:pt modelId="{40E395DB-CE03-4D1A-8D29-422EBBA3164E}" type="pres">
      <dgm:prSet presAssocID="{9DEA55C1-E59C-4B5B-90DC-1D0B54C2B20C}" presName="rootText" presStyleLbl="node2" presStyleIdx="0" presStyleCnt="1" custScaleX="83836" custScaleY="7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D339E-476A-49AE-809F-E035BEF44094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6A79DDC-969C-4566-BA47-34FBDF667D9E}" type="pres">
      <dgm:prSet presAssocID="{9DEA55C1-E59C-4B5B-90DC-1D0B54C2B20C}" presName="hierChild4" presStyleCnt="0"/>
      <dgm:spPr/>
    </dgm:pt>
    <dgm:pt modelId="{FB1F87A5-D3F8-403C-A527-FB6D12E227E8}" type="pres">
      <dgm:prSet presAssocID="{2A362D5D-A3DA-4F6C-8849-2A8C51EEB6D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3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3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38E095F7-C4B0-49F9-A155-322AA713FA5A}" type="pres">
      <dgm:prSet presAssocID="{6FC995DD-7A40-4643-8770-B354987F14A2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3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615315DC-9953-4762-BCDC-425B1E76A1C8}" type="pres">
      <dgm:prSet presAssocID="{9DEA55C1-E59C-4B5B-90DC-1D0B54C2B20C}" presName="hierChild5" presStyleCnt="0"/>
      <dgm:spPr/>
    </dgm:pt>
    <dgm:pt modelId="{CAAB3835-8178-4DDD-A370-3AAB8AC93B27}" type="pres">
      <dgm:prSet presAssocID="{A803917C-847D-4051-A40D-583ACEDDCDFC}" presName="hierChild3" presStyleCnt="0"/>
      <dgm:spPr/>
    </dgm:pt>
  </dgm:ptLst>
  <dgm:cxnLst>
    <dgm:cxn modelId="{2B3A7528-DD15-4981-852E-9DDFC418C180}" type="presOf" srcId="{6FC995DD-7A40-4643-8770-B354987F14A2}" destId="{38E095F7-C4B0-49F9-A155-322AA713FA5A}" srcOrd="0" destOrd="0" presId="urn:microsoft.com/office/officeart/2005/8/layout/orgChart1"/>
    <dgm:cxn modelId="{77FB1CEB-9835-49A2-85EF-C560B93AB6FB}" type="presOf" srcId="{80C91609-4155-490D-A93A-2840363F77EF}" destId="{0E4A1FB2-B936-4A45-9B17-4DC72B6EC80F}" srcOrd="0" destOrd="0" presId="urn:microsoft.com/office/officeart/2005/8/layout/orgChart1"/>
    <dgm:cxn modelId="{3AB95684-00F7-4459-B147-9B02F8645BC1}" type="presOf" srcId="{A803917C-847D-4051-A40D-583ACEDDCDFC}" destId="{A0F184D3-AB25-4C1F-9069-D49E757C8714}" srcOrd="1" destOrd="0" presId="urn:microsoft.com/office/officeart/2005/8/layout/orgChart1"/>
    <dgm:cxn modelId="{36CD834A-12B3-4844-85A8-2B6CCDC49834}" type="presOf" srcId="{9DEA55C1-E59C-4B5B-90DC-1D0B54C2B20C}" destId="{BC1D339E-476A-49AE-809F-E035BEF44094}" srcOrd="1" destOrd="0" presId="urn:microsoft.com/office/officeart/2005/8/layout/orgChart1"/>
    <dgm:cxn modelId="{AB168D0A-C21C-47E0-AD5D-CB3974876370}" type="presOf" srcId="{9DEA55C1-E59C-4B5B-90DC-1D0B54C2B20C}" destId="{40E395DB-CE03-4D1A-8D29-422EBBA3164E}" srcOrd="0" destOrd="0" presId="urn:microsoft.com/office/officeart/2005/8/layout/orgChart1"/>
    <dgm:cxn modelId="{4DCF9A58-4D3A-408C-BB2A-E8F740A2C12E}" type="presOf" srcId="{2A362D5D-A3DA-4F6C-8849-2A8C51EEB6D2}" destId="{FB1F87A5-D3F8-403C-A527-FB6D12E227E8}" srcOrd="0" destOrd="0" presId="urn:microsoft.com/office/officeart/2005/8/layout/orgChart1"/>
    <dgm:cxn modelId="{85DACDE7-5788-4F97-BBA7-D121963BDCE2}" type="presOf" srcId="{BD582EAA-DF72-4772-8558-C94FCD6CD61F}" destId="{7A71C622-0ABD-4504-A1A5-300CF3F49C24}" srcOrd="1" destOrd="0" presId="urn:microsoft.com/office/officeart/2005/8/layout/orgChart1"/>
    <dgm:cxn modelId="{5AB06FDC-8FBA-4DD4-AFC8-B5DE2A131BBB}" type="presOf" srcId="{DC431621-F922-42D7-987E-BC6EADD572A1}" destId="{E17564ED-059F-4BB9-B281-69A91B494853}" srcOrd="0" destOrd="0" presId="urn:microsoft.com/office/officeart/2005/8/layout/orgChart1"/>
    <dgm:cxn modelId="{69370F9A-2F30-49F0-9513-7725ADA88869}" srcId="{BD3D72B1-EEF6-4EB4-803A-A74A6B419346}" destId="{A803917C-847D-4051-A40D-583ACEDDCDFC}" srcOrd="0" destOrd="0" parTransId="{44F2DDE0-1953-4C57-BB6C-357528AAEFE2}" sibTransId="{861EF7FA-C89C-4AE2-BEFD-213CE0A63F2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AE5FFE4-2180-4A00-8301-4B653740DE21}" type="presOf" srcId="{A803917C-847D-4051-A40D-583ACEDDCDFC}" destId="{089DCDE9-F6EC-42B0-8D36-EE0ECEEC385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97758889-FCA2-415D-9D88-3DAE589B8435}" type="presOf" srcId="{80C91609-4155-490D-A93A-2840363F77EF}" destId="{70C7E907-B590-4FA8-BA47-0908BC71EE25}" srcOrd="1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CD21DBE9-472D-4FF7-AC92-C9917E5EF239}" type="presOf" srcId="{BD582EAA-DF72-4772-8558-C94FCD6CD61F}" destId="{FC5D019C-18CE-458A-ACE1-C9715B3D2B69}" srcOrd="0" destOrd="0" presId="urn:microsoft.com/office/officeart/2005/8/layout/orgChart1"/>
    <dgm:cxn modelId="{249329A8-F917-44DE-879B-81493D40AFAF}" srcId="{A803917C-847D-4051-A40D-583ACEDDCDFC}" destId="{9DEA55C1-E59C-4B5B-90DC-1D0B54C2B20C}" srcOrd="0" destOrd="0" parTransId="{DC431621-F922-42D7-987E-BC6EADD572A1}" sibTransId="{1C0576D0-2BD9-4D61-BC42-6FFE9C63440E}"/>
    <dgm:cxn modelId="{9F7E5DB5-5D8A-4954-B388-D1217EDEB830}" type="presParOf" srcId="{B3263371-B20E-4D1C-87B0-F232DC5A756C}" destId="{72DDB79C-4A1B-4304-868E-6FF0F72B22DE}" srcOrd="0" destOrd="0" presId="urn:microsoft.com/office/officeart/2005/8/layout/orgChart1"/>
    <dgm:cxn modelId="{FA3CAEA7-32C8-4A0F-B809-45292936D138}" type="presParOf" srcId="{72DDB79C-4A1B-4304-868E-6FF0F72B22DE}" destId="{00E05EC0-7DB3-456E-8D53-FD8B2D8C01D4}" srcOrd="0" destOrd="0" presId="urn:microsoft.com/office/officeart/2005/8/layout/orgChart1"/>
    <dgm:cxn modelId="{E24F3992-E2D1-4556-9A74-BD73E59E71A8}" type="presParOf" srcId="{00E05EC0-7DB3-456E-8D53-FD8B2D8C01D4}" destId="{089DCDE9-F6EC-42B0-8D36-EE0ECEEC385B}" srcOrd="0" destOrd="0" presId="urn:microsoft.com/office/officeart/2005/8/layout/orgChart1"/>
    <dgm:cxn modelId="{0878B3EE-DCFB-4A38-A1BF-B1516744F1D9}" type="presParOf" srcId="{00E05EC0-7DB3-456E-8D53-FD8B2D8C01D4}" destId="{A0F184D3-AB25-4C1F-9069-D49E757C8714}" srcOrd="1" destOrd="0" presId="urn:microsoft.com/office/officeart/2005/8/layout/orgChart1"/>
    <dgm:cxn modelId="{214F92C6-13E8-4440-85CE-85C86D697F86}" type="presParOf" srcId="{72DDB79C-4A1B-4304-868E-6FF0F72B22DE}" destId="{204F4877-59F4-4CC9-B2FA-97937F9F3D38}" srcOrd="1" destOrd="0" presId="urn:microsoft.com/office/officeart/2005/8/layout/orgChart1"/>
    <dgm:cxn modelId="{78EDF93E-E7B9-4A04-84BE-61A1C93AE99B}" type="presParOf" srcId="{204F4877-59F4-4CC9-B2FA-97937F9F3D38}" destId="{E17564ED-059F-4BB9-B281-69A91B494853}" srcOrd="0" destOrd="0" presId="urn:microsoft.com/office/officeart/2005/8/layout/orgChart1"/>
    <dgm:cxn modelId="{8A681A2F-2FD6-4C9E-9FA5-8B67C1B4C88E}" type="presParOf" srcId="{204F4877-59F4-4CC9-B2FA-97937F9F3D38}" destId="{74745FF9-64DF-4F2F-981B-5D72A006A1E5}" srcOrd="1" destOrd="0" presId="urn:microsoft.com/office/officeart/2005/8/layout/orgChart1"/>
    <dgm:cxn modelId="{0CE7ACC7-6F0B-454F-B254-05C6663BC660}" type="presParOf" srcId="{74745FF9-64DF-4F2F-981B-5D72A006A1E5}" destId="{F4BC8BFD-61E6-4C2E-A416-1BABEEA724EF}" srcOrd="0" destOrd="0" presId="urn:microsoft.com/office/officeart/2005/8/layout/orgChart1"/>
    <dgm:cxn modelId="{D41BCF40-5678-4285-AAAA-C70FB02C8FE3}" type="presParOf" srcId="{F4BC8BFD-61E6-4C2E-A416-1BABEEA724EF}" destId="{40E395DB-CE03-4D1A-8D29-422EBBA3164E}" srcOrd="0" destOrd="0" presId="urn:microsoft.com/office/officeart/2005/8/layout/orgChart1"/>
    <dgm:cxn modelId="{E83F92D4-1EBE-46EA-95AE-4C7B4BBC55A2}" type="presParOf" srcId="{F4BC8BFD-61E6-4C2E-A416-1BABEEA724EF}" destId="{BC1D339E-476A-49AE-809F-E035BEF44094}" srcOrd="1" destOrd="0" presId="urn:microsoft.com/office/officeart/2005/8/layout/orgChart1"/>
    <dgm:cxn modelId="{3C07B176-D70E-4EE1-B47E-D5BA2EF93AF4}" type="presParOf" srcId="{74745FF9-64DF-4F2F-981B-5D72A006A1E5}" destId="{16A79DDC-969C-4566-BA47-34FBDF667D9E}" srcOrd="1" destOrd="0" presId="urn:microsoft.com/office/officeart/2005/8/layout/orgChart1"/>
    <dgm:cxn modelId="{83BA1DE6-38D4-4C84-833F-03E2A1B690E4}" type="presParOf" srcId="{16A79DDC-969C-4566-BA47-34FBDF667D9E}" destId="{FB1F87A5-D3F8-403C-A527-FB6D12E227E8}" srcOrd="0" destOrd="0" presId="urn:microsoft.com/office/officeart/2005/8/layout/orgChart1"/>
    <dgm:cxn modelId="{16838113-F559-4AE8-A6E6-5A504EB4502C}" type="presParOf" srcId="{16A79DDC-969C-4566-BA47-34FBDF667D9E}" destId="{B570DFF2-79FF-4DD0-A8FE-728069315CDB}" srcOrd="1" destOrd="0" presId="urn:microsoft.com/office/officeart/2005/8/layout/orgChart1"/>
    <dgm:cxn modelId="{6495B937-0BD6-4832-855E-88CA1B5CEADE}" type="presParOf" srcId="{B570DFF2-79FF-4DD0-A8FE-728069315CDB}" destId="{AC57EB8E-F8F8-49E5-AB3B-101A503E7149}" srcOrd="0" destOrd="0" presId="urn:microsoft.com/office/officeart/2005/8/layout/orgChart1"/>
    <dgm:cxn modelId="{8F802C3A-F3F9-4079-96C1-793FF62C4E47}" type="presParOf" srcId="{AC57EB8E-F8F8-49E5-AB3B-101A503E7149}" destId="{0E4A1FB2-B936-4A45-9B17-4DC72B6EC80F}" srcOrd="0" destOrd="0" presId="urn:microsoft.com/office/officeart/2005/8/layout/orgChart1"/>
    <dgm:cxn modelId="{57BF4466-16D8-4928-B4F3-D2A90F2006A7}" type="presParOf" srcId="{AC57EB8E-F8F8-49E5-AB3B-101A503E7149}" destId="{70C7E907-B590-4FA8-BA47-0908BC71EE25}" srcOrd="1" destOrd="0" presId="urn:microsoft.com/office/officeart/2005/8/layout/orgChart1"/>
    <dgm:cxn modelId="{F47F8735-286A-4EF6-94CF-4BC5E058FBD4}" type="presParOf" srcId="{B570DFF2-79FF-4DD0-A8FE-728069315CDB}" destId="{0DCE5A2E-AABD-41D8-AB45-73FC6E777742}" srcOrd="1" destOrd="0" presId="urn:microsoft.com/office/officeart/2005/8/layout/orgChart1"/>
    <dgm:cxn modelId="{6BEA2DB0-7EED-418B-9959-DFBA686626AC}" type="presParOf" srcId="{B570DFF2-79FF-4DD0-A8FE-728069315CDB}" destId="{4F6E22EF-9940-4E6D-8F89-9A1FB953EB04}" srcOrd="2" destOrd="0" presId="urn:microsoft.com/office/officeart/2005/8/layout/orgChart1"/>
    <dgm:cxn modelId="{7486F534-32C4-4A10-81A2-450AB4071EA7}" type="presParOf" srcId="{16A79DDC-969C-4566-BA47-34FBDF667D9E}" destId="{38E095F7-C4B0-49F9-A155-322AA713FA5A}" srcOrd="2" destOrd="0" presId="urn:microsoft.com/office/officeart/2005/8/layout/orgChart1"/>
    <dgm:cxn modelId="{9175CEDE-04D8-46EE-823A-AA2556FD4122}" type="presParOf" srcId="{16A79DDC-969C-4566-BA47-34FBDF667D9E}" destId="{8A631A53-5345-4034-AA06-B586C1AAC393}" srcOrd="3" destOrd="0" presId="urn:microsoft.com/office/officeart/2005/8/layout/orgChart1"/>
    <dgm:cxn modelId="{1B43C387-8A9A-45E1-8512-13F26375B656}" type="presParOf" srcId="{8A631A53-5345-4034-AA06-B586C1AAC393}" destId="{22A2D092-80F9-46FF-836A-FFC07DAB2C11}" srcOrd="0" destOrd="0" presId="urn:microsoft.com/office/officeart/2005/8/layout/orgChart1"/>
    <dgm:cxn modelId="{604800F3-B71E-46BB-9E44-AFC58589D0BA}" type="presParOf" srcId="{22A2D092-80F9-46FF-836A-FFC07DAB2C11}" destId="{FC5D019C-18CE-458A-ACE1-C9715B3D2B69}" srcOrd="0" destOrd="0" presId="urn:microsoft.com/office/officeart/2005/8/layout/orgChart1"/>
    <dgm:cxn modelId="{2E1E7A35-3B65-4D1A-817C-61DE6F7788F0}" type="presParOf" srcId="{22A2D092-80F9-46FF-836A-FFC07DAB2C11}" destId="{7A71C622-0ABD-4504-A1A5-300CF3F49C24}" srcOrd="1" destOrd="0" presId="urn:microsoft.com/office/officeart/2005/8/layout/orgChart1"/>
    <dgm:cxn modelId="{B947AFD5-96E1-4E05-8941-4258D88413AC}" type="presParOf" srcId="{8A631A53-5345-4034-AA06-B586C1AAC393}" destId="{540BF115-7970-4EF5-9DB8-7260AEB84A00}" srcOrd="1" destOrd="0" presId="urn:microsoft.com/office/officeart/2005/8/layout/orgChart1"/>
    <dgm:cxn modelId="{AA61C007-1C53-4B1A-B2F7-612FFF360749}" type="presParOf" srcId="{8A631A53-5345-4034-AA06-B586C1AAC393}" destId="{0E4ADE72-930D-4921-8608-2E1A751DDE45}" srcOrd="2" destOrd="0" presId="urn:microsoft.com/office/officeart/2005/8/layout/orgChart1"/>
    <dgm:cxn modelId="{D11ADBF6-F475-4739-874C-7C30EBED23D1}" type="presParOf" srcId="{74745FF9-64DF-4F2F-981B-5D72A006A1E5}" destId="{615315DC-9953-4762-BCDC-425B1E76A1C8}" srcOrd="2" destOrd="0" presId="urn:microsoft.com/office/officeart/2005/8/layout/orgChart1"/>
    <dgm:cxn modelId="{90A5DD73-57BA-4233-95E1-7B01E4C915D4}" type="presParOf" srcId="{72DDB79C-4A1B-4304-868E-6FF0F72B22DE}" destId="{CAAB3835-8178-4DDD-A370-3AAB8AC93B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</a:t>
          </a:r>
          <a:r>
            <a:rPr lang="es-MX" altLang="es-MX" sz="1200" dirty="0" smtClean="0"/>
            <a:t>Accidentes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de </a:t>
          </a:r>
          <a:br>
            <a:rPr lang="es-MX" altLang="es-MX" sz="1200" dirty="0"/>
          </a:br>
          <a:r>
            <a:rPr lang="es-MX" altLang="es-MX" sz="1200" dirty="0"/>
            <a:t>Infracciones</a:t>
          </a:r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>Auxiliares Administrativos(as</a:t>
          </a:r>
          <a:r>
            <a:rPr lang="es-MX" sz="1200" b="0" i="0" u="none" dirty="0" smtClean="0"/>
            <a:t>)</a:t>
          </a:r>
          <a:endParaRPr lang="es-MX" sz="1200" b="0" i="0" u="none" dirty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Secretaria(o) </a:t>
          </a:r>
          <a:r>
            <a:rPr lang="es-MX" altLang="es-MX" sz="1200" dirty="0" smtClean="0"/>
            <a:t>D</a:t>
          </a:r>
          <a:endParaRPr lang="es-MX" altLang="es-MX" sz="1200" dirty="0"/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Control </a:t>
          </a:r>
          <a:r>
            <a:rPr lang="es-MX" altLang="es-MX" sz="1200" dirty="0" smtClean="0"/>
            <a:t>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endParaRPr lang="es-MX" sz="1200" b="0" i="0" u="none" dirty="0"/>
        </a:p>
        <a:p>
          <a:r>
            <a:rPr lang="es-MX" altLang="es-MX" sz="1200" dirty="0"/>
            <a:t>Auxiliares</a:t>
          </a:r>
          <a:br>
            <a:rPr lang="es-MX" altLang="es-MX" sz="1200" dirty="0"/>
          </a:br>
          <a:endParaRPr lang="es-MX" altLang="es-MX" sz="1200" dirty="0"/>
        </a:p>
        <a:p>
          <a:r>
            <a:rPr lang="es-MX" altLang="es-MX" sz="1200" dirty="0" smtClean="0"/>
            <a:t>Telefonista</a:t>
          </a: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 General de </a:t>
          </a:r>
          <a:r>
            <a:rPr lang="es-ES" sz="1200" dirty="0" smtClean="0"/>
            <a:t>Investigación</a:t>
          </a:r>
          <a:endParaRPr lang="es-ES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sz="1200" dirty="0" smtClean="0"/>
            <a:t>Jefe(a) de Enlace y </a:t>
          </a:r>
          <a:r>
            <a:rPr lang="es-MX" sz="1200" dirty="0" smtClean="0"/>
            <a:t>Control</a:t>
          </a:r>
          <a:endParaRPr lang="es-MX" sz="1200" dirty="0" smtClean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/>
            <a:t>Analista</a:t>
          </a:r>
        </a:p>
        <a:p>
          <a:pPr>
            <a:spcAft>
              <a:spcPts val="0"/>
            </a:spcAft>
          </a:pPr>
          <a:endParaRPr lang="es-MX" sz="1200" dirty="0" smtClean="0"/>
        </a:p>
        <a:p>
          <a:pPr>
            <a:spcAft>
              <a:spcPts val="0"/>
            </a:spcAft>
          </a:pPr>
          <a:r>
            <a:rPr lang="es-MX" sz="1200" dirty="0" smtClean="0"/>
            <a:t>Analista Investigador</a:t>
          </a:r>
          <a:endParaRPr lang="es-MX" sz="1200" dirty="0" smtClean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DD56E9DA-E36D-4DFE-9E3E-7F993C504394}">
      <dgm:prSet custT="1"/>
      <dgm:spPr/>
      <dgm:t>
        <a:bodyPr/>
        <a:lstStyle/>
        <a:p>
          <a:r>
            <a:rPr lang="es-MX" sz="1200" dirty="0" smtClean="0"/>
            <a:t>Jefe(a) Administrativo(a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C97D2B64-7F56-4F25-990D-8C6098C83CAA}" type="parTrans" cxnId="{C4162C18-B87F-4B7D-9EFE-5E6F1FDA7C69}">
      <dgm:prSet/>
      <dgm:spPr/>
      <dgm:t>
        <a:bodyPr/>
        <a:lstStyle/>
        <a:p>
          <a:endParaRPr lang="es-ES"/>
        </a:p>
      </dgm:t>
    </dgm:pt>
    <dgm:pt modelId="{BFB2EBEA-351B-464A-AA7E-F1453167CC22}" type="sibTrans" cxnId="{C4162C18-B87F-4B7D-9EFE-5E6F1FDA7C69}">
      <dgm:prSet/>
      <dgm:spPr/>
      <dgm:t>
        <a:bodyPr/>
        <a:lstStyle/>
        <a:p>
          <a:endParaRPr lang="es-ES"/>
        </a:p>
      </dgm:t>
    </dgm:pt>
    <dgm:pt modelId="{C463D55F-511E-4269-A92E-ACCF5E34DB2F}">
      <dgm:prSet custT="1"/>
      <dgm:spPr/>
      <dgm:t>
        <a:bodyPr/>
        <a:lstStyle/>
        <a:p>
          <a:r>
            <a:rPr lang="es-MX" altLang="es-MX" sz="1200" dirty="0" smtClean="0"/>
            <a:t>Analista</a:t>
          </a:r>
          <a:endParaRPr lang="es-MX" altLang="es-MX" sz="1200" dirty="0" smtClean="0"/>
        </a:p>
      </dgm:t>
    </dgm:pt>
    <dgm:pt modelId="{0CA222C7-1384-43BE-9179-3BE5CFEB19C8}" type="parTrans" cxnId="{AC417655-C08D-4C4D-A9DB-CA542C1C33B0}">
      <dgm:prSet/>
      <dgm:spPr/>
      <dgm:t>
        <a:bodyPr/>
        <a:lstStyle/>
        <a:p>
          <a:endParaRPr lang="es-ES"/>
        </a:p>
      </dgm:t>
    </dgm:pt>
    <dgm:pt modelId="{5C868345-8371-4797-87CC-B7EAA2EB8F69}" type="sibTrans" cxnId="{AC417655-C08D-4C4D-A9DB-CA542C1C33B0}">
      <dgm:prSet/>
      <dgm:spPr/>
      <dgm:t>
        <a:bodyPr/>
        <a:lstStyle/>
        <a:p>
          <a:endParaRPr lang="es-ES"/>
        </a:p>
      </dgm:t>
    </dgm:pt>
    <dgm:pt modelId="{97145D19-6074-4631-857A-7B0B217B4FB9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Ejecutivo(a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B895E92-A25F-42B4-866B-3F700C51C519}" type="parTrans" cxnId="{0AFA0454-6535-4703-981E-E2D455F2D78B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11F0F05A-316D-40C5-B2F7-B8A360194322}" type="sibTrans" cxnId="{0AFA0454-6535-4703-981E-E2D455F2D78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91299" custLinFactNeighborY="-3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1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2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2" custScaleX="76200" custScaleY="68302" custLinFactNeighborX="-99" custLinFactNeighborY="-4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2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F232FD89-A743-42D9-9065-6DBB98B98D71}" type="pres">
      <dgm:prSet presAssocID="{C97D2B64-7F56-4F25-990D-8C6098C83C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2110CA1-DD12-4732-BAE0-2FC46F4F5CBE}" type="pres">
      <dgm:prSet presAssocID="{DD56E9DA-E36D-4DFE-9E3E-7F993C504394}" presName="hierRoot2" presStyleCnt="0">
        <dgm:presLayoutVars>
          <dgm:hierBranch/>
        </dgm:presLayoutVars>
      </dgm:prSet>
      <dgm:spPr/>
    </dgm:pt>
    <dgm:pt modelId="{68175BEB-8BE9-4116-A206-67AB8A877BBE}" type="pres">
      <dgm:prSet presAssocID="{DD56E9DA-E36D-4DFE-9E3E-7F993C504394}" presName="rootComposite" presStyleCnt="0"/>
      <dgm:spPr/>
    </dgm:pt>
    <dgm:pt modelId="{132C7A25-EBC1-4BC0-83F6-8F39BD8C77A6}" type="pres">
      <dgm:prSet presAssocID="{DD56E9DA-E36D-4DFE-9E3E-7F993C504394}" presName="rootText" presStyleLbl="node2" presStyleIdx="1" presStyleCnt="2" custScaleX="76200" custScaleY="71935" custLinFactNeighborX="-46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8BE347-72C2-4E45-A6F8-A9F6CB82D1AD}" type="pres">
      <dgm:prSet presAssocID="{DD56E9DA-E36D-4DFE-9E3E-7F993C5043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1E2BA9-8F8B-4D82-BC88-C5BD6937E906}" type="pres">
      <dgm:prSet presAssocID="{DD56E9DA-E36D-4DFE-9E3E-7F993C504394}" presName="hierChild4" presStyleCnt="0"/>
      <dgm:spPr/>
    </dgm:pt>
    <dgm:pt modelId="{03A8214A-A183-401B-A5B1-E7345D26F620}" type="pres">
      <dgm:prSet presAssocID="{0CA222C7-1384-43BE-9179-3BE5CFEB19C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0CE5B15-D548-4BF7-BA82-F16A2096746B}" type="pres">
      <dgm:prSet presAssocID="{C463D55F-511E-4269-A92E-ACCF5E34DB2F}" presName="hierRoot2" presStyleCnt="0">
        <dgm:presLayoutVars>
          <dgm:hierBranch val="init"/>
        </dgm:presLayoutVars>
      </dgm:prSet>
      <dgm:spPr/>
    </dgm:pt>
    <dgm:pt modelId="{A5947792-5BF3-4A41-AD40-8E07B7CCB9E5}" type="pres">
      <dgm:prSet presAssocID="{C463D55F-511E-4269-A92E-ACCF5E34DB2F}" presName="rootComposite" presStyleCnt="0"/>
      <dgm:spPr/>
    </dgm:pt>
    <dgm:pt modelId="{35C0EF6B-0759-4EBA-B8F1-79CF3C15F3BF}" type="pres">
      <dgm:prSet presAssocID="{C463D55F-511E-4269-A92E-ACCF5E34DB2F}" presName="rootText" presStyleLbl="node3" presStyleIdx="1" presStyleCnt="2" custScaleX="76199" custScaleY="68377" custLinFactNeighborY="-4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356821-7971-437F-9120-8FF866FAE191}" type="pres">
      <dgm:prSet presAssocID="{C463D55F-511E-4269-A92E-ACCF5E34DB2F}" presName="rootConnector" presStyleLbl="node3" presStyleIdx="1" presStyleCnt="2"/>
      <dgm:spPr/>
      <dgm:t>
        <a:bodyPr/>
        <a:lstStyle/>
        <a:p>
          <a:endParaRPr lang="es-ES"/>
        </a:p>
      </dgm:t>
    </dgm:pt>
    <dgm:pt modelId="{772BAD78-B3F1-49FB-A4A3-F44AC81DC139}" type="pres">
      <dgm:prSet presAssocID="{C463D55F-511E-4269-A92E-ACCF5E34DB2F}" presName="hierChild4" presStyleCnt="0"/>
      <dgm:spPr/>
    </dgm:pt>
    <dgm:pt modelId="{972AE32E-4FBF-4416-A982-23295F2F945A}" type="pres">
      <dgm:prSet presAssocID="{C463D55F-511E-4269-A92E-ACCF5E34DB2F}" presName="hierChild5" presStyleCnt="0"/>
      <dgm:spPr/>
    </dgm:pt>
    <dgm:pt modelId="{04EADFB3-3706-4D7D-AE00-00346038E230}" type="pres">
      <dgm:prSet presAssocID="{DD56E9DA-E36D-4DFE-9E3E-7F993C504394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  <dgm:pt modelId="{CB4E8D32-495D-4E39-A136-A3A1E3CEA685}" type="pres">
      <dgm:prSet presAssocID="{6B895E92-A25F-42B4-866B-3F700C51C51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0B8323D5-3BF1-4996-9D61-0BAA310096B0}" type="pres">
      <dgm:prSet presAssocID="{97145D19-6074-4631-857A-7B0B217B4FB9}" presName="hierRoot3" presStyleCnt="0">
        <dgm:presLayoutVars>
          <dgm:hierBranch val="hang"/>
        </dgm:presLayoutVars>
      </dgm:prSet>
      <dgm:spPr/>
    </dgm:pt>
    <dgm:pt modelId="{7025A92A-4734-4824-9C7D-9E03E2D2F8C8}" type="pres">
      <dgm:prSet presAssocID="{97145D19-6074-4631-857A-7B0B217B4FB9}" presName="rootComposite3" presStyleCnt="0"/>
      <dgm:spPr/>
    </dgm:pt>
    <dgm:pt modelId="{3E7A2AC7-5F04-4582-A37B-088AB45E045D}" type="pres">
      <dgm:prSet presAssocID="{97145D19-6074-4631-857A-7B0B217B4FB9}" presName="rootText3" presStyleLbl="asst0" presStyleIdx="0" presStyleCnt="1" custScaleX="87852" custScaleY="74463" custLinFactNeighborX="59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829DC7-CA6B-4D55-8DF6-168A694E8F2D}" type="pres">
      <dgm:prSet presAssocID="{97145D19-6074-4631-857A-7B0B217B4FB9}" presName="rootConnector3" presStyleLbl="asst0" presStyleIdx="0" presStyleCnt="1"/>
      <dgm:spPr/>
      <dgm:t>
        <a:bodyPr/>
        <a:lstStyle/>
        <a:p>
          <a:endParaRPr lang="es-ES"/>
        </a:p>
      </dgm:t>
    </dgm:pt>
    <dgm:pt modelId="{F05CB944-B09D-435A-B619-B04388DD40EB}" type="pres">
      <dgm:prSet presAssocID="{97145D19-6074-4631-857A-7B0B217B4FB9}" presName="hierChild6" presStyleCnt="0"/>
      <dgm:spPr/>
    </dgm:pt>
    <dgm:pt modelId="{D2B0FB6D-3A94-417B-9146-DF12CB1C2BE9}" type="pres">
      <dgm:prSet presAssocID="{97145D19-6074-4631-857A-7B0B217B4FB9}" presName="hierChild7" presStyleCnt="0"/>
      <dgm:spPr/>
    </dgm:pt>
  </dgm:ptLst>
  <dgm:cxnLst>
    <dgm:cxn modelId="{07615D3E-2BA4-4505-9692-3E72DE4F07BA}" type="presOf" srcId="{6B02C4B9-452D-4F19-AD38-14D77E56B251}" destId="{0AFA3A67-B89C-4F86-803F-18EE901A04DB}" srcOrd="1" destOrd="0" presId="urn:microsoft.com/office/officeart/2005/8/layout/orgChart1"/>
    <dgm:cxn modelId="{C4162C18-B87F-4B7D-9EFE-5E6F1FDA7C69}" srcId="{249E77FC-7B70-4B62-8A63-35C970666788}" destId="{DD56E9DA-E36D-4DFE-9E3E-7F993C504394}" srcOrd="2" destOrd="0" parTransId="{C97D2B64-7F56-4F25-990D-8C6098C83CAA}" sibTransId="{BFB2EBEA-351B-464A-AA7E-F1453167CC22}"/>
    <dgm:cxn modelId="{7C82C165-8273-4C87-A06A-A9AC826E3D3E}" type="presOf" srcId="{BFC3BB13-AB18-4912-8963-9D85AD5E801D}" destId="{ED9B9D16-EE11-44DF-BE31-C25C5B798B5B}" srcOrd="0" destOrd="0" presId="urn:microsoft.com/office/officeart/2005/8/layout/orgChart1"/>
    <dgm:cxn modelId="{8BE75E86-31ED-458C-A58E-98B68012E1FA}" type="presOf" srcId="{97145D19-6074-4631-857A-7B0B217B4FB9}" destId="{D3829DC7-CA6B-4D55-8DF6-168A694E8F2D}" srcOrd="1" destOrd="0" presId="urn:microsoft.com/office/officeart/2005/8/layout/orgChart1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0AFA0454-6535-4703-981E-E2D455F2D78B}" srcId="{249E77FC-7B70-4B62-8A63-35C970666788}" destId="{97145D19-6074-4631-857A-7B0B217B4FB9}" srcOrd="0" destOrd="0" parTransId="{6B895E92-A25F-42B4-866B-3F700C51C519}" sibTransId="{11F0F05A-316D-40C5-B2F7-B8A360194322}"/>
    <dgm:cxn modelId="{1C9EC75F-45F0-4016-A5F7-B3BC40ED7FEB}" type="presOf" srcId="{C463D55F-511E-4269-A92E-ACCF5E34DB2F}" destId="{B0356821-7971-437F-9120-8FF866FAE191}" srcOrd="1" destOrd="0" presId="urn:microsoft.com/office/officeart/2005/8/layout/orgChart1"/>
    <dgm:cxn modelId="{571C0CCD-0C8E-43C3-836C-DF53CB689118}" type="presOf" srcId="{0E2BCD7B-D603-4AD5-95BD-19C0F51BDA0C}" destId="{63727F79-B911-4252-985C-BCFF780A8669}" srcOrd="0" destOrd="0" presId="urn:microsoft.com/office/officeart/2005/8/layout/orgChart1"/>
    <dgm:cxn modelId="{A24393A1-3BF0-45DC-9661-2A5DC0D081FF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2B4D913-4BB4-4271-83E2-555F0AE091C6}" type="presOf" srcId="{DD56E9DA-E36D-4DFE-9E3E-7F993C504394}" destId="{318BE347-72C2-4E45-A6F8-A9F6CB82D1AD}" srcOrd="1" destOrd="0" presId="urn:microsoft.com/office/officeart/2005/8/layout/orgChart1"/>
    <dgm:cxn modelId="{7DE381C3-A80C-4672-9C99-EB4B13D85E8C}" type="presOf" srcId="{4BE17E80-BB43-42A3-A75A-039DBA2B7108}" destId="{149EFFF8-4C4A-45E3-A212-198313A4ACFB}" srcOrd="0" destOrd="0" presId="urn:microsoft.com/office/officeart/2005/8/layout/orgChart1"/>
    <dgm:cxn modelId="{4687831A-3254-4ADB-9FE9-A41348C9269C}" type="presOf" srcId="{BFC3BB13-AB18-4912-8963-9D85AD5E801D}" destId="{4D466366-4450-4073-99C6-8C13B1B97D3F}" srcOrd="1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5791DD28-6ED4-495C-A58C-516319068D12}" type="presOf" srcId="{97145D19-6074-4631-857A-7B0B217B4FB9}" destId="{3E7A2AC7-5F04-4582-A37B-088AB45E045D}" srcOrd="0" destOrd="0" presId="urn:microsoft.com/office/officeart/2005/8/layout/orgChart1"/>
    <dgm:cxn modelId="{42412835-A12D-4E41-95AE-30B6B436C447}" type="presOf" srcId="{C97D2B64-7F56-4F25-990D-8C6098C83CAA}" destId="{F232FD89-A743-42D9-9065-6DBB98B98D71}" srcOrd="0" destOrd="0" presId="urn:microsoft.com/office/officeart/2005/8/layout/orgChart1"/>
    <dgm:cxn modelId="{78404E7A-00A5-4E23-937A-01DD47347DAB}" type="presOf" srcId="{249E77FC-7B70-4B62-8A63-35C970666788}" destId="{3539C97E-3E87-43E7-8584-0204075A8D58}" srcOrd="0" destOrd="0" presId="urn:microsoft.com/office/officeart/2005/8/layout/orgChart1"/>
    <dgm:cxn modelId="{ED72A400-0281-475F-B3B6-01621701B43D}" type="presOf" srcId="{C463D55F-511E-4269-A92E-ACCF5E34DB2F}" destId="{35C0EF6B-0759-4EBA-B8F1-79CF3C15F3BF}" srcOrd="0" destOrd="0" presId="urn:microsoft.com/office/officeart/2005/8/layout/orgChart1"/>
    <dgm:cxn modelId="{EC42D7D3-782F-450F-9C98-82D42ED73EC5}" type="presOf" srcId="{6B895E92-A25F-42B4-866B-3F700C51C519}" destId="{CB4E8D32-495D-4E39-A136-A3A1E3CEA685}" srcOrd="0" destOrd="0" presId="urn:microsoft.com/office/officeart/2005/8/layout/orgChart1"/>
    <dgm:cxn modelId="{7F8E5E4E-2A13-4DE6-B80C-0DF396790259}" srcId="{249E77FC-7B70-4B62-8A63-35C970666788}" destId="{6B02C4B9-452D-4F19-AD38-14D77E56B251}" srcOrd="1" destOrd="0" parTransId="{0E2BCD7B-D603-4AD5-95BD-19C0F51BDA0C}" sibTransId="{A8AFB1A1-6C5C-4782-BE8C-6ECD9C1CCC34}"/>
    <dgm:cxn modelId="{9BE972F1-428E-4CEB-9652-B823D886ADCA}" type="presOf" srcId="{0CA222C7-1384-43BE-9179-3BE5CFEB19C8}" destId="{03A8214A-A183-401B-A5B1-E7345D26F620}" srcOrd="0" destOrd="0" presId="urn:microsoft.com/office/officeart/2005/8/layout/orgChart1"/>
    <dgm:cxn modelId="{AC417655-C08D-4C4D-A9DB-CA542C1C33B0}" srcId="{DD56E9DA-E36D-4DFE-9E3E-7F993C504394}" destId="{C463D55F-511E-4269-A92E-ACCF5E34DB2F}" srcOrd="0" destOrd="0" parTransId="{0CA222C7-1384-43BE-9179-3BE5CFEB19C8}" sibTransId="{5C868345-8371-4797-87CC-B7EAA2EB8F69}"/>
    <dgm:cxn modelId="{71405C0D-9DE3-4A87-9924-C1D96C29C953}" type="presOf" srcId="{DD56E9DA-E36D-4DFE-9E3E-7F993C504394}" destId="{132C7A25-EBC1-4BC0-83F6-8F39BD8C77A6}" srcOrd="0" destOrd="0" presId="urn:microsoft.com/office/officeart/2005/8/layout/orgChart1"/>
    <dgm:cxn modelId="{228ED4C7-D348-4F45-ABE4-1B04D61F9438}" type="presOf" srcId="{249E77FC-7B70-4B62-8A63-35C970666788}" destId="{11859826-2DBC-4910-B529-684A7959F7B8}" srcOrd="1" destOrd="0" presId="urn:microsoft.com/office/officeart/2005/8/layout/orgChart1"/>
    <dgm:cxn modelId="{A0D7EDEA-27F4-4FA1-A75B-ED34CBC0AB30}" type="presParOf" srcId="{B3263371-B20E-4D1C-87B0-F232DC5A756C}" destId="{E3F17BAB-B1AE-44E9-82A7-722DC0238AAC}" srcOrd="0" destOrd="0" presId="urn:microsoft.com/office/officeart/2005/8/layout/orgChart1"/>
    <dgm:cxn modelId="{68F646DB-FDF8-4BE4-B686-971E237EF020}" type="presParOf" srcId="{E3F17BAB-B1AE-44E9-82A7-722DC0238AAC}" destId="{9878F7AB-B1DA-4C2F-B12D-D4CE9BE12EA0}" srcOrd="0" destOrd="0" presId="urn:microsoft.com/office/officeart/2005/8/layout/orgChart1"/>
    <dgm:cxn modelId="{6DA47867-63D5-4FA2-A261-44294FAFBF6E}" type="presParOf" srcId="{9878F7AB-B1DA-4C2F-B12D-D4CE9BE12EA0}" destId="{3539C97E-3E87-43E7-8584-0204075A8D58}" srcOrd="0" destOrd="0" presId="urn:microsoft.com/office/officeart/2005/8/layout/orgChart1"/>
    <dgm:cxn modelId="{D845C450-5F9E-47B0-AF30-85B0D754F808}" type="presParOf" srcId="{9878F7AB-B1DA-4C2F-B12D-D4CE9BE12EA0}" destId="{11859826-2DBC-4910-B529-684A7959F7B8}" srcOrd="1" destOrd="0" presId="urn:microsoft.com/office/officeart/2005/8/layout/orgChart1"/>
    <dgm:cxn modelId="{05F3A9C7-1A33-404D-8C4B-DE547E3A5D2D}" type="presParOf" srcId="{E3F17BAB-B1AE-44E9-82A7-722DC0238AAC}" destId="{30CFF71D-0E33-41EE-8B12-6B367DC63AE3}" srcOrd="1" destOrd="0" presId="urn:microsoft.com/office/officeart/2005/8/layout/orgChart1"/>
    <dgm:cxn modelId="{A7955142-410B-4A48-AF0C-6525604BDE6C}" type="presParOf" srcId="{30CFF71D-0E33-41EE-8B12-6B367DC63AE3}" destId="{63727F79-B911-4252-985C-BCFF780A8669}" srcOrd="0" destOrd="0" presId="urn:microsoft.com/office/officeart/2005/8/layout/orgChart1"/>
    <dgm:cxn modelId="{9B486814-DA92-4DCC-B345-F4FBEB0F2101}" type="presParOf" srcId="{30CFF71D-0E33-41EE-8B12-6B367DC63AE3}" destId="{730E49D7-7F6C-4818-99AB-3F4F151A594A}" srcOrd="1" destOrd="0" presId="urn:microsoft.com/office/officeart/2005/8/layout/orgChart1"/>
    <dgm:cxn modelId="{A9230299-8AED-4E2B-956F-6A1DFF205E26}" type="presParOf" srcId="{730E49D7-7F6C-4818-99AB-3F4F151A594A}" destId="{FCB36CA0-0AD8-4C3A-87DA-C36FB784EACC}" srcOrd="0" destOrd="0" presId="urn:microsoft.com/office/officeart/2005/8/layout/orgChart1"/>
    <dgm:cxn modelId="{B8C33F0C-BAE8-4F07-8656-114167ADC17F}" type="presParOf" srcId="{FCB36CA0-0AD8-4C3A-87DA-C36FB784EACC}" destId="{56C82615-A5B3-49EE-B6D8-D98CEFF3B425}" srcOrd="0" destOrd="0" presId="urn:microsoft.com/office/officeart/2005/8/layout/orgChart1"/>
    <dgm:cxn modelId="{23E64852-32A1-4A34-843E-06A44CF0A98F}" type="presParOf" srcId="{FCB36CA0-0AD8-4C3A-87DA-C36FB784EACC}" destId="{0AFA3A67-B89C-4F86-803F-18EE901A04DB}" srcOrd="1" destOrd="0" presId="urn:microsoft.com/office/officeart/2005/8/layout/orgChart1"/>
    <dgm:cxn modelId="{E54557A1-072D-4747-B47D-8045A4C72CB4}" type="presParOf" srcId="{730E49D7-7F6C-4818-99AB-3F4F151A594A}" destId="{FB845D50-1C85-4254-BC7F-F2CCFF03FA5A}" srcOrd="1" destOrd="0" presId="urn:microsoft.com/office/officeart/2005/8/layout/orgChart1"/>
    <dgm:cxn modelId="{9716D9C6-ECD7-4A99-B31A-F229B5B264A4}" type="presParOf" srcId="{FB845D50-1C85-4254-BC7F-F2CCFF03FA5A}" destId="{149EFFF8-4C4A-45E3-A212-198313A4ACFB}" srcOrd="0" destOrd="0" presId="urn:microsoft.com/office/officeart/2005/8/layout/orgChart1"/>
    <dgm:cxn modelId="{1A2811C1-66A7-49A6-BAB1-D0AFF42445BF}" type="presParOf" srcId="{FB845D50-1C85-4254-BC7F-F2CCFF03FA5A}" destId="{74307B31-CE60-4BB2-AEFE-AE60DB523F94}" srcOrd="1" destOrd="0" presId="urn:microsoft.com/office/officeart/2005/8/layout/orgChart1"/>
    <dgm:cxn modelId="{FCEA9708-0E12-48DD-8298-A55D3262D38A}" type="presParOf" srcId="{74307B31-CE60-4BB2-AEFE-AE60DB523F94}" destId="{162C41B2-B135-46E9-B5C0-9A85AC049783}" srcOrd="0" destOrd="0" presId="urn:microsoft.com/office/officeart/2005/8/layout/orgChart1"/>
    <dgm:cxn modelId="{F28CBD06-BBEC-46FB-A3ED-DFCC5B5C42EF}" type="presParOf" srcId="{162C41B2-B135-46E9-B5C0-9A85AC049783}" destId="{ED9B9D16-EE11-44DF-BE31-C25C5B798B5B}" srcOrd="0" destOrd="0" presId="urn:microsoft.com/office/officeart/2005/8/layout/orgChart1"/>
    <dgm:cxn modelId="{901DF6EE-B49A-44D1-902D-F599C95391EB}" type="presParOf" srcId="{162C41B2-B135-46E9-B5C0-9A85AC049783}" destId="{4D466366-4450-4073-99C6-8C13B1B97D3F}" srcOrd="1" destOrd="0" presId="urn:microsoft.com/office/officeart/2005/8/layout/orgChart1"/>
    <dgm:cxn modelId="{A2C1524A-D012-4A0E-BC0A-A7B35F1217D1}" type="presParOf" srcId="{74307B31-CE60-4BB2-AEFE-AE60DB523F94}" destId="{18E4C4AE-A942-4242-92D3-9150F6412558}" srcOrd="1" destOrd="0" presId="urn:microsoft.com/office/officeart/2005/8/layout/orgChart1"/>
    <dgm:cxn modelId="{C5707B44-1795-486B-88A2-06AF4380CA4C}" type="presParOf" srcId="{74307B31-CE60-4BB2-AEFE-AE60DB523F94}" destId="{1B02DEB6-08CA-4FD2-A778-AFB9810D49F8}" srcOrd="2" destOrd="0" presId="urn:microsoft.com/office/officeart/2005/8/layout/orgChart1"/>
    <dgm:cxn modelId="{81C10293-76F3-43AB-BE7B-260805EFEB5F}" type="presParOf" srcId="{730E49D7-7F6C-4818-99AB-3F4F151A594A}" destId="{2C20CF96-E85A-47C3-9776-03634C2BE85C}" srcOrd="2" destOrd="0" presId="urn:microsoft.com/office/officeart/2005/8/layout/orgChart1"/>
    <dgm:cxn modelId="{0F0E573A-875F-437F-B56D-4F89265456F7}" type="presParOf" srcId="{30CFF71D-0E33-41EE-8B12-6B367DC63AE3}" destId="{F232FD89-A743-42D9-9065-6DBB98B98D71}" srcOrd="2" destOrd="0" presId="urn:microsoft.com/office/officeart/2005/8/layout/orgChart1"/>
    <dgm:cxn modelId="{A6561806-B86F-42B4-9E06-766995FE8259}" type="presParOf" srcId="{30CFF71D-0E33-41EE-8B12-6B367DC63AE3}" destId="{C2110CA1-DD12-4732-BAE0-2FC46F4F5CBE}" srcOrd="3" destOrd="0" presId="urn:microsoft.com/office/officeart/2005/8/layout/orgChart1"/>
    <dgm:cxn modelId="{01A59A54-E99A-41EE-A739-9BC0C549540E}" type="presParOf" srcId="{C2110CA1-DD12-4732-BAE0-2FC46F4F5CBE}" destId="{68175BEB-8BE9-4116-A206-67AB8A877BBE}" srcOrd="0" destOrd="0" presId="urn:microsoft.com/office/officeart/2005/8/layout/orgChart1"/>
    <dgm:cxn modelId="{04CA1D3C-9BF0-4D66-BB6B-700F1961041B}" type="presParOf" srcId="{68175BEB-8BE9-4116-A206-67AB8A877BBE}" destId="{132C7A25-EBC1-4BC0-83F6-8F39BD8C77A6}" srcOrd="0" destOrd="0" presId="urn:microsoft.com/office/officeart/2005/8/layout/orgChart1"/>
    <dgm:cxn modelId="{F06601D4-8FBF-4634-917F-2956A081F886}" type="presParOf" srcId="{68175BEB-8BE9-4116-A206-67AB8A877BBE}" destId="{318BE347-72C2-4E45-A6F8-A9F6CB82D1AD}" srcOrd="1" destOrd="0" presId="urn:microsoft.com/office/officeart/2005/8/layout/orgChart1"/>
    <dgm:cxn modelId="{ABD13FC9-5F58-47B8-ACF5-254777D3C14B}" type="presParOf" srcId="{C2110CA1-DD12-4732-BAE0-2FC46F4F5CBE}" destId="{9E1E2BA9-8F8B-4D82-BC88-C5BD6937E906}" srcOrd="1" destOrd="0" presId="urn:microsoft.com/office/officeart/2005/8/layout/orgChart1"/>
    <dgm:cxn modelId="{92C57DC6-3A18-46EA-BFA8-4B6F08167103}" type="presParOf" srcId="{9E1E2BA9-8F8B-4D82-BC88-C5BD6937E906}" destId="{03A8214A-A183-401B-A5B1-E7345D26F620}" srcOrd="0" destOrd="0" presId="urn:microsoft.com/office/officeart/2005/8/layout/orgChart1"/>
    <dgm:cxn modelId="{C9FB8149-8685-4EBF-B03B-60AAB96EBA07}" type="presParOf" srcId="{9E1E2BA9-8F8B-4D82-BC88-C5BD6937E906}" destId="{20CE5B15-D548-4BF7-BA82-F16A2096746B}" srcOrd="1" destOrd="0" presId="urn:microsoft.com/office/officeart/2005/8/layout/orgChart1"/>
    <dgm:cxn modelId="{A6F64B71-CC1E-437C-AE62-C9EF4BD2F459}" type="presParOf" srcId="{20CE5B15-D548-4BF7-BA82-F16A2096746B}" destId="{A5947792-5BF3-4A41-AD40-8E07B7CCB9E5}" srcOrd="0" destOrd="0" presId="urn:microsoft.com/office/officeart/2005/8/layout/orgChart1"/>
    <dgm:cxn modelId="{ED362E8F-F17B-4F66-BCF2-B99B72979EF1}" type="presParOf" srcId="{A5947792-5BF3-4A41-AD40-8E07B7CCB9E5}" destId="{35C0EF6B-0759-4EBA-B8F1-79CF3C15F3BF}" srcOrd="0" destOrd="0" presId="urn:microsoft.com/office/officeart/2005/8/layout/orgChart1"/>
    <dgm:cxn modelId="{B1688BF3-1BF4-435E-8ABC-766A0B3A4530}" type="presParOf" srcId="{A5947792-5BF3-4A41-AD40-8E07B7CCB9E5}" destId="{B0356821-7971-437F-9120-8FF866FAE191}" srcOrd="1" destOrd="0" presId="urn:microsoft.com/office/officeart/2005/8/layout/orgChart1"/>
    <dgm:cxn modelId="{E69896D5-E4FA-4EE1-B964-B126A5B1AC58}" type="presParOf" srcId="{20CE5B15-D548-4BF7-BA82-F16A2096746B}" destId="{772BAD78-B3F1-49FB-A4A3-F44AC81DC139}" srcOrd="1" destOrd="0" presId="urn:microsoft.com/office/officeart/2005/8/layout/orgChart1"/>
    <dgm:cxn modelId="{D2A83798-1ADD-49DD-B545-C9CA2C32122A}" type="presParOf" srcId="{20CE5B15-D548-4BF7-BA82-F16A2096746B}" destId="{972AE32E-4FBF-4416-A982-23295F2F945A}" srcOrd="2" destOrd="0" presId="urn:microsoft.com/office/officeart/2005/8/layout/orgChart1"/>
    <dgm:cxn modelId="{03AF40BE-A766-456B-AB5C-0A6EA4A38761}" type="presParOf" srcId="{C2110CA1-DD12-4732-BAE0-2FC46F4F5CBE}" destId="{04EADFB3-3706-4D7D-AE00-00346038E230}" srcOrd="2" destOrd="0" presId="urn:microsoft.com/office/officeart/2005/8/layout/orgChart1"/>
    <dgm:cxn modelId="{11778A3D-0078-460B-9446-B99CF8BAE84E}" type="presParOf" srcId="{E3F17BAB-B1AE-44E9-82A7-722DC0238AAC}" destId="{15DA7A4A-51C3-43B8-B15F-01AD22E740D1}" srcOrd="2" destOrd="0" presId="urn:microsoft.com/office/officeart/2005/8/layout/orgChart1"/>
    <dgm:cxn modelId="{C79C7BDE-298E-4EF8-9A74-9D70070A6C56}" type="presParOf" srcId="{15DA7A4A-51C3-43B8-B15F-01AD22E740D1}" destId="{CB4E8D32-495D-4E39-A136-A3A1E3CEA685}" srcOrd="0" destOrd="0" presId="urn:microsoft.com/office/officeart/2005/8/layout/orgChart1"/>
    <dgm:cxn modelId="{1BB6909A-6B72-4D55-AF0D-FDD15231D63B}" type="presParOf" srcId="{15DA7A4A-51C3-43B8-B15F-01AD22E740D1}" destId="{0B8323D5-3BF1-4996-9D61-0BAA310096B0}" srcOrd="1" destOrd="0" presId="urn:microsoft.com/office/officeart/2005/8/layout/orgChart1"/>
    <dgm:cxn modelId="{C1503815-CDBA-4ACA-824B-1B607D473058}" type="presParOf" srcId="{0B8323D5-3BF1-4996-9D61-0BAA310096B0}" destId="{7025A92A-4734-4824-9C7D-9E03E2D2F8C8}" srcOrd="0" destOrd="0" presId="urn:microsoft.com/office/officeart/2005/8/layout/orgChart1"/>
    <dgm:cxn modelId="{34E34E57-0A0F-4272-961F-FA96FF6FA79B}" type="presParOf" srcId="{7025A92A-4734-4824-9C7D-9E03E2D2F8C8}" destId="{3E7A2AC7-5F04-4582-A37B-088AB45E045D}" srcOrd="0" destOrd="0" presId="urn:microsoft.com/office/officeart/2005/8/layout/orgChart1"/>
    <dgm:cxn modelId="{921A605B-0A1E-4238-B051-6F9717BCCF88}" type="presParOf" srcId="{7025A92A-4734-4824-9C7D-9E03E2D2F8C8}" destId="{D3829DC7-CA6B-4D55-8DF6-168A694E8F2D}" srcOrd="1" destOrd="0" presId="urn:microsoft.com/office/officeart/2005/8/layout/orgChart1"/>
    <dgm:cxn modelId="{E10D9030-FD51-4451-8142-336D11B5E68B}" type="presParOf" srcId="{0B8323D5-3BF1-4996-9D61-0BAA310096B0}" destId="{F05CB944-B09D-435A-B619-B04388DD40EB}" srcOrd="1" destOrd="0" presId="urn:microsoft.com/office/officeart/2005/8/layout/orgChart1"/>
    <dgm:cxn modelId="{B54D1D32-2BE1-44CD-9699-08EF2427735C}" type="presParOf" srcId="{0B8323D5-3BF1-4996-9D61-0BAA310096B0}" destId="{D2B0FB6D-3A94-417B-9146-DF12CB1C2B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b="0" i="0" u="none" dirty="0" smtClean="0"/>
            <a:t>Encargado(a</a:t>
          </a:r>
          <a:r>
            <a:rPr lang="es-ES" sz="1200" b="0" i="0" u="none" dirty="0"/>
            <a:t>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 smtClean="0"/>
            <a:t>Analistas</a:t>
          </a: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Policía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34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2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1" presStyleCnt="2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1" presStyleCnt="2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53AF830F-2696-4FAF-B704-BB7310ED891C}" srcId="{7D1C1E13-9232-4557-BF18-4BBE514AB07E}" destId="{5809705C-9453-437D-8DDF-C3F0489D02F5}" srcOrd="1" destOrd="0" parTransId="{ABA548B5-627A-45BC-A233-C4AC759AD9AB}" sibTransId="{C6BDC391-73C3-4286-9CB8-C55152E0AAFF}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310527D9-6684-4B5D-9089-A7B28EFCAE27}" type="presParOf" srcId="{02174221-57C7-4228-9B24-3FBA0B9EBD52}" destId="{5A633988-47EC-41ED-8A76-43D37AA99594}" srcOrd="2" destOrd="0" presId="urn:microsoft.com/office/officeart/2005/8/layout/orgChart1"/>
    <dgm:cxn modelId="{F9093EA8-B924-4EA8-86B2-E78F40163D3E}" type="presParOf" srcId="{02174221-57C7-4228-9B24-3FBA0B9EBD52}" destId="{257B0AA2-2604-4EBE-A962-70BA69A919BA}" srcOrd="3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Policías 1ero(a)</a:t>
          </a:r>
          <a:br>
            <a:rPr lang="es-MX" sz="1200" b="0" i="0" u="none" dirty="0" smtClean="0"/>
          </a:br>
          <a:endParaRPr lang="es-MX" sz="1200" b="0" i="0" u="none" dirty="0" smtClean="0"/>
        </a:p>
        <a:p>
          <a:r>
            <a:rPr lang="es-MX" sz="1200" b="0" i="0" u="none" dirty="0" smtClean="0"/>
            <a:t>Policía 2do(a)</a:t>
          </a:r>
        </a:p>
        <a:p>
          <a:endParaRPr lang="es-MX" sz="1200" b="0" i="0" u="none" dirty="0" smtClean="0"/>
        </a:p>
        <a:p>
          <a:r>
            <a:rPr lang="es-MX" sz="1200" b="0" i="0" u="none" dirty="0" smtClean="0"/>
            <a:t>Policías </a:t>
          </a:r>
          <a:r>
            <a:rPr lang="es-MX" sz="1200" b="0" i="0" u="none" dirty="0"/>
            <a:t>3ro(a)</a:t>
          </a:r>
          <a:br>
            <a:rPr lang="es-MX" sz="1200" b="0" i="0" u="none" dirty="0"/>
          </a:br>
          <a:endParaRPr lang="es-MX" sz="1200" b="0" i="0" u="none" dirty="0" smtClean="0"/>
        </a:p>
        <a:p>
          <a:r>
            <a:rPr lang="es-MX" sz="1200" b="0" i="0" u="none" dirty="0" smtClean="0"/>
            <a:t>Policías</a:t>
          </a:r>
          <a:r>
            <a:rPr lang="es-MX" sz="1200" b="0" i="0" u="none" dirty="0"/>
            <a:t/>
          </a:r>
          <a:br>
            <a:rPr lang="es-MX" sz="1200" b="0" i="0" u="none" dirty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</a:t>
          </a:r>
          <a:r>
            <a:rPr lang="es-MX" altLang="es-MX" sz="1200" dirty="0">
              <a:latin typeface="+mn-lt"/>
            </a:rPr>
            <a:t>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</a:t>
          </a:r>
          <a:r>
            <a:rPr lang="es-MX" altLang="es-MX" sz="1200" dirty="0" smtClean="0">
              <a:latin typeface="+mn-lt"/>
            </a:rPr>
            <a:t>Análisis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noProof="0" dirty="0" smtClean="0">
              <a:latin typeface="+mn-lt"/>
            </a:rPr>
            <a:t>Coordinador(a</a:t>
          </a:r>
          <a:r>
            <a:rPr lang="pt-BR" altLang="es-MX" sz="1200" dirty="0" smtClean="0">
              <a:latin typeface="+mn-lt"/>
            </a:rPr>
            <a:t>) de </a:t>
          </a:r>
          <a:r>
            <a:rPr lang="es-MX" altLang="es-MX" sz="1200" noProof="0" dirty="0" smtClean="0">
              <a:latin typeface="+mn-lt"/>
            </a:rPr>
            <a:t>Análisis</a:t>
          </a:r>
          <a:r>
            <a:rPr lang="pt-BR" altLang="es-MX" sz="1200" dirty="0" smtClean="0">
              <a:latin typeface="+mn-lt"/>
            </a:rPr>
            <a:t> e </a:t>
          </a:r>
          <a:r>
            <a:rPr lang="es-MX" altLang="es-MX" sz="1200" noProof="0" dirty="0" smtClean="0">
              <a:latin typeface="+mn-lt"/>
            </a:rPr>
            <a:t>Inteligencia</a:t>
          </a:r>
          <a:r>
            <a:rPr lang="pt-BR" altLang="es-MX" sz="1200" dirty="0" smtClean="0">
              <a:latin typeface="+mn-lt"/>
            </a:rPr>
            <a:t> </a:t>
          </a:r>
          <a:r>
            <a:rPr lang="pt-BR" altLang="es-MX" sz="1200" dirty="0" smtClean="0">
              <a:latin typeface="+mn-lt"/>
            </a:rPr>
            <a:t>Criminal</a:t>
          </a:r>
          <a:endParaRPr lang="es-ES" altLang="es-MX" sz="1200" dirty="0" smtClean="0">
            <a:latin typeface="+mn-lt"/>
          </a:endParaRP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40926EE-83DF-4E8A-A913-60E95EB24CA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Área de Tecnología</a:t>
          </a:r>
          <a:endParaRPr lang="es-MX" altLang="es-MX" sz="1200" dirty="0">
            <a:latin typeface="+mn-lt"/>
          </a:endParaRPr>
        </a:p>
      </dgm:t>
    </dgm:pt>
    <dgm:pt modelId="{BCCA905C-664F-4567-BA82-85185245B371}" type="parTrans" cxnId="{A94182CF-F77F-4B51-81DF-7DB03DAF028C}">
      <dgm:prSet/>
      <dgm:spPr/>
      <dgm:t>
        <a:bodyPr/>
        <a:lstStyle/>
        <a:p>
          <a:endParaRPr lang="es-ES"/>
        </a:p>
      </dgm:t>
    </dgm:pt>
    <dgm:pt modelId="{BABABC2B-EC09-4E82-B915-58F7405963B4}" type="sibTrans" cxnId="{A94182CF-F77F-4B51-81DF-7DB03DAF028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4DF08AE-0DC2-4823-8516-F29BD4C1906E}" type="pres">
      <dgm:prSet presAssocID="{BCCA905C-664F-4567-BA82-85185245B37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D930C3B5-FAB1-42CF-AD16-EBBF9C950468}" type="pres">
      <dgm:prSet presAssocID="{540926EE-83DF-4E8A-A913-60E95EB24CAF}" presName="hierRoot2" presStyleCnt="0">
        <dgm:presLayoutVars>
          <dgm:hierBranch val="init"/>
        </dgm:presLayoutVars>
      </dgm:prSet>
      <dgm:spPr/>
    </dgm:pt>
    <dgm:pt modelId="{DF4DD25B-4394-4866-A4D6-13E396A57AF5}" type="pres">
      <dgm:prSet presAssocID="{540926EE-83DF-4E8A-A913-60E95EB24CAF}" presName="rootComposite" presStyleCnt="0"/>
      <dgm:spPr/>
    </dgm:pt>
    <dgm:pt modelId="{FCD6173C-2143-47F4-8D03-4F418EA644D7}" type="pres">
      <dgm:prSet presAssocID="{540926EE-83DF-4E8A-A913-60E95EB24CAF}" presName="rootText" presStyleLbl="node2" presStyleIdx="1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D15525-AF7A-4CDB-8E3C-1F4E7F4A4310}" type="pres">
      <dgm:prSet presAssocID="{540926EE-83DF-4E8A-A913-60E95EB24CAF}" presName="rootConnector" presStyleLbl="node2" presStyleIdx="1" presStyleCnt="3"/>
      <dgm:spPr/>
      <dgm:t>
        <a:bodyPr/>
        <a:lstStyle/>
        <a:p>
          <a:endParaRPr lang="es-ES"/>
        </a:p>
      </dgm:t>
    </dgm:pt>
    <dgm:pt modelId="{6FD757B6-C0D6-440B-A356-FB6C9BC31EDD}" type="pres">
      <dgm:prSet presAssocID="{540926EE-83DF-4E8A-A913-60E95EB24CAF}" presName="hierChild4" presStyleCnt="0"/>
      <dgm:spPr/>
    </dgm:pt>
    <dgm:pt modelId="{9D65915D-5313-4CCF-9A62-0CDEAE5B6EC4}" type="pres">
      <dgm:prSet presAssocID="{540926EE-83DF-4E8A-A913-60E95EB24CAF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84977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84977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AF2A17F-27EF-4B2F-A8DF-874843CA04D0}" type="presOf" srcId="{BCCA905C-664F-4567-BA82-85185245B371}" destId="{74DF08AE-0DC2-4823-8516-F29BD4C1906E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A94182CF-F77F-4B51-81DF-7DB03DAF028C}" srcId="{9DEA55C1-E59C-4B5B-90DC-1D0B54C2B20C}" destId="{540926EE-83DF-4E8A-A913-60E95EB24CAF}" srcOrd="1" destOrd="0" parTransId="{BCCA905C-664F-4567-BA82-85185245B371}" sibTransId="{BABABC2B-EC09-4E82-B915-58F7405963B4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81AE9607-C4A2-419F-8F78-302AF32AEF3D}" type="presOf" srcId="{540926EE-83DF-4E8A-A913-60E95EB24CAF}" destId="{FCD6173C-2143-47F4-8D03-4F418EA644D7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85A826D-FFFE-49B1-ABCD-452D691469F6}" type="presOf" srcId="{540926EE-83DF-4E8A-A913-60E95EB24CAF}" destId="{B2D15525-AF7A-4CDB-8E3C-1F4E7F4A4310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1815A93-87B1-4DD2-BE5B-6505823F0D29}" type="presParOf" srcId="{05E8A0F8-8F4A-4D16-B455-9B21EE5D83FA}" destId="{74DF08AE-0DC2-4823-8516-F29BD4C1906E}" srcOrd="2" destOrd="0" presId="urn:microsoft.com/office/officeart/2005/8/layout/orgChart1"/>
    <dgm:cxn modelId="{DCBAFB21-80F4-4880-B819-358D5C54E59F}" type="presParOf" srcId="{05E8A0F8-8F4A-4D16-B455-9B21EE5D83FA}" destId="{D930C3B5-FAB1-42CF-AD16-EBBF9C950468}" srcOrd="3" destOrd="0" presId="urn:microsoft.com/office/officeart/2005/8/layout/orgChart1"/>
    <dgm:cxn modelId="{FDA128A8-587F-43F4-9DAE-80DFC3B1FE71}" type="presParOf" srcId="{D930C3B5-FAB1-42CF-AD16-EBBF9C950468}" destId="{DF4DD25B-4394-4866-A4D6-13E396A57AF5}" srcOrd="0" destOrd="0" presId="urn:microsoft.com/office/officeart/2005/8/layout/orgChart1"/>
    <dgm:cxn modelId="{64EC622B-3A63-448E-9868-ADD82563E561}" type="presParOf" srcId="{DF4DD25B-4394-4866-A4D6-13E396A57AF5}" destId="{FCD6173C-2143-47F4-8D03-4F418EA644D7}" srcOrd="0" destOrd="0" presId="urn:microsoft.com/office/officeart/2005/8/layout/orgChart1"/>
    <dgm:cxn modelId="{196040C2-6006-4BC1-B97A-F9CEA0C9EDAA}" type="presParOf" srcId="{DF4DD25B-4394-4866-A4D6-13E396A57AF5}" destId="{B2D15525-AF7A-4CDB-8E3C-1F4E7F4A4310}" srcOrd="1" destOrd="0" presId="urn:microsoft.com/office/officeart/2005/8/layout/orgChart1"/>
    <dgm:cxn modelId="{364F2DA9-5198-4FB3-B343-D5A18D7D28AC}" type="presParOf" srcId="{D930C3B5-FAB1-42CF-AD16-EBBF9C950468}" destId="{6FD757B6-C0D6-440B-A356-FB6C9BC31EDD}" srcOrd="1" destOrd="0" presId="urn:microsoft.com/office/officeart/2005/8/layout/orgChart1"/>
    <dgm:cxn modelId="{4B7F63A8-11CB-4867-8D3F-9CD1590C5DEB}" type="presParOf" srcId="{D930C3B5-FAB1-42CF-AD16-EBBF9C950468}" destId="{9D65915D-5313-4CCF-9A62-0CDEAE5B6EC4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</dgm:ptLst>
  <dgm:cxnLst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Inspección y Vigilancia</a:t>
          </a:r>
          <a:endParaRPr lang="es-MX" altLang="es-MX" sz="1200" dirty="0">
            <a:solidFill>
              <a:srgbClr val="FF0000"/>
            </a:solidFill>
            <a:latin typeface="+mn-lt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44BF22D-07E1-4C8C-8165-3241BBD33239}">
      <dgm:prSet phldrT="[Texto]" custT="1"/>
      <dgm:spPr/>
      <dgm:t>
        <a:bodyPr/>
        <a:lstStyle/>
        <a:p>
          <a:r>
            <a:rPr lang="es-ES" altLang="es-MX" sz="1200" dirty="0"/>
            <a:t>Área de Gestión Integral de Riesgo</a:t>
          </a:r>
        </a:p>
      </dgm:t>
    </dgm:pt>
    <dgm:pt modelId="{E01259DE-36CE-47F7-A4A8-151145EF81E2}" type="parTrans" cxnId="{A1794C9E-125D-43D1-AD11-3364E64C3454}">
      <dgm:prSet/>
      <dgm:spPr/>
      <dgm:t>
        <a:bodyPr/>
        <a:lstStyle/>
        <a:p>
          <a:endParaRPr lang="es-ES"/>
        </a:p>
      </dgm:t>
    </dgm:pt>
    <dgm:pt modelId="{63306A52-6566-450C-A7C8-1B647D1F6BDD}" type="sibTrans" cxnId="{A1794C9E-125D-43D1-AD11-3364E64C3454}">
      <dgm:prSet/>
      <dgm:spPr/>
      <dgm:t>
        <a:bodyPr/>
        <a:lstStyle/>
        <a:p>
          <a:endParaRPr lang="es-ES"/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20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3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3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7312554D-BFC1-4D56-9A5B-0DE6BCA19197}" type="pres">
      <dgm:prSet presAssocID="{E01259DE-36CE-47F7-A4A8-151145EF81E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F1E9AE03-DE65-4D82-99E3-A4D2F65CD9EB}" type="pres">
      <dgm:prSet presAssocID="{444BF22D-07E1-4C8C-8165-3241BBD33239}" presName="hierRoot2" presStyleCnt="0">
        <dgm:presLayoutVars>
          <dgm:hierBranch val="init"/>
        </dgm:presLayoutVars>
      </dgm:prSet>
      <dgm:spPr/>
    </dgm:pt>
    <dgm:pt modelId="{EC9E0968-BFCA-4754-9CF7-1F6F4D8EAF1A}" type="pres">
      <dgm:prSet presAssocID="{444BF22D-07E1-4C8C-8165-3241BBD33239}" presName="rootComposite" presStyleCnt="0"/>
      <dgm:spPr/>
    </dgm:pt>
    <dgm:pt modelId="{5E6621E8-5219-4CDE-A487-E2C755CECF8C}" type="pres">
      <dgm:prSet presAssocID="{444BF22D-07E1-4C8C-8165-3241BBD33239}" presName="rootText" presStyleLbl="node2" presStyleIdx="2" presStyleCnt="3" custScaleX="100322" custScaleY="99620" custLinFactNeighborY="1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1E8D0-C305-40CC-92DE-9E1EE8928436}" type="pres">
      <dgm:prSet presAssocID="{444BF22D-07E1-4C8C-8165-3241BBD33239}" presName="rootConnector" presStyleLbl="node2" presStyleIdx="2" presStyleCnt="3"/>
      <dgm:spPr/>
      <dgm:t>
        <a:bodyPr/>
        <a:lstStyle/>
        <a:p>
          <a:endParaRPr lang="es-ES"/>
        </a:p>
      </dgm:t>
    </dgm:pt>
    <dgm:pt modelId="{C806ACF2-2B5B-4FAD-8AD7-EF97C5847C57}" type="pres">
      <dgm:prSet presAssocID="{444BF22D-07E1-4C8C-8165-3241BBD33239}" presName="hierChild4" presStyleCnt="0"/>
      <dgm:spPr/>
    </dgm:pt>
    <dgm:pt modelId="{CA3CE431-2E8A-453B-AC3B-758CC3E22D86}" type="pres">
      <dgm:prSet presAssocID="{444BF22D-07E1-4C8C-8165-3241BBD33239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</dgm:ptLst>
  <dgm:cxnLst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A4867750-84FA-4353-8636-702A73DEFBDA}" type="presOf" srcId="{444BF22D-07E1-4C8C-8165-3241BBD33239}" destId="{5E6621E8-5219-4CDE-A487-E2C755CECF8C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A1794C9E-125D-43D1-AD11-3364E64C3454}" srcId="{DC1D225E-3F7C-46BE-A887-FDA64F2B32D7}" destId="{444BF22D-07E1-4C8C-8165-3241BBD33239}" srcOrd="2" destOrd="0" parTransId="{E01259DE-36CE-47F7-A4A8-151145EF81E2}" sibTransId="{63306A52-6566-450C-A7C8-1B647D1F6BDD}"/>
    <dgm:cxn modelId="{70A6DF8E-25C3-4E4D-907A-1CB8A9AE1320}" type="presOf" srcId="{444BF22D-07E1-4C8C-8165-3241BBD33239}" destId="{C091E8D0-C305-40CC-92DE-9E1EE8928436}" srcOrd="1" destOrd="0" presId="urn:microsoft.com/office/officeart/2005/8/layout/orgChart1"/>
    <dgm:cxn modelId="{6F8261C7-E4E3-4EC3-A47D-208A0C196047}" type="presOf" srcId="{E01259DE-36CE-47F7-A4A8-151145EF81E2}" destId="{7312554D-BFC1-4D56-9A5B-0DE6BCA19197}" srcOrd="0" destOrd="0" presId="urn:microsoft.com/office/officeart/2005/8/layout/orgChart1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311B8574-F6AB-4FBC-B812-677262D15892}" type="presParOf" srcId="{160452F7-A64B-4C6A-8824-A804FA4C8356}" destId="{7312554D-BFC1-4D56-9A5B-0DE6BCA19197}" srcOrd="4" destOrd="0" presId="urn:microsoft.com/office/officeart/2005/8/layout/orgChart1"/>
    <dgm:cxn modelId="{4CF17ECB-096C-4803-9701-20AF5C91AFAC}" type="presParOf" srcId="{160452F7-A64B-4C6A-8824-A804FA4C8356}" destId="{F1E9AE03-DE65-4D82-99E3-A4D2F65CD9EB}" srcOrd="5" destOrd="0" presId="urn:microsoft.com/office/officeart/2005/8/layout/orgChart1"/>
    <dgm:cxn modelId="{A85EE840-5271-456F-B6D2-1D6B100A62A8}" type="presParOf" srcId="{F1E9AE03-DE65-4D82-99E3-A4D2F65CD9EB}" destId="{EC9E0968-BFCA-4754-9CF7-1F6F4D8EAF1A}" srcOrd="0" destOrd="0" presId="urn:microsoft.com/office/officeart/2005/8/layout/orgChart1"/>
    <dgm:cxn modelId="{ECF6539D-6EB6-4DB8-9D94-7C6DE2CE3EA5}" type="presParOf" srcId="{EC9E0968-BFCA-4754-9CF7-1F6F4D8EAF1A}" destId="{5E6621E8-5219-4CDE-A487-E2C755CECF8C}" srcOrd="0" destOrd="0" presId="urn:microsoft.com/office/officeart/2005/8/layout/orgChart1"/>
    <dgm:cxn modelId="{7B5D79F6-C007-440B-A219-908A4C39A19C}" type="presParOf" srcId="{EC9E0968-BFCA-4754-9CF7-1F6F4D8EAF1A}" destId="{C091E8D0-C305-40CC-92DE-9E1EE8928436}" srcOrd="1" destOrd="0" presId="urn:microsoft.com/office/officeart/2005/8/layout/orgChart1"/>
    <dgm:cxn modelId="{E62D9A1D-3DBF-4692-870E-58CAA5F218BB}" type="presParOf" srcId="{F1E9AE03-DE65-4D82-99E3-A4D2F65CD9EB}" destId="{C806ACF2-2B5B-4FAD-8AD7-EF97C5847C57}" srcOrd="1" destOrd="0" presId="urn:microsoft.com/office/officeart/2005/8/layout/orgChart1"/>
    <dgm:cxn modelId="{C724CF87-CF17-4343-96ED-6A69329927FC}" type="presParOf" srcId="{F1E9AE03-DE65-4D82-99E3-A4D2F65CD9EB}" destId="{CA3CE431-2E8A-453B-AC3B-758CC3E22D86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9E16A76C-47FC-4D9D-B634-45753087508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dirty="0"/>
        </a:p>
      </dgm:t>
    </dgm:pt>
    <dgm:pt modelId="{4EF6ACF7-9CEC-4F11-B38D-66AC1482EC67}" type="parTrans" cxnId="{29D096E6-B011-457C-B925-3A191D5EE331}">
      <dgm:prSet/>
      <dgm:spPr/>
      <dgm:t>
        <a:bodyPr/>
        <a:lstStyle/>
        <a:p>
          <a:endParaRPr lang="es-ES"/>
        </a:p>
      </dgm:t>
    </dgm:pt>
    <dgm:pt modelId="{A2A61B40-EB17-430B-8165-597512597EAE}" type="sibTrans" cxnId="{29D096E6-B011-457C-B925-3A191D5EE33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2" custScaleX="82936" custScaleY="83427" custLinFactNeighborX="266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2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CFBA3666-FF9F-499B-88FC-7C1451D82F13}" type="pres">
      <dgm:prSet presAssocID="{4EF6ACF7-9CEC-4F11-B38D-66AC1482EC6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918F761-85EB-4D45-9666-38E255E541AE}" type="pres">
      <dgm:prSet presAssocID="{9E16A76C-47FC-4D9D-B634-457530875084}" presName="hierRoot2" presStyleCnt="0">
        <dgm:presLayoutVars>
          <dgm:hierBranch val="init"/>
        </dgm:presLayoutVars>
      </dgm:prSet>
      <dgm:spPr/>
    </dgm:pt>
    <dgm:pt modelId="{84FA71DA-3847-43D8-971B-B6EDE86D50A3}" type="pres">
      <dgm:prSet presAssocID="{9E16A76C-47FC-4D9D-B634-457530875084}" presName="rootComposite" presStyleCnt="0"/>
      <dgm:spPr/>
    </dgm:pt>
    <dgm:pt modelId="{7E20AA70-0000-4AFC-BBB6-168EB14D9906}" type="pres">
      <dgm:prSet presAssocID="{9E16A76C-47FC-4D9D-B634-457530875084}" presName="rootText" presStyleLbl="node2" presStyleIdx="1" presStyleCnt="2" custScaleX="82936" custScaleY="83427" custLinFactNeighborX="80" custLinFactNeighborY="10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711D1E-C1C7-4DA1-AAFF-15B47280FA83}" type="pres">
      <dgm:prSet presAssocID="{9E16A76C-47FC-4D9D-B634-45753087508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80E27DB-786E-4240-B403-36C798875B98}" type="pres">
      <dgm:prSet presAssocID="{9E16A76C-47FC-4D9D-B634-457530875084}" presName="hierChild4" presStyleCnt="0"/>
      <dgm:spPr/>
    </dgm:pt>
    <dgm:pt modelId="{246DB808-CDA8-4AD0-8035-D14F3CC67066}" type="pres">
      <dgm:prSet presAssocID="{9E16A76C-47FC-4D9D-B634-457530875084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</dgm:ptLst>
  <dgm:cxnLst>
    <dgm:cxn modelId="{29D096E6-B011-457C-B925-3A191D5EE331}" srcId="{66C88B48-2020-40FD-B78B-F24D7A0573AF}" destId="{9E16A76C-47FC-4D9D-B634-457530875084}" srcOrd="1" destOrd="0" parTransId="{4EF6ACF7-9CEC-4F11-B38D-66AC1482EC67}" sibTransId="{A2A61B40-EB17-430B-8165-597512597EAE}"/>
    <dgm:cxn modelId="{9D40B5F9-262C-44AA-BFBA-37B07C081259}" type="presOf" srcId="{4EF6ACF7-9CEC-4F11-B38D-66AC1482EC67}" destId="{CFBA3666-FF9F-499B-88FC-7C1451D82F13}" srcOrd="0" destOrd="0" presId="urn:microsoft.com/office/officeart/2005/8/layout/orgChart1"/>
    <dgm:cxn modelId="{584561F2-6964-4637-B42C-B11E6EE8261E}" type="presOf" srcId="{9E16A76C-47FC-4D9D-B634-457530875084}" destId="{1B711D1E-C1C7-4DA1-AAFF-15B47280FA83}" srcOrd="1" destOrd="0" presId="urn:microsoft.com/office/officeart/2005/8/layout/orgChart1"/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28119B6A-FC1E-44DC-B717-0DA6FAD26DB0}" type="presOf" srcId="{9E16A76C-47FC-4D9D-B634-457530875084}" destId="{7E20AA70-0000-4AFC-BBB6-168EB14D9906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200C864B-BC52-4DF6-930A-5599631A5D69}" srcId="{66C88B48-2020-40FD-B78B-F24D7A0573AF}" destId="{69B674F8-EA66-4CE9-94C0-D4145D32D501}" srcOrd="0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F830D21A-841B-47A8-A1AD-66DCB02F3399}" type="presParOf" srcId="{C01332C2-950B-4A00-AA69-E49C37E49BC1}" destId="{CFBA3666-FF9F-499B-88FC-7C1451D82F13}" srcOrd="2" destOrd="0" presId="urn:microsoft.com/office/officeart/2005/8/layout/orgChart1"/>
    <dgm:cxn modelId="{5E597C53-2566-4922-9E04-AFA5EAD8CCE3}" type="presParOf" srcId="{C01332C2-950B-4A00-AA69-E49C37E49BC1}" destId="{C918F761-85EB-4D45-9666-38E255E541AE}" srcOrd="3" destOrd="0" presId="urn:microsoft.com/office/officeart/2005/8/layout/orgChart1"/>
    <dgm:cxn modelId="{117D368F-1506-47C9-8815-7D2FD9B51264}" type="presParOf" srcId="{C918F761-85EB-4D45-9666-38E255E541AE}" destId="{84FA71DA-3847-43D8-971B-B6EDE86D50A3}" srcOrd="0" destOrd="0" presId="urn:microsoft.com/office/officeart/2005/8/layout/orgChart1"/>
    <dgm:cxn modelId="{45A0E110-96E3-411A-ACC3-38214D51E04A}" type="presParOf" srcId="{84FA71DA-3847-43D8-971B-B6EDE86D50A3}" destId="{7E20AA70-0000-4AFC-BBB6-168EB14D9906}" srcOrd="0" destOrd="0" presId="urn:microsoft.com/office/officeart/2005/8/layout/orgChart1"/>
    <dgm:cxn modelId="{5230CB6F-1E8F-4FF2-8B1C-5E56156E48E0}" type="presParOf" srcId="{84FA71DA-3847-43D8-971B-B6EDE86D50A3}" destId="{1B711D1E-C1C7-4DA1-AAFF-15B47280FA83}" srcOrd="1" destOrd="0" presId="urn:microsoft.com/office/officeart/2005/8/layout/orgChart1"/>
    <dgm:cxn modelId="{C6F6D465-10BC-4EE8-9E3A-806B99A20503}" type="presParOf" srcId="{C918F761-85EB-4D45-9666-38E255E541AE}" destId="{A80E27DB-786E-4240-B403-36C798875B98}" srcOrd="1" destOrd="0" presId="urn:microsoft.com/office/officeart/2005/8/layout/orgChart1"/>
    <dgm:cxn modelId="{0BBCEBA9-8C1E-406F-A299-A851C6B3FE4C}" type="presParOf" srcId="{C918F761-85EB-4D45-9666-38E255E541AE}" destId="{246DB808-CDA8-4AD0-8035-D14F3CC67066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Supervisores(as)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dirty="0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9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1601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160110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4718" custScaleY="160110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71041" custScaleY="70484" custLinFactNeighborX="53" custLinFactNeighborY="-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56912" custScaleY="65804" custLinFactNeighborX="53" custLinFactNeighborY="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  <a:r>
            <a:rPr lang="es-MX" altLang="es-MX" sz="1200" dirty="0" smtClean="0"/>
            <a:t>Prensa</a:t>
          </a:r>
          <a:endParaRPr lang="es-MX" altLang="es-MX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Jefe(a) de Comunicación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Interna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MX" altLang="es-MX" sz="1200" dirty="0" smtClean="0"/>
            <a:t>Analista</a:t>
          </a:r>
          <a:endParaRPr lang="es-MX" altLang="es-MX" sz="1200" dirty="0" smtClean="0"/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MX" altLang="es-MX" sz="1200" dirty="0" smtClean="0"/>
            <a:t>Diseñador(a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2A306EA2-EA67-4BD5-8688-6EB0BDB8EC24}">
      <dgm:prSet custT="1"/>
      <dgm:spPr/>
      <dgm:t>
        <a:bodyPr/>
        <a:lstStyle/>
        <a:p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94239BE5-0279-4A6B-9B94-5E3CC3583588}" type="parTrans" cxnId="{3DAF8A18-E2A1-473F-82B6-6019056A26CD}">
      <dgm:prSet/>
      <dgm:spPr/>
      <dgm:t>
        <a:bodyPr/>
        <a:lstStyle/>
        <a:p>
          <a:endParaRPr lang="es-ES" sz="1200"/>
        </a:p>
      </dgm:t>
    </dgm:pt>
    <dgm:pt modelId="{C3D09D89-6ACE-4D46-8C32-1701AA779F3D}" type="sibTrans" cxnId="{3DAF8A18-E2A1-473F-82B6-6019056A26CD}">
      <dgm:prSet/>
      <dgm:spPr/>
      <dgm:t>
        <a:bodyPr/>
        <a:lstStyle/>
        <a:p>
          <a:endParaRPr lang="es-ES" sz="1200"/>
        </a:p>
      </dgm:t>
    </dgm:pt>
    <dgm:pt modelId="{3FE34472-30C6-4246-BDDD-A19BC95ACFC8}">
      <dgm:prSet custT="1"/>
      <dgm:spPr/>
      <dgm:t>
        <a:bodyPr/>
        <a:lstStyle/>
        <a:p>
          <a:r>
            <a:rPr lang="es-MX" altLang="es-MX" sz="1200" dirty="0" smtClean="0"/>
            <a:t>Abogado(a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33F024E0-E0A7-40E1-A08C-7EF01E87AD24}" type="parTrans" cxnId="{66A54B1B-B198-4049-929A-D8CB96512E04}">
      <dgm:prSet/>
      <dgm:spPr/>
      <dgm:t>
        <a:bodyPr/>
        <a:lstStyle/>
        <a:p>
          <a:endParaRPr lang="es-ES" sz="1200"/>
        </a:p>
      </dgm:t>
    </dgm:pt>
    <dgm:pt modelId="{2A8265E0-F49B-45B1-9F36-A1FCDBB3DE3E}" type="sibTrans" cxnId="{66A54B1B-B198-4049-929A-D8CB96512E04}">
      <dgm:prSet/>
      <dgm:spPr/>
      <dgm:t>
        <a:bodyPr/>
        <a:lstStyle/>
        <a:p>
          <a:endParaRPr lang="es-ES" sz="1200"/>
        </a:p>
      </dgm:t>
    </dgm:pt>
    <dgm:pt modelId="{D4E189B4-C836-4A40-B1FB-C0DF8A41FB1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spcAft>
              <a:spcPts val="0"/>
            </a:spcAft>
          </a:pPr>
          <a:endParaRPr lang="es-MX" altLang="es-MX" sz="1200" dirty="0" smtClean="0"/>
        </a:p>
        <a:p>
          <a:pPr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CF94CCE9-D0FD-4915-8B2F-4D50B3C2FA2E}" type="parTrans" cxnId="{6066D3AB-5215-433E-AC4E-B40CB7AE75D1}">
      <dgm:prSet/>
      <dgm:spPr/>
      <dgm:t>
        <a:bodyPr/>
        <a:lstStyle/>
        <a:p>
          <a:endParaRPr lang="es-ES" sz="1200"/>
        </a:p>
      </dgm:t>
    </dgm:pt>
    <dgm:pt modelId="{8AA15EC0-B39F-4EEC-8FD7-B9F8957E0174}" type="sibTrans" cxnId="{6066D3AB-5215-433E-AC4E-B40CB7AE75D1}">
      <dgm:prSet/>
      <dgm:spPr/>
      <dgm:t>
        <a:bodyPr/>
        <a:lstStyle/>
        <a:p>
          <a:endParaRPr lang="es-ES" sz="1200"/>
        </a:p>
      </dgm:t>
    </dgm:pt>
    <dgm:pt modelId="{7B0A49AC-AC67-4859-9F47-3C503F5FED3C}">
      <dgm:prSet custT="1"/>
      <dgm:spPr/>
      <dgm:t>
        <a:bodyPr/>
        <a:lstStyle/>
        <a:p>
          <a:r>
            <a:rPr lang="es-MX" altLang="es-MX" sz="1200" dirty="0" smtClean="0"/>
            <a:t>Fotógrafo(a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B335414-418F-4BA1-9E72-67F3CC945CD3}" type="parTrans" cxnId="{F2EF678F-5737-40CD-AC15-DF2385E9BBAB}">
      <dgm:prSet/>
      <dgm:spPr/>
      <dgm:t>
        <a:bodyPr/>
        <a:lstStyle/>
        <a:p>
          <a:endParaRPr lang="es-ES"/>
        </a:p>
      </dgm:t>
    </dgm:pt>
    <dgm:pt modelId="{463EDEDC-E1FC-4638-8180-09F95F34F44C}" type="sibTrans" cxnId="{F2EF678F-5737-40CD-AC15-DF2385E9BBA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0324" custScaleY="165339" custLinFactNeighborX="-31605" custLinFactNeighborY="-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2" custScaleX="152346" custScaleY="129107" custLinFactNeighborX="-86447" custLinFactNeighborY="434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745E1DF5-02DC-4C41-AE20-0B03127DAB7D}" type="pres">
      <dgm:prSet presAssocID="{1405121A-7B4C-48CD-A731-98D6CE58698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r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3" custScaleX="142688" custScaleY="107016" custLinFactNeighborX="-63088" custLinFactNeighborY="4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C6E51D0A-B5A9-45BC-B474-608A0E57C3F9}" type="pres">
      <dgm:prSet presAssocID="{94239BE5-0279-4A6B-9B94-5E3CC3583588}" presName="Name50" presStyleLbl="parChTrans1D4" presStyleIdx="0" presStyleCnt="3"/>
      <dgm:spPr/>
      <dgm:t>
        <a:bodyPr/>
        <a:lstStyle/>
        <a:p>
          <a:endParaRPr lang="es-ES"/>
        </a:p>
      </dgm:t>
    </dgm:pt>
    <dgm:pt modelId="{555BF7E6-A95E-4E78-9224-A0D0D961C8C0}" type="pres">
      <dgm:prSet presAssocID="{2A306EA2-EA67-4BD5-8688-6EB0BDB8EC24}" presName="hierRoot2" presStyleCnt="0">
        <dgm:presLayoutVars>
          <dgm:hierBranch val="init"/>
        </dgm:presLayoutVars>
      </dgm:prSet>
      <dgm:spPr/>
    </dgm:pt>
    <dgm:pt modelId="{7E8AE40E-574F-45BF-B623-FA365E7540C4}" type="pres">
      <dgm:prSet presAssocID="{2A306EA2-EA67-4BD5-8688-6EB0BDB8EC24}" presName="rootComposite" presStyleCnt="0"/>
      <dgm:spPr/>
    </dgm:pt>
    <dgm:pt modelId="{2A84D9CC-BE7F-45F2-9A3C-B440FA7B59F5}" type="pres">
      <dgm:prSet presAssocID="{2A306EA2-EA67-4BD5-8688-6EB0BDB8EC24}" presName="rootText" presStyleLbl="node4" presStyleIdx="0" presStyleCnt="3" custScaleX="124995" custScaleY="102139" custLinFactNeighborX="-73157" custLinFactNeighborY="25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B7BC2-6102-4B80-AE08-6F55FD2360D5}" type="pres">
      <dgm:prSet presAssocID="{2A306EA2-EA67-4BD5-8688-6EB0BDB8EC24}" presName="rootConnector" presStyleLbl="node4" presStyleIdx="0" presStyleCnt="3"/>
      <dgm:spPr/>
      <dgm:t>
        <a:bodyPr/>
        <a:lstStyle/>
        <a:p>
          <a:endParaRPr lang="es-ES"/>
        </a:p>
      </dgm:t>
    </dgm:pt>
    <dgm:pt modelId="{4C0716A2-D6A1-45F8-B7FF-FE276189AF98}" type="pres">
      <dgm:prSet presAssocID="{2A306EA2-EA67-4BD5-8688-6EB0BDB8EC24}" presName="hierChild4" presStyleCnt="0"/>
      <dgm:spPr/>
    </dgm:pt>
    <dgm:pt modelId="{D294B914-3FC3-4FB8-B204-0CE702CA3B5F}" type="pres">
      <dgm:prSet presAssocID="{2A306EA2-EA67-4BD5-8688-6EB0BDB8EC24}" presName="hierChild5" presStyleCnt="0"/>
      <dgm:spPr/>
    </dgm:pt>
    <dgm:pt modelId="{90C79F3A-4A37-46E4-9F6B-F8DEA0CE7682}" type="pres">
      <dgm:prSet presAssocID="{33F024E0-E0A7-40E1-A08C-7EF01E87AD24}" presName="Name50" presStyleLbl="parChTrans1D4" presStyleIdx="1" presStyleCnt="3"/>
      <dgm:spPr/>
      <dgm:t>
        <a:bodyPr/>
        <a:lstStyle/>
        <a:p>
          <a:endParaRPr lang="es-ES"/>
        </a:p>
      </dgm:t>
    </dgm:pt>
    <dgm:pt modelId="{FF260DC4-A81E-4E01-8562-F7242C3C794C}" type="pres">
      <dgm:prSet presAssocID="{3FE34472-30C6-4246-BDDD-A19BC95ACFC8}" presName="hierRoot2" presStyleCnt="0">
        <dgm:presLayoutVars>
          <dgm:hierBranch val="init"/>
        </dgm:presLayoutVars>
      </dgm:prSet>
      <dgm:spPr/>
    </dgm:pt>
    <dgm:pt modelId="{32394FB4-CC05-48CB-85E4-A7CD3AB37EE2}" type="pres">
      <dgm:prSet presAssocID="{3FE34472-30C6-4246-BDDD-A19BC95ACFC8}" presName="rootComposite" presStyleCnt="0"/>
      <dgm:spPr/>
    </dgm:pt>
    <dgm:pt modelId="{1BF57426-8FB1-4FE1-A967-3A489DE2AAE8}" type="pres">
      <dgm:prSet presAssocID="{3FE34472-30C6-4246-BDDD-A19BC95ACFC8}" presName="rootText" presStyleLbl="node4" presStyleIdx="1" presStyleCnt="3" custScaleX="124995" custScaleY="102139" custLinFactNeighborX="-73157" custLinFactNeighborY="5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CEA73D-7C79-4744-9EE0-400FA5DCA98B}" type="pres">
      <dgm:prSet presAssocID="{3FE34472-30C6-4246-BDDD-A19BC95ACFC8}" presName="rootConnector" presStyleLbl="node4" presStyleIdx="1" presStyleCnt="3"/>
      <dgm:spPr/>
      <dgm:t>
        <a:bodyPr/>
        <a:lstStyle/>
        <a:p>
          <a:endParaRPr lang="es-ES"/>
        </a:p>
      </dgm:t>
    </dgm:pt>
    <dgm:pt modelId="{F3AB71E2-0AC1-437F-903D-1198DEE25715}" type="pres">
      <dgm:prSet presAssocID="{3FE34472-30C6-4246-BDDD-A19BC95ACFC8}" presName="hierChild4" presStyleCnt="0"/>
      <dgm:spPr/>
    </dgm:pt>
    <dgm:pt modelId="{5E59B60A-A08C-42FC-9EC6-2562D463E181}" type="pres">
      <dgm:prSet presAssocID="{3FE34472-30C6-4246-BDDD-A19BC95ACFC8}" presName="hierChild5" presStyleCnt="0"/>
      <dgm:spPr/>
    </dgm:pt>
    <dgm:pt modelId="{6E38DB4F-2A3A-4680-ABBE-7ACA1A03D492}" type="pres">
      <dgm:prSet presAssocID="{CF94CCE9-D0FD-4915-8B2F-4D50B3C2FA2E}" presName="Name50" presStyleLbl="parChTrans1D4" presStyleIdx="2" presStyleCnt="3"/>
      <dgm:spPr/>
      <dgm:t>
        <a:bodyPr/>
        <a:lstStyle/>
        <a:p>
          <a:endParaRPr lang="es-ES"/>
        </a:p>
      </dgm:t>
    </dgm:pt>
    <dgm:pt modelId="{B0969176-852A-4B6C-AB24-D70220D05D86}" type="pres">
      <dgm:prSet presAssocID="{D4E189B4-C836-4A40-B1FB-C0DF8A41FB17}" presName="hierRoot2" presStyleCnt="0">
        <dgm:presLayoutVars>
          <dgm:hierBranch val="init"/>
        </dgm:presLayoutVars>
      </dgm:prSet>
      <dgm:spPr/>
    </dgm:pt>
    <dgm:pt modelId="{B351AB16-440C-4016-8ADD-FABAA3C3A1E5}" type="pres">
      <dgm:prSet presAssocID="{D4E189B4-C836-4A40-B1FB-C0DF8A41FB17}" presName="rootComposite" presStyleCnt="0"/>
      <dgm:spPr/>
    </dgm:pt>
    <dgm:pt modelId="{B1F844C1-E160-4E13-A4B1-4A6A7989510D}" type="pres">
      <dgm:prSet presAssocID="{D4E189B4-C836-4A40-B1FB-C0DF8A41FB17}" presName="rootText" presStyleLbl="node4" presStyleIdx="2" presStyleCnt="3" custScaleX="124995" custScaleY="137492" custLinFactNeighborX="-73157" custLinFactNeighborY="-15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05A6A-D639-42ED-93CF-36DEB5A895C6}" type="pres">
      <dgm:prSet presAssocID="{D4E189B4-C836-4A40-B1FB-C0DF8A41FB17}" presName="rootConnector" presStyleLbl="node4" presStyleIdx="2" presStyleCnt="3"/>
      <dgm:spPr/>
      <dgm:t>
        <a:bodyPr/>
        <a:lstStyle/>
        <a:p>
          <a:endParaRPr lang="es-ES"/>
        </a:p>
      </dgm:t>
    </dgm:pt>
    <dgm:pt modelId="{0D14119B-9D8F-4E09-9CF3-9DC5EDAAA1B0}" type="pres">
      <dgm:prSet presAssocID="{D4E189B4-C836-4A40-B1FB-C0DF8A41FB17}" presName="hierChild4" presStyleCnt="0"/>
      <dgm:spPr/>
    </dgm:pt>
    <dgm:pt modelId="{582D929A-AC7E-46EF-8EB1-B63D219CD0E3}" type="pres">
      <dgm:prSet presAssocID="{D4E189B4-C836-4A40-B1FB-C0DF8A41FB17}" presName="hierChild5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1" presStyleCnt="2" custScaleX="152235" custScaleY="129107" custLinFactNeighborX="-16140" custLinFactNeighborY="4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1" presStyleCnt="2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4D113D6C-4A5E-4C7F-A41C-00E5920C75A6}" type="pres">
      <dgm:prSet presAssocID="{B68A0FBE-C5AD-4DE8-9903-6E668EE1A29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1" presStyleCnt="3" custScaleX="152235" custScaleY="124637" custLinFactNeighborX="64291" custLinFactNeighborY="46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1" presStyleCnt="3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21C51528-B430-48FA-8A48-1A2889DE12B1}" type="pres">
      <dgm:prSet presAssocID="{0B335414-418F-4BA1-9E72-67F3CC945CD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C758275-32D9-4238-96EF-109E5581C609}" type="pres">
      <dgm:prSet presAssocID="{7B0A49AC-AC67-4859-9F47-3C503F5FED3C}" presName="hierRoot2" presStyleCnt="0">
        <dgm:presLayoutVars>
          <dgm:hierBranch val="init"/>
        </dgm:presLayoutVars>
      </dgm:prSet>
      <dgm:spPr/>
    </dgm:pt>
    <dgm:pt modelId="{9E03DBD1-4AF5-4ECD-AAFF-56C451AEE3EA}" type="pres">
      <dgm:prSet presAssocID="{7B0A49AC-AC67-4859-9F47-3C503F5FED3C}" presName="rootComposite" presStyleCnt="0"/>
      <dgm:spPr/>
    </dgm:pt>
    <dgm:pt modelId="{921B4FBA-2C11-4B93-AF95-916B36915A69}" type="pres">
      <dgm:prSet presAssocID="{7B0A49AC-AC67-4859-9F47-3C503F5FED3C}" presName="rootText" presStyleLbl="node3" presStyleIdx="2" presStyleCnt="3" custScaleX="140316" custLinFactX="-2504" custLinFactY="100000" custLinFactNeighborX="-100000" custLinFactNeighborY="106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A67894-66A9-42A8-82FA-A780F2ABA663}" type="pres">
      <dgm:prSet presAssocID="{7B0A49AC-AC67-4859-9F47-3C503F5FED3C}" presName="rootConnector" presStyleLbl="node3" presStyleIdx="2" presStyleCnt="3"/>
      <dgm:spPr/>
      <dgm:t>
        <a:bodyPr/>
        <a:lstStyle/>
        <a:p>
          <a:endParaRPr lang="es-ES"/>
        </a:p>
      </dgm:t>
    </dgm:pt>
    <dgm:pt modelId="{19CD7CDD-B339-435D-947E-328E44982F61}" type="pres">
      <dgm:prSet presAssocID="{7B0A49AC-AC67-4859-9F47-3C503F5FED3C}" presName="hierChild4" presStyleCnt="0"/>
      <dgm:spPr/>
    </dgm:pt>
    <dgm:pt modelId="{F6FDDB53-4035-4515-8F52-BCF901D254F4}" type="pres">
      <dgm:prSet presAssocID="{7B0A49AC-AC67-4859-9F47-3C503F5FED3C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2FFD87D9-F5FC-42F9-AB52-3E77CE17AC3F}" type="presOf" srcId="{D4E189B4-C836-4A40-B1FB-C0DF8A41FB17}" destId="{B1F844C1-E160-4E13-A4B1-4A6A7989510D}" srcOrd="0" destOrd="0" presId="urn:microsoft.com/office/officeart/2005/8/layout/orgChart1"/>
    <dgm:cxn modelId="{A2585124-57D3-44C9-99FA-06C9BEA25B5A}" type="presOf" srcId="{2A306EA2-EA67-4BD5-8688-6EB0BDB8EC24}" destId="{A48B7BC2-6102-4B80-AE08-6F55FD2360D5}" srcOrd="1" destOrd="0" presId="urn:microsoft.com/office/officeart/2005/8/layout/orgChart1"/>
    <dgm:cxn modelId="{180E8893-A268-46EE-B255-C1F55E91A21D}" type="presOf" srcId="{94239BE5-0279-4A6B-9B94-5E3CC3583588}" destId="{C6E51D0A-B5A9-45BC-B474-608A0E57C3F9}" srcOrd="0" destOrd="0" presId="urn:microsoft.com/office/officeart/2005/8/layout/orgChart1"/>
    <dgm:cxn modelId="{4BB4F639-10C8-4A26-B509-8E36AB93BB1E}" type="presOf" srcId="{3FE34472-30C6-4246-BDDD-A19BC95ACFC8}" destId="{1BF57426-8FB1-4FE1-A967-3A489DE2AAE8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F6917D6-1069-4ED0-BEE1-C993E20782E4}" srcId="{4616CF68-DE53-4E27-B3A4-711A0F9A33DF}" destId="{CDC5C573-E762-45DD-BD45-91CCF27152FA}" srcOrd="0" destOrd="0" parTransId="{B68A0FBE-C5AD-4DE8-9903-6E668EE1A29B}" sibTransId="{B21DAD71-9BE8-4DEF-BBF7-87E636260C75}"/>
    <dgm:cxn modelId="{61215573-F3C3-4801-B2CC-5C7D446660E3}" type="presOf" srcId="{D4E189B4-C836-4A40-B1FB-C0DF8A41FB17}" destId="{2F005A6A-D639-42ED-93CF-36DEB5A895C6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33C22E72-FF28-49A3-A5F1-956C577251E4}" type="presOf" srcId="{7B0A49AC-AC67-4859-9F47-3C503F5FED3C}" destId="{921B4FBA-2C11-4B93-AF95-916B36915A69}" srcOrd="0" destOrd="0" presId="urn:microsoft.com/office/officeart/2005/8/layout/orgChart1"/>
    <dgm:cxn modelId="{0E55C859-1E5E-4205-B85B-35A9FAC32DEF}" type="presOf" srcId="{2A306EA2-EA67-4BD5-8688-6EB0BDB8EC24}" destId="{2A84D9CC-BE7F-45F2-9A3C-B440FA7B59F5}" srcOrd="0" destOrd="0" presId="urn:microsoft.com/office/officeart/2005/8/layout/orgChart1"/>
    <dgm:cxn modelId="{3DAF8A18-E2A1-473F-82B6-6019056A26CD}" srcId="{47E2B770-20FA-4445-9202-7FC34738D3A7}" destId="{2A306EA2-EA67-4BD5-8688-6EB0BDB8EC24}" srcOrd="0" destOrd="0" parTransId="{94239BE5-0279-4A6B-9B94-5E3CC3583588}" sibTransId="{C3D09D89-6ACE-4D46-8C32-1701AA779F3D}"/>
    <dgm:cxn modelId="{F2EF678F-5737-40CD-AC15-DF2385E9BBAB}" srcId="{4616CF68-DE53-4E27-B3A4-711A0F9A33DF}" destId="{7B0A49AC-AC67-4859-9F47-3C503F5FED3C}" srcOrd="1" destOrd="0" parTransId="{0B335414-418F-4BA1-9E72-67F3CC945CD3}" sibTransId="{463EDEDC-E1FC-4638-8180-09F95F34F44C}"/>
    <dgm:cxn modelId="{66A54B1B-B198-4049-929A-D8CB96512E04}" srcId="{47E2B770-20FA-4445-9202-7FC34738D3A7}" destId="{3FE34472-30C6-4246-BDDD-A19BC95ACFC8}" srcOrd="1" destOrd="0" parTransId="{33F024E0-E0A7-40E1-A08C-7EF01E87AD24}" sibTransId="{2A8265E0-F49B-45B1-9F36-A1FCDBB3DE3E}"/>
    <dgm:cxn modelId="{FEBBEFDD-12C9-4871-817E-83DDEAC493EF}" type="presOf" srcId="{0B335414-418F-4BA1-9E72-67F3CC945CD3}" destId="{21C51528-B430-48FA-8A48-1A2889DE12B1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1D06B810-D0EF-4C88-BF2C-12AB04535096}" type="presOf" srcId="{B68A0FBE-C5AD-4DE8-9903-6E668EE1A29B}" destId="{4D113D6C-4A5E-4C7F-A41C-00E5920C75A6}" srcOrd="0" destOrd="0" presId="urn:microsoft.com/office/officeart/2005/8/layout/orgChart1"/>
    <dgm:cxn modelId="{81CFFDD6-10AE-4512-833C-818F87050BCE}" type="presOf" srcId="{33F024E0-E0A7-40E1-A08C-7EF01E87AD24}" destId="{90C79F3A-4A37-46E4-9F6B-F8DEA0CE7682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6066D3AB-5215-433E-AC4E-B40CB7AE75D1}" srcId="{47E2B770-20FA-4445-9202-7FC34738D3A7}" destId="{D4E189B4-C836-4A40-B1FB-C0DF8A41FB17}" srcOrd="2" destOrd="0" parTransId="{CF94CCE9-D0FD-4915-8B2F-4D50B3C2FA2E}" sibTransId="{8AA15EC0-B39F-4EEC-8FD7-B9F8957E0174}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733898D8-A3DD-4280-8EBE-275825751A9D}" type="presOf" srcId="{CF94CCE9-D0FD-4915-8B2F-4D50B3C2FA2E}" destId="{6E38DB4F-2A3A-4680-ABBE-7ACA1A03D492}" srcOrd="0" destOrd="0" presId="urn:microsoft.com/office/officeart/2005/8/layout/orgChart1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147F4240-6ACC-4AD8-80D1-6040255F2EFB}" srcId="{FC1BE685-0EFF-4131-BF2F-336945B2318F}" destId="{4616CF68-DE53-4E27-B3A4-711A0F9A33DF}" srcOrd="1" destOrd="0" parTransId="{BD8B78C7-E8C9-42AE-949A-6F6334730457}" sibTransId="{EEE8FDE9-88D5-4B33-98C0-2E2823B38258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B39AFB31-0FCD-47DF-8422-0EF0840D173C}" type="presOf" srcId="{7B0A49AC-AC67-4859-9F47-3C503F5FED3C}" destId="{F7A67894-66A9-42A8-82FA-A780F2ABA663}" srcOrd="1" destOrd="0" presId="urn:microsoft.com/office/officeart/2005/8/layout/orgChart1"/>
    <dgm:cxn modelId="{D01AA5E2-EEE7-4813-8224-71EFFC40AD9C}" type="presOf" srcId="{3FE34472-30C6-4246-BDDD-A19BC95ACFC8}" destId="{9DCEA73D-7C79-4744-9EE0-400FA5DCA98B}" srcOrd="1" destOrd="0" presId="urn:microsoft.com/office/officeart/2005/8/layout/orgChart1"/>
    <dgm:cxn modelId="{B9933155-BA92-4233-9676-443140569751}" type="presOf" srcId="{1405121A-7B4C-48CD-A731-98D6CE58698C}" destId="{745E1DF5-02DC-4C41-AE20-0B03127DAB7D}" srcOrd="0" destOrd="0" presId="urn:microsoft.com/office/officeart/2005/8/layout/orgChart1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4683B66B-5421-4216-8270-C99513924D4F}" type="presParOf" srcId="{6DE04AD7-1D80-4ADE-90C8-832786F3244C}" destId="{745E1DF5-02DC-4C41-AE20-0B03127DAB7D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271D0B5E-FD65-42EA-B31C-685E0247D87A}" type="presParOf" srcId="{7D0C0464-9319-4163-835E-950CE7FE5E0B}" destId="{C6E51D0A-B5A9-45BC-B474-608A0E57C3F9}" srcOrd="0" destOrd="0" presId="urn:microsoft.com/office/officeart/2005/8/layout/orgChart1"/>
    <dgm:cxn modelId="{3A87FBC2-B0C2-4F39-B6BB-79B557D183FC}" type="presParOf" srcId="{7D0C0464-9319-4163-835E-950CE7FE5E0B}" destId="{555BF7E6-A95E-4E78-9224-A0D0D961C8C0}" srcOrd="1" destOrd="0" presId="urn:microsoft.com/office/officeart/2005/8/layout/orgChart1"/>
    <dgm:cxn modelId="{ECB9820A-96CE-4FEA-B49B-E70F78961E72}" type="presParOf" srcId="{555BF7E6-A95E-4E78-9224-A0D0D961C8C0}" destId="{7E8AE40E-574F-45BF-B623-FA365E7540C4}" srcOrd="0" destOrd="0" presId="urn:microsoft.com/office/officeart/2005/8/layout/orgChart1"/>
    <dgm:cxn modelId="{F67A7BF2-8E8D-413E-A516-48699F1CE240}" type="presParOf" srcId="{7E8AE40E-574F-45BF-B623-FA365E7540C4}" destId="{2A84D9CC-BE7F-45F2-9A3C-B440FA7B59F5}" srcOrd="0" destOrd="0" presId="urn:microsoft.com/office/officeart/2005/8/layout/orgChart1"/>
    <dgm:cxn modelId="{50832F09-3CA3-40C3-A2C8-7FFFABE436E4}" type="presParOf" srcId="{7E8AE40E-574F-45BF-B623-FA365E7540C4}" destId="{A48B7BC2-6102-4B80-AE08-6F55FD2360D5}" srcOrd="1" destOrd="0" presId="urn:microsoft.com/office/officeart/2005/8/layout/orgChart1"/>
    <dgm:cxn modelId="{8590F8B5-CEC9-49CB-9C2C-A5835A483D14}" type="presParOf" srcId="{555BF7E6-A95E-4E78-9224-A0D0D961C8C0}" destId="{4C0716A2-D6A1-45F8-B7FF-FE276189AF98}" srcOrd="1" destOrd="0" presId="urn:microsoft.com/office/officeart/2005/8/layout/orgChart1"/>
    <dgm:cxn modelId="{B94B0798-3FA1-4CC3-A5D2-2D55A3DCF7B7}" type="presParOf" srcId="{555BF7E6-A95E-4E78-9224-A0D0D961C8C0}" destId="{D294B914-3FC3-4FB8-B204-0CE702CA3B5F}" srcOrd="2" destOrd="0" presId="urn:microsoft.com/office/officeart/2005/8/layout/orgChart1"/>
    <dgm:cxn modelId="{00674467-8853-4366-A02D-D1A858E517C0}" type="presParOf" srcId="{7D0C0464-9319-4163-835E-950CE7FE5E0B}" destId="{90C79F3A-4A37-46E4-9F6B-F8DEA0CE7682}" srcOrd="2" destOrd="0" presId="urn:microsoft.com/office/officeart/2005/8/layout/orgChart1"/>
    <dgm:cxn modelId="{C9DCD5A8-E287-4FB2-A61C-CE64117DAB2C}" type="presParOf" srcId="{7D0C0464-9319-4163-835E-950CE7FE5E0B}" destId="{FF260DC4-A81E-4E01-8562-F7242C3C794C}" srcOrd="3" destOrd="0" presId="urn:microsoft.com/office/officeart/2005/8/layout/orgChart1"/>
    <dgm:cxn modelId="{9FD33664-8C16-4B1C-8A4C-E07FAD474C12}" type="presParOf" srcId="{FF260DC4-A81E-4E01-8562-F7242C3C794C}" destId="{32394FB4-CC05-48CB-85E4-A7CD3AB37EE2}" srcOrd="0" destOrd="0" presId="urn:microsoft.com/office/officeart/2005/8/layout/orgChart1"/>
    <dgm:cxn modelId="{76069CDB-66BA-46EB-B422-1C8B85C3609A}" type="presParOf" srcId="{32394FB4-CC05-48CB-85E4-A7CD3AB37EE2}" destId="{1BF57426-8FB1-4FE1-A967-3A489DE2AAE8}" srcOrd="0" destOrd="0" presId="urn:microsoft.com/office/officeart/2005/8/layout/orgChart1"/>
    <dgm:cxn modelId="{AC33E4F0-0164-4B2C-AEA6-24A233FABA41}" type="presParOf" srcId="{32394FB4-CC05-48CB-85E4-A7CD3AB37EE2}" destId="{9DCEA73D-7C79-4744-9EE0-400FA5DCA98B}" srcOrd="1" destOrd="0" presId="urn:microsoft.com/office/officeart/2005/8/layout/orgChart1"/>
    <dgm:cxn modelId="{9085E8A1-FFD3-43B6-9460-DB25B7A527B0}" type="presParOf" srcId="{FF260DC4-A81E-4E01-8562-F7242C3C794C}" destId="{F3AB71E2-0AC1-437F-903D-1198DEE25715}" srcOrd="1" destOrd="0" presId="urn:microsoft.com/office/officeart/2005/8/layout/orgChart1"/>
    <dgm:cxn modelId="{BB9A31F7-F4EF-4775-9878-3D0ABFF03622}" type="presParOf" srcId="{FF260DC4-A81E-4E01-8562-F7242C3C794C}" destId="{5E59B60A-A08C-42FC-9EC6-2562D463E181}" srcOrd="2" destOrd="0" presId="urn:microsoft.com/office/officeart/2005/8/layout/orgChart1"/>
    <dgm:cxn modelId="{C8F8AC64-13E9-4CEB-A6C0-9F25A20FE18E}" type="presParOf" srcId="{7D0C0464-9319-4163-835E-950CE7FE5E0B}" destId="{6E38DB4F-2A3A-4680-ABBE-7ACA1A03D492}" srcOrd="4" destOrd="0" presId="urn:microsoft.com/office/officeart/2005/8/layout/orgChart1"/>
    <dgm:cxn modelId="{4DC30233-E093-4C4E-9905-71B785FA644B}" type="presParOf" srcId="{7D0C0464-9319-4163-835E-950CE7FE5E0B}" destId="{B0969176-852A-4B6C-AB24-D70220D05D86}" srcOrd="5" destOrd="0" presId="urn:microsoft.com/office/officeart/2005/8/layout/orgChart1"/>
    <dgm:cxn modelId="{7E516583-5DD5-4AEC-8FD9-8B1FF822D38E}" type="presParOf" srcId="{B0969176-852A-4B6C-AB24-D70220D05D86}" destId="{B351AB16-440C-4016-8ADD-FABAA3C3A1E5}" srcOrd="0" destOrd="0" presId="urn:microsoft.com/office/officeart/2005/8/layout/orgChart1"/>
    <dgm:cxn modelId="{0CB8B95B-CD13-4D2E-9F5D-A94BF64BEC18}" type="presParOf" srcId="{B351AB16-440C-4016-8ADD-FABAA3C3A1E5}" destId="{B1F844C1-E160-4E13-A4B1-4A6A7989510D}" srcOrd="0" destOrd="0" presId="urn:microsoft.com/office/officeart/2005/8/layout/orgChart1"/>
    <dgm:cxn modelId="{C92468A3-674B-4231-88DF-104598CA27D8}" type="presParOf" srcId="{B351AB16-440C-4016-8ADD-FABAA3C3A1E5}" destId="{2F005A6A-D639-42ED-93CF-36DEB5A895C6}" srcOrd="1" destOrd="0" presId="urn:microsoft.com/office/officeart/2005/8/layout/orgChart1"/>
    <dgm:cxn modelId="{6CCDDDA6-CD11-44EB-BFE6-B8AC5C7C8EDC}" type="presParOf" srcId="{B0969176-852A-4B6C-AB24-D70220D05D86}" destId="{0D14119B-9D8F-4E09-9CF3-9DC5EDAAA1B0}" srcOrd="1" destOrd="0" presId="urn:microsoft.com/office/officeart/2005/8/layout/orgChart1"/>
    <dgm:cxn modelId="{2CD19F90-2B5A-448A-9545-B7E2A5C24C63}" type="presParOf" srcId="{B0969176-852A-4B6C-AB24-D70220D05D86}" destId="{582D929A-AC7E-46EF-8EB1-B63D219CD0E3}" srcOrd="2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4956932C-C8CE-42DB-AD9B-2C3A354A1F9E}" type="presParOf" srcId="{685020D4-75FD-4FBF-997E-7DCBEB7B36FC}" destId="{3113CEB1-FBE4-4CD2-86E6-4FE189942FC0}" srcOrd="2" destOrd="0" presId="urn:microsoft.com/office/officeart/2005/8/layout/orgChart1"/>
    <dgm:cxn modelId="{CF8560E1-3F8D-416A-B221-D1841773BBDC}" type="presParOf" srcId="{685020D4-75FD-4FBF-997E-7DCBEB7B36FC}" destId="{8DDD7E44-39C1-4EE8-BF81-FD9767E56CD3}" srcOrd="3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67331BB9-086A-4BF4-923A-749ED91FE0A4}" type="presParOf" srcId="{62246071-DB70-49F7-9FF4-FF2914A33681}" destId="{4D113D6C-4A5E-4C7F-A41C-00E5920C75A6}" srcOrd="0" destOrd="0" presId="urn:microsoft.com/office/officeart/2005/8/layout/orgChart1"/>
    <dgm:cxn modelId="{BDCFF1D9-3E55-4D3A-B847-0B5ADE2CD4D8}" type="presParOf" srcId="{62246071-DB70-49F7-9FF4-FF2914A33681}" destId="{2451D59F-9BF1-45E0-AB8E-D6DD40896490}" srcOrd="1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F9FF90B3-8A01-4A1A-9CB4-20BFF8AC973A}" type="presParOf" srcId="{62246071-DB70-49F7-9FF4-FF2914A33681}" destId="{21C51528-B430-48FA-8A48-1A2889DE12B1}" srcOrd="2" destOrd="0" presId="urn:microsoft.com/office/officeart/2005/8/layout/orgChart1"/>
    <dgm:cxn modelId="{8203856D-A027-4EB4-8311-B54417CD4D17}" type="presParOf" srcId="{62246071-DB70-49F7-9FF4-FF2914A33681}" destId="{EC758275-32D9-4238-96EF-109E5581C609}" srcOrd="3" destOrd="0" presId="urn:microsoft.com/office/officeart/2005/8/layout/orgChart1"/>
    <dgm:cxn modelId="{5F64314C-8DFB-4814-9255-5C7E34A36806}" type="presParOf" srcId="{EC758275-32D9-4238-96EF-109E5581C609}" destId="{9E03DBD1-4AF5-4ECD-AAFF-56C451AEE3EA}" srcOrd="0" destOrd="0" presId="urn:microsoft.com/office/officeart/2005/8/layout/orgChart1"/>
    <dgm:cxn modelId="{D8118B8A-F759-46E4-8243-8EC828BC73B4}" type="presParOf" srcId="{9E03DBD1-4AF5-4ECD-AAFF-56C451AEE3EA}" destId="{921B4FBA-2C11-4B93-AF95-916B36915A69}" srcOrd="0" destOrd="0" presId="urn:microsoft.com/office/officeart/2005/8/layout/orgChart1"/>
    <dgm:cxn modelId="{9BDD24BC-4BAB-45F3-B559-A6C206859B13}" type="presParOf" srcId="{9E03DBD1-4AF5-4ECD-AAFF-56C451AEE3EA}" destId="{F7A67894-66A9-42A8-82FA-A780F2ABA663}" srcOrd="1" destOrd="0" presId="urn:microsoft.com/office/officeart/2005/8/layout/orgChart1"/>
    <dgm:cxn modelId="{599534E2-50F3-41AA-ADE5-5B9B7A17C0DC}" type="presParOf" srcId="{EC758275-32D9-4238-96EF-109E5581C609}" destId="{19CD7CDD-B339-435D-947E-328E44982F61}" srcOrd="1" destOrd="0" presId="urn:microsoft.com/office/officeart/2005/8/layout/orgChart1"/>
    <dgm:cxn modelId="{0E6DE4F8-0122-469B-9444-5F8876CECF5D}" type="presParOf" srcId="{EC758275-32D9-4238-96EF-109E5581C609}" destId="{F6FDDB53-4035-4515-8F52-BCF901D254F4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33911AAD-E5ED-45B2-A574-C773D2C1B313}" type="pres">
      <dgm:prSet presAssocID="{4431B4CB-99AA-4166-A299-4359F9B040E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0" presStyleCnt="1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8922266F-4EB8-403A-AB78-18EC0C5FC02C}" srcId="{A3128200-1B41-42D2-AE41-5FB0156213BD}" destId="{8BFD0222-DE68-4FD2-BBCE-CB2FD38D74FB}" srcOrd="0" destOrd="0" parTransId="{4431B4CB-99AA-4166-A299-4359F9B040E4}" sibTransId="{F7AE09CE-2EAA-4B0C-9737-21C14AA42F34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A2B24B0F-8D8A-4874-A1AB-33AB86135F9F}" type="presParOf" srcId="{F82DC64E-F4B3-4713-A3C2-5D5B6309CA74}" destId="{33911AAD-E5ED-45B2-A574-C773D2C1B313}" srcOrd="0" destOrd="0" presId="urn:microsoft.com/office/officeart/2005/8/layout/orgChart1"/>
    <dgm:cxn modelId="{EB1EF1D0-A7E8-4CEE-850D-2E499EFC0F8B}" type="presParOf" srcId="{F82DC64E-F4B3-4713-A3C2-5D5B6309CA74}" destId="{BBE149A0-5F0C-47DE-AD53-2398F904BE3E}" srcOrd="1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0762" custScaleY="83865" custLinFactNeighborX="-182" custLinFactNeighborY="23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67832" custScaleY="76465" custLinFactNeighborX="-182" custLinFactNeighborY="-3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</a:p>
        <a:p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</a:t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Inteligencia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 smtClean="0"/>
            <a:t>Coordinador(a) de Equipamiento, Telecomunicaciones y Soporte Técnico</a:t>
          </a:r>
          <a:endParaRPr lang="es-ES" sz="1200" dirty="0"/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Analistas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Coordinador(a) de Sistemas, Tecnología y Seguridad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Análisis, Audio y Video</a:t>
          </a:r>
          <a:endParaRPr lang="es-MX" altLang="es-MX" sz="1200" dirty="0">
            <a:cs typeface="Arial" charset="0"/>
          </a:endParaRP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491" custScaleY="113991" custLinFactNeighborY="-13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3" custScaleX="86404" custScaleY="95992" custLinFactNeighborX="-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3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3" custScaleX="86404" custScaleY="95992" custLinFactNeighborX="174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3" custScaleX="86404" custScaleY="95992" custLinFactNeighborX="212" custLinFactNeighborY="54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3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1" custScaleX="83993" custScaleY="92993" custLinFactNeighborX="-10825" custLinFactNeighborY="-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</dgm:ptLst>
  <dgm:cxnLst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C7F2918-8A53-4B32-8884-A3F57B606415}" srcId="{9DEA55C1-E59C-4B5B-90DC-1D0B54C2B20C}" destId="{099F95A3-4608-4054-A42C-505B3AE5A429}" srcOrd="3" destOrd="0" parTransId="{F67041A2-8B4D-4BFC-BB48-265D55299CEB}" sibTransId="{023863A3-61F7-4877-B759-4AB567DEB23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 smtClean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07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07137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07137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 smtClean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Análisis, Audio y Video</a:t>
          </a:r>
          <a:endParaRPr lang="es-ES" sz="1200" dirty="0">
            <a:solidFill>
              <a:schemeClr val="tx1"/>
            </a:solidFill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</a:t>
          </a:r>
          <a:r>
            <a:rPr lang="es-MX" sz="1200" dirty="0" smtClean="0"/>
            <a:t>Monitoreo</a:t>
          </a:r>
          <a:endParaRPr lang="es-MX" sz="1200" dirty="0" smtClean="0"/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altLang="es-MX" sz="1200" b="0" i="0" u="none" dirty="0" smtClean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 smtClean="0"/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 smtClean="0"/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Jefe(a) de Análisis y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sz="1200" dirty="0" smtClean="0"/>
            <a:t>Supervisor(a) de </a:t>
          </a:r>
          <a:br>
            <a:rPr lang="es-MX" sz="1200" dirty="0" smtClean="0"/>
          </a:br>
          <a:r>
            <a:rPr lang="es-MX" sz="1200" dirty="0" smtClean="0"/>
            <a:t>Análisis de </a:t>
          </a:r>
          <a:r>
            <a:rPr lang="es-MX" sz="1200" dirty="0" smtClean="0"/>
            <a:t>Video</a:t>
          </a:r>
          <a:endParaRPr lang="es-MX" sz="1200" dirty="0" smtClean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957BDE88-3ACC-4C5C-8E8D-EFEEBEC22672}">
      <dgm:prSet custT="1"/>
      <dgm:spPr>
        <a:solidFill>
          <a:schemeClr val="bg1"/>
        </a:solidFill>
      </dgm:spPr>
      <dgm:t>
        <a:bodyPr/>
        <a:lstStyle/>
        <a:p>
          <a:endParaRPr lang="es-MX" altLang="es-MX" sz="1200" b="0" i="0" u="none" dirty="0" smtClean="0"/>
        </a:p>
        <a:p>
          <a:r>
            <a:rPr lang="es-MX" altLang="es-MX" sz="1200" b="0" i="0" u="none" dirty="0" smtClean="0"/>
            <a:t>Operadores(as)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1351A6B-620D-425D-8934-8AAF21A67F8D}" type="parTrans" cxnId="{D95C591F-5556-4DA7-B7D2-8E1B7DAFA03E}">
      <dgm:prSet/>
      <dgm:spPr/>
      <dgm:t>
        <a:bodyPr/>
        <a:lstStyle/>
        <a:p>
          <a:endParaRPr lang="es-ES"/>
        </a:p>
      </dgm:t>
    </dgm:pt>
    <dgm:pt modelId="{697C643E-A59B-46BD-BFE5-4684103B1FFA}" type="sibTrans" cxnId="{D95C591F-5556-4DA7-B7D2-8E1B7DAFA03E}">
      <dgm:prSet/>
      <dgm:spPr/>
      <dgm:t>
        <a:bodyPr/>
        <a:lstStyle/>
        <a:p>
          <a:endParaRPr lang="es-ES"/>
        </a:p>
      </dgm:t>
    </dgm:pt>
    <dgm:pt modelId="{8BC625E6-F8D1-4BC6-8CFA-368C29B4573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617B7CA6-CC5D-4D08-8664-9A85A2FC3CCD}" type="parTrans" cxnId="{827C230E-DCC3-497D-9489-6956EF2A971B}">
      <dgm:prSet/>
      <dgm:spPr/>
      <dgm:t>
        <a:bodyPr/>
        <a:lstStyle/>
        <a:p>
          <a:endParaRPr lang="es-ES"/>
        </a:p>
      </dgm:t>
    </dgm:pt>
    <dgm:pt modelId="{9DDC5254-8FE4-4FEB-9BBB-BECB4B3E72DA}" type="sibTrans" cxnId="{827C230E-DCC3-497D-9489-6956EF2A971B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200" custScaleY="77386" custLinFactNeighborX="442" custLinFactNeighborY="30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578" custScaleY="67591" custLinFactNeighborX="-48273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578" custScaleY="80055" custLinFactNeighborX="-48342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3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3" custScaleX="78578" custScaleY="79739" custLinFactNeighborX="-4836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3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578" custScaleY="67591" custLinFactNeighborX="514" custLinFactNeighborY="29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578" custScaleY="80055" custLinFactNeighborX="514" custLinFactNeighborY="9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9BAD79A7-2A75-4D26-B1D1-6F74DE6AC26F}" type="pres">
      <dgm:prSet presAssocID="{617B7CA6-CC5D-4D08-8664-9A85A2FC3CCD}" presName="Name35" presStyleLbl="parChTrans1D4" presStyleIdx="1" presStyleCnt="3"/>
      <dgm:spPr/>
      <dgm:t>
        <a:bodyPr/>
        <a:lstStyle/>
        <a:p>
          <a:endParaRPr lang="es-ES"/>
        </a:p>
      </dgm:t>
    </dgm:pt>
    <dgm:pt modelId="{B33CBA44-3707-492B-AC33-9A0E6011D2AD}" type="pres">
      <dgm:prSet presAssocID="{8BC625E6-F8D1-4BC6-8CFA-368C29B45736}" presName="hierRoot2" presStyleCnt="0">
        <dgm:presLayoutVars>
          <dgm:hierBranch val="init"/>
        </dgm:presLayoutVars>
      </dgm:prSet>
      <dgm:spPr/>
    </dgm:pt>
    <dgm:pt modelId="{12A13936-705A-4D85-BAEA-50E65ECFA6ED}" type="pres">
      <dgm:prSet presAssocID="{8BC625E6-F8D1-4BC6-8CFA-368C29B45736}" presName="rootComposite" presStyleCnt="0"/>
      <dgm:spPr/>
    </dgm:pt>
    <dgm:pt modelId="{DDCADBC0-A3BA-43E6-A8AA-5087D350E59B}" type="pres">
      <dgm:prSet presAssocID="{8BC625E6-F8D1-4BC6-8CFA-368C29B45736}" presName="rootText" presStyleLbl="node4" presStyleIdx="1" presStyleCnt="3" custScaleX="78578" custScaleY="75132" custLinFactNeighborX="514" custLinFactNeighborY="-11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DD18CA-4CF9-4596-987F-A08C554C86A5}" type="pres">
      <dgm:prSet presAssocID="{8BC625E6-F8D1-4BC6-8CFA-368C29B45736}" presName="rootConnector" presStyleLbl="node4" presStyleIdx="1" presStyleCnt="3"/>
      <dgm:spPr/>
      <dgm:t>
        <a:bodyPr/>
        <a:lstStyle/>
        <a:p>
          <a:endParaRPr lang="es-ES"/>
        </a:p>
      </dgm:t>
    </dgm:pt>
    <dgm:pt modelId="{FBB7030E-5BDF-43B4-BBB3-02A8B17E60F6}" type="pres">
      <dgm:prSet presAssocID="{8BC625E6-F8D1-4BC6-8CFA-368C29B45736}" presName="hierChild4" presStyleCnt="0"/>
      <dgm:spPr/>
    </dgm:pt>
    <dgm:pt modelId="{A190E9F4-F339-486E-9D59-9C1B91CCCB0E}" type="pres">
      <dgm:prSet presAssocID="{8BC625E6-F8D1-4BC6-8CFA-368C29B45736}" presName="hierChild5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578" custScaleY="67591" custLinFactNeighborX="536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578" custScaleY="80055" custLinFactNeighborX="536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5D2C9D0A-22B3-4645-9D7F-371C7FA4AC36}" type="pres">
      <dgm:prSet presAssocID="{F1351A6B-620D-425D-8934-8AAF21A67F8D}" presName="Name35" presStyleLbl="parChTrans1D4" presStyleIdx="2" presStyleCnt="3"/>
      <dgm:spPr/>
      <dgm:t>
        <a:bodyPr/>
        <a:lstStyle/>
        <a:p>
          <a:endParaRPr lang="es-ES"/>
        </a:p>
      </dgm:t>
    </dgm:pt>
    <dgm:pt modelId="{C3BA16A0-B3BA-48EB-B4C7-4526CCA3546F}" type="pres">
      <dgm:prSet presAssocID="{957BDE88-3ACC-4C5C-8E8D-EFEEBEC22672}" presName="hierRoot2" presStyleCnt="0">
        <dgm:presLayoutVars>
          <dgm:hierBranch val="init"/>
        </dgm:presLayoutVars>
      </dgm:prSet>
      <dgm:spPr/>
    </dgm:pt>
    <dgm:pt modelId="{8459F34F-7346-41F4-814F-D2764D95AD44}" type="pres">
      <dgm:prSet presAssocID="{957BDE88-3ACC-4C5C-8E8D-EFEEBEC22672}" presName="rootComposite" presStyleCnt="0"/>
      <dgm:spPr/>
    </dgm:pt>
    <dgm:pt modelId="{B46AD5AF-5524-49EA-9F53-8830E955296B}" type="pres">
      <dgm:prSet presAssocID="{957BDE88-3ACC-4C5C-8E8D-EFEEBEC22672}" presName="rootText" presStyleLbl="node4" presStyleIdx="2" presStyleCnt="3" custScaleX="78578" custScaleY="79739" custLinFactNeighborX="536" custLinFactNeighborY="-185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A31A53-F022-423E-B4A7-1D42E27F30C8}" type="pres">
      <dgm:prSet presAssocID="{957BDE88-3ACC-4C5C-8E8D-EFEEBEC22672}" presName="rootConnector" presStyleLbl="node4" presStyleIdx="2" presStyleCnt="3"/>
      <dgm:spPr/>
      <dgm:t>
        <a:bodyPr/>
        <a:lstStyle/>
        <a:p>
          <a:endParaRPr lang="es-ES"/>
        </a:p>
      </dgm:t>
    </dgm:pt>
    <dgm:pt modelId="{F8B68CA9-BFEE-4C2C-9DFE-65E22FC1291B}" type="pres">
      <dgm:prSet presAssocID="{957BDE88-3ACC-4C5C-8E8D-EFEEBEC22672}" presName="hierChild4" presStyleCnt="0"/>
      <dgm:spPr/>
    </dgm:pt>
    <dgm:pt modelId="{39F2ED78-8C7B-43C7-91EB-71396B9E1533}" type="pres">
      <dgm:prSet presAssocID="{957BDE88-3ACC-4C5C-8E8D-EFEEBEC22672}" presName="hierChild5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D95C591F-5556-4DA7-B7D2-8E1B7DAFA03E}" srcId="{9385C2FE-A560-487B-8030-F8A3E27B001D}" destId="{957BDE88-3ACC-4C5C-8E8D-EFEEBEC22672}" srcOrd="0" destOrd="0" parTransId="{F1351A6B-620D-425D-8934-8AAF21A67F8D}" sibTransId="{697C643E-A59B-46BD-BFE5-4684103B1FFA}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419B9D54-8205-4686-84F7-4C70C46F1BF9}" type="presOf" srcId="{F1351A6B-620D-425D-8934-8AAF21A67F8D}" destId="{5D2C9D0A-22B3-4645-9D7F-371C7FA4AC36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13DA3FBA-6E7D-4323-99C5-A717F44C0532}" type="presOf" srcId="{617B7CA6-CC5D-4D08-8664-9A85A2FC3CCD}" destId="{9BAD79A7-2A75-4D26-B1D1-6F74DE6AC26F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B03A276B-C2A9-429A-878C-181C49EA834D}" type="presOf" srcId="{8BC625E6-F8D1-4BC6-8CFA-368C29B45736}" destId="{DDCADBC0-A3BA-43E6-A8AA-5087D350E59B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681348E-5DE0-4C99-85D8-35ED898E7AC6}" type="presOf" srcId="{957BDE88-3ACC-4C5C-8E8D-EFEEBEC22672}" destId="{B46AD5AF-5524-49EA-9F53-8830E955296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827C230E-DCC3-497D-9489-6956EF2A971B}" srcId="{ECAA0E70-EBCB-4CC0-9D9E-C440DD728500}" destId="{8BC625E6-F8D1-4BC6-8CFA-368C29B45736}" srcOrd="0" destOrd="0" parTransId="{617B7CA6-CC5D-4D08-8664-9A85A2FC3CCD}" sibTransId="{9DDC5254-8FE4-4FEB-9BBB-BECB4B3E72DA}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864683-963E-4491-8707-6DF4A58C9B7B}" type="presOf" srcId="{8BC625E6-F8D1-4BC6-8CFA-368C29B45736}" destId="{3FDD18CA-4CF9-4596-987F-A08C554C86A5}" srcOrd="1" destOrd="0" presId="urn:microsoft.com/office/officeart/2005/8/layout/orgChart1"/>
    <dgm:cxn modelId="{32BBE14F-409E-4D4B-82E2-0C13493E67AF}" type="presOf" srcId="{957BDE88-3ACC-4C5C-8E8D-EFEEBEC22672}" destId="{6CA31A53-F022-423E-B4A7-1D42E27F30C8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6BC5061B-B751-4BB4-AAD2-44EA563DA68A}" type="presParOf" srcId="{A05E02E8-6A25-4A3D-BDD5-EDD99880047D}" destId="{9BAD79A7-2A75-4D26-B1D1-6F74DE6AC26F}" srcOrd="0" destOrd="0" presId="urn:microsoft.com/office/officeart/2005/8/layout/orgChart1"/>
    <dgm:cxn modelId="{B5857965-F44E-4142-835E-AF4185F1F7F1}" type="presParOf" srcId="{A05E02E8-6A25-4A3D-BDD5-EDD99880047D}" destId="{B33CBA44-3707-492B-AC33-9A0E6011D2AD}" srcOrd="1" destOrd="0" presId="urn:microsoft.com/office/officeart/2005/8/layout/orgChart1"/>
    <dgm:cxn modelId="{88BF06FB-575D-4110-B11D-D260659B6BB8}" type="presParOf" srcId="{B33CBA44-3707-492B-AC33-9A0E6011D2AD}" destId="{12A13936-705A-4D85-BAEA-50E65ECFA6ED}" srcOrd="0" destOrd="0" presId="urn:microsoft.com/office/officeart/2005/8/layout/orgChart1"/>
    <dgm:cxn modelId="{42C07D8C-CF2D-4F6C-8700-BCFD3AA521D2}" type="presParOf" srcId="{12A13936-705A-4D85-BAEA-50E65ECFA6ED}" destId="{DDCADBC0-A3BA-43E6-A8AA-5087D350E59B}" srcOrd="0" destOrd="0" presId="urn:microsoft.com/office/officeart/2005/8/layout/orgChart1"/>
    <dgm:cxn modelId="{91D9D0E9-0A3E-4DF9-A849-07068193A201}" type="presParOf" srcId="{12A13936-705A-4D85-BAEA-50E65ECFA6ED}" destId="{3FDD18CA-4CF9-4596-987F-A08C554C86A5}" srcOrd="1" destOrd="0" presId="urn:microsoft.com/office/officeart/2005/8/layout/orgChart1"/>
    <dgm:cxn modelId="{888FABE3-9435-4D85-969E-B26A7C8C91A2}" type="presParOf" srcId="{B33CBA44-3707-492B-AC33-9A0E6011D2AD}" destId="{FBB7030E-5BDF-43B4-BBB3-02A8B17E60F6}" srcOrd="1" destOrd="0" presId="urn:microsoft.com/office/officeart/2005/8/layout/orgChart1"/>
    <dgm:cxn modelId="{C392EEFE-1291-4F57-84FB-F2720327C3FD}" type="presParOf" srcId="{B33CBA44-3707-492B-AC33-9A0E6011D2AD}" destId="{A190E9F4-F339-486E-9D59-9C1B91CCCB0E}" srcOrd="2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C9A5348C-D3DE-46C6-811A-741006810682}" type="presParOf" srcId="{DE0EA298-6874-4B2C-B695-85882F5D68BE}" destId="{5D2C9D0A-22B3-4645-9D7F-371C7FA4AC36}" srcOrd="0" destOrd="0" presId="urn:microsoft.com/office/officeart/2005/8/layout/orgChart1"/>
    <dgm:cxn modelId="{8CE9ECAF-B5C3-4992-92C5-7BE51FF39DCC}" type="presParOf" srcId="{DE0EA298-6874-4B2C-B695-85882F5D68BE}" destId="{C3BA16A0-B3BA-48EB-B4C7-4526CCA3546F}" srcOrd="1" destOrd="0" presId="urn:microsoft.com/office/officeart/2005/8/layout/orgChart1"/>
    <dgm:cxn modelId="{0BBE629F-9670-4E48-95FB-0ED3E11FC4FB}" type="presParOf" srcId="{C3BA16A0-B3BA-48EB-B4C7-4526CCA3546F}" destId="{8459F34F-7346-41F4-814F-D2764D95AD44}" srcOrd="0" destOrd="0" presId="urn:microsoft.com/office/officeart/2005/8/layout/orgChart1"/>
    <dgm:cxn modelId="{FA1B6205-67EB-4B85-91B5-1A2A70844D2E}" type="presParOf" srcId="{8459F34F-7346-41F4-814F-D2764D95AD44}" destId="{B46AD5AF-5524-49EA-9F53-8830E955296B}" srcOrd="0" destOrd="0" presId="urn:microsoft.com/office/officeart/2005/8/layout/orgChart1"/>
    <dgm:cxn modelId="{DE780CA4-277A-4339-BCE7-BB0C8F8D1F05}" type="presParOf" srcId="{8459F34F-7346-41F4-814F-D2764D95AD44}" destId="{6CA31A53-F022-423E-B4A7-1D42E27F30C8}" srcOrd="1" destOrd="0" presId="urn:microsoft.com/office/officeart/2005/8/layout/orgChart1"/>
    <dgm:cxn modelId="{59722D8C-F931-489C-A02D-9E22A4512517}" type="presParOf" srcId="{C3BA16A0-B3BA-48EB-B4C7-4526CCA3546F}" destId="{F8B68CA9-BFEE-4C2C-9DFE-65E22FC1291B}" srcOrd="1" destOrd="0" presId="urn:microsoft.com/office/officeart/2005/8/layout/orgChart1"/>
    <dgm:cxn modelId="{22A51B22-11B3-416A-B529-E09314A5FEA7}" type="presParOf" srcId="{C3BA16A0-B3BA-48EB-B4C7-4526CCA3546F}" destId="{39F2ED78-8C7B-43C7-91EB-71396B9E1533}" srcOrd="2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48724" custScaleY="171507" custLinFactNeighborX="-252" custLinFactNeighborY="-7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2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240685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</a:t>
          </a:r>
          <a:r>
            <a:rPr lang="es-ES" altLang="es-MX" sz="1200" b="0" i="0" u="none" dirty="0" smtClean="0"/>
            <a:t>México</a:t>
          </a: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 smtClean="0"/>
            <a:t>Área de 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</a:t>
          </a:r>
          <a:r>
            <a:rPr lang="es-MX" altLang="es-MX" sz="1200" b="0" i="0" u="none" dirty="0" smtClean="0"/>
            <a:t>Radio</a:t>
          </a: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</a:t>
          </a:r>
          <a:r>
            <a:rPr lang="es-MX" altLang="es-MX" sz="1200" b="0" i="0" u="none" dirty="0" smtClean="0"/>
            <a:t>Central</a:t>
          </a: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X="-2013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1" custScaleX="108598" custScaleY="110183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 custLinFactNeighborX="-20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Análisis</a:t>
          </a:r>
        </a:p>
        <a:p>
          <a:r>
            <a:rPr lang="es-MX" sz="1200" b="0" i="0" u="none" dirty="0"/>
            <a:t>240687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</a:t>
          </a:r>
          <a:r>
            <a:rPr lang="es-MX" sz="1200" b="0" i="0" u="none" dirty="0" smtClean="0"/>
            <a:t>Monitoreo</a:t>
          </a: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Supervisor(a) </a:t>
          </a:r>
          <a:r>
            <a:rPr lang="es-MX" sz="1200" dirty="0"/>
            <a:t>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Analistas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541706F-6E90-4E49-9234-F2BD0CBBED9B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3" presStyleIdx="0" presStyleCnt="2" custScaleX="182183" custScaleY="246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3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6266C55E-FC81-4E91-A489-9EC8E993875B}" type="pres">
      <dgm:prSet presAssocID="{8D4E98C5-CBB4-4045-ACCB-2939104E92C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2" presStyleIdx="1" presStyleCnt="2" custScaleX="156754" custScaleY="63938" custLinFactNeighborY="16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3" presStyleIdx="1" presStyleCnt="2" custScaleX="182183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3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D8938304-282B-4487-8F4E-BEBA327BDC1E}" type="presOf" srcId="{25955524-CA34-440D-A8C0-00E5FEA9617D}" destId="{A59235C8-787C-4155-AEED-313AE3F5C81E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39D0E7-F839-4162-8F6E-4699507E5100}" type="presOf" srcId="{07ABDD85-4F29-458E-B99C-5B58C92C623B}" destId="{F194F1CB-6789-45ED-BDB7-27855CE2A8DC}" srcOrd="1" destOrd="0" presId="urn:microsoft.com/office/officeart/2005/8/layout/orgChart1"/>
    <dgm:cxn modelId="{15080B0A-C317-4188-A964-83AEE3D2E7E4}" type="presOf" srcId="{56B6F5BC-8B2C-4825-AAED-C8646154D67C}" destId="{E541706F-6E90-4E49-9234-F2BD0CBBED9B}" srcOrd="0" destOrd="0" presId="urn:microsoft.com/office/officeart/2005/8/layout/orgChart1"/>
    <dgm:cxn modelId="{8A4E66F9-F0FD-41BC-B398-99B920829729}" type="presOf" srcId="{8D4E98C5-CBB4-4045-ACCB-2939104E92C4}" destId="{6266C55E-FC81-4E91-A489-9EC8E993875B}" srcOrd="0" destOrd="0" presId="urn:microsoft.com/office/officeart/2005/8/layout/orgChart1"/>
    <dgm:cxn modelId="{C1155679-B83B-48B8-BD4B-9873DEAD4B46}" srcId="{9DEA55C1-E59C-4B5B-90DC-1D0B54C2B20C}" destId="{0AFE6006-1336-4CA3-9404-9AE565503565}" srcOrd="1" destOrd="0" parTransId="{8D4E98C5-CBB4-4045-ACCB-2939104E92C4}" sibTransId="{2B9866C5-471B-4A52-93D2-CCD6838483D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7EE5F48-5E91-4D6F-90C9-ACF02839B95B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53AB9BE-A577-434C-BBC8-C3752048DACA}" type="presOf" srcId="{25955524-CA34-440D-A8C0-00E5FEA9617D}" destId="{3FEAF27D-2B0A-4E9E-B5D2-D30AFBB49024}" srcOrd="1" destOrd="0" presId="urn:microsoft.com/office/officeart/2005/8/layout/orgChart1"/>
    <dgm:cxn modelId="{0B503819-DE7F-410D-9458-8CB2E59D9DC4}" type="presOf" srcId="{992D2072-3390-4094-B645-C531B71505AE}" destId="{A237E838-D549-4265-AC36-E2569F4B1A6F}" srcOrd="0" destOrd="0" presId="urn:microsoft.com/office/officeart/2005/8/layout/orgChart1"/>
    <dgm:cxn modelId="{4C52D85D-0903-44C8-AFC3-B89E7603D14A}" type="presOf" srcId="{BA198FE4-D29D-424A-B112-37F5192AD33C}" destId="{F2882D1C-F65C-41E4-82E5-22924839F07C}" srcOrd="0" destOrd="0" presId="urn:microsoft.com/office/officeart/2005/8/layout/orgChart1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78CC2A33-A52E-48DD-9A36-B6290EF8A839}" type="presOf" srcId="{07ABDD85-4F29-458E-B99C-5B58C92C623B}" destId="{248D610E-5572-4FC7-B989-4A9937C20A80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101F745-1DA2-481A-9178-B2AAB1481BC0}" type="presOf" srcId="{0AFE6006-1336-4CA3-9404-9AE565503565}" destId="{2E14FAB5-3778-4E3A-BD6A-455D8E7CCED0}" srcOrd="0" destOrd="0" presId="urn:microsoft.com/office/officeart/2005/8/layout/orgChart1"/>
    <dgm:cxn modelId="{D2AF55F9-5789-496D-BBE2-6AD587DE59E4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C4129C2-0172-4FCC-8815-DE526CE75472}" type="presOf" srcId="{0AFE6006-1336-4CA3-9404-9AE565503565}" destId="{C4356A1C-A4B0-4280-9A9F-1331CD1620F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81D53FA-4261-4657-96B5-F039086BACB4}" type="presParOf" srcId="{05E8A0F8-8F4A-4D16-B455-9B21EE5D83FA}" destId="{E541706F-6E90-4E49-9234-F2BD0CBBED9B}" srcOrd="0" destOrd="0" presId="urn:microsoft.com/office/officeart/2005/8/layout/orgChart1"/>
    <dgm:cxn modelId="{1CFA8EF6-4D9C-425C-BF76-DA12F11417E5}" type="presParOf" srcId="{05E8A0F8-8F4A-4D16-B455-9B21EE5D83FA}" destId="{002145EF-C9E7-49D1-A70B-70E0775B1397}" srcOrd="1" destOrd="0" presId="urn:microsoft.com/office/officeart/2005/8/layout/orgChart1"/>
    <dgm:cxn modelId="{C55F0C26-CD74-40AB-9C05-2793E5C9346D}" type="presParOf" srcId="{002145EF-C9E7-49D1-A70B-70E0775B1397}" destId="{95A3FD11-B2DC-40D0-8CD7-563EE415F158}" srcOrd="0" destOrd="0" presId="urn:microsoft.com/office/officeart/2005/8/layout/orgChart1"/>
    <dgm:cxn modelId="{0AA2984D-502F-4806-BE9D-C5A1C3B7DFC6}" type="presParOf" srcId="{95A3FD11-B2DC-40D0-8CD7-563EE415F158}" destId="{A72CDAEB-77F3-4602-8D7C-ED4C7274390F}" srcOrd="0" destOrd="0" presId="urn:microsoft.com/office/officeart/2005/8/layout/orgChart1"/>
    <dgm:cxn modelId="{73414582-5097-4B18-A424-B83DB8B025AC}" type="presParOf" srcId="{95A3FD11-B2DC-40D0-8CD7-563EE415F158}" destId="{C141F865-9D98-4198-BA74-B9BA30075993}" srcOrd="1" destOrd="0" presId="urn:microsoft.com/office/officeart/2005/8/layout/orgChart1"/>
    <dgm:cxn modelId="{1B7EF68A-CD29-42EA-A760-179242F5BBD8}" type="presParOf" srcId="{002145EF-C9E7-49D1-A70B-70E0775B1397}" destId="{CBE6C6D9-4FC0-4BA2-BFAB-4DE7F3371A7E}" srcOrd="1" destOrd="0" presId="urn:microsoft.com/office/officeart/2005/8/layout/orgChart1"/>
    <dgm:cxn modelId="{AC69C368-58E4-4F65-8AAF-34AB35BB2334}" type="presParOf" srcId="{CBE6C6D9-4FC0-4BA2-BFAB-4DE7F3371A7E}" destId="{A237E838-D549-4265-AC36-E2569F4B1A6F}" srcOrd="0" destOrd="0" presId="urn:microsoft.com/office/officeart/2005/8/layout/orgChart1"/>
    <dgm:cxn modelId="{02C6B320-6A97-4752-B4CC-E3EA76B83573}" type="presParOf" srcId="{CBE6C6D9-4FC0-4BA2-BFAB-4DE7F3371A7E}" destId="{A09468F5-837F-4365-A578-A7879387AF5A}" srcOrd="1" destOrd="0" presId="urn:microsoft.com/office/officeart/2005/8/layout/orgChart1"/>
    <dgm:cxn modelId="{92902311-050F-42A0-93C8-C354370722C0}" type="presParOf" srcId="{A09468F5-837F-4365-A578-A7879387AF5A}" destId="{95955A4A-C7C5-4D37-9A61-F7AA1BC069C9}" srcOrd="0" destOrd="0" presId="urn:microsoft.com/office/officeart/2005/8/layout/orgChart1"/>
    <dgm:cxn modelId="{E9C6E883-D302-4757-8145-445A238B30CA}" type="presParOf" srcId="{95955A4A-C7C5-4D37-9A61-F7AA1BC069C9}" destId="{A59235C8-787C-4155-AEED-313AE3F5C81E}" srcOrd="0" destOrd="0" presId="urn:microsoft.com/office/officeart/2005/8/layout/orgChart1"/>
    <dgm:cxn modelId="{BCBE108B-FDF4-459B-9F27-B164E42D4550}" type="presParOf" srcId="{95955A4A-C7C5-4D37-9A61-F7AA1BC069C9}" destId="{3FEAF27D-2B0A-4E9E-B5D2-D30AFBB49024}" srcOrd="1" destOrd="0" presId="urn:microsoft.com/office/officeart/2005/8/layout/orgChart1"/>
    <dgm:cxn modelId="{F9E99943-3F60-4E1C-AC51-CC550F2D0269}" type="presParOf" srcId="{A09468F5-837F-4365-A578-A7879387AF5A}" destId="{751DD853-B74A-4AAA-B640-CD29AEFA659D}" srcOrd="1" destOrd="0" presId="urn:microsoft.com/office/officeart/2005/8/layout/orgChart1"/>
    <dgm:cxn modelId="{94DC97F1-70FF-4A7D-8F8B-28A28F62FB40}" type="presParOf" srcId="{A09468F5-837F-4365-A578-A7879387AF5A}" destId="{188DA29F-724A-4E24-9760-BA5EFE1ED119}" srcOrd="2" destOrd="0" presId="urn:microsoft.com/office/officeart/2005/8/layout/orgChart1"/>
    <dgm:cxn modelId="{46410784-994B-4F0B-AB40-CBE70B7426BC}" type="presParOf" srcId="{002145EF-C9E7-49D1-A70B-70E0775B1397}" destId="{77E41FCD-7301-4CAD-899D-7C5520BBE1C0}" srcOrd="2" destOrd="0" presId="urn:microsoft.com/office/officeart/2005/8/layout/orgChart1"/>
    <dgm:cxn modelId="{BBDB2084-C60B-491B-A1DE-1C1A8A828933}" type="presParOf" srcId="{05E8A0F8-8F4A-4D16-B455-9B21EE5D83FA}" destId="{6266C55E-FC81-4E91-A489-9EC8E993875B}" srcOrd="2" destOrd="0" presId="urn:microsoft.com/office/officeart/2005/8/layout/orgChart1"/>
    <dgm:cxn modelId="{E2E907A3-BF86-4DD4-9595-31131D2BD511}" type="presParOf" srcId="{05E8A0F8-8F4A-4D16-B455-9B21EE5D83FA}" destId="{24B9EE15-7603-4E33-A646-0F43863CC074}" srcOrd="3" destOrd="0" presId="urn:microsoft.com/office/officeart/2005/8/layout/orgChart1"/>
    <dgm:cxn modelId="{491DCDED-EA18-48CD-8800-FEB5AC548D95}" type="presParOf" srcId="{24B9EE15-7603-4E33-A646-0F43863CC074}" destId="{F98F7BEA-5C57-46CC-BA09-2A53ED53EF01}" srcOrd="0" destOrd="0" presId="urn:microsoft.com/office/officeart/2005/8/layout/orgChart1"/>
    <dgm:cxn modelId="{331CB644-C108-4FF2-8265-4AB995974042}" type="presParOf" srcId="{F98F7BEA-5C57-46CC-BA09-2A53ED53EF01}" destId="{2E14FAB5-3778-4E3A-BD6A-455D8E7CCED0}" srcOrd="0" destOrd="0" presId="urn:microsoft.com/office/officeart/2005/8/layout/orgChart1"/>
    <dgm:cxn modelId="{8D0ECBB2-6955-44AE-8C30-40FD91B86461}" type="presParOf" srcId="{F98F7BEA-5C57-46CC-BA09-2A53ED53EF01}" destId="{C4356A1C-A4B0-4280-9A9F-1331CD1620FC}" srcOrd="1" destOrd="0" presId="urn:microsoft.com/office/officeart/2005/8/layout/orgChart1"/>
    <dgm:cxn modelId="{CC4F1FF5-A008-4B0F-B889-28A8035F257B}" type="presParOf" srcId="{24B9EE15-7603-4E33-A646-0F43863CC074}" destId="{506229A9-43F4-4A78-B417-5908C7D7B296}" srcOrd="1" destOrd="0" presId="urn:microsoft.com/office/officeart/2005/8/layout/orgChart1"/>
    <dgm:cxn modelId="{9429F5E3-87B2-42BB-8E86-855A85C20DC9}" type="presParOf" srcId="{506229A9-43F4-4A78-B417-5908C7D7B296}" destId="{F2882D1C-F65C-41E4-82E5-22924839F07C}" srcOrd="0" destOrd="0" presId="urn:microsoft.com/office/officeart/2005/8/layout/orgChart1"/>
    <dgm:cxn modelId="{479078D0-C737-468E-80F8-6543978B4CEA}" type="presParOf" srcId="{506229A9-43F4-4A78-B417-5908C7D7B296}" destId="{B4DAB6AD-2DF4-47CA-AB2D-EEE8FAED3428}" srcOrd="1" destOrd="0" presId="urn:microsoft.com/office/officeart/2005/8/layout/orgChart1"/>
    <dgm:cxn modelId="{18016D7F-1F70-426D-90D3-D8AB2B38F6F9}" type="presParOf" srcId="{B4DAB6AD-2DF4-47CA-AB2D-EEE8FAED3428}" destId="{BEE76515-2B5A-4E46-AF3C-10198C8BFC5A}" srcOrd="0" destOrd="0" presId="urn:microsoft.com/office/officeart/2005/8/layout/orgChart1"/>
    <dgm:cxn modelId="{1C24B920-7C0D-4C43-9FFD-C9BD7EDD12D8}" type="presParOf" srcId="{BEE76515-2B5A-4E46-AF3C-10198C8BFC5A}" destId="{248D610E-5572-4FC7-B989-4A9937C20A80}" srcOrd="0" destOrd="0" presId="urn:microsoft.com/office/officeart/2005/8/layout/orgChart1"/>
    <dgm:cxn modelId="{C96C9FAB-52D1-4C3F-BB4B-99BFEFB9EB9F}" type="presParOf" srcId="{BEE76515-2B5A-4E46-AF3C-10198C8BFC5A}" destId="{F194F1CB-6789-45ED-BDB7-27855CE2A8DC}" srcOrd="1" destOrd="0" presId="urn:microsoft.com/office/officeart/2005/8/layout/orgChart1"/>
    <dgm:cxn modelId="{28856939-B85F-45B3-BC32-6B76ABB9F13D}" type="presParOf" srcId="{B4DAB6AD-2DF4-47CA-AB2D-EEE8FAED3428}" destId="{FA2771F7-F626-467C-8755-0CE1A85C0F5F}" srcOrd="1" destOrd="0" presId="urn:microsoft.com/office/officeart/2005/8/layout/orgChart1"/>
    <dgm:cxn modelId="{54F1263F-F213-44DF-8BEA-E8941ACDEB06}" type="presParOf" srcId="{B4DAB6AD-2DF4-47CA-AB2D-EEE8FAED3428}" destId="{83DA816C-F20B-4AE6-9EE0-0B2319DB4A90}" srcOrd="2" destOrd="0" presId="urn:microsoft.com/office/officeart/2005/8/layout/orgChart1"/>
    <dgm:cxn modelId="{B117986A-91D5-4349-B7CF-46F653CD40F8}" type="presParOf" srcId="{24B9EE15-7603-4E33-A646-0F43863CC074}" destId="{7AE6B48B-8849-43DB-99C9-FDEEF4F8AF8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Academia, Formación y Especialización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Académico(a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>
              <a:latin typeface="+mn-lt"/>
            </a:rPr>
            <a:t>Jefe(a)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</a:t>
          </a:r>
          <a:endParaRPr lang="es-MX" sz="1200" dirty="0" smtClean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2469F668-BF5F-44E0-8071-091EB21A696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 smtClean="0"/>
            <a:t>Coordinador(a) 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455DDC66-CDA5-4DA5-958B-2E7B2F86D568}" type="parTrans" cxnId="{689C22BD-D002-4744-9907-0D34812A3499}">
      <dgm:prSet/>
      <dgm:spPr/>
      <dgm:t>
        <a:bodyPr/>
        <a:lstStyle/>
        <a:p>
          <a:endParaRPr lang="es-ES"/>
        </a:p>
      </dgm:t>
    </dgm:pt>
    <dgm:pt modelId="{66E30F0B-EECA-435C-BFA2-8B076E8AD56F}" type="sibTrans" cxnId="{689C22BD-D002-4744-9907-0D34812A349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13FA01E4-C180-4F81-AA5E-5C823B19EA8E}" type="pres">
      <dgm:prSet presAssocID="{455DDC66-CDA5-4DA5-958B-2E7B2F86D568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CCF4D13-9473-429E-A745-0C2D52EB5ADF}" type="pres">
      <dgm:prSet presAssocID="{2469F668-BF5F-44E0-8071-091EB21A696A}" presName="hierRoot2" presStyleCnt="0">
        <dgm:presLayoutVars>
          <dgm:hierBranch val="init"/>
        </dgm:presLayoutVars>
      </dgm:prSet>
      <dgm:spPr/>
    </dgm:pt>
    <dgm:pt modelId="{2E674687-D47B-4608-AA99-795CE4E72400}" type="pres">
      <dgm:prSet presAssocID="{2469F668-BF5F-44E0-8071-091EB21A696A}" presName="rootComposite" presStyleCnt="0"/>
      <dgm:spPr/>
    </dgm:pt>
    <dgm:pt modelId="{CEB600CC-8CDF-4538-AD24-93CBED5B906A}" type="pres">
      <dgm:prSet presAssocID="{2469F668-BF5F-44E0-8071-091EB21A696A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0BEE9-1299-4E3C-8C67-BE3A2C9D28DD}" type="pres">
      <dgm:prSet presAssocID="{2469F668-BF5F-44E0-8071-091EB21A696A}" presName="rootConnector" presStyleLbl="node2" presStyleIdx="2" presStyleCnt="3"/>
      <dgm:spPr/>
      <dgm:t>
        <a:bodyPr/>
        <a:lstStyle/>
        <a:p>
          <a:endParaRPr lang="es-ES"/>
        </a:p>
      </dgm:t>
    </dgm:pt>
    <dgm:pt modelId="{CDBF62AA-74DC-4961-85FA-CA09258B9949}" type="pres">
      <dgm:prSet presAssocID="{2469F668-BF5F-44E0-8071-091EB21A696A}" presName="hierChild4" presStyleCnt="0"/>
      <dgm:spPr/>
    </dgm:pt>
    <dgm:pt modelId="{FA5E35B1-538E-46A8-ACB1-0F6CA778FD50}" type="pres">
      <dgm:prSet presAssocID="{2469F668-BF5F-44E0-8071-091EB21A696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2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</dgm:ptLst>
  <dgm:cxnLst>
    <dgm:cxn modelId="{742D37DD-12A1-43CB-9043-50E14369379D}" srcId="{9DEA55C1-E59C-4B5B-90DC-1D0B54C2B20C}" destId="{28191113-42DB-4890-A092-157D582761A1}" srcOrd="1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A2CA5E5-CD89-4F9C-923F-1FE8B45AC427}" type="presOf" srcId="{2469F668-BF5F-44E0-8071-091EB21A696A}" destId="{CEB600CC-8CDF-4538-AD24-93CBED5B906A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615C2A-BA79-498B-89E0-7F4AB0E24353}" type="presOf" srcId="{2469F668-BF5F-44E0-8071-091EB21A696A}" destId="{8B40BEE9-1299-4E3C-8C67-BE3A2C9D28DD}" srcOrd="1" destOrd="0" presId="urn:microsoft.com/office/officeart/2005/8/layout/orgChart1"/>
    <dgm:cxn modelId="{689C22BD-D002-4744-9907-0D34812A3499}" srcId="{9DEA55C1-E59C-4B5B-90DC-1D0B54C2B20C}" destId="{2469F668-BF5F-44E0-8071-091EB21A696A}" srcOrd="2" destOrd="0" parTransId="{455DDC66-CDA5-4DA5-958B-2E7B2F86D568}" sibTransId="{66E30F0B-EECA-435C-BFA2-8B076E8AD56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A7A168C5-9E2F-4615-ADA8-F3ACFCB9874B}" type="presOf" srcId="{455DDC66-CDA5-4DA5-958B-2E7B2F86D568}" destId="{13FA01E4-C180-4F81-AA5E-5C823B19EA8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1194216D-099E-4FA6-A940-63261574C486}" type="presParOf" srcId="{05E8A0F8-8F4A-4D16-B455-9B21EE5D83FA}" destId="{13FA01E4-C180-4F81-AA5E-5C823B19EA8E}" srcOrd="4" destOrd="0" presId="urn:microsoft.com/office/officeart/2005/8/layout/orgChart1"/>
    <dgm:cxn modelId="{7F699705-AD5B-49B1-B351-041524D85D9F}" type="presParOf" srcId="{05E8A0F8-8F4A-4D16-B455-9B21EE5D83FA}" destId="{6CCF4D13-9473-429E-A745-0C2D52EB5ADF}" srcOrd="5" destOrd="0" presId="urn:microsoft.com/office/officeart/2005/8/layout/orgChart1"/>
    <dgm:cxn modelId="{6C7DECB9-D5B5-44E4-895B-1A57B8D6B1B9}" type="presParOf" srcId="{6CCF4D13-9473-429E-A745-0C2D52EB5ADF}" destId="{2E674687-D47B-4608-AA99-795CE4E72400}" srcOrd="0" destOrd="0" presId="urn:microsoft.com/office/officeart/2005/8/layout/orgChart1"/>
    <dgm:cxn modelId="{4F24A781-B3E9-48C2-8A5E-5D024284B7F2}" type="presParOf" srcId="{2E674687-D47B-4608-AA99-795CE4E72400}" destId="{CEB600CC-8CDF-4538-AD24-93CBED5B906A}" srcOrd="0" destOrd="0" presId="urn:microsoft.com/office/officeart/2005/8/layout/orgChart1"/>
    <dgm:cxn modelId="{CF417995-09EA-4341-A140-EBB451E7CD34}" type="presParOf" srcId="{2E674687-D47B-4608-AA99-795CE4E72400}" destId="{8B40BEE9-1299-4E3C-8C67-BE3A2C9D28DD}" srcOrd="1" destOrd="0" presId="urn:microsoft.com/office/officeart/2005/8/layout/orgChart1"/>
    <dgm:cxn modelId="{F1369286-42DC-4AB4-B012-272B853E9AB9}" type="presParOf" srcId="{6CCF4D13-9473-429E-A745-0C2D52EB5ADF}" destId="{CDBF62AA-74DC-4961-85FA-CA09258B9949}" srcOrd="1" destOrd="0" presId="urn:microsoft.com/office/officeart/2005/8/layout/orgChart1"/>
    <dgm:cxn modelId="{9CA86BF2-A33F-4BEE-9E28-F3798B546769}" type="presParOf" srcId="{6CCF4D13-9473-429E-A745-0C2D52EB5ADF}" destId="{FA5E35B1-538E-46A8-ACB1-0F6CA778FD5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Auxiliar</a:t>
          </a:r>
          <a:endParaRPr lang="es-MX" altLang="es-MX" sz="1200" b="0" i="0" u="none" dirty="0" smtClean="0"/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/>
            <a:t>Coordinador(a) Académico(a)</a:t>
          </a:r>
          <a:endParaRPr lang="es-ES" sz="1200" dirty="0"/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</a:t>
          </a:r>
          <a:r>
            <a:rPr lang="es-MX" altLang="es-MX" sz="1200" b="0" i="0" u="none" dirty="0" smtClean="0"/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b="0" i="0" u="none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Instructor(a)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 smtClean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2" custScaleX="83667" custScaleY="92344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/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40911" custScaleY="35115" custLinFactNeighborY="4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849840C-6363-4D90-9C8D-2F3330547122}" type="pres">
      <dgm:prSet presAssocID="{614F9FE7-3451-432A-9C09-5151D91A81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0" presStyleCnt="1" custScaleX="221795" custScaleY="302504" custLinFactNeighborX="403" custLinFactNeighborY="-10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F9C4AE95-CAB5-4BE7-BE4A-376CEB22E295}" type="presOf" srcId="{5E40DAF7-6325-4F0B-A198-035E8F918F13}" destId="{816388C1-1829-4AF6-AA93-01C2F3750ED9}" srcOrd="1" destOrd="0" presId="urn:microsoft.com/office/officeart/2005/8/layout/orgChart1"/>
    <dgm:cxn modelId="{B72634BA-1DD1-404F-8D4A-B12B1C08CBA8}" type="presOf" srcId="{5E40DAF7-6325-4F0B-A198-035E8F918F13}" destId="{5665A267-FAE5-4C14-87F5-A7C47436A339}" srcOrd="0" destOrd="0" presId="urn:microsoft.com/office/officeart/2005/8/layout/orgChart1"/>
    <dgm:cxn modelId="{7580E687-0654-4192-8AB9-DA8529D0AF1D}" type="presOf" srcId="{614F9FE7-3451-432A-9C09-5151D91A810C}" destId="{0849840C-6363-4D90-9C8D-2F3330547122}" srcOrd="0" destOrd="0" presId="urn:microsoft.com/office/officeart/2005/8/layout/orgChart1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A7213B73-9DBD-49ED-A9F4-7370C438B0E3}" srcId="{9DEA55C1-E59C-4B5B-90DC-1D0B54C2B20C}" destId="{5E40DAF7-6325-4F0B-A198-035E8F918F13}" srcOrd="0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CA227D29-59A8-47AC-8640-B87B88831A04}" type="presParOf" srcId="{05E8A0F8-8F4A-4D16-B455-9B21EE5D83FA}" destId="{0849840C-6363-4D90-9C8D-2F3330547122}" srcOrd="0" destOrd="0" presId="urn:microsoft.com/office/officeart/2005/8/layout/orgChart1"/>
    <dgm:cxn modelId="{37D9E849-6D35-4A33-8C1B-F858D09A42B7}" type="presParOf" srcId="{05E8A0F8-8F4A-4D16-B455-9B21EE5D83FA}" destId="{7F936C53-131E-4EE8-A0A7-4B32A8608187}" srcOrd="1" destOrd="0" presId="urn:microsoft.com/office/officeart/2005/8/layout/orgChart1"/>
    <dgm:cxn modelId="{34846D0D-A0EA-4A54-A7A6-C4BB61F51CC9}" type="presParOf" srcId="{7F936C53-131E-4EE8-A0A7-4B32A8608187}" destId="{C01A81A3-AA94-445E-AB52-F145FE3F976D}" srcOrd="0" destOrd="0" presId="urn:microsoft.com/office/officeart/2005/8/layout/orgChart1"/>
    <dgm:cxn modelId="{D06389B6-2228-494F-B210-37977C75BD58}" type="presParOf" srcId="{C01A81A3-AA94-445E-AB52-F145FE3F976D}" destId="{5665A267-FAE5-4C14-87F5-A7C47436A339}" srcOrd="0" destOrd="0" presId="urn:microsoft.com/office/officeart/2005/8/layout/orgChart1"/>
    <dgm:cxn modelId="{44947F60-90F4-42A2-A7E9-8EF6FC223444}" type="presParOf" srcId="{C01A81A3-AA94-445E-AB52-F145FE3F976D}" destId="{816388C1-1829-4AF6-AA93-01C2F3750ED9}" srcOrd="1" destOrd="0" presId="urn:microsoft.com/office/officeart/2005/8/layout/orgChart1"/>
    <dgm:cxn modelId="{AAEE2EC3-93E4-4EF6-B3C5-5634322E33EA}" type="presParOf" srcId="{7F936C53-131E-4EE8-A0A7-4B32A8608187}" destId="{17B78950-BF8A-46A2-A575-8BA86A042E5E}" srcOrd="1" destOrd="0" presId="urn:microsoft.com/office/officeart/2005/8/layout/orgChart1"/>
    <dgm:cxn modelId="{E8E196AC-215E-472D-A46D-12AD13A24278}" type="presParOf" srcId="{7F936C53-131E-4EE8-A0A7-4B32A8608187}" destId="{A43F7B20-F528-47FB-A500-AB99921879F7}" srcOrd="2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Administrativo(a)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Profesional Especialista</a:t>
          </a:r>
          <a:endParaRPr lang="es-MX" sz="1200" dirty="0" smtClean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Cocineros(as</a:t>
          </a:r>
          <a:r>
            <a:rPr lang="es-MX" sz="1200" b="0" i="0" u="none" dirty="0" smtClean="0"/>
            <a:t>)</a:t>
          </a:r>
          <a:endParaRPr lang="es-MX" sz="1200" b="0" i="0" u="none" dirty="0" smtClean="0"/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 smtClean="0"/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Intendente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>
              <a:latin typeface="+mn-lt"/>
            </a:rPr>
            <a:t>Técnico(a)</a:t>
          </a: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6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6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6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6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6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6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6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6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6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6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6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6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 Administrativos(as)</a:t>
          </a:r>
          <a:br>
            <a:rPr lang="es-MX" altLang="es-MX" sz="1200" dirty="0">
              <a:latin typeface="+mn-lt"/>
            </a:rPr>
          </a:b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Auxiliares</a:t>
          </a: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547224-2D90-44F3-A39F-0F8F12CA47B9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Coordinador(a) General de la Dirección </a:t>
          </a:r>
          <a:r>
            <a:rPr lang="es-MX" altLang="es-MX" sz="1200" dirty="0" smtClean="0">
              <a:latin typeface="+mn-lt"/>
            </a:rPr>
            <a:t>Administrativa y Enlace Municipal</a:t>
          </a:r>
          <a:endParaRPr lang="es-ES" sz="1200" dirty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55398C75-B5E7-48A7-8D24-B6C1D5D4FC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dirty="0">
            <a:latin typeface="+mn-lt"/>
          </a:endParaRPr>
        </a:p>
      </dgm:t>
    </dgm:pt>
    <dgm:pt modelId="{3ABCFB31-27DE-4FAD-BA79-389DC7C40C92}" type="parTrans" cxnId="{4C9C85E6-412E-47F3-BAC0-30A7192391B5}">
      <dgm:prSet/>
      <dgm:spPr/>
      <dgm:t>
        <a:bodyPr/>
        <a:lstStyle/>
        <a:p>
          <a:endParaRPr lang="es-ES"/>
        </a:p>
      </dgm:t>
    </dgm:pt>
    <dgm:pt modelId="{D5505243-58F7-4A18-912E-E7AA38A82980}" type="sibTrans" cxnId="{4C9C85E6-412E-47F3-BAC0-30A7192391B5}">
      <dgm:prSet/>
      <dgm:spPr/>
      <dgm:t>
        <a:bodyPr/>
        <a:lstStyle/>
        <a:p>
          <a:endParaRPr lang="es-ES"/>
        </a:p>
      </dgm:t>
    </dgm:pt>
    <dgm:pt modelId="{E4858AA1-77B4-48C4-B6C7-67DCFD5F5378}">
      <dgm:prSet phldrT="[Texto]"/>
      <dgm:spPr>
        <a:solidFill>
          <a:schemeClr val="bg1"/>
        </a:solidFill>
      </dgm:spPr>
      <dgm:t>
        <a:bodyPr/>
        <a:lstStyle/>
        <a:p>
          <a:r>
            <a:rPr lang="es-MX" altLang="es-MX" dirty="0">
              <a:latin typeface="+mn-lt"/>
            </a:rPr>
            <a:t>Coordinador(a) Administrativo(a)</a:t>
          </a:r>
        </a:p>
      </dgm:t>
    </dgm:pt>
    <dgm:pt modelId="{2CAEA5AC-09A7-4479-A638-17EC5581C080}" type="parTrans" cxnId="{AD106AB8-693A-4214-B5F8-3C9CD2355A76}">
      <dgm:prSet/>
      <dgm:spPr/>
      <dgm:t>
        <a:bodyPr/>
        <a:lstStyle/>
        <a:p>
          <a:endParaRPr lang="es-ES"/>
        </a:p>
      </dgm:t>
    </dgm:pt>
    <dgm:pt modelId="{472F2619-F189-4C49-8485-3716C08525CA}" type="sibTrans" cxnId="{AD106AB8-693A-4214-B5F8-3C9CD2355A76}">
      <dgm:prSet/>
      <dgm:spPr/>
      <dgm:t>
        <a:bodyPr/>
        <a:lstStyle/>
        <a:p>
          <a:endParaRPr lang="es-ES"/>
        </a:p>
      </dgm:t>
    </dgm:pt>
    <dgm:pt modelId="{E7E9572A-5909-4559-8F0A-4749AF1BDB5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Coordinador(a) Operativo(a)</a:t>
          </a:r>
          <a:endParaRPr lang="es-ES" sz="1200" dirty="0">
            <a:latin typeface="+mn-lt"/>
          </a:endParaRPr>
        </a:p>
      </dgm:t>
    </dgm:pt>
    <dgm:pt modelId="{3C0173D0-D310-4188-BA7B-CB2FA35EC71E}" type="parTrans" cxnId="{26B975F7-F625-46CD-85D3-88DAC03B3F07}">
      <dgm:prSet/>
      <dgm:spPr/>
      <dgm:t>
        <a:bodyPr/>
        <a:lstStyle/>
        <a:p>
          <a:endParaRPr lang="es-ES"/>
        </a:p>
      </dgm:t>
    </dgm:pt>
    <dgm:pt modelId="{58ADD32E-3D61-44BE-AEC2-E2699ADA89B3}" type="sibTrans" cxnId="{26B975F7-F625-46CD-85D3-88DAC03B3F07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450194" custScaleY="516065" custLinFactY="-200000" custLinFactNeighborX="-406" custLinFactNeighborY="-26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8" custScaleX="309134" custScaleY="525623" custLinFactX="35297" custLinFactY="200000" custLinFactNeighborX="100000" custLinFactNeighborY="253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8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8" custScaleX="309134" custScaleY="525623" custLinFactX="35451" custLinFactY="200000" custLinFactNeighborX="100000" custLinFactNeighborY="257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8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8" custScaleX="309134" custScaleY="525623" custLinFactX="35297" custLinFactY="200000" custLinFactNeighborX="100000" custLinFactNeighborY="253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8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AACDBF5B-7F65-47E1-9800-A39A927065C8}" type="pres">
      <dgm:prSet presAssocID="{2CAEA5AC-09A7-4479-A638-17EC5581C080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6A5321C-EC2A-4A9C-A78B-DA1FE9A8B9D9}" type="pres">
      <dgm:prSet presAssocID="{E4858AA1-77B4-48C4-B6C7-67DCFD5F5378}" presName="hierRoot2" presStyleCnt="0">
        <dgm:presLayoutVars>
          <dgm:hierBranch val="init"/>
        </dgm:presLayoutVars>
      </dgm:prSet>
      <dgm:spPr/>
    </dgm:pt>
    <dgm:pt modelId="{FBC65482-C797-4F7B-8E2F-ACEF87E2AC47}" type="pres">
      <dgm:prSet presAssocID="{E4858AA1-77B4-48C4-B6C7-67DCFD5F5378}" presName="rootComposite" presStyleCnt="0"/>
      <dgm:spPr/>
    </dgm:pt>
    <dgm:pt modelId="{AF43A38E-5624-4E17-8D78-47D09399A62E}" type="pres">
      <dgm:prSet presAssocID="{E4858AA1-77B4-48C4-B6C7-67DCFD5F5378}" presName="rootText" presStyleLbl="node2" presStyleIdx="3" presStyleCnt="8" custScaleX="309134" custScaleY="525623" custLinFactX="35297" custLinFactY="200000" custLinFactNeighborX="100000" custLinFactNeighborY="253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24EC21-A501-4784-B1FB-0355E5B5000E}" type="pres">
      <dgm:prSet presAssocID="{E4858AA1-77B4-48C4-B6C7-67DCFD5F5378}" presName="rootConnector" presStyleLbl="node2" presStyleIdx="3" presStyleCnt="8"/>
      <dgm:spPr/>
      <dgm:t>
        <a:bodyPr/>
        <a:lstStyle/>
        <a:p>
          <a:endParaRPr lang="es-ES"/>
        </a:p>
      </dgm:t>
    </dgm:pt>
    <dgm:pt modelId="{50D8C696-DAB8-4540-A564-C4E75EDD829C}" type="pres">
      <dgm:prSet presAssocID="{E4858AA1-77B4-48C4-B6C7-67DCFD5F5378}" presName="hierChild4" presStyleCnt="0"/>
      <dgm:spPr/>
    </dgm:pt>
    <dgm:pt modelId="{2235C6FD-141A-499E-9A9A-A25FC9B872FC}" type="pres">
      <dgm:prSet presAssocID="{E4858AA1-77B4-48C4-B6C7-67DCFD5F5378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4" presStyleCnt="9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4" presStyleCnt="8" custScaleX="309134" custScaleY="525623" custLinFactX="35297" custLinFactY="200000" custLinFactNeighborX="100000" custLinFactNeighborY="253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4" presStyleCnt="8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95E85C8C-321C-4866-9E4B-4B7F94595D61}" type="pres">
      <dgm:prSet presAssocID="{3ABCFB31-27DE-4FAD-BA79-389DC7C40C92}" presName="Name37" presStyleLbl="parChTrans1D2" presStyleIdx="5" presStyleCnt="9"/>
      <dgm:spPr/>
      <dgm:t>
        <a:bodyPr/>
        <a:lstStyle/>
        <a:p>
          <a:endParaRPr lang="es-ES"/>
        </a:p>
      </dgm:t>
    </dgm:pt>
    <dgm:pt modelId="{D310967A-310D-4B50-BBF8-223466185B06}" type="pres">
      <dgm:prSet presAssocID="{55398C75-B5E7-48A7-8D24-B6C1D5D4FC97}" presName="hierRoot2" presStyleCnt="0">
        <dgm:presLayoutVars>
          <dgm:hierBranch val="init"/>
        </dgm:presLayoutVars>
      </dgm:prSet>
      <dgm:spPr/>
    </dgm:pt>
    <dgm:pt modelId="{6537F5ED-E154-464E-A768-2C675C181DB0}" type="pres">
      <dgm:prSet presAssocID="{55398C75-B5E7-48A7-8D24-B6C1D5D4FC97}" presName="rootComposite" presStyleCnt="0"/>
      <dgm:spPr/>
    </dgm:pt>
    <dgm:pt modelId="{B8A4581B-4C41-4101-B475-C789AD4E77D0}" type="pres">
      <dgm:prSet presAssocID="{55398C75-B5E7-48A7-8D24-B6C1D5D4FC97}" presName="rootText" presStyleLbl="node2" presStyleIdx="5" presStyleCnt="8" custScaleX="309134" custScaleY="525623" custLinFactX="35451" custLinFactY="200000" custLinFactNeighborX="100000" custLinFactNeighborY="257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0E2D7B-3995-491E-B154-198D822D3FBD}" type="pres">
      <dgm:prSet presAssocID="{55398C75-B5E7-48A7-8D24-B6C1D5D4FC97}" presName="rootConnector" presStyleLbl="node2" presStyleIdx="5" presStyleCnt="8"/>
      <dgm:spPr/>
      <dgm:t>
        <a:bodyPr/>
        <a:lstStyle/>
        <a:p>
          <a:endParaRPr lang="es-ES"/>
        </a:p>
      </dgm:t>
    </dgm:pt>
    <dgm:pt modelId="{7AD1F421-8B1F-4E89-ADCA-98353F4949F7}" type="pres">
      <dgm:prSet presAssocID="{55398C75-B5E7-48A7-8D24-B6C1D5D4FC97}" presName="hierChild4" presStyleCnt="0"/>
      <dgm:spPr/>
    </dgm:pt>
    <dgm:pt modelId="{D45FE467-11B5-4FCE-A485-E1D5FEB2665D}" type="pres">
      <dgm:prSet presAssocID="{55398C75-B5E7-48A7-8D24-B6C1D5D4FC97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6" presStyleCnt="9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6" presStyleCnt="8" custScaleX="452603" custScaleY="525623" custLinFactX="-400000" custLinFactY="-100000" custLinFactNeighborX="-424728" custLinFactNeighborY="-130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6" presStyleCnt="8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B75B43B9-0A60-4B8F-8653-48C1F0862695}" type="pres">
      <dgm:prSet presAssocID="{3C0173D0-D310-4188-BA7B-CB2FA35EC71E}" presName="Name37" presStyleLbl="parChTrans1D2" presStyleIdx="7" presStyleCnt="9"/>
      <dgm:spPr/>
      <dgm:t>
        <a:bodyPr/>
        <a:lstStyle/>
        <a:p>
          <a:endParaRPr lang="es-ES"/>
        </a:p>
      </dgm:t>
    </dgm:pt>
    <dgm:pt modelId="{21EB3238-1D07-40F4-B7A1-881553977367}" type="pres">
      <dgm:prSet presAssocID="{E7E9572A-5909-4559-8F0A-4749AF1BDB55}" presName="hierRoot2" presStyleCnt="0">
        <dgm:presLayoutVars>
          <dgm:hierBranch val="init"/>
        </dgm:presLayoutVars>
      </dgm:prSet>
      <dgm:spPr/>
    </dgm:pt>
    <dgm:pt modelId="{1B8E65BD-2B5F-41BA-BD42-4E9D4321B4DF}" type="pres">
      <dgm:prSet presAssocID="{E7E9572A-5909-4559-8F0A-4749AF1BDB55}" presName="rootComposite" presStyleCnt="0"/>
      <dgm:spPr/>
    </dgm:pt>
    <dgm:pt modelId="{8B13C8D0-D8F2-4A31-AF77-AE62377E6DBF}" type="pres">
      <dgm:prSet presAssocID="{E7E9572A-5909-4559-8F0A-4749AF1BDB55}" presName="rootText" presStyleLbl="node2" presStyleIdx="7" presStyleCnt="8" custScaleX="313845" custScaleY="505446" custLinFactX="-118688" custLinFactY="200000" custLinFactNeighborX="-200000" custLinFactNeighborY="25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0C8E60-2021-4A24-8FB5-EF6A88A9E84C}" type="pres">
      <dgm:prSet presAssocID="{E7E9572A-5909-4559-8F0A-4749AF1BDB55}" presName="rootConnector" presStyleLbl="node2" presStyleIdx="7" presStyleCnt="8"/>
      <dgm:spPr/>
      <dgm:t>
        <a:bodyPr/>
        <a:lstStyle/>
        <a:p>
          <a:endParaRPr lang="es-ES"/>
        </a:p>
      </dgm:t>
    </dgm:pt>
    <dgm:pt modelId="{EC8C845A-7C87-45A4-B661-0F7C4ED84DA0}" type="pres">
      <dgm:prSet presAssocID="{E7E9572A-5909-4559-8F0A-4749AF1BDB55}" presName="hierChild4" presStyleCnt="0"/>
      <dgm:spPr/>
    </dgm:pt>
    <dgm:pt modelId="{073A465A-01DC-41CA-A7E5-717B533DB034}" type="pres">
      <dgm:prSet presAssocID="{E7E9572A-5909-4559-8F0A-4749AF1BDB55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1" custScaleX="619908" custScaleY="748083" custLinFactY="-100000" custLinFactNeighborX="-97046" custLinFactNeighborY="-174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B835BE1-F63B-4AF2-8FDA-840ACE0DA242}" type="presOf" srcId="{55398C75-B5E7-48A7-8D24-B6C1D5D4FC97}" destId="{DF0E2D7B-3995-491E-B154-198D822D3FBD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1B9F92B5-B4BC-41CF-9202-2AAF4BB54F88}" type="presOf" srcId="{E7E9572A-5909-4559-8F0A-4749AF1BDB55}" destId="{8B13C8D0-D8F2-4A31-AF77-AE62377E6DBF}" srcOrd="0" destOrd="0" presId="urn:microsoft.com/office/officeart/2005/8/layout/orgChart1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B1113998-B761-403F-8226-DE0DEE366767}" type="presOf" srcId="{3C0173D0-D310-4188-BA7B-CB2FA35EC71E}" destId="{B75B43B9-0A60-4B8F-8653-48C1F0862695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6B975F7-F625-46CD-85D3-88DAC03B3F07}" srcId="{3CFE79C6-0F79-4DC4-9A08-18E753789DBD}" destId="{E7E9572A-5909-4559-8F0A-4749AF1BDB55}" srcOrd="8" destOrd="0" parTransId="{3C0173D0-D310-4188-BA7B-CB2FA35EC71E}" sibTransId="{58ADD32E-3D61-44BE-AEC2-E2699ADA89B3}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4C9C85E6-412E-47F3-BAC0-30A7192391B5}" srcId="{3CFE79C6-0F79-4DC4-9A08-18E753789DBD}" destId="{55398C75-B5E7-48A7-8D24-B6C1D5D4FC97}" srcOrd="6" destOrd="0" parTransId="{3ABCFB31-27DE-4FAD-BA79-389DC7C40C92}" sibTransId="{D5505243-58F7-4A18-912E-E7AA38A82980}"/>
    <dgm:cxn modelId="{920292AF-F44A-4D1A-8709-353C35B85B3A}" type="presOf" srcId="{3ABCFB31-27DE-4FAD-BA79-389DC7C40C92}" destId="{95E85C8C-321C-4866-9E4B-4B7F94595D61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1BFECEEC-98B8-44E4-A3E4-D6BB35B91668}" type="presOf" srcId="{2CAEA5AC-09A7-4479-A638-17EC5581C080}" destId="{AACDBF5B-7F65-47E1-9800-A39A927065C8}" srcOrd="0" destOrd="0" presId="urn:microsoft.com/office/officeart/2005/8/layout/orgChart1"/>
    <dgm:cxn modelId="{AD106AB8-693A-4214-B5F8-3C9CD2355A76}" srcId="{3CFE79C6-0F79-4DC4-9A08-18E753789DBD}" destId="{E4858AA1-77B4-48C4-B6C7-67DCFD5F5378}" srcOrd="4" destOrd="0" parTransId="{2CAEA5AC-09A7-4479-A638-17EC5581C080}" sibTransId="{472F2619-F189-4C49-8485-3716C08525C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C70367E9-18B7-4590-AC47-671A9F6F21A6}" type="presOf" srcId="{E7E9572A-5909-4559-8F0A-4749AF1BDB55}" destId="{980C8E60-2021-4A24-8FB5-EF6A88A9E84C}" srcOrd="1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D36622DE-AC07-4BD4-9B2B-50A43A1CB9D9}" type="presOf" srcId="{E4858AA1-77B4-48C4-B6C7-67DCFD5F5378}" destId="{F424EC21-A501-4784-B1FB-0355E5B5000E}" srcOrd="1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B27BEB79-968C-4A20-A238-398CE10C19E1}" type="presOf" srcId="{E4858AA1-77B4-48C4-B6C7-67DCFD5F5378}" destId="{AF43A38E-5624-4E17-8D78-47D09399A62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3F09CB1B-4523-4E71-8BB7-1A3E08673D61}" type="presOf" srcId="{55398C75-B5E7-48A7-8D24-B6C1D5D4FC97}" destId="{B8A4581B-4C41-4101-B475-C789AD4E77D0}" srcOrd="0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D35C0155-84F7-4F2C-9683-9A39FCE7C3D8}" type="presParOf" srcId="{C0D79B84-8A78-4C84-9468-9F1D688BB513}" destId="{AACDBF5B-7F65-47E1-9800-A39A927065C8}" srcOrd="6" destOrd="0" presId="urn:microsoft.com/office/officeart/2005/8/layout/orgChart1"/>
    <dgm:cxn modelId="{875A8A9D-02A3-47F2-B015-3BC2246F96E1}" type="presParOf" srcId="{C0D79B84-8A78-4C84-9468-9F1D688BB513}" destId="{26A5321C-EC2A-4A9C-A78B-DA1FE9A8B9D9}" srcOrd="7" destOrd="0" presId="urn:microsoft.com/office/officeart/2005/8/layout/orgChart1"/>
    <dgm:cxn modelId="{C79A2818-ED16-4AC4-8CB3-AF68E4DF3592}" type="presParOf" srcId="{26A5321C-EC2A-4A9C-A78B-DA1FE9A8B9D9}" destId="{FBC65482-C797-4F7B-8E2F-ACEF87E2AC47}" srcOrd="0" destOrd="0" presId="urn:microsoft.com/office/officeart/2005/8/layout/orgChart1"/>
    <dgm:cxn modelId="{922DC660-C386-4D8B-BCCE-92F215FD0092}" type="presParOf" srcId="{FBC65482-C797-4F7B-8E2F-ACEF87E2AC47}" destId="{AF43A38E-5624-4E17-8D78-47D09399A62E}" srcOrd="0" destOrd="0" presId="urn:microsoft.com/office/officeart/2005/8/layout/orgChart1"/>
    <dgm:cxn modelId="{9FF302C1-C526-44DD-B672-186B97C5FEAE}" type="presParOf" srcId="{FBC65482-C797-4F7B-8E2F-ACEF87E2AC47}" destId="{F424EC21-A501-4784-B1FB-0355E5B5000E}" srcOrd="1" destOrd="0" presId="urn:microsoft.com/office/officeart/2005/8/layout/orgChart1"/>
    <dgm:cxn modelId="{29B097BF-A100-442C-868F-4389A9DE3A2E}" type="presParOf" srcId="{26A5321C-EC2A-4A9C-A78B-DA1FE9A8B9D9}" destId="{50D8C696-DAB8-4540-A564-C4E75EDD829C}" srcOrd="1" destOrd="0" presId="urn:microsoft.com/office/officeart/2005/8/layout/orgChart1"/>
    <dgm:cxn modelId="{8530B5A3-07E1-46F8-94DC-19CD071DC169}" type="presParOf" srcId="{26A5321C-EC2A-4A9C-A78B-DA1FE9A8B9D9}" destId="{2235C6FD-141A-499E-9A9A-A25FC9B872FC}" srcOrd="2" destOrd="0" presId="urn:microsoft.com/office/officeart/2005/8/layout/orgChart1"/>
    <dgm:cxn modelId="{53F73F43-8D60-4F3D-8574-476BD93E1518}" type="presParOf" srcId="{C0D79B84-8A78-4C84-9468-9F1D688BB513}" destId="{7F2D848C-3E41-487C-8EC0-53060D5FC662}" srcOrd="8" destOrd="0" presId="urn:microsoft.com/office/officeart/2005/8/layout/orgChart1"/>
    <dgm:cxn modelId="{03FFB8CE-088E-4E3D-A65E-3303AD8CF786}" type="presParOf" srcId="{C0D79B84-8A78-4C84-9468-9F1D688BB513}" destId="{C16F5B3A-6736-4A87-BB26-D37A4911D3A0}" srcOrd="9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DFEAB1E6-F369-47B4-A167-06DC52114E2E}" type="presParOf" srcId="{C0D79B84-8A78-4C84-9468-9F1D688BB513}" destId="{95E85C8C-321C-4866-9E4B-4B7F94595D61}" srcOrd="10" destOrd="0" presId="urn:microsoft.com/office/officeart/2005/8/layout/orgChart1"/>
    <dgm:cxn modelId="{393B3E9B-94AE-42AE-8364-11AE63CCCF3A}" type="presParOf" srcId="{C0D79B84-8A78-4C84-9468-9F1D688BB513}" destId="{D310967A-310D-4B50-BBF8-223466185B06}" srcOrd="11" destOrd="0" presId="urn:microsoft.com/office/officeart/2005/8/layout/orgChart1"/>
    <dgm:cxn modelId="{2E77A4E2-530C-4966-94B6-1F2B9E5F5A47}" type="presParOf" srcId="{D310967A-310D-4B50-BBF8-223466185B06}" destId="{6537F5ED-E154-464E-A768-2C675C181DB0}" srcOrd="0" destOrd="0" presId="urn:microsoft.com/office/officeart/2005/8/layout/orgChart1"/>
    <dgm:cxn modelId="{7D9025C8-E136-4DC1-BE49-E0D168C3DFAA}" type="presParOf" srcId="{6537F5ED-E154-464E-A768-2C675C181DB0}" destId="{B8A4581B-4C41-4101-B475-C789AD4E77D0}" srcOrd="0" destOrd="0" presId="urn:microsoft.com/office/officeart/2005/8/layout/orgChart1"/>
    <dgm:cxn modelId="{B1E5075F-0738-4285-B8C4-518194904A41}" type="presParOf" srcId="{6537F5ED-E154-464E-A768-2C675C181DB0}" destId="{DF0E2D7B-3995-491E-B154-198D822D3FBD}" srcOrd="1" destOrd="0" presId="urn:microsoft.com/office/officeart/2005/8/layout/orgChart1"/>
    <dgm:cxn modelId="{E83ABEC8-A271-4AB8-B5C5-E2907C3F21CA}" type="presParOf" srcId="{D310967A-310D-4B50-BBF8-223466185B06}" destId="{7AD1F421-8B1F-4E89-ADCA-98353F4949F7}" srcOrd="1" destOrd="0" presId="urn:microsoft.com/office/officeart/2005/8/layout/orgChart1"/>
    <dgm:cxn modelId="{40F92695-45CD-46D2-86FA-31FB40A95F4B}" type="presParOf" srcId="{D310967A-310D-4B50-BBF8-223466185B06}" destId="{D45FE467-11B5-4FCE-A485-E1D5FEB2665D}" srcOrd="2" destOrd="0" presId="urn:microsoft.com/office/officeart/2005/8/layout/orgChart1"/>
    <dgm:cxn modelId="{0A6B5934-2497-49F4-829B-99988DC0502F}" type="presParOf" srcId="{C0D79B84-8A78-4C84-9468-9F1D688BB513}" destId="{BD531676-C0AB-4F05-8298-150635CE661E}" srcOrd="12" destOrd="0" presId="urn:microsoft.com/office/officeart/2005/8/layout/orgChart1"/>
    <dgm:cxn modelId="{687A61D8-86C2-4FA6-AD1E-46FD768F3426}" type="presParOf" srcId="{C0D79B84-8A78-4C84-9468-9F1D688BB513}" destId="{C14D841B-9332-4ECC-ACBE-0E71CE1269BF}" srcOrd="13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FE61E59C-3E87-4612-828F-3C0D723132FF}" type="presParOf" srcId="{C0D79B84-8A78-4C84-9468-9F1D688BB513}" destId="{B75B43B9-0A60-4B8F-8653-48C1F0862695}" srcOrd="14" destOrd="0" presId="urn:microsoft.com/office/officeart/2005/8/layout/orgChart1"/>
    <dgm:cxn modelId="{022AFB89-352E-4DAD-921C-170C5A1F6E4D}" type="presParOf" srcId="{C0D79B84-8A78-4C84-9468-9F1D688BB513}" destId="{21EB3238-1D07-40F4-B7A1-881553977367}" srcOrd="15" destOrd="0" presId="urn:microsoft.com/office/officeart/2005/8/layout/orgChart1"/>
    <dgm:cxn modelId="{3CF5A99B-F37E-41BD-806E-B065892E51E9}" type="presParOf" srcId="{21EB3238-1D07-40F4-B7A1-881553977367}" destId="{1B8E65BD-2B5F-41BA-BD42-4E9D4321B4DF}" srcOrd="0" destOrd="0" presId="urn:microsoft.com/office/officeart/2005/8/layout/orgChart1"/>
    <dgm:cxn modelId="{5CD7C525-341E-4DD1-B08C-9D79D860A250}" type="presParOf" srcId="{1B8E65BD-2B5F-41BA-BD42-4E9D4321B4DF}" destId="{8B13C8D0-D8F2-4A31-AF77-AE62377E6DBF}" srcOrd="0" destOrd="0" presId="urn:microsoft.com/office/officeart/2005/8/layout/orgChart1"/>
    <dgm:cxn modelId="{A837C5EC-F033-4AA2-BF9C-0BD287892FB4}" type="presParOf" srcId="{1B8E65BD-2B5F-41BA-BD42-4E9D4321B4DF}" destId="{980C8E60-2021-4A24-8FB5-EF6A88A9E84C}" srcOrd="1" destOrd="0" presId="urn:microsoft.com/office/officeart/2005/8/layout/orgChart1"/>
    <dgm:cxn modelId="{FBFDECCD-C74A-4860-ACB6-EE8356456EC3}" type="presParOf" srcId="{21EB3238-1D07-40F4-B7A1-881553977367}" destId="{EC8C845A-7C87-45A4-B661-0F7C4ED84DA0}" srcOrd="1" destOrd="0" presId="urn:microsoft.com/office/officeart/2005/8/layout/orgChart1"/>
    <dgm:cxn modelId="{F6A0D9D3-75C9-483F-8509-97EF3708EB2E}" type="presParOf" srcId="{21EB3238-1D07-40F4-B7A1-881553977367}" destId="{073A465A-01DC-41CA-A7E5-717B533DB034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General de la Dirección Administrativa y Enlace </a:t>
          </a:r>
          <a:r>
            <a:rPr lang="es-MX" altLang="es-MX" sz="1200" dirty="0" smtClean="0">
              <a:latin typeface="+mn-lt"/>
            </a:rPr>
            <a:t>Municipal</a:t>
          </a:r>
          <a:endParaRPr lang="es-ES" sz="1200" b="1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 smtClean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Encargado(a)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Nóminas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Analistas</a:t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</a:t>
          </a:r>
          <a:r>
            <a:rPr lang="es-MX" sz="1200" dirty="0">
              <a:latin typeface="+mn-lt"/>
            </a:rPr>
            <a:t>as</a:t>
          </a:r>
          <a:r>
            <a:rPr lang="es-MX" sz="1200" dirty="0" smtClean="0">
              <a:latin typeface="+mn-lt"/>
            </a:rPr>
            <a:t>)</a:t>
          </a:r>
          <a:endParaRPr 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br>
            <a:rPr lang="es-MX" sz="1200" dirty="0">
              <a:latin typeface="+mn-lt"/>
            </a:rPr>
          </a:br>
          <a:r>
            <a:rPr lang="es-MX" sz="1200" dirty="0">
              <a:latin typeface="+mn-lt"/>
            </a:rPr>
            <a:t>Administrativo(a</a:t>
          </a:r>
          <a:r>
            <a:rPr lang="es-MX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948BF42-8954-49D0-9212-5131BDBFACFF}" type="pres">
      <dgm:prSet presAssocID="{290E4C7A-07C5-41BA-A672-81426C62103B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0" presStyleCnt="1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6D067EAC-F927-48AD-8CBA-BEC8EFBF44E0}" srcId="{41568039-9809-4B2B-BA51-64E0E23C2BBE}" destId="{8B5A86DA-2479-47A4-9EAB-28277037F3E1}" srcOrd="2" destOrd="0" parTransId="{290E4C7A-07C5-41BA-A672-81426C62103B}" sibTransId="{8B36C66F-0174-43B8-9FA7-606D4C2B2D3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3A2771E-59AF-4C56-A9C5-9AA9D9B69E5F}" type="presParOf" srcId="{05F5590B-53D8-4D19-A747-694F7E5C5F12}" destId="{E948BF42-8954-49D0-9212-5131BDBFACFF}" srcOrd="0" destOrd="0" presId="urn:microsoft.com/office/officeart/2005/8/layout/orgChart1"/>
    <dgm:cxn modelId="{F8D8C48C-F193-42F0-861F-1DD7F16FFD65}" type="presParOf" srcId="{05F5590B-53D8-4D19-A747-694F7E5C5F12}" destId="{3F6E2A62-473A-412C-94A2-C6C62125FD29}" srcOrd="1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Registros, Porte de Arma y </a:t>
          </a:r>
          <a:r>
            <a:rPr lang="es-MX" altLang="es-MX" sz="1200" dirty="0" smtClean="0">
              <a:latin typeface="+mn-lt"/>
            </a:rPr>
            <a:t>CUP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endParaRPr lang="es-MX" altLang="es-MX" sz="1200" dirty="0" smtClean="0">
            <a:latin typeface="+mn-lt"/>
          </a:endParaRPr>
        </a:p>
        <a:p>
          <a:r>
            <a:rPr lang="es-MX" altLang="es-MX" sz="1200" dirty="0" smtClean="0">
              <a:latin typeface="+mn-lt"/>
            </a:rPr>
            <a:t>Analista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sz="1200" dirty="0">
            <a:latin typeface="+mn-lt"/>
          </a:endParaRPr>
        </a:p>
        <a:p>
          <a:r>
            <a:rPr lang="es-MX" sz="1200" dirty="0">
              <a:latin typeface="+mn-lt"/>
            </a:rPr>
            <a:t>Supervisor(a)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>
              <a:latin typeface="+mn-lt"/>
            </a:rPr>
            <a:t>Analistas</a:t>
          </a:r>
        </a:p>
        <a:p>
          <a:endParaRPr 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Instructor(a)</a:t>
          </a: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227FCA4-C83D-40B1-89D5-A4B2B05513BA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Coordinador(a) de </a:t>
          </a:r>
          <a:br>
            <a:rPr lang="es-MX" sz="1200" dirty="0"/>
          </a:br>
          <a:r>
            <a:rPr lang="es-MX" sz="1200" dirty="0"/>
            <a:t>Políticas de </a:t>
          </a:r>
          <a:r>
            <a:rPr lang="es-MX" sz="1200" dirty="0" smtClean="0"/>
            <a:t>Seguridad</a:t>
          </a:r>
          <a:endParaRPr lang="es-MX" sz="1200" dirty="0"/>
        </a:p>
      </dgm:t>
    </dgm:pt>
    <dgm:pt modelId="{D5B87FB0-F104-45A2-8344-43F21588941D}" type="parTrans" cxnId="{EFDB6E4F-6BD1-4831-BA05-02AB405136C9}">
      <dgm:prSet/>
      <dgm:spPr/>
      <dgm:t>
        <a:bodyPr/>
        <a:lstStyle/>
        <a:p>
          <a:endParaRPr lang="es-ES" sz="1200"/>
        </a:p>
      </dgm:t>
    </dgm:pt>
    <dgm:pt modelId="{2B8B86BB-22E4-48CC-BEC5-41F714D4EF6F}" type="sibTrans" cxnId="{EFDB6E4F-6BD1-4831-BA05-02AB405136C9}">
      <dgm:prSet/>
      <dgm:spPr/>
      <dgm:t>
        <a:bodyPr/>
        <a:lstStyle/>
        <a:p>
          <a:endParaRPr lang="es-ES" sz="1200"/>
        </a:p>
      </dgm:t>
    </dgm:pt>
    <dgm:pt modelId="{08BD4404-920B-416A-B382-6FB523DBCAD1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Políticas </a:t>
          </a:r>
          <a:br>
            <a:rPr lang="es-MX" sz="1200" dirty="0"/>
          </a:br>
          <a:r>
            <a:rPr lang="es-MX" sz="1200" dirty="0" smtClean="0"/>
            <a:t>Públicas</a:t>
          </a:r>
          <a:endParaRPr lang="es-MX" sz="1200" dirty="0" smtClean="0"/>
        </a:p>
      </dgm:t>
    </dgm:pt>
    <dgm:pt modelId="{DDCA6A7E-66FB-491A-B13B-9970C8A32901}" type="parTrans" cxnId="{9A4D27C8-2C92-4C35-9850-6D6D85463D74}">
      <dgm:prSet/>
      <dgm:spPr/>
      <dgm:t>
        <a:bodyPr/>
        <a:lstStyle/>
        <a:p>
          <a:endParaRPr lang="es-ES" sz="1200"/>
        </a:p>
      </dgm:t>
    </dgm:pt>
    <dgm:pt modelId="{F74F7A9C-5220-4EE4-A94A-517008F18EC0}" type="sibTrans" cxnId="{9A4D27C8-2C92-4C35-9850-6D6D85463D74}">
      <dgm:prSet/>
      <dgm:spPr/>
      <dgm:t>
        <a:bodyPr/>
        <a:lstStyle/>
        <a:p>
          <a:endParaRPr lang="es-ES" sz="1200"/>
        </a:p>
      </dgm:t>
    </dgm:pt>
    <dgm:pt modelId="{809C55C8-1A1C-478F-9DB0-BBFE35BE9B68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Coordinador(a) Ejecutivo(a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47D93DA0-848D-44DE-9FF5-8A23F31F34D0}" type="parTrans" cxnId="{4922C370-CEF8-494D-BE6A-33C434BB8AF1}">
      <dgm:prSet/>
      <dgm:spPr/>
      <dgm:t>
        <a:bodyPr/>
        <a:lstStyle/>
        <a:p>
          <a:endParaRPr lang="es-ES" sz="1200"/>
        </a:p>
      </dgm:t>
    </dgm:pt>
    <dgm:pt modelId="{DD78C23A-0E4C-499B-9450-6B704F641D27}" type="sibTrans" cxnId="{4922C370-CEF8-494D-BE6A-33C434BB8AF1}">
      <dgm:prSet/>
      <dgm:spPr/>
      <dgm:t>
        <a:bodyPr/>
        <a:lstStyle/>
        <a:p>
          <a:endParaRPr lang="es-ES" sz="1200"/>
        </a:p>
      </dgm:t>
    </dgm:pt>
    <dgm:pt modelId="{E28CBDC2-9455-41E4-BC76-58BDC1E93794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/>
            <a:t>Jefe(a) de Asuntos </a:t>
          </a:r>
          <a:br>
            <a:rPr lang="es-MX" sz="1200" dirty="0" smtClean="0"/>
          </a:br>
          <a:r>
            <a:rPr lang="es-MX" sz="1200" dirty="0" smtClean="0"/>
            <a:t>Jurídicos(as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D076B606-88BF-4905-BA43-A17E35C2D284}" type="parTrans" cxnId="{07925A45-C4C4-40F1-A5BC-621BAE1C9731}">
      <dgm:prSet/>
      <dgm:spPr/>
      <dgm:t>
        <a:bodyPr/>
        <a:lstStyle/>
        <a:p>
          <a:endParaRPr lang="es-ES" sz="1200"/>
        </a:p>
      </dgm:t>
    </dgm:pt>
    <dgm:pt modelId="{7C0482B9-C31D-4FEF-BF83-FF4E0EF5A042}" type="sibTrans" cxnId="{07925A45-C4C4-40F1-A5BC-621BAE1C9731}">
      <dgm:prSet/>
      <dgm:spPr/>
      <dgm:t>
        <a:bodyPr/>
        <a:lstStyle/>
        <a:p>
          <a:endParaRPr lang="es-ES" sz="1200"/>
        </a:p>
      </dgm:t>
    </dgm:pt>
    <dgm:pt modelId="{CB7F26F2-A56E-4CF4-AAF0-E294E1304D93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44F7B1B7-F3B7-4406-984C-DBF36CAD098B}" type="parTrans" cxnId="{403F2C58-2D77-4490-9B35-FBEA1FDD6079}">
      <dgm:prSet/>
      <dgm:spPr/>
      <dgm:t>
        <a:bodyPr/>
        <a:lstStyle/>
        <a:p>
          <a:endParaRPr lang="es-ES" sz="1200"/>
        </a:p>
      </dgm:t>
    </dgm:pt>
    <dgm:pt modelId="{AB7C6FF5-F431-452A-8CA5-8B13AFC05383}" type="sibTrans" cxnId="{403F2C58-2D77-4490-9B35-FBEA1FDD6079}">
      <dgm:prSet/>
      <dgm:spPr/>
      <dgm:t>
        <a:bodyPr/>
        <a:lstStyle/>
        <a:p>
          <a:endParaRPr lang="es-ES" sz="1200"/>
        </a:p>
      </dgm:t>
    </dgm:pt>
    <dgm:pt modelId="{C2562008-B84F-48FC-B547-0C155C198232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 smtClean="0">
            <a:latin typeface="+mn-lt"/>
          </a:endParaRPr>
        </a:p>
      </dgm:t>
    </dgm:pt>
    <dgm:pt modelId="{75D05C89-7810-4347-9692-3042D64E0331}" type="parTrans" cxnId="{E578A5D3-75D9-4825-A065-E735C221216C}">
      <dgm:prSet/>
      <dgm:spPr/>
      <dgm:t>
        <a:bodyPr/>
        <a:lstStyle/>
        <a:p>
          <a:endParaRPr lang="es-ES" sz="1200"/>
        </a:p>
      </dgm:t>
    </dgm:pt>
    <dgm:pt modelId="{2471EA88-89BB-4679-ABF4-59EB2C0B924D}" type="sibTrans" cxnId="{E578A5D3-75D9-4825-A065-E735C221216C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altLang="es-MX" sz="1200" dirty="0">
              <a:latin typeface="+mn-lt"/>
            </a:rPr>
            <a:t>Comisario(a) en </a:t>
          </a:r>
          <a:r>
            <a:rPr lang="es-ES" altLang="es-MX" sz="1200" dirty="0" smtClean="0">
              <a:latin typeface="+mn-lt"/>
            </a:rPr>
            <a:t>Jefe</a:t>
          </a:r>
          <a:endParaRPr lang="es-ES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3795" custScaleY="112942" custLinFactNeighborX="-136" custLinFactNeighborY="109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3097748-9B1F-4E75-B0E6-CBD58F9D6967}" type="pres">
      <dgm:prSet presAssocID="{D5B87FB0-F104-45A2-8344-43F21588941D}" presName="Name35" presStyleLbl="parChTrans1D2" presStyleIdx="0" presStyleCnt="2"/>
      <dgm:spPr/>
      <dgm:t>
        <a:bodyPr/>
        <a:lstStyle/>
        <a:p>
          <a:endParaRPr lang="es-ES"/>
        </a:p>
      </dgm:t>
    </dgm:pt>
    <dgm:pt modelId="{4ACDF92A-C3D0-42F9-B2EF-402E921C94DB}" type="pres">
      <dgm:prSet presAssocID="{B227FCA4-C83D-40B1-89D5-A4B2B05513BA}" presName="hierRoot2" presStyleCnt="0">
        <dgm:presLayoutVars>
          <dgm:hierBranch/>
        </dgm:presLayoutVars>
      </dgm:prSet>
      <dgm:spPr/>
    </dgm:pt>
    <dgm:pt modelId="{D080D55E-1B33-4663-9621-99B6F3E79254}" type="pres">
      <dgm:prSet presAssocID="{B227FCA4-C83D-40B1-89D5-A4B2B05513BA}" presName="rootComposite" presStyleCnt="0"/>
      <dgm:spPr/>
    </dgm:pt>
    <dgm:pt modelId="{D200FB0C-6202-47DF-8915-85ABCE4008A7}" type="pres">
      <dgm:prSet presAssocID="{B227FCA4-C83D-40B1-89D5-A4B2B05513BA}" presName="rootText" presStyleLbl="node2" presStyleIdx="0" presStyleCnt="2" custScaleX="99060" custLinFactNeighborX="-136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D2B301-9913-4414-8C21-D2D0EE9F78C6}" type="pres">
      <dgm:prSet presAssocID="{B227FCA4-C83D-40B1-89D5-A4B2B05513B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281B4BA-3ED4-4E3F-AD57-FD6758ABB134}" type="pres">
      <dgm:prSet presAssocID="{B227FCA4-C83D-40B1-89D5-A4B2B05513BA}" presName="hierChild4" presStyleCnt="0"/>
      <dgm:spPr/>
    </dgm:pt>
    <dgm:pt modelId="{353BE47B-CBF0-4A50-9B0C-CB916FB3ACAD}" type="pres">
      <dgm:prSet presAssocID="{DDCA6A7E-66FB-491A-B13B-9970C8A3290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9983E23-CCDC-4804-924F-327C486EF670}" type="pres">
      <dgm:prSet presAssocID="{08BD4404-920B-416A-B382-6FB523DBCAD1}" presName="hierRoot2" presStyleCnt="0">
        <dgm:presLayoutVars>
          <dgm:hierBranch/>
        </dgm:presLayoutVars>
      </dgm:prSet>
      <dgm:spPr/>
    </dgm:pt>
    <dgm:pt modelId="{E62725A3-DD81-4CD2-98DF-69EA8F603A5D}" type="pres">
      <dgm:prSet presAssocID="{08BD4404-920B-416A-B382-6FB523DBCAD1}" presName="rootComposite" presStyleCnt="0"/>
      <dgm:spPr/>
    </dgm:pt>
    <dgm:pt modelId="{36B1AE22-9E39-4DDF-9249-3B7E0CCF85A4}" type="pres">
      <dgm:prSet presAssocID="{08BD4404-920B-416A-B382-6FB523DBCAD1}" presName="rootText" presStyleLbl="node3" presStyleIdx="0" presStyleCnt="2" custScaleX="99060" custLinFactNeighborY="8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45BDD0-5695-43C0-8284-5F8927165414}" type="pres">
      <dgm:prSet presAssocID="{08BD4404-920B-416A-B382-6FB523DBCAD1}" presName="rootConnector" presStyleLbl="node3" presStyleIdx="0" presStyleCnt="2"/>
      <dgm:spPr/>
      <dgm:t>
        <a:bodyPr/>
        <a:lstStyle/>
        <a:p>
          <a:endParaRPr lang="es-ES"/>
        </a:p>
      </dgm:t>
    </dgm:pt>
    <dgm:pt modelId="{E1C2D3F8-AD8A-4BF4-AF0D-6A0CC8E8752F}" type="pres">
      <dgm:prSet presAssocID="{08BD4404-920B-416A-B382-6FB523DBCAD1}" presName="hierChild4" presStyleCnt="0"/>
      <dgm:spPr/>
    </dgm:pt>
    <dgm:pt modelId="{5B0CC7ED-F7CB-4A85-9A91-F014666D38C5}" type="pres">
      <dgm:prSet presAssocID="{75D05C89-7810-4347-9692-3042D64E033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FE0EB1D-2BA0-4C66-BD55-2A199469B943}" type="pres">
      <dgm:prSet presAssocID="{C2562008-B84F-48FC-B547-0C155C198232}" presName="hierRoot2" presStyleCnt="0">
        <dgm:presLayoutVars>
          <dgm:hierBranch val="init"/>
        </dgm:presLayoutVars>
      </dgm:prSet>
      <dgm:spPr/>
    </dgm:pt>
    <dgm:pt modelId="{7DE1C47E-4FDD-4B21-9807-5DF52CDB8D29}" type="pres">
      <dgm:prSet presAssocID="{C2562008-B84F-48FC-B547-0C155C198232}" presName="rootComposite" presStyleCnt="0"/>
      <dgm:spPr/>
    </dgm:pt>
    <dgm:pt modelId="{407623D5-E29F-4BCA-809D-D5DBB82D4D79}" type="pres">
      <dgm:prSet presAssocID="{C2562008-B84F-48FC-B547-0C155C198232}" presName="rootText" presStyleLbl="node4" presStyleIdx="0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566B3-7DD1-437D-82B0-44DD2F24B23A}" type="pres">
      <dgm:prSet presAssocID="{C2562008-B84F-48FC-B547-0C155C198232}" presName="rootConnector" presStyleLbl="node4" presStyleIdx="0" presStyleCnt="2"/>
      <dgm:spPr/>
      <dgm:t>
        <a:bodyPr/>
        <a:lstStyle/>
        <a:p>
          <a:endParaRPr lang="es-ES"/>
        </a:p>
      </dgm:t>
    </dgm:pt>
    <dgm:pt modelId="{F9696C79-1CEA-4619-83C1-514081E4F6E2}" type="pres">
      <dgm:prSet presAssocID="{C2562008-B84F-48FC-B547-0C155C198232}" presName="hierChild4" presStyleCnt="0"/>
      <dgm:spPr/>
    </dgm:pt>
    <dgm:pt modelId="{A2F30165-7A2B-4556-BDDB-C285C7735C7A}" type="pres">
      <dgm:prSet presAssocID="{C2562008-B84F-48FC-B547-0C155C198232}" presName="hierChild5" presStyleCnt="0"/>
      <dgm:spPr/>
    </dgm:pt>
    <dgm:pt modelId="{8CB9B434-F7D5-455F-AE20-897266308819}" type="pres">
      <dgm:prSet presAssocID="{08BD4404-920B-416A-B382-6FB523DBCAD1}" presName="hierChild5" presStyleCnt="0"/>
      <dgm:spPr/>
    </dgm:pt>
    <dgm:pt modelId="{CEEDCCE5-8638-4E54-87F7-3C9E645BA5FF}" type="pres">
      <dgm:prSet presAssocID="{B227FCA4-C83D-40B1-89D5-A4B2B05513BA}" presName="hierChild5" presStyleCnt="0"/>
      <dgm:spPr/>
    </dgm:pt>
    <dgm:pt modelId="{5ECD9DA5-A573-4D3F-98CF-48E18E68FFF9}" type="pres">
      <dgm:prSet presAssocID="{47D93DA0-848D-44DE-9FF5-8A23F31F34D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810F10D-FC55-4F9C-B76F-F934DC8D4852}" type="pres">
      <dgm:prSet presAssocID="{809C55C8-1A1C-478F-9DB0-BBFE35BE9B68}" presName="hierRoot2" presStyleCnt="0">
        <dgm:presLayoutVars>
          <dgm:hierBranch/>
        </dgm:presLayoutVars>
      </dgm:prSet>
      <dgm:spPr/>
    </dgm:pt>
    <dgm:pt modelId="{70717E8E-6A39-4AF2-8797-DE2C9ABB5E22}" type="pres">
      <dgm:prSet presAssocID="{809C55C8-1A1C-478F-9DB0-BBFE35BE9B68}" presName="rootComposite" presStyleCnt="0"/>
      <dgm:spPr/>
    </dgm:pt>
    <dgm:pt modelId="{A1D5DE3C-091B-469D-85EF-32D8014B1972}" type="pres">
      <dgm:prSet presAssocID="{809C55C8-1A1C-478F-9DB0-BBFE35BE9B68}" presName="rootText" presStyleLbl="node2" presStyleIdx="1" presStyleCnt="2" custScaleX="99060" custLinFactNeighborX="541" custLinFactNeighborY="10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15D12-ACD2-4405-A75B-D9D4E3CF933A}" type="pres">
      <dgm:prSet presAssocID="{809C55C8-1A1C-478F-9DB0-BBFE35BE9B68}" presName="rootConnector" presStyleLbl="node2" presStyleIdx="1" presStyleCnt="2"/>
      <dgm:spPr/>
      <dgm:t>
        <a:bodyPr/>
        <a:lstStyle/>
        <a:p>
          <a:endParaRPr lang="es-ES"/>
        </a:p>
      </dgm:t>
    </dgm:pt>
    <dgm:pt modelId="{75E4452E-DA1F-4379-BA5E-F64BBA3549BC}" type="pres">
      <dgm:prSet presAssocID="{809C55C8-1A1C-478F-9DB0-BBFE35BE9B68}" presName="hierChild4" presStyleCnt="0"/>
      <dgm:spPr/>
    </dgm:pt>
    <dgm:pt modelId="{8989DECF-31A6-4812-809B-1480BF047601}" type="pres">
      <dgm:prSet presAssocID="{D076B606-88BF-4905-BA43-A17E35C2D28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E88BD5A-FEF0-46CF-AAA5-793A229CB8F8}" type="pres">
      <dgm:prSet presAssocID="{E28CBDC2-9455-41E4-BC76-58BDC1E93794}" presName="hierRoot2" presStyleCnt="0">
        <dgm:presLayoutVars>
          <dgm:hierBranch/>
        </dgm:presLayoutVars>
      </dgm:prSet>
      <dgm:spPr/>
    </dgm:pt>
    <dgm:pt modelId="{29FA9BFB-DC42-4110-9453-1008414EF159}" type="pres">
      <dgm:prSet presAssocID="{E28CBDC2-9455-41E4-BC76-58BDC1E93794}" presName="rootComposite" presStyleCnt="0"/>
      <dgm:spPr/>
    </dgm:pt>
    <dgm:pt modelId="{3DC57648-A2CD-43F6-B708-D43192E1F2EC}" type="pres">
      <dgm:prSet presAssocID="{E28CBDC2-9455-41E4-BC76-58BDC1E93794}" presName="rootText" presStyleLbl="node3" presStyleIdx="1" presStyleCnt="2" custScaleX="99060" custLinFactNeighborX="105" custLinFactNeighborY="7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3FCF46-1097-48C3-B154-422E34A43788}" type="pres">
      <dgm:prSet presAssocID="{E28CBDC2-9455-41E4-BC76-58BDC1E93794}" presName="rootConnector" presStyleLbl="node3" presStyleIdx="1" presStyleCnt="2"/>
      <dgm:spPr/>
      <dgm:t>
        <a:bodyPr/>
        <a:lstStyle/>
        <a:p>
          <a:endParaRPr lang="es-ES"/>
        </a:p>
      </dgm:t>
    </dgm:pt>
    <dgm:pt modelId="{6CBCA01F-FADF-405A-8ED0-1DCD665AE98D}" type="pres">
      <dgm:prSet presAssocID="{E28CBDC2-9455-41E4-BC76-58BDC1E93794}" presName="hierChild4" presStyleCnt="0"/>
      <dgm:spPr/>
    </dgm:pt>
    <dgm:pt modelId="{9F8BE0DB-BB91-4D9E-9C97-76B345430D67}" type="pres">
      <dgm:prSet presAssocID="{44F7B1B7-F3B7-4406-984C-DBF36CAD098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2D0C7A6-140A-428F-B1B0-2FDF568A40EE}" type="pres">
      <dgm:prSet presAssocID="{CB7F26F2-A56E-4CF4-AAF0-E294E1304D93}" presName="hierRoot2" presStyleCnt="0">
        <dgm:presLayoutVars>
          <dgm:hierBranch val="init"/>
        </dgm:presLayoutVars>
      </dgm:prSet>
      <dgm:spPr/>
    </dgm:pt>
    <dgm:pt modelId="{F0816C75-9F82-43B1-B353-DD24AA7B3394}" type="pres">
      <dgm:prSet presAssocID="{CB7F26F2-A56E-4CF4-AAF0-E294E1304D93}" presName="rootComposite" presStyleCnt="0"/>
      <dgm:spPr/>
    </dgm:pt>
    <dgm:pt modelId="{3A6A19B7-9AA8-4710-8B9F-A75A716C3B48}" type="pres">
      <dgm:prSet presAssocID="{CB7F26F2-A56E-4CF4-AAF0-E294E1304D93}" presName="rootText" presStyleLbl="node4" presStyleIdx="1" presStyleCnt="2" custScaleX="99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88607-6F3F-4EB7-A730-E18B9AE6EE4A}" type="pres">
      <dgm:prSet presAssocID="{CB7F26F2-A56E-4CF4-AAF0-E294E1304D93}" presName="rootConnector" presStyleLbl="node4" presStyleIdx="1" presStyleCnt="2"/>
      <dgm:spPr/>
      <dgm:t>
        <a:bodyPr/>
        <a:lstStyle/>
        <a:p>
          <a:endParaRPr lang="es-ES"/>
        </a:p>
      </dgm:t>
    </dgm:pt>
    <dgm:pt modelId="{F1A7E02D-0404-4289-9A6C-D41BDBE90AFF}" type="pres">
      <dgm:prSet presAssocID="{CB7F26F2-A56E-4CF4-AAF0-E294E1304D93}" presName="hierChild4" presStyleCnt="0"/>
      <dgm:spPr/>
    </dgm:pt>
    <dgm:pt modelId="{3B878974-9C39-4CE9-B625-91CE2A06C51D}" type="pres">
      <dgm:prSet presAssocID="{CB7F26F2-A56E-4CF4-AAF0-E294E1304D93}" presName="hierChild5" presStyleCnt="0"/>
      <dgm:spPr/>
    </dgm:pt>
    <dgm:pt modelId="{8B11793F-5527-4947-A362-ADE00653E36B}" type="pres">
      <dgm:prSet presAssocID="{E28CBDC2-9455-41E4-BC76-58BDC1E93794}" presName="hierChild5" presStyleCnt="0"/>
      <dgm:spPr/>
    </dgm:pt>
    <dgm:pt modelId="{892CBB57-F992-4A6E-9A01-AC913BFB408D}" type="pres">
      <dgm:prSet presAssocID="{809C55C8-1A1C-478F-9DB0-BBFE35BE9B6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4C7A7968-00D3-43E2-9D20-0734E8ABB795}" type="presOf" srcId="{B227FCA4-C83D-40B1-89D5-A4B2B05513BA}" destId="{D200FB0C-6202-47DF-8915-85ABCE4008A7}" srcOrd="0" destOrd="0" presId="urn:microsoft.com/office/officeart/2005/8/layout/orgChart1"/>
    <dgm:cxn modelId="{403F2C58-2D77-4490-9B35-FBEA1FDD6079}" srcId="{E28CBDC2-9455-41E4-BC76-58BDC1E93794}" destId="{CB7F26F2-A56E-4CF4-AAF0-E294E1304D93}" srcOrd="0" destOrd="0" parTransId="{44F7B1B7-F3B7-4406-984C-DBF36CAD098B}" sibTransId="{AB7C6FF5-F431-452A-8CA5-8B13AFC05383}"/>
    <dgm:cxn modelId="{676A5697-3958-44E0-AE70-A2A0BE882A55}" type="presOf" srcId="{B227FCA4-C83D-40B1-89D5-A4B2B05513BA}" destId="{B5D2B301-9913-4414-8C21-D2D0EE9F78C6}" srcOrd="1" destOrd="0" presId="urn:microsoft.com/office/officeart/2005/8/layout/orgChart1"/>
    <dgm:cxn modelId="{4922C370-CEF8-494D-BE6A-33C434BB8AF1}" srcId="{9DEA55C1-E59C-4B5B-90DC-1D0B54C2B20C}" destId="{809C55C8-1A1C-478F-9DB0-BBFE35BE9B68}" srcOrd="1" destOrd="0" parTransId="{47D93DA0-848D-44DE-9FF5-8A23F31F34D0}" sibTransId="{DD78C23A-0E4C-499B-9450-6B704F641D27}"/>
    <dgm:cxn modelId="{B4E5ACF7-DE4B-46F2-876F-0F491AC663B7}" type="presOf" srcId="{08BD4404-920B-416A-B382-6FB523DBCAD1}" destId="{C545BDD0-5695-43C0-8284-5F8927165414}" srcOrd="1" destOrd="0" presId="urn:microsoft.com/office/officeart/2005/8/layout/orgChart1"/>
    <dgm:cxn modelId="{A964EB56-0EE6-4039-AB58-3DD7D28514BA}" type="presOf" srcId="{CB7F26F2-A56E-4CF4-AAF0-E294E1304D93}" destId="{3A6A19B7-9AA8-4710-8B9F-A75A716C3B48}" srcOrd="0" destOrd="0" presId="urn:microsoft.com/office/officeart/2005/8/layout/orgChart1"/>
    <dgm:cxn modelId="{C1D7B9BB-F556-4295-847A-CE3176339D69}" type="presOf" srcId="{08BD4404-920B-416A-B382-6FB523DBCAD1}" destId="{36B1AE22-9E39-4DDF-9249-3B7E0CCF85A4}" srcOrd="0" destOrd="0" presId="urn:microsoft.com/office/officeart/2005/8/layout/orgChart1"/>
    <dgm:cxn modelId="{6C07EED4-2192-4939-9600-57395B19329B}" type="presOf" srcId="{75D05C89-7810-4347-9692-3042D64E0331}" destId="{5B0CC7ED-F7CB-4A85-9A91-F014666D38C5}" srcOrd="0" destOrd="0" presId="urn:microsoft.com/office/officeart/2005/8/layout/orgChart1"/>
    <dgm:cxn modelId="{E578A5D3-75D9-4825-A065-E735C221216C}" srcId="{08BD4404-920B-416A-B382-6FB523DBCAD1}" destId="{C2562008-B84F-48FC-B547-0C155C198232}" srcOrd="0" destOrd="0" parTransId="{75D05C89-7810-4347-9692-3042D64E0331}" sibTransId="{2471EA88-89BB-4679-ABF4-59EB2C0B924D}"/>
    <dgm:cxn modelId="{C4D0082C-427F-45C7-8563-1037EC6B87E5}" type="presOf" srcId="{C2562008-B84F-48FC-B547-0C155C198232}" destId="{155566B3-7DD1-437D-82B0-44DD2F24B23A}" srcOrd="1" destOrd="0" presId="urn:microsoft.com/office/officeart/2005/8/layout/orgChart1"/>
    <dgm:cxn modelId="{DE048987-BF63-4BBA-8DD9-A64CE46BC0DC}" type="presOf" srcId="{47D93DA0-848D-44DE-9FF5-8A23F31F34D0}" destId="{5ECD9DA5-A573-4D3F-98CF-48E18E68FFF9}" srcOrd="0" destOrd="0" presId="urn:microsoft.com/office/officeart/2005/8/layout/orgChart1"/>
    <dgm:cxn modelId="{FCA9D857-77FC-44F9-AD16-FBDBAC5249D1}" type="presOf" srcId="{809C55C8-1A1C-478F-9DB0-BBFE35BE9B68}" destId="{A1D5DE3C-091B-469D-85EF-32D8014B1972}" srcOrd="0" destOrd="0" presId="urn:microsoft.com/office/officeart/2005/8/layout/orgChart1"/>
    <dgm:cxn modelId="{499A318A-5A24-4AD6-AAFB-AE3510A92E30}" type="presOf" srcId="{CB7F26F2-A56E-4CF4-AAF0-E294E1304D93}" destId="{C8D88607-6F3F-4EB7-A730-E18B9AE6EE4A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E6ED2FA-443B-430F-922D-5D66E225888F}" type="presOf" srcId="{44F7B1B7-F3B7-4406-984C-DBF36CAD098B}" destId="{9F8BE0DB-BB91-4D9E-9C97-76B345430D67}" srcOrd="0" destOrd="0" presId="urn:microsoft.com/office/officeart/2005/8/layout/orgChart1"/>
    <dgm:cxn modelId="{EFDB6E4F-6BD1-4831-BA05-02AB405136C9}" srcId="{9DEA55C1-E59C-4B5B-90DC-1D0B54C2B20C}" destId="{B227FCA4-C83D-40B1-89D5-A4B2B05513BA}" srcOrd="0" destOrd="0" parTransId="{D5B87FB0-F104-45A2-8344-43F21588941D}" sibTransId="{2B8B86BB-22E4-48CC-BEC5-41F714D4EF6F}"/>
    <dgm:cxn modelId="{3DD42EA3-2F07-4CA5-B8BE-0A911935A18F}" type="presOf" srcId="{E28CBDC2-9455-41E4-BC76-58BDC1E93794}" destId="{3DC57648-A2CD-43F6-B708-D43192E1F2EC}" srcOrd="0" destOrd="0" presId="urn:microsoft.com/office/officeart/2005/8/layout/orgChart1"/>
    <dgm:cxn modelId="{2AC1D864-BEFC-4C45-9D88-396B90E9ABB2}" type="presOf" srcId="{C2562008-B84F-48FC-B547-0C155C198232}" destId="{407623D5-E29F-4BCA-809D-D5DBB82D4D79}" srcOrd="0" destOrd="0" presId="urn:microsoft.com/office/officeart/2005/8/layout/orgChart1"/>
    <dgm:cxn modelId="{07925A45-C4C4-40F1-A5BC-621BAE1C9731}" srcId="{809C55C8-1A1C-478F-9DB0-BBFE35BE9B68}" destId="{E28CBDC2-9455-41E4-BC76-58BDC1E93794}" srcOrd="0" destOrd="0" parTransId="{D076B606-88BF-4905-BA43-A17E35C2D284}" sibTransId="{7C0482B9-C31D-4FEF-BF83-FF4E0EF5A042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463FAD8-0E7F-43D3-AD8A-1A6AB0F259F7}" type="presOf" srcId="{DDCA6A7E-66FB-491A-B13B-9970C8A32901}" destId="{353BE47B-CBF0-4A50-9B0C-CB916FB3ACAD}" srcOrd="0" destOrd="0" presId="urn:microsoft.com/office/officeart/2005/8/layout/orgChart1"/>
    <dgm:cxn modelId="{01CD404B-0FD3-4D13-985E-299C3EA179CA}" type="presOf" srcId="{809C55C8-1A1C-478F-9DB0-BBFE35BE9B68}" destId="{C7415D12-ACD2-4405-A75B-D9D4E3CF933A}" srcOrd="1" destOrd="0" presId="urn:microsoft.com/office/officeart/2005/8/layout/orgChart1"/>
    <dgm:cxn modelId="{D2C772DB-15E5-495F-A3CD-3BC8A3F6680D}" type="presOf" srcId="{E28CBDC2-9455-41E4-BC76-58BDC1E93794}" destId="{B13FCF46-1097-48C3-B154-422E34A43788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4D27C8-2C92-4C35-9850-6D6D85463D74}" srcId="{B227FCA4-C83D-40B1-89D5-A4B2B05513BA}" destId="{08BD4404-920B-416A-B382-6FB523DBCAD1}" srcOrd="0" destOrd="0" parTransId="{DDCA6A7E-66FB-491A-B13B-9970C8A32901}" sibTransId="{F74F7A9C-5220-4EE4-A94A-517008F18EC0}"/>
    <dgm:cxn modelId="{68F007C1-801C-4DA3-8955-8687680413BC}" type="presOf" srcId="{D5B87FB0-F104-45A2-8344-43F21588941D}" destId="{33097748-9B1F-4E75-B0E6-CBD58F9D6967}" srcOrd="0" destOrd="0" presId="urn:microsoft.com/office/officeart/2005/8/layout/orgChart1"/>
    <dgm:cxn modelId="{0F67F7BF-FB2B-486E-8187-3D4049167FAC}" type="presOf" srcId="{D076B606-88BF-4905-BA43-A17E35C2D284}" destId="{8989DECF-31A6-4812-809B-1480BF04760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C9D1138-B053-42EB-BE11-D470AD80F6CC}" type="presParOf" srcId="{05E8A0F8-8F4A-4D16-B455-9B21EE5D83FA}" destId="{33097748-9B1F-4E75-B0E6-CBD58F9D6967}" srcOrd="0" destOrd="0" presId="urn:microsoft.com/office/officeart/2005/8/layout/orgChart1"/>
    <dgm:cxn modelId="{80AF579D-295D-4180-B8F0-4CAE2D0BD51E}" type="presParOf" srcId="{05E8A0F8-8F4A-4D16-B455-9B21EE5D83FA}" destId="{4ACDF92A-C3D0-42F9-B2EF-402E921C94DB}" srcOrd="1" destOrd="0" presId="urn:microsoft.com/office/officeart/2005/8/layout/orgChart1"/>
    <dgm:cxn modelId="{A2096A08-CDA2-4FCA-8C27-D5D2725743B2}" type="presParOf" srcId="{4ACDF92A-C3D0-42F9-B2EF-402E921C94DB}" destId="{D080D55E-1B33-4663-9621-99B6F3E79254}" srcOrd="0" destOrd="0" presId="urn:microsoft.com/office/officeart/2005/8/layout/orgChart1"/>
    <dgm:cxn modelId="{B6110056-D42D-4059-8B7C-64942A88F16C}" type="presParOf" srcId="{D080D55E-1B33-4663-9621-99B6F3E79254}" destId="{D200FB0C-6202-47DF-8915-85ABCE4008A7}" srcOrd="0" destOrd="0" presId="urn:microsoft.com/office/officeart/2005/8/layout/orgChart1"/>
    <dgm:cxn modelId="{E5770724-944B-470D-9D75-2D5A24616001}" type="presParOf" srcId="{D080D55E-1B33-4663-9621-99B6F3E79254}" destId="{B5D2B301-9913-4414-8C21-D2D0EE9F78C6}" srcOrd="1" destOrd="0" presId="urn:microsoft.com/office/officeart/2005/8/layout/orgChart1"/>
    <dgm:cxn modelId="{47CF8B69-1F76-4B75-B19D-364FC50449E9}" type="presParOf" srcId="{4ACDF92A-C3D0-42F9-B2EF-402E921C94DB}" destId="{B281B4BA-3ED4-4E3F-AD57-FD6758ABB134}" srcOrd="1" destOrd="0" presId="urn:microsoft.com/office/officeart/2005/8/layout/orgChart1"/>
    <dgm:cxn modelId="{18318C2A-C89B-41A5-8AC4-3D79ECCCC208}" type="presParOf" srcId="{B281B4BA-3ED4-4E3F-AD57-FD6758ABB134}" destId="{353BE47B-CBF0-4A50-9B0C-CB916FB3ACAD}" srcOrd="0" destOrd="0" presId="urn:microsoft.com/office/officeart/2005/8/layout/orgChart1"/>
    <dgm:cxn modelId="{FE58E13C-A62F-4D76-B001-734DF6B5DC6A}" type="presParOf" srcId="{B281B4BA-3ED4-4E3F-AD57-FD6758ABB134}" destId="{C9983E23-CCDC-4804-924F-327C486EF670}" srcOrd="1" destOrd="0" presId="urn:microsoft.com/office/officeart/2005/8/layout/orgChart1"/>
    <dgm:cxn modelId="{66E98CFB-879D-4EB8-BF28-58CB1F6551D6}" type="presParOf" srcId="{C9983E23-CCDC-4804-924F-327C486EF670}" destId="{E62725A3-DD81-4CD2-98DF-69EA8F603A5D}" srcOrd="0" destOrd="0" presId="urn:microsoft.com/office/officeart/2005/8/layout/orgChart1"/>
    <dgm:cxn modelId="{653C3CA9-0D3D-4F60-AC14-8353349E357D}" type="presParOf" srcId="{E62725A3-DD81-4CD2-98DF-69EA8F603A5D}" destId="{36B1AE22-9E39-4DDF-9249-3B7E0CCF85A4}" srcOrd="0" destOrd="0" presId="urn:microsoft.com/office/officeart/2005/8/layout/orgChart1"/>
    <dgm:cxn modelId="{BC0FB169-BA9E-4FF2-AA50-80A0E1B468A9}" type="presParOf" srcId="{E62725A3-DD81-4CD2-98DF-69EA8F603A5D}" destId="{C545BDD0-5695-43C0-8284-5F8927165414}" srcOrd="1" destOrd="0" presId="urn:microsoft.com/office/officeart/2005/8/layout/orgChart1"/>
    <dgm:cxn modelId="{6D190579-0FC3-4615-9D47-15E5C2A10202}" type="presParOf" srcId="{C9983E23-CCDC-4804-924F-327C486EF670}" destId="{E1C2D3F8-AD8A-4BF4-AF0D-6A0CC8E8752F}" srcOrd="1" destOrd="0" presId="urn:microsoft.com/office/officeart/2005/8/layout/orgChart1"/>
    <dgm:cxn modelId="{BC597992-CF87-4D5E-BECE-2930E42B89CC}" type="presParOf" srcId="{E1C2D3F8-AD8A-4BF4-AF0D-6A0CC8E8752F}" destId="{5B0CC7ED-F7CB-4A85-9A91-F014666D38C5}" srcOrd="0" destOrd="0" presId="urn:microsoft.com/office/officeart/2005/8/layout/orgChart1"/>
    <dgm:cxn modelId="{824187B7-16FB-4DB3-9159-267E9A1E7E52}" type="presParOf" srcId="{E1C2D3F8-AD8A-4BF4-AF0D-6A0CC8E8752F}" destId="{4FE0EB1D-2BA0-4C66-BD55-2A199469B943}" srcOrd="1" destOrd="0" presId="urn:microsoft.com/office/officeart/2005/8/layout/orgChart1"/>
    <dgm:cxn modelId="{B957303E-20D1-4BFC-BF8A-3AF7A0D52199}" type="presParOf" srcId="{4FE0EB1D-2BA0-4C66-BD55-2A199469B943}" destId="{7DE1C47E-4FDD-4B21-9807-5DF52CDB8D29}" srcOrd="0" destOrd="0" presId="urn:microsoft.com/office/officeart/2005/8/layout/orgChart1"/>
    <dgm:cxn modelId="{0143AEB4-1B3C-4363-8525-C69B50AE082A}" type="presParOf" srcId="{7DE1C47E-4FDD-4B21-9807-5DF52CDB8D29}" destId="{407623D5-E29F-4BCA-809D-D5DBB82D4D79}" srcOrd="0" destOrd="0" presId="urn:microsoft.com/office/officeart/2005/8/layout/orgChart1"/>
    <dgm:cxn modelId="{EB839B27-2943-4317-83E2-0C1DB2F2CF25}" type="presParOf" srcId="{7DE1C47E-4FDD-4B21-9807-5DF52CDB8D29}" destId="{155566B3-7DD1-437D-82B0-44DD2F24B23A}" srcOrd="1" destOrd="0" presId="urn:microsoft.com/office/officeart/2005/8/layout/orgChart1"/>
    <dgm:cxn modelId="{C4A6B340-C1BB-4637-8083-C33DB91805CD}" type="presParOf" srcId="{4FE0EB1D-2BA0-4C66-BD55-2A199469B943}" destId="{F9696C79-1CEA-4619-83C1-514081E4F6E2}" srcOrd="1" destOrd="0" presId="urn:microsoft.com/office/officeart/2005/8/layout/orgChart1"/>
    <dgm:cxn modelId="{B1B09321-5233-45EE-8512-A0D46CB26918}" type="presParOf" srcId="{4FE0EB1D-2BA0-4C66-BD55-2A199469B943}" destId="{A2F30165-7A2B-4556-BDDB-C285C7735C7A}" srcOrd="2" destOrd="0" presId="urn:microsoft.com/office/officeart/2005/8/layout/orgChart1"/>
    <dgm:cxn modelId="{5602FA1A-4B1E-4B91-823E-428254594D00}" type="presParOf" srcId="{C9983E23-CCDC-4804-924F-327C486EF670}" destId="{8CB9B434-F7D5-455F-AE20-897266308819}" srcOrd="2" destOrd="0" presId="urn:microsoft.com/office/officeart/2005/8/layout/orgChart1"/>
    <dgm:cxn modelId="{383F4CD9-1622-404D-A86F-4898B22A4F3F}" type="presParOf" srcId="{4ACDF92A-C3D0-42F9-B2EF-402E921C94DB}" destId="{CEEDCCE5-8638-4E54-87F7-3C9E645BA5FF}" srcOrd="2" destOrd="0" presId="urn:microsoft.com/office/officeart/2005/8/layout/orgChart1"/>
    <dgm:cxn modelId="{91065A26-4B1D-4F5D-BCE3-D457047C0D73}" type="presParOf" srcId="{05E8A0F8-8F4A-4D16-B455-9B21EE5D83FA}" destId="{5ECD9DA5-A573-4D3F-98CF-48E18E68FFF9}" srcOrd="2" destOrd="0" presId="urn:microsoft.com/office/officeart/2005/8/layout/orgChart1"/>
    <dgm:cxn modelId="{D55FAB69-6A4E-4035-8C1C-E917F37D3416}" type="presParOf" srcId="{05E8A0F8-8F4A-4D16-B455-9B21EE5D83FA}" destId="{7810F10D-FC55-4F9C-B76F-F934DC8D4852}" srcOrd="3" destOrd="0" presId="urn:microsoft.com/office/officeart/2005/8/layout/orgChart1"/>
    <dgm:cxn modelId="{0CF4B091-CDF1-4E71-BF4C-AA73F14B7008}" type="presParOf" srcId="{7810F10D-FC55-4F9C-B76F-F934DC8D4852}" destId="{70717E8E-6A39-4AF2-8797-DE2C9ABB5E22}" srcOrd="0" destOrd="0" presId="urn:microsoft.com/office/officeart/2005/8/layout/orgChart1"/>
    <dgm:cxn modelId="{EFF01FAE-03BD-431D-90DE-CFC00336DB02}" type="presParOf" srcId="{70717E8E-6A39-4AF2-8797-DE2C9ABB5E22}" destId="{A1D5DE3C-091B-469D-85EF-32D8014B1972}" srcOrd="0" destOrd="0" presId="urn:microsoft.com/office/officeart/2005/8/layout/orgChart1"/>
    <dgm:cxn modelId="{21742F99-4057-4AEB-A835-0E7F9455F62C}" type="presParOf" srcId="{70717E8E-6A39-4AF2-8797-DE2C9ABB5E22}" destId="{C7415D12-ACD2-4405-A75B-D9D4E3CF933A}" srcOrd="1" destOrd="0" presId="urn:microsoft.com/office/officeart/2005/8/layout/orgChart1"/>
    <dgm:cxn modelId="{416C6CFA-5E29-4188-A815-A8634FC4405C}" type="presParOf" srcId="{7810F10D-FC55-4F9C-B76F-F934DC8D4852}" destId="{75E4452E-DA1F-4379-BA5E-F64BBA3549BC}" srcOrd="1" destOrd="0" presId="urn:microsoft.com/office/officeart/2005/8/layout/orgChart1"/>
    <dgm:cxn modelId="{C5FD7719-BB40-4492-B43B-9AE3C5906F7E}" type="presParOf" srcId="{75E4452E-DA1F-4379-BA5E-F64BBA3549BC}" destId="{8989DECF-31A6-4812-809B-1480BF047601}" srcOrd="0" destOrd="0" presId="urn:microsoft.com/office/officeart/2005/8/layout/orgChart1"/>
    <dgm:cxn modelId="{5B98F44C-E165-4D67-B55F-3849DE5A8E74}" type="presParOf" srcId="{75E4452E-DA1F-4379-BA5E-F64BBA3549BC}" destId="{0E88BD5A-FEF0-46CF-AAA5-793A229CB8F8}" srcOrd="1" destOrd="0" presId="urn:microsoft.com/office/officeart/2005/8/layout/orgChart1"/>
    <dgm:cxn modelId="{C2880370-E272-45D0-BDA0-DB6066CF55EC}" type="presParOf" srcId="{0E88BD5A-FEF0-46CF-AAA5-793A229CB8F8}" destId="{29FA9BFB-DC42-4110-9453-1008414EF159}" srcOrd="0" destOrd="0" presId="urn:microsoft.com/office/officeart/2005/8/layout/orgChart1"/>
    <dgm:cxn modelId="{0D7547A1-44BA-4AE5-BFB4-FB467645DB4D}" type="presParOf" srcId="{29FA9BFB-DC42-4110-9453-1008414EF159}" destId="{3DC57648-A2CD-43F6-B708-D43192E1F2EC}" srcOrd="0" destOrd="0" presId="urn:microsoft.com/office/officeart/2005/8/layout/orgChart1"/>
    <dgm:cxn modelId="{79EFCEDF-B776-471D-993D-348382C0521F}" type="presParOf" srcId="{29FA9BFB-DC42-4110-9453-1008414EF159}" destId="{B13FCF46-1097-48C3-B154-422E34A43788}" srcOrd="1" destOrd="0" presId="urn:microsoft.com/office/officeart/2005/8/layout/orgChart1"/>
    <dgm:cxn modelId="{D96E4F03-F574-4427-9F17-505C5621E228}" type="presParOf" srcId="{0E88BD5A-FEF0-46CF-AAA5-793A229CB8F8}" destId="{6CBCA01F-FADF-405A-8ED0-1DCD665AE98D}" srcOrd="1" destOrd="0" presId="urn:microsoft.com/office/officeart/2005/8/layout/orgChart1"/>
    <dgm:cxn modelId="{EF7DA612-B955-4077-BAE8-C8CA6BD4540A}" type="presParOf" srcId="{6CBCA01F-FADF-405A-8ED0-1DCD665AE98D}" destId="{9F8BE0DB-BB91-4D9E-9C97-76B345430D67}" srcOrd="0" destOrd="0" presId="urn:microsoft.com/office/officeart/2005/8/layout/orgChart1"/>
    <dgm:cxn modelId="{665BBE09-568A-43FE-8544-614A285F124D}" type="presParOf" srcId="{6CBCA01F-FADF-405A-8ED0-1DCD665AE98D}" destId="{E2D0C7A6-140A-428F-B1B0-2FDF568A40EE}" srcOrd="1" destOrd="0" presId="urn:microsoft.com/office/officeart/2005/8/layout/orgChart1"/>
    <dgm:cxn modelId="{28B7FBCA-AEA4-40AF-B6B5-399B7B92D4C7}" type="presParOf" srcId="{E2D0C7A6-140A-428F-B1B0-2FDF568A40EE}" destId="{F0816C75-9F82-43B1-B353-DD24AA7B3394}" srcOrd="0" destOrd="0" presId="urn:microsoft.com/office/officeart/2005/8/layout/orgChart1"/>
    <dgm:cxn modelId="{3E45D5EC-D30D-4D6B-BDA3-C0466B9A6D47}" type="presParOf" srcId="{F0816C75-9F82-43B1-B353-DD24AA7B3394}" destId="{3A6A19B7-9AA8-4710-8B9F-A75A716C3B48}" srcOrd="0" destOrd="0" presId="urn:microsoft.com/office/officeart/2005/8/layout/orgChart1"/>
    <dgm:cxn modelId="{61FFD881-89D6-477A-B81B-67DC7F8E9E7B}" type="presParOf" srcId="{F0816C75-9F82-43B1-B353-DD24AA7B3394}" destId="{C8D88607-6F3F-4EB7-A730-E18B9AE6EE4A}" srcOrd="1" destOrd="0" presId="urn:microsoft.com/office/officeart/2005/8/layout/orgChart1"/>
    <dgm:cxn modelId="{24ED8F0F-37C9-47CE-9115-F42B0CAE17F8}" type="presParOf" srcId="{E2D0C7A6-140A-428F-B1B0-2FDF568A40EE}" destId="{F1A7E02D-0404-4289-9A6C-D41BDBE90AFF}" srcOrd="1" destOrd="0" presId="urn:microsoft.com/office/officeart/2005/8/layout/orgChart1"/>
    <dgm:cxn modelId="{2342ED37-E009-4DD3-A09B-6BE0C857047B}" type="presParOf" srcId="{E2D0C7A6-140A-428F-B1B0-2FDF568A40EE}" destId="{3B878974-9C39-4CE9-B625-91CE2A06C51D}" srcOrd="2" destOrd="0" presId="urn:microsoft.com/office/officeart/2005/8/layout/orgChart1"/>
    <dgm:cxn modelId="{A540595D-F6CE-4A11-AE3C-3160C58C6F1F}" type="presParOf" srcId="{0E88BD5A-FEF0-46CF-AAA5-793A229CB8F8}" destId="{8B11793F-5527-4947-A362-ADE00653E36B}" srcOrd="2" destOrd="0" presId="urn:microsoft.com/office/officeart/2005/8/layout/orgChart1"/>
    <dgm:cxn modelId="{F3546FD0-2DD5-4157-AD42-C8F3C2D84640}" type="presParOf" srcId="{7810F10D-FC55-4F9C-B76F-F934DC8D4852}" destId="{892CBB57-F992-4A6E-9A01-AC913BFB40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Edificios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>
              <a:latin typeface="+mn-lt"/>
            </a:rPr>
            <a:t>Oficial </a:t>
          </a:r>
          <a:r>
            <a:rPr lang="es-ES" altLang="es-MX" sz="1200" dirty="0" smtClean="0">
              <a:latin typeface="+mn-lt"/>
            </a:rPr>
            <a:t>Eléctrico</a:t>
          </a:r>
          <a:endParaRPr lang="es-ES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97225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274361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>
              <a:latin typeface="+mn-lt"/>
            </a:rPr>
            <a:t>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b="0" i="0" u="none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>
              <a:latin typeface="+mn-lt"/>
            </a:rPr>
            <a:t>Analista</a:t>
          </a:r>
          <a:br>
            <a:rPr lang="es-MX" sz="1200" b="0" i="0" u="none" dirty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35079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35079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Administrativo(a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Mantenimiento Vehicular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Área de Patrimonio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33610" custScaleY="133821" custLinFactNeighborY="2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C494FF6C-D17C-4FF0-B155-B1ED8564F906}" type="presParOf" srcId="{05E8A0F8-8F4A-4D16-B455-9B21EE5D83FA}" destId="{12FB5CC2-3F72-4AC8-AF94-50272EAD0FAB}" srcOrd="0" destOrd="0" presId="urn:microsoft.com/office/officeart/2005/8/layout/orgChart1"/>
    <dgm:cxn modelId="{5FDA3D4F-3B92-4CBA-A083-BB1E14FA378B}" type="presParOf" srcId="{05E8A0F8-8F4A-4D16-B455-9B21EE5D83FA}" destId="{B570DFF2-79FF-4DD0-A8FE-728069315CDB}" srcOrd="1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687CD6D8-7561-4C65-A84E-4DA06B221DB3}" type="presParOf" srcId="{05E8A0F8-8F4A-4D16-B455-9B21EE5D83FA}" destId="{47103BDE-D6E5-406A-BCC1-8DF383EA5C7E}" srcOrd="2" destOrd="0" presId="urn:microsoft.com/office/officeart/2005/8/layout/orgChart1"/>
    <dgm:cxn modelId="{C997E9FD-FEAA-4892-A3F4-CA73B6FDB71F}" type="presParOf" srcId="{05E8A0F8-8F4A-4D16-B455-9B21EE5D83FA}" destId="{09C1A4EE-1A65-45FA-AB19-7045B6ED5B12}" srcOrd="3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Técnicos(as)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89D81D-34EF-4148-BF8F-612A7F0CA026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Supervisor(a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5F7ED845-8D11-4EA5-8E4E-B867E616414B}" type="parTrans" cxnId="{2964E7AD-3A2F-4658-BF93-9D18FFF076A0}">
      <dgm:prSet/>
      <dgm:spPr/>
      <dgm:t>
        <a:bodyPr/>
        <a:lstStyle/>
        <a:p>
          <a:endParaRPr lang="es-ES"/>
        </a:p>
      </dgm:t>
    </dgm:pt>
    <dgm:pt modelId="{6BECD2F4-FC13-48ED-A8E4-5829B55E1E7F}" type="sibTrans" cxnId="{2964E7AD-3A2F-4658-BF93-9D18FFF076A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5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4" custScaleX="92994" custScaleY="152825" custLinFactNeighborX="-87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4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4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BDC2B595-097F-40EB-BB33-17A1B5B44A62}" type="pres">
      <dgm:prSet presAssocID="{5F7ED845-8D11-4EA5-8E4E-B867E616414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27A7AF6-7D79-463A-BB31-56C0C042D536}" type="pres">
      <dgm:prSet presAssocID="{0489D81D-34EF-4148-BF8F-612A7F0CA026}" presName="hierRoot2" presStyleCnt="0">
        <dgm:presLayoutVars>
          <dgm:hierBranch val="init"/>
        </dgm:presLayoutVars>
      </dgm:prSet>
      <dgm:spPr/>
    </dgm:pt>
    <dgm:pt modelId="{77D7843E-8201-40AF-8E3B-4F7A58BDC5F2}" type="pres">
      <dgm:prSet presAssocID="{0489D81D-34EF-4148-BF8F-612A7F0CA026}" presName="rootComposite" presStyleCnt="0"/>
      <dgm:spPr/>
    </dgm:pt>
    <dgm:pt modelId="{78592F60-A395-46B6-9A71-BD79CE93797D}" type="pres">
      <dgm:prSet presAssocID="{0489D81D-34EF-4148-BF8F-612A7F0CA026}" presName="rootText" presStyleLbl="node2" presStyleIdx="2" presStyleCnt="4" custScaleX="92994" custScaleY="117531" custLinFactNeighborX="-678" custLinFactNeighborY="27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7FDBC-68A3-4084-89FF-6B9F5EA51431}" type="pres">
      <dgm:prSet presAssocID="{0489D81D-34EF-4148-BF8F-612A7F0CA026}" presName="rootConnector" presStyleLbl="node2" presStyleIdx="2" presStyleCnt="4"/>
      <dgm:spPr/>
      <dgm:t>
        <a:bodyPr/>
        <a:lstStyle/>
        <a:p>
          <a:endParaRPr lang="es-ES"/>
        </a:p>
      </dgm:t>
    </dgm:pt>
    <dgm:pt modelId="{5B24F252-5D77-4E7E-975C-E71E39F5676E}" type="pres">
      <dgm:prSet presAssocID="{0489D81D-34EF-4148-BF8F-612A7F0CA026}" presName="hierChild4" presStyleCnt="0"/>
      <dgm:spPr/>
    </dgm:pt>
    <dgm:pt modelId="{CEA06B63-4D96-4B11-A491-5BD5D5E4B5DC}" type="pres">
      <dgm:prSet presAssocID="{0489D81D-34EF-4148-BF8F-612A7F0CA02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3" presStyleCnt="4" custScaleX="92994" custScaleY="159236" custLinFactNeighborX="87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64E7AD-3A2F-4658-BF93-9D18FFF076A0}" srcId="{41568039-9809-4B2B-BA51-64E0E23C2BBE}" destId="{0489D81D-34EF-4148-BF8F-612A7F0CA026}" srcOrd="2" destOrd="0" parTransId="{5F7ED845-8D11-4EA5-8E4E-B867E616414B}" sibTransId="{6BECD2F4-FC13-48ED-A8E4-5829B55E1E7F}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AB7F8B50-D061-4B70-9B02-9A571A6B79CE}" type="presOf" srcId="{5F7ED845-8D11-4EA5-8E4E-B867E616414B}" destId="{BDC2B595-097F-40EB-BB33-17A1B5B44A62}" srcOrd="0" destOrd="0" presId="urn:microsoft.com/office/officeart/2005/8/layout/orgChart1"/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1D7CCDF-641E-40DD-8DE4-2E79009A7BA4}" type="presOf" srcId="{0489D81D-34EF-4148-BF8F-612A7F0CA026}" destId="{7067FDBC-68A3-4084-89FF-6B9F5EA51431}" srcOrd="1" destOrd="0" presId="urn:microsoft.com/office/officeart/2005/8/layout/orgChart1"/>
    <dgm:cxn modelId="{90058552-A646-4E2A-BC01-ECEF8A83E336}" type="presOf" srcId="{0489D81D-34EF-4148-BF8F-612A7F0CA026}" destId="{78592F60-A395-46B6-9A71-BD79CE93797D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D9E08380-B7F0-47D6-BFF7-B33E6B588A4B}" srcId="{41568039-9809-4B2B-BA51-64E0E23C2BBE}" destId="{5673609C-8445-432D-93C4-A6242B2E8A12}" srcOrd="3" destOrd="0" parTransId="{83E3154A-00C4-4F14-B560-B9EDC0F188A6}" sibTransId="{BACEA40E-96BD-418F-8219-FBF1274DA523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54589CB3-262F-469D-94F9-4CA0503D1DA4}" type="presParOf" srcId="{3363F326-CF68-4CA6-8DC5-952E85C89F84}" destId="{BDC2B595-097F-40EB-BB33-17A1B5B44A62}" srcOrd="4" destOrd="0" presId="urn:microsoft.com/office/officeart/2005/8/layout/orgChart1"/>
    <dgm:cxn modelId="{1B813124-C02F-4E20-BB36-4F1A1B7F865C}" type="presParOf" srcId="{3363F326-CF68-4CA6-8DC5-952E85C89F84}" destId="{F27A7AF6-7D79-463A-BB31-56C0C042D536}" srcOrd="5" destOrd="0" presId="urn:microsoft.com/office/officeart/2005/8/layout/orgChart1"/>
    <dgm:cxn modelId="{2ACCE319-2A1C-4279-B153-8AE67B241DA7}" type="presParOf" srcId="{F27A7AF6-7D79-463A-BB31-56C0C042D536}" destId="{77D7843E-8201-40AF-8E3B-4F7A58BDC5F2}" srcOrd="0" destOrd="0" presId="urn:microsoft.com/office/officeart/2005/8/layout/orgChart1"/>
    <dgm:cxn modelId="{A7CACEA5-F4EB-4176-A304-C8475EC9204E}" type="presParOf" srcId="{77D7843E-8201-40AF-8E3B-4F7A58BDC5F2}" destId="{78592F60-A395-46B6-9A71-BD79CE93797D}" srcOrd="0" destOrd="0" presId="urn:microsoft.com/office/officeart/2005/8/layout/orgChart1"/>
    <dgm:cxn modelId="{3A6348B5-E8B1-4EC3-9104-22B01056114A}" type="presParOf" srcId="{77D7843E-8201-40AF-8E3B-4F7A58BDC5F2}" destId="{7067FDBC-68A3-4084-89FF-6B9F5EA51431}" srcOrd="1" destOrd="0" presId="urn:microsoft.com/office/officeart/2005/8/layout/orgChart1"/>
    <dgm:cxn modelId="{29E65909-635C-4836-A7BF-D73C3408989F}" type="presParOf" srcId="{F27A7AF6-7D79-463A-BB31-56C0C042D536}" destId="{5B24F252-5D77-4E7E-975C-E71E39F5676E}" srcOrd="1" destOrd="0" presId="urn:microsoft.com/office/officeart/2005/8/layout/orgChart1"/>
    <dgm:cxn modelId="{14812EA3-E41B-44C8-B46F-FA84BC65E48C}" type="presParOf" srcId="{F27A7AF6-7D79-463A-BB31-56C0C042D536}" destId="{CEA06B63-4D96-4B11-A491-5BD5D5E4B5DC}" srcOrd="2" destOrd="0" presId="urn:microsoft.com/office/officeart/2005/8/layout/orgChart1"/>
    <dgm:cxn modelId="{9BA033A7-7095-4510-AC6D-B8073A0BCDF9}" type="presParOf" srcId="{3363F326-CF68-4CA6-8DC5-952E85C89F84}" destId="{20F028AC-8D4D-4281-975F-52511B0E518C}" srcOrd="6" destOrd="0" presId="urn:microsoft.com/office/officeart/2005/8/layout/orgChart1"/>
    <dgm:cxn modelId="{32106C06-1726-44BB-82BC-0C29BD04E2B0}" type="presParOf" srcId="{3363F326-CF68-4CA6-8DC5-952E85C89F84}" destId="{3092D98C-BFDB-452C-8DC1-29F657B23462}" srcOrd="7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Encargado(a) de Recursos </a:t>
          </a:r>
          <a:r>
            <a:rPr lang="es-MX" sz="1200" b="0" i="0" u="none" dirty="0" smtClean="0">
              <a:latin typeface="+mn-lt"/>
            </a:rPr>
            <a:t>Financieros</a:t>
          </a:r>
          <a:endParaRPr lang="es-MX" sz="1200" b="0" i="0" u="none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17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</a:t>
          </a:r>
          <a:r>
            <a:rPr lang="es-MX" altLang="es-MX" sz="1200" b="0" i="0" u="none" dirty="0" smtClean="0"/>
            <a:t>Recursos </a:t>
          </a:r>
          <a:r>
            <a:rPr lang="es-MX" altLang="es-MX" sz="1200" b="0" i="0" u="none" dirty="0" smtClean="0"/>
            <a:t>Financieros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Supervisor(a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 smtClean="0">
            <a:latin typeface="+mn-lt"/>
          </a:endParaRPr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8030C7-72AC-4B25-966F-3C290DE9E16B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de</a:t>
          </a:r>
        </a:p>
        <a:p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 smtClean="0">
            <a:latin typeface="+mn-lt"/>
          </a:endParaRPr>
        </a:p>
      </dgm:t>
    </dgm:pt>
    <dgm:pt modelId="{3D02E900-C122-4A21-913A-D3104352EDB3}" type="parTrans" cxnId="{49E2D4FC-FA3E-413D-BE82-C15EACADAC01}">
      <dgm:prSet/>
      <dgm:spPr/>
      <dgm:t>
        <a:bodyPr/>
        <a:lstStyle/>
        <a:p>
          <a:endParaRPr lang="es-ES"/>
        </a:p>
      </dgm:t>
    </dgm:pt>
    <dgm:pt modelId="{36F5DBED-765F-46A1-BFB5-C93AE7392C77}" type="sibTrans" cxnId="{49E2D4FC-FA3E-413D-BE82-C15EACADAC01}">
      <dgm:prSet/>
      <dgm:spPr/>
      <dgm:t>
        <a:bodyPr/>
        <a:lstStyle/>
        <a:p>
          <a:endParaRPr lang="es-ES"/>
        </a:p>
      </dgm:t>
    </dgm:pt>
    <dgm:pt modelId="{58FE5813-C0F4-4599-A4CE-97F054D27E4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 Administrativo(a)</a:t>
          </a:r>
          <a:br>
            <a:rPr lang="es-MX" sz="1200" dirty="0" smtClean="0">
              <a:latin typeface="+mn-lt"/>
            </a:rPr>
          </a:br>
          <a:endParaRPr lang="es-MX" sz="1200" b="0" i="0" u="none" dirty="0" smtClean="0"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Auxiliar</a:t>
          </a:r>
          <a:endParaRPr lang="es-ES" sz="1200" b="0" i="0" u="none" dirty="0"/>
        </a:p>
      </dgm:t>
    </dgm:pt>
    <dgm:pt modelId="{7DC394A2-8BB3-4FEE-BFE9-CE548ECD0989}" type="parTrans" cxnId="{1263208E-0F0E-4EA2-84F5-5D05DAD33668}">
      <dgm:prSet/>
      <dgm:spPr/>
      <dgm:t>
        <a:bodyPr/>
        <a:lstStyle/>
        <a:p>
          <a:endParaRPr lang="es-ES"/>
        </a:p>
      </dgm:t>
    </dgm:pt>
    <dgm:pt modelId="{171F35EC-5584-40ED-971A-CC0424624755}" type="sibTrans" cxnId="{1263208E-0F0E-4EA2-84F5-5D05DAD3366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9D067A-1CFB-4184-8C6A-CF2708090784}" type="pres">
      <dgm:prSet presAssocID="{1B8030C7-72AC-4B25-966F-3C290DE9E16B}" presName="hierRoot1" presStyleCnt="0">
        <dgm:presLayoutVars>
          <dgm:hierBranch val="init"/>
        </dgm:presLayoutVars>
      </dgm:prSet>
      <dgm:spPr/>
    </dgm:pt>
    <dgm:pt modelId="{9D8B3453-EEA6-4ABE-99C5-1DF3EE9425B2}" type="pres">
      <dgm:prSet presAssocID="{1B8030C7-72AC-4B25-966F-3C290DE9E16B}" presName="rootComposite1" presStyleCnt="0"/>
      <dgm:spPr/>
    </dgm:pt>
    <dgm:pt modelId="{E69A1BFF-E1A7-4A79-8D59-0EBB8533D507}" type="pres">
      <dgm:prSet presAssocID="{1B8030C7-72AC-4B25-966F-3C290DE9E1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EA5F2-EF4B-487A-A322-644DA8485820}" type="pres">
      <dgm:prSet presAssocID="{1B8030C7-72AC-4B25-966F-3C290DE9E1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F3B0579-B81C-4C27-9D3C-B9F8E11A5FDC}" type="pres">
      <dgm:prSet presAssocID="{1B8030C7-72AC-4B25-966F-3C290DE9E16B}" presName="hierChild2" presStyleCnt="0"/>
      <dgm:spPr/>
    </dgm:pt>
    <dgm:pt modelId="{539C0A17-DFEA-4339-89BA-6F564602FCDD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17A8E77-8BE6-4971-9A45-ADEEDD492A88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2679AC1D-80C5-4065-84A4-6AFD0F01BC73}" type="pres">
      <dgm:prSet presAssocID="{9DEA55C1-E59C-4B5B-90DC-1D0B54C2B20C}" presName="rootComposite" presStyleCnt="0"/>
      <dgm:spPr/>
    </dgm:pt>
    <dgm:pt modelId="{D5FCB016-4A0D-48F0-BEDF-68F01E1B3261}" type="pres">
      <dgm:prSet presAssocID="{9DEA55C1-E59C-4B5B-90DC-1D0B54C2B20C}" presName="rootText" presStyleLbl="node2" presStyleIdx="0" presStyleCnt="1" custScaleX="82540" custScaleY="81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57C9A4-16F8-4303-AD1B-780BEBB505B0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DA63608-9003-46C5-87C3-4CA04F7F0D1A}" type="pres">
      <dgm:prSet presAssocID="{9DEA55C1-E59C-4B5B-90DC-1D0B54C2B20C}" presName="hierChild4" presStyleCnt="0"/>
      <dgm:spPr/>
    </dgm:pt>
    <dgm:pt modelId="{57F9E1FD-D10B-4E75-BC7D-DACEDCA2663B}" type="pres">
      <dgm:prSet presAssocID="{ED044282-9709-409C-A329-2B868569F6B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3" custScaleX="83667" custScaleY="92344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DDA2C03-B25B-4B85-91BE-95A4A9681C81}" type="pres">
      <dgm:prSet presAssocID="{614F9FE7-3451-432A-9C09-5151D91A810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3" presStyleIdx="1" presStyleCnt="3" custScaleX="83667" custScaleY="92344" custLinFactNeighborX="-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3" presStyleIdx="1" presStyleCnt="3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54AC2418-439C-4F4A-A372-96B0AF2D3C1A}" type="pres">
      <dgm:prSet presAssocID="{7DC394A2-8BB3-4FEE-BFE9-CE548ECD098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F6134F3-CD5B-4500-8D74-3D7D1CF5F233}" type="pres">
      <dgm:prSet presAssocID="{58FE5813-C0F4-4599-A4CE-97F054D27E49}" presName="hierRoot2" presStyleCnt="0">
        <dgm:presLayoutVars>
          <dgm:hierBranch val="init"/>
        </dgm:presLayoutVars>
      </dgm:prSet>
      <dgm:spPr/>
    </dgm:pt>
    <dgm:pt modelId="{2E864F5A-92A1-46CA-A85E-9C9DC7914185}" type="pres">
      <dgm:prSet presAssocID="{58FE5813-C0F4-4599-A4CE-97F054D27E49}" presName="rootComposite" presStyleCnt="0"/>
      <dgm:spPr/>
    </dgm:pt>
    <dgm:pt modelId="{76E4A1B3-52A1-4F1C-8E18-24E170FDB944}" type="pres">
      <dgm:prSet presAssocID="{58FE5813-C0F4-4599-A4CE-97F054D27E49}" presName="rootText" presStyleLbl="node3" presStyleIdx="2" presStyleCnt="3" custScaleX="82645" custScaleY="90909" custLinFactNeighborX="-2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8FE543-5CCB-4224-A251-A47EB511CEC6}" type="pres">
      <dgm:prSet presAssocID="{58FE5813-C0F4-4599-A4CE-97F054D27E49}" presName="rootConnector" presStyleLbl="node3" presStyleIdx="2" presStyleCnt="3"/>
      <dgm:spPr/>
      <dgm:t>
        <a:bodyPr/>
        <a:lstStyle/>
        <a:p>
          <a:endParaRPr lang="es-ES"/>
        </a:p>
      </dgm:t>
    </dgm:pt>
    <dgm:pt modelId="{CA7B982E-8036-4305-AE95-91CE54516D4E}" type="pres">
      <dgm:prSet presAssocID="{58FE5813-C0F4-4599-A4CE-97F054D27E49}" presName="hierChild4" presStyleCnt="0"/>
      <dgm:spPr/>
    </dgm:pt>
    <dgm:pt modelId="{1DAD05D8-FC9A-48CC-A013-E6FF9B8FA474}" type="pres">
      <dgm:prSet presAssocID="{58FE5813-C0F4-4599-A4CE-97F054D27E49}" presName="hierChild5" presStyleCnt="0"/>
      <dgm:spPr/>
    </dgm:pt>
    <dgm:pt modelId="{4EFD9E7A-7A0C-4616-A63F-1D832F6B70AE}" type="pres">
      <dgm:prSet presAssocID="{9DEA55C1-E59C-4B5B-90DC-1D0B54C2B20C}" presName="hierChild5" presStyleCnt="0"/>
      <dgm:spPr/>
    </dgm:pt>
    <dgm:pt modelId="{CBB94C6C-025F-4B11-AB48-3813C29DB307}" type="pres">
      <dgm:prSet presAssocID="{1B8030C7-72AC-4B25-966F-3C290DE9E16B}" presName="hierChild3" presStyleCnt="0"/>
      <dgm:spPr/>
    </dgm:pt>
  </dgm:ptLst>
  <dgm:cxnLst>
    <dgm:cxn modelId="{24223B22-BB23-47E1-9A1F-E915324421FF}" type="presOf" srcId="{DC431621-F922-42D7-987E-BC6EADD572A1}" destId="{539C0A17-DFEA-4339-89BA-6F564602FCDD}" srcOrd="0" destOrd="0" presId="urn:microsoft.com/office/officeart/2005/8/layout/orgChart1"/>
    <dgm:cxn modelId="{F27C19D4-87E2-40F7-AC3C-1132BD6F7F29}" type="presOf" srcId="{41568039-9809-4B2B-BA51-64E0E23C2BBE}" destId="{D87ADB57-9DB4-476E-8E99-32492AEF6743}" srcOrd="1" destOrd="0" presId="urn:microsoft.com/office/officeart/2005/8/layout/orgChart1"/>
    <dgm:cxn modelId="{49E2D4FC-FA3E-413D-BE82-C15EACADAC01}" srcId="{BD3D72B1-EEF6-4EB4-803A-A74A6B419346}" destId="{1B8030C7-72AC-4B25-966F-3C290DE9E16B}" srcOrd="0" destOrd="0" parTransId="{3D02E900-C122-4A21-913A-D3104352EDB3}" sibTransId="{36F5DBED-765F-46A1-BFB5-C93AE7392C77}"/>
    <dgm:cxn modelId="{40245A82-F283-4FCE-BB7C-5530C04B304C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96A18441-01CF-4935-9766-D5203B95226D}" type="presOf" srcId="{9DEA55C1-E59C-4B5B-90DC-1D0B54C2B20C}" destId="{8657C9A4-16F8-4303-AD1B-780BEBB505B0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9BD6D029-0F50-4D6E-B29D-7C64B46671FA}" type="presOf" srcId="{9DEA55C1-E59C-4B5B-90DC-1D0B54C2B20C}" destId="{D5FCB016-4A0D-48F0-BEDF-68F01E1B3261}" srcOrd="0" destOrd="0" presId="urn:microsoft.com/office/officeart/2005/8/layout/orgChart1"/>
    <dgm:cxn modelId="{1263208E-0F0E-4EA2-84F5-5D05DAD33668}" srcId="{9DEA55C1-E59C-4B5B-90DC-1D0B54C2B20C}" destId="{58FE5813-C0F4-4599-A4CE-97F054D27E49}" srcOrd="2" destOrd="0" parTransId="{7DC394A2-8BB3-4FEE-BFE9-CE548ECD0989}" sibTransId="{171F35EC-5584-40ED-971A-CC0424624755}"/>
    <dgm:cxn modelId="{44099554-94D6-499D-AC33-8C17AE0E42C3}" type="presOf" srcId="{1B8030C7-72AC-4B25-966F-3C290DE9E16B}" destId="{E69A1BFF-E1A7-4A79-8D59-0EBB8533D507}" srcOrd="0" destOrd="0" presId="urn:microsoft.com/office/officeart/2005/8/layout/orgChart1"/>
    <dgm:cxn modelId="{71E7A256-60AC-4B1B-B126-CE32DE8A82F0}" type="presOf" srcId="{41568039-9809-4B2B-BA51-64E0E23C2BBE}" destId="{19FBE8A8-D4BA-45D1-97CD-FF1210CD856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861696E-32B8-49EA-A62F-015C0BD4B0F6}" type="presOf" srcId="{58FE5813-C0F4-4599-A4CE-97F054D27E49}" destId="{328FE543-5CCB-4224-A251-A47EB511CEC6}" srcOrd="1" destOrd="0" presId="urn:microsoft.com/office/officeart/2005/8/layout/orgChart1"/>
    <dgm:cxn modelId="{421B30B1-E811-4E6C-A205-BD6D2D800870}" type="presOf" srcId="{5E40DAF7-6325-4F0B-A198-035E8F918F13}" destId="{5665A267-FAE5-4C14-87F5-A7C47436A339}" srcOrd="0" destOrd="0" presId="urn:microsoft.com/office/officeart/2005/8/layout/orgChart1"/>
    <dgm:cxn modelId="{53B213C9-74AB-4A08-989D-4B82428D669B}" type="presOf" srcId="{7DC394A2-8BB3-4FEE-BFE9-CE548ECD0989}" destId="{54AC2418-439C-4F4A-A372-96B0AF2D3C1A}" srcOrd="0" destOrd="0" presId="urn:microsoft.com/office/officeart/2005/8/layout/orgChart1"/>
    <dgm:cxn modelId="{0E918387-228C-4C5C-AFA3-00815A158758}" type="presOf" srcId="{1B8030C7-72AC-4B25-966F-3C290DE9E16B}" destId="{BCAEA5F2-EF4B-487A-A322-644DA8485820}" srcOrd="1" destOrd="0" presId="urn:microsoft.com/office/officeart/2005/8/layout/orgChart1"/>
    <dgm:cxn modelId="{249329A8-F917-44DE-879B-81493D40AFAF}" srcId="{1B8030C7-72AC-4B25-966F-3C290DE9E16B}" destId="{9DEA55C1-E59C-4B5B-90DC-1D0B54C2B20C}" srcOrd="0" destOrd="0" parTransId="{DC431621-F922-42D7-987E-BC6EADD572A1}" sibTransId="{1C0576D0-2BD9-4D61-BC42-6FFE9C63440E}"/>
    <dgm:cxn modelId="{D2003749-1B15-471E-ADF8-6F5D67F01DE7}" type="presOf" srcId="{58FE5813-C0F4-4599-A4CE-97F054D27E49}" destId="{76E4A1B3-52A1-4F1C-8E18-24E170FDB944}" srcOrd="0" destOrd="0" presId="urn:microsoft.com/office/officeart/2005/8/layout/orgChart1"/>
    <dgm:cxn modelId="{940EF6AC-5C68-49E4-9E4A-2F46295EBE5E}" type="presOf" srcId="{614F9FE7-3451-432A-9C09-5151D91A810C}" destId="{1DDA2C03-B25B-4B85-91BE-95A4A9681C81}" srcOrd="0" destOrd="0" presId="urn:microsoft.com/office/officeart/2005/8/layout/orgChart1"/>
    <dgm:cxn modelId="{6D757816-09CC-419C-ABC3-5D5DF4A5A589}" type="presOf" srcId="{ED044282-9709-409C-A329-2B868569F6BC}" destId="{57F9E1FD-D10B-4E75-BC7D-DACEDCA2663B}" srcOrd="0" destOrd="0" presId="urn:microsoft.com/office/officeart/2005/8/layout/orgChart1"/>
    <dgm:cxn modelId="{AF9CE8FC-EF2D-414E-A422-A1A3AFA1FC23}" type="presParOf" srcId="{B3263371-B20E-4D1C-87B0-F232DC5A756C}" destId="{BE9D067A-1CFB-4184-8C6A-CF2708090784}" srcOrd="0" destOrd="0" presId="urn:microsoft.com/office/officeart/2005/8/layout/orgChart1"/>
    <dgm:cxn modelId="{331030D0-1CB6-47A7-B3A6-0AE8946136ED}" type="presParOf" srcId="{BE9D067A-1CFB-4184-8C6A-CF2708090784}" destId="{9D8B3453-EEA6-4ABE-99C5-1DF3EE9425B2}" srcOrd="0" destOrd="0" presId="urn:microsoft.com/office/officeart/2005/8/layout/orgChart1"/>
    <dgm:cxn modelId="{1BB71B6B-A103-4766-8CA6-C656BF0AD979}" type="presParOf" srcId="{9D8B3453-EEA6-4ABE-99C5-1DF3EE9425B2}" destId="{E69A1BFF-E1A7-4A79-8D59-0EBB8533D507}" srcOrd="0" destOrd="0" presId="urn:microsoft.com/office/officeart/2005/8/layout/orgChart1"/>
    <dgm:cxn modelId="{9228FEC1-51D3-47F6-9A59-F8B6E551140A}" type="presParOf" srcId="{9D8B3453-EEA6-4ABE-99C5-1DF3EE9425B2}" destId="{BCAEA5F2-EF4B-487A-A322-644DA8485820}" srcOrd="1" destOrd="0" presId="urn:microsoft.com/office/officeart/2005/8/layout/orgChart1"/>
    <dgm:cxn modelId="{5B3FFE15-3E22-4F49-A4B6-8AC8A14FAF69}" type="presParOf" srcId="{BE9D067A-1CFB-4184-8C6A-CF2708090784}" destId="{3F3B0579-B81C-4C27-9D3C-B9F8E11A5FDC}" srcOrd="1" destOrd="0" presId="urn:microsoft.com/office/officeart/2005/8/layout/orgChart1"/>
    <dgm:cxn modelId="{06A158E0-E1B9-4628-BFF4-6FD1E2B235F5}" type="presParOf" srcId="{3F3B0579-B81C-4C27-9D3C-B9F8E11A5FDC}" destId="{539C0A17-DFEA-4339-89BA-6F564602FCDD}" srcOrd="0" destOrd="0" presId="urn:microsoft.com/office/officeart/2005/8/layout/orgChart1"/>
    <dgm:cxn modelId="{75AF472C-F8D3-4E51-BD6A-EFFF132391BE}" type="presParOf" srcId="{3F3B0579-B81C-4C27-9D3C-B9F8E11A5FDC}" destId="{B17A8E77-8BE6-4971-9A45-ADEEDD492A88}" srcOrd="1" destOrd="0" presId="urn:microsoft.com/office/officeart/2005/8/layout/orgChart1"/>
    <dgm:cxn modelId="{BB5835EC-8FF9-447B-AE50-C56769A11325}" type="presParOf" srcId="{B17A8E77-8BE6-4971-9A45-ADEEDD492A88}" destId="{2679AC1D-80C5-4065-84A4-6AFD0F01BC73}" srcOrd="0" destOrd="0" presId="urn:microsoft.com/office/officeart/2005/8/layout/orgChart1"/>
    <dgm:cxn modelId="{4660D28A-E738-4B57-A68A-0B5DEEB1E424}" type="presParOf" srcId="{2679AC1D-80C5-4065-84A4-6AFD0F01BC73}" destId="{D5FCB016-4A0D-48F0-BEDF-68F01E1B3261}" srcOrd="0" destOrd="0" presId="urn:microsoft.com/office/officeart/2005/8/layout/orgChart1"/>
    <dgm:cxn modelId="{C34DC22A-DD42-4EAE-A0AA-066031D65295}" type="presParOf" srcId="{2679AC1D-80C5-4065-84A4-6AFD0F01BC73}" destId="{8657C9A4-16F8-4303-AD1B-780BEBB505B0}" srcOrd="1" destOrd="0" presId="urn:microsoft.com/office/officeart/2005/8/layout/orgChart1"/>
    <dgm:cxn modelId="{810EFB71-AD9E-430F-A2AD-CE2C206DC229}" type="presParOf" srcId="{B17A8E77-8BE6-4971-9A45-ADEEDD492A88}" destId="{4DA63608-9003-46C5-87C3-4CA04F7F0D1A}" srcOrd="1" destOrd="0" presId="urn:microsoft.com/office/officeart/2005/8/layout/orgChart1"/>
    <dgm:cxn modelId="{2BFC0CD2-079B-4AAA-99D5-C4E144DB7E7D}" type="presParOf" srcId="{4DA63608-9003-46C5-87C3-4CA04F7F0D1A}" destId="{57F9E1FD-D10B-4E75-BC7D-DACEDCA2663B}" srcOrd="0" destOrd="0" presId="urn:microsoft.com/office/officeart/2005/8/layout/orgChart1"/>
    <dgm:cxn modelId="{BC2C8661-FA4A-442E-ACBC-8BE4E1828C19}" type="presParOf" srcId="{4DA63608-9003-46C5-87C3-4CA04F7F0D1A}" destId="{1294F536-9FA0-46F5-98BA-18EE92504E46}" srcOrd="1" destOrd="0" presId="urn:microsoft.com/office/officeart/2005/8/layout/orgChart1"/>
    <dgm:cxn modelId="{3480F12B-92A0-4608-B494-D448DC410B15}" type="presParOf" srcId="{1294F536-9FA0-46F5-98BA-18EE92504E46}" destId="{914CB05A-8D64-4CEB-98C4-DA11CADF5EF5}" srcOrd="0" destOrd="0" presId="urn:microsoft.com/office/officeart/2005/8/layout/orgChart1"/>
    <dgm:cxn modelId="{5F5D6D75-A22F-4871-A953-2B64EAE2B8BB}" type="presParOf" srcId="{914CB05A-8D64-4CEB-98C4-DA11CADF5EF5}" destId="{19FBE8A8-D4BA-45D1-97CD-FF1210CD856F}" srcOrd="0" destOrd="0" presId="urn:microsoft.com/office/officeart/2005/8/layout/orgChart1"/>
    <dgm:cxn modelId="{2422A3DB-03F2-4F9F-8B22-3DF628E6A081}" type="presParOf" srcId="{914CB05A-8D64-4CEB-98C4-DA11CADF5EF5}" destId="{D87ADB57-9DB4-476E-8E99-32492AEF6743}" srcOrd="1" destOrd="0" presId="urn:microsoft.com/office/officeart/2005/8/layout/orgChart1"/>
    <dgm:cxn modelId="{AA5B48E5-16DB-4949-9E93-D10151FB6306}" type="presParOf" srcId="{1294F536-9FA0-46F5-98BA-18EE92504E46}" destId="{DBDE0C42-B65A-4FF4-A1B6-4A7374870D94}" srcOrd="1" destOrd="0" presId="urn:microsoft.com/office/officeart/2005/8/layout/orgChart1"/>
    <dgm:cxn modelId="{A95687E4-C041-4003-99B6-77F38B98EDA4}" type="presParOf" srcId="{1294F536-9FA0-46F5-98BA-18EE92504E46}" destId="{05F5590B-53D8-4D19-A747-694F7E5C5F12}" srcOrd="2" destOrd="0" presId="urn:microsoft.com/office/officeart/2005/8/layout/orgChart1"/>
    <dgm:cxn modelId="{9E8D5279-21C2-43A6-8818-78DD84DF1FC0}" type="presParOf" srcId="{4DA63608-9003-46C5-87C3-4CA04F7F0D1A}" destId="{1DDA2C03-B25B-4B85-91BE-95A4A9681C81}" srcOrd="2" destOrd="0" presId="urn:microsoft.com/office/officeart/2005/8/layout/orgChart1"/>
    <dgm:cxn modelId="{33EA075A-37D3-4064-890C-16C8DEBBE5F6}" type="presParOf" srcId="{4DA63608-9003-46C5-87C3-4CA04F7F0D1A}" destId="{7F936C53-131E-4EE8-A0A7-4B32A8608187}" srcOrd="3" destOrd="0" presId="urn:microsoft.com/office/officeart/2005/8/layout/orgChart1"/>
    <dgm:cxn modelId="{F61D0F14-AEB6-44F9-AF98-06973377368E}" type="presParOf" srcId="{7F936C53-131E-4EE8-A0A7-4B32A8608187}" destId="{C01A81A3-AA94-445E-AB52-F145FE3F976D}" srcOrd="0" destOrd="0" presId="urn:microsoft.com/office/officeart/2005/8/layout/orgChart1"/>
    <dgm:cxn modelId="{88349866-70ED-40D2-B53A-1D6716896FE0}" type="presParOf" srcId="{C01A81A3-AA94-445E-AB52-F145FE3F976D}" destId="{5665A267-FAE5-4C14-87F5-A7C47436A339}" srcOrd="0" destOrd="0" presId="urn:microsoft.com/office/officeart/2005/8/layout/orgChart1"/>
    <dgm:cxn modelId="{DB6994E7-C5C0-4964-A86F-C047BAC0A512}" type="presParOf" srcId="{C01A81A3-AA94-445E-AB52-F145FE3F976D}" destId="{816388C1-1829-4AF6-AA93-01C2F3750ED9}" srcOrd="1" destOrd="0" presId="urn:microsoft.com/office/officeart/2005/8/layout/orgChart1"/>
    <dgm:cxn modelId="{596532C7-A07B-4602-8794-8E4D29575D08}" type="presParOf" srcId="{7F936C53-131E-4EE8-A0A7-4B32A8608187}" destId="{17B78950-BF8A-46A2-A575-8BA86A042E5E}" srcOrd="1" destOrd="0" presId="urn:microsoft.com/office/officeart/2005/8/layout/orgChart1"/>
    <dgm:cxn modelId="{C12AAC78-2E8C-4798-B620-20E6DA0389EF}" type="presParOf" srcId="{7F936C53-131E-4EE8-A0A7-4B32A8608187}" destId="{A43F7B20-F528-47FB-A500-AB99921879F7}" srcOrd="2" destOrd="0" presId="urn:microsoft.com/office/officeart/2005/8/layout/orgChart1"/>
    <dgm:cxn modelId="{393349C4-B3BA-4884-A483-AF779CF91B43}" type="presParOf" srcId="{4DA63608-9003-46C5-87C3-4CA04F7F0D1A}" destId="{54AC2418-439C-4F4A-A372-96B0AF2D3C1A}" srcOrd="4" destOrd="0" presId="urn:microsoft.com/office/officeart/2005/8/layout/orgChart1"/>
    <dgm:cxn modelId="{885C23D1-3F64-481B-982D-839252C4F79F}" type="presParOf" srcId="{4DA63608-9003-46C5-87C3-4CA04F7F0D1A}" destId="{8F6134F3-CD5B-4500-8D74-3D7D1CF5F233}" srcOrd="5" destOrd="0" presId="urn:microsoft.com/office/officeart/2005/8/layout/orgChart1"/>
    <dgm:cxn modelId="{B6F79FBB-E013-4EC6-9E31-CFF1F929FAC2}" type="presParOf" srcId="{8F6134F3-CD5B-4500-8D74-3D7D1CF5F233}" destId="{2E864F5A-92A1-46CA-A85E-9C9DC7914185}" srcOrd="0" destOrd="0" presId="urn:microsoft.com/office/officeart/2005/8/layout/orgChart1"/>
    <dgm:cxn modelId="{440ECC8E-F2F2-4F20-9431-B273CAB246B3}" type="presParOf" srcId="{2E864F5A-92A1-46CA-A85E-9C9DC7914185}" destId="{76E4A1B3-52A1-4F1C-8E18-24E170FDB944}" srcOrd="0" destOrd="0" presId="urn:microsoft.com/office/officeart/2005/8/layout/orgChart1"/>
    <dgm:cxn modelId="{2BE23E91-4CA4-4F85-87AC-1DB1CE06ECAF}" type="presParOf" srcId="{2E864F5A-92A1-46CA-A85E-9C9DC7914185}" destId="{328FE543-5CCB-4224-A251-A47EB511CEC6}" srcOrd="1" destOrd="0" presId="urn:microsoft.com/office/officeart/2005/8/layout/orgChart1"/>
    <dgm:cxn modelId="{59FB5E4E-31CB-49AB-A72E-628FD805A3C9}" type="presParOf" srcId="{8F6134F3-CD5B-4500-8D74-3D7D1CF5F233}" destId="{CA7B982E-8036-4305-AE95-91CE54516D4E}" srcOrd="1" destOrd="0" presId="urn:microsoft.com/office/officeart/2005/8/layout/orgChart1"/>
    <dgm:cxn modelId="{050893F1-394C-4ABD-9A95-24EC302DC31E}" type="presParOf" srcId="{8F6134F3-CD5B-4500-8D74-3D7D1CF5F233}" destId="{1DAD05D8-FC9A-48CC-A013-E6FF9B8FA474}" srcOrd="2" destOrd="0" presId="urn:microsoft.com/office/officeart/2005/8/layout/orgChart1"/>
    <dgm:cxn modelId="{95D63E8F-1C71-4B2D-A3DE-0B82520733D9}" type="presParOf" srcId="{B17A8E77-8BE6-4971-9A45-ADEEDD492A88}" destId="{4EFD9E7A-7A0C-4616-A63F-1D832F6B70AE}" srcOrd="2" destOrd="0" presId="urn:microsoft.com/office/officeart/2005/8/layout/orgChart1"/>
    <dgm:cxn modelId="{A69981D4-6A78-4B2F-BC80-57DC75032D12}" type="presParOf" srcId="{BE9D067A-1CFB-4184-8C6A-CF2708090784}" destId="{CBB94C6C-025F-4B11-AB48-3813C29DB307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C415363-5178-43C0-8C22-6E926E95383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1FD3D45-CC1E-4F47-A78A-FC9DD139947F}" type="parTrans" cxnId="{3DFE6BAC-DDFC-4EA6-B59F-BB9FC606B91B}">
      <dgm:prSet/>
      <dgm:spPr/>
      <dgm:t>
        <a:bodyPr/>
        <a:lstStyle/>
        <a:p>
          <a:endParaRPr lang="es-ES" sz="1200"/>
        </a:p>
      </dgm:t>
    </dgm:pt>
    <dgm:pt modelId="{C899CE01-E1BD-4607-93F0-50356383AF1E}" type="sibTrans" cxnId="{3DFE6BAC-DDFC-4EA6-B59F-BB9FC606B91B}">
      <dgm:prSet/>
      <dgm:spPr/>
      <dgm:t>
        <a:bodyPr/>
        <a:lstStyle/>
        <a:p>
          <a:endParaRPr lang="es-ES" sz="1200"/>
        </a:p>
      </dgm:t>
    </dgm:pt>
    <dgm:pt modelId="{39E8CF8C-B2D8-4412-B7F9-8A67B430AA68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8FB5A2CC-BF77-458D-9A4F-056569CEB8F3}" type="parTrans" cxnId="{B8BD8172-AA88-47C5-BF62-18C6BEBFFE93}">
      <dgm:prSet/>
      <dgm:spPr/>
      <dgm:t>
        <a:bodyPr/>
        <a:lstStyle/>
        <a:p>
          <a:endParaRPr lang="es-ES"/>
        </a:p>
      </dgm:t>
    </dgm:pt>
    <dgm:pt modelId="{36FBD9D1-C22B-46E6-8244-BE16DB68CAC3}" type="sibTrans" cxnId="{B8BD8172-AA88-47C5-BF62-18C6BEBFFE9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732" custScaleY="101339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BF820D-5AA6-40DF-A97D-66369785A67E}" type="pres">
      <dgm:prSet presAssocID="{21FD3D45-CC1E-4F47-A78A-FC9DD139947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3F2122-2201-449C-ACC0-69306D686812}" type="pres">
      <dgm:prSet presAssocID="{2C415363-5178-43C0-8C22-6E926E95383A}" presName="hierRoot2" presStyleCnt="0">
        <dgm:presLayoutVars>
          <dgm:hierBranch/>
        </dgm:presLayoutVars>
      </dgm:prSet>
      <dgm:spPr/>
    </dgm:pt>
    <dgm:pt modelId="{01D79E8B-2F58-49FF-A52E-18CF7FC2C9D1}" type="pres">
      <dgm:prSet presAssocID="{2C415363-5178-43C0-8C22-6E926E95383A}" presName="rootComposite" presStyleCnt="0"/>
      <dgm:spPr/>
    </dgm:pt>
    <dgm:pt modelId="{D193AF88-8580-4D7A-95A5-10503059F026}" type="pres">
      <dgm:prSet presAssocID="{2C415363-5178-43C0-8C22-6E926E95383A}" presName="rootText" presStyleLbl="node2" presStyleIdx="0" presStyleCnt="1" custScaleX="84351" custScaleY="75972" custLinFactNeighborX="-1" custLinFactNeighborY="10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FCF87-FD40-4584-B96A-277BE743F54B}" type="pres">
      <dgm:prSet presAssocID="{2C415363-5178-43C0-8C22-6E926E95383A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EAEBD3-E5D2-4E10-8A32-C8E57AD025D2}" type="pres">
      <dgm:prSet presAssocID="{2C415363-5178-43C0-8C22-6E926E95383A}" presName="hierChild4" presStyleCnt="0"/>
      <dgm:spPr/>
    </dgm:pt>
    <dgm:pt modelId="{5F39FEF4-8F16-44CB-97E5-D6E53BAEEF68}" type="pres">
      <dgm:prSet presAssocID="{8FB5A2CC-BF77-458D-9A4F-056569CEB8F3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95EDB0C-FF15-484F-AF9D-80222D93C7FF}" type="pres">
      <dgm:prSet presAssocID="{39E8CF8C-B2D8-4412-B7F9-8A67B430AA68}" presName="hierRoot2" presStyleCnt="0">
        <dgm:presLayoutVars>
          <dgm:hierBranch val="init"/>
        </dgm:presLayoutVars>
      </dgm:prSet>
      <dgm:spPr/>
    </dgm:pt>
    <dgm:pt modelId="{0F50AFEA-6092-41D4-9154-094C58295FFE}" type="pres">
      <dgm:prSet presAssocID="{39E8CF8C-B2D8-4412-B7F9-8A67B430AA68}" presName="rootComposite" presStyleCnt="0"/>
      <dgm:spPr/>
    </dgm:pt>
    <dgm:pt modelId="{9A9ACE35-5E3A-486C-BB3F-7063B9CBEB8F}" type="pres">
      <dgm:prSet presAssocID="{39E8CF8C-B2D8-4412-B7F9-8A67B430AA68}" presName="rootText" presStyleLbl="node3" presStyleIdx="0" presStyleCnt="1" custScaleX="84351" custScaleY="76772" custLinFactNeighborY="8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ED80BB-F0A8-4BB2-8749-34D9DF39044A}" type="pres">
      <dgm:prSet presAssocID="{39E8CF8C-B2D8-4412-B7F9-8A67B430AA68}" presName="rootConnector" presStyleLbl="node3" presStyleIdx="0" presStyleCnt="1"/>
      <dgm:spPr/>
      <dgm:t>
        <a:bodyPr/>
        <a:lstStyle/>
        <a:p>
          <a:endParaRPr lang="es-ES"/>
        </a:p>
      </dgm:t>
    </dgm:pt>
    <dgm:pt modelId="{5E9FC8AF-8A0C-47FE-A8E5-FBE7A155D476}" type="pres">
      <dgm:prSet presAssocID="{39E8CF8C-B2D8-4412-B7F9-8A67B430AA68}" presName="hierChild4" presStyleCnt="0"/>
      <dgm:spPr/>
    </dgm:pt>
    <dgm:pt modelId="{248A6ABF-5C11-44CB-BDC1-AF10613B6091}" type="pres">
      <dgm:prSet presAssocID="{39E8CF8C-B2D8-4412-B7F9-8A67B430AA68}" presName="hierChild5" presStyleCnt="0"/>
      <dgm:spPr/>
    </dgm:pt>
    <dgm:pt modelId="{01CBDE2F-5C7F-4511-BFF2-28873EF320D0}" type="pres">
      <dgm:prSet presAssocID="{2C415363-5178-43C0-8C22-6E926E95383A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F1C3732D-2079-47D7-8C3D-F734FEAA779E}" type="presOf" srcId="{21FD3D45-CC1E-4F47-A78A-FC9DD139947F}" destId="{A1BF820D-5AA6-40DF-A97D-66369785A67E}" srcOrd="0" destOrd="0" presId="urn:microsoft.com/office/officeart/2005/8/layout/orgChart1"/>
    <dgm:cxn modelId="{9CA83D8B-C739-49EA-BFCB-A389742D1842}" type="presOf" srcId="{39E8CF8C-B2D8-4412-B7F9-8A67B430AA68}" destId="{9A9ACE35-5E3A-486C-BB3F-7063B9CBEB8F}" srcOrd="0" destOrd="0" presId="urn:microsoft.com/office/officeart/2005/8/layout/orgChart1"/>
    <dgm:cxn modelId="{B8BD8172-AA88-47C5-BF62-18C6BEBFFE93}" srcId="{2C415363-5178-43C0-8C22-6E926E95383A}" destId="{39E8CF8C-B2D8-4412-B7F9-8A67B430AA68}" srcOrd="0" destOrd="0" parTransId="{8FB5A2CC-BF77-458D-9A4F-056569CEB8F3}" sibTransId="{36FBD9D1-C22B-46E6-8244-BE16DB68CAC3}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DFE6BAC-DDFC-4EA6-B59F-BB9FC606B91B}" srcId="{9DEA55C1-E59C-4B5B-90DC-1D0B54C2B20C}" destId="{2C415363-5178-43C0-8C22-6E926E95383A}" srcOrd="0" destOrd="0" parTransId="{21FD3D45-CC1E-4F47-A78A-FC9DD139947F}" sibTransId="{C899CE01-E1BD-4607-93F0-50356383AF1E}"/>
    <dgm:cxn modelId="{639825BC-3455-4C7D-9D6B-1B3909C1EB12}" type="presOf" srcId="{2C415363-5178-43C0-8C22-6E926E95383A}" destId="{7D8FCF87-FD40-4584-B96A-277BE743F54B}" srcOrd="1" destOrd="0" presId="urn:microsoft.com/office/officeart/2005/8/layout/orgChart1"/>
    <dgm:cxn modelId="{9068C0C5-AF4E-4012-8F97-5358D59B37DF}" type="presOf" srcId="{2C415363-5178-43C0-8C22-6E926E95383A}" destId="{D193AF88-8580-4D7A-95A5-10503059F026}" srcOrd="0" destOrd="0" presId="urn:microsoft.com/office/officeart/2005/8/layout/orgChart1"/>
    <dgm:cxn modelId="{93C60CDB-437D-40C6-98BB-484BAD6B0571}" type="presOf" srcId="{39E8CF8C-B2D8-4412-B7F9-8A67B430AA68}" destId="{28ED80BB-F0A8-4BB2-8749-34D9DF39044A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215CC419-A996-4FDF-9209-2597EFC6EFCC}" type="presOf" srcId="{8FB5A2CC-BF77-458D-9A4F-056569CEB8F3}" destId="{5F39FEF4-8F16-44CB-97E5-D6E53BAEEF6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0B26D42D-BB98-467B-82C6-863BD4C2A952}" type="presParOf" srcId="{05E8A0F8-8F4A-4D16-B455-9B21EE5D83FA}" destId="{A1BF820D-5AA6-40DF-A97D-66369785A67E}" srcOrd="0" destOrd="0" presId="urn:microsoft.com/office/officeart/2005/8/layout/orgChart1"/>
    <dgm:cxn modelId="{AAF76732-B7EF-47EB-9CC1-DB236E412797}" type="presParOf" srcId="{05E8A0F8-8F4A-4D16-B455-9B21EE5D83FA}" destId="{663F2122-2201-449C-ACC0-69306D686812}" srcOrd="1" destOrd="0" presId="urn:microsoft.com/office/officeart/2005/8/layout/orgChart1"/>
    <dgm:cxn modelId="{35ADBB17-1FBE-4440-931E-6DF166D4DC61}" type="presParOf" srcId="{663F2122-2201-449C-ACC0-69306D686812}" destId="{01D79E8B-2F58-49FF-A52E-18CF7FC2C9D1}" srcOrd="0" destOrd="0" presId="urn:microsoft.com/office/officeart/2005/8/layout/orgChart1"/>
    <dgm:cxn modelId="{D7C3D75E-7762-4BCC-9BC4-D22C7C227A2A}" type="presParOf" srcId="{01D79E8B-2F58-49FF-A52E-18CF7FC2C9D1}" destId="{D193AF88-8580-4D7A-95A5-10503059F026}" srcOrd="0" destOrd="0" presId="urn:microsoft.com/office/officeart/2005/8/layout/orgChart1"/>
    <dgm:cxn modelId="{A1223E94-327B-46CE-911B-CA2DB93377DB}" type="presParOf" srcId="{01D79E8B-2F58-49FF-A52E-18CF7FC2C9D1}" destId="{7D8FCF87-FD40-4584-B96A-277BE743F54B}" srcOrd="1" destOrd="0" presId="urn:microsoft.com/office/officeart/2005/8/layout/orgChart1"/>
    <dgm:cxn modelId="{4F1C0077-B604-4CBE-93E5-647C5675597C}" type="presParOf" srcId="{663F2122-2201-449C-ACC0-69306D686812}" destId="{1FEAEBD3-E5D2-4E10-8A32-C8E57AD025D2}" srcOrd="1" destOrd="0" presId="urn:microsoft.com/office/officeart/2005/8/layout/orgChart1"/>
    <dgm:cxn modelId="{1AE693CF-AC3D-4720-96A0-553A4357FA40}" type="presParOf" srcId="{1FEAEBD3-E5D2-4E10-8A32-C8E57AD025D2}" destId="{5F39FEF4-8F16-44CB-97E5-D6E53BAEEF68}" srcOrd="0" destOrd="0" presId="urn:microsoft.com/office/officeart/2005/8/layout/orgChart1"/>
    <dgm:cxn modelId="{7C2D6057-E213-482C-85B3-2237859A362D}" type="presParOf" srcId="{1FEAEBD3-E5D2-4E10-8A32-C8E57AD025D2}" destId="{195EDB0C-FF15-484F-AF9D-80222D93C7FF}" srcOrd="1" destOrd="0" presId="urn:microsoft.com/office/officeart/2005/8/layout/orgChart1"/>
    <dgm:cxn modelId="{D6F452DB-6E69-4229-AE4A-FC6BCD9FE768}" type="presParOf" srcId="{195EDB0C-FF15-484F-AF9D-80222D93C7FF}" destId="{0F50AFEA-6092-41D4-9154-094C58295FFE}" srcOrd="0" destOrd="0" presId="urn:microsoft.com/office/officeart/2005/8/layout/orgChart1"/>
    <dgm:cxn modelId="{07ECD2B1-BE09-45C4-B3EE-4473B785B041}" type="presParOf" srcId="{0F50AFEA-6092-41D4-9154-094C58295FFE}" destId="{9A9ACE35-5E3A-486C-BB3F-7063B9CBEB8F}" srcOrd="0" destOrd="0" presId="urn:microsoft.com/office/officeart/2005/8/layout/orgChart1"/>
    <dgm:cxn modelId="{80744C23-3D93-4F80-B303-61EF736423D5}" type="presParOf" srcId="{0F50AFEA-6092-41D4-9154-094C58295FFE}" destId="{28ED80BB-F0A8-4BB2-8749-34D9DF39044A}" srcOrd="1" destOrd="0" presId="urn:microsoft.com/office/officeart/2005/8/layout/orgChart1"/>
    <dgm:cxn modelId="{8AE436BA-8030-4755-9D62-5061673F8D58}" type="presParOf" srcId="{195EDB0C-FF15-484F-AF9D-80222D93C7FF}" destId="{5E9FC8AF-8A0C-47FE-A8E5-FBE7A155D476}" srcOrd="1" destOrd="0" presId="urn:microsoft.com/office/officeart/2005/8/layout/orgChart1"/>
    <dgm:cxn modelId="{D3251C15-728F-4871-BF72-F1E49D745927}" type="presParOf" srcId="{195EDB0C-FF15-484F-AF9D-80222D93C7FF}" destId="{248A6ABF-5C11-44CB-BDC1-AF10613B6091}" srcOrd="2" destOrd="0" presId="urn:microsoft.com/office/officeart/2005/8/layout/orgChart1"/>
    <dgm:cxn modelId="{829BF584-A73C-4397-8CDB-866164CD09CB}" type="presParOf" srcId="{663F2122-2201-449C-ACC0-69306D686812}" destId="{01CBDE2F-5C7F-4511-BFF2-28873EF320D0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</a:t>
          </a:r>
          <a:r>
            <a:rPr lang="es-MX" altLang="es-MX" sz="1200" dirty="0" smtClean="0">
              <a:latin typeface="+mn-lt"/>
            </a:rPr>
            <a:t>Operativo(a) 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endParaRPr lang="es-MX" altLang="es-MX" sz="1200" dirty="0">
            <a:latin typeface="+mn-lt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8ABE5F3-D216-41E9-B81D-336F46B50234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C95CBE0-4019-4C82-9AFB-85358705CB88}" type="parTrans" cxnId="{A5D5FCAA-D0D5-4ADA-8ECA-EA5909DF5A32}">
      <dgm:prSet/>
      <dgm:spPr/>
      <dgm:t>
        <a:bodyPr/>
        <a:lstStyle/>
        <a:p>
          <a:endParaRPr lang="es-ES" sz="1200"/>
        </a:p>
      </dgm:t>
    </dgm:pt>
    <dgm:pt modelId="{712ADE83-48E2-41BD-BFD5-B5CFEFEE021A}" type="sibTrans" cxnId="{A5D5FCAA-D0D5-4ADA-8ECA-EA5909DF5A32}">
      <dgm:prSet/>
      <dgm:spPr/>
      <dgm:t>
        <a:bodyPr/>
        <a:lstStyle/>
        <a:p>
          <a:endParaRPr lang="es-ES" sz="1200"/>
        </a:p>
      </dgm:t>
    </dgm:pt>
    <dgm:pt modelId="{7724CE07-041A-4E97-975A-2CDDBE0D7D74}">
      <dgm:prSet custT="1"/>
      <dgm:spPr/>
      <dgm:t>
        <a:bodyPr/>
        <a:lstStyle/>
        <a:p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F2977555-80F0-4402-9994-8E150B84A7BA}" type="parTrans" cxnId="{D2A1C69F-AC64-40EC-99B1-FC815C35FF21}">
      <dgm:prSet/>
      <dgm:spPr/>
      <dgm:t>
        <a:bodyPr/>
        <a:lstStyle/>
        <a:p>
          <a:endParaRPr lang="es-ES" sz="1200"/>
        </a:p>
      </dgm:t>
    </dgm:pt>
    <dgm:pt modelId="{4167D9BE-1962-4BBE-A77C-3EA1C2F46981}" type="sibTrans" cxnId="{D2A1C69F-AC64-40EC-99B1-FC815C35FF21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6907" custScaleY="92701" custLinFactNeighborX="-11" custLinFactNeighborY="-6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3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91D2053C-1205-458F-9E25-3802AE5FA79B}" type="pres">
      <dgm:prSet presAssocID="{9C95CBE0-4019-4C82-9AFB-85358705CB8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47ED824-2895-4C76-97AD-E374D87E9292}" type="pres">
      <dgm:prSet presAssocID="{08ABE5F3-D216-41E9-B81D-336F46B50234}" presName="hierRoot2" presStyleCnt="0">
        <dgm:presLayoutVars>
          <dgm:hierBranch val="init"/>
        </dgm:presLayoutVars>
      </dgm:prSet>
      <dgm:spPr/>
    </dgm:pt>
    <dgm:pt modelId="{CB7846B4-7293-496A-B117-68D246C224DB}" type="pres">
      <dgm:prSet presAssocID="{08ABE5F3-D216-41E9-B81D-336F46B50234}" presName="rootComposite" presStyleCnt="0"/>
      <dgm:spPr/>
    </dgm:pt>
    <dgm:pt modelId="{E1153ED1-5CDC-4F68-A0DF-0E8F54C5CAB9}" type="pres">
      <dgm:prSet presAssocID="{08ABE5F3-D216-41E9-B81D-336F46B50234}" presName="rootText" presStyleLbl="node2" presStyleIdx="1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5C44F8-D604-44FF-964A-6E688FC38BB1}" type="pres">
      <dgm:prSet presAssocID="{08ABE5F3-D216-41E9-B81D-336F46B50234}" presName="rootConnector" presStyleLbl="node2" presStyleIdx="1" presStyleCnt="3"/>
      <dgm:spPr/>
      <dgm:t>
        <a:bodyPr/>
        <a:lstStyle/>
        <a:p>
          <a:endParaRPr lang="es-ES"/>
        </a:p>
      </dgm:t>
    </dgm:pt>
    <dgm:pt modelId="{3A390476-EB24-4E74-9946-E153BF4985E1}" type="pres">
      <dgm:prSet presAssocID="{08ABE5F3-D216-41E9-B81D-336F46B50234}" presName="hierChild4" presStyleCnt="0"/>
      <dgm:spPr/>
    </dgm:pt>
    <dgm:pt modelId="{612900BB-E433-47A8-A130-A32898187333}" type="pres">
      <dgm:prSet presAssocID="{08ABE5F3-D216-41E9-B81D-336F46B50234}" presName="hierChild5" presStyleCnt="0"/>
      <dgm:spPr/>
    </dgm:pt>
    <dgm:pt modelId="{FCCF2953-E69D-4867-8AAA-F106BFB9E15A}" type="pres">
      <dgm:prSet presAssocID="{F2977555-80F0-4402-9994-8E150B84A7B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22BA56B-0129-419A-B112-FD134320B2B3}" type="pres">
      <dgm:prSet presAssocID="{7724CE07-041A-4E97-975A-2CDDBE0D7D74}" presName="hierRoot2" presStyleCnt="0">
        <dgm:presLayoutVars>
          <dgm:hierBranch val="init"/>
        </dgm:presLayoutVars>
      </dgm:prSet>
      <dgm:spPr/>
    </dgm:pt>
    <dgm:pt modelId="{4F5FB54F-8418-4B8A-8213-A75BC6F3E09E}" type="pres">
      <dgm:prSet presAssocID="{7724CE07-041A-4E97-975A-2CDDBE0D7D74}" presName="rootComposite" presStyleCnt="0"/>
      <dgm:spPr/>
    </dgm:pt>
    <dgm:pt modelId="{FFDCDB5F-891B-4023-8A52-5332608F1926}" type="pres">
      <dgm:prSet presAssocID="{7724CE07-041A-4E97-975A-2CDDBE0D7D74}" presName="rootText" presStyleLbl="node2" presStyleIdx="2" presStyleCnt="3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A9110-4228-4808-BE1F-B24EF3AB3BBE}" type="pres">
      <dgm:prSet presAssocID="{7724CE07-041A-4E97-975A-2CDDBE0D7D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250CDBB4-95B4-4481-9850-F38BB60F7F0D}" type="pres">
      <dgm:prSet presAssocID="{7724CE07-041A-4E97-975A-2CDDBE0D7D74}" presName="hierChild4" presStyleCnt="0"/>
      <dgm:spPr/>
    </dgm:pt>
    <dgm:pt modelId="{B850B4F4-0737-4D07-B0AB-5591588A192F}" type="pres">
      <dgm:prSet presAssocID="{7724CE07-041A-4E97-975A-2CDDBE0D7D74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CC268DF1-303F-4358-BB7C-C42C38682423}" type="presOf" srcId="{F2977555-80F0-4402-9994-8E150B84A7BA}" destId="{FCCF2953-E69D-4867-8AAA-F106BFB9E15A}" srcOrd="0" destOrd="0" presId="urn:microsoft.com/office/officeart/2005/8/layout/orgChart1"/>
    <dgm:cxn modelId="{CAC6D1E1-F09A-406E-B2C8-7EAB41E101AA}" type="presOf" srcId="{08ABE5F3-D216-41E9-B81D-336F46B50234}" destId="{4B5C44F8-D604-44FF-964A-6E688FC38BB1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E43BFEC3-EADF-45A7-BB0A-C091FD1F7146}" type="presOf" srcId="{7724CE07-041A-4E97-975A-2CDDBE0D7D74}" destId="{7FAA9110-4228-4808-BE1F-B24EF3AB3BBE}" srcOrd="1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2A1C69F-AC64-40EC-99B1-FC815C35FF21}" srcId="{B3C1F8AF-B252-43AC-8ED3-3D3880F2F1F8}" destId="{7724CE07-041A-4E97-975A-2CDDBE0D7D74}" srcOrd="2" destOrd="0" parTransId="{F2977555-80F0-4402-9994-8E150B84A7BA}" sibTransId="{4167D9BE-1962-4BBE-A77C-3EA1C2F46981}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5E51A2EA-3D11-44C2-8E03-0AC59E7D46A7}" type="presOf" srcId="{9C95CBE0-4019-4C82-9AFB-85358705CB88}" destId="{91D2053C-1205-458F-9E25-3802AE5FA79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EFC2C782-9FDC-49F2-9FA5-89307DA00199}" type="presOf" srcId="{7724CE07-041A-4E97-975A-2CDDBE0D7D74}" destId="{FFDCDB5F-891B-4023-8A52-5332608F1926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5D5FCAA-D0D5-4ADA-8ECA-EA5909DF5A32}" srcId="{B3C1F8AF-B252-43AC-8ED3-3D3880F2F1F8}" destId="{08ABE5F3-D216-41E9-B81D-336F46B50234}" srcOrd="1" destOrd="0" parTransId="{9C95CBE0-4019-4C82-9AFB-85358705CB88}" sibTransId="{712ADE83-48E2-41BD-BFD5-B5CFEFEE021A}"/>
    <dgm:cxn modelId="{2530D37E-9B8C-496F-8F1F-12245E879DAC}" type="presOf" srcId="{08ABE5F3-D216-41E9-B81D-336F46B50234}" destId="{E1153ED1-5CDC-4F68-A0DF-0E8F54C5CAB9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014247D1-946B-4BA8-BEC9-4E721E3A48AF}" type="presParOf" srcId="{CED4796E-E569-4548-BF42-9577BE3D650C}" destId="{91D2053C-1205-458F-9E25-3802AE5FA79B}" srcOrd="2" destOrd="0" presId="urn:microsoft.com/office/officeart/2005/8/layout/orgChart1"/>
    <dgm:cxn modelId="{46C25644-EEB0-4118-A025-FB8504197BCE}" type="presParOf" srcId="{CED4796E-E569-4548-BF42-9577BE3D650C}" destId="{447ED824-2895-4C76-97AD-E374D87E9292}" srcOrd="3" destOrd="0" presId="urn:microsoft.com/office/officeart/2005/8/layout/orgChart1"/>
    <dgm:cxn modelId="{A87CB5F1-3BBF-4750-A2C6-80CADF255387}" type="presParOf" srcId="{447ED824-2895-4C76-97AD-E374D87E9292}" destId="{CB7846B4-7293-496A-B117-68D246C224DB}" srcOrd="0" destOrd="0" presId="urn:microsoft.com/office/officeart/2005/8/layout/orgChart1"/>
    <dgm:cxn modelId="{9B8D3958-A72B-43B3-A1FD-239D19EF969A}" type="presParOf" srcId="{CB7846B4-7293-496A-B117-68D246C224DB}" destId="{E1153ED1-5CDC-4F68-A0DF-0E8F54C5CAB9}" srcOrd="0" destOrd="0" presId="urn:microsoft.com/office/officeart/2005/8/layout/orgChart1"/>
    <dgm:cxn modelId="{940A13E7-EA06-4EFE-9DF4-035C3ADBF771}" type="presParOf" srcId="{CB7846B4-7293-496A-B117-68D246C224DB}" destId="{4B5C44F8-D604-44FF-964A-6E688FC38BB1}" srcOrd="1" destOrd="0" presId="urn:microsoft.com/office/officeart/2005/8/layout/orgChart1"/>
    <dgm:cxn modelId="{C9AC21CF-98D4-4CB1-B787-41C7FE65D0B8}" type="presParOf" srcId="{447ED824-2895-4C76-97AD-E374D87E9292}" destId="{3A390476-EB24-4E74-9946-E153BF4985E1}" srcOrd="1" destOrd="0" presId="urn:microsoft.com/office/officeart/2005/8/layout/orgChart1"/>
    <dgm:cxn modelId="{502FD564-049E-4113-BAD3-41730A99A6E9}" type="presParOf" srcId="{447ED824-2895-4C76-97AD-E374D87E9292}" destId="{612900BB-E433-47A8-A130-A32898187333}" srcOrd="2" destOrd="0" presId="urn:microsoft.com/office/officeart/2005/8/layout/orgChart1"/>
    <dgm:cxn modelId="{9F486C89-9A8E-48CF-8210-34B67F6D2DF4}" type="presParOf" srcId="{CED4796E-E569-4548-BF42-9577BE3D650C}" destId="{FCCF2953-E69D-4867-8AAA-F106BFB9E15A}" srcOrd="4" destOrd="0" presId="urn:microsoft.com/office/officeart/2005/8/layout/orgChart1"/>
    <dgm:cxn modelId="{D049A613-8600-481F-AAAA-012468070795}" type="presParOf" srcId="{CED4796E-E569-4548-BF42-9577BE3D650C}" destId="{522BA56B-0129-419A-B112-FD134320B2B3}" srcOrd="5" destOrd="0" presId="urn:microsoft.com/office/officeart/2005/8/layout/orgChart1"/>
    <dgm:cxn modelId="{B478BB84-B637-420A-8992-C4289F8FB269}" type="presParOf" srcId="{522BA56B-0129-419A-B112-FD134320B2B3}" destId="{4F5FB54F-8418-4B8A-8213-A75BC6F3E09E}" srcOrd="0" destOrd="0" presId="urn:microsoft.com/office/officeart/2005/8/layout/orgChart1"/>
    <dgm:cxn modelId="{2A920E86-1E9D-4206-8043-284647942B37}" type="presParOf" srcId="{4F5FB54F-8418-4B8A-8213-A75BC6F3E09E}" destId="{FFDCDB5F-891B-4023-8A52-5332608F1926}" srcOrd="0" destOrd="0" presId="urn:microsoft.com/office/officeart/2005/8/layout/orgChart1"/>
    <dgm:cxn modelId="{BB1B4CA8-C56A-49AB-B267-189EFB20DDD5}" type="presParOf" srcId="{4F5FB54F-8418-4B8A-8213-A75BC6F3E09E}" destId="{7FAA9110-4228-4808-BE1F-B24EF3AB3BBE}" srcOrd="1" destOrd="0" presId="urn:microsoft.com/office/officeart/2005/8/layout/orgChart1"/>
    <dgm:cxn modelId="{DD77B900-EE2B-41BF-B92D-96A981202058}" type="presParOf" srcId="{522BA56B-0129-419A-B112-FD134320B2B3}" destId="{250CDBB4-95B4-4481-9850-F38BB60F7F0D}" srcOrd="1" destOrd="0" presId="urn:microsoft.com/office/officeart/2005/8/layout/orgChart1"/>
    <dgm:cxn modelId="{34DF875A-23DD-49BB-BB60-51820DAB7E97}" type="presParOf" srcId="{522BA56B-0129-419A-B112-FD134320B2B3}" destId="{B850B4F4-0737-4D07-B0AB-5591588A192F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>Policía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br>
            <a:rPr lang="es-ES" sz="1200" dirty="0"/>
          </a:br>
          <a:r>
            <a:rPr lang="es-ES" sz="1200" dirty="0" smtClean="0"/>
            <a:t>Administrativo(a)</a:t>
          </a:r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 smtClean="0"/>
            <a:t>Área de Control y Gestión</a:t>
          </a:r>
          <a:endParaRPr lang="es-ES" sz="1200" dirty="0"/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MX" sz="1200" b="0" i="0" u="none" dirty="0" smtClean="0"/>
            <a:t>Capturista</a:t>
          </a:r>
          <a:endParaRPr lang="es-MX" sz="1200" b="0" i="0" u="none" dirty="0" smtClean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47523FF6-F9FA-43E4-940E-7BE294D61D00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Administración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 smtClean="0">
            <a:cs typeface="Arial" charset="0"/>
          </a:endParaRPr>
        </a:p>
      </dgm:t>
    </dgm:pt>
    <dgm:pt modelId="{E291A385-1975-426B-8D7B-2446603A9614}" type="parTrans" cxnId="{1D2FFB77-30D3-4E61-8E13-68C379830EF4}">
      <dgm:prSet/>
      <dgm:spPr/>
      <dgm:t>
        <a:bodyPr/>
        <a:lstStyle/>
        <a:p>
          <a:endParaRPr lang="es-MX"/>
        </a:p>
      </dgm:t>
    </dgm:pt>
    <dgm:pt modelId="{9E46D099-522E-4D88-80FD-3F79661B67C5}" type="sibTrans" cxnId="{1D2FFB77-30D3-4E61-8E13-68C379830EF4}">
      <dgm:prSet/>
      <dgm:spPr/>
      <dgm:t>
        <a:bodyPr/>
        <a:lstStyle/>
        <a:p>
          <a:endParaRPr lang="es-MX"/>
        </a:p>
      </dgm:t>
    </dgm:pt>
    <dgm:pt modelId="{1D441FD0-26A0-4D16-B02E-E19B7A902795}">
      <dgm:prSet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Operativo(a) Zona </a:t>
          </a:r>
          <a:r>
            <a:rPr lang="es-MX" altLang="es-MX" sz="1200" dirty="0" smtClean="0">
              <a:cs typeface="Arial" charset="0"/>
            </a:rPr>
            <a:t>Sur</a:t>
          </a:r>
          <a:endParaRPr lang="es-MX" altLang="es-MX" sz="1200" dirty="0" smtClean="0">
            <a:cs typeface="Arial" charset="0"/>
          </a:endParaRPr>
        </a:p>
      </dgm:t>
    </dgm:pt>
    <dgm:pt modelId="{51A2F267-7212-424B-861B-0C49FFFD3DD9}" type="parTrans" cxnId="{FFD8DE5D-21A0-4168-B9B3-96EB1A56DCD8}">
      <dgm:prSet/>
      <dgm:spPr/>
      <dgm:t>
        <a:bodyPr/>
        <a:lstStyle/>
        <a:p>
          <a:endParaRPr lang="es-ES"/>
        </a:p>
      </dgm:t>
    </dgm:pt>
    <dgm:pt modelId="{DC246B50-1774-4155-9787-B41DE7FD9F08}" type="sibTrans" cxnId="{FFD8DE5D-21A0-4168-B9B3-96EB1A56DCD8}">
      <dgm:prSet/>
      <dgm:spPr/>
      <dgm:t>
        <a:bodyPr/>
        <a:lstStyle/>
        <a:p>
          <a:endParaRPr lang="es-ES"/>
        </a:p>
      </dgm:t>
    </dgm:pt>
    <dgm:pt modelId="{23D5811B-46FC-40CA-B8B7-BC0B3AC15A3B}" type="asst">
      <dgm:prSet custT="1"/>
      <dgm:spPr/>
      <dgm:t>
        <a:bodyPr/>
        <a:lstStyle/>
        <a:p>
          <a:r>
            <a:rPr lang="es-MX" sz="1200" b="0" i="0" u="none" dirty="0" smtClean="0"/>
            <a:t>Auxiliar</a:t>
          </a:r>
          <a:endParaRPr lang="es-ES" sz="1200" dirty="0"/>
        </a:p>
      </dgm:t>
    </dgm:pt>
    <dgm:pt modelId="{8054DC88-3990-42D2-A60D-6ECCC9E9BD90}" type="parTrans" cxnId="{4AB50842-BC3C-466C-B86C-A61FEC4B3576}">
      <dgm:prSet/>
      <dgm:spPr/>
      <dgm:t>
        <a:bodyPr/>
        <a:lstStyle/>
        <a:p>
          <a:endParaRPr lang="es-ES"/>
        </a:p>
      </dgm:t>
    </dgm:pt>
    <dgm:pt modelId="{3191C7AC-FB2B-45A7-9596-036C241B414C}" type="sibTrans" cxnId="{4AB50842-BC3C-466C-B86C-A61FEC4B3576}">
      <dgm:prSet/>
      <dgm:spPr/>
      <dgm:t>
        <a:bodyPr/>
        <a:lstStyle/>
        <a:p>
          <a:endParaRPr lang="es-ES"/>
        </a:p>
      </dgm:t>
    </dgm:pt>
    <dgm:pt modelId="{F61048AC-EA18-42CB-94D3-C2D1F93B547D}" type="asst">
      <dgm:prSet custT="1"/>
      <dgm:spPr/>
      <dgm:t>
        <a:bodyPr/>
        <a:lstStyle/>
        <a:p>
          <a:r>
            <a:rPr lang="es-ES" sz="1200" b="0" i="0" u="none" dirty="0" smtClean="0"/>
            <a:t>Asistente</a:t>
          </a:r>
          <a:endParaRPr lang="es-ES" sz="1200" b="0" i="0" u="none" dirty="0" smtClean="0"/>
        </a:p>
      </dgm:t>
    </dgm:pt>
    <dgm:pt modelId="{A5768A48-8FCD-4674-B810-57EEA5ED677F}" type="parTrans" cxnId="{2575EAA2-D3CC-42E6-93E6-B0A3C490E06B}">
      <dgm:prSet/>
      <dgm:spPr/>
      <dgm:t>
        <a:bodyPr/>
        <a:lstStyle/>
        <a:p>
          <a:endParaRPr lang="es-ES"/>
        </a:p>
      </dgm:t>
    </dgm:pt>
    <dgm:pt modelId="{7B48D32B-0B49-453A-9B5B-FF7277472651}" type="sibTrans" cxnId="{2575EAA2-D3CC-42E6-93E6-B0A3C490E06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215" custScaleY="181257" custLinFactNeighborY="-1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C2A17A0-72DD-459E-A81C-3D8E25B7392C}" type="pres">
      <dgm:prSet presAssocID="{C8722F3A-33A0-4B6C-B4A0-54789D377D1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0" presStyleCnt="5" custScaleX="121544" custScaleY="133135" custLinFactNeighborX="-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0" presStyleCnt="5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1" presStyleCnt="5" custScaleX="121544" custScaleY="133135" custLinFactNeighborX="-379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2" presStyleCnt="5" custScaleX="121544" custScaleY="133135" custLinFactNeighborX="904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2" presStyleCnt="5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FFD27CF1-F0AB-4D44-84B2-1B64A54F89DA}" type="pres">
      <dgm:prSet presAssocID="{E291A385-1975-426B-8D7B-2446603A9614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9EA580C-C602-4BB3-9951-3387AFF81C46}" type="pres">
      <dgm:prSet presAssocID="{47523FF6-F9FA-43E4-940E-7BE294D61D00}" presName="hierRoot2" presStyleCnt="0">
        <dgm:presLayoutVars>
          <dgm:hierBranch val="init"/>
        </dgm:presLayoutVars>
      </dgm:prSet>
      <dgm:spPr/>
    </dgm:pt>
    <dgm:pt modelId="{BBD878ED-A150-4A1E-98DC-186986181EB8}" type="pres">
      <dgm:prSet presAssocID="{47523FF6-F9FA-43E4-940E-7BE294D61D00}" presName="rootComposite" presStyleCnt="0"/>
      <dgm:spPr/>
    </dgm:pt>
    <dgm:pt modelId="{D5DE50BC-9167-4496-9261-BCB1B68B87A8}" type="pres">
      <dgm:prSet presAssocID="{47523FF6-F9FA-43E4-940E-7BE294D61D00}" presName="rootText" presStyleLbl="node2" presStyleIdx="3" presStyleCnt="5" custScaleX="121544" custScaleY="133135" custLinFactNeighborX="311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56F0EE-6EE4-495B-BAA9-CC79108E3A6C}" type="pres">
      <dgm:prSet presAssocID="{47523FF6-F9FA-43E4-940E-7BE294D61D00}" presName="rootConnector" presStyleLbl="node2" presStyleIdx="3" presStyleCnt="5"/>
      <dgm:spPr/>
      <dgm:t>
        <a:bodyPr/>
        <a:lstStyle/>
        <a:p>
          <a:endParaRPr lang="es-ES"/>
        </a:p>
      </dgm:t>
    </dgm:pt>
    <dgm:pt modelId="{33B3B974-2278-4D08-904D-02C270C9647D}" type="pres">
      <dgm:prSet presAssocID="{47523FF6-F9FA-43E4-940E-7BE294D61D00}" presName="hierChild4" presStyleCnt="0"/>
      <dgm:spPr/>
    </dgm:pt>
    <dgm:pt modelId="{E0693E73-1766-4E77-BC80-D8EB6589CBC1}" type="pres">
      <dgm:prSet presAssocID="{47523FF6-F9FA-43E4-940E-7BE294D61D00}" presName="hierChild5" presStyleCnt="0"/>
      <dgm:spPr/>
    </dgm:pt>
    <dgm:pt modelId="{359140C9-577F-4F72-957D-3D01C193223B}" type="pres">
      <dgm:prSet presAssocID="{51A2F267-7212-424B-861B-0C49FFFD3DD9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B2B8644-643A-4A04-B053-58241F4BB6BB}" type="pres">
      <dgm:prSet presAssocID="{1D441FD0-26A0-4D16-B02E-E19B7A902795}" presName="hierRoot2" presStyleCnt="0">
        <dgm:presLayoutVars>
          <dgm:hierBranch val="init"/>
        </dgm:presLayoutVars>
      </dgm:prSet>
      <dgm:spPr/>
    </dgm:pt>
    <dgm:pt modelId="{1BAA0416-C420-4179-AD42-59AFE4417623}" type="pres">
      <dgm:prSet presAssocID="{1D441FD0-26A0-4D16-B02E-E19B7A902795}" presName="rootComposite" presStyleCnt="0"/>
      <dgm:spPr/>
    </dgm:pt>
    <dgm:pt modelId="{F7176048-6816-4D51-8DA6-F83137D372A9}" type="pres">
      <dgm:prSet presAssocID="{1D441FD0-26A0-4D16-B02E-E19B7A902795}" presName="rootText" presStyleLbl="node2" presStyleIdx="4" presStyleCnt="5" custScaleX="121544" custScaleY="133135" custLinFactNeighborX="159" custLinFactNeighborY="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3E944D-8A34-41E8-9756-CFE51BE6C312}" type="pres">
      <dgm:prSet presAssocID="{1D441FD0-26A0-4D16-B02E-E19B7A902795}" presName="rootConnector" presStyleLbl="node2" presStyleIdx="4" presStyleCnt="5"/>
      <dgm:spPr/>
      <dgm:t>
        <a:bodyPr/>
        <a:lstStyle/>
        <a:p>
          <a:endParaRPr lang="es-ES"/>
        </a:p>
      </dgm:t>
    </dgm:pt>
    <dgm:pt modelId="{DAAADDD2-EAE3-49ED-AF01-429D8F24A786}" type="pres">
      <dgm:prSet presAssocID="{1D441FD0-26A0-4D16-B02E-E19B7A902795}" presName="hierChild4" presStyleCnt="0"/>
      <dgm:spPr/>
    </dgm:pt>
    <dgm:pt modelId="{39428AEA-BA6E-4673-AAD3-43D33E19946B}" type="pres">
      <dgm:prSet presAssocID="{1D441FD0-26A0-4D16-B02E-E19B7A90279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11775" custScaleY="114796" custLinFactNeighborX="-759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D7927AFE-B3F4-46D8-B937-2794FAF47C08}" type="pres">
      <dgm:prSet presAssocID="{8054DC88-3990-42D2-A60D-6ECCC9E9BD9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A1B397D-235A-48CF-9F03-69894DCA5FF6}" type="pres">
      <dgm:prSet presAssocID="{23D5811B-46FC-40CA-B8B7-BC0B3AC15A3B}" presName="hierRoot3" presStyleCnt="0">
        <dgm:presLayoutVars>
          <dgm:hierBranch val="init"/>
        </dgm:presLayoutVars>
      </dgm:prSet>
      <dgm:spPr/>
    </dgm:pt>
    <dgm:pt modelId="{22607646-6CD7-4C40-A03F-D7CAAE30309B}" type="pres">
      <dgm:prSet presAssocID="{23D5811B-46FC-40CA-B8B7-BC0B3AC15A3B}" presName="rootComposite3" presStyleCnt="0"/>
      <dgm:spPr/>
    </dgm:pt>
    <dgm:pt modelId="{57716E03-214B-4F45-8A3A-B1CABB47FD49}" type="pres">
      <dgm:prSet presAssocID="{23D5811B-46FC-40CA-B8B7-BC0B3AC15A3B}" presName="rootText3" presStyleLbl="asst1" presStyleIdx="1" presStyleCnt="4" custScaleX="111775" custScaleY="114796" custLinFactNeighborX="5832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CEF3F-6E09-4BF0-8BE7-3BBD8A480D1D}" type="pres">
      <dgm:prSet presAssocID="{23D5811B-46FC-40CA-B8B7-BC0B3AC15A3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6871A54-6AC4-4BC3-BB18-56FA501ACDE9}" type="pres">
      <dgm:prSet presAssocID="{23D5811B-46FC-40CA-B8B7-BC0B3AC15A3B}" presName="hierChild6" presStyleCnt="0"/>
      <dgm:spPr/>
    </dgm:pt>
    <dgm:pt modelId="{7CD97D64-1684-499C-9F7A-0FFC3FD973C6}" type="pres">
      <dgm:prSet presAssocID="{23D5811B-46FC-40CA-B8B7-BC0B3AC15A3B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2" presStyleCnt="4" custScaleX="111775" custScaleY="114796" custLinFactNeighborX="-6146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77594F69-8D4E-489A-BDC8-6C30CDC549E0}" type="pres">
      <dgm:prSet presAssocID="{A5768A48-8FCD-4674-B810-57EEA5ED677F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3A150F1-2E42-4CE5-AA3C-C35B18694B38}" type="pres">
      <dgm:prSet presAssocID="{F61048AC-EA18-42CB-94D3-C2D1F93B547D}" presName="hierRoot3" presStyleCnt="0">
        <dgm:presLayoutVars>
          <dgm:hierBranch val="init"/>
        </dgm:presLayoutVars>
      </dgm:prSet>
      <dgm:spPr/>
    </dgm:pt>
    <dgm:pt modelId="{425F44CA-C4FE-4784-A280-3C82944E9169}" type="pres">
      <dgm:prSet presAssocID="{F61048AC-EA18-42CB-94D3-C2D1F93B547D}" presName="rootComposite3" presStyleCnt="0"/>
      <dgm:spPr/>
    </dgm:pt>
    <dgm:pt modelId="{E4C64C98-B4D9-44CA-ACB7-D6F60473A1E1}" type="pres">
      <dgm:prSet presAssocID="{F61048AC-EA18-42CB-94D3-C2D1F93B547D}" presName="rootText3" presStyleLbl="asst1" presStyleIdx="3" presStyleCnt="4" custScaleX="111775" custScaleY="114796" custLinFactNeighborX="3444" custLinFactNeighborY="-4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F59542-F1FF-47FC-8056-8FC03B23BA18}" type="pres">
      <dgm:prSet presAssocID="{F61048AC-EA18-42CB-94D3-C2D1F93B547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C7FCAFD-D206-4EB0-A943-3DE4CBFC632C}" type="pres">
      <dgm:prSet presAssocID="{F61048AC-EA18-42CB-94D3-C2D1F93B547D}" presName="hierChild6" presStyleCnt="0"/>
      <dgm:spPr/>
    </dgm:pt>
    <dgm:pt modelId="{9BAD65EA-84E0-4E16-96AD-CE2D7C7AFC5E}" type="pres">
      <dgm:prSet presAssocID="{F61048AC-EA18-42CB-94D3-C2D1F93B547D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787619B-B45B-432C-8FE6-61CED6AD0816}" type="presOf" srcId="{51A2F267-7212-424B-861B-0C49FFFD3DD9}" destId="{359140C9-577F-4F72-957D-3D01C193223B}" srcOrd="0" destOrd="0" presId="urn:microsoft.com/office/officeart/2005/8/layout/orgChart1"/>
    <dgm:cxn modelId="{75E7ECB8-44D7-4764-A74D-78FE4E81C791}" srcId="{9DEA55C1-E59C-4B5B-90DC-1D0B54C2B20C}" destId="{EC2B6404-7D77-423A-A5B5-D3CEC3DBDCAC}" srcOrd="7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5CC2DFF9-F063-4022-BE83-B041CF2D377C}" type="presOf" srcId="{E291A385-1975-426B-8D7B-2446603A9614}" destId="{FFD27CF1-F0AB-4D44-84B2-1B64A54F89DA}" srcOrd="0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877FFD88-50D6-41C0-AAD7-5B385942C2F4}" type="presOf" srcId="{47523FF6-F9FA-43E4-940E-7BE294D61D00}" destId="{5256F0EE-6EE4-495B-BAA9-CC79108E3A6C}" srcOrd="1" destOrd="0" presId="urn:microsoft.com/office/officeart/2005/8/layout/orgChart1"/>
    <dgm:cxn modelId="{1D2FFB77-30D3-4E61-8E13-68C379830EF4}" srcId="{9DEA55C1-E59C-4B5B-90DC-1D0B54C2B20C}" destId="{47523FF6-F9FA-43E4-940E-7BE294D61D00}" srcOrd="3" destOrd="0" parTransId="{E291A385-1975-426B-8D7B-2446603A9614}" sibTransId="{9E46D099-522E-4D88-80FD-3F79661B67C5}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4AB50842-BC3C-466C-B86C-A61FEC4B3576}" srcId="{9DEA55C1-E59C-4B5B-90DC-1D0B54C2B20C}" destId="{23D5811B-46FC-40CA-B8B7-BC0B3AC15A3B}" srcOrd="6" destOrd="0" parTransId="{8054DC88-3990-42D2-A60D-6ECCC9E9BD90}" sibTransId="{3191C7AC-FB2B-45A7-9596-036C241B414C}"/>
    <dgm:cxn modelId="{0AE1E8A8-D62B-423E-A0B5-A03AE29725B0}" type="presOf" srcId="{23D5811B-46FC-40CA-B8B7-BC0B3AC15A3B}" destId="{57716E03-214B-4F45-8A3A-B1CABB47FD49}" srcOrd="0" destOrd="0" presId="urn:microsoft.com/office/officeart/2005/8/layout/orgChart1"/>
    <dgm:cxn modelId="{2CE1C191-797E-4D5E-984B-797508408E74}" type="presOf" srcId="{F61048AC-EA18-42CB-94D3-C2D1F93B547D}" destId="{E4C64C98-B4D9-44CA-ACB7-D6F60473A1E1}" srcOrd="0" destOrd="0" presId="urn:microsoft.com/office/officeart/2005/8/layout/orgChart1"/>
    <dgm:cxn modelId="{0BE89FDB-FE82-4407-87AB-93CD7A6B62D5}" srcId="{9DEA55C1-E59C-4B5B-90DC-1D0B54C2B20C}" destId="{F8183D8A-576D-4EBA-B195-2C505D5B06A7}" srcOrd="0" destOrd="0" parTransId="{C8722F3A-33A0-4B6C-B4A0-54789D377D17}" sibTransId="{628CCA5B-6CEE-41B4-B4E6-9535F440D9AD}"/>
    <dgm:cxn modelId="{423837F5-2CE2-401F-90BE-3E8A1166632E}" type="presOf" srcId="{1D441FD0-26A0-4D16-B02E-E19B7A902795}" destId="{A63E944D-8A34-41E8-9756-CFE51BE6C312}" srcOrd="1" destOrd="0" presId="urn:microsoft.com/office/officeart/2005/8/layout/orgChart1"/>
    <dgm:cxn modelId="{BC99A6E0-0113-4CE9-879E-972FDEFEFCC2}" type="presOf" srcId="{23D5811B-46FC-40CA-B8B7-BC0B3AC15A3B}" destId="{1C2CEF3F-6E09-4BF0-8BE7-3BBD8A480D1D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1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D8DE5D-21A0-4168-B9B3-96EB1A56DCD8}" srcId="{9DEA55C1-E59C-4B5B-90DC-1D0B54C2B20C}" destId="{1D441FD0-26A0-4D16-B02E-E19B7A902795}" srcOrd="4" destOrd="0" parTransId="{51A2F267-7212-424B-861B-0C49FFFD3DD9}" sibTransId="{DC246B50-1774-4155-9787-B41DE7FD9F08}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25EBD877-A6D2-471C-B53A-34EB41593D7E}" type="presOf" srcId="{47523FF6-F9FA-43E4-940E-7BE294D61D00}" destId="{D5DE50BC-9167-4496-9261-BCB1B68B87A8}" srcOrd="0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D8F658A-D788-4640-85E8-1E6AD5F6C66C}" type="presOf" srcId="{F61048AC-EA18-42CB-94D3-C2D1F93B547D}" destId="{1AF59542-F1FF-47FC-8056-8FC03B23BA18}" srcOrd="1" destOrd="0" presId="urn:microsoft.com/office/officeart/2005/8/layout/orgChart1"/>
    <dgm:cxn modelId="{28F8C4E5-AE84-4C9F-9614-7889FD0FDCB5}" type="presOf" srcId="{1D441FD0-26A0-4D16-B02E-E19B7A902795}" destId="{F7176048-6816-4D51-8DA6-F83137D372A9}" srcOrd="0" destOrd="0" presId="urn:microsoft.com/office/officeart/2005/8/layout/orgChart1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2575EAA2-D3CC-42E6-93E6-B0A3C490E06B}" srcId="{9DEA55C1-E59C-4B5B-90DC-1D0B54C2B20C}" destId="{F61048AC-EA18-42CB-94D3-C2D1F93B547D}" srcOrd="8" destOrd="0" parTransId="{A5768A48-8FCD-4674-B810-57EEA5ED677F}" sibTransId="{7B48D32B-0B49-453A-9B5B-FF7277472651}"/>
    <dgm:cxn modelId="{7C7F2918-8A53-4B32-8884-A3F57B606415}" srcId="{9DEA55C1-E59C-4B5B-90DC-1D0B54C2B20C}" destId="{099F95A3-4608-4054-A42C-505B3AE5A429}" srcOrd="5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36ADC2EB-868C-41AE-953E-35042F95BAC0}" srcId="{9DEA55C1-E59C-4B5B-90DC-1D0B54C2B20C}" destId="{18ABDEBA-40CC-4AB7-B9C0-B78669B5A919}" srcOrd="2" destOrd="0" parTransId="{18D6188B-A376-45B0-9A20-FA2D5EC73A95}" sibTransId="{4C8FB32C-6C21-46DB-90D8-1B249C78E202}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4FD00451-CDF6-4D4B-9512-13B65D933857}" type="presOf" srcId="{A5768A48-8FCD-4674-B810-57EEA5ED677F}" destId="{77594F69-8D4E-489A-BDC8-6C30CDC549E0}" srcOrd="0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10ABC419-C1DE-4FDF-AE58-44C3E82A54E0}" type="presOf" srcId="{8054DC88-3990-42D2-A60D-6ECCC9E9BD90}" destId="{D7927AFE-B3F4-46D8-B937-2794FAF47C08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2860F28-CD62-4C4F-AF0E-FEBD7A086A2B}" type="presParOf" srcId="{05E8A0F8-8F4A-4D16-B455-9B21EE5D83FA}" destId="{BC2A17A0-72DD-459E-A81C-3D8E25B7392C}" srcOrd="0" destOrd="0" presId="urn:microsoft.com/office/officeart/2005/8/layout/orgChart1"/>
    <dgm:cxn modelId="{E7879305-B54E-47CC-8172-520773CC1D67}" type="presParOf" srcId="{05E8A0F8-8F4A-4D16-B455-9B21EE5D83FA}" destId="{6FB122FF-0FD5-4398-A050-E618EBF17BF5}" srcOrd="1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2" destOrd="0" presId="urn:microsoft.com/office/officeart/2005/8/layout/orgChart1"/>
    <dgm:cxn modelId="{CC61F854-A5EE-414E-9D58-33EB27AC861F}" type="presParOf" srcId="{05E8A0F8-8F4A-4D16-B455-9B21EE5D83FA}" destId="{56E0B10D-9DE7-45F9-949E-E44BED0C4C8F}" srcOrd="3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4" destOrd="0" presId="urn:microsoft.com/office/officeart/2005/8/layout/orgChart1"/>
    <dgm:cxn modelId="{561F63E2-CD02-45DE-B2DD-B7F8445E4851}" type="presParOf" srcId="{05E8A0F8-8F4A-4D16-B455-9B21EE5D83FA}" destId="{6B14441B-34EE-4C9A-813A-3AFA59D44A6F}" srcOrd="5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887C509D-4EBB-4813-9F48-74D7C413C140}" type="presParOf" srcId="{05E8A0F8-8F4A-4D16-B455-9B21EE5D83FA}" destId="{FFD27CF1-F0AB-4D44-84B2-1B64A54F89DA}" srcOrd="6" destOrd="0" presId="urn:microsoft.com/office/officeart/2005/8/layout/orgChart1"/>
    <dgm:cxn modelId="{BC9CB204-7B9A-48B0-9B47-92F3EF85E927}" type="presParOf" srcId="{05E8A0F8-8F4A-4D16-B455-9B21EE5D83FA}" destId="{29EA580C-C602-4BB3-9951-3387AFF81C46}" srcOrd="7" destOrd="0" presId="urn:microsoft.com/office/officeart/2005/8/layout/orgChart1"/>
    <dgm:cxn modelId="{EA28C459-51BA-4542-93F5-53418CD2AE6B}" type="presParOf" srcId="{29EA580C-C602-4BB3-9951-3387AFF81C46}" destId="{BBD878ED-A150-4A1E-98DC-186986181EB8}" srcOrd="0" destOrd="0" presId="urn:microsoft.com/office/officeart/2005/8/layout/orgChart1"/>
    <dgm:cxn modelId="{D1072DA4-9490-412A-A468-403F2B50A47A}" type="presParOf" srcId="{BBD878ED-A150-4A1E-98DC-186986181EB8}" destId="{D5DE50BC-9167-4496-9261-BCB1B68B87A8}" srcOrd="0" destOrd="0" presId="urn:microsoft.com/office/officeart/2005/8/layout/orgChart1"/>
    <dgm:cxn modelId="{37F7B95E-B9B2-45B9-951C-BBCD33A1F08B}" type="presParOf" srcId="{BBD878ED-A150-4A1E-98DC-186986181EB8}" destId="{5256F0EE-6EE4-495B-BAA9-CC79108E3A6C}" srcOrd="1" destOrd="0" presId="urn:microsoft.com/office/officeart/2005/8/layout/orgChart1"/>
    <dgm:cxn modelId="{5475C747-A473-4A69-A398-C39720F93169}" type="presParOf" srcId="{29EA580C-C602-4BB3-9951-3387AFF81C46}" destId="{33B3B974-2278-4D08-904D-02C270C9647D}" srcOrd="1" destOrd="0" presId="urn:microsoft.com/office/officeart/2005/8/layout/orgChart1"/>
    <dgm:cxn modelId="{AB01F0BC-6D97-4C43-BB3B-8A8CA14340F8}" type="presParOf" srcId="{29EA580C-C602-4BB3-9951-3387AFF81C46}" destId="{E0693E73-1766-4E77-BC80-D8EB6589CBC1}" srcOrd="2" destOrd="0" presId="urn:microsoft.com/office/officeart/2005/8/layout/orgChart1"/>
    <dgm:cxn modelId="{20806F71-5A19-4E9F-A830-36B482DACE1F}" type="presParOf" srcId="{05E8A0F8-8F4A-4D16-B455-9B21EE5D83FA}" destId="{359140C9-577F-4F72-957D-3D01C193223B}" srcOrd="8" destOrd="0" presId="urn:microsoft.com/office/officeart/2005/8/layout/orgChart1"/>
    <dgm:cxn modelId="{4E3CB1E1-EE47-40C7-8EF9-4313179AD69A}" type="presParOf" srcId="{05E8A0F8-8F4A-4D16-B455-9B21EE5D83FA}" destId="{9B2B8644-643A-4A04-B053-58241F4BB6BB}" srcOrd="9" destOrd="0" presId="urn:microsoft.com/office/officeart/2005/8/layout/orgChart1"/>
    <dgm:cxn modelId="{790A3843-B0BA-4EDD-A6E1-20B8D2265BC9}" type="presParOf" srcId="{9B2B8644-643A-4A04-B053-58241F4BB6BB}" destId="{1BAA0416-C420-4179-AD42-59AFE4417623}" srcOrd="0" destOrd="0" presId="urn:microsoft.com/office/officeart/2005/8/layout/orgChart1"/>
    <dgm:cxn modelId="{9BC4AD14-3292-4AD4-B014-21ADFCB2953B}" type="presParOf" srcId="{1BAA0416-C420-4179-AD42-59AFE4417623}" destId="{F7176048-6816-4D51-8DA6-F83137D372A9}" srcOrd="0" destOrd="0" presId="urn:microsoft.com/office/officeart/2005/8/layout/orgChart1"/>
    <dgm:cxn modelId="{B7738E15-A7BE-4752-8516-CCB5EC1AE153}" type="presParOf" srcId="{1BAA0416-C420-4179-AD42-59AFE4417623}" destId="{A63E944D-8A34-41E8-9756-CFE51BE6C312}" srcOrd="1" destOrd="0" presId="urn:microsoft.com/office/officeart/2005/8/layout/orgChart1"/>
    <dgm:cxn modelId="{2B2B5E99-2A4F-419F-952C-CB9ADF52A6EB}" type="presParOf" srcId="{9B2B8644-643A-4A04-B053-58241F4BB6BB}" destId="{DAAADDD2-EAE3-49ED-AF01-429D8F24A786}" srcOrd="1" destOrd="0" presId="urn:microsoft.com/office/officeart/2005/8/layout/orgChart1"/>
    <dgm:cxn modelId="{5EF187FE-AC54-4A8C-9F4F-F185C7566832}" type="presParOf" srcId="{9B2B8644-643A-4A04-B053-58241F4BB6BB}" destId="{39428AEA-BA6E-4673-AAD3-43D33E1994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A9C8B4F-7AC7-460A-9750-4C4503E3D277}" type="presParOf" srcId="{E6CFA08A-7145-470C-A659-6A725D85622B}" destId="{D7927AFE-B3F4-46D8-B937-2794FAF47C08}" srcOrd="2" destOrd="0" presId="urn:microsoft.com/office/officeart/2005/8/layout/orgChart1"/>
    <dgm:cxn modelId="{062263B3-6B43-4BFA-8CC1-5507746017E1}" type="presParOf" srcId="{E6CFA08A-7145-470C-A659-6A725D85622B}" destId="{5A1B397D-235A-48CF-9F03-69894DCA5FF6}" srcOrd="3" destOrd="0" presId="urn:microsoft.com/office/officeart/2005/8/layout/orgChart1"/>
    <dgm:cxn modelId="{36C8859F-9704-46E4-890A-1A97BDB055A4}" type="presParOf" srcId="{5A1B397D-235A-48CF-9F03-69894DCA5FF6}" destId="{22607646-6CD7-4C40-A03F-D7CAAE30309B}" srcOrd="0" destOrd="0" presId="urn:microsoft.com/office/officeart/2005/8/layout/orgChart1"/>
    <dgm:cxn modelId="{18B45842-BA8E-4A22-8E79-EE4598E741F5}" type="presParOf" srcId="{22607646-6CD7-4C40-A03F-D7CAAE30309B}" destId="{57716E03-214B-4F45-8A3A-B1CABB47FD49}" srcOrd="0" destOrd="0" presId="urn:microsoft.com/office/officeart/2005/8/layout/orgChart1"/>
    <dgm:cxn modelId="{9EACBC0A-4DF5-43C2-8BA3-7B6EAB4242E1}" type="presParOf" srcId="{22607646-6CD7-4C40-A03F-D7CAAE30309B}" destId="{1C2CEF3F-6E09-4BF0-8BE7-3BBD8A480D1D}" srcOrd="1" destOrd="0" presId="urn:microsoft.com/office/officeart/2005/8/layout/orgChart1"/>
    <dgm:cxn modelId="{720807A9-ECEE-45B1-9E26-2A5C255424ED}" type="presParOf" srcId="{5A1B397D-235A-48CF-9F03-69894DCA5FF6}" destId="{E6871A54-6AC4-4BC3-BB18-56FA501ACDE9}" srcOrd="1" destOrd="0" presId="urn:microsoft.com/office/officeart/2005/8/layout/orgChart1"/>
    <dgm:cxn modelId="{D9962331-4970-42F8-A7B6-3B15B8FE72DC}" type="presParOf" srcId="{5A1B397D-235A-48CF-9F03-69894DCA5FF6}" destId="{7CD97D64-1684-499C-9F7A-0FFC3FD973C6}" srcOrd="2" destOrd="0" presId="urn:microsoft.com/office/officeart/2005/8/layout/orgChart1"/>
    <dgm:cxn modelId="{FB5A317B-AD9D-4875-80CE-A9FE3CED1D1F}" type="presParOf" srcId="{E6CFA08A-7145-470C-A659-6A725D85622B}" destId="{464B5678-6C9B-43A0-94A1-928DFBDE6AE2}" srcOrd="4" destOrd="0" presId="urn:microsoft.com/office/officeart/2005/8/layout/orgChart1"/>
    <dgm:cxn modelId="{E3ADAF05-0C89-445B-84A7-3B78E685C5E8}" type="presParOf" srcId="{E6CFA08A-7145-470C-A659-6A725D85622B}" destId="{D02DA8B4-8B77-41D1-8AF0-D9510FFF2AC1}" srcOrd="5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C0AA3E5A-E16D-474A-BE6E-0EFEE8A043FD}" type="presParOf" srcId="{E6CFA08A-7145-470C-A659-6A725D85622B}" destId="{77594F69-8D4E-489A-BDC8-6C30CDC549E0}" srcOrd="6" destOrd="0" presId="urn:microsoft.com/office/officeart/2005/8/layout/orgChart1"/>
    <dgm:cxn modelId="{5DD8FE7D-B9C9-490D-B925-20754B121AA8}" type="presParOf" srcId="{E6CFA08A-7145-470C-A659-6A725D85622B}" destId="{A3A150F1-2E42-4CE5-AA3C-C35B18694B38}" srcOrd="7" destOrd="0" presId="urn:microsoft.com/office/officeart/2005/8/layout/orgChart1"/>
    <dgm:cxn modelId="{53207092-F9B4-4D34-B706-E756673CB4E6}" type="presParOf" srcId="{A3A150F1-2E42-4CE5-AA3C-C35B18694B38}" destId="{425F44CA-C4FE-4784-A280-3C82944E9169}" srcOrd="0" destOrd="0" presId="urn:microsoft.com/office/officeart/2005/8/layout/orgChart1"/>
    <dgm:cxn modelId="{82CF1C40-7310-49B4-8733-C3A19F3BC12B}" type="presParOf" srcId="{425F44CA-C4FE-4784-A280-3C82944E9169}" destId="{E4C64C98-B4D9-44CA-ACB7-D6F60473A1E1}" srcOrd="0" destOrd="0" presId="urn:microsoft.com/office/officeart/2005/8/layout/orgChart1"/>
    <dgm:cxn modelId="{C3C9A876-4BB5-4B80-AAAD-26DA6FFFEF5F}" type="presParOf" srcId="{425F44CA-C4FE-4784-A280-3C82944E9169}" destId="{1AF59542-F1FF-47FC-8056-8FC03B23BA18}" srcOrd="1" destOrd="0" presId="urn:microsoft.com/office/officeart/2005/8/layout/orgChart1"/>
    <dgm:cxn modelId="{449CC389-59AB-4844-8ACD-6C4BCEA206EC}" type="presParOf" srcId="{A3A150F1-2E42-4CE5-AA3C-C35B18694B38}" destId="{2C7FCAFD-D206-4EB0-A943-3DE4CBFC632C}" srcOrd="1" destOrd="0" presId="urn:microsoft.com/office/officeart/2005/8/layout/orgChart1"/>
    <dgm:cxn modelId="{F2EDB70A-F329-44FF-9795-AAC783C449EE}" type="presParOf" srcId="{A3A150F1-2E42-4CE5-AA3C-C35B18694B38}" destId="{9BAD65EA-84E0-4E16-96AD-CE2D7C7AFC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</a:t>
          </a:r>
          <a:r>
            <a:rPr lang="es-ES" sz="1200">
              <a:latin typeface="+mn-lt"/>
            </a:rPr>
            <a:t>de </a:t>
          </a:r>
          <a:r>
            <a:rPr lang="es-ES" sz="1200" smtClean="0">
              <a:latin typeface="+mn-lt"/>
            </a:rPr>
            <a:t>Cocina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</a:t>
          </a:r>
          <a:r>
            <a:rPr lang="es-ES" sz="1200" dirty="0" smtClean="0"/>
            <a:t>) de Operación Policial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DA96DAC3-AF71-43D6-8DD3-39F3CF7547BD}">
      <dgm:prSet custT="1"/>
      <dgm:spPr/>
      <dgm:t>
        <a:bodyPr/>
        <a:lstStyle/>
        <a:p>
          <a:r>
            <a:rPr lang="es-ES" sz="1200" dirty="0" smtClean="0"/>
            <a:t>Jefe(a) de Operación </a:t>
          </a:r>
          <a:r>
            <a:rPr lang="es-ES" sz="1200" dirty="0" smtClean="0"/>
            <a:t>Policial</a:t>
          </a:r>
          <a:endParaRPr lang="es-ES" sz="1200" dirty="0" smtClean="0"/>
        </a:p>
      </dgm:t>
    </dgm:pt>
    <dgm:pt modelId="{3F2DA625-680F-4797-B70A-8FFB299DABE6}" type="parTrans" cxnId="{0DC25B9A-ACD6-4F70-8BB8-F9B68C5B1A59}">
      <dgm:prSet/>
      <dgm:spPr/>
      <dgm:t>
        <a:bodyPr/>
        <a:lstStyle/>
        <a:p>
          <a:endParaRPr lang="es-ES"/>
        </a:p>
      </dgm:t>
    </dgm:pt>
    <dgm:pt modelId="{A73B0EFC-F437-4F5A-99FE-26614F03B85C}" type="sibTrans" cxnId="{0DC25B9A-ACD6-4F70-8BB8-F9B68C5B1A59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E38AC8E3-8DA0-46F4-8212-B1DB4EA6B100}" type="pres">
      <dgm:prSet presAssocID="{85C5B4DC-3C0B-4A10-8A00-E1775DF4A8A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0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B2B87C50-C6D1-4D28-B49B-37DBBEBDF848}" type="pres">
      <dgm:prSet presAssocID="{3F2DA625-680F-4797-B70A-8FFB299DABE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72A379E-4CB4-41A3-B565-29DF6B168F1E}" type="pres">
      <dgm:prSet presAssocID="{DA96DAC3-AF71-43D6-8DD3-39F3CF7547BD}" presName="hierRoot2" presStyleCnt="0">
        <dgm:presLayoutVars>
          <dgm:hierBranch val="init"/>
        </dgm:presLayoutVars>
      </dgm:prSet>
      <dgm:spPr/>
    </dgm:pt>
    <dgm:pt modelId="{4C2856D0-6019-4496-949E-0553A69DAF97}" type="pres">
      <dgm:prSet presAssocID="{DA96DAC3-AF71-43D6-8DD3-39F3CF7547BD}" presName="rootComposite" presStyleCnt="0"/>
      <dgm:spPr/>
    </dgm:pt>
    <dgm:pt modelId="{4FA397D3-D417-4C3E-96F1-19F9C799B5AC}" type="pres">
      <dgm:prSet presAssocID="{DA96DAC3-AF71-43D6-8DD3-39F3CF7547BD}" presName="rootText" presStyleLbl="node2" presStyleIdx="1" presStyleCnt="2" custScaleX="68143" custScaleY="74318" custLinFactNeighborX="-39" custLinFactNeighborY="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0F87-AAEB-4118-A60C-46DD9DB2DA80}" type="pres">
      <dgm:prSet presAssocID="{DA96DAC3-AF71-43D6-8DD3-39F3CF7547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AC6333-DD4B-41E5-8D48-6A2E48C9A5A1}" type="pres">
      <dgm:prSet presAssocID="{DA96DAC3-AF71-43D6-8DD3-39F3CF7547BD}" presName="hierChild4" presStyleCnt="0"/>
      <dgm:spPr/>
    </dgm:pt>
    <dgm:pt modelId="{BD4F4E5E-5609-493C-9A8C-26D6558551DB}" type="pres">
      <dgm:prSet presAssocID="{DA96DAC3-AF71-43D6-8DD3-39F3CF7547BD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0D1B5D3F-37B9-4621-9EA3-9A1968FD2FEA}" type="presOf" srcId="{DA96DAC3-AF71-43D6-8DD3-39F3CF7547BD}" destId="{BE690F87-AAEB-4118-A60C-46DD9DB2DA80}" srcOrd="1" destOrd="0" presId="urn:microsoft.com/office/officeart/2005/8/layout/orgChart1"/>
    <dgm:cxn modelId="{E56CEFB0-9C16-4E94-A91C-200E9A45CC19}" type="presOf" srcId="{3F2DA625-680F-4797-B70A-8FFB299DABE6}" destId="{B2B87C50-C6D1-4D28-B49B-37DBBEBDF848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B27684A-94F3-42FA-BBCB-6CE77C4BB114}" type="presOf" srcId="{DA96DAC3-AF71-43D6-8DD3-39F3CF7547BD}" destId="{4FA397D3-D417-4C3E-96F1-19F9C799B5A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A9F4ED75-F335-4455-AEBA-9BE93916CF5D}" srcId="{7D7C4CF2-6C17-42C5-A377-1F7FB5418524}" destId="{C23F687C-AC78-4D43-B402-D47CF4B05EB3}" srcOrd="0" destOrd="0" parTransId="{85C5B4DC-3C0B-4A10-8A00-E1775DF4A8AF}" sibTransId="{D00324B5-2270-4F32-A81A-87B51D6E55CF}"/>
    <dgm:cxn modelId="{0DC25B9A-ACD6-4F70-8BB8-F9B68C5B1A59}" srcId="{7D7C4CF2-6C17-42C5-A377-1F7FB5418524}" destId="{DA96DAC3-AF71-43D6-8DD3-39F3CF7547BD}" srcOrd="1" destOrd="0" parTransId="{3F2DA625-680F-4797-B70A-8FFB299DABE6}" sibTransId="{A73B0EFC-F437-4F5A-99FE-26614F03B85C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35B85C75-9A10-4676-8E54-203E4ECDACE0}" type="presParOf" srcId="{0CD7EF59-8259-4516-A851-4CA5BECD5AAC}" destId="{E38AC8E3-8DA0-46F4-8212-B1DB4EA6B100}" srcOrd="0" destOrd="0" presId="urn:microsoft.com/office/officeart/2005/8/layout/orgChart1"/>
    <dgm:cxn modelId="{58AC2490-741C-4D8C-A667-127598F7D521}" type="presParOf" srcId="{0CD7EF59-8259-4516-A851-4CA5BECD5AAC}" destId="{33028183-A110-4C21-ADB4-1A24F1BDF02C}" srcOrd="1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879E6FB8-A499-4349-B667-28714E550355}" type="presParOf" srcId="{0CD7EF59-8259-4516-A851-4CA5BECD5AAC}" destId="{B2B87C50-C6D1-4D28-B49B-37DBBEBDF848}" srcOrd="2" destOrd="0" presId="urn:microsoft.com/office/officeart/2005/8/layout/orgChart1"/>
    <dgm:cxn modelId="{99E9F6EE-88A8-473B-853D-EEA777B02DBD}" type="presParOf" srcId="{0CD7EF59-8259-4516-A851-4CA5BECD5AAC}" destId="{272A379E-4CB4-41A3-B565-29DF6B168F1E}" srcOrd="3" destOrd="0" presId="urn:microsoft.com/office/officeart/2005/8/layout/orgChart1"/>
    <dgm:cxn modelId="{EF11183D-62C9-4A95-B037-AE089D84CB67}" type="presParOf" srcId="{272A379E-4CB4-41A3-B565-29DF6B168F1E}" destId="{4C2856D0-6019-4496-949E-0553A69DAF97}" srcOrd="0" destOrd="0" presId="urn:microsoft.com/office/officeart/2005/8/layout/orgChart1"/>
    <dgm:cxn modelId="{863713B2-C694-4B49-8B14-6CD7DACEE2F9}" type="presParOf" srcId="{4C2856D0-6019-4496-949E-0553A69DAF97}" destId="{4FA397D3-D417-4C3E-96F1-19F9C799B5AC}" srcOrd="0" destOrd="0" presId="urn:microsoft.com/office/officeart/2005/8/layout/orgChart1"/>
    <dgm:cxn modelId="{AE592DF2-084F-4B52-AE5B-E8ACEBD412B3}" type="presParOf" srcId="{4C2856D0-6019-4496-949E-0553A69DAF97}" destId="{BE690F87-AAEB-4118-A60C-46DD9DB2DA80}" srcOrd="1" destOrd="0" presId="urn:microsoft.com/office/officeart/2005/8/layout/orgChart1"/>
    <dgm:cxn modelId="{A0C7F53E-E53F-42AB-A8F7-078B49EF24AD}" type="presParOf" srcId="{272A379E-4CB4-41A3-B565-29DF6B168F1E}" destId="{A5AC6333-DD4B-41E5-8D48-6A2E48C9A5A1}" srcOrd="1" destOrd="0" presId="urn:microsoft.com/office/officeart/2005/8/layout/orgChart1"/>
    <dgm:cxn modelId="{8E3F4C77-66AC-484B-A102-01AF527201FE}" type="presParOf" srcId="{272A379E-4CB4-41A3-B565-29DF6B168F1E}" destId="{BD4F4E5E-5609-493C-9A8C-26D6558551DB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DAA2E-9E68-4F18-8327-05B5E8B25D76}">
      <dsp:nvSpPr>
        <dsp:cNvPr id="0" name=""/>
        <dsp:cNvSpPr/>
      </dsp:nvSpPr>
      <dsp:spPr>
        <a:xfrm>
          <a:off x="3881800" y="847863"/>
          <a:ext cx="316439" cy="551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32"/>
              </a:lnTo>
              <a:lnTo>
                <a:pt x="316439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49D6E-CCAA-426F-8427-B5C327967864}">
      <dsp:nvSpPr>
        <dsp:cNvPr id="0" name=""/>
        <dsp:cNvSpPr/>
      </dsp:nvSpPr>
      <dsp:spPr>
        <a:xfrm>
          <a:off x="3596160" y="847863"/>
          <a:ext cx="285640" cy="551032"/>
        </a:xfrm>
        <a:custGeom>
          <a:avLst/>
          <a:gdLst/>
          <a:ahLst/>
          <a:cxnLst/>
          <a:rect l="0" t="0" r="0" b="0"/>
          <a:pathLst>
            <a:path>
              <a:moveTo>
                <a:pt x="285640" y="0"/>
              </a:moveTo>
              <a:lnTo>
                <a:pt x="285640" y="551032"/>
              </a:lnTo>
              <a:lnTo>
                <a:pt x="0" y="551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5695772" y="2807557"/>
          <a:ext cx="91440" cy="22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3881800" y="847863"/>
          <a:ext cx="1859691" cy="129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963"/>
              </a:lnTo>
              <a:lnTo>
                <a:pt x="1859691" y="1190963"/>
              </a:lnTo>
              <a:lnTo>
                <a:pt x="1859691" y="1298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C0D1-7AB8-42EE-8C89-AD63AD307A0C}">
      <dsp:nvSpPr>
        <dsp:cNvPr id="0" name=""/>
        <dsp:cNvSpPr/>
      </dsp:nvSpPr>
      <dsp:spPr>
        <a:xfrm>
          <a:off x="2352228" y="2808970"/>
          <a:ext cx="1582608" cy="21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95"/>
              </a:lnTo>
              <a:lnTo>
                <a:pt x="1582608" y="110495"/>
              </a:lnTo>
              <a:lnTo>
                <a:pt x="1582608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EA60-C41D-4E4C-A55E-B64C419B035E}">
      <dsp:nvSpPr>
        <dsp:cNvPr id="0" name=""/>
        <dsp:cNvSpPr/>
      </dsp:nvSpPr>
      <dsp:spPr>
        <a:xfrm>
          <a:off x="1770609" y="3575062"/>
          <a:ext cx="114174" cy="102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6974"/>
              </a:lnTo>
              <a:lnTo>
                <a:pt x="114174" y="10269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1CED0-4633-4A3D-B693-D5ED4C36BD78}">
      <dsp:nvSpPr>
        <dsp:cNvPr id="0" name=""/>
        <dsp:cNvSpPr/>
      </dsp:nvSpPr>
      <dsp:spPr>
        <a:xfrm>
          <a:off x="1770609" y="3575062"/>
          <a:ext cx="114174" cy="39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212"/>
              </a:lnTo>
              <a:lnTo>
                <a:pt x="114174" y="3982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2463-FC84-4563-8C0D-86BD79C96A27}">
      <dsp:nvSpPr>
        <dsp:cNvPr id="0" name=""/>
        <dsp:cNvSpPr/>
      </dsp:nvSpPr>
      <dsp:spPr>
        <a:xfrm>
          <a:off x="2306508" y="2808970"/>
          <a:ext cx="91440" cy="218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495"/>
              </a:lnTo>
              <a:lnTo>
                <a:pt x="48690" y="110495"/>
              </a:lnTo>
              <a:lnTo>
                <a:pt x="48690" y="218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151161" y="3575954"/>
          <a:ext cx="91440" cy="1736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403"/>
              </a:lnTo>
              <a:lnTo>
                <a:pt x="119969" y="17364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151161" y="3575954"/>
          <a:ext cx="91440" cy="1016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435"/>
              </a:lnTo>
              <a:lnTo>
                <a:pt x="119969" y="10164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151161" y="3575954"/>
          <a:ext cx="91440" cy="3817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83"/>
              </a:lnTo>
              <a:lnTo>
                <a:pt x="119969" y="38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781470" y="2808970"/>
          <a:ext cx="1570757" cy="218931"/>
        </a:xfrm>
        <a:custGeom>
          <a:avLst/>
          <a:gdLst/>
          <a:ahLst/>
          <a:cxnLst/>
          <a:rect l="0" t="0" r="0" b="0"/>
          <a:pathLst>
            <a:path>
              <a:moveTo>
                <a:pt x="1570757" y="0"/>
              </a:moveTo>
              <a:lnTo>
                <a:pt x="1570757" y="111386"/>
              </a:lnTo>
              <a:lnTo>
                <a:pt x="0" y="111386"/>
              </a:lnTo>
              <a:lnTo>
                <a:pt x="0" y="2189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2352228" y="847863"/>
          <a:ext cx="1529572" cy="1299922"/>
        </a:xfrm>
        <a:custGeom>
          <a:avLst/>
          <a:gdLst/>
          <a:ahLst/>
          <a:cxnLst/>
          <a:rect l="0" t="0" r="0" b="0"/>
          <a:pathLst>
            <a:path>
              <a:moveTo>
                <a:pt x="1529572" y="0"/>
              </a:moveTo>
              <a:lnTo>
                <a:pt x="1529572" y="1192376"/>
              </a:lnTo>
              <a:lnTo>
                <a:pt x="0" y="1192376"/>
              </a:lnTo>
              <a:lnTo>
                <a:pt x="0" y="12999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2958323" y="1127"/>
          <a:ext cx="1846954" cy="846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2958323" y="1127"/>
        <a:ext cx="1846954" cy="846736"/>
      </dsp:txXfrm>
    </dsp:sp>
    <dsp:sp modelId="{A122AB98-6AEB-4224-8BB5-6741593B0990}">
      <dsp:nvSpPr>
        <dsp:cNvPr id="0" name=""/>
        <dsp:cNvSpPr/>
      </dsp:nvSpPr>
      <dsp:spPr>
        <a:xfrm>
          <a:off x="1572031" y="2147786"/>
          <a:ext cx="1560392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en Jefe</a:t>
          </a:r>
        </a:p>
      </dsp:txBody>
      <dsp:txXfrm>
        <a:off x="1572031" y="2147786"/>
        <a:ext cx="1560392" cy="661184"/>
      </dsp:txXfrm>
    </dsp:sp>
    <dsp:sp modelId="{ED594E61-EBC6-4320-BEE6-95D01A1336D6}">
      <dsp:nvSpPr>
        <dsp:cNvPr id="0" name=""/>
        <dsp:cNvSpPr/>
      </dsp:nvSpPr>
      <dsp:spPr>
        <a:xfrm>
          <a:off x="50734" y="3027902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</a:t>
          </a:r>
          <a:br>
            <a:rPr lang="es-ES" sz="1200" kern="1200" dirty="0">
              <a:solidFill>
                <a:srgbClr val="000000"/>
              </a:solidFill>
            </a:rPr>
          </a:br>
          <a:r>
            <a:rPr lang="es-ES" sz="1200" kern="1200" dirty="0">
              <a:solidFill>
                <a:srgbClr val="000000"/>
              </a:solidFill>
            </a:rPr>
            <a:t>de Policía</a:t>
          </a:r>
          <a:endParaRPr lang="es-ES" sz="1200" kern="1200" dirty="0"/>
        </a:p>
      </dsp:txBody>
      <dsp:txXfrm>
        <a:off x="50734" y="3027902"/>
        <a:ext cx="1461471" cy="548051"/>
      </dsp:txXfrm>
    </dsp:sp>
    <dsp:sp modelId="{2A84D9CC-BE7F-45F2-9A3C-B440FA7B59F5}">
      <dsp:nvSpPr>
        <dsp:cNvPr id="0" name=""/>
        <dsp:cNvSpPr/>
      </dsp:nvSpPr>
      <dsp:spPr>
        <a:xfrm>
          <a:off x="271131" y="3696200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Proximidad</a:t>
          </a:r>
        </a:p>
      </dsp:txBody>
      <dsp:txXfrm>
        <a:off x="271131" y="3696200"/>
        <a:ext cx="1280251" cy="523075"/>
      </dsp:txXfrm>
    </dsp:sp>
    <dsp:sp modelId="{1BF57426-8FB1-4FE1-A967-3A489DE2AAE8}">
      <dsp:nvSpPr>
        <dsp:cNvPr id="0" name=""/>
        <dsp:cNvSpPr/>
      </dsp:nvSpPr>
      <dsp:spPr>
        <a:xfrm>
          <a:off x="271131" y="4330851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Tránsito</a:t>
          </a:r>
        </a:p>
      </dsp:txBody>
      <dsp:txXfrm>
        <a:off x="271131" y="4330851"/>
        <a:ext cx="1280251" cy="523075"/>
      </dsp:txXfrm>
    </dsp:sp>
    <dsp:sp modelId="{B1F844C1-E160-4E13-A4B1-4A6A7989510D}">
      <dsp:nvSpPr>
        <dsp:cNvPr id="0" name=""/>
        <dsp:cNvSpPr/>
      </dsp:nvSpPr>
      <dsp:spPr>
        <a:xfrm>
          <a:off x="271131" y="4960294"/>
          <a:ext cx="1280251" cy="70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Operaciones Especiales</a:t>
          </a:r>
        </a:p>
      </dsp:txBody>
      <dsp:txXfrm>
        <a:off x="271131" y="4960294"/>
        <a:ext cx="1280251" cy="704125"/>
      </dsp:txXfrm>
    </dsp:sp>
    <dsp:sp modelId="{FBA7BDB1-91E2-4247-A4E8-97B75CB96E63}">
      <dsp:nvSpPr>
        <dsp:cNvPr id="0" name=""/>
        <dsp:cNvSpPr/>
      </dsp:nvSpPr>
      <dsp:spPr>
        <a:xfrm>
          <a:off x="1624462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</a:t>
          </a:r>
          <a:r>
            <a:rPr lang="es-ES" sz="1200" kern="1200" dirty="0"/>
            <a:t> General </a:t>
          </a:r>
          <a:br>
            <a:rPr lang="es-ES" sz="1200" kern="1200" dirty="0"/>
          </a:br>
          <a:r>
            <a:rPr lang="es-ES" sz="1200" kern="1200" dirty="0"/>
            <a:t>de Investigación</a:t>
          </a:r>
        </a:p>
      </dsp:txBody>
      <dsp:txXfrm>
        <a:off x="1624462" y="3027011"/>
        <a:ext cx="1461471" cy="548051"/>
      </dsp:txXfrm>
    </dsp:sp>
    <dsp:sp modelId="{1FF5DE20-848C-49FC-979F-B94FD4AF5559}">
      <dsp:nvSpPr>
        <dsp:cNvPr id="0" name=""/>
        <dsp:cNvSpPr/>
      </dsp:nvSpPr>
      <dsp:spPr>
        <a:xfrm>
          <a:off x="1884784" y="3711737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Investigación </a:t>
          </a:r>
        </a:p>
      </dsp:txBody>
      <dsp:txXfrm>
        <a:off x="1884784" y="3711737"/>
        <a:ext cx="1280251" cy="523075"/>
      </dsp:txXfrm>
    </dsp:sp>
    <dsp:sp modelId="{747D692C-BCC4-4138-8E77-17266B6704F2}">
      <dsp:nvSpPr>
        <dsp:cNvPr id="0" name=""/>
        <dsp:cNvSpPr/>
      </dsp:nvSpPr>
      <dsp:spPr>
        <a:xfrm>
          <a:off x="1884784" y="4340499"/>
          <a:ext cx="1280251" cy="523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</a:t>
          </a:r>
        </a:p>
      </dsp:txBody>
      <dsp:txXfrm>
        <a:off x="1884784" y="4340499"/>
        <a:ext cx="1280251" cy="523075"/>
      </dsp:txXfrm>
    </dsp:sp>
    <dsp:sp modelId="{F56CDC62-31A5-4651-9C73-11BE5BA6CB6B}">
      <dsp:nvSpPr>
        <dsp:cNvPr id="0" name=""/>
        <dsp:cNvSpPr/>
      </dsp:nvSpPr>
      <dsp:spPr>
        <a:xfrm>
          <a:off x="3204100" y="3027011"/>
          <a:ext cx="1461471" cy="548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3204100" y="3027011"/>
        <a:ext cx="1461471" cy="548051"/>
      </dsp:txXfrm>
    </dsp:sp>
    <dsp:sp modelId="{C9E22439-2D55-4D43-833A-188C9330BEB1}">
      <dsp:nvSpPr>
        <dsp:cNvPr id="0" name=""/>
        <dsp:cNvSpPr/>
      </dsp:nvSpPr>
      <dsp:spPr>
        <a:xfrm>
          <a:off x="4961864" y="2146372"/>
          <a:ext cx="1559255" cy="6611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Inteligencia</a:t>
          </a:r>
        </a:p>
      </dsp:txBody>
      <dsp:txXfrm>
        <a:off x="4961864" y="2146372"/>
        <a:ext cx="1559255" cy="661184"/>
      </dsp:txXfrm>
    </dsp:sp>
    <dsp:sp modelId="{BD0A02EB-977B-47DE-9AA5-493692DCF9EA}">
      <dsp:nvSpPr>
        <dsp:cNvPr id="0" name=""/>
        <dsp:cNvSpPr/>
      </dsp:nvSpPr>
      <dsp:spPr>
        <a:xfrm>
          <a:off x="4961864" y="3033530"/>
          <a:ext cx="1559255" cy="70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Computo</a:t>
          </a:r>
        </a:p>
      </dsp:txBody>
      <dsp:txXfrm>
        <a:off x="4961864" y="3033530"/>
        <a:ext cx="1559255" cy="702123"/>
      </dsp:txXfrm>
    </dsp:sp>
    <dsp:sp modelId="{C0FB310D-F416-45BD-92C1-AA2FA79B00BD}">
      <dsp:nvSpPr>
        <dsp:cNvPr id="0" name=""/>
        <dsp:cNvSpPr/>
      </dsp:nvSpPr>
      <dsp:spPr>
        <a:xfrm>
          <a:off x="1995566" y="1077078"/>
          <a:ext cx="1600593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1995566" y="1077078"/>
        <a:ext cx="1600593" cy="643633"/>
      </dsp:txXfrm>
    </dsp:sp>
    <dsp:sp modelId="{5D443C14-ECA3-4E86-9937-F50E790B95AD}">
      <dsp:nvSpPr>
        <dsp:cNvPr id="0" name=""/>
        <dsp:cNvSpPr/>
      </dsp:nvSpPr>
      <dsp:spPr>
        <a:xfrm>
          <a:off x="4198240" y="1077078"/>
          <a:ext cx="1601126" cy="643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Academia, Formación y Especialización Policial</a:t>
          </a:r>
        </a:p>
      </dsp:txBody>
      <dsp:txXfrm>
        <a:off x="4198240" y="1077078"/>
        <a:ext cx="1601126" cy="64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1533147" y="1615565"/>
          <a:ext cx="91440" cy="7898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038"/>
              </a:lnTo>
              <a:lnTo>
                <a:pt x="46551" y="406038"/>
              </a:lnTo>
              <a:lnTo>
                <a:pt x="46551" y="78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0" y="17380"/>
          <a:ext cx="3157734" cy="15981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</a:p>
      </dsp:txBody>
      <dsp:txXfrm>
        <a:off x="0" y="17380"/>
        <a:ext cx="3157734" cy="1598185"/>
      </dsp:txXfrm>
    </dsp:sp>
    <dsp:sp modelId="{A99812C4-2663-4D9F-8C32-3124AF6958E3}">
      <dsp:nvSpPr>
        <dsp:cNvPr id="0" name=""/>
        <dsp:cNvSpPr/>
      </dsp:nvSpPr>
      <dsp:spPr>
        <a:xfrm>
          <a:off x="260296" y="2405400"/>
          <a:ext cx="2638804" cy="1752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260296" y="2405400"/>
        <a:ext cx="2638804" cy="17523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6414467" y="2195503"/>
          <a:ext cx="91440" cy="392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416763" y="1025127"/>
          <a:ext cx="2043423" cy="326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01"/>
              </a:lnTo>
              <a:lnTo>
                <a:pt x="2043423" y="163501"/>
              </a:lnTo>
              <a:lnTo>
                <a:pt x="2043423" y="326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762021" y="3582499"/>
          <a:ext cx="91440" cy="260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526128" y="2195503"/>
          <a:ext cx="1281613" cy="392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26"/>
              </a:lnTo>
              <a:lnTo>
                <a:pt x="1281613" y="228926"/>
              </a:lnTo>
              <a:lnTo>
                <a:pt x="1281613" y="392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377014" y="2195503"/>
          <a:ext cx="1149113" cy="392045"/>
        </a:xfrm>
        <a:custGeom>
          <a:avLst/>
          <a:gdLst/>
          <a:ahLst/>
          <a:cxnLst/>
          <a:rect l="0" t="0" r="0" b="0"/>
          <a:pathLst>
            <a:path>
              <a:moveTo>
                <a:pt x="1149113" y="0"/>
              </a:moveTo>
              <a:lnTo>
                <a:pt x="1149113" y="228926"/>
              </a:lnTo>
              <a:lnTo>
                <a:pt x="0" y="228926"/>
              </a:lnTo>
              <a:lnTo>
                <a:pt x="0" y="392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526128" y="1025127"/>
          <a:ext cx="1890635" cy="326620"/>
        </a:xfrm>
        <a:custGeom>
          <a:avLst/>
          <a:gdLst/>
          <a:ahLst/>
          <a:cxnLst/>
          <a:rect l="0" t="0" r="0" b="0"/>
          <a:pathLst>
            <a:path>
              <a:moveTo>
                <a:pt x="1890635" y="0"/>
              </a:moveTo>
              <a:lnTo>
                <a:pt x="1890635" y="163501"/>
              </a:lnTo>
              <a:lnTo>
                <a:pt x="0" y="163501"/>
              </a:lnTo>
              <a:lnTo>
                <a:pt x="0" y="326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92738" y="0"/>
          <a:ext cx="2648048" cy="1025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3092738" y="0"/>
        <a:ext cx="2648048" cy="1025127"/>
      </dsp:txXfrm>
    </dsp:sp>
    <dsp:sp modelId="{19FBE8A8-D4BA-45D1-97CD-FF1210CD856F}">
      <dsp:nvSpPr>
        <dsp:cNvPr id="0" name=""/>
        <dsp:cNvSpPr/>
      </dsp:nvSpPr>
      <dsp:spPr>
        <a:xfrm>
          <a:off x="1471437" y="1351748"/>
          <a:ext cx="2109382" cy="843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471437" y="1351748"/>
        <a:ext cx="2109382" cy="843754"/>
      </dsp:txXfrm>
    </dsp:sp>
    <dsp:sp modelId="{9EF5B1E7-4642-446F-802A-010E77A6D315}">
      <dsp:nvSpPr>
        <dsp:cNvPr id="0" name=""/>
        <dsp:cNvSpPr/>
      </dsp:nvSpPr>
      <dsp:spPr>
        <a:xfrm>
          <a:off x="324886" y="2587548"/>
          <a:ext cx="2104255" cy="994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324886" y="2587548"/>
        <a:ext cx="2104255" cy="994950"/>
      </dsp:txXfrm>
    </dsp:sp>
    <dsp:sp modelId="{16B5BDFF-F3F9-455E-9A06-4FDFC9DB382B}">
      <dsp:nvSpPr>
        <dsp:cNvPr id="0" name=""/>
        <dsp:cNvSpPr/>
      </dsp:nvSpPr>
      <dsp:spPr>
        <a:xfrm>
          <a:off x="2755380" y="2587548"/>
          <a:ext cx="2104721" cy="994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755380" y="2587548"/>
        <a:ext cx="2104721" cy="994950"/>
      </dsp:txXfrm>
    </dsp:sp>
    <dsp:sp modelId="{30FFB312-E2B7-4DAF-BC4F-35A9624DCD38}">
      <dsp:nvSpPr>
        <dsp:cNvPr id="0" name=""/>
        <dsp:cNvSpPr/>
      </dsp:nvSpPr>
      <dsp:spPr>
        <a:xfrm>
          <a:off x="2763031" y="3842931"/>
          <a:ext cx="2089419" cy="1663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763031" y="3842931"/>
        <a:ext cx="2089419" cy="1663048"/>
      </dsp:txXfrm>
    </dsp:sp>
    <dsp:sp modelId="{0E4A1FB2-B936-4A45-9B17-4DC72B6EC80F}">
      <dsp:nvSpPr>
        <dsp:cNvPr id="0" name=""/>
        <dsp:cNvSpPr/>
      </dsp:nvSpPr>
      <dsp:spPr>
        <a:xfrm>
          <a:off x="5405496" y="1351748"/>
          <a:ext cx="2109382" cy="843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5405496" y="1351748"/>
        <a:ext cx="2109382" cy="843754"/>
      </dsp:txXfrm>
    </dsp:sp>
    <dsp:sp modelId="{B651DCB6-AAF6-4973-9416-A5FBDCD184AD}">
      <dsp:nvSpPr>
        <dsp:cNvPr id="0" name=""/>
        <dsp:cNvSpPr/>
      </dsp:nvSpPr>
      <dsp:spPr>
        <a:xfrm>
          <a:off x="5405496" y="2587548"/>
          <a:ext cx="2109382" cy="994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5405496" y="2587548"/>
        <a:ext cx="2109382" cy="994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3819049" y="787048"/>
          <a:ext cx="327738" cy="2471154"/>
        </a:xfrm>
        <a:custGeom>
          <a:avLst/>
          <a:gdLst/>
          <a:ahLst/>
          <a:cxnLst/>
          <a:rect l="0" t="0" r="0" b="0"/>
          <a:pathLst>
            <a:path>
              <a:moveTo>
                <a:pt x="327738" y="0"/>
              </a:moveTo>
              <a:lnTo>
                <a:pt x="327738" y="2471154"/>
              </a:lnTo>
              <a:lnTo>
                <a:pt x="0" y="2471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2D548-AED4-4925-B1B4-CD01AD9FB7A3}">
      <dsp:nvSpPr>
        <dsp:cNvPr id="0" name=""/>
        <dsp:cNvSpPr/>
      </dsp:nvSpPr>
      <dsp:spPr>
        <a:xfrm>
          <a:off x="4146787" y="787048"/>
          <a:ext cx="218357" cy="129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1539"/>
              </a:lnTo>
              <a:lnTo>
                <a:pt x="218357" y="1291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799379" y="787048"/>
          <a:ext cx="347407" cy="1284770"/>
        </a:xfrm>
        <a:custGeom>
          <a:avLst/>
          <a:gdLst/>
          <a:ahLst/>
          <a:cxnLst/>
          <a:rect l="0" t="0" r="0" b="0"/>
          <a:pathLst>
            <a:path>
              <a:moveTo>
                <a:pt x="347407" y="0"/>
              </a:moveTo>
              <a:lnTo>
                <a:pt x="347407" y="1284770"/>
              </a:lnTo>
              <a:lnTo>
                <a:pt x="0" y="1284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146787" y="787048"/>
          <a:ext cx="240263" cy="462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0"/>
              </a:lnTo>
              <a:lnTo>
                <a:pt x="240263" y="4629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799379" y="787048"/>
          <a:ext cx="347407" cy="462980"/>
        </a:xfrm>
        <a:custGeom>
          <a:avLst/>
          <a:gdLst/>
          <a:ahLst/>
          <a:cxnLst/>
          <a:rect l="0" t="0" r="0" b="0"/>
          <a:pathLst>
            <a:path>
              <a:moveTo>
                <a:pt x="347407" y="0"/>
              </a:moveTo>
              <a:lnTo>
                <a:pt x="347407" y="462980"/>
              </a:lnTo>
              <a:lnTo>
                <a:pt x="0" y="4629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146787" y="787048"/>
          <a:ext cx="1523207" cy="342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4652"/>
              </a:lnTo>
              <a:lnTo>
                <a:pt x="1523207" y="3304652"/>
              </a:lnTo>
              <a:lnTo>
                <a:pt x="1523207" y="3429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4101067" y="787048"/>
          <a:ext cx="91440" cy="3429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9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2623579" y="787048"/>
          <a:ext cx="1523207" cy="3429557"/>
        </a:xfrm>
        <a:custGeom>
          <a:avLst/>
          <a:gdLst/>
          <a:ahLst/>
          <a:cxnLst/>
          <a:rect l="0" t="0" r="0" b="0"/>
          <a:pathLst>
            <a:path>
              <a:moveTo>
                <a:pt x="1523207" y="0"/>
              </a:moveTo>
              <a:lnTo>
                <a:pt x="1523207" y="3304652"/>
              </a:lnTo>
              <a:lnTo>
                <a:pt x="0" y="3304652"/>
              </a:lnTo>
              <a:lnTo>
                <a:pt x="0" y="3429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3297857" y="725"/>
          <a:ext cx="1697860" cy="7863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</a:t>
          </a:r>
          <a:r>
            <a:rPr lang="es-MX" altLang="es-MX" sz="1200" kern="1200" dirty="0">
              <a:cs typeface="Arial" charset="0"/>
            </a:rPr>
            <a:t>Policía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3297857" y="725"/>
        <a:ext cx="1697860" cy="786323"/>
      </dsp:txXfrm>
    </dsp:sp>
    <dsp:sp modelId="{6112410E-4BF6-442A-8219-189ACE289C18}">
      <dsp:nvSpPr>
        <dsp:cNvPr id="0" name=""/>
        <dsp:cNvSpPr/>
      </dsp:nvSpPr>
      <dsp:spPr>
        <a:xfrm>
          <a:off x="1986880" y="4216606"/>
          <a:ext cx="1273398" cy="65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986880" y="4216606"/>
        <a:ext cx="1273398" cy="652448"/>
      </dsp:txXfrm>
    </dsp:sp>
    <dsp:sp modelId="{FF9AEBFD-B5E8-4C8B-93B6-58BDD111233A}">
      <dsp:nvSpPr>
        <dsp:cNvPr id="0" name=""/>
        <dsp:cNvSpPr/>
      </dsp:nvSpPr>
      <dsp:spPr>
        <a:xfrm>
          <a:off x="3510088" y="4216606"/>
          <a:ext cx="1273398" cy="65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de Policía de Monterrey de </a:t>
          </a:r>
          <a:br>
            <a:rPr lang="es-MX" altLang="es-MX" sz="1200" kern="1200" dirty="0"/>
          </a:br>
          <a:r>
            <a:rPr lang="es-MX" altLang="es-MX" sz="1200" kern="1200" dirty="0"/>
            <a:t>Proximidad Ciudadana</a:t>
          </a:r>
        </a:p>
      </dsp:txBody>
      <dsp:txXfrm>
        <a:off x="3510088" y="4216606"/>
        <a:ext cx="1273398" cy="652448"/>
      </dsp:txXfrm>
    </dsp:sp>
    <dsp:sp modelId="{33F6523A-A225-48D5-8EA1-FD7E1E293232}">
      <dsp:nvSpPr>
        <dsp:cNvPr id="0" name=""/>
        <dsp:cNvSpPr/>
      </dsp:nvSpPr>
      <dsp:spPr>
        <a:xfrm>
          <a:off x="5033296" y="4216606"/>
          <a:ext cx="1273398" cy="6524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033296" y="4216606"/>
        <a:ext cx="1273398" cy="652448"/>
      </dsp:txXfrm>
    </dsp:sp>
    <dsp:sp modelId="{5C5FBA79-CC2B-4A79-A357-BD1482AB1481}">
      <dsp:nvSpPr>
        <dsp:cNvPr id="0" name=""/>
        <dsp:cNvSpPr/>
      </dsp:nvSpPr>
      <dsp:spPr>
        <a:xfrm>
          <a:off x="2720143" y="972927"/>
          <a:ext cx="1079236" cy="554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720143" y="972927"/>
        <a:ext cx="1079236" cy="554202"/>
      </dsp:txXfrm>
    </dsp:sp>
    <dsp:sp modelId="{96D7878D-D75D-41DC-871A-C17F54F18761}">
      <dsp:nvSpPr>
        <dsp:cNvPr id="0" name=""/>
        <dsp:cNvSpPr/>
      </dsp:nvSpPr>
      <dsp:spPr>
        <a:xfrm>
          <a:off x="4387050" y="972927"/>
          <a:ext cx="1079236" cy="554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387050" y="972927"/>
        <a:ext cx="1079236" cy="554202"/>
      </dsp:txXfrm>
    </dsp:sp>
    <dsp:sp modelId="{93F8B935-F73A-4798-BF54-4CCBC6CFBBF5}">
      <dsp:nvSpPr>
        <dsp:cNvPr id="0" name=""/>
        <dsp:cNvSpPr/>
      </dsp:nvSpPr>
      <dsp:spPr>
        <a:xfrm>
          <a:off x="2720143" y="1794717"/>
          <a:ext cx="1079236" cy="5542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2720143" y="1794717"/>
        <a:ext cx="1079236" cy="554202"/>
      </dsp:txXfrm>
    </dsp:sp>
    <dsp:sp modelId="{B7C9D458-B2A4-4FC7-9703-DB94C0E1E898}">
      <dsp:nvSpPr>
        <dsp:cNvPr id="0" name=""/>
        <dsp:cNvSpPr/>
      </dsp:nvSpPr>
      <dsp:spPr>
        <a:xfrm>
          <a:off x="4365144" y="1680325"/>
          <a:ext cx="1243409" cy="796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ES" sz="1200" kern="1200" dirty="0">
            <a:cs typeface="Arial" charset="0"/>
          </a:endParaRPr>
        </a:p>
      </dsp:txBody>
      <dsp:txXfrm>
        <a:off x="4365144" y="1680325"/>
        <a:ext cx="1243409" cy="796523"/>
      </dsp:txXfrm>
    </dsp:sp>
    <dsp:sp modelId="{3A6D2275-4509-4AB5-B7CE-AD8A71695465}">
      <dsp:nvSpPr>
        <dsp:cNvPr id="0" name=""/>
        <dsp:cNvSpPr/>
      </dsp:nvSpPr>
      <dsp:spPr>
        <a:xfrm>
          <a:off x="2500257" y="2738697"/>
          <a:ext cx="1318792" cy="10390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Capturistas </a:t>
          </a:r>
        </a:p>
      </dsp:txBody>
      <dsp:txXfrm>
        <a:off x="2500257" y="2738697"/>
        <a:ext cx="1318792" cy="10390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716595"/>
          <a:ext cx="91440" cy="362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14065" y="123285"/>
          <a:ext cx="1565876" cy="593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14065" y="123285"/>
        <a:ext cx="1565876" cy="593309"/>
      </dsp:txXfrm>
    </dsp:sp>
    <dsp:sp modelId="{750238AF-6DAE-454F-9DF1-112AC698AD48}">
      <dsp:nvSpPr>
        <dsp:cNvPr id="0" name=""/>
        <dsp:cNvSpPr/>
      </dsp:nvSpPr>
      <dsp:spPr>
        <a:xfrm>
          <a:off x="34538" y="1078648"/>
          <a:ext cx="4524931" cy="463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Policías 1ero</a:t>
          </a:r>
          <a:endParaRPr lang="es-ES" sz="1200" kern="1200" dirty="0"/>
        </a:p>
      </dsp:txBody>
      <dsp:txXfrm>
        <a:off x="34538" y="1078648"/>
        <a:ext cx="4524931" cy="46348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907167" y="4766418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5"/>
              </a:lnTo>
              <a:lnTo>
                <a:pt x="54813" y="43175"/>
              </a:lnTo>
              <a:lnTo>
                <a:pt x="54813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907167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4413" y="781667"/>
          <a:ext cx="3418473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3418473" y="119786"/>
              </a:lnTo>
              <a:lnTo>
                <a:pt x="3418473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47178" y="4766418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47178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4413" y="781667"/>
          <a:ext cx="1458485" cy="237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86"/>
              </a:lnTo>
              <a:lnTo>
                <a:pt x="1458485" y="119786"/>
              </a:lnTo>
              <a:lnTo>
                <a:pt x="1458485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0172" y="4924426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0172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75892" y="781667"/>
          <a:ext cx="858521" cy="237081"/>
        </a:xfrm>
        <a:custGeom>
          <a:avLst/>
          <a:gdLst/>
          <a:ahLst/>
          <a:cxnLst/>
          <a:rect l="0" t="0" r="0" b="0"/>
          <a:pathLst>
            <a:path>
              <a:moveTo>
                <a:pt x="858521" y="0"/>
              </a:moveTo>
              <a:lnTo>
                <a:pt x="858521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9837" y="4766418"/>
          <a:ext cx="91440" cy="160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39837" y="1552367"/>
          <a:ext cx="91440" cy="13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4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85557" y="781667"/>
          <a:ext cx="3348856" cy="237081"/>
        </a:xfrm>
        <a:custGeom>
          <a:avLst/>
          <a:gdLst/>
          <a:ahLst/>
          <a:cxnLst/>
          <a:rect l="0" t="0" r="0" b="0"/>
          <a:pathLst>
            <a:path>
              <a:moveTo>
                <a:pt x="3348856" y="0"/>
              </a:moveTo>
              <a:lnTo>
                <a:pt x="3348856" y="119786"/>
              </a:lnTo>
              <a:lnTo>
                <a:pt x="0" y="119786"/>
              </a:lnTo>
              <a:lnTo>
                <a:pt x="0" y="237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61458" y="135259"/>
          <a:ext cx="2345911" cy="64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Área Policía de Monterrey de Proximidad Ciudadana</a:t>
          </a:r>
          <a:endParaRPr lang="es-ES" altLang="es-MX" sz="1200" kern="1200" dirty="0"/>
        </a:p>
      </dsp:txBody>
      <dsp:txXfrm>
        <a:off x="3361458" y="135259"/>
        <a:ext cx="2345911" cy="646407"/>
      </dsp:txXfrm>
    </dsp:sp>
    <dsp:sp modelId="{19FBE8A8-D4BA-45D1-97CD-FF1210CD856F}">
      <dsp:nvSpPr>
        <dsp:cNvPr id="0" name=""/>
        <dsp:cNvSpPr/>
      </dsp:nvSpPr>
      <dsp:spPr>
        <a:xfrm>
          <a:off x="455692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55692" y="1018748"/>
        <a:ext cx="1459730" cy="533619"/>
      </dsp:txXfrm>
    </dsp:sp>
    <dsp:sp modelId="{9EF5B1E7-4642-446F-802A-010E77A6D315}">
      <dsp:nvSpPr>
        <dsp:cNvPr id="0" name=""/>
        <dsp:cNvSpPr/>
      </dsp:nvSpPr>
      <dsp:spPr>
        <a:xfrm>
          <a:off x="123423" y="1684810"/>
          <a:ext cx="2124268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150" kern="1200" dirty="0" smtClean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23423" y="1684810"/>
        <a:ext cx="2124268" cy="3081607"/>
      </dsp:txXfrm>
    </dsp:sp>
    <dsp:sp modelId="{676B065B-52F5-4142-AD91-1C77325095B5}">
      <dsp:nvSpPr>
        <dsp:cNvPr id="0" name=""/>
        <dsp:cNvSpPr/>
      </dsp:nvSpPr>
      <dsp:spPr>
        <a:xfrm>
          <a:off x="598764" y="4926889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98764" y="4926889"/>
        <a:ext cx="1173586" cy="385582"/>
      </dsp:txXfrm>
    </dsp:sp>
    <dsp:sp modelId="{0E4A1FB2-B936-4A45-9B17-4DC72B6EC80F}">
      <dsp:nvSpPr>
        <dsp:cNvPr id="0" name=""/>
        <dsp:cNvSpPr/>
      </dsp:nvSpPr>
      <dsp:spPr>
        <a:xfrm>
          <a:off x="2946027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46027" y="1018748"/>
        <a:ext cx="1459730" cy="533619"/>
      </dsp:txXfrm>
    </dsp:sp>
    <dsp:sp modelId="{B651DCB6-AAF6-4973-9416-A5FBDCD184AD}">
      <dsp:nvSpPr>
        <dsp:cNvPr id="0" name=""/>
        <dsp:cNvSpPr/>
      </dsp:nvSpPr>
      <dsp:spPr>
        <a:xfrm>
          <a:off x="2421366" y="1684810"/>
          <a:ext cx="2509051" cy="3239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Oficial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 </a:t>
          </a:r>
          <a:r>
            <a:rPr lang="es-MX" sz="1000" kern="1200" dirty="0"/>
            <a:t>1ro(a)</a:t>
          </a:r>
          <a:br>
            <a:rPr lang="es-MX" sz="1000" kern="1200" dirty="0"/>
          </a:b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000" kern="1200" dirty="0" smtClean="0"/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21366" y="1684810"/>
        <a:ext cx="2509051" cy="3239615"/>
      </dsp:txXfrm>
    </dsp:sp>
    <dsp:sp modelId="{47534EF4-1B7B-4FDF-ACD3-ECDA86C17442}">
      <dsp:nvSpPr>
        <dsp:cNvPr id="0" name=""/>
        <dsp:cNvSpPr/>
      </dsp:nvSpPr>
      <dsp:spPr>
        <a:xfrm>
          <a:off x="3089099" y="5084896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089099" y="5084896"/>
        <a:ext cx="1173586" cy="385582"/>
      </dsp:txXfrm>
    </dsp:sp>
    <dsp:sp modelId="{D43A949E-161F-4CB6-8E08-C22964D4E9ED}">
      <dsp:nvSpPr>
        <dsp:cNvPr id="0" name=""/>
        <dsp:cNvSpPr/>
      </dsp:nvSpPr>
      <dsp:spPr>
        <a:xfrm>
          <a:off x="5263033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</a:t>
          </a:r>
          <a:r>
            <a:rPr lang="es-MX" altLang="es-MX" sz="1200" kern="1200" dirty="0" smtClean="0"/>
            <a:t>Oriente</a:t>
          </a:r>
          <a:endParaRPr lang="es-ES" sz="1200" kern="1200" dirty="0"/>
        </a:p>
      </dsp:txBody>
      <dsp:txXfrm>
        <a:off x="5263033" y="1018748"/>
        <a:ext cx="1459730" cy="533619"/>
      </dsp:txXfrm>
    </dsp:sp>
    <dsp:sp modelId="{DD8A29F5-D042-4749-8AE9-1CA72A60AD2C}">
      <dsp:nvSpPr>
        <dsp:cNvPr id="0" name=""/>
        <dsp:cNvSpPr/>
      </dsp:nvSpPr>
      <dsp:spPr>
        <a:xfrm>
          <a:off x="5104093" y="1684810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1ro(a)</a:t>
          </a:r>
          <a:br>
            <a:rPr lang="es-ES" altLang="es-MX" sz="1100" kern="1200" dirty="0"/>
          </a:b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endParaRPr lang="es-MX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104093" y="1684810"/>
        <a:ext cx="1777611" cy="3081607"/>
      </dsp:txXfrm>
    </dsp:sp>
    <dsp:sp modelId="{2A510A22-CF32-47FD-BC41-4E00F3C4B7C0}">
      <dsp:nvSpPr>
        <dsp:cNvPr id="0" name=""/>
        <dsp:cNvSpPr/>
      </dsp:nvSpPr>
      <dsp:spPr>
        <a:xfrm>
          <a:off x="5406105" y="4926889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406105" y="4926889"/>
        <a:ext cx="1173586" cy="385582"/>
      </dsp:txXfrm>
    </dsp:sp>
    <dsp:sp modelId="{EB6A92C8-1C73-4EF0-96FE-3EBE68F00A5E}">
      <dsp:nvSpPr>
        <dsp:cNvPr id="0" name=""/>
        <dsp:cNvSpPr/>
      </dsp:nvSpPr>
      <dsp:spPr>
        <a:xfrm>
          <a:off x="7223021" y="1018748"/>
          <a:ext cx="1459730" cy="533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223021" y="1018748"/>
        <a:ext cx="1459730" cy="533619"/>
      </dsp:txXfrm>
    </dsp:sp>
    <dsp:sp modelId="{3663939E-E5F0-44CF-BA52-A07A95A76266}">
      <dsp:nvSpPr>
        <dsp:cNvPr id="0" name=""/>
        <dsp:cNvSpPr/>
      </dsp:nvSpPr>
      <dsp:spPr>
        <a:xfrm>
          <a:off x="7064081" y="1684810"/>
          <a:ext cx="1777611" cy="308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</a:t>
          </a:r>
          <a:r>
            <a:rPr lang="es-MX" altLang="es-MX" sz="1100" kern="1200" dirty="0" smtClean="0"/>
            <a:t>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64081" y="1684810"/>
        <a:ext cx="1777611" cy="3081607"/>
      </dsp:txXfrm>
    </dsp:sp>
    <dsp:sp modelId="{B2B7CCF7-3530-4EDB-A1D2-54F57B145AFA}">
      <dsp:nvSpPr>
        <dsp:cNvPr id="0" name=""/>
        <dsp:cNvSpPr/>
      </dsp:nvSpPr>
      <dsp:spPr>
        <a:xfrm>
          <a:off x="7375187" y="4926889"/>
          <a:ext cx="1173586" cy="38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75187" y="4926889"/>
        <a:ext cx="1173586" cy="385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29891" y="1064"/>
          <a:ext cx="205287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9891" y="1064"/>
        <a:ext cx="2052874" cy="5416959"/>
      </dsp:txXfrm>
    </dsp:sp>
    <dsp:sp modelId="{117A2195-554C-42DC-AA46-C8B028514D19}">
      <dsp:nvSpPr>
        <dsp:cNvPr id="0" name=""/>
        <dsp:cNvSpPr/>
      </dsp:nvSpPr>
      <dsp:spPr>
        <a:xfrm>
          <a:off x="2296809" y="0"/>
          <a:ext cx="270320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2296809" y="0"/>
        <a:ext cx="2703205" cy="5416959"/>
      </dsp:txXfrm>
    </dsp:sp>
    <dsp:sp modelId="{3A567B40-7AE0-429A-BAE2-3524281D6C24}">
      <dsp:nvSpPr>
        <dsp:cNvPr id="0" name=""/>
        <dsp:cNvSpPr/>
      </dsp:nvSpPr>
      <dsp:spPr>
        <a:xfrm>
          <a:off x="5227845" y="585"/>
          <a:ext cx="1875614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5227845" y="585"/>
        <a:ext cx="1875614" cy="5416959"/>
      </dsp:txXfrm>
    </dsp:sp>
    <dsp:sp modelId="{5F3E6FA4-9477-4018-BDCA-01621A42439F}">
      <dsp:nvSpPr>
        <dsp:cNvPr id="0" name=""/>
        <dsp:cNvSpPr/>
      </dsp:nvSpPr>
      <dsp:spPr>
        <a:xfrm>
          <a:off x="7287581" y="1"/>
          <a:ext cx="1656155" cy="541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b="0" i="0" u="none" kern="1200" dirty="0" smtClean="0"/>
            <a:t>Policías</a:t>
          </a:r>
          <a:endParaRPr lang="es-MX" altLang="es-MX" sz="1000" b="0" i="0" u="none" kern="1200" dirty="0"/>
        </a:p>
      </dsp:txBody>
      <dsp:txXfrm>
        <a:off x="7287581" y="1"/>
        <a:ext cx="1656155" cy="54169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323232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685563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323232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87210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487210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849541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3036692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 </a:t>
          </a:r>
          <a:endParaRPr lang="es-MX" altLang="es-MX" sz="1200" kern="1200" dirty="0"/>
        </a:p>
      </dsp:txBody>
      <dsp:txXfrm>
        <a:off x="2023556" y="1849541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3036692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849541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849541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3036692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3036692"/>
        <a:ext cx="1672043" cy="11519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281699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3ero(a)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 </a:t>
          </a:r>
          <a:endParaRPr lang="es-MX" altLang="es-MX" sz="1050" kern="1200" dirty="0">
            <a:latin typeface="+mn-lt"/>
          </a:endParaRPr>
        </a:p>
      </dsp:txBody>
      <dsp:txXfrm>
        <a:off x="281699" y="9396"/>
        <a:ext cx="2609288" cy="4978178"/>
      </dsp:txXfrm>
    </dsp:sp>
    <dsp:sp modelId="{901B0A3D-317C-4CBB-8376-A8E7A0D79098}">
      <dsp:nvSpPr>
        <dsp:cNvPr id="0" name=""/>
        <dsp:cNvSpPr/>
      </dsp:nvSpPr>
      <dsp:spPr>
        <a:xfrm>
          <a:off x="3123007" y="4698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Policías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3123007" y="4698"/>
        <a:ext cx="2609288" cy="4978178"/>
      </dsp:txXfrm>
    </dsp:sp>
    <dsp:sp modelId="{C9DC9B59-07A1-4458-B4A1-AC793C5CA063}">
      <dsp:nvSpPr>
        <dsp:cNvPr id="0" name=""/>
        <dsp:cNvSpPr/>
      </dsp:nvSpPr>
      <dsp:spPr>
        <a:xfrm>
          <a:off x="5890169" y="9396"/>
          <a:ext cx="2609288" cy="4978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>
              <a:latin typeface="+mn-lt"/>
            </a:rPr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1ero(a)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2do(a)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050" kern="1200" dirty="0" smtClean="0">
            <a:latin typeface="+mn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kern="1200" dirty="0" smtClean="0">
              <a:latin typeface="+mn-lt"/>
            </a:rPr>
            <a:t>Policía </a:t>
          </a:r>
          <a:r>
            <a:rPr lang="es-MX" altLang="es-MX" sz="1050" kern="1200" dirty="0">
              <a:latin typeface="+mn-lt"/>
            </a:rPr>
            <a:t>3ero(a</a:t>
          </a:r>
          <a:r>
            <a:rPr lang="es-MX" altLang="es-MX" sz="1050" kern="1200" dirty="0" smtClean="0">
              <a:latin typeface="+mn-lt"/>
            </a:rPr>
            <a:t>)</a:t>
          </a:r>
          <a:endParaRPr lang="es-MX" altLang="es-MX" sz="1050" kern="1200" dirty="0">
            <a:latin typeface="+mn-lt"/>
          </a:endParaRPr>
        </a:p>
      </dsp:txBody>
      <dsp:txXfrm>
        <a:off x="5890169" y="9396"/>
        <a:ext cx="2609288" cy="49781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1ECB-332D-4269-9B93-907B1F34AD29}">
      <dsp:nvSpPr>
        <dsp:cNvPr id="0" name=""/>
        <dsp:cNvSpPr/>
      </dsp:nvSpPr>
      <dsp:spPr>
        <a:xfrm>
          <a:off x="4309744" y="1107627"/>
          <a:ext cx="179839" cy="59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721"/>
              </a:lnTo>
              <a:lnTo>
                <a:pt x="179839" y="5917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60688" y="1107627"/>
          <a:ext cx="149056" cy="589061"/>
        </a:xfrm>
        <a:custGeom>
          <a:avLst/>
          <a:gdLst/>
          <a:ahLst/>
          <a:cxnLst/>
          <a:rect l="0" t="0" r="0" b="0"/>
          <a:pathLst>
            <a:path>
              <a:moveTo>
                <a:pt x="149056" y="0"/>
              </a:moveTo>
              <a:lnTo>
                <a:pt x="149056" y="589061"/>
              </a:lnTo>
              <a:lnTo>
                <a:pt x="0" y="589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0DBAB-DC3D-4F90-815D-CE57CB24EF58}">
      <dsp:nvSpPr>
        <dsp:cNvPr id="0" name=""/>
        <dsp:cNvSpPr/>
      </dsp:nvSpPr>
      <dsp:spPr>
        <a:xfrm>
          <a:off x="7428923" y="3908165"/>
          <a:ext cx="96191" cy="767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648"/>
              </a:lnTo>
              <a:lnTo>
                <a:pt x="96191" y="7676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09744" y="1107627"/>
          <a:ext cx="3649974" cy="177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965"/>
              </a:lnTo>
              <a:lnTo>
                <a:pt x="3649974" y="1708965"/>
              </a:lnTo>
              <a:lnTo>
                <a:pt x="3649974" y="177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309744" y="1107627"/>
          <a:ext cx="2191005" cy="1774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965"/>
              </a:lnTo>
              <a:lnTo>
                <a:pt x="2191005" y="1708965"/>
              </a:lnTo>
              <a:lnTo>
                <a:pt x="2191005" y="177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09744" y="1107627"/>
          <a:ext cx="731068" cy="1761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39"/>
              </a:lnTo>
              <a:lnTo>
                <a:pt x="731068" y="1695939"/>
              </a:lnTo>
              <a:lnTo>
                <a:pt x="731068" y="1761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3581843" y="1107627"/>
          <a:ext cx="727900" cy="1761930"/>
        </a:xfrm>
        <a:custGeom>
          <a:avLst/>
          <a:gdLst/>
          <a:ahLst/>
          <a:cxnLst/>
          <a:rect l="0" t="0" r="0" b="0"/>
          <a:pathLst>
            <a:path>
              <a:moveTo>
                <a:pt x="727900" y="0"/>
              </a:moveTo>
              <a:lnTo>
                <a:pt x="727900" y="1695939"/>
              </a:lnTo>
              <a:lnTo>
                <a:pt x="0" y="1695939"/>
              </a:lnTo>
              <a:lnTo>
                <a:pt x="0" y="1761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2122874" y="1107627"/>
          <a:ext cx="2186869" cy="1761930"/>
        </a:xfrm>
        <a:custGeom>
          <a:avLst/>
          <a:gdLst/>
          <a:ahLst/>
          <a:cxnLst/>
          <a:rect l="0" t="0" r="0" b="0"/>
          <a:pathLst>
            <a:path>
              <a:moveTo>
                <a:pt x="2186869" y="0"/>
              </a:moveTo>
              <a:lnTo>
                <a:pt x="2186869" y="1695939"/>
              </a:lnTo>
              <a:lnTo>
                <a:pt x="0" y="1695939"/>
              </a:lnTo>
              <a:lnTo>
                <a:pt x="0" y="1761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664873" y="1107627"/>
          <a:ext cx="3644871" cy="1774955"/>
        </a:xfrm>
        <a:custGeom>
          <a:avLst/>
          <a:gdLst/>
          <a:ahLst/>
          <a:cxnLst/>
          <a:rect l="0" t="0" r="0" b="0"/>
          <a:pathLst>
            <a:path>
              <a:moveTo>
                <a:pt x="3644871" y="0"/>
              </a:moveTo>
              <a:lnTo>
                <a:pt x="3644871" y="1708965"/>
              </a:lnTo>
              <a:lnTo>
                <a:pt x="0" y="1708965"/>
              </a:lnTo>
              <a:lnTo>
                <a:pt x="0" y="17749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140582" y="0"/>
          <a:ext cx="2338323" cy="110762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Director(a) de la Dirección de Policía de Operaciones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Especiales</a:t>
          </a:r>
          <a:endParaRPr lang="es-MX" altLang="es-MX" sz="1200" kern="1200" dirty="0" smtClean="0">
            <a:solidFill>
              <a:schemeClr val="tx1"/>
            </a:solidFill>
            <a:cs typeface="Arial" charset="0"/>
          </a:endParaRPr>
        </a:p>
      </dsp:txBody>
      <dsp:txXfrm>
        <a:off x="3140582" y="0"/>
        <a:ext cx="2338323" cy="1107627"/>
      </dsp:txXfrm>
    </dsp:sp>
    <dsp:sp modelId="{BE393EA6-436B-4E8E-98D3-7FC4A3B6FD72}">
      <dsp:nvSpPr>
        <dsp:cNvPr id="0" name=""/>
        <dsp:cNvSpPr/>
      </dsp:nvSpPr>
      <dsp:spPr>
        <a:xfrm>
          <a:off x="1378" y="2882582"/>
          <a:ext cx="1326988" cy="10255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Primera </a:t>
          </a:r>
          <a:r>
            <a:rPr lang="es-MX" altLang="es-MX" sz="1200" kern="1200" dirty="0" smtClean="0">
              <a:latin typeface="+mn-lt"/>
            </a:rPr>
            <a:t>Sección</a:t>
          </a:r>
          <a:endParaRPr lang="es-MX" altLang="es-MX" sz="1200" kern="1200" dirty="0" smtClean="0">
            <a:latin typeface="+mn-lt"/>
          </a:endParaRPr>
        </a:p>
      </dsp:txBody>
      <dsp:txXfrm>
        <a:off x="1378" y="2882582"/>
        <a:ext cx="1326988" cy="1025582"/>
      </dsp:txXfrm>
    </dsp:sp>
    <dsp:sp modelId="{ACF15B23-6C27-4EE0-887C-952A3E569CD0}">
      <dsp:nvSpPr>
        <dsp:cNvPr id="0" name=""/>
        <dsp:cNvSpPr/>
      </dsp:nvSpPr>
      <dsp:spPr>
        <a:xfrm>
          <a:off x="1459380" y="2869557"/>
          <a:ext cx="1326988" cy="10255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Segunda </a:t>
          </a:r>
          <a:r>
            <a:rPr lang="es-MX" altLang="es-MX" sz="1200" kern="1200" dirty="0" smtClean="0">
              <a:latin typeface="+mn-lt"/>
            </a:rPr>
            <a:t>Sección</a:t>
          </a:r>
          <a:endParaRPr lang="es-MX" altLang="es-MX" sz="1200" kern="1200" dirty="0" smtClean="0">
            <a:latin typeface="+mn-lt"/>
          </a:endParaRPr>
        </a:p>
      </dsp:txBody>
      <dsp:txXfrm>
        <a:off x="1459380" y="2869557"/>
        <a:ext cx="1326988" cy="1025582"/>
      </dsp:txXfrm>
    </dsp:sp>
    <dsp:sp modelId="{AF43A38E-5624-4E17-8D78-47D09399A62E}">
      <dsp:nvSpPr>
        <dsp:cNvPr id="0" name=""/>
        <dsp:cNvSpPr/>
      </dsp:nvSpPr>
      <dsp:spPr>
        <a:xfrm>
          <a:off x="2918349" y="2869557"/>
          <a:ext cx="1326988" cy="10255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Tercera </a:t>
          </a:r>
          <a:r>
            <a:rPr lang="es-MX" altLang="es-MX" sz="1200" kern="1200" dirty="0" smtClean="0">
              <a:latin typeface="+mn-lt"/>
            </a:rPr>
            <a:t>Sección</a:t>
          </a:r>
          <a:endParaRPr lang="es-MX" altLang="es-MX" sz="1200" kern="1200" dirty="0" smtClean="0">
            <a:latin typeface="+mn-lt"/>
          </a:endParaRPr>
        </a:p>
      </dsp:txBody>
      <dsp:txXfrm>
        <a:off x="2918349" y="2869557"/>
        <a:ext cx="1326988" cy="1025582"/>
      </dsp:txXfrm>
    </dsp:sp>
    <dsp:sp modelId="{BABEB0FF-8874-424F-91E2-2AD3F35E73FA}">
      <dsp:nvSpPr>
        <dsp:cNvPr id="0" name=""/>
        <dsp:cNvSpPr/>
      </dsp:nvSpPr>
      <dsp:spPr>
        <a:xfrm>
          <a:off x="4377318" y="2869557"/>
          <a:ext cx="1326988" cy="10255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de Logística y Operaciones </a:t>
          </a:r>
        </a:p>
      </dsp:txBody>
      <dsp:txXfrm>
        <a:off x="4377318" y="2869557"/>
        <a:ext cx="1326988" cy="1025582"/>
      </dsp:txXfrm>
    </dsp:sp>
    <dsp:sp modelId="{B8A4581B-4C41-4101-B475-C789AD4E77D0}">
      <dsp:nvSpPr>
        <dsp:cNvPr id="0" name=""/>
        <dsp:cNvSpPr/>
      </dsp:nvSpPr>
      <dsp:spPr>
        <a:xfrm>
          <a:off x="5837255" y="2882582"/>
          <a:ext cx="1326988" cy="10255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Encargado(a) de Grupos de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Apoyo</a:t>
          </a:r>
          <a:endParaRPr lang="es-MX" alt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255" y="2882582"/>
        <a:ext cx="1326988" cy="1025582"/>
      </dsp:txXfrm>
    </dsp:sp>
    <dsp:sp modelId="{0E2A8323-54DB-4CD9-A99C-2E3236B7963C}">
      <dsp:nvSpPr>
        <dsp:cNvPr id="0" name=""/>
        <dsp:cNvSpPr/>
      </dsp:nvSpPr>
      <dsp:spPr>
        <a:xfrm>
          <a:off x="7296224" y="2882582"/>
          <a:ext cx="1326988" cy="10255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Encargado(a) de Área </a:t>
          </a:r>
          <a:r>
            <a:rPr lang="es-MX" altLang="es-MX" sz="1200" kern="1200" dirty="0" smtClean="0">
              <a:latin typeface="+mn-lt"/>
            </a:rPr>
            <a:t>Administrativa</a:t>
          </a:r>
          <a:endParaRPr lang="es-MX" altLang="es-MX" sz="1200" kern="1200" dirty="0" smtClean="0">
            <a:latin typeface="+mn-lt"/>
          </a:endParaRPr>
        </a:p>
      </dsp:txBody>
      <dsp:txXfrm>
        <a:off x="7296224" y="2882582"/>
        <a:ext cx="1326988" cy="1025582"/>
      </dsp:txXfrm>
    </dsp:sp>
    <dsp:sp modelId="{29CE169E-58B4-4012-A17B-873789A97027}">
      <dsp:nvSpPr>
        <dsp:cNvPr id="0" name=""/>
        <dsp:cNvSpPr/>
      </dsp:nvSpPr>
      <dsp:spPr>
        <a:xfrm>
          <a:off x="7525114" y="4358627"/>
          <a:ext cx="1218764" cy="634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</a:p>
      </dsp:txBody>
      <dsp:txXfrm>
        <a:off x="7525114" y="4358627"/>
        <a:ext cx="1218764" cy="634373"/>
      </dsp:txXfrm>
    </dsp:sp>
    <dsp:sp modelId="{F7FA60C7-93BC-413C-832D-B1E55749BFDE}">
      <dsp:nvSpPr>
        <dsp:cNvPr id="0" name=""/>
        <dsp:cNvSpPr/>
      </dsp:nvSpPr>
      <dsp:spPr>
        <a:xfrm>
          <a:off x="1945432" y="1288996"/>
          <a:ext cx="2215255" cy="815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Escolta</a:t>
          </a:r>
        </a:p>
      </dsp:txBody>
      <dsp:txXfrm>
        <a:off x="1945432" y="1288996"/>
        <a:ext cx="2215255" cy="815385"/>
      </dsp:txXfrm>
    </dsp:sp>
    <dsp:sp modelId="{60882EE2-39D4-4BA2-AA82-86A3DFBF1CE4}">
      <dsp:nvSpPr>
        <dsp:cNvPr id="0" name=""/>
        <dsp:cNvSpPr/>
      </dsp:nvSpPr>
      <dsp:spPr>
        <a:xfrm>
          <a:off x="4489583" y="1291821"/>
          <a:ext cx="1959923" cy="8150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Área de Despliegue Operativo</a:t>
          </a:r>
        </a:p>
      </dsp:txBody>
      <dsp:txXfrm>
        <a:off x="4489583" y="1291821"/>
        <a:ext cx="1959923" cy="81505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A6135-17AC-4906-8BA7-92B5E074DE89}">
      <dsp:nvSpPr>
        <dsp:cNvPr id="0" name=""/>
        <dsp:cNvSpPr/>
      </dsp:nvSpPr>
      <dsp:spPr>
        <a:xfrm>
          <a:off x="1436475" y="1858750"/>
          <a:ext cx="91440" cy="1085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5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6107D-A764-45B7-950B-85BEC22C323E}">
      <dsp:nvSpPr>
        <dsp:cNvPr id="0" name=""/>
        <dsp:cNvSpPr/>
      </dsp:nvSpPr>
      <dsp:spPr>
        <a:xfrm>
          <a:off x="1677" y="602405"/>
          <a:ext cx="2961035" cy="12563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Escolta</a:t>
          </a:r>
          <a:endParaRPr lang="es-ES" sz="1200" kern="1200" dirty="0" smtClean="0"/>
        </a:p>
      </dsp:txBody>
      <dsp:txXfrm>
        <a:off x="1677" y="602405"/>
        <a:ext cx="2961035" cy="1256344"/>
      </dsp:txXfrm>
    </dsp:sp>
    <dsp:sp modelId="{3DC57648-A2CD-43F6-B708-D43192E1F2EC}">
      <dsp:nvSpPr>
        <dsp:cNvPr id="0" name=""/>
        <dsp:cNvSpPr/>
      </dsp:nvSpPr>
      <dsp:spPr>
        <a:xfrm>
          <a:off x="1677" y="2943915"/>
          <a:ext cx="2961035" cy="125634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Capturista</a:t>
          </a:r>
          <a:endParaRPr lang="es-MX" sz="1200" kern="1200" dirty="0" smtClean="0"/>
        </a:p>
      </dsp:txBody>
      <dsp:txXfrm>
        <a:off x="1677" y="2943915"/>
        <a:ext cx="2961035" cy="1256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4074367" y="1662291"/>
          <a:ext cx="3147557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3147557" y="759859"/>
              </a:lnTo>
              <a:lnTo>
                <a:pt x="3147557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4074367" y="1662291"/>
          <a:ext cx="1065636" cy="919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59"/>
              </a:lnTo>
              <a:lnTo>
                <a:pt x="1065636" y="759859"/>
              </a:lnTo>
              <a:lnTo>
                <a:pt x="1065636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016389" y="1662291"/>
          <a:ext cx="1057977" cy="919106"/>
        </a:xfrm>
        <a:custGeom>
          <a:avLst/>
          <a:gdLst/>
          <a:ahLst/>
          <a:cxnLst/>
          <a:rect l="0" t="0" r="0" b="0"/>
          <a:pathLst>
            <a:path>
              <a:moveTo>
                <a:pt x="1057977" y="0"/>
              </a:moveTo>
              <a:lnTo>
                <a:pt x="105797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898539" y="1662291"/>
          <a:ext cx="3175827" cy="919106"/>
        </a:xfrm>
        <a:custGeom>
          <a:avLst/>
          <a:gdLst/>
          <a:ahLst/>
          <a:cxnLst/>
          <a:rect l="0" t="0" r="0" b="0"/>
          <a:pathLst>
            <a:path>
              <a:moveTo>
                <a:pt x="3175827" y="0"/>
              </a:moveTo>
              <a:lnTo>
                <a:pt x="3175827" y="759859"/>
              </a:lnTo>
              <a:lnTo>
                <a:pt x="0" y="759859"/>
              </a:lnTo>
              <a:lnTo>
                <a:pt x="0" y="919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842901" y="430826"/>
          <a:ext cx="2462931" cy="1231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842901" y="430826"/>
        <a:ext cx="2462931" cy="1231465"/>
      </dsp:txXfrm>
    </dsp:sp>
    <dsp:sp modelId="{88AF180C-B8ED-4C02-BFDB-94EC77CF9C64}">
      <dsp:nvSpPr>
        <dsp:cNvPr id="0" name=""/>
        <dsp:cNvSpPr/>
      </dsp:nvSpPr>
      <dsp:spPr>
        <a:xfrm>
          <a:off x="3888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Relaciones Interinstitucionales</a:t>
          </a:r>
          <a:endParaRPr lang="es-ES" sz="1200" b="0" kern="1200" dirty="0"/>
        </a:p>
      </dsp:txBody>
      <dsp:txXfrm>
        <a:off x="3888" y="2581397"/>
        <a:ext cx="1789300" cy="1046974"/>
      </dsp:txXfrm>
    </dsp:sp>
    <dsp:sp modelId="{9AB9A094-906C-4743-8046-C8CDC622642B}">
      <dsp:nvSpPr>
        <dsp:cNvPr id="0" name=""/>
        <dsp:cNvSpPr/>
      </dsp:nvSpPr>
      <dsp:spPr>
        <a:xfrm>
          <a:off x="2121739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2121739" y="2581397"/>
        <a:ext cx="1789300" cy="1046974"/>
      </dsp:txXfrm>
    </dsp:sp>
    <dsp:sp modelId="{74A3495A-9760-4B07-9B0A-DE4CCF551DEE}">
      <dsp:nvSpPr>
        <dsp:cNvPr id="0" name=""/>
        <dsp:cNvSpPr/>
      </dsp:nvSpPr>
      <dsp:spPr>
        <a:xfrm>
          <a:off x="4245353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4245353" y="2581397"/>
        <a:ext cx="1789300" cy="1046974"/>
      </dsp:txXfrm>
    </dsp:sp>
    <dsp:sp modelId="{9EBF5B36-8F74-411A-A12A-CCE48B959BE0}">
      <dsp:nvSpPr>
        <dsp:cNvPr id="0" name=""/>
        <dsp:cNvSpPr/>
      </dsp:nvSpPr>
      <dsp:spPr>
        <a:xfrm>
          <a:off x="6327274" y="2581397"/>
          <a:ext cx="1789300" cy="10469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6327274" y="2581397"/>
        <a:ext cx="1789300" cy="10469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FA503-BAE5-4493-B007-9B5E1059389C}">
      <dsp:nvSpPr>
        <dsp:cNvPr id="0" name=""/>
        <dsp:cNvSpPr/>
      </dsp:nvSpPr>
      <dsp:spPr>
        <a:xfrm>
          <a:off x="4092525" y="673086"/>
          <a:ext cx="91440" cy="295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165"/>
              </a:lnTo>
              <a:lnTo>
                <a:pt x="46084" y="148165"/>
              </a:lnTo>
              <a:lnTo>
                <a:pt x="46084" y="2953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5CD7C-F309-4685-8BA6-F580A17948BD}">
      <dsp:nvSpPr>
        <dsp:cNvPr id="0" name=""/>
        <dsp:cNvSpPr/>
      </dsp:nvSpPr>
      <dsp:spPr>
        <a:xfrm>
          <a:off x="3376599" y="0"/>
          <a:ext cx="1523291" cy="673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Área de Despliegue Operativo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104517</a:t>
          </a:r>
          <a:endParaRPr lang="es-ES" sz="1200" kern="1200" dirty="0"/>
        </a:p>
      </dsp:txBody>
      <dsp:txXfrm>
        <a:off x="3376599" y="0"/>
        <a:ext cx="1523291" cy="673086"/>
      </dsp:txXfrm>
    </dsp:sp>
    <dsp:sp modelId="{AF8DF513-B9CB-4C0F-8A5F-83E42531AC19}">
      <dsp:nvSpPr>
        <dsp:cNvPr id="0" name=""/>
        <dsp:cNvSpPr/>
      </dsp:nvSpPr>
      <dsp:spPr>
        <a:xfrm>
          <a:off x="66764" y="968441"/>
          <a:ext cx="8143691" cy="4380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Suboficial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1ro(a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 </a:t>
          </a:r>
          <a:r>
            <a:rPr lang="es-MX" sz="1200" b="0" i="0" u="none" kern="1200" dirty="0">
              <a:solidFill>
                <a:schemeClr val="tx1"/>
              </a:solidFill>
            </a:rPr>
            <a:t>3ros(as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66764" y="968441"/>
        <a:ext cx="8143691" cy="438064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89517-D1CF-464E-9BDA-41A979C3F826}">
      <dsp:nvSpPr>
        <dsp:cNvPr id="0" name=""/>
        <dsp:cNvSpPr/>
      </dsp:nvSpPr>
      <dsp:spPr>
        <a:xfrm>
          <a:off x="4069104" y="1613225"/>
          <a:ext cx="282452" cy="94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271"/>
              </a:lnTo>
              <a:lnTo>
                <a:pt x="282452" y="9412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94850" y="1613225"/>
          <a:ext cx="274254" cy="946001"/>
        </a:xfrm>
        <a:custGeom>
          <a:avLst/>
          <a:gdLst/>
          <a:ahLst/>
          <a:cxnLst/>
          <a:rect l="0" t="0" r="0" b="0"/>
          <a:pathLst>
            <a:path>
              <a:moveTo>
                <a:pt x="274254" y="0"/>
              </a:moveTo>
              <a:lnTo>
                <a:pt x="274254" y="946001"/>
              </a:lnTo>
              <a:lnTo>
                <a:pt x="0" y="946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CC8BA-6F4E-48D0-98DB-BC6C011B5D85}">
      <dsp:nvSpPr>
        <dsp:cNvPr id="0" name=""/>
        <dsp:cNvSpPr/>
      </dsp:nvSpPr>
      <dsp:spPr>
        <a:xfrm>
          <a:off x="4069104" y="1613225"/>
          <a:ext cx="3367703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3367703" y="1655179"/>
              </a:lnTo>
              <a:lnTo>
                <a:pt x="3367703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9104" y="1613225"/>
          <a:ext cx="1690326" cy="177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5179"/>
              </a:lnTo>
              <a:lnTo>
                <a:pt x="1690326" y="1655179"/>
              </a:lnTo>
              <a:lnTo>
                <a:pt x="1690326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23384" y="1613225"/>
          <a:ext cx="91440" cy="1770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385604" y="1613225"/>
          <a:ext cx="1683500" cy="1770417"/>
        </a:xfrm>
        <a:custGeom>
          <a:avLst/>
          <a:gdLst/>
          <a:ahLst/>
          <a:cxnLst/>
          <a:rect l="0" t="0" r="0" b="0"/>
          <a:pathLst>
            <a:path>
              <a:moveTo>
                <a:pt x="1683500" y="0"/>
              </a:moveTo>
              <a:lnTo>
                <a:pt x="1683500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52018" y="1613225"/>
          <a:ext cx="3317086" cy="1770417"/>
        </a:xfrm>
        <a:custGeom>
          <a:avLst/>
          <a:gdLst/>
          <a:ahLst/>
          <a:cxnLst/>
          <a:rect l="0" t="0" r="0" b="0"/>
          <a:pathLst>
            <a:path>
              <a:moveTo>
                <a:pt x="3317086" y="0"/>
              </a:moveTo>
              <a:lnTo>
                <a:pt x="3317086" y="1655179"/>
              </a:lnTo>
              <a:lnTo>
                <a:pt x="0" y="1655179"/>
              </a:lnTo>
              <a:lnTo>
                <a:pt x="0" y="177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104" y="533224"/>
          <a:ext cx="1980001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Vialidad y </a:t>
          </a:r>
          <a:r>
            <a:rPr lang="es-MX" altLang="es-MX" sz="1200" kern="1200" dirty="0" smtClean="0"/>
            <a:t>Tránsito</a:t>
          </a:r>
          <a:endParaRPr lang="es-MX" altLang="es-MX" sz="1200" kern="1200" dirty="0"/>
        </a:p>
      </dsp:txBody>
      <dsp:txXfrm>
        <a:off x="3079104" y="533224"/>
        <a:ext cx="1980001" cy="1080001"/>
      </dsp:txXfrm>
    </dsp:sp>
    <dsp:sp modelId="{19FBE8A8-D4BA-45D1-97CD-FF1210CD856F}">
      <dsp:nvSpPr>
        <dsp:cNvPr id="0" name=""/>
        <dsp:cNvSpPr/>
      </dsp:nvSpPr>
      <dsp:spPr>
        <a:xfrm>
          <a:off x="2856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</a:t>
          </a: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8567" y="3383642"/>
        <a:ext cx="1446901" cy="827998"/>
      </dsp:txXfrm>
    </dsp:sp>
    <dsp:sp modelId="{7C576A7F-97E5-41B2-A453-F3F548F4D3EA}">
      <dsp:nvSpPr>
        <dsp:cNvPr id="0" name=""/>
        <dsp:cNvSpPr/>
      </dsp:nvSpPr>
      <dsp:spPr>
        <a:xfrm>
          <a:off x="1662153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Operativo(a)</a:t>
          </a:r>
          <a:endParaRPr lang="es-MX" altLang="es-MX" sz="1200" kern="1200" dirty="0"/>
        </a:p>
      </dsp:txBody>
      <dsp:txXfrm>
        <a:off x="1662153" y="3383642"/>
        <a:ext cx="1446901" cy="827998"/>
      </dsp:txXfrm>
    </dsp:sp>
    <dsp:sp modelId="{E7E93CC8-31BA-44DD-A6A0-484A2EAAE5EA}">
      <dsp:nvSpPr>
        <dsp:cNvPr id="0" name=""/>
        <dsp:cNvSpPr/>
      </dsp:nvSpPr>
      <dsp:spPr>
        <a:xfrm>
          <a:off x="3345654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3345654" y="3383642"/>
        <a:ext cx="1446901" cy="827998"/>
      </dsp:txXfrm>
    </dsp:sp>
    <dsp:sp modelId="{83F3AEEA-998E-4682-8B5A-56DAB50BDBD8}">
      <dsp:nvSpPr>
        <dsp:cNvPr id="0" name=""/>
        <dsp:cNvSpPr/>
      </dsp:nvSpPr>
      <dsp:spPr>
        <a:xfrm>
          <a:off x="5035981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5035981" y="3383642"/>
        <a:ext cx="1446901" cy="827998"/>
      </dsp:txXfrm>
    </dsp:sp>
    <dsp:sp modelId="{4A3FC0B4-F0A1-48E5-95F6-98FA933BCB34}">
      <dsp:nvSpPr>
        <dsp:cNvPr id="0" name=""/>
        <dsp:cNvSpPr/>
      </dsp:nvSpPr>
      <dsp:spPr>
        <a:xfrm>
          <a:off x="6713357" y="3383642"/>
          <a:ext cx="1446901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Accidentes</a:t>
          </a:r>
          <a:endParaRPr lang="es-MX" altLang="es-MX" sz="1200" kern="1200" dirty="0"/>
        </a:p>
      </dsp:txBody>
      <dsp:txXfrm>
        <a:off x="6713357" y="3383642"/>
        <a:ext cx="1446901" cy="827998"/>
      </dsp:txXfrm>
    </dsp:sp>
    <dsp:sp modelId="{D626C255-1536-4EB0-A4A3-D107C591C8D4}">
      <dsp:nvSpPr>
        <dsp:cNvPr id="0" name=""/>
        <dsp:cNvSpPr/>
      </dsp:nvSpPr>
      <dsp:spPr>
        <a:xfrm>
          <a:off x="2480494" y="223522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Asistente</a:t>
          </a:r>
          <a:endParaRPr lang="es-MX" altLang="es-MX" sz="1200" kern="1200" dirty="0"/>
        </a:p>
      </dsp:txBody>
      <dsp:txXfrm>
        <a:off x="2480494" y="2235228"/>
        <a:ext cx="1314356" cy="647997"/>
      </dsp:txXfrm>
    </dsp:sp>
    <dsp:sp modelId="{95290AD2-F8F8-4C99-9C71-2E41B255B4EF}">
      <dsp:nvSpPr>
        <dsp:cNvPr id="0" name=""/>
        <dsp:cNvSpPr/>
      </dsp:nvSpPr>
      <dsp:spPr>
        <a:xfrm>
          <a:off x="4351557" y="2230498"/>
          <a:ext cx="1314356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 Administrativo(a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351557" y="2230498"/>
        <a:ext cx="1314356" cy="64799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152542" y="2132998"/>
        <a:ext cx="2225124" cy="12704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5989-0D5A-4A25-952E-166266A96B39}">
      <dsp:nvSpPr>
        <dsp:cNvPr id="0" name=""/>
        <dsp:cNvSpPr/>
      </dsp:nvSpPr>
      <dsp:spPr>
        <a:xfrm>
          <a:off x="2928667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95"/>
              </a:lnTo>
              <a:lnTo>
                <a:pt x="2121031" y="595195"/>
              </a:lnTo>
              <a:lnTo>
                <a:pt x="2121031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882947" y="1332379"/>
          <a:ext cx="91440" cy="847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5195"/>
              </a:lnTo>
              <a:lnTo>
                <a:pt x="51518" y="595195"/>
              </a:lnTo>
              <a:lnTo>
                <a:pt x="51518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807636" y="1332379"/>
          <a:ext cx="2121031" cy="847825"/>
        </a:xfrm>
        <a:custGeom>
          <a:avLst/>
          <a:gdLst/>
          <a:ahLst/>
          <a:cxnLst/>
          <a:rect l="0" t="0" r="0" b="0"/>
          <a:pathLst>
            <a:path>
              <a:moveTo>
                <a:pt x="2121031" y="0"/>
              </a:moveTo>
              <a:lnTo>
                <a:pt x="2121031" y="595195"/>
              </a:lnTo>
              <a:lnTo>
                <a:pt x="0" y="595195"/>
              </a:lnTo>
              <a:lnTo>
                <a:pt x="0" y="847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782654" y="129380"/>
          <a:ext cx="2292025" cy="1202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782654" y="129380"/>
        <a:ext cx="2292025" cy="1202998"/>
      </dsp:txXfrm>
    </dsp:sp>
    <dsp:sp modelId="{AC545DF1-F87B-4D79-BFE4-302F8FC996EB}">
      <dsp:nvSpPr>
        <dsp:cNvPr id="0" name=""/>
        <dsp:cNvSpPr/>
      </dsp:nvSpPr>
      <dsp:spPr>
        <a:xfrm>
          <a:off x="3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3" y="2180204"/>
        <a:ext cx="1615266" cy="907698"/>
      </dsp:txXfrm>
    </dsp:sp>
    <dsp:sp modelId="{904671E4-08E7-44D7-9255-D391EC77C4BA}">
      <dsp:nvSpPr>
        <dsp:cNvPr id="0" name=""/>
        <dsp:cNvSpPr/>
      </dsp:nvSpPr>
      <dsp:spPr>
        <a:xfrm>
          <a:off x="2126832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de Auxilio Vial</a:t>
          </a:r>
          <a:endParaRPr lang="es-MX" altLang="es-MX" sz="1200" kern="1200" dirty="0">
            <a:latin typeface="+mn-lt"/>
          </a:endParaRPr>
        </a:p>
      </dsp:txBody>
      <dsp:txXfrm>
        <a:off x="2126832" y="2180204"/>
        <a:ext cx="1615266" cy="907698"/>
      </dsp:txXfrm>
    </dsp:sp>
    <dsp:sp modelId="{6406EA96-5B45-4D58-9E6D-C7FC2738F963}">
      <dsp:nvSpPr>
        <dsp:cNvPr id="0" name=""/>
        <dsp:cNvSpPr/>
      </dsp:nvSpPr>
      <dsp:spPr>
        <a:xfrm>
          <a:off x="4242065" y="2180204"/>
          <a:ext cx="1615266" cy="90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>
            <a:latin typeface="+mn-lt"/>
          </a:endParaRPr>
        </a:p>
      </dsp:txBody>
      <dsp:txXfrm>
        <a:off x="4242065" y="2180204"/>
        <a:ext cx="1615266" cy="90769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2303462" y="576999"/>
          <a:ext cx="91440" cy="331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13183" y="0"/>
          <a:ext cx="1871997" cy="576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Auxilio </a:t>
          </a:r>
          <a:r>
            <a:rPr lang="es-MX" altLang="es-MX" sz="1200" kern="1200" dirty="0" smtClean="0"/>
            <a:t>Vial</a:t>
          </a:r>
          <a:endParaRPr lang="es-MX" sz="1200" kern="1200" dirty="0"/>
        </a:p>
      </dsp:txBody>
      <dsp:txXfrm>
        <a:off x="1413183" y="0"/>
        <a:ext cx="1871997" cy="576999"/>
      </dsp:txXfrm>
    </dsp:sp>
    <dsp:sp modelId="{D43A949E-161F-4CB6-8E08-C22964D4E9ED}">
      <dsp:nvSpPr>
        <dsp:cNvPr id="0" name=""/>
        <dsp:cNvSpPr/>
      </dsp:nvSpPr>
      <dsp:spPr>
        <a:xfrm>
          <a:off x="49179" y="908268"/>
          <a:ext cx="4600004" cy="46825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49179" y="908268"/>
        <a:ext cx="4600004" cy="468251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Patrullero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  <a:endParaRPr lang="es-ES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Motociclista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Jefatura de Zona</a:t>
          </a:r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 smtClean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049768"/>
        <a:ext cx="1247867" cy="5704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</a:t>
          </a:r>
          <a:r>
            <a:rPr lang="es-MX" altLang="es-MX" sz="1200" kern="1200" dirty="0" smtClean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2656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 </a:t>
          </a: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8E307-F4BD-475F-A460-EA5025036D17}">
      <dsp:nvSpPr>
        <dsp:cNvPr id="0" name=""/>
        <dsp:cNvSpPr/>
      </dsp:nvSpPr>
      <dsp:spPr>
        <a:xfrm>
          <a:off x="4024221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3177388" y="260276"/>
              </a:lnTo>
              <a:lnTo>
                <a:pt x="3177388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BD160-BE5A-4DD5-A1FB-97B78A3A63AC}">
      <dsp:nvSpPr>
        <dsp:cNvPr id="0" name=""/>
        <dsp:cNvSpPr/>
      </dsp:nvSpPr>
      <dsp:spPr>
        <a:xfrm>
          <a:off x="4024221" y="2579461"/>
          <a:ext cx="1059472" cy="47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76"/>
              </a:lnTo>
              <a:lnTo>
                <a:pt x="1059472" y="260276"/>
              </a:lnTo>
              <a:lnTo>
                <a:pt x="1059472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94508-82F5-480F-8DAC-D49D02EBFAD1}">
      <dsp:nvSpPr>
        <dsp:cNvPr id="0" name=""/>
        <dsp:cNvSpPr/>
      </dsp:nvSpPr>
      <dsp:spPr>
        <a:xfrm>
          <a:off x="2965778" y="2579461"/>
          <a:ext cx="1058443" cy="476396"/>
        </a:xfrm>
        <a:custGeom>
          <a:avLst/>
          <a:gdLst/>
          <a:ahLst/>
          <a:cxnLst/>
          <a:rect l="0" t="0" r="0" b="0"/>
          <a:pathLst>
            <a:path>
              <a:moveTo>
                <a:pt x="1058443" y="0"/>
              </a:moveTo>
              <a:lnTo>
                <a:pt x="1058443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774A-0505-4B47-A3A0-BA46C574C3A6}">
      <dsp:nvSpPr>
        <dsp:cNvPr id="0" name=""/>
        <dsp:cNvSpPr/>
      </dsp:nvSpPr>
      <dsp:spPr>
        <a:xfrm>
          <a:off x="846833" y="2579461"/>
          <a:ext cx="3177388" cy="476396"/>
        </a:xfrm>
        <a:custGeom>
          <a:avLst/>
          <a:gdLst/>
          <a:ahLst/>
          <a:cxnLst/>
          <a:rect l="0" t="0" r="0" b="0"/>
          <a:pathLst>
            <a:path>
              <a:moveTo>
                <a:pt x="3177388" y="0"/>
              </a:moveTo>
              <a:lnTo>
                <a:pt x="3177388" y="260276"/>
              </a:lnTo>
              <a:lnTo>
                <a:pt x="0" y="260276"/>
              </a:lnTo>
              <a:lnTo>
                <a:pt x="0" y="4763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4E45-D647-4D27-A9DF-C3BA48096190}">
      <dsp:nvSpPr>
        <dsp:cNvPr id="0" name=""/>
        <dsp:cNvSpPr/>
      </dsp:nvSpPr>
      <dsp:spPr>
        <a:xfrm>
          <a:off x="3978501" y="1143950"/>
          <a:ext cx="91440" cy="406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3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F221C-F36B-4DA5-BFBC-1672B5487D72}">
      <dsp:nvSpPr>
        <dsp:cNvPr id="0" name=""/>
        <dsp:cNvSpPr/>
      </dsp:nvSpPr>
      <dsp:spPr>
        <a:xfrm>
          <a:off x="2913745" y="18283"/>
          <a:ext cx="2220953" cy="1125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Relaciones </a:t>
          </a:r>
          <a:r>
            <a:rPr lang="es-MX" altLang="es-MX" sz="1200" kern="1200" dirty="0" smtClean="0"/>
            <a:t>Interinstitucionales</a:t>
          </a:r>
          <a:endParaRPr lang="es-MX" altLang="es-MX" sz="1200" kern="1200" dirty="0" smtClean="0"/>
        </a:p>
      </dsp:txBody>
      <dsp:txXfrm>
        <a:off x="2913745" y="18283"/>
        <a:ext cx="2220953" cy="1125667"/>
      </dsp:txXfrm>
    </dsp:sp>
    <dsp:sp modelId="{BD21DF0E-C64A-4706-A775-836A7FF57F4A}">
      <dsp:nvSpPr>
        <dsp:cNvPr id="0" name=""/>
        <dsp:cNvSpPr/>
      </dsp:nvSpPr>
      <dsp:spPr>
        <a:xfrm>
          <a:off x="2995078" y="1550318"/>
          <a:ext cx="2058287" cy="1029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/>
            <a:t>Jefe(a) Administrativo(a) y </a:t>
          </a:r>
          <a:r>
            <a:rPr lang="es-ES" sz="1200" b="0" kern="1200" dirty="0" smtClean="0"/>
            <a:t>Logística</a:t>
          </a:r>
          <a:endParaRPr lang="es-ES" sz="1200" b="0" kern="1200" dirty="0" smtClean="0"/>
        </a:p>
      </dsp:txBody>
      <dsp:txXfrm>
        <a:off x="2995078" y="1550318"/>
        <a:ext cx="2058287" cy="1029143"/>
      </dsp:txXfrm>
    </dsp:sp>
    <dsp:sp modelId="{19FBE8A8-D4BA-45D1-97CD-FF1210CD856F}">
      <dsp:nvSpPr>
        <dsp:cNvPr id="0" name=""/>
        <dsp:cNvSpPr/>
      </dsp:nvSpPr>
      <dsp:spPr>
        <a:xfrm>
          <a:off x="3995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3995" y="3055858"/>
        <a:ext cx="1685675" cy="1403998"/>
      </dsp:txXfrm>
    </dsp:sp>
    <dsp:sp modelId="{7C576A7F-97E5-41B2-A453-F3F548F4D3EA}">
      <dsp:nvSpPr>
        <dsp:cNvPr id="0" name=""/>
        <dsp:cNvSpPr/>
      </dsp:nvSpPr>
      <dsp:spPr>
        <a:xfrm>
          <a:off x="2122940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</a:t>
          </a:r>
          <a:endParaRPr lang="es-MX" altLang="es-MX" sz="1200" kern="1200" dirty="0"/>
        </a:p>
      </dsp:txBody>
      <dsp:txXfrm>
        <a:off x="2122940" y="3055858"/>
        <a:ext cx="1685675" cy="1403998"/>
      </dsp:txXfrm>
    </dsp:sp>
    <dsp:sp modelId="{E185F006-6B75-47B4-81CB-5A7533AA7AD9}">
      <dsp:nvSpPr>
        <dsp:cNvPr id="0" name=""/>
        <dsp:cNvSpPr/>
      </dsp:nvSpPr>
      <dsp:spPr>
        <a:xfrm>
          <a:off x="4240856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4240856" y="3055858"/>
        <a:ext cx="1685675" cy="1403998"/>
      </dsp:txXfrm>
    </dsp:sp>
    <dsp:sp modelId="{B8FCA647-A57D-4B91-A99D-921B62731A2B}">
      <dsp:nvSpPr>
        <dsp:cNvPr id="0" name=""/>
        <dsp:cNvSpPr/>
      </dsp:nvSpPr>
      <dsp:spPr>
        <a:xfrm>
          <a:off x="6358772" y="3055858"/>
          <a:ext cx="1685675" cy="140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Abogado(a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6358772" y="3055858"/>
        <a:ext cx="1685675" cy="140399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ADD6-9A43-42D4-8B9D-2C415B1170EF}">
      <dsp:nvSpPr>
        <dsp:cNvPr id="0" name=""/>
        <dsp:cNvSpPr/>
      </dsp:nvSpPr>
      <dsp:spPr>
        <a:xfrm>
          <a:off x="6267656" y="3664216"/>
          <a:ext cx="91440" cy="302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F8620-822E-4342-86E3-98DA8039490D}">
      <dsp:nvSpPr>
        <dsp:cNvPr id="0" name=""/>
        <dsp:cNvSpPr/>
      </dsp:nvSpPr>
      <dsp:spPr>
        <a:xfrm>
          <a:off x="6267656" y="2550597"/>
          <a:ext cx="91440" cy="357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1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3663183" y="1345800"/>
          <a:ext cx="2650192" cy="38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70"/>
              </a:lnTo>
              <a:lnTo>
                <a:pt x="2650192" y="214070"/>
              </a:lnTo>
              <a:lnTo>
                <a:pt x="2650192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FD987-3CCB-460C-A0A2-2457280F40F2}">
      <dsp:nvSpPr>
        <dsp:cNvPr id="0" name=""/>
        <dsp:cNvSpPr/>
      </dsp:nvSpPr>
      <dsp:spPr>
        <a:xfrm>
          <a:off x="3615700" y="1345800"/>
          <a:ext cx="91440" cy="388729"/>
        </a:xfrm>
        <a:custGeom>
          <a:avLst/>
          <a:gdLst/>
          <a:ahLst/>
          <a:cxnLst/>
          <a:rect l="0" t="0" r="0" b="0"/>
          <a:pathLst>
            <a:path>
              <a:moveTo>
                <a:pt x="47483" y="0"/>
              </a:moveTo>
              <a:lnTo>
                <a:pt x="47483" y="214070"/>
              </a:lnTo>
              <a:lnTo>
                <a:pt x="45720" y="214070"/>
              </a:lnTo>
              <a:lnTo>
                <a:pt x="4572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993196" y="1345800"/>
          <a:ext cx="2669987" cy="388729"/>
        </a:xfrm>
        <a:custGeom>
          <a:avLst/>
          <a:gdLst/>
          <a:ahLst/>
          <a:cxnLst/>
          <a:rect l="0" t="0" r="0" b="0"/>
          <a:pathLst>
            <a:path>
              <a:moveTo>
                <a:pt x="2669987" y="0"/>
              </a:moveTo>
              <a:lnTo>
                <a:pt x="2669987" y="214070"/>
              </a:lnTo>
              <a:lnTo>
                <a:pt x="0" y="214070"/>
              </a:lnTo>
              <a:lnTo>
                <a:pt x="0" y="3887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403182" y="0"/>
          <a:ext cx="2520002" cy="1345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Licencias</a:t>
          </a:r>
          <a:endParaRPr lang="es-MX" altLang="es-MX" sz="1200" kern="1200" dirty="0"/>
        </a:p>
      </dsp:txBody>
      <dsp:txXfrm>
        <a:off x="2403182" y="0"/>
        <a:ext cx="2520002" cy="1345800"/>
      </dsp:txXfrm>
    </dsp:sp>
    <dsp:sp modelId="{EA3F6FDA-D17C-4DBD-A1B1-9A68DF9AEE6C}">
      <dsp:nvSpPr>
        <dsp:cNvPr id="0" name=""/>
        <dsp:cNvSpPr/>
      </dsp:nvSpPr>
      <dsp:spPr>
        <a:xfrm>
          <a:off x="0" y="1734530"/>
          <a:ext cx="1986392" cy="16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 smtClean="0"/>
            <a:t>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1734530"/>
        <a:ext cx="1986392" cy="1619999"/>
      </dsp:txXfrm>
    </dsp:sp>
    <dsp:sp modelId="{5348F772-750C-4198-BBC1-9BC46E17E66E}">
      <dsp:nvSpPr>
        <dsp:cNvPr id="0" name=""/>
        <dsp:cNvSpPr/>
      </dsp:nvSpPr>
      <dsp:spPr>
        <a:xfrm>
          <a:off x="2668224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668224" y="1734530"/>
        <a:ext cx="1986392" cy="816066"/>
      </dsp:txXfrm>
    </dsp:sp>
    <dsp:sp modelId="{5FD798A0-B481-4BBA-845C-0914D94AD45A}">
      <dsp:nvSpPr>
        <dsp:cNvPr id="0" name=""/>
        <dsp:cNvSpPr/>
      </dsp:nvSpPr>
      <dsp:spPr>
        <a:xfrm>
          <a:off x="5320180" y="1734530"/>
          <a:ext cx="1986392" cy="8160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5320180" y="1734530"/>
        <a:ext cx="1986392" cy="816066"/>
      </dsp:txXfrm>
    </dsp:sp>
    <dsp:sp modelId="{11C09E17-66FA-4C94-B834-BCFC27A12254}">
      <dsp:nvSpPr>
        <dsp:cNvPr id="0" name=""/>
        <dsp:cNvSpPr/>
      </dsp:nvSpPr>
      <dsp:spPr>
        <a:xfrm>
          <a:off x="5320180" y="2907708"/>
          <a:ext cx="1986392" cy="756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Encargado(a) de Cultura </a:t>
          </a:r>
          <a:r>
            <a:rPr lang="es-MX" sz="1200" kern="1200" dirty="0" smtClean="0"/>
            <a:t>Vial</a:t>
          </a:r>
          <a:endParaRPr lang="es-MX" sz="1200" kern="1200" dirty="0" smtClean="0"/>
        </a:p>
      </dsp:txBody>
      <dsp:txXfrm>
        <a:off x="5320180" y="2907708"/>
        <a:ext cx="1986392" cy="756508"/>
      </dsp:txXfrm>
    </dsp:sp>
    <dsp:sp modelId="{C3219C0F-9D94-4716-A2F2-446339BE5545}">
      <dsp:nvSpPr>
        <dsp:cNvPr id="0" name=""/>
        <dsp:cNvSpPr/>
      </dsp:nvSpPr>
      <dsp:spPr>
        <a:xfrm>
          <a:off x="5320180" y="3967201"/>
          <a:ext cx="1986392" cy="831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Auxiliar</a:t>
          </a:r>
          <a:br>
            <a:rPr lang="es-MX" sz="1200" kern="1200" dirty="0" smtClean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ES" sz="1200" kern="1200" dirty="0"/>
        </a:p>
      </dsp:txBody>
      <dsp:txXfrm>
        <a:off x="5320180" y="3967201"/>
        <a:ext cx="1986392" cy="8317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95F7-C4B0-49F9-A155-322AA713FA5A}">
      <dsp:nvSpPr>
        <dsp:cNvPr id="0" name=""/>
        <dsp:cNvSpPr/>
      </dsp:nvSpPr>
      <dsp:spPr>
        <a:xfrm>
          <a:off x="2340032" y="2878361"/>
          <a:ext cx="1200443" cy="551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50"/>
              </a:lnTo>
              <a:lnTo>
                <a:pt x="1200443" y="276750"/>
              </a:lnTo>
              <a:lnTo>
                <a:pt x="1200443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F87A5-D3F8-403C-A527-FB6D12E227E8}">
      <dsp:nvSpPr>
        <dsp:cNvPr id="0" name=""/>
        <dsp:cNvSpPr/>
      </dsp:nvSpPr>
      <dsp:spPr>
        <a:xfrm>
          <a:off x="1138777" y="2878361"/>
          <a:ext cx="1201255" cy="551786"/>
        </a:xfrm>
        <a:custGeom>
          <a:avLst/>
          <a:gdLst/>
          <a:ahLst/>
          <a:cxnLst/>
          <a:rect l="0" t="0" r="0" b="0"/>
          <a:pathLst>
            <a:path>
              <a:moveTo>
                <a:pt x="1201255" y="0"/>
              </a:moveTo>
              <a:lnTo>
                <a:pt x="1201255" y="276750"/>
              </a:lnTo>
              <a:lnTo>
                <a:pt x="0" y="276750"/>
              </a:lnTo>
              <a:lnTo>
                <a:pt x="0" y="5517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564ED-059F-4BB9-B281-69A91B494853}">
      <dsp:nvSpPr>
        <dsp:cNvPr id="0" name=""/>
        <dsp:cNvSpPr/>
      </dsp:nvSpPr>
      <dsp:spPr>
        <a:xfrm>
          <a:off x="2294312" y="1311411"/>
          <a:ext cx="91440" cy="5500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DCDE9-F6EC-42B0-8D36-EE0ECEEC385B}">
      <dsp:nvSpPr>
        <dsp:cNvPr id="0" name=""/>
        <dsp:cNvSpPr/>
      </dsp:nvSpPr>
      <dsp:spPr>
        <a:xfrm>
          <a:off x="1030334" y="1713"/>
          <a:ext cx="2619396" cy="1309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Daños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Municipales</a:t>
          </a:r>
          <a:endParaRPr lang="es-MX" altLang="es-MX" sz="1200" kern="1200" dirty="0" smtClean="0"/>
        </a:p>
      </dsp:txBody>
      <dsp:txXfrm>
        <a:off x="1030334" y="1713"/>
        <a:ext cx="2619396" cy="1309698"/>
      </dsp:txXfrm>
    </dsp:sp>
    <dsp:sp modelId="{40E395DB-CE03-4D1A-8D29-422EBBA3164E}">
      <dsp:nvSpPr>
        <dsp:cNvPr id="0" name=""/>
        <dsp:cNvSpPr/>
      </dsp:nvSpPr>
      <dsp:spPr>
        <a:xfrm>
          <a:off x="1242033" y="1861485"/>
          <a:ext cx="2195997" cy="1016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242033" y="1861485"/>
        <a:ext cx="2195997" cy="1016876"/>
      </dsp:txXfrm>
    </dsp:sp>
    <dsp:sp modelId="{0E4A1FB2-B936-4A45-9B17-4DC72B6EC80F}">
      <dsp:nvSpPr>
        <dsp:cNvPr id="0" name=""/>
        <dsp:cNvSpPr/>
      </dsp:nvSpPr>
      <dsp:spPr>
        <a:xfrm>
          <a:off x="213370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Secretaria(o)</a:t>
          </a:r>
          <a:endParaRPr 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213370" y="3430148"/>
        <a:ext cx="1850813" cy="1046959"/>
      </dsp:txXfrm>
    </dsp:sp>
    <dsp:sp modelId="{FC5D019C-18CE-458A-ACE1-C9715B3D2B69}">
      <dsp:nvSpPr>
        <dsp:cNvPr id="0" name=""/>
        <dsp:cNvSpPr/>
      </dsp:nvSpPr>
      <dsp:spPr>
        <a:xfrm>
          <a:off x="2615069" y="3430148"/>
          <a:ext cx="1850813" cy="10469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Inspector(a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615069" y="3430148"/>
        <a:ext cx="1850813" cy="104695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Accidentes</a:t>
          </a:r>
          <a:endParaRPr lang="es-MX" altLang="es-MX" sz="1200" kern="1200" dirty="0" smtClean="0"/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</a:t>
          </a:r>
          <a:br>
            <a:rPr lang="es-MX" altLang="es-MX" sz="1200" kern="1200" dirty="0"/>
          </a:br>
          <a:r>
            <a:rPr lang="es-MX" altLang="es-MX" sz="1200" kern="1200" dirty="0"/>
            <a:t>Infracciones</a:t>
          </a:r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>Auxiliares Administrativos(as</a:t>
          </a:r>
          <a:r>
            <a:rPr lang="es-MX" sz="1200" b="0" i="0" u="none" kern="1200" dirty="0" smtClean="0"/>
            <a:t>)</a:t>
          </a:r>
          <a:endParaRPr lang="es-MX" sz="1200" b="0" i="0" u="none" kern="1200" dirty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Secretaria(o) </a:t>
          </a:r>
          <a:r>
            <a:rPr lang="es-MX" altLang="es-MX" sz="1200" kern="1200" dirty="0" smtClean="0"/>
            <a:t>D</a:t>
          </a:r>
          <a:endParaRPr lang="es-MX" altLang="es-MX" sz="1200" kern="1200" dirty="0"/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48127" y="2004259"/>
        <a:ext cx="1871247" cy="102378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Control </a:t>
          </a:r>
          <a:r>
            <a:rPr lang="es-MX" altLang="es-MX" sz="1200" kern="1200" dirty="0" smtClean="0"/>
            <a:t>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Auxiliares</a:t>
          </a:r>
          <a:br>
            <a:rPr lang="es-MX" altLang="es-MX" sz="1200" kern="1200" dirty="0"/>
          </a:b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Telefonista</a:t>
          </a: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8D32-495D-4E39-A136-A3A1E3CEA685}">
      <dsp:nvSpPr>
        <dsp:cNvPr id="0" name=""/>
        <dsp:cNvSpPr/>
      </dsp:nvSpPr>
      <dsp:spPr>
        <a:xfrm>
          <a:off x="2773660" y="1028423"/>
          <a:ext cx="958054" cy="103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054" y="103793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214A-A183-401B-A5B1-E7345D26F620}">
      <dsp:nvSpPr>
        <dsp:cNvPr id="0" name=""/>
        <dsp:cNvSpPr/>
      </dsp:nvSpPr>
      <dsp:spPr>
        <a:xfrm>
          <a:off x="3821798" y="3953770"/>
          <a:ext cx="91440" cy="385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621"/>
              </a:lnTo>
              <a:lnTo>
                <a:pt x="46756" y="148621"/>
              </a:lnTo>
              <a:lnTo>
                <a:pt x="46756" y="3851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2FD89-A743-42D9-9065-6DBB98B98D71}">
      <dsp:nvSpPr>
        <dsp:cNvPr id="0" name=""/>
        <dsp:cNvSpPr/>
      </dsp:nvSpPr>
      <dsp:spPr>
        <a:xfrm>
          <a:off x="2773660" y="1028423"/>
          <a:ext cx="1093857" cy="211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495"/>
              </a:lnTo>
              <a:lnTo>
                <a:pt x="1093857" y="1878495"/>
              </a:lnTo>
              <a:lnTo>
                <a:pt x="1093857" y="2115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EFFF8-4C4A-45E3-A212-198313A4ACFB}">
      <dsp:nvSpPr>
        <dsp:cNvPr id="0" name=""/>
        <dsp:cNvSpPr/>
      </dsp:nvSpPr>
      <dsp:spPr>
        <a:xfrm>
          <a:off x="1630816" y="3953770"/>
          <a:ext cx="91440" cy="383100"/>
        </a:xfrm>
        <a:custGeom>
          <a:avLst/>
          <a:gdLst/>
          <a:ahLst/>
          <a:cxnLst/>
          <a:rect l="0" t="0" r="0" b="0"/>
          <a:pathLst>
            <a:path>
              <a:moveTo>
                <a:pt x="46914" y="0"/>
              </a:moveTo>
              <a:lnTo>
                <a:pt x="46914" y="146549"/>
              </a:lnTo>
              <a:lnTo>
                <a:pt x="45720" y="146549"/>
              </a:lnTo>
              <a:lnTo>
                <a:pt x="45720" y="3831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677730" y="1028423"/>
          <a:ext cx="1095930" cy="2115046"/>
        </a:xfrm>
        <a:custGeom>
          <a:avLst/>
          <a:gdLst/>
          <a:ahLst/>
          <a:cxnLst/>
          <a:rect l="0" t="0" r="0" b="0"/>
          <a:pathLst>
            <a:path>
              <a:moveTo>
                <a:pt x="1095930" y="0"/>
              </a:moveTo>
              <a:lnTo>
                <a:pt x="1095930" y="1878495"/>
              </a:lnTo>
              <a:lnTo>
                <a:pt x="0" y="1878495"/>
              </a:lnTo>
              <a:lnTo>
                <a:pt x="0" y="2115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1762314" y="0"/>
          <a:ext cx="2022693" cy="10284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 General de </a:t>
          </a:r>
          <a:r>
            <a:rPr lang="es-ES" sz="1200" kern="1200" dirty="0" smtClean="0"/>
            <a:t>Investigación</a:t>
          </a:r>
          <a:endParaRPr lang="es-ES" sz="1200" kern="1200" dirty="0" smtClean="0"/>
        </a:p>
      </dsp:txBody>
      <dsp:txXfrm>
        <a:off x="1762314" y="0"/>
        <a:ext cx="2022693" cy="1028423"/>
      </dsp:txXfrm>
    </dsp:sp>
    <dsp:sp modelId="{56C82615-A5B3-49EE-B6D8-D98CEFF3B425}">
      <dsp:nvSpPr>
        <dsp:cNvPr id="0" name=""/>
        <dsp:cNvSpPr/>
      </dsp:nvSpPr>
      <dsp:spPr>
        <a:xfrm>
          <a:off x="819387" y="3143469"/>
          <a:ext cx="1716686" cy="810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Enlace y </a:t>
          </a:r>
          <a:r>
            <a:rPr lang="es-MX" sz="1200" kern="1200" dirty="0" smtClean="0"/>
            <a:t>Control</a:t>
          </a:r>
          <a:endParaRPr lang="es-MX" sz="1200" kern="1200" dirty="0" smtClean="0"/>
        </a:p>
      </dsp:txBody>
      <dsp:txXfrm>
        <a:off x="819387" y="3143469"/>
        <a:ext cx="1716686" cy="810300"/>
      </dsp:txXfrm>
    </dsp:sp>
    <dsp:sp modelId="{ED9B9D16-EE11-44DF-BE31-C25C5B798B5B}">
      <dsp:nvSpPr>
        <dsp:cNvPr id="0" name=""/>
        <dsp:cNvSpPr/>
      </dsp:nvSpPr>
      <dsp:spPr>
        <a:xfrm>
          <a:off x="818193" y="4336870"/>
          <a:ext cx="1716686" cy="769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Analista Investigador</a:t>
          </a:r>
          <a:endParaRPr lang="es-MX" sz="1200" kern="1200" dirty="0" smtClean="0"/>
        </a:p>
      </dsp:txBody>
      <dsp:txXfrm>
        <a:off x="818193" y="4336870"/>
        <a:ext cx="1716686" cy="769377"/>
      </dsp:txXfrm>
    </dsp:sp>
    <dsp:sp modelId="{132C7A25-EBC1-4BC0-83F6-8F39BD8C77A6}">
      <dsp:nvSpPr>
        <dsp:cNvPr id="0" name=""/>
        <dsp:cNvSpPr/>
      </dsp:nvSpPr>
      <dsp:spPr>
        <a:xfrm>
          <a:off x="3009175" y="3143469"/>
          <a:ext cx="1716686" cy="810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Administrativo(a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3009175" y="3143469"/>
        <a:ext cx="1716686" cy="810300"/>
      </dsp:txXfrm>
    </dsp:sp>
    <dsp:sp modelId="{35C0EF6B-0759-4EBA-B8F1-79CF3C15F3BF}">
      <dsp:nvSpPr>
        <dsp:cNvPr id="0" name=""/>
        <dsp:cNvSpPr/>
      </dsp:nvSpPr>
      <dsp:spPr>
        <a:xfrm>
          <a:off x="3010223" y="4338943"/>
          <a:ext cx="1716663" cy="77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 smtClean="0"/>
        </a:p>
      </dsp:txBody>
      <dsp:txXfrm>
        <a:off x="3010223" y="4338943"/>
        <a:ext cx="1716663" cy="770222"/>
      </dsp:txXfrm>
    </dsp:sp>
    <dsp:sp modelId="{3E7A2AC7-5F04-4582-A37B-088AB45E045D}">
      <dsp:nvSpPr>
        <dsp:cNvPr id="0" name=""/>
        <dsp:cNvSpPr/>
      </dsp:nvSpPr>
      <dsp:spPr>
        <a:xfrm>
          <a:off x="1752525" y="1646973"/>
          <a:ext cx="1979190" cy="838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Ejecutivo(a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52525" y="1646973"/>
        <a:ext cx="1979190" cy="838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kern="1200" dirty="0" smtClean="0"/>
            <a:t>Encargado(a</a:t>
          </a:r>
          <a:r>
            <a:rPr lang="es-ES" sz="1200" b="0" i="0" u="none" kern="1200" dirty="0"/>
            <a:t>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 smtClean="0"/>
            <a:t>Analistas</a:t>
          </a: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33988-47EC-41ED-8A76-43D37AA99594}">
      <dsp:nvSpPr>
        <dsp:cNvPr id="0" name=""/>
        <dsp:cNvSpPr/>
      </dsp:nvSpPr>
      <dsp:spPr>
        <a:xfrm>
          <a:off x="3586204" y="1655190"/>
          <a:ext cx="1404758" cy="57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02"/>
              </a:lnTo>
              <a:lnTo>
                <a:pt x="1404758" y="286902"/>
              </a:lnTo>
              <a:lnTo>
                <a:pt x="1404758" y="572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2130725" y="1655190"/>
          <a:ext cx="1455478" cy="572613"/>
        </a:xfrm>
        <a:custGeom>
          <a:avLst/>
          <a:gdLst/>
          <a:ahLst/>
          <a:cxnLst/>
          <a:rect l="0" t="0" r="0" b="0"/>
          <a:pathLst>
            <a:path>
              <a:moveTo>
                <a:pt x="1455478" y="0"/>
              </a:moveTo>
              <a:lnTo>
                <a:pt x="1455478" y="286902"/>
              </a:lnTo>
              <a:lnTo>
                <a:pt x="0" y="286902"/>
              </a:lnTo>
              <a:lnTo>
                <a:pt x="0" y="572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126725" y="0"/>
          <a:ext cx="2918957" cy="16551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Policía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126725" y="0"/>
        <a:ext cx="2918957" cy="1655190"/>
      </dsp:txXfrm>
    </dsp:sp>
    <dsp:sp modelId="{88AF180C-B8ED-4C02-BFDB-94EC77CF9C64}">
      <dsp:nvSpPr>
        <dsp:cNvPr id="0" name=""/>
        <dsp:cNvSpPr/>
      </dsp:nvSpPr>
      <dsp:spPr>
        <a:xfrm>
          <a:off x="986317" y="2227803"/>
          <a:ext cx="2288815" cy="1290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986317" y="2227803"/>
        <a:ext cx="2288815" cy="1290229"/>
      </dsp:txXfrm>
    </dsp:sp>
    <dsp:sp modelId="{9EBF5B36-8F74-411A-A12A-CCE48B959BE0}">
      <dsp:nvSpPr>
        <dsp:cNvPr id="0" name=""/>
        <dsp:cNvSpPr/>
      </dsp:nvSpPr>
      <dsp:spPr>
        <a:xfrm>
          <a:off x="3846554" y="2227803"/>
          <a:ext cx="2288815" cy="1290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3846554" y="2227803"/>
        <a:ext cx="2288815" cy="129022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808549" y="1150194"/>
          <a:ext cx="1425699" cy="47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5"/>
              </a:lnTo>
              <a:lnTo>
                <a:pt x="1425699" y="236475"/>
              </a:lnTo>
              <a:lnTo>
                <a:pt x="1425699" y="47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807394" y="1150194"/>
          <a:ext cx="2001154" cy="474633"/>
        </a:xfrm>
        <a:custGeom>
          <a:avLst/>
          <a:gdLst/>
          <a:ahLst/>
          <a:cxnLst/>
          <a:rect l="0" t="0" r="0" b="0"/>
          <a:pathLst>
            <a:path>
              <a:moveTo>
                <a:pt x="2001154" y="0"/>
              </a:moveTo>
              <a:lnTo>
                <a:pt x="2001154" y="239301"/>
              </a:lnTo>
              <a:lnTo>
                <a:pt x="0" y="239301"/>
              </a:lnTo>
              <a:lnTo>
                <a:pt x="0" y="4746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035" y="1683"/>
          <a:ext cx="3111026" cy="1148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3253035" y="1683"/>
        <a:ext cx="3111026" cy="1148511"/>
      </dsp:txXfrm>
    </dsp:sp>
    <dsp:sp modelId="{0E0E95E7-5A7F-4921-BC2F-E8482F7D6A45}">
      <dsp:nvSpPr>
        <dsp:cNvPr id="0" name=""/>
        <dsp:cNvSpPr/>
      </dsp:nvSpPr>
      <dsp:spPr>
        <a:xfrm>
          <a:off x="971836" y="1624828"/>
          <a:ext cx="3671117" cy="35382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1ero(a)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 </a:t>
          </a:r>
          <a:r>
            <a:rPr lang="es-MX" sz="1200" b="0" i="0" u="none" kern="1200" dirty="0"/>
            <a:t>3ro(a)</a:t>
          </a:r>
          <a:br>
            <a:rPr lang="es-MX" sz="1200" b="0" i="0" u="none" kern="1200" dirty="0"/>
          </a:b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Policías</a:t>
          </a:r>
          <a:r>
            <a:rPr lang="es-MX" sz="1200" b="0" i="0" u="none" kern="1200" dirty="0"/>
            <a:t/>
          </a:r>
          <a:br>
            <a:rPr lang="es-MX" sz="1200" b="0" i="0" u="none" kern="1200" dirty="0"/>
          </a:br>
          <a:endParaRPr lang="es-ES" sz="1200" kern="1200" dirty="0"/>
        </a:p>
      </dsp:txBody>
      <dsp:txXfrm>
        <a:off x="971836" y="1624828"/>
        <a:ext cx="3671117" cy="3538289"/>
      </dsp:txXfrm>
    </dsp:sp>
    <dsp:sp modelId="{83D5A370-18A3-4766-B00B-E2C170CD33BF}">
      <dsp:nvSpPr>
        <dsp:cNvPr id="0" name=""/>
        <dsp:cNvSpPr/>
      </dsp:nvSpPr>
      <dsp:spPr>
        <a:xfrm>
          <a:off x="5113618" y="1622002"/>
          <a:ext cx="2241260" cy="1120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5113618" y="1622002"/>
        <a:ext cx="2241260" cy="112063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54620"/>
          <a:ext cx="378653" cy="92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544"/>
              </a:lnTo>
              <a:lnTo>
                <a:pt x="378653" y="9295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06376" y="1154620"/>
          <a:ext cx="389084" cy="930006"/>
        </a:xfrm>
        <a:custGeom>
          <a:avLst/>
          <a:gdLst/>
          <a:ahLst/>
          <a:cxnLst/>
          <a:rect l="0" t="0" r="0" b="0"/>
          <a:pathLst>
            <a:path>
              <a:moveTo>
                <a:pt x="389084" y="0"/>
              </a:moveTo>
              <a:lnTo>
                <a:pt x="389084" y="930006"/>
              </a:lnTo>
              <a:lnTo>
                <a:pt x="0" y="93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11"/>
              </a:lnTo>
              <a:lnTo>
                <a:pt x="2217463" y="1798011"/>
              </a:lnTo>
              <a:lnTo>
                <a:pt x="2217463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F08AE-0DC2-4823-8516-F29BD4C1906E}">
      <dsp:nvSpPr>
        <dsp:cNvPr id="0" name=""/>
        <dsp:cNvSpPr/>
      </dsp:nvSpPr>
      <dsp:spPr>
        <a:xfrm>
          <a:off x="3049740" y="1154620"/>
          <a:ext cx="91440" cy="2029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77996" y="1154620"/>
          <a:ext cx="2217463" cy="2029320"/>
        </a:xfrm>
        <a:custGeom>
          <a:avLst/>
          <a:gdLst/>
          <a:ahLst/>
          <a:cxnLst/>
          <a:rect l="0" t="0" r="0" b="0"/>
          <a:pathLst>
            <a:path>
              <a:moveTo>
                <a:pt x="2217463" y="0"/>
              </a:moveTo>
              <a:lnTo>
                <a:pt x="2217463" y="1798011"/>
              </a:lnTo>
              <a:lnTo>
                <a:pt x="0" y="1798011"/>
              </a:lnTo>
              <a:lnTo>
                <a:pt x="0" y="20293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4611" y="53147"/>
          <a:ext cx="2421698" cy="11014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</a:t>
          </a:r>
          <a:r>
            <a:rPr lang="es-MX" altLang="es-MX" sz="1200" kern="1200" dirty="0" smtClean="0">
              <a:latin typeface="+mn-lt"/>
            </a:rPr>
            <a:t>Análisis</a:t>
          </a:r>
          <a:endParaRPr lang="es-MX" altLang="es-MX" sz="1200" kern="1200" dirty="0">
            <a:latin typeface="+mn-lt"/>
          </a:endParaRPr>
        </a:p>
      </dsp:txBody>
      <dsp:txXfrm>
        <a:off x="1884611" y="53147"/>
        <a:ext cx="2421698" cy="1101473"/>
      </dsp:txXfrm>
    </dsp:sp>
    <dsp:sp modelId="{19FBE8A8-D4BA-45D1-97CD-FF1210CD856F}">
      <dsp:nvSpPr>
        <dsp:cNvPr id="0" name=""/>
        <dsp:cNvSpPr/>
      </dsp:nvSpPr>
      <dsp:spPr>
        <a:xfrm>
          <a:off x="574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</a:t>
          </a:r>
          <a:r>
            <a:rPr lang="es-MX" altLang="es-MX" sz="1200" kern="1200" dirty="0">
              <a:latin typeface="+mn-lt"/>
            </a:rPr>
            <a:t>Estadística</a:t>
          </a:r>
        </a:p>
      </dsp:txBody>
      <dsp:txXfrm>
        <a:off x="574" y="3183941"/>
        <a:ext cx="1754844" cy="997846"/>
      </dsp:txXfrm>
    </dsp:sp>
    <dsp:sp modelId="{FCD6173C-2143-47F4-8D03-4F418EA644D7}">
      <dsp:nvSpPr>
        <dsp:cNvPr id="0" name=""/>
        <dsp:cNvSpPr/>
      </dsp:nvSpPr>
      <dsp:spPr>
        <a:xfrm>
          <a:off x="2218038" y="3183941"/>
          <a:ext cx="1754844" cy="997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Área de Tecnología</a:t>
          </a:r>
          <a:endParaRPr lang="es-MX" altLang="es-MX" sz="1200" kern="1200" dirty="0">
            <a:latin typeface="+mn-lt"/>
          </a:endParaRPr>
        </a:p>
      </dsp:txBody>
      <dsp:txXfrm>
        <a:off x="2218038" y="3183941"/>
        <a:ext cx="1754844" cy="997846"/>
      </dsp:txXfrm>
    </dsp:sp>
    <dsp:sp modelId="{E7E93CC8-31BA-44DD-A6A0-484A2EAAE5EA}">
      <dsp:nvSpPr>
        <dsp:cNvPr id="0" name=""/>
        <dsp:cNvSpPr/>
      </dsp:nvSpPr>
      <dsp:spPr>
        <a:xfrm>
          <a:off x="4435501" y="3183941"/>
          <a:ext cx="1754844" cy="9978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noProof="0" dirty="0" smtClean="0">
              <a:latin typeface="+mn-lt"/>
            </a:rPr>
            <a:t>Coordinador(a</a:t>
          </a:r>
          <a:r>
            <a:rPr lang="pt-BR" altLang="es-MX" sz="1200" kern="1200" dirty="0" smtClean="0">
              <a:latin typeface="+mn-lt"/>
            </a:rPr>
            <a:t>) de </a:t>
          </a:r>
          <a:r>
            <a:rPr lang="es-MX" altLang="es-MX" sz="1200" kern="1200" noProof="0" dirty="0" smtClean="0">
              <a:latin typeface="+mn-lt"/>
            </a:rPr>
            <a:t>Análisis</a:t>
          </a:r>
          <a:r>
            <a:rPr lang="pt-BR" altLang="es-MX" sz="1200" kern="1200" dirty="0" smtClean="0">
              <a:latin typeface="+mn-lt"/>
            </a:rPr>
            <a:t> e </a:t>
          </a:r>
          <a:r>
            <a:rPr lang="es-MX" altLang="es-MX" sz="1200" kern="1200" noProof="0" dirty="0" smtClean="0">
              <a:latin typeface="+mn-lt"/>
            </a:rPr>
            <a:t>Inteligencia</a:t>
          </a:r>
          <a:r>
            <a:rPr lang="pt-BR" altLang="es-MX" sz="1200" kern="1200" dirty="0" smtClean="0">
              <a:latin typeface="+mn-lt"/>
            </a:rPr>
            <a:t> </a:t>
          </a:r>
          <a:r>
            <a:rPr lang="pt-BR" altLang="es-MX" sz="1200" kern="1200" dirty="0" smtClean="0">
              <a:latin typeface="+mn-lt"/>
            </a:rPr>
            <a:t>Criminal</a:t>
          </a:r>
          <a:endParaRPr lang="es-ES" altLang="es-MX" sz="1200" kern="1200" dirty="0" smtClean="0">
            <a:latin typeface="+mn-lt"/>
          </a:endParaRPr>
        </a:p>
      </dsp:txBody>
      <dsp:txXfrm>
        <a:off x="4435501" y="3183941"/>
        <a:ext cx="1754844" cy="997846"/>
      </dsp:txXfrm>
    </dsp:sp>
    <dsp:sp modelId="{D626C255-1536-4EB0-A4A3-D107C591C8D4}">
      <dsp:nvSpPr>
        <dsp:cNvPr id="0" name=""/>
        <dsp:cNvSpPr/>
      </dsp:nvSpPr>
      <dsp:spPr>
        <a:xfrm>
          <a:off x="1127017" y="1616627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127017" y="1616627"/>
        <a:ext cx="1579358" cy="935998"/>
      </dsp:txXfrm>
    </dsp:sp>
    <dsp:sp modelId="{FE339C92-05BA-4C5D-A3D0-D02FA3DC3592}">
      <dsp:nvSpPr>
        <dsp:cNvPr id="0" name=""/>
        <dsp:cNvSpPr/>
      </dsp:nvSpPr>
      <dsp:spPr>
        <a:xfrm>
          <a:off x="3474113" y="1616165"/>
          <a:ext cx="1579358" cy="93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3474113" y="1616165"/>
        <a:ext cx="1579358" cy="93599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5948-8866-45EF-B924-E4370827B796}">
      <dsp:nvSpPr>
        <dsp:cNvPr id="0" name=""/>
        <dsp:cNvSpPr/>
      </dsp:nvSpPr>
      <dsp:spPr>
        <a:xfrm>
          <a:off x="2148114" y="2374773"/>
          <a:ext cx="1171696" cy="52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07"/>
              </a:lnTo>
              <a:lnTo>
                <a:pt x="1171696" y="329807"/>
              </a:lnTo>
              <a:lnTo>
                <a:pt x="1171696" y="52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2374773"/>
          <a:ext cx="1161586" cy="526394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329807"/>
              </a:lnTo>
              <a:lnTo>
                <a:pt x="0" y="329807"/>
              </a:lnTo>
              <a:lnTo>
                <a:pt x="0" y="5263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1222773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Estadística</a:t>
          </a:r>
          <a:endParaRPr lang="es-MX" altLang="es-MX" sz="1200" kern="1200" dirty="0">
            <a:latin typeface="+mn-lt"/>
          </a:endParaRPr>
        </a:p>
      </dsp:txBody>
      <dsp:txXfrm>
        <a:off x="1006121" y="1222773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290116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1418" y="2901168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2901168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2901168"/>
        <a:ext cx="1950218" cy="10725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554D-BFC1-4D56-9A5B-0DE6BCA19197}">
      <dsp:nvSpPr>
        <dsp:cNvPr id="0" name=""/>
        <dsp:cNvSpPr/>
      </dsp:nvSpPr>
      <dsp:spPr>
        <a:xfrm>
          <a:off x="3196085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902"/>
              </a:lnTo>
              <a:lnTo>
                <a:pt x="2260171" y="396902"/>
              </a:lnTo>
              <a:lnTo>
                <a:pt x="2260171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150365" y="2082076"/>
          <a:ext cx="91440" cy="592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35914" y="2082076"/>
          <a:ext cx="2260171" cy="592512"/>
        </a:xfrm>
        <a:custGeom>
          <a:avLst/>
          <a:gdLst/>
          <a:ahLst/>
          <a:cxnLst/>
          <a:rect l="0" t="0" r="0" b="0"/>
          <a:pathLst>
            <a:path>
              <a:moveTo>
                <a:pt x="2260171" y="0"/>
              </a:moveTo>
              <a:lnTo>
                <a:pt x="2260171" y="396902"/>
              </a:lnTo>
              <a:lnTo>
                <a:pt x="0" y="396902"/>
              </a:lnTo>
              <a:lnTo>
                <a:pt x="0" y="592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035289" y="937627"/>
          <a:ext cx="2321593" cy="11444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35289" y="937627"/>
        <a:ext cx="2321593" cy="1144449"/>
      </dsp:txXfrm>
    </dsp:sp>
    <dsp:sp modelId="{140BAFA2-499E-4719-9FBE-32C754A4DBDB}">
      <dsp:nvSpPr>
        <dsp:cNvPr id="0" name=""/>
        <dsp:cNvSpPr/>
      </dsp:nvSpPr>
      <dsp:spPr>
        <a:xfrm>
          <a:off x="1438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438" y="2674588"/>
        <a:ext cx="1868951" cy="927936"/>
      </dsp:txXfrm>
    </dsp:sp>
    <dsp:sp modelId="{88424990-49D9-4A40-A11B-0167116F7347}">
      <dsp:nvSpPr>
        <dsp:cNvPr id="0" name=""/>
        <dsp:cNvSpPr/>
      </dsp:nvSpPr>
      <dsp:spPr>
        <a:xfrm>
          <a:off x="2261610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Inspección y Vigilancia</a:t>
          </a:r>
          <a:endParaRPr lang="es-MX" altLang="es-MX" sz="1200" kern="1200" dirty="0">
            <a:solidFill>
              <a:srgbClr val="FF0000"/>
            </a:solidFill>
            <a:latin typeface="+mn-lt"/>
          </a:endParaRPr>
        </a:p>
      </dsp:txBody>
      <dsp:txXfrm>
        <a:off x="2261610" y="2674588"/>
        <a:ext cx="1868951" cy="927936"/>
      </dsp:txXfrm>
    </dsp:sp>
    <dsp:sp modelId="{5E6621E8-5219-4CDE-A487-E2C755CECF8C}">
      <dsp:nvSpPr>
        <dsp:cNvPr id="0" name=""/>
        <dsp:cNvSpPr/>
      </dsp:nvSpPr>
      <dsp:spPr>
        <a:xfrm>
          <a:off x="4521781" y="2674588"/>
          <a:ext cx="1868951" cy="927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/>
            <a:t>Área de Gestión Integral de Riesgo</a:t>
          </a:r>
        </a:p>
      </dsp:txBody>
      <dsp:txXfrm>
        <a:off x="4521781" y="2674588"/>
        <a:ext cx="1868951" cy="927936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3666-FF9F-499B-88FC-7C1451D82F13}">
      <dsp:nvSpPr>
        <dsp:cNvPr id="0" name=""/>
        <dsp:cNvSpPr/>
      </dsp:nvSpPr>
      <dsp:spPr>
        <a:xfrm>
          <a:off x="2266431" y="1178210"/>
          <a:ext cx="1251079" cy="86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918"/>
              </a:lnTo>
              <a:lnTo>
                <a:pt x="1251079" y="606918"/>
              </a:lnTo>
              <a:lnTo>
                <a:pt x="1251079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1010422" y="1178210"/>
          <a:ext cx="1256009" cy="860647"/>
        </a:xfrm>
        <a:custGeom>
          <a:avLst/>
          <a:gdLst/>
          <a:ahLst/>
          <a:cxnLst/>
          <a:rect l="0" t="0" r="0" b="0"/>
          <a:pathLst>
            <a:path>
              <a:moveTo>
                <a:pt x="1256009" y="0"/>
              </a:moveTo>
              <a:lnTo>
                <a:pt x="1256009" y="606918"/>
              </a:lnTo>
              <a:lnTo>
                <a:pt x="0" y="606918"/>
              </a:lnTo>
              <a:lnTo>
                <a:pt x="0" y="860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16687" y="0"/>
          <a:ext cx="2299489" cy="117821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16687" y="0"/>
        <a:ext cx="2299489" cy="1178210"/>
      </dsp:txXfrm>
    </dsp:sp>
    <dsp:sp modelId="{8000AD3C-F2B6-49F6-86C5-E3A254C0F044}">
      <dsp:nvSpPr>
        <dsp:cNvPr id="0" name=""/>
        <dsp:cNvSpPr/>
      </dsp:nvSpPr>
      <dsp:spPr>
        <a:xfrm>
          <a:off x="8360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360" y="2038858"/>
        <a:ext cx="2004124" cy="1007994"/>
      </dsp:txXfrm>
    </dsp:sp>
    <dsp:sp modelId="{7E20AA70-0000-4AFC-BBB6-168EB14D9906}">
      <dsp:nvSpPr>
        <dsp:cNvPr id="0" name=""/>
        <dsp:cNvSpPr/>
      </dsp:nvSpPr>
      <dsp:spPr>
        <a:xfrm>
          <a:off x="2515448" y="2038858"/>
          <a:ext cx="2004124" cy="100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Emergencia</a:t>
          </a:r>
          <a:endParaRPr lang="es-ES" sz="1200" kern="1200" dirty="0"/>
        </a:p>
      </dsp:txBody>
      <dsp:txXfrm>
        <a:off x="2515448" y="2038858"/>
        <a:ext cx="2004124" cy="100799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del Centro de Operaciones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294911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810013"/>
          <a:ext cx="2672569" cy="57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0"/>
              </a:lnTo>
              <a:lnTo>
                <a:pt x="2672569" y="289740"/>
              </a:lnTo>
              <a:lnTo>
                <a:pt x="2672569" y="5730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281947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810013"/>
          <a:ext cx="91440" cy="5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776"/>
              </a:lnTo>
              <a:lnTo>
                <a:pt x="46610" y="276776"/>
              </a:lnTo>
              <a:lnTo>
                <a:pt x="46610" y="560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296301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810013"/>
          <a:ext cx="2651443" cy="574435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291130"/>
              </a:lnTo>
              <a:lnTo>
                <a:pt x="0" y="291130"/>
              </a:lnTo>
              <a:lnTo>
                <a:pt x="0" y="57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766018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6416" y="766018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384448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384448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580969"/>
          <a:ext cx="2116292" cy="216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580969"/>
        <a:ext cx="2116292" cy="2160002"/>
      </dsp:txXfrm>
    </dsp:sp>
    <dsp:sp modelId="{94B27260-5CFB-4FCB-AE44-2F2498C5C0B4}">
      <dsp:nvSpPr>
        <dsp:cNvPr id="0" name=""/>
        <dsp:cNvSpPr/>
      </dsp:nvSpPr>
      <dsp:spPr>
        <a:xfrm>
          <a:off x="2703165" y="237009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Supervisores(as)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370094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570919"/>
          <a:ext cx="2116292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endParaRPr lang="es-ES" sz="1200" kern="1200" dirty="0"/>
        </a:p>
      </dsp:txBody>
      <dsp:txXfrm>
        <a:off x="2688163" y="3570919"/>
        <a:ext cx="2116292" cy="2160002"/>
      </dsp:txXfrm>
    </dsp:sp>
    <dsp:sp modelId="{5EE88082-2EA4-464A-8F21-9F070BA6E9CC}">
      <dsp:nvSpPr>
        <dsp:cNvPr id="0" name=""/>
        <dsp:cNvSpPr/>
      </dsp:nvSpPr>
      <dsp:spPr>
        <a:xfrm>
          <a:off x="5374844" y="2383059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383059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421212" y="3569812"/>
          <a:ext cx="2016002" cy="216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21212" y="3569812"/>
        <a:ext cx="2016002" cy="21600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A5CFC-0C7C-42E1-9D4E-00054E05F0E5}">
      <dsp:nvSpPr>
        <dsp:cNvPr id="0" name=""/>
        <dsp:cNvSpPr/>
      </dsp:nvSpPr>
      <dsp:spPr>
        <a:xfrm>
          <a:off x="1226736" y="1714829"/>
          <a:ext cx="91440" cy="75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59"/>
              </a:lnTo>
              <a:lnTo>
                <a:pt x="46361" y="382659"/>
              </a:lnTo>
              <a:lnTo>
                <a:pt x="46361" y="75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506" y="454836"/>
          <a:ext cx="2539899" cy="1259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Inspección y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Vigilancia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2506" y="454836"/>
        <a:ext cx="2539899" cy="1259992"/>
      </dsp:txXfrm>
    </dsp:sp>
    <dsp:sp modelId="{F6BBEC83-E208-4CDC-AF15-4EEBE065CBE1}">
      <dsp:nvSpPr>
        <dsp:cNvPr id="0" name=""/>
        <dsp:cNvSpPr/>
      </dsp:nvSpPr>
      <dsp:spPr>
        <a:xfrm>
          <a:off x="255722" y="2472891"/>
          <a:ext cx="2034751" cy="11763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Inspección y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Vigilancia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722" y="2472891"/>
        <a:ext cx="2034751" cy="1176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51528-B430-48FA-8A48-1A2889DE12B1}">
      <dsp:nvSpPr>
        <dsp:cNvPr id="0" name=""/>
        <dsp:cNvSpPr/>
      </dsp:nvSpPr>
      <dsp:spPr>
        <a:xfrm>
          <a:off x="4180405" y="2155892"/>
          <a:ext cx="91440" cy="1166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6960"/>
              </a:lnTo>
              <a:lnTo>
                <a:pt x="48599" y="1046960"/>
              </a:lnTo>
              <a:lnTo>
                <a:pt x="48599" y="11662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13D6C-4A5E-4C7F-A41C-00E5920C75A6}">
      <dsp:nvSpPr>
        <dsp:cNvPr id="0" name=""/>
        <dsp:cNvSpPr/>
      </dsp:nvSpPr>
      <dsp:spPr>
        <a:xfrm>
          <a:off x="4177827" y="2155892"/>
          <a:ext cx="91440" cy="258958"/>
        </a:xfrm>
        <a:custGeom>
          <a:avLst/>
          <a:gdLst/>
          <a:ahLst/>
          <a:cxnLst/>
          <a:rect l="0" t="0" r="0" b="0"/>
          <a:pathLst>
            <a:path>
              <a:moveTo>
                <a:pt x="48298" y="0"/>
              </a:moveTo>
              <a:lnTo>
                <a:pt x="48298" y="139701"/>
              </a:lnTo>
              <a:lnTo>
                <a:pt x="45720" y="139701"/>
              </a:lnTo>
              <a:lnTo>
                <a:pt x="45720" y="2589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2635431" y="938947"/>
          <a:ext cx="1590694" cy="483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99"/>
              </a:lnTo>
              <a:lnTo>
                <a:pt x="1590694" y="364499"/>
              </a:lnTo>
              <a:lnTo>
                <a:pt x="1590694" y="483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DB4F-2A3A-4680-ABBE-7ACA1A03D492}">
      <dsp:nvSpPr>
        <dsp:cNvPr id="0" name=""/>
        <dsp:cNvSpPr/>
      </dsp:nvSpPr>
      <dsp:spPr>
        <a:xfrm>
          <a:off x="215186" y="3007968"/>
          <a:ext cx="128732" cy="1925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500"/>
              </a:lnTo>
              <a:lnTo>
                <a:pt x="128732" y="19255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79F3A-4A37-46E4-9F6B-F8DEA0CE7682}">
      <dsp:nvSpPr>
        <dsp:cNvPr id="0" name=""/>
        <dsp:cNvSpPr/>
      </dsp:nvSpPr>
      <dsp:spPr>
        <a:xfrm>
          <a:off x="215186" y="3007968"/>
          <a:ext cx="128732" cy="1127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126"/>
              </a:lnTo>
              <a:lnTo>
                <a:pt x="128732" y="11271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51D0A-B5A9-45BC-B474-608A0E57C3F9}">
      <dsp:nvSpPr>
        <dsp:cNvPr id="0" name=""/>
        <dsp:cNvSpPr/>
      </dsp:nvSpPr>
      <dsp:spPr>
        <a:xfrm>
          <a:off x="215186" y="3007968"/>
          <a:ext cx="128732" cy="423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360"/>
              </a:lnTo>
              <a:lnTo>
                <a:pt x="128732" y="423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E1DF5-02DC-4C41-AE20-0B03127DAB7D}">
      <dsp:nvSpPr>
        <dsp:cNvPr id="0" name=""/>
        <dsp:cNvSpPr/>
      </dsp:nvSpPr>
      <dsp:spPr>
        <a:xfrm>
          <a:off x="817718" y="2157459"/>
          <a:ext cx="91440" cy="242773"/>
        </a:xfrm>
        <a:custGeom>
          <a:avLst/>
          <a:gdLst/>
          <a:ahLst/>
          <a:cxnLst/>
          <a:rect l="0" t="0" r="0" b="0"/>
          <a:pathLst>
            <a:path>
              <a:moveTo>
                <a:pt x="47442" y="0"/>
              </a:moveTo>
              <a:lnTo>
                <a:pt x="47442" y="123516"/>
              </a:lnTo>
              <a:lnTo>
                <a:pt x="45720" y="123516"/>
              </a:lnTo>
              <a:lnTo>
                <a:pt x="45720" y="242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865160" y="938947"/>
          <a:ext cx="1770270" cy="485323"/>
        </a:xfrm>
        <a:custGeom>
          <a:avLst/>
          <a:gdLst/>
          <a:ahLst/>
          <a:cxnLst/>
          <a:rect l="0" t="0" r="0" b="0"/>
          <a:pathLst>
            <a:path>
              <a:moveTo>
                <a:pt x="1770270" y="0"/>
              </a:moveTo>
              <a:lnTo>
                <a:pt x="1770270" y="366066"/>
              </a:lnTo>
              <a:lnTo>
                <a:pt x="0" y="366066"/>
              </a:lnTo>
              <a:lnTo>
                <a:pt x="0" y="4853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611385" y="0"/>
          <a:ext cx="2048091" cy="9389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 smtClean="0"/>
        </a:p>
      </dsp:txBody>
      <dsp:txXfrm>
        <a:off x="1611385" y="0"/>
        <a:ext cx="2048091" cy="938947"/>
      </dsp:txXfrm>
    </dsp:sp>
    <dsp:sp modelId="{A122AB98-6AEB-4224-8BB5-6741593B0990}">
      <dsp:nvSpPr>
        <dsp:cNvPr id="0" name=""/>
        <dsp:cNvSpPr/>
      </dsp:nvSpPr>
      <dsp:spPr>
        <a:xfrm>
          <a:off x="0" y="1424271"/>
          <a:ext cx="1730321" cy="73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 smtClean="0"/>
        </a:p>
      </dsp:txBody>
      <dsp:txXfrm>
        <a:off x="0" y="1424271"/>
        <a:ext cx="1730321" cy="733188"/>
      </dsp:txXfrm>
    </dsp:sp>
    <dsp:sp modelId="{ED594E61-EBC6-4320-BEE6-95D01A1336D6}">
      <dsp:nvSpPr>
        <dsp:cNvPr id="0" name=""/>
        <dsp:cNvSpPr/>
      </dsp:nvSpPr>
      <dsp:spPr>
        <a:xfrm>
          <a:off x="53124" y="2400233"/>
          <a:ext cx="1620627" cy="607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 smtClean="0"/>
        </a:p>
      </dsp:txBody>
      <dsp:txXfrm>
        <a:off x="53124" y="2400233"/>
        <a:ext cx="1620627" cy="607735"/>
      </dsp:txXfrm>
    </dsp:sp>
    <dsp:sp modelId="{2A84D9CC-BE7F-45F2-9A3C-B440FA7B59F5}">
      <dsp:nvSpPr>
        <dsp:cNvPr id="0" name=""/>
        <dsp:cNvSpPr/>
      </dsp:nvSpPr>
      <dsp:spPr>
        <a:xfrm>
          <a:off x="343919" y="3141309"/>
          <a:ext cx="1419673" cy="580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343919" y="3141309"/>
        <a:ext cx="1419673" cy="580039"/>
      </dsp:txXfrm>
    </dsp:sp>
    <dsp:sp modelId="{1BF57426-8FB1-4FE1-A967-3A489DE2AAE8}">
      <dsp:nvSpPr>
        <dsp:cNvPr id="0" name=""/>
        <dsp:cNvSpPr/>
      </dsp:nvSpPr>
      <dsp:spPr>
        <a:xfrm>
          <a:off x="343919" y="3845075"/>
          <a:ext cx="1419673" cy="580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343919" y="3845075"/>
        <a:ext cx="1419673" cy="580039"/>
      </dsp:txXfrm>
    </dsp:sp>
    <dsp:sp modelId="{B1F844C1-E160-4E13-A4B1-4A6A7989510D}">
      <dsp:nvSpPr>
        <dsp:cNvPr id="0" name=""/>
        <dsp:cNvSpPr/>
      </dsp:nvSpPr>
      <dsp:spPr>
        <a:xfrm>
          <a:off x="343919" y="4543066"/>
          <a:ext cx="1419673" cy="780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343919" y="4543066"/>
        <a:ext cx="1419673" cy="780806"/>
      </dsp:txXfrm>
    </dsp:sp>
    <dsp:sp modelId="{C9E22439-2D55-4D43-833A-188C9330BEB1}">
      <dsp:nvSpPr>
        <dsp:cNvPr id="0" name=""/>
        <dsp:cNvSpPr/>
      </dsp:nvSpPr>
      <dsp:spPr>
        <a:xfrm>
          <a:off x="3361595" y="1422703"/>
          <a:ext cx="1729060" cy="733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Jefe(a) de Comunicación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Interna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361595" y="1422703"/>
        <a:ext cx="1729060" cy="733188"/>
      </dsp:txXfrm>
    </dsp:sp>
    <dsp:sp modelId="{BD0A02EB-977B-47DE-9AA5-493692DCF9EA}">
      <dsp:nvSpPr>
        <dsp:cNvPr id="0" name=""/>
        <dsp:cNvSpPr/>
      </dsp:nvSpPr>
      <dsp:spPr>
        <a:xfrm>
          <a:off x="3359016" y="2414850"/>
          <a:ext cx="1729060" cy="707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3359016" y="2414850"/>
        <a:ext cx="1729060" cy="707803"/>
      </dsp:txXfrm>
    </dsp:sp>
    <dsp:sp modelId="{921B4FBA-2C11-4B93-AF95-916B36915A69}">
      <dsp:nvSpPr>
        <dsp:cNvPr id="0" name=""/>
        <dsp:cNvSpPr/>
      </dsp:nvSpPr>
      <dsp:spPr>
        <a:xfrm>
          <a:off x="3432161" y="3322109"/>
          <a:ext cx="1593686" cy="567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3432161" y="3322109"/>
        <a:ext cx="1593686" cy="56789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Área de Gestión Integral de Riesgo</a:t>
          </a: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017088" y="1444145"/>
          <a:ext cx="91440" cy="523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8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664164" y="0"/>
          <a:ext cx="2797288" cy="1444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Encargado(a) Jurídico(a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64164" y="0"/>
        <a:ext cx="2797288" cy="1444145"/>
      </dsp:txXfrm>
    </dsp:sp>
    <dsp:sp modelId="{A3AECE72-73C4-4711-8C68-6DF0A5B4D973}">
      <dsp:nvSpPr>
        <dsp:cNvPr id="0" name=""/>
        <dsp:cNvSpPr/>
      </dsp:nvSpPr>
      <dsp:spPr>
        <a:xfrm>
          <a:off x="999042" y="1968009"/>
          <a:ext cx="2127531" cy="1203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99042" y="1968009"/>
        <a:ext cx="2127531" cy="120345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57452" y="2832345"/>
          <a:ext cx="1357283" cy="652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23"/>
              </a:lnTo>
              <a:lnTo>
                <a:pt x="1357283" y="353423"/>
              </a:lnTo>
              <a:lnTo>
                <a:pt x="1357283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129153" y="2832345"/>
          <a:ext cx="1328298" cy="652972"/>
        </a:xfrm>
        <a:custGeom>
          <a:avLst/>
          <a:gdLst/>
          <a:ahLst/>
          <a:cxnLst/>
          <a:rect l="0" t="0" r="0" b="0"/>
          <a:pathLst>
            <a:path>
              <a:moveTo>
                <a:pt x="1328298" y="0"/>
              </a:moveTo>
              <a:lnTo>
                <a:pt x="1328298" y="353423"/>
              </a:lnTo>
              <a:lnTo>
                <a:pt x="0" y="353423"/>
              </a:lnTo>
              <a:lnTo>
                <a:pt x="0" y="6529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11732" y="1230060"/>
          <a:ext cx="91440" cy="5115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1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305445" y="33791"/>
          <a:ext cx="2304013" cy="1196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05445" y="33791"/>
        <a:ext cx="2304013" cy="1196268"/>
      </dsp:txXfrm>
    </dsp:sp>
    <dsp:sp modelId="{394F460E-1115-4261-BACC-6401565DD2C1}">
      <dsp:nvSpPr>
        <dsp:cNvPr id="0" name=""/>
        <dsp:cNvSpPr/>
      </dsp:nvSpPr>
      <dsp:spPr>
        <a:xfrm>
          <a:off x="1489881" y="1741631"/>
          <a:ext cx="1935140" cy="10907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89881" y="1741631"/>
        <a:ext cx="1935140" cy="1090713"/>
      </dsp:txXfrm>
    </dsp:sp>
    <dsp:sp modelId="{4D52F204-F63C-4BDC-965B-CE1874CCC3DB}">
      <dsp:nvSpPr>
        <dsp:cNvPr id="0" name=""/>
        <dsp:cNvSpPr/>
      </dsp:nvSpPr>
      <dsp:spPr>
        <a:xfrm>
          <a:off x="76611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76611" y="3485318"/>
        <a:ext cx="2105084" cy="1162647"/>
      </dsp:txXfrm>
    </dsp:sp>
    <dsp:sp modelId="{A0A85CC1-FFDD-469A-9720-F452E4CFD5BC}">
      <dsp:nvSpPr>
        <dsp:cNvPr id="0" name=""/>
        <dsp:cNvSpPr/>
      </dsp:nvSpPr>
      <dsp:spPr>
        <a:xfrm>
          <a:off x="2762193" y="3485318"/>
          <a:ext cx="2105084" cy="11626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</a:t>
          </a: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2193" y="3485318"/>
        <a:ext cx="2105084" cy="116264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Jefe(a)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F40A2-0DEA-4692-8E19-D4D04A8C6360}">
      <dsp:nvSpPr>
        <dsp:cNvPr id="0" name=""/>
        <dsp:cNvSpPr/>
      </dsp:nvSpPr>
      <dsp:spPr>
        <a:xfrm>
          <a:off x="2931446" y="1295239"/>
          <a:ext cx="482575" cy="1187430"/>
        </a:xfrm>
        <a:custGeom>
          <a:avLst/>
          <a:gdLst/>
          <a:ahLst/>
          <a:cxnLst/>
          <a:rect l="0" t="0" r="0" b="0"/>
          <a:pathLst>
            <a:path>
              <a:moveTo>
                <a:pt x="482575" y="0"/>
              </a:moveTo>
              <a:lnTo>
                <a:pt x="482575" y="1187430"/>
              </a:lnTo>
              <a:lnTo>
                <a:pt x="0" y="1187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414022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146"/>
              </a:lnTo>
              <a:lnTo>
                <a:pt x="2435303" y="2151146"/>
              </a:lnTo>
              <a:lnTo>
                <a:pt x="2435303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368302" y="1295239"/>
          <a:ext cx="91440" cy="23887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46"/>
              </a:lnTo>
              <a:lnTo>
                <a:pt x="49657" y="2151146"/>
              </a:lnTo>
              <a:lnTo>
                <a:pt x="49657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978718" y="1295239"/>
          <a:ext cx="2435303" cy="2388756"/>
        </a:xfrm>
        <a:custGeom>
          <a:avLst/>
          <a:gdLst/>
          <a:ahLst/>
          <a:cxnLst/>
          <a:rect l="0" t="0" r="0" b="0"/>
          <a:pathLst>
            <a:path>
              <a:moveTo>
                <a:pt x="2435303" y="0"/>
              </a:moveTo>
              <a:lnTo>
                <a:pt x="2435303" y="2151146"/>
              </a:lnTo>
              <a:lnTo>
                <a:pt x="0" y="2151146"/>
              </a:lnTo>
              <a:lnTo>
                <a:pt x="0" y="238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7266" y="5455"/>
          <a:ext cx="2613511" cy="1289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</a:t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Inteligencia</a:t>
          </a:r>
          <a:endParaRPr lang="es-MX" altLang="es-MX" sz="1200" kern="1200" dirty="0" smtClean="0">
            <a:cs typeface="Arial" charset="0"/>
          </a:endParaRPr>
        </a:p>
      </dsp:txBody>
      <dsp:txXfrm>
        <a:off x="2107266" y="5455"/>
        <a:ext cx="2613511" cy="1289783"/>
      </dsp:txXfrm>
    </dsp:sp>
    <dsp:sp modelId="{711BF629-A2D4-45B4-966C-6631D54F66C6}">
      <dsp:nvSpPr>
        <dsp:cNvPr id="0" name=""/>
        <dsp:cNvSpPr/>
      </dsp:nvSpPr>
      <dsp:spPr>
        <a:xfrm>
          <a:off x="1076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Equipamiento, Telecomunicaciones y Soporte Técnico</a:t>
          </a:r>
          <a:endParaRPr lang="es-ES" sz="1200" kern="1200" dirty="0"/>
        </a:p>
      </dsp:txBody>
      <dsp:txXfrm>
        <a:off x="1076" y="3683996"/>
        <a:ext cx="1955285" cy="1086128"/>
      </dsp:txXfrm>
    </dsp:sp>
    <dsp:sp modelId="{667B5EEE-6462-4853-B52D-0961787EF6E4}">
      <dsp:nvSpPr>
        <dsp:cNvPr id="0" name=""/>
        <dsp:cNvSpPr/>
      </dsp:nvSpPr>
      <dsp:spPr>
        <a:xfrm>
          <a:off x="2440317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Sistemas, Tecnología y Seguridad</a:t>
          </a:r>
          <a:endParaRPr lang="es-ES" sz="1200" kern="1200" dirty="0"/>
        </a:p>
      </dsp:txBody>
      <dsp:txXfrm>
        <a:off x="2440317" y="3683996"/>
        <a:ext cx="1955285" cy="1086128"/>
      </dsp:txXfrm>
    </dsp:sp>
    <dsp:sp modelId="{BD305F6E-DF1F-45FE-BD82-01ACEDE733A5}">
      <dsp:nvSpPr>
        <dsp:cNvPr id="0" name=""/>
        <dsp:cNvSpPr/>
      </dsp:nvSpPr>
      <dsp:spPr>
        <a:xfrm>
          <a:off x="4871683" y="3683996"/>
          <a:ext cx="1955285" cy="108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Análisis, Audio y Video</a:t>
          </a:r>
          <a:endParaRPr lang="es-MX" altLang="es-MX" sz="1200" kern="1200" dirty="0">
            <a:cs typeface="Arial" charset="0"/>
          </a:endParaRPr>
        </a:p>
      </dsp:txBody>
      <dsp:txXfrm>
        <a:off x="4871683" y="3683996"/>
        <a:ext cx="1955285" cy="1086128"/>
      </dsp:txXfrm>
    </dsp:sp>
    <dsp:sp modelId="{544634F1-02A5-4353-9687-889BA9B23983}">
      <dsp:nvSpPr>
        <dsp:cNvPr id="0" name=""/>
        <dsp:cNvSpPr/>
      </dsp:nvSpPr>
      <dsp:spPr>
        <a:xfrm>
          <a:off x="1030721" y="1956571"/>
          <a:ext cx="1900725" cy="1052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  <a:endParaRPr lang="es-ES" sz="1200" kern="1200" dirty="0"/>
        </a:p>
      </dsp:txBody>
      <dsp:txXfrm>
        <a:off x="1030721" y="1956571"/>
        <a:ext cx="1900725" cy="10521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2638" y="1150289"/>
          <a:ext cx="220801" cy="838662"/>
        </a:xfrm>
        <a:custGeom>
          <a:avLst/>
          <a:gdLst/>
          <a:ahLst/>
          <a:cxnLst/>
          <a:rect l="0" t="0" r="0" b="0"/>
          <a:pathLst>
            <a:path>
              <a:moveTo>
                <a:pt x="220801" y="0"/>
              </a:moveTo>
              <a:lnTo>
                <a:pt x="220801" y="838662"/>
              </a:lnTo>
              <a:lnTo>
                <a:pt x="0" y="838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439" y="1150289"/>
          <a:ext cx="2377089" cy="179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03"/>
              </a:lnTo>
              <a:lnTo>
                <a:pt x="2377089" y="1593203"/>
              </a:lnTo>
              <a:lnTo>
                <a:pt x="2377089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7719" y="1150289"/>
          <a:ext cx="91440" cy="1798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3203"/>
              </a:lnTo>
              <a:lnTo>
                <a:pt x="48005" y="1593203"/>
              </a:lnTo>
              <a:lnTo>
                <a:pt x="48005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23616" y="1150289"/>
          <a:ext cx="2369823" cy="1798299"/>
        </a:xfrm>
        <a:custGeom>
          <a:avLst/>
          <a:gdLst/>
          <a:ahLst/>
          <a:cxnLst/>
          <a:rect l="0" t="0" r="0" b="0"/>
          <a:pathLst>
            <a:path>
              <a:moveTo>
                <a:pt x="2369823" y="0"/>
              </a:moveTo>
              <a:lnTo>
                <a:pt x="2369823" y="1593203"/>
              </a:lnTo>
              <a:lnTo>
                <a:pt x="0" y="1593203"/>
              </a:lnTo>
              <a:lnTo>
                <a:pt x="0" y="1798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26548" y="0"/>
          <a:ext cx="2533783" cy="11502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 smtClean="0"/>
        </a:p>
      </dsp:txBody>
      <dsp:txXfrm>
        <a:off x="2326548" y="0"/>
        <a:ext cx="2533783" cy="1150289"/>
      </dsp:txXfrm>
    </dsp:sp>
    <dsp:sp modelId="{F6BBEC83-E208-4CDC-AF15-4EEBE065CBE1}">
      <dsp:nvSpPr>
        <dsp:cNvPr id="0" name=""/>
        <dsp:cNvSpPr/>
      </dsp:nvSpPr>
      <dsp:spPr>
        <a:xfrm>
          <a:off x="238556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Redes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38556" y="2948589"/>
        <a:ext cx="1970119" cy="1046354"/>
      </dsp:txXfrm>
    </dsp:sp>
    <dsp:sp modelId="{62F575BD-4ABE-4050-8344-31020A431BE9}">
      <dsp:nvSpPr>
        <dsp:cNvPr id="0" name=""/>
        <dsp:cNvSpPr/>
      </dsp:nvSpPr>
      <dsp:spPr>
        <a:xfrm>
          <a:off x="2610665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10665" y="2948589"/>
        <a:ext cx="1970119" cy="1046354"/>
      </dsp:txXfrm>
    </dsp:sp>
    <dsp:sp modelId="{72EF0FA2-707D-4E02-AE13-A46BA56EA465}">
      <dsp:nvSpPr>
        <dsp:cNvPr id="0" name=""/>
        <dsp:cNvSpPr/>
      </dsp:nvSpPr>
      <dsp:spPr>
        <a:xfrm>
          <a:off x="4985469" y="2948589"/>
          <a:ext cx="1970119" cy="10463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985469" y="2948589"/>
        <a:ext cx="1970119" cy="1046354"/>
      </dsp:txXfrm>
    </dsp:sp>
    <dsp:sp modelId="{358F4EC1-E925-4C5D-BB5A-4E26E095115D}">
      <dsp:nvSpPr>
        <dsp:cNvPr id="0" name=""/>
        <dsp:cNvSpPr/>
      </dsp:nvSpPr>
      <dsp:spPr>
        <a:xfrm>
          <a:off x="1827577" y="1584291"/>
          <a:ext cx="1545061" cy="809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27577" y="1584291"/>
        <a:ext cx="1545061" cy="809321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 smtClean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8836" y="2098980"/>
        <a:ext cx="1411315" cy="72658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9D0A-22B3-4645-9D7F-371C7FA4AC36}">
      <dsp:nvSpPr>
        <dsp:cNvPr id="0" name=""/>
        <dsp:cNvSpPr/>
      </dsp:nvSpPr>
      <dsp:spPr>
        <a:xfrm>
          <a:off x="6388621" y="4366309"/>
          <a:ext cx="91440" cy="204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D797-93CC-41AC-B6F1-3F13C82E0A9B}">
      <dsp:nvSpPr>
        <dsp:cNvPr id="0" name=""/>
        <dsp:cNvSpPr/>
      </dsp:nvSpPr>
      <dsp:spPr>
        <a:xfrm>
          <a:off x="6388621" y="3013703"/>
          <a:ext cx="91440" cy="274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4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58215" y="1540560"/>
          <a:ext cx="2676125" cy="56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010"/>
              </a:lnTo>
              <a:lnTo>
                <a:pt x="2676125" y="280010"/>
              </a:lnTo>
              <a:lnTo>
                <a:pt x="2676125" y="562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79A7-2A75-4D26-B1D1-6F74DE6AC26F}">
      <dsp:nvSpPr>
        <dsp:cNvPr id="0" name=""/>
        <dsp:cNvSpPr/>
      </dsp:nvSpPr>
      <dsp:spPr>
        <a:xfrm>
          <a:off x="3714434" y="4376652"/>
          <a:ext cx="91440" cy="282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14434" y="3010000"/>
          <a:ext cx="91440" cy="288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2495" y="1540560"/>
          <a:ext cx="91440" cy="559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06"/>
              </a:lnTo>
              <a:lnTo>
                <a:pt x="47659" y="276306"/>
              </a:lnTo>
              <a:lnTo>
                <a:pt x="47659" y="5591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12558" y="4377447"/>
          <a:ext cx="91440" cy="264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12558" y="3015091"/>
          <a:ext cx="91440" cy="2841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1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058278" y="1540560"/>
          <a:ext cx="2699936" cy="564223"/>
        </a:xfrm>
        <a:custGeom>
          <a:avLst/>
          <a:gdLst/>
          <a:ahLst/>
          <a:cxnLst/>
          <a:rect l="0" t="0" r="0" b="0"/>
          <a:pathLst>
            <a:path>
              <a:moveTo>
                <a:pt x="2699936" y="0"/>
              </a:moveTo>
              <a:lnTo>
                <a:pt x="2699936" y="281397"/>
              </a:lnTo>
              <a:lnTo>
                <a:pt x="0" y="281397"/>
              </a:lnTo>
              <a:lnTo>
                <a:pt x="0" y="564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4220" y="498335"/>
          <a:ext cx="2267990" cy="104222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Análisis, Audio y Video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4220" y="498335"/>
        <a:ext cx="2267990" cy="1042224"/>
      </dsp:txXfrm>
    </dsp:sp>
    <dsp:sp modelId="{499BD5B1-D141-4768-B228-8DEC84914B9D}">
      <dsp:nvSpPr>
        <dsp:cNvPr id="0" name=""/>
        <dsp:cNvSpPr/>
      </dsp:nvSpPr>
      <dsp:spPr>
        <a:xfrm>
          <a:off x="0" y="210478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</a:t>
          </a:r>
          <a:r>
            <a:rPr lang="es-MX" sz="1200" kern="1200" dirty="0" smtClean="0"/>
            <a:t>Monitoreo</a:t>
          </a:r>
          <a:endParaRPr lang="es-MX" sz="1200" kern="1200" dirty="0" smtClean="0"/>
        </a:p>
      </dsp:txBody>
      <dsp:txXfrm>
        <a:off x="0" y="2104783"/>
        <a:ext cx="2116557" cy="910307"/>
      </dsp:txXfrm>
    </dsp:sp>
    <dsp:sp modelId="{CC6FE982-1199-4707-A5AF-591E8AC5676A}">
      <dsp:nvSpPr>
        <dsp:cNvPr id="0" name=""/>
        <dsp:cNvSpPr/>
      </dsp:nvSpPr>
      <dsp:spPr>
        <a:xfrm>
          <a:off x="0" y="3299276"/>
          <a:ext cx="2116557" cy="10781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 smtClean="0"/>
        </a:p>
      </dsp:txBody>
      <dsp:txXfrm>
        <a:off x="0" y="3299276"/>
        <a:ext cx="2116557" cy="1078170"/>
      </dsp:txXfrm>
    </dsp:sp>
    <dsp:sp modelId="{E476C9FE-7113-4BA1-90E8-A96988E363EB}">
      <dsp:nvSpPr>
        <dsp:cNvPr id="0" name=""/>
        <dsp:cNvSpPr/>
      </dsp:nvSpPr>
      <dsp:spPr>
        <a:xfrm>
          <a:off x="0" y="4642306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0" y="4642306"/>
        <a:ext cx="2116557" cy="1073914"/>
      </dsp:txXfrm>
    </dsp:sp>
    <dsp:sp modelId="{94B27260-5CFB-4FCB-AE44-2F2498C5C0B4}">
      <dsp:nvSpPr>
        <dsp:cNvPr id="0" name=""/>
        <dsp:cNvSpPr/>
      </dsp:nvSpPr>
      <dsp:spPr>
        <a:xfrm>
          <a:off x="2701876" y="2099693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2099693"/>
        <a:ext cx="2116557" cy="910307"/>
      </dsp:txXfrm>
    </dsp:sp>
    <dsp:sp modelId="{52A3B2BA-AA78-4D96-8434-DBB354480C3E}">
      <dsp:nvSpPr>
        <dsp:cNvPr id="0" name=""/>
        <dsp:cNvSpPr/>
      </dsp:nvSpPr>
      <dsp:spPr>
        <a:xfrm>
          <a:off x="2701876" y="3298482"/>
          <a:ext cx="2116557" cy="1078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de </a:t>
          </a:r>
          <a:br>
            <a:rPr lang="es-MX" sz="1200" kern="1200" dirty="0" smtClean="0"/>
          </a:br>
          <a:r>
            <a:rPr lang="es-MX" sz="1200" kern="1200" dirty="0" smtClean="0"/>
            <a:t>Análisis de </a:t>
          </a:r>
          <a:r>
            <a:rPr lang="es-MX" sz="1200" kern="1200" dirty="0" smtClean="0"/>
            <a:t>Video</a:t>
          </a:r>
          <a:endParaRPr lang="es-MX" sz="1200" kern="1200" dirty="0" smtClean="0"/>
        </a:p>
      </dsp:txBody>
      <dsp:txXfrm>
        <a:off x="2701876" y="3298482"/>
        <a:ext cx="2116557" cy="1078170"/>
      </dsp:txXfrm>
    </dsp:sp>
    <dsp:sp modelId="{DDCADBC0-A3BA-43E6-A8AA-5087D350E59B}">
      <dsp:nvSpPr>
        <dsp:cNvPr id="0" name=""/>
        <dsp:cNvSpPr/>
      </dsp:nvSpPr>
      <dsp:spPr>
        <a:xfrm>
          <a:off x="2701876" y="4659303"/>
          <a:ext cx="2116557" cy="1011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2701876" y="4659303"/>
        <a:ext cx="2116557" cy="1011868"/>
      </dsp:txXfrm>
    </dsp:sp>
    <dsp:sp modelId="{5EE88082-2EA4-464A-8F21-9F070BA6E9CC}">
      <dsp:nvSpPr>
        <dsp:cNvPr id="0" name=""/>
        <dsp:cNvSpPr/>
      </dsp:nvSpPr>
      <dsp:spPr>
        <a:xfrm>
          <a:off x="5376062" y="2103396"/>
          <a:ext cx="2116557" cy="91030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 smtClean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 smtClean="0"/>
        </a:p>
      </dsp:txBody>
      <dsp:txXfrm>
        <a:off x="5376062" y="2103396"/>
        <a:ext cx="2116557" cy="910307"/>
      </dsp:txXfrm>
    </dsp:sp>
    <dsp:sp modelId="{1087945E-17F3-4140-BF02-2483942C491D}">
      <dsp:nvSpPr>
        <dsp:cNvPr id="0" name=""/>
        <dsp:cNvSpPr/>
      </dsp:nvSpPr>
      <dsp:spPr>
        <a:xfrm>
          <a:off x="5376062" y="3288138"/>
          <a:ext cx="2116557" cy="1078170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5376062" y="3288138"/>
        <a:ext cx="2116557" cy="1078170"/>
      </dsp:txXfrm>
    </dsp:sp>
    <dsp:sp modelId="{B46AD5AF-5524-49EA-9F53-8830E955296B}">
      <dsp:nvSpPr>
        <dsp:cNvPr id="0" name=""/>
        <dsp:cNvSpPr/>
      </dsp:nvSpPr>
      <dsp:spPr>
        <a:xfrm>
          <a:off x="5376062" y="4570563"/>
          <a:ext cx="2116557" cy="10739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5376062" y="4570563"/>
        <a:ext cx="2116557" cy="1073914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D7B0-AD4F-4F23-B4CA-ECAC9A9C0C70}">
      <dsp:nvSpPr>
        <dsp:cNvPr id="0" name=""/>
        <dsp:cNvSpPr/>
      </dsp:nvSpPr>
      <dsp:spPr>
        <a:xfrm>
          <a:off x="2586025" y="2015892"/>
          <a:ext cx="1399202" cy="83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690"/>
              </a:lnTo>
              <a:lnTo>
                <a:pt x="1399202" y="635690"/>
              </a:lnTo>
              <a:lnTo>
                <a:pt x="1399202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1196338" y="2015892"/>
          <a:ext cx="1389686" cy="833936"/>
        </a:xfrm>
        <a:custGeom>
          <a:avLst/>
          <a:gdLst/>
          <a:ahLst/>
          <a:cxnLst/>
          <a:rect l="0" t="0" r="0" b="0"/>
          <a:pathLst>
            <a:path>
              <a:moveTo>
                <a:pt x="1389686" y="0"/>
              </a:moveTo>
              <a:lnTo>
                <a:pt x="1389686" y="635690"/>
              </a:lnTo>
              <a:lnTo>
                <a:pt x="0" y="635690"/>
              </a:lnTo>
              <a:lnTo>
                <a:pt x="0" y="83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1182027" y="396815"/>
          <a:ext cx="2807995" cy="16190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1182027" y="396815"/>
        <a:ext cx="2807995" cy="1619076"/>
      </dsp:txXfrm>
    </dsp:sp>
    <dsp:sp modelId="{5F960542-94A4-4F9E-B75D-DBD5FCFB6474}">
      <dsp:nvSpPr>
        <dsp:cNvPr id="0" name=""/>
        <dsp:cNvSpPr/>
      </dsp:nvSpPr>
      <dsp:spPr>
        <a:xfrm>
          <a:off x="140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140" y="2849828"/>
        <a:ext cx="2392396" cy="1433819"/>
      </dsp:txXfrm>
    </dsp:sp>
    <dsp:sp modelId="{BE393EA6-436B-4E8E-98D3-7FC4A3B6FD72}">
      <dsp:nvSpPr>
        <dsp:cNvPr id="0" name=""/>
        <dsp:cNvSpPr/>
      </dsp:nvSpPr>
      <dsp:spPr>
        <a:xfrm>
          <a:off x="2789029" y="2849828"/>
          <a:ext cx="2392396" cy="1433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789029" y="2849828"/>
        <a:ext cx="2392396" cy="143381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240685</a:t>
          </a:r>
          <a:endParaRPr lang="es-MX" altLang="es-MX" sz="1200" b="0" i="0" u="none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 smtClean="0"/>
            <a:t>Área de 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</a:t>
          </a:r>
          <a:r>
            <a:rPr lang="es-MX" altLang="es-MX" sz="1200" b="0" i="0" u="none" kern="1200" dirty="0" smtClean="0"/>
            <a:t>Radio</a:t>
          </a: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</a:t>
          </a:r>
          <a:r>
            <a:rPr lang="es-MX" altLang="es-MX" sz="1200" b="0" i="0" u="none" kern="1200" dirty="0" smtClean="0"/>
            <a:t>Central</a:t>
          </a: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</a:t>
          </a:r>
          <a:r>
            <a:rPr lang="es-ES" altLang="es-MX" sz="1200" b="0" i="0" u="none" kern="1200" dirty="0" smtClean="0"/>
            <a:t>México</a:t>
          </a: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110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6342" y="3189586"/>
          <a:ext cx="91440" cy="42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634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441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441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361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361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2117992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17992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236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236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51309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6C55E-FC81-4E91-A489-9EC8E993875B}">
      <dsp:nvSpPr>
        <dsp:cNvPr id="0" name=""/>
        <dsp:cNvSpPr/>
      </dsp:nvSpPr>
      <dsp:spPr>
        <a:xfrm>
          <a:off x="4123641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151"/>
              </a:lnTo>
              <a:lnTo>
                <a:pt x="2173387" y="203151"/>
              </a:lnTo>
              <a:lnTo>
                <a:pt x="2173387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1904533" y="2488706"/>
          <a:ext cx="91440" cy="2710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0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1706F-6E90-4E49-9234-F2BD0CBBED9B}">
      <dsp:nvSpPr>
        <dsp:cNvPr id="0" name=""/>
        <dsp:cNvSpPr/>
      </dsp:nvSpPr>
      <dsp:spPr>
        <a:xfrm>
          <a:off x="1950253" y="1376998"/>
          <a:ext cx="2173387" cy="427782"/>
        </a:xfrm>
        <a:custGeom>
          <a:avLst/>
          <a:gdLst/>
          <a:ahLst/>
          <a:cxnLst/>
          <a:rect l="0" t="0" r="0" b="0"/>
          <a:pathLst>
            <a:path>
              <a:moveTo>
                <a:pt x="2173387" y="0"/>
              </a:moveTo>
              <a:lnTo>
                <a:pt x="2173387" y="203151"/>
              </a:lnTo>
              <a:lnTo>
                <a:pt x="0" y="203151"/>
              </a:lnTo>
              <a:lnTo>
                <a:pt x="0" y="427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51686" y="199730"/>
          <a:ext cx="3143910" cy="117726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Análisis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240687</a:t>
          </a:r>
          <a:endParaRPr lang="es-ES" sz="1200" kern="1200" dirty="0"/>
        </a:p>
      </dsp:txBody>
      <dsp:txXfrm>
        <a:off x="2551686" y="199730"/>
        <a:ext cx="3143910" cy="1177268"/>
      </dsp:txXfrm>
    </dsp:sp>
    <dsp:sp modelId="{A72CDAEB-77F3-4602-8D7C-ED4C7274390F}">
      <dsp:nvSpPr>
        <dsp:cNvPr id="0" name=""/>
        <dsp:cNvSpPr/>
      </dsp:nvSpPr>
      <dsp:spPr>
        <a:xfrm>
          <a:off x="273502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273502" y="1804781"/>
        <a:ext cx="3353501" cy="683925"/>
      </dsp:txXfrm>
    </dsp:sp>
    <dsp:sp modelId="{A59235C8-787C-4155-AEED-313AE3F5C81E}">
      <dsp:nvSpPr>
        <dsp:cNvPr id="0" name=""/>
        <dsp:cNvSpPr/>
      </dsp:nvSpPr>
      <dsp:spPr>
        <a:xfrm>
          <a:off x="1496" y="2759718"/>
          <a:ext cx="3897514" cy="26403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496" y="2759718"/>
        <a:ext cx="3897514" cy="2640373"/>
      </dsp:txXfrm>
    </dsp:sp>
    <dsp:sp modelId="{2E14FAB5-3778-4E3A-BD6A-455D8E7CCED0}">
      <dsp:nvSpPr>
        <dsp:cNvPr id="0" name=""/>
        <dsp:cNvSpPr/>
      </dsp:nvSpPr>
      <dsp:spPr>
        <a:xfrm>
          <a:off x="4620278" y="1804781"/>
          <a:ext cx="3353501" cy="68392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Supervisor(a) </a:t>
          </a:r>
          <a:r>
            <a:rPr lang="es-MX" sz="1200" kern="1200" dirty="0"/>
            <a:t>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620278" y="1804781"/>
        <a:ext cx="3353501" cy="683925"/>
      </dsp:txXfrm>
    </dsp:sp>
    <dsp:sp modelId="{248D610E-5572-4FC7-B989-4A9937C20A80}">
      <dsp:nvSpPr>
        <dsp:cNvPr id="0" name=""/>
        <dsp:cNvSpPr/>
      </dsp:nvSpPr>
      <dsp:spPr>
        <a:xfrm>
          <a:off x="4348272" y="2759718"/>
          <a:ext cx="3897514" cy="217830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</a:t>
          </a:r>
          <a:endParaRPr lang="es-MX" altLang="es-MX" sz="1200" kern="1200" dirty="0"/>
        </a:p>
      </dsp:txBody>
      <dsp:txXfrm>
        <a:off x="4348272" y="2759718"/>
        <a:ext cx="3897514" cy="217830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6A02A-7F22-4534-8F2A-9370BF14A3B5}">
      <dsp:nvSpPr>
        <dsp:cNvPr id="0" name=""/>
        <dsp:cNvSpPr/>
      </dsp:nvSpPr>
      <dsp:spPr>
        <a:xfrm>
          <a:off x="3261814" y="1500053"/>
          <a:ext cx="285904" cy="9021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113"/>
              </a:lnTo>
              <a:lnTo>
                <a:pt x="285904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67584" y="1500053"/>
          <a:ext cx="294229" cy="902113"/>
        </a:xfrm>
        <a:custGeom>
          <a:avLst/>
          <a:gdLst/>
          <a:ahLst/>
          <a:cxnLst/>
          <a:rect l="0" t="0" r="0" b="0"/>
          <a:pathLst>
            <a:path>
              <a:moveTo>
                <a:pt x="294229" y="0"/>
              </a:moveTo>
              <a:lnTo>
                <a:pt x="294229" y="902113"/>
              </a:lnTo>
              <a:lnTo>
                <a:pt x="0" y="9021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01E4-C180-4F81-AA5E-5C823B19EA8E}">
      <dsp:nvSpPr>
        <dsp:cNvPr id="0" name=""/>
        <dsp:cNvSpPr/>
      </dsp:nvSpPr>
      <dsp:spPr>
        <a:xfrm>
          <a:off x="3261814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698"/>
              </a:lnTo>
              <a:lnTo>
                <a:pt x="2307757" y="1915698"/>
              </a:lnTo>
              <a:lnTo>
                <a:pt x="2307757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16094" y="1500053"/>
          <a:ext cx="91440" cy="2115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500053"/>
          <a:ext cx="2307757" cy="21159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915698"/>
              </a:lnTo>
              <a:lnTo>
                <a:pt x="0" y="1915698"/>
              </a:lnTo>
              <a:lnTo>
                <a:pt x="0" y="2115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06810" y="361299"/>
          <a:ext cx="2310008" cy="113875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Academia, Formación y Especialización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2106810" y="361299"/>
        <a:ext cx="2310008" cy="1138754"/>
      </dsp:txXfrm>
    </dsp:sp>
    <dsp:sp modelId="{19FBE8A8-D4BA-45D1-97CD-FF1210CD856F}">
      <dsp:nvSpPr>
        <dsp:cNvPr id="0" name=""/>
        <dsp:cNvSpPr/>
      </dsp:nvSpPr>
      <dsp:spPr>
        <a:xfrm>
          <a:off x="437" y="3616012"/>
          <a:ext cx="1907237" cy="953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437" y="3616012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2308195" y="3616012"/>
          <a:ext cx="1907237" cy="953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Académico(a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308195" y="3616012"/>
        <a:ext cx="1907237" cy="953618"/>
      </dsp:txXfrm>
    </dsp:sp>
    <dsp:sp modelId="{CEB600CC-8CDF-4538-AD24-93CBED5B906A}">
      <dsp:nvSpPr>
        <dsp:cNvPr id="0" name=""/>
        <dsp:cNvSpPr/>
      </dsp:nvSpPr>
      <dsp:spPr>
        <a:xfrm>
          <a:off x="4615953" y="3616012"/>
          <a:ext cx="1907237" cy="953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4615953" y="3616012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419575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1419575" y="2006168"/>
        <a:ext cx="1548009" cy="791999"/>
      </dsp:txXfrm>
    </dsp:sp>
    <dsp:sp modelId="{B26AFC3F-3336-4179-BF7A-5D440015AAC3}">
      <dsp:nvSpPr>
        <dsp:cNvPr id="0" name=""/>
        <dsp:cNvSpPr/>
      </dsp:nvSpPr>
      <dsp:spPr>
        <a:xfrm>
          <a:off x="3547718" y="2006168"/>
          <a:ext cx="1548009" cy="791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</a:t>
          </a:r>
          <a:endParaRPr lang="es-MX" sz="1200" kern="1200" dirty="0" smtClean="0">
            <a:latin typeface="+mn-lt"/>
          </a:endParaRPr>
        </a:p>
      </dsp:txBody>
      <dsp:txXfrm>
        <a:off x="3547718" y="2006168"/>
        <a:ext cx="1548009" cy="79199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Auxiliar</a:t>
          </a:r>
          <a:endParaRPr lang="es-MX" altLang="es-MX" sz="1200" b="0" i="0" u="none" kern="1200" dirty="0" smtClean="0"/>
        </a:p>
      </dsp:txBody>
      <dsp:txXfrm>
        <a:off x="214824" y="2898028"/>
        <a:ext cx="1908003" cy="106087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2C03-B25B-4B85-91BE-95A4A9681C81}">
      <dsp:nvSpPr>
        <dsp:cNvPr id="0" name=""/>
        <dsp:cNvSpPr/>
      </dsp:nvSpPr>
      <dsp:spPr>
        <a:xfrm>
          <a:off x="2447806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35"/>
              </a:lnTo>
              <a:lnTo>
                <a:pt x="1407803" y="261035"/>
              </a:lnTo>
              <a:lnTo>
                <a:pt x="1407803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1040003" y="2776958"/>
          <a:ext cx="1407803" cy="522071"/>
        </a:xfrm>
        <a:custGeom>
          <a:avLst/>
          <a:gdLst/>
          <a:ahLst/>
          <a:cxnLst/>
          <a:rect l="0" t="0" r="0" b="0"/>
          <a:pathLst>
            <a:path>
              <a:moveTo>
                <a:pt x="1407803" y="0"/>
              </a:moveTo>
              <a:lnTo>
                <a:pt x="1407803" y="261035"/>
              </a:lnTo>
              <a:lnTo>
                <a:pt x="0" y="261035"/>
              </a:lnTo>
              <a:lnTo>
                <a:pt x="0" y="5220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402086" y="1244455"/>
          <a:ext cx="91440" cy="52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20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204779" y="1428"/>
          <a:ext cx="2486053" cy="1243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Académico(a)</a:t>
          </a:r>
          <a:endParaRPr lang="es-ES" sz="1200" kern="1200" dirty="0"/>
        </a:p>
      </dsp:txBody>
      <dsp:txXfrm>
        <a:off x="1204779" y="1428"/>
        <a:ext cx="2486053" cy="1243026"/>
      </dsp:txXfrm>
    </dsp:sp>
    <dsp:sp modelId="{D5FCB016-4A0D-48F0-BEDF-68F01E1B3261}">
      <dsp:nvSpPr>
        <dsp:cNvPr id="0" name=""/>
        <dsp:cNvSpPr/>
      </dsp:nvSpPr>
      <dsp:spPr>
        <a:xfrm>
          <a:off x="1421812" y="1766526"/>
          <a:ext cx="2051988" cy="1010431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1421812" y="1766526"/>
        <a:ext cx="2051988" cy="1010431"/>
      </dsp:txXfrm>
    </dsp:sp>
    <dsp:sp modelId="{19FBE8A8-D4BA-45D1-97CD-FF1210CD856F}">
      <dsp:nvSpPr>
        <dsp:cNvPr id="0" name=""/>
        <dsp:cNvSpPr/>
      </dsp:nvSpPr>
      <dsp:spPr>
        <a:xfrm>
          <a:off x="0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</a:t>
          </a:r>
          <a:r>
            <a:rPr lang="es-MX" altLang="es-MX" sz="1200" b="0" i="0" u="none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Instructor(a)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 smtClean="0"/>
        </a:p>
      </dsp:txBody>
      <dsp:txXfrm>
        <a:off x="0" y="3299029"/>
        <a:ext cx="2080006" cy="1147860"/>
      </dsp:txXfrm>
    </dsp:sp>
    <dsp:sp modelId="{5665A267-FAE5-4C14-87F5-A7C47436A339}">
      <dsp:nvSpPr>
        <dsp:cNvPr id="0" name=""/>
        <dsp:cNvSpPr/>
      </dsp:nvSpPr>
      <dsp:spPr>
        <a:xfrm>
          <a:off x="2815606" y="3299029"/>
          <a:ext cx="2080006" cy="1147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2815606" y="3299029"/>
        <a:ext cx="2080006" cy="114786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9840C-6363-4D90-9C8D-2F3330547122}">
      <dsp:nvSpPr>
        <dsp:cNvPr id="0" name=""/>
        <dsp:cNvSpPr/>
      </dsp:nvSpPr>
      <dsp:spPr>
        <a:xfrm>
          <a:off x="3728445" y="584160"/>
          <a:ext cx="91440" cy="3829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7677"/>
              </a:lnTo>
              <a:lnTo>
                <a:pt x="57435" y="77677"/>
              </a:lnTo>
              <a:lnTo>
                <a:pt x="57435" y="3829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79502" y="73746"/>
          <a:ext cx="1189324" cy="5104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MX" altLang="es-MX" sz="1200" kern="1200" dirty="0">
            <a:latin typeface="+mn-lt"/>
          </a:endParaRPr>
        </a:p>
      </dsp:txBody>
      <dsp:txXfrm>
        <a:off x="3179502" y="73746"/>
        <a:ext cx="1189324" cy="510414"/>
      </dsp:txXfrm>
    </dsp:sp>
    <dsp:sp modelId="{5665A267-FAE5-4C14-87F5-A7C47436A339}">
      <dsp:nvSpPr>
        <dsp:cNvPr id="0" name=""/>
        <dsp:cNvSpPr/>
      </dsp:nvSpPr>
      <dsp:spPr>
        <a:xfrm>
          <a:off x="561976" y="967084"/>
          <a:ext cx="6447807" cy="439705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/>
        </a:p>
      </dsp:txBody>
      <dsp:txXfrm>
        <a:off x="561976" y="967084"/>
        <a:ext cx="6447807" cy="439705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96031-2874-4802-9332-88FB304950CE}">
      <dsp:nvSpPr>
        <dsp:cNvPr id="0" name=""/>
        <dsp:cNvSpPr/>
      </dsp:nvSpPr>
      <dsp:spPr>
        <a:xfrm>
          <a:off x="4308589" y="2041876"/>
          <a:ext cx="3673201" cy="417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318"/>
              </a:lnTo>
              <a:lnTo>
                <a:pt x="3673201" y="340318"/>
              </a:lnTo>
              <a:lnTo>
                <a:pt x="3673201" y="417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2041876"/>
          <a:ext cx="2255322" cy="418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09"/>
              </a:lnTo>
              <a:lnTo>
                <a:pt x="2255322" y="341109"/>
              </a:lnTo>
              <a:lnTo>
                <a:pt x="2255322" y="4180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2041876"/>
          <a:ext cx="845968" cy="417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076"/>
              </a:lnTo>
              <a:lnTo>
                <a:pt x="845968" y="341076"/>
              </a:lnTo>
              <a:lnTo>
                <a:pt x="845968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740942" y="2041876"/>
          <a:ext cx="567647" cy="417976"/>
        </a:xfrm>
        <a:custGeom>
          <a:avLst/>
          <a:gdLst/>
          <a:ahLst/>
          <a:cxnLst/>
          <a:rect l="0" t="0" r="0" b="0"/>
          <a:pathLst>
            <a:path>
              <a:moveTo>
                <a:pt x="567647" y="0"/>
              </a:moveTo>
              <a:lnTo>
                <a:pt x="567647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2257746" y="2041876"/>
          <a:ext cx="2050843" cy="417976"/>
        </a:xfrm>
        <a:custGeom>
          <a:avLst/>
          <a:gdLst/>
          <a:ahLst/>
          <a:cxnLst/>
          <a:rect l="0" t="0" r="0" b="0"/>
          <a:pathLst>
            <a:path>
              <a:moveTo>
                <a:pt x="2050843" y="0"/>
              </a:moveTo>
              <a:lnTo>
                <a:pt x="2050843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704969" y="2041876"/>
          <a:ext cx="3603620" cy="417976"/>
        </a:xfrm>
        <a:custGeom>
          <a:avLst/>
          <a:gdLst/>
          <a:ahLst/>
          <a:cxnLst/>
          <a:rect l="0" t="0" r="0" b="0"/>
          <a:pathLst>
            <a:path>
              <a:moveTo>
                <a:pt x="3603620" y="0"/>
              </a:moveTo>
              <a:lnTo>
                <a:pt x="3603620" y="341076"/>
              </a:lnTo>
              <a:lnTo>
                <a:pt x="0" y="341076"/>
              </a:lnTo>
              <a:lnTo>
                <a:pt x="0" y="417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093703" y="953457"/>
          <a:ext cx="2429773" cy="10884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Administrativo(a)</a:t>
          </a:r>
          <a:endParaRPr lang="es-MX" altLang="es-MX" sz="1200" kern="1200" dirty="0">
            <a:latin typeface="+mn-lt"/>
          </a:endParaRPr>
        </a:p>
      </dsp:txBody>
      <dsp:txXfrm>
        <a:off x="3093703" y="953457"/>
        <a:ext cx="2429773" cy="1088418"/>
      </dsp:txXfrm>
    </dsp:sp>
    <dsp:sp modelId="{CA22AC9C-FB9D-4189-A739-12E3BC5D1215}">
      <dsp:nvSpPr>
        <dsp:cNvPr id="0" name=""/>
        <dsp:cNvSpPr/>
      </dsp:nvSpPr>
      <dsp:spPr>
        <a:xfrm>
          <a:off x="5481" y="2459852"/>
          <a:ext cx="1398975" cy="1004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Profesional Especialista</a:t>
          </a:r>
          <a:endParaRPr lang="es-MX" sz="1200" kern="1200" dirty="0" smtClean="0">
            <a:latin typeface="+mn-lt"/>
          </a:endParaRPr>
        </a:p>
      </dsp:txBody>
      <dsp:txXfrm>
        <a:off x="5481" y="2459852"/>
        <a:ext cx="1398975" cy="1004691"/>
      </dsp:txXfrm>
    </dsp:sp>
    <dsp:sp modelId="{3E6DBC6E-09F9-4CFB-86BE-503A1E973AF4}">
      <dsp:nvSpPr>
        <dsp:cNvPr id="0" name=""/>
        <dsp:cNvSpPr/>
      </dsp:nvSpPr>
      <dsp:spPr>
        <a:xfrm>
          <a:off x="1558258" y="2459852"/>
          <a:ext cx="1398975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58258" y="2459852"/>
        <a:ext cx="1398975" cy="837242"/>
      </dsp:txXfrm>
    </dsp:sp>
    <dsp:sp modelId="{CDD94E9D-041E-415C-A663-EE63F464AC03}">
      <dsp:nvSpPr>
        <dsp:cNvPr id="0" name=""/>
        <dsp:cNvSpPr/>
      </dsp:nvSpPr>
      <dsp:spPr>
        <a:xfrm>
          <a:off x="3111035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Cocineros(as</a:t>
          </a:r>
          <a:r>
            <a:rPr lang="es-MX" sz="1200" b="0" i="0" u="none" kern="1200" dirty="0" smtClean="0"/>
            <a:t>)</a:t>
          </a:r>
          <a:endParaRPr lang="es-MX" sz="1200" b="0" i="0" u="none" kern="1200" dirty="0" smtClean="0"/>
        </a:p>
      </dsp:txBody>
      <dsp:txXfrm>
        <a:off x="3111035" y="2459852"/>
        <a:ext cx="1259814" cy="837242"/>
      </dsp:txXfrm>
    </dsp:sp>
    <dsp:sp modelId="{0EE3BB96-C234-424F-8EB5-06B4FD1535AF}">
      <dsp:nvSpPr>
        <dsp:cNvPr id="0" name=""/>
        <dsp:cNvSpPr/>
      </dsp:nvSpPr>
      <dsp:spPr>
        <a:xfrm>
          <a:off x="4524651" y="2459852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 smtClean="0"/>
        </a:p>
      </dsp:txBody>
      <dsp:txXfrm>
        <a:off x="4524651" y="2459852"/>
        <a:ext cx="1259814" cy="837242"/>
      </dsp:txXfrm>
    </dsp:sp>
    <dsp:sp modelId="{A3D54F7D-A2C0-4FDB-AB4C-71F01654996D}">
      <dsp:nvSpPr>
        <dsp:cNvPr id="0" name=""/>
        <dsp:cNvSpPr/>
      </dsp:nvSpPr>
      <dsp:spPr>
        <a:xfrm>
          <a:off x="5934005" y="2459885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934005" y="2459885"/>
        <a:ext cx="1259814" cy="837242"/>
      </dsp:txXfrm>
    </dsp:sp>
    <dsp:sp modelId="{1D3AA663-2735-49AF-A73E-97523BCD6A97}">
      <dsp:nvSpPr>
        <dsp:cNvPr id="0" name=""/>
        <dsp:cNvSpPr/>
      </dsp:nvSpPr>
      <dsp:spPr>
        <a:xfrm>
          <a:off x="7351883" y="2459094"/>
          <a:ext cx="1259814" cy="837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Intendente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>
              <a:latin typeface="+mn-lt"/>
            </a:rPr>
            <a:t>Técnico(a)</a:t>
          </a:r>
        </a:p>
      </dsp:txBody>
      <dsp:txXfrm>
        <a:off x="7351883" y="2459094"/>
        <a:ext cx="1259814" cy="83724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4080660" y="1250423"/>
          <a:ext cx="342100" cy="967924"/>
        </a:xfrm>
        <a:custGeom>
          <a:avLst/>
          <a:gdLst/>
          <a:ahLst/>
          <a:cxnLst/>
          <a:rect l="0" t="0" r="0" b="0"/>
          <a:pathLst>
            <a:path>
              <a:moveTo>
                <a:pt x="342100" y="0"/>
              </a:moveTo>
              <a:lnTo>
                <a:pt x="342100" y="967924"/>
              </a:lnTo>
              <a:lnTo>
                <a:pt x="0" y="967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B43B9-0A60-4B8F-8653-48C1F0862695}">
      <dsp:nvSpPr>
        <dsp:cNvPr id="0" name=""/>
        <dsp:cNvSpPr/>
      </dsp:nvSpPr>
      <dsp:spPr>
        <a:xfrm>
          <a:off x="4422761" y="1250423"/>
          <a:ext cx="2902206" cy="2798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4838"/>
              </a:lnTo>
              <a:lnTo>
                <a:pt x="2902206" y="2764838"/>
              </a:lnTo>
              <a:lnTo>
                <a:pt x="2902206" y="27983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72754" y="1250423"/>
          <a:ext cx="91440" cy="1703651"/>
        </a:xfrm>
        <a:custGeom>
          <a:avLst/>
          <a:gdLst/>
          <a:ahLst/>
          <a:cxnLst/>
          <a:rect l="0" t="0" r="0" b="0"/>
          <a:pathLst>
            <a:path>
              <a:moveTo>
                <a:pt x="50006" y="0"/>
              </a:moveTo>
              <a:lnTo>
                <a:pt x="50006" y="1670124"/>
              </a:lnTo>
              <a:lnTo>
                <a:pt x="45720" y="1670124"/>
              </a:lnTo>
              <a:lnTo>
                <a:pt x="45720" y="1703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85C8C-321C-4866-9E4B-4B7F94595D61}">
      <dsp:nvSpPr>
        <dsp:cNvPr id="0" name=""/>
        <dsp:cNvSpPr/>
      </dsp:nvSpPr>
      <dsp:spPr>
        <a:xfrm>
          <a:off x="4422761" y="1250423"/>
          <a:ext cx="1778411" cy="2801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158"/>
              </a:lnTo>
              <a:lnTo>
                <a:pt x="1778411" y="2768158"/>
              </a:lnTo>
              <a:lnTo>
                <a:pt x="1778411" y="2801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422761" y="1250423"/>
          <a:ext cx="723794" cy="2795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541"/>
              </a:lnTo>
              <a:lnTo>
                <a:pt x="723794" y="2761541"/>
              </a:lnTo>
              <a:lnTo>
                <a:pt x="723794" y="2795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DBF5B-7F65-47E1-9800-A39A927065C8}">
      <dsp:nvSpPr>
        <dsp:cNvPr id="0" name=""/>
        <dsp:cNvSpPr/>
      </dsp:nvSpPr>
      <dsp:spPr>
        <a:xfrm>
          <a:off x="4092430" y="1250423"/>
          <a:ext cx="330330" cy="2795068"/>
        </a:xfrm>
        <a:custGeom>
          <a:avLst/>
          <a:gdLst/>
          <a:ahLst/>
          <a:cxnLst/>
          <a:rect l="0" t="0" r="0" b="0"/>
          <a:pathLst>
            <a:path>
              <a:moveTo>
                <a:pt x="330330" y="0"/>
              </a:moveTo>
              <a:lnTo>
                <a:pt x="330330" y="2761541"/>
              </a:lnTo>
              <a:lnTo>
                <a:pt x="0" y="2761541"/>
              </a:lnTo>
              <a:lnTo>
                <a:pt x="0" y="2795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3038304" y="1250423"/>
          <a:ext cx="1384456" cy="2795068"/>
        </a:xfrm>
        <a:custGeom>
          <a:avLst/>
          <a:gdLst/>
          <a:ahLst/>
          <a:cxnLst/>
          <a:rect l="0" t="0" r="0" b="0"/>
          <a:pathLst>
            <a:path>
              <a:moveTo>
                <a:pt x="1384456" y="0"/>
              </a:moveTo>
              <a:lnTo>
                <a:pt x="1384456" y="2761541"/>
              </a:lnTo>
              <a:lnTo>
                <a:pt x="0" y="2761541"/>
              </a:lnTo>
              <a:lnTo>
                <a:pt x="0" y="2795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1984671" y="1250423"/>
          <a:ext cx="2438089" cy="2801685"/>
        </a:xfrm>
        <a:custGeom>
          <a:avLst/>
          <a:gdLst/>
          <a:ahLst/>
          <a:cxnLst/>
          <a:rect l="0" t="0" r="0" b="0"/>
          <a:pathLst>
            <a:path>
              <a:moveTo>
                <a:pt x="2438089" y="0"/>
              </a:moveTo>
              <a:lnTo>
                <a:pt x="2438089" y="2768158"/>
              </a:lnTo>
              <a:lnTo>
                <a:pt x="0" y="2768158"/>
              </a:lnTo>
              <a:lnTo>
                <a:pt x="0" y="2801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30054" y="1250423"/>
          <a:ext cx="3492706" cy="2795068"/>
        </a:xfrm>
        <a:custGeom>
          <a:avLst/>
          <a:gdLst/>
          <a:ahLst/>
          <a:cxnLst/>
          <a:rect l="0" t="0" r="0" b="0"/>
          <a:pathLst>
            <a:path>
              <a:moveTo>
                <a:pt x="3492706" y="0"/>
              </a:moveTo>
              <a:lnTo>
                <a:pt x="3492706" y="2761541"/>
              </a:lnTo>
              <a:lnTo>
                <a:pt x="0" y="2761541"/>
              </a:lnTo>
              <a:lnTo>
                <a:pt x="0" y="2795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704021" y="426520"/>
          <a:ext cx="1437479" cy="8239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704021" y="426520"/>
        <a:ext cx="1437479" cy="823903"/>
      </dsp:txXfrm>
    </dsp:sp>
    <dsp:sp modelId="{5F960542-94A4-4F9E-B75D-DBD5FCFB6474}">
      <dsp:nvSpPr>
        <dsp:cNvPr id="0" name=""/>
        <dsp:cNvSpPr/>
      </dsp:nvSpPr>
      <dsp:spPr>
        <a:xfrm>
          <a:off x="436518" y="4045492"/>
          <a:ext cx="987071" cy="8391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436518" y="4045492"/>
        <a:ext cx="987071" cy="839163"/>
      </dsp:txXfrm>
    </dsp:sp>
    <dsp:sp modelId="{BE393EA6-436B-4E8E-98D3-7FC4A3B6FD72}">
      <dsp:nvSpPr>
        <dsp:cNvPr id="0" name=""/>
        <dsp:cNvSpPr/>
      </dsp:nvSpPr>
      <dsp:spPr>
        <a:xfrm>
          <a:off x="1491135" y="4052109"/>
          <a:ext cx="987071" cy="8391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491135" y="4052109"/>
        <a:ext cx="987071" cy="839163"/>
      </dsp:txXfrm>
    </dsp:sp>
    <dsp:sp modelId="{ACF15B23-6C27-4EE0-887C-952A3E569CD0}">
      <dsp:nvSpPr>
        <dsp:cNvPr id="0" name=""/>
        <dsp:cNvSpPr/>
      </dsp:nvSpPr>
      <dsp:spPr>
        <a:xfrm>
          <a:off x="2544769" y="4045492"/>
          <a:ext cx="987071" cy="8391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2544769" y="4045492"/>
        <a:ext cx="987071" cy="839163"/>
      </dsp:txXfrm>
    </dsp:sp>
    <dsp:sp modelId="{AF43A38E-5624-4E17-8D78-47D09399A62E}">
      <dsp:nvSpPr>
        <dsp:cNvPr id="0" name=""/>
        <dsp:cNvSpPr/>
      </dsp:nvSpPr>
      <dsp:spPr>
        <a:xfrm>
          <a:off x="3598894" y="4045492"/>
          <a:ext cx="987071" cy="8391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000" kern="1200" dirty="0">
              <a:latin typeface="+mn-lt"/>
            </a:rPr>
            <a:t>Coordinador(a) Administrativo(a)</a:t>
          </a:r>
        </a:p>
      </dsp:txBody>
      <dsp:txXfrm>
        <a:off x="3598894" y="4045492"/>
        <a:ext cx="987071" cy="839163"/>
      </dsp:txXfrm>
    </dsp:sp>
    <dsp:sp modelId="{BABEB0FF-8874-424F-91E2-2AD3F35E73FA}">
      <dsp:nvSpPr>
        <dsp:cNvPr id="0" name=""/>
        <dsp:cNvSpPr/>
      </dsp:nvSpPr>
      <dsp:spPr>
        <a:xfrm>
          <a:off x="4653019" y="4045492"/>
          <a:ext cx="987071" cy="8391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4653019" y="4045492"/>
        <a:ext cx="987071" cy="839163"/>
      </dsp:txXfrm>
    </dsp:sp>
    <dsp:sp modelId="{B8A4581B-4C41-4101-B475-C789AD4E77D0}">
      <dsp:nvSpPr>
        <dsp:cNvPr id="0" name=""/>
        <dsp:cNvSpPr/>
      </dsp:nvSpPr>
      <dsp:spPr>
        <a:xfrm>
          <a:off x="5707636" y="4052109"/>
          <a:ext cx="987071" cy="8391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Policial</a:t>
          </a:r>
          <a:endParaRPr lang="es-ES" sz="1200" kern="1200" dirty="0">
            <a:latin typeface="+mn-lt"/>
          </a:endParaRPr>
        </a:p>
      </dsp:txBody>
      <dsp:txXfrm>
        <a:off x="5707636" y="4052109"/>
        <a:ext cx="987071" cy="839163"/>
      </dsp:txXfrm>
    </dsp:sp>
    <dsp:sp modelId="{0E2A8323-54DB-4CD9-A99C-2E3236B7963C}">
      <dsp:nvSpPr>
        <dsp:cNvPr id="0" name=""/>
        <dsp:cNvSpPr/>
      </dsp:nvSpPr>
      <dsp:spPr>
        <a:xfrm>
          <a:off x="3695888" y="2954075"/>
          <a:ext cx="1445171" cy="8391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Coordinador(a) General de la Dirección </a:t>
          </a:r>
          <a:r>
            <a:rPr lang="es-MX" altLang="es-MX" sz="1200" kern="1200" dirty="0" smtClean="0">
              <a:latin typeface="+mn-lt"/>
            </a:rPr>
            <a:t>Administrativa y Enlace Municipal</a:t>
          </a:r>
          <a:endParaRPr lang="es-ES" sz="1200" kern="1200" dirty="0">
            <a:latin typeface="+mn-lt"/>
          </a:endParaRPr>
        </a:p>
      </dsp:txBody>
      <dsp:txXfrm>
        <a:off x="3695888" y="2954075"/>
        <a:ext cx="1445171" cy="839163"/>
      </dsp:txXfrm>
    </dsp:sp>
    <dsp:sp modelId="{8B13C8D0-D8F2-4A31-AF77-AE62377E6DBF}">
      <dsp:nvSpPr>
        <dsp:cNvPr id="0" name=""/>
        <dsp:cNvSpPr/>
      </dsp:nvSpPr>
      <dsp:spPr>
        <a:xfrm>
          <a:off x="6823910" y="4048788"/>
          <a:ext cx="1002114" cy="80695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Coordinador(a) Operativo(a)</a:t>
          </a:r>
          <a:endParaRPr lang="es-ES" sz="1200" kern="1200" dirty="0">
            <a:latin typeface="+mn-lt"/>
          </a:endParaRPr>
        </a:p>
      </dsp:txBody>
      <dsp:txXfrm>
        <a:off x="6823910" y="4048788"/>
        <a:ext cx="1002114" cy="806950"/>
      </dsp:txXfrm>
    </dsp:sp>
    <dsp:sp modelId="{F7FA60C7-93BC-413C-832D-B1E55749BFDE}">
      <dsp:nvSpPr>
        <dsp:cNvPr id="0" name=""/>
        <dsp:cNvSpPr/>
      </dsp:nvSpPr>
      <dsp:spPr>
        <a:xfrm>
          <a:off x="2101280" y="1621186"/>
          <a:ext cx="1979380" cy="1194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 Administrativos(as)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Auxiliares</a:t>
          </a:r>
          <a:endParaRPr lang="es-MX" sz="1200" kern="1200" dirty="0">
            <a:latin typeface="+mn-lt"/>
          </a:endParaRPr>
        </a:p>
      </dsp:txBody>
      <dsp:txXfrm>
        <a:off x="2101280" y="1621186"/>
        <a:ext cx="1979380" cy="119432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General de la Dirección Administrativa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ES" sz="1200" b="1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 smtClean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2830570" y="2180359"/>
          <a:ext cx="239700" cy="639795"/>
        </a:xfrm>
        <a:custGeom>
          <a:avLst/>
          <a:gdLst/>
          <a:ahLst/>
          <a:cxnLst/>
          <a:rect l="0" t="0" r="0" b="0"/>
          <a:pathLst>
            <a:path>
              <a:moveTo>
                <a:pt x="239700" y="0"/>
              </a:moveTo>
              <a:lnTo>
                <a:pt x="239700" y="639795"/>
              </a:lnTo>
              <a:lnTo>
                <a:pt x="0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Encargado(a)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Nóminas</a:t>
          </a:r>
          <a:endParaRPr lang="es-MX" altLang="es-MX" sz="1200" kern="1200" dirty="0" smtClean="0">
            <a:latin typeface="+mn-lt"/>
          </a:endParaRP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Analistas</a:t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</a:t>
          </a:r>
          <a:r>
            <a:rPr lang="es-MX" sz="1200" kern="1200" dirty="0">
              <a:latin typeface="+mn-lt"/>
            </a:rPr>
            <a:t>as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>
            <a:latin typeface="+mn-lt"/>
          </a:endParaRP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9D88C176-9EC7-4D08-B7B6-247C4EFB03AD}">
      <dsp:nvSpPr>
        <dsp:cNvPr id="0" name=""/>
        <dsp:cNvSpPr/>
      </dsp:nvSpPr>
      <dsp:spPr>
        <a:xfrm>
          <a:off x="1231353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br>
            <a:rPr lang="es-MX" sz="1200" kern="1200" dirty="0">
              <a:latin typeface="+mn-lt"/>
            </a:rPr>
          </a:br>
          <a:r>
            <a:rPr lang="es-MX" sz="1200" kern="1200" dirty="0">
              <a:latin typeface="+mn-lt"/>
            </a:rPr>
            <a:t>Administrativo(a</a:t>
          </a:r>
          <a:r>
            <a:rPr lang="es-MX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231353" y="2420350"/>
        <a:ext cx="1599217" cy="79960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Registros, Porte de Arma y </a:t>
          </a:r>
          <a:r>
            <a:rPr lang="es-MX" altLang="es-MX" sz="1200" kern="1200" dirty="0" smtClean="0">
              <a:latin typeface="+mn-lt"/>
            </a:rPr>
            <a:t>CUP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Supervisor(a)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Instructor(a)</a:t>
          </a:r>
        </a:p>
      </dsp:txBody>
      <dsp:txXfrm>
        <a:off x="4533340" y="3149198"/>
        <a:ext cx="1871997" cy="893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BE0DB-BB91-4D9E-9C97-76B345430D67}">
      <dsp:nvSpPr>
        <dsp:cNvPr id="0" name=""/>
        <dsp:cNvSpPr/>
      </dsp:nvSpPr>
      <dsp:spPr>
        <a:xfrm>
          <a:off x="3311416" y="4228378"/>
          <a:ext cx="91440" cy="337819"/>
        </a:xfrm>
        <a:custGeom>
          <a:avLst/>
          <a:gdLst/>
          <a:ahLst/>
          <a:cxnLst/>
          <a:rect l="0" t="0" r="0" b="0"/>
          <a:pathLst>
            <a:path>
              <a:moveTo>
                <a:pt x="47797" y="0"/>
              </a:moveTo>
              <a:lnTo>
                <a:pt x="47797" y="130095"/>
              </a:lnTo>
              <a:lnTo>
                <a:pt x="45720" y="130095"/>
              </a:lnTo>
              <a:lnTo>
                <a:pt x="45720" y="337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9DECF-31A6-4812-809B-1480BF047601}">
      <dsp:nvSpPr>
        <dsp:cNvPr id="0" name=""/>
        <dsp:cNvSpPr/>
      </dsp:nvSpPr>
      <dsp:spPr>
        <a:xfrm>
          <a:off x="3313493" y="2854060"/>
          <a:ext cx="91440" cy="385151"/>
        </a:xfrm>
        <a:custGeom>
          <a:avLst/>
          <a:gdLst/>
          <a:ahLst/>
          <a:cxnLst/>
          <a:rect l="0" t="0" r="0" b="0"/>
          <a:pathLst>
            <a:path>
              <a:moveTo>
                <a:pt x="45726" y="0"/>
              </a:moveTo>
              <a:lnTo>
                <a:pt x="45726" y="177426"/>
              </a:lnTo>
              <a:lnTo>
                <a:pt x="45720" y="177426"/>
              </a:lnTo>
              <a:lnTo>
                <a:pt x="45720" y="38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D9DA5-A573-4D3F-98CF-48E18E68FFF9}">
      <dsp:nvSpPr>
        <dsp:cNvPr id="0" name=""/>
        <dsp:cNvSpPr/>
      </dsp:nvSpPr>
      <dsp:spPr>
        <a:xfrm>
          <a:off x="2166853" y="1449415"/>
          <a:ext cx="1192366" cy="41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54"/>
              </a:lnTo>
              <a:lnTo>
                <a:pt x="1192366" y="207754"/>
              </a:lnTo>
              <a:lnTo>
                <a:pt x="1192366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CC7ED-F7CB-4A85-9A91-F014666D38C5}">
      <dsp:nvSpPr>
        <dsp:cNvPr id="0" name=""/>
        <dsp:cNvSpPr/>
      </dsp:nvSpPr>
      <dsp:spPr>
        <a:xfrm>
          <a:off x="936231" y="4239061"/>
          <a:ext cx="91440" cy="327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BE47B-CBF0-4A50-9B0C-CB916FB3ACAD}">
      <dsp:nvSpPr>
        <dsp:cNvPr id="0" name=""/>
        <dsp:cNvSpPr/>
      </dsp:nvSpPr>
      <dsp:spPr>
        <a:xfrm>
          <a:off x="934147" y="2854060"/>
          <a:ext cx="91440" cy="3958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109"/>
              </a:lnTo>
              <a:lnTo>
                <a:pt x="47803" y="188109"/>
              </a:lnTo>
              <a:lnTo>
                <a:pt x="47803" y="3958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97748-9B1F-4E75-B0E6-CBD58F9D6967}">
      <dsp:nvSpPr>
        <dsp:cNvPr id="0" name=""/>
        <dsp:cNvSpPr/>
      </dsp:nvSpPr>
      <dsp:spPr>
        <a:xfrm>
          <a:off x="979867" y="1449415"/>
          <a:ext cx="1186985" cy="415479"/>
        </a:xfrm>
        <a:custGeom>
          <a:avLst/>
          <a:gdLst/>
          <a:ahLst/>
          <a:cxnLst/>
          <a:rect l="0" t="0" r="0" b="0"/>
          <a:pathLst>
            <a:path>
              <a:moveTo>
                <a:pt x="1186985" y="0"/>
              </a:moveTo>
              <a:lnTo>
                <a:pt x="1186985" y="207754"/>
              </a:lnTo>
              <a:lnTo>
                <a:pt x="0" y="207754"/>
              </a:lnTo>
              <a:lnTo>
                <a:pt x="0" y="4154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41232" y="332232"/>
          <a:ext cx="2251242" cy="11171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>
              <a:latin typeface="+mn-lt"/>
            </a:rPr>
            <a:t>Comisario(a) en </a:t>
          </a:r>
          <a:r>
            <a:rPr lang="es-ES" altLang="es-MX" sz="1200" kern="1200" dirty="0" smtClean="0">
              <a:latin typeface="+mn-lt"/>
            </a:rPr>
            <a:t>Jefe</a:t>
          </a:r>
          <a:endParaRPr lang="es-ES" altLang="es-MX" sz="1200" kern="1200" dirty="0">
            <a:latin typeface="+mn-lt"/>
          </a:endParaRPr>
        </a:p>
      </dsp:txBody>
      <dsp:txXfrm>
        <a:off x="1041232" y="332232"/>
        <a:ext cx="2251242" cy="1117183"/>
      </dsp:txXfrm>
    </dsp:sp>
    <dsp:sp modelId="{D200FB0C-6202-47DF-8915-85ABCE4008A7}">
      <dsp:nvSpPr>
        <dsp:cNvPr id="0" name=""/>
        <dsp:cNvSpPr/>
      </dsp:nvSpPr>
      <dsp:spPr>
        <a:xfrm>
          <a:off x="0" y="1864895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Coordinador(a) de </a:t>
          </a:r>
          <a:br>
            <a:rPr lang="es-MX" sz="1200" kern="1200" dirty="0"/>
          </a:br>
          <a:r>
            <a:rPr lang="es-MX" sz="1200" kern="1200" dirty="0"/>
            <a:t>Políticas de </a:t>
          </a:r>
          <a:r>
            <a:rPr lang="es-MX" sz="1200" kern="1200" dirty="0" smtClean="0"/>
            <a:t>Seguridad</a:t>
          </a:r>
          <a:endParaRPr lang="es-MX" sz="1200" kern="1200" dirty="0"/>
        </a:p>
      </dsp:txBody>
      <dsp:txXfrm>
        <a:off x="0" y="1864895"/>
        <a:ext cx="1959735" cy="989165"/>
      </dsp:txXfrm>
    </dsp:sp>
    <dsp:sp modelId="{36B1AE22-9E39-4DDF-9249-3B7E0CCF85A4}">
      <dsp:nvSpPr>
        <dsp:cNvPr id="0" name=""/>
        <dsp:cNvSpPr/>
      </dsp:nvSpPr>
      <dsp:spPr>
        <a:xfrm>
          <a:off x="2083" y="3249895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Políticas </a:t>
          </a:r>
          <a:br>
            <a:rPr lang="es-MX" sz="1200" kern="1200" dirty="0"/>
          </a:br>
          <a:r>
            <a:rPr lang="es-MX" sz="1200" kern="1200" dirty="0" smtClean="0"/>
            <a:t>Públicas</a:t>
          </a:r>
          <a:endParaRPr lang="es-MX" sz="1200" kern="1200" dirty="0" smtClean="0"/>
        </a:p>
      </dsp:txBody>
      <dsp:txXfrm>
        <a:off x="2083" y="3249895"/>
        <a:ext cx="1959735" cy="989165"/>
      </dsp:txXfrm>
    </dsp:sp>
    <dsp:sp modelId="{407623D5-E29F-4BCA-809D-D5DBB82D4D79}">
      <dsp:nvSpPr>
        <dsp:cNvPr id="0" name=""/>
        <dsp:cNvSpPr/>
      </dsp:nvSpPr>
      <dsp:spPr>
        <a:xfrm>
          <a:off x="2083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083" y="4566198"/>
        <a:ext cx="1959735" cy="989165"/>
      </dsp:txXfrm>
    </dsp:sp>
    <dsp:sp modelId="{A1D5DE3C-091B-469D-85EF-32D8014B1972}">
      <dsp:nvSpPr>
        <dsp:cNvPr id="0" name=""/>
        <dsp:cNvSpPr/>
      </dsp:nvSpPr>
      <dsp:spPr>
        <a:xfrm>
          <a:off x="2379352" y="1864895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Ejecutivo(a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79352" y="1864895"/>
        <a:ext cx="1959735" cy="989165"/>
      </dsp:txXfrm>
    </dsp:sp>
    <dsp:sp modelId="{3DC57648-A2CD-43F6-B708-D43192E1F2EC}">
      <dsp:nvSpPr>
        <dsp:cNvPr id="0" name=""/>
        <dsp:cNvSpPr/>
      </dsp:nvSpPr>
      <dsp:spPr>
        <a:xfrm>
          <a:off x="2379346" y="3239212"/>
          <a:ext cx="1959735" cy="9891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Asuntos </a:t>
          </a:r>
          <a:br>
            <a:rPr lang="es-MX" sz="1200" kern="1200" dirty="0" smtClean="0"/>
          </a:br>
          <a:r>
            <a:rPr lang="es-MX" sz="1200" kern="1200" dirty="0" smtClean="0"/>
            <a:t>Jurídicos(as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2379346" y="3239212"/>
        <a:ext cx="1959735" cy="989165"/>
      </dsp:txXfrm>
    </dsp:sp>
    <dsp:sp modelId="{3A6A19B7-9AA8-4710-8B9F-A75A716C3B48}">
      <dsp:nvSpPr>
        <dsp:cNvPr id="0" name=""/>
        <dsp:cNvSpPr/>
      </dsp:nvSpPr>
      <dsp:spPr>
        <a:xfrm>
          <a:off x="2377268" y="4566198"/>
          <a:ext cx="1959735" cy="98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 smtClean="0">
            <a:latin typeface="+mn-lt"/>
          </a:endParaRPr>
        </a:p>
      </dsp:txBody>
      <dsp:txXfrm>
        <a:off x="2377268" y="4566198"/>
        <a:ext cx="1959735" cy="98916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Almacén</a:t>
          </a:r>
        </a:p>
      </dsp:txBody>
      <dsp:txXfrm>
        <a:off x="2520703" y="2606855"/>
        <a:ext cx="2176703" cy="109007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309990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309990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389462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309990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309990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309990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309990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309990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373990"/>
          <a:ext cx="2089517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Edificios</a:t>
          </a:r>
          <a:endParaRPr lang="es-MX" altLang="es-MX" sz="1200" kern="1200" dirty="0">
            <a:latin typeface="+mn-lt"/>
          </a:endParaRPr>
        </a:p>
      </dsp:txBody>
      <dsp:txXfrm>
        <a:off x="3263831" y="373990"/>
        <a:ext cx="2089517" cy="936000"/>
      </dsp:txXfrm>
    </dsp:sp>
    <dsp:sp modelId="{CA22AC9C-FB9D-4189-A739-12E3BC5D1215}">
      <dsp:nvSpPr>
        <dsp:cNvPr id="0" name=""/>
        <dsp:cNvSpPr/>
      </dsp:nvSpPr>
      <dsp:spPr>
        <a:xfrm>
          <a:off x="241" y="1669435"/>
          <a:ext cx="1203068" cy="86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>
              <a:latin typeface="+mn-lt"/>
            </a:rPr>
            <a:t>Oficial </a:t>
          </a:r>
          <a:r>
            <a:rPr lang="es-ES" altLang="es-MX" sz="1200" kern="1200" dirty="0" smtClean="0">
              <a:latin typeface="+mn-lt"/>
            </a:rPr>
            <a:t>Eléctrico</a:t>
          </a:r>
          <a:endParaRPr lang="es-ES" altLang="es-MX" sz="1200" kern="1200" dirty="0">
            <a:latin typeface="+mn-lt"/>
          </a:endParaRPr>
        </a:p>
      </dsp:txBody>
      <dsp:txXfrm>
        <a:off x="241" y="1669435"/>
        <a:ext cx="1203068" cy="863998"/>
      </dsp:txXfrm>
    </dsp:sp>
    <dsp:sp modelId="{3E6DBC6E-09F9-4CFB-86BE-503A1E973AF4}">
      <dsp:nvSpPr>
        <dsp:cNvPr id="0" name=""/>
        <dsp:cNvSpPr/>
      </dsp:nvSpPr>
      <dsp:spPr>
        <a:xfrm>
          <a:off x="1335573" y="1669435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335573" y="1669435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669435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69435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669435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6946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669463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597512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597512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66878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668783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7041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670414"/>
        <a:ext cx="1083395" cy="71999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65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546"/>
              </a:lnTo>
              <a:lnTo>
                <a:pt x="1322477" y="519546"/>
              </a:lnTo>
              <a:lnTo>
                <a:pt x="1322477" y="65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651415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519546"/>
              </a:lnTo>
              <a:lnTo>
                <a:pt x="0" y="519546"/>
              </a:lnTo>
              <a:lnTo>
                <a:pt x="0" y="651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>
            <a:latin typeface="+mn-lt"/>
          </a:endParaRP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695418"/>
          <a:ext cx="2381218" cy="14761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695418"/>
        <a:ext cx="2381218" cy="1476167"/>
      </dsp:txXfrm>
    </dsp:sp>
    <dsp:sp modelId="{23A3990A-979C-4CD9-8392-69E509E74575}">
      <dsp:nvSpPr>
        <dsp:cNvPr id="0" name=""/>
        <dsp:cNvSpPr/>
      </dsp:nvSpPr>
      <dsp:spPr>
        <a:xfrm>
          <a:off x="2647333" y="1695418"/>
          <a:ext cx="2381218" cy="14761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>
              <a:latin typeface="+mn-lt"/>
            </a:rPr>
            <a:t>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latin typeface="+mn-lt"/>
            </a:rPr>
            <a:t>Analista</a:t>
          </a:r>
          <a:br>
            <a:rPr lang="es-MX" sz="1200" b="0" i="0" u="none" kern="1200" dirty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695418"/>
        <a:ext cx="2381218" cy="147616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349643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718"/>
              </a:lnTo>
              <a:lnTo>
                <a:pt x="1259412" y="720718"/>
              </a:lnTo>
              <a:lnTo>
                <a:pt x="1259412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90231" y="1715076"/>
          <a:ext cx="1259412" cy="891778"/>
        </a:xfrm>
        <a:custGeom>
          <a:avLst/>
          <a:gdLst/>
          <a:ahLst/>
          <a:cxnLst/>
          <a:rect l="0" t="0" r="0" b="0"/>
          <a:pathLst>
            <a:path>
              <a:moveTo>
                <a:pt x="1259412" y="0"/>
              </a:moveTo>
              <a:lnTo>
                <a:pt x="1259412" y="720718"/>
              </a:lnTo>
              <a:lnTo>
                <a:pt x="0" y="720718"/>
              </a:lnTo>
              <a:lnTo>
                <a:pt x="0" y="891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40846" y="327954"/>
          <a:ext cx="2817594" cy="1387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Administrativo(a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940846" y="327954"/>
        <a:ext cx="2817594" cy="1387121"/>
      </dsp:txXfrm>
    </dsp:sp>
    <dsp:sp modelId="{0E4A1FB2-B936-4A45-9B17-4DC72B6EC80F}">
      <dsp:nvSpPr>
        <dsp:cNvPr id="0" name=""/>
        <dsp:cNvSpPr/>
      </dsp:nvSpPr>
      <dsp:spPr>
        <a:xfrm>
          <a:off x="1879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Mantenimiento Vehicular</a:t>
          </a:r>
          <a:endParaRPr lang="es-MX" altLang="es-MX" sz="1200" kern="1200" dirty="0">
            <a:latin typeface="+mn-lt"/>
          </a:endParaRPr>
        </a:p>
      </dsp:txBody>
      <dsp:txXfrm>
        <a:off x="1879" y="2606855"/>
        <a:ext cx="2176703" cy="1090070"/>
      </dsp:txXfrm>
    </dsp:sp>
    <dsp:sp modelId="{23A3990A-979C-4CD9-8392-69E509E74575}">
      <dsp:nvSpPr>
        <dsp:cNvPr id="0" name=""/>
        <dsp:cNvSpPr/>
      </dsp:nvSpPr>
      <dsp:spPr>
        <a:xfrm>
          <a:off x="2520703" y="2606855"/>
          <a:ext cx="2176703" cy="1090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Área de Patrimonio</a:t>
          </a:r>
          <a:endParaRPr lang="es-MX" altLang="es-MX" sz="1200" kern="1200" dirty="0">
            <a:latin typeface="+mn-lt"/>
          </a:endParaRPr>
        </a:p>
      </dsp:txBody>
      <dsp:txXfrm>
        <a:off x="2520703" y="2606855"/>
        <a:ext cx="2176703" cy="109007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4121873" y="967060"/>
          <a:ext cx="3259069" cy="56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48"/>
              </a:lnTo>
              <a:lnTo>
                <a:pt x="3259069" y="369748"/>
              </a:lnTo>
              <a:lnTo>
                <a:pt x="3259069" y="569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2B595-097F-40EB-BB33-17A1B5B44A62}">
      <dsp:nvSpPr>
        <dsp:cNvPr id="0" name=""/>
        <dsp:cNvSpPr/>
      </dsp:nvSpPr>
      <dsp:spPr>
        <a:xfrm>
          <a:off x="4121873" y="967060"/>
          <a:ext cx="1079715" cy="5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98"/>
              </a:lnTo>
              <a:lnTo>
                <a:pt x="1079715" y="372398"/>
              </a:lnTo>
              <a:lnTo>
                <a:pt x="1079715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36764" y="967060"/>
          <a:ext cx="1085109" cy="571800"/>
        </a:xfrm>
        <a:custGeom>
          <a:avLst/>
          <a:gdLst/>
          <a:ahLst/>
          <a:cxnLst/>
          <a:rect l="0" t="0" r="0" b="0"/>
          <a:pathLst>
            <a:path>
              <a:moveTo>
                <a:pt x="1085109" y="0"/>
              </a:moveTo>
              <a:lnTo>
                <a:pt x="1085109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3162" y="967060"/>
          <a:ext cx="3238711" cy="571800"/>
        </a:xfrm>
        <a:custGeom>
          <a:avLst/>
          <a:gdLst/>
          <a:ahLst/>
          <a:cxnLst/>
          <a:rect l="0" t="0" r="0" b="0"/>
          <a:pathLst>
            <a:path>
              <a:moveTo>
                <a:pt x="3238711" y="0"/>
              </a:moveTo>
              <a:lnTo>
                <a:pt x="3238711" y="372398"/>
              </a:lnTo>
              <a:lnTo>
                <a:pt x="0" y="372398"/>
              </a:lnTo>
              <a:lnTo>
                <a:pt x="0" y="5718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3005847" y="17525"/>
          <a:ext cx="2232052" cy="94953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3005847" y="17525"/>
        <a:ext cx="2232052" cy="949534"/>
      </dsp:txXfrm>
    </dsp:sp>
    <dsp:sp modelId="{20209728-DAC1-434F-A34D-4E2CFBD35B6A}">
      <dsp:nvSpPr>
        <dsp:cNvPr id="0" name=""/>
        <dsp:cNvSpPr/>
      </dsp:nvSpPr>
      <dsp:spPr>
        <a:xfrm>
          <a:off x="151" y="1538860"/>
          <a:ext cx="1766020" cy="14511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151" y="1538860"/>
        <a:ext cx="1766020" cy="1451126"/>
      </dsp:txXfrm>
    </dsp:sp>
    <dsp:sp modelId="{A4D4C94C-ABED-4C78-BB8A-71B08ACEA027}">
      <dsp:nvSpPr>
        <dsp:cNvPr id="0" name=""/>
        <dsp:cNvSpPr/>
      </dsp:nvSpPr>
      <dsp:spPr>
        <a:xfrm>
          <a:off x="2153753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2153753" y="1538860"/>
        <a:ext cx="1766020" cy="1115997"/>
      </dsp:txXfrm>
    </dsp:sp>
    <dsp:sp modelId="{78592F60-A395-46B6-9A71-BD79CE93797D}">
      <dsp:nvSpPr>
        <dsp:cNvPr id="0" name=""/>
        <dsp:cNvSpPr/>
      </dsp:nvSpPr>
      <dsp:spPr>
        <a:xfrm>
          <a:off x="4318579" y="1538860"/>
          <a:ext cx="1766020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Supervisor(a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18579" y="1538860"/>
        <a:ext cx="1766020" cy="1115997"/>
      </dsp:txXfrm>
    </dsp:sp>
    <dsp:sp modelId="{0064E887-F5DA-4F11-99BF-0DCD1DFC9402}">
      <dsp:nvSpPr>
        <dsp:cNvPr id="0" name=""/>
        <dsp:cNvSpPr/>
      </dsp:nvSpPr>
      <dsp:spPr>
        <a:xfrm>
          <a:off x="6497932" y="1536211"/>
          <a:ext cx="1766020" cy="15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Técnicos(as)</a:t>
          </a:r>
          <a:endParaRPr lang="es-MX" altLang="es-MX" sz="1200" kern="1200" dirty="0">
            <a:latin typeface="+mn-lt"/>
          </a:endParaRPr>
        </a:p>
      </dsp:txBody>
      <dsp:txXfrm>
        <a:off x="6497932" y="1536211"/>
        <a:ext cx="1766020" cy="151200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Patrimonio</a:t>
          </a: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C2418-439C-4F4A-A372-96B0AF2D3C1A}">
      <dsp:nvSpPr>
        <dsp:cNvPr id="0" name=""/>
        <dsp:cNvSpPr/>
      </dsp:nvSpPr>
      <dsp:spPr>
        <a:xfrm>
          <a:off x="2944747" y="2672572"/>
          <a:ext cx="2065044" cy="423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43"/>
              </a:lnTo>
              <a:lnTo>
                <a:pt x="2065044" y="211743"/>
              </a:lnTo>
              <a:lnTo>
                <a:pt x="2065044" y="42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2C03-B25B-4B85-91BE-95A4A9681C81}">
      <dsp:nvSpPr>
        <dsp:cNvPr id="0" name=""/>
        <dsp:cNvSpPr/>
      </dsp:nvSpPr>
      <dsp:spPr>
        <a:xfrm>
          <a:off x="2899027" y="2672572"/>
          <a:ext cx="91440" cy="42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43"/>
              </a:lnTo>
              <a:lnTo>
                <a:pt x="53564" y="211743"/>
              </a:lnTo>
              <a:lnTo>
                <a:pt x="53564" y="42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9E1FD-D10B-4E75-BC7D-DACEDCA2663B}">
      <dsp:nvSpPr>
        <dsp:cNvPr id="0" name=""/>
        <dsp:cNvSpPr/>
      </dsp:nvSpPr>
      <dsp:spPr>
        <a:xfrm>
          <a:off x="843616" y="2672572"/>
          <a:ext cx="2101131" cy="423487"/>
        </a:xfrm>
        <a:custGeom>
          <a:avLst/>
          <a:gdLst/>
          <a:ahLst/>
          <a:cxnLst/>
          <a:rect l="0" t="0" r="0" b="0"/>
          <a:pathLst>
            <a:path>
              <a:moveTo>
                <a:pt x="2101131" y="0"/>
              </a:moveTo>
              <a:lnTo>
                <a:pt x="2101131" y="211743"/>
              </a:lnTo>
              <a:lnTo>
                <a:pt x="0" y="211743"/>
              </a:lnTo>
              <a:lnTo>
                <a:pt x="0" y="4234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C0A17-DFEA-4339-89BA-6F564602FCDD}">
      <dsp:nvSpPr>
        <dsp:cNvPr id="0" name=""/>
        <dsp:cNvSpPr/>
      </dsp:nvSpPr>
      <dsp:spPr>
        <a:xfrm>
          <a:off x="2899027" y="1429455"/>
          <a:ext cx="91440" cy="42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34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1BFF-E1A7-4A79-8D59-0EBB8533D507}">
      <dsp:nvSpPr>
        <dsp:cNvPr id="0" name=""/>
        <dsp:cNvSpPr/>
      </dsp:nvSpPr>
      <dsp:spPr>
        <a:xfrm>
          <a:off x="1936445" y="421152"/>
          <a:ext cx="2016605" cy="1008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 smtClean="0">
            <a:latin typeface="+mn-lt"/>
          </a:endParaRPr>
        </a:p>
      </dsp:txBody>
      <dsp:txXfrm>
        <a:off x="1936445" y="421152"/>
        <a:ext cx="2016605" cy="1008302"/>
      </dsp:txXfrm>
    </dsp:sp>
    <dsp:sp modelId="{D5FCB016-4A0D-48F0-BEDF-68F01E1B3261}">
      <dsp:nvSpPr>
        <dsp:cNvPr id="0" name=""/>
        <dsp:cNvSpPr/>
      </dsp:nvSpPr>
      <dsp:spPr>
        <a:xfrm>
          <a:off x="2112494" y="1852942"/>
          <a:ext cx="1664506" cy="819629"/>
        </a:xfrm>
        <a:prstGeom prst="rect">
          <a:avLst/>
        </a:prstGeom>
        <a:solidFill>
          <a:schemeClr val="lt1"/>
        </a:solidFill>
        <a:ln w="3175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</a:t>
          </a:r>
          <a:r>
            <a:rPr lang="es-MX" altLang="es-MX" sz="1200" b="0" i="0" u="none" kern="1200" dirty="0" smtClean="0"/>
            <a:t>Recursos </a:t>
          </a:r>
          <a:r>
            <a:rPr lang="es-MX" altLang="es-MX" sz="1200" b="0" i="0" u="none" kern="1200" dirty="0" smtClean="0"/>
            <a:t>Financieros</a:t>
          </a:r>
          <a:endParaRPr lang="es-MX" altLang="es-MX" sz="1200" b="0" i="0" u="none" kern="1200" dirty="0" smtClean="0"/>
        </a:p>
      </dsp:txBody>
      <dsp:txXfrm>
        <a:off x="2112494" y="1852942"/>
        <a:ext cx="1664506" cy="819629"/>
      </dsp:txXfrm>
    </dsp:sp>
    <dsp:sp modelId="{19FBE8A8-D4BA-45D1-97CD-FF1210CD856F}">
      <dsp:nvSpPr>
        <dsp:cNvPr id="0" name=""/>
        <dsp:cNvSpPr/>
      </dsp:nvSpPr>
      <dsp:spPr>
        <a:xfrm>
          <a:off x="0" y="3096059"/>
          <a:ext cx="1687233" cy="931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Encargado(a) de Recursos </a:t>
          </a:r>
          <a:r>
            <a:rPr lang="es-MX" sz="1200" b="0" i="0" u="none" kern="1200" dirty="0" smtClean="0">
              <a:latin typeface="+mn-lt"/>
            </a:rPr>
            <a:t>Financieros</a:t>
          </a:r>
          <a:endParaRPr lang="es-MX" sz="1200" b="0" i="0" u="none" kern="1200" dirty="0" smtClean="0">
            <a:latin typeface="+mn-lt"/>
          </a:endParaRPr>
        </a:p>
      </dsp:txBody>
      <dsp:txXfrm>
        <a:off x="0" y="3096059"/>
        <a:ext cx="1687233" cy="931107"/>
      </dsp:txXfrm>
    </dsp:sp>
    <dsp:sp modelId="{5665A267-FAE5-4C14-87F5-A7C47436A339}">
      <dsp:nvSpPr>
        <dsp:cNvPr id="0" name=""/>
        <dsp:cNvSpPr/>
      </dsp:nvSpPr>
      <dsp:spPr>
        <a:xfrm>
          <a:off x="2108975" y="3096059"/>
          <a:ext cx="1687233" cy="931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Supervisor(a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 smtClean="0">
            <a:latin typeface="+mn-lt"/>
          </a:endParaRPr>
        </a:p>
      </dsp:txBody>
      <dsp:txXfrm>
        <a:off x="2108975" y="3096059"/>
        <a:ext cx="1687233" cy="931107"/>
      </dsp:txXfrm>
    </dsp:sp>
    <dsp:sp modelId="{76E4A1B3-52A1-4F1C-8E18-24E170FDB944}">
      <dsp:nvSpPr>
        <dsp:cNvPr id="0" name=""/>
        <dsp:cNvSpPr/>
      </dsp:nvSpPr>
      <dsp:spPr>
        <a:xfrm>
          <a:off x="4176480" y="3096059"/>
          <a:ext cx="1666624" cy="91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 Administrativo(a)</a:t>
          </a:r>
          <a:br>
            <a:rPr lang="es-MX" sz="1200" kern="1200" dirty="0" smtClean="0">
              <a:latin typeface="+mn-lt"/>
            </a:rPr>
          </a:br>
          <a:endParaRPr lang="es-MX" sz="1200" b="0" i="0" u="none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Auxiliar</a:t>
          </a:r>
          <a:endParaRPr lang="es-ES" sz="1200" b="0" i="0" u="none" kern="1200" dirty="0"/>
        </a:p>
      </dsp:txBody>
      <dsp:txXfrm>
        <a:off x="4176480" y="3096059"/>
        <a:ext cx="1666624" cy="91663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FEF4-8F16-44CB-97E5-D6E53BAEEF68}">
      <dsp:nvSpPr>
        <dsp:cNvPr id="0" name=""/>
        <dsp:cNvSpPr/>
      </dsp:nvSpPr>
      <dsp:spPr>
        <a:xfrm>
          <a:off x="2179867" y="3207962"/>
          <a:ext cx="91440" cy="445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531"/>
              </a:lnTo>
              <a:lnTo>
                <a:pt x="45747" y="152531"/>
              </a:lnTo>
              <a:lnTo>
                <a:pt x="45747" y="445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F820D-5AA6-40DF-A97D-66369785A67E}">
      <dsp:nvSpPr>
        <dsp:cNvPr id="0" name=""/>
        <dsp:cNvSpPr/>
      </dsp:nvSpPr>
      <dsp:spPr>
        <a:xfrm>
          <a:off x="2179867" y="1483927"/>
          <a:ext cx="91440" cy="663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1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74779" y="68786"/>
          <a:ext cx="2701614" cy="1415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Unidad de Integridad y Bienestar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Policial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874779" y="68786"/>
        <a:ext cx="2701614" cy="1415141"/>
      </dsp:txXfrm>
    </dsp:sp>
    <dsp:sp modelId="{D193AF88-8580-4D7A-95A5-10503059F026}">
      <dsp:nvSpPr>
        <dsp:cNvPr id="0" name=""/>
        <dsp:cNvSpPr/>
      </dsp:nvSpPr>
      <dsp:spPr>
        <a:xfrm>
          <a:off x="1047673" y="2147056"/>
          <a:ext cx="2355827" cy="10609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047673" y="2147056"/>
        <a:ext cx="2355827" cy="1060905"/>
      </dsp:txXfrm>
    </dsp:sp>
    <dsp:sp modelId="{9A9ACE35-5E3A-486C-BB3F-7063B9CBEB8F}">
      <dsp:nvSpPr>
        <dsp:cNvPr id="0" name=""/>
        <dsp:cNvSpPr/>
      </dsp:nvSpPr>
      <dsp:spPr>
        <a:xfrm>
          <a:off x="1047701" y="3653746"/>
          <a:ext cx="2355827" cy="1072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1047701" y="3653746"/>
        <a:ext cx="2355827" cy="1072077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5CC2-3F72-4AC8-AF94-50272EAD0FAB}">
      <dsp:nvSpPr>
        <dsp:cNvPr id="0" name=""/>
        <dsp:cNvSpPr/>
      </dsp:nvSpPr>
      <dsp:spPr>
        <a:xfrm>
          <a:off x="2884480" y="1702864"/>
          <a:ext cx="1546085" cy="118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567"/>
              </a:lnTo>
              <a:lnTo>
                <a:pt x="1546085" y="976567"/>
              </a:lnTo>
              <a:lnTo>
                <a:pt x="1546085" y="1186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336087" y="1702864"/>
          <a:ext cx="1548392" cy="1186565"/>
        </a:xfrm>
        <a:custGeom>
          <a:avLst/>
          <a:gdLst/>
          <a:ahLst/>
          <a:cxnLst/>
          <a:rect l="0" t="0" r="0" b="0"/>
          <a:pathLst>
            <a:path>
              <a:moveTo>
                <a:pt x="1548392" y="0"/>
              </a:moveTo>
              <a:lnTo>
                <a:pt x="1548392" y="976567"/>
              </a:lnTo>
              <a:lnTo>
                <a:pt x="0" y="976567"/>
              </a:lnTo>
              <a:lnTo>
                <a:pt x="0" y="11865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55006" y="0"/>
          <a:ext cx="3458948" cy="17028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</a:t>
          </a:r>
          <a:r>
            <a:rPr lang="es-MX" altLang="es-MX" sz="1200" kern="1200" dirty="0" smtClean="0">
              <a:latin typeface="+mn-lt"/>
            </a:rPr>
            <a:t>Operativo(a) </a:t>
          </a:r>
        </a:p>
      </dsp:txBody>
      <dsp:txXfrm>
        <a:off x="1155006" y="0"/>
        <a:ext cx="3458948" cy="1702864"/>
      </dsp:txXfrm>
    </dsp:sp>
    <dsp:sp modelId="{19FBE8A8-D4BA-45D1-97CD-FF1210CD856F}">
      <dsp:nvSpPr>
        <dsp:cNvPr id="0" name=""/>
        <dsp:cNvSpPr/>
      </dsp:nvSpPr>
      <dsp:spPr>
        <a:xfrm>
          <a:off x="0" y="2889430"/>
          <a:ext cx="2672175" cy="1338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0" y="2889430"/>
        <a:ext cx="2672175" cy="1338197"/>
      </dsp:txXfrm>
    </dsp:sp>
    <dsp:sp modelId="{0E4A1FB2-B936-4A45-9B17-4DC72B6EC80F}">
      <dsp:nvSpPr>
        <dsp:cNvPr id="0" name=""/>
        <dsp:cNvSpPr/>
      </dsp:nvSpPr>
      <dsp:spPr>
        <a:xfrm>
          <a:off x="3094478" y="2889430"/>
          <a:ext cx="2672175" cy="1338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endParaRPr lang="es-MX" altLang="es-MX" sz="1200" kern="1200" dirty="0">
            <a:latin typeface="+mn-lt"/>
          </a:endParaRPr>
        </a:p>
      </dsp:txBody>
      <dsp:txXfrm>
        <a:off x="3094478" y="2889430"/>
        <a:ext cx="2672175" cy="133819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2953-E69D-4867-8AAA-F106BFB9E15A}">
      <dsp:nvSpPr>
        <dsp:cNvPr id="0" name=""/>
        <dsp:cNvSpPr/>
      </dsp:nvSpPr>
      <dsp:spPr>
        <a:xfrm>
          <a:off x="31613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34"/>
              </a:lnTo>
              <a:lnTo>
                <a:pt x="2280499" y="345834"/>
              </a:lnTo>
              <a:lnTo>
                <a:pt x="2280499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053C-1205-458F-9E25-3802AE5FA79B}">
      <dsp:nvSpPr>
        <dsp:cNvPr id="0" name=""/>
        <dsp:cNvSpPr/>
      </dsp:nvSpPr>
      <dsp:spPr>
        <a:xfrm>
          <a:off x="3115588" y="2029029"/>
          <a:ext cx="91440" cy="60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880808" y="2029029"/>
          <a:ext cx="2280499" cy="606803"/>
        </a:xfrm>
        <a:custGeom>
          <a:avLst/>
          <a:gdLst/>
          <a:ahLst/>
          <a:cxnLst/>
          <a:rect l="0" t="0" r="0" b="0"/>
          <a:pathLst>
            <a:path>
              <a:moveTo>
                <a:pt x="2280499" y="0"/>
              </a:moveTo>
              <a:lnTo>
                <a:pt x="2280499" y="345834"/>
              </a:lnTo>
              <a:lnTo>
                <a:pt x="0" y="345834"/>
              </a:lnTo>
              <a:lnTo>
                <a:pt x="0" y="6068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2081304" y="877023"/>
          <a:ext cx="2160006" cy="115200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2081304" y="877023"/>
        <a:ext cx="2160006" cy="1152005"/>
      </dsp:txXfrm>
    </dsp:sp>
    <dsp:sp modelId="{394F460E-1115-4261-BACC-6401565DD2C1}">
      <dsp:nvSpPr>
        <dsp:cNvPr id="0" name=""/>
        <dsp:cNvSpPr/>
      </dsp:nvSpPr>
      <dsp:spPr>
        <a:xfrm>
          <a:off x="1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527" y="2635832"/>
        <a:ext cx="1758561" cy="950239"/>
      </dsp:txXfrm>
    </dsp:sp>
    <dsp:sp modelId="{E1153ED1-5CDC-4F68-A0DF-0E8F54C5CAB9}">
      <dsp:nvSpPr>
        <dsp:cNvPr id="0" name=""/>
        <dsp:cNvSpPr/>
      </dsp:nvSpPr>
      <dsp:spPr>
        <a:xfrm>
          <a:off x="22820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282027" y="2635832"/>
        <a:ext cx="1758561" cy="950239"/>
      </dsp:txXfrm>
    </dsp:sp>
    <dsp:sp modelId="{FFDCDB5F-891B-4023-8A52-5332608F1926}">
      <dsp:nvSpPr>
        <dsp:cNvPr id="0" name=""/>
        <dsp:cNvSpPr/>
      </dsp:nvSpPr>
      <dsp:spPr>
        <a:xfrm>
          <a:off x="4562527" y="2635832"/>
          <a:ext cx="1758561" cy="9502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562527" y="2635832"/>
        <a:ext cx="1758561" cy="950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4F69-8D4E-489A-BDC8-6C30CDC549E0}">
      <dsp:nvSpPr>
        <dsp:cNvPr id="0" name=""/>
        <dsp:cNvSpPr/>
      </dsp:nvSpPr>
      <dsp:spPr>
        <a:xfrm>
          <a:off x="4123426" y="1653892"/>
          <a:ext cx="166167" cy="1604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4085"/>
              </a:lnTo>
              <a:lnTo>
                <a:pt x="166167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925060" y="1653892"/>
          <a:ext cx="198366" cy="1604085"/>
        </a:xfrm>
        <a:custGeom>
          <a:avLst/>
          <a:gdLst/>
          <a:ahLst/>
          <a:cxnLst/>
          <a:rect l="0" t="0" r="0" b="0"/>
          <a:pathLst>
            <a:path>
              <a:moveTo>
                <a:pt x="198366" y="0"/>
              </a:moveTo>
              <a:lnTo>
                <a:pt x="198366" y="1604085"/>
              </a:lnTo>
              <a:lnTo>
                <a:pt x="0" y="16040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27AFE-B3F4-46D8-B937-2794FAF47C08}">
      <dsp:nvSpPr>
        <dsp:cNvPr id="0" name=""/>
        <dsp:cNvSpPr/>
      </dsp:nvSpPr>
      <dsp:spPr>
        <a:xfrm>
          <a:off x="4123426" y="1653892"/>
          <a:ext cx="194624" cy="66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35"/>
              </a:lnTo>
              <a:lnTo>
                <a:pt x="194624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907804" y="1653892"/>
          <a:ext cx="215621" cy="669835"/>
        </a:xfrm>
        <a:custGeom>
          <a:avLst/>
          <a:gdLst/>
          <a:ahLst/>
          <a:cxnLst/>
          <a:rect l="0" t="0" r="0" b="0"/>
          <a:pathLst>
            <a:path>
              <a:moveTo>
                <a:pt x="215621" y="0"/>
              </a:moveTo>
              <a:lnTo>
                <a:pt x="215621" y="669835"/>
              </a:lnTo>
              <a:lnTo>
                <a:pt x="0" y="669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40C9-577F-4F72-957D-3D01C193223B}">
      <dsp:nvSpPr>
        <dsp:cNvPr id="0" name=""/>
        <dsp:cNvSpPr/>
      </dsp:nvSpPr>
      <dsp:spPr>
        <a:xfrm>
          <a:off x="4123426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3399220" y="2338754"/>
              </a:lnTo>
              <a:lnTo>
                <a:pt x="339922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7CF1-F0AB-4D44-84B2-1B64A54F89DA}">
      <dsp:nvSpPr>
        <dsp:cNvPr id="0" name=""/>
        <dsp:cNvSpPr/>
      </dsp:nvSpPr>
      <dsp:spPr>
        <a:xfrm>
          <a:off x="4123426" y="1653892"/>
          <a:ext cx="1702369" cy="2463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8754"/>
              </a:lnTo>
              <a:lnTo>
                <a:pt x="1702369" y="2338754"/>
              </a:lnTo>
              <a:lnTo>
                <a:pt x="1702369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4077706" y="1653892"/>
          <a:ext cx="91440" cy="2463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8754"/>
              </a:lnTo>
              <a:lnTo>
                <a:pt x="56492" y="2338754"/>
              </a:lnTo>
              <a:lnTo>
                <a:pt x="56492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2379551" y="1653892"/>
          <a:ext cx="1743875" cy="2463880"/>
        </a:xfrm>
        <a:custGeom>
          <a:avLst/>
          <a:gdLst/>
          <a:ahLst/>
          <a:cxnLst/>
          <a:rect l="0" t="0" r="0" b="0"/>
          <a:pathLst>
            <a:path>
              <a:moveTo>
                <a:pt x="1743875" y="0"/>
              </a:moveTo>
              <a:lnTo>
                <a:pt x="1743875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724205" y="1653892"/>
          <a:ext cx="3399220" cy="2463880"/>
        </a:xfrm>
        <a:custGeom>
          <a:avLst/>
          <a:gdLst/>
          <a:ahLst/>
          <a:cxnLst/>
          <a:rect l="0" t="0" r="0" b="0"/>
          <a:pathLst>
            <a:path>
              <a:moveTo>
                <a:pt x="3399220" y="0"/>
              </a:moveTo>
              <a:lnTo>
                <a:pt x="3399220" y="2338754"/>
              </a:lnTo>
              <a:lnTo>
                <a:pt x="0" y="2338754"/>
              </a:lnTo>
              <a:lnTo>
                <a:pt x="0" y="2463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428" y="573893"/>
          <a:ext cx="2087995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>Policía</a:t>
          </a:r>
          <a:endParaRPr lang="es-MX" altLang="es-MX" sz="1200" kern="1200" dirty="0">
            <a:cs typeface="Arial" charset="0"/>
          </a:endParaRPr>
        </a:p>
      </dsp:txBody>
      <dsp:txXfrm>
        <a:off x="3079428" y="573893"/>
        <a:ext cx="2087995" cy="1079998"/>
      </dsp:txXfrm>
    </dsp:sp>
    <dsp:sp modelId="{711BF629-A2D4-45B4-966C-6631D54F66C6}">
      <dsp:nvSpPr>
        <dsp:cNvPr id="0" name=""/>
        <dsp:cNvSpPr/>
      </dsp:nvSpPr>
      <dsp:spPr>
        <a:xfrm>
          <a:off x="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0" y="4117772"/>
        <a:ext cx="1448411" cy="793269"/>
      </dsp:txXfrm>
    </dsp:sp>
    <dsp:sp modelId="{667B5EEE-6462-4853-B52D-0961787EF6E4}">
      <dsp:nvSpPr>
        <dsp:cNvPr id="0" name=""/>
        <dsp:cNvSpPr/>
      </dsp:nvSpPr>
      <dsp:spPr>
        <a:xfrm>
          <a:off x="1655345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Control y Gestión</a:t>
          </a:r>
          <a:endParaRPr lang="es-ES" sz="1200" kern="1200" dirty="0"/>
        </a:p>
      </dsp:txBody>
      <dsp:txXfrm>
        <a:off x="1655345" y="4117772"/>
        <a:ext cx="1448411" cy="793269"/>
      </dsp:txXfrm>
    </dsp:sp>
    <dsp:sp modelId="{BD305F6E-DF1F-45FE-BD82-01ACEDE733A5}">
      <dsp:nvSpPr>
        <dsp:cNvPr id="0" name=""/>
        <dsp:cNvSpPr/>
      </dsp:nvSpPr>
      <dsp:spPr>
        <a:xfrm>
          <a:off x="3409993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3409993" y="4117772"/>
        <a:ext cx="1448411" cy="793269"/>
      </dsp:txXfrm>
    </dsp:sp>
    <dsp:sp modelId="{D5DE50BC-9167-4496-9261-BCB1B68B87A8}">
      <dsp:nvSpPr>
        <dsp:cNvPr id="0" name=""/>
        <dsp:cNvSpPr/>
      </dsp:nvSpPr>
      <dsp:spPr>
        <a:xfrm>
          <a:off x="5101590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Administración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 smtClean="0">
            <a:cs typeface="Arial" charset="0"/>
          </a:endParaRPr>
        </a:p>
      </dsp:txBody>
      <dsp:txXfrm>
        <a:off x="5101590" y="4117772"/>
        <a:ext cx="1448411" cy="793269"/>
      </dsp:txXfrm>
    </dsp:sp>
    <dsp:sp modelId="{F7176048-6816-4D51-8DA6-F83137D372A9}">
      <dsp:nvSpPr>
        <dsp:cNvPr id="0" name=""/>
        <dsp:cNvSpPr/>
      </dsp:nvSpPr>
      <dsp:spPr>
        <a:xfrm>
          <a:off x="6798441" y="4117772"/>
          <a:ext cx="1448411" cy="793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Operativo(a) Zona </a:t>
          </a:r>
          <a:r>
            <a:rPr lang="es-MX" altLang="es-MX" sz="1200" kern="1200" dirty="0" smtClean="0">
              <a:cs typeface="Arial" charset="0"/>
            </a:rPr>
            <a:t>Sur</a:t>
          </a:r>
          <a:endParaRPr lang="es-MX" altLang="es-MX" sz="1200" kern="1200" dirty="0" smtClean="0">
            <a:cs typeface="Arial" charset="0"/>
          </a:endParaRPr>
        </a:p>
      </dsp:txBody>
      <dsp:txXfrm>
        <a:off x="6798441" y="4117772"/>
        <a:ext cx="1448411" cy="793269"/>
      </dsp:txXfrm>
    </dsp:sp>
    <dsp:sp modelId="{544634F1-02A5-4353-9687-889BA9B23983}">
      <dsp:nvSpPr>
        <dsp:cNvPr id="0" name=""/>
        <dsp:cNvSpPr/>
      </dsp:nvSpPr>
      <dsp:spPr>
        <a:xfrm>
          <a:off x="2575808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br>
            <a:rPr lang="es-ES" sz="1200" kern="1200" dirty="0"/>
          </a:br>
          <a:r>
            <a:rPr lang="es-ES" sz="1200" kern="1200" dirty="0" smtClean="0"/>
            <a:t>Administrativo(a)</a:t>
          </a:r>
        </a:p>
      </dsp:txBody>
      <dsp:txXfrm>
        <a:off x="2575808" y="1981728"/>
        <a:ext cx="1331996" cy="683998"/>
      </dsp:txXfrm>
    </dsp:sp>
    <dsp:sp modelId="{57716E03-214B-4F45-8A3A-B1CABB47FD49}">
      <dsp:nvSpPr>
        <dsp:cNvPr id="0" name=""/>
        <dsp:cNvSpPr/>
      </dsp:nvSpPr>
      <dsp:spPr>
        <a:xfrm>
          <a:off x="4318051" y="198172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ES" sz="1200" kern="1200" dirty="0"/>
        </a:p>
      </dsp:txBody>
      <dsp:txXfrm>
        <a:off x="4318051" y="1981728"/>
        <a:ext cx="1331996" cy="683998"/>
      </dsp:txXfrm>
    </dsp:sp>
    <dsp:sp modelId="{9DD23AF6-8304-42B5-92C5-831590CA506F}">
      <dsp:nvSpPr>
        <dsp:cNvPr id="0" name=""/>
        <dsp:cNvSpPr/>
      </dsp:nvSpPr>
      <dsp:spPr>
        <a:xfrm>
          <a:off x="259306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Capturista</a:t>
          </a:r>
          <a:endParaRPr lang="es-MX" sz="1200" b="0" i="0" u="none" kern="1200" dirty="0" smtClean="0"/>
        </a:p>
      </dsp:txBody>
      <dsp:txXfrm>
        <a:off x="2593063" y="2915978"/>
        <a:ext cx="1331996" cy="683998"/>
      </dsp:txXfrm>
    </dsp:sp>
    <dsp:sp modelId="{E4C64C98-B4D9-44CA-ACB7-D6F60473A1E1}">
      <dsp:nvSpPr>
        <dsp:cNvPr id="0" name=""/>
        <dsp:cNvSpPr/>
      </dsp:nvSpPr>
      <dsp:spPr>
        <a:xfrm>
          <a:off x="4289593" y="2915978"/>
          <a:ext cx="1331996" cy="683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Asistente</a:t>
          </a:r>
          <a:endParaRPr lang="es-ES" sz="1200" b="0" i="0" u="none" kern="1200" dirty="0" smtClean="0"/>
        </a:p>
      </dsp:txBody>
      <dsp:txXfrm>
        <a:off x="4289593" y="2915978"/>
        <a:ext cx="1331996" cy="683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</a:t>
          </a:r>
          <a:r>
            <a:rPr lang="es-ES" sz="1200" kern="1200">
              <a:latin typeface="+mn-lt"/>
            </a:rPr>
            <a:t>de </a:t>
          </a:r>
          <a:r>
            <a:rPr lang="es-ES" sz="1200" kern="1200" smtClean="0">
              <a:latin typeface="+mn-lt"/>
            </a:rPr>
            <a:t>Cocina</a:t>
          </a: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7C50-C6D1-4D28-B49B-37DBBEBDF848}">
      <dsp:nvSpPr>
        <dsp:cNvPr id="0" name=""/>
        <dsp:cNvSpPr/>
      </dsp:nvSpPr>
      <dsp:spPr>
        <a:xfrm>
          <a:off x="2155584" y="1262012"/>
          <a:ext cx="1218668" cy="64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85"/>
              </a:lnTo>
              <a:lnTo>
                <a:pt x="1218668" y="356385"/>
              </a:lnTo>
              <a:lnTo>
                <a:pt x="1218668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AC8E3-8DA0-46F4-8212-B1DB4EA6B100}">
      <dsp:nvSpPr>
        <dsp:cNvPr id="0" name=""/>
        <dsp:cNvSpPr/>
      </dsp:nvSpPr>
      <dsp:spPr>
        <a:xfrm>
          <a:off x="934781" y="1262012"/>
          <a:ext cx="1220802" cy="643726"/>
        </a:xfrm>
        <a:custGeom>
          <a:avLst/>
          <a:gdLst/>
          <a:ahLst/>
          <a:cxnLst/>
          <a:rect l="0" t="0" r="0" b="0"/>
          <a:pathLst>
            <a:path>
              <a:moveTo>
                <a:pt x="1220802" y="0"/>
              </a:moveTo>
              <a:lnTo>
                <a:pt x="1220802" y="356385"/>
              </a:lnTo>
              <a:lnTo>
                <a:pt x="0" y="356385"/>
              </a:lnTo>
              <a:lnTo>
                <a:pt x="0" y="643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</a:t>
          </a:r>
          <a:r>
            <a:rPr lang="es-ES" sz="1200" kern="1200" dirty="0" smtClean="0"/>
            <a:t>) de Operación Policial</a:t>
          </a:r>
        </a:p>
      </dsp:txBody>
      <dsp:txXfrm>
        <a:off x="932852" y="69245"/>
        <a:ext cx="2445464" cy="1192766"/>
      </dsp:txXfrm>
    </dsp:sp>
    <dsp:sp modelId="{49539E38-36C1-4A9D-9E58-3E54CFF6734E}">
      <dsp:nvSpPr>
        <dsp:cNvPr id="0" name=""/>
        <dsp:cNvSpPr/>
      </dsp:nvSpPr>
      <dsp:spPr>
        <a:xfrm>
          <a:off x="2387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387" y="1905738"/>
        <a:ext cx="1864788" cy="1016886"/>
      </dsp:txXfrm>
    </dsp:sp>
    <dsp:sp modelId="{4FA397D3-D417-4C3E-96F1-19F9C799B5AC}">
      <dsp:nvSpPr>
        <dsp:cNvPr id="0" name=""/>
        <dsp:cNvSpPr/>
      </dsp:nvSpPr>
      <dsp:spPr>
        <a:xfrm>
          <a:off x="2441858" y="1905738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Operación </a:t>
          </a:r>
          <a:r>
            <a:rPr lang="es-ES" sz="1200" kern="1200" dirty="0" smtClean="0"/>
            <a:t>Policial</a:t>
          </a:r>
          <a:endParaRPr lang="es-ES" sz="1200" kern="1200" dirty="0" smtClean="0"/>
        </a:p>
      </dsp:txBody>
      <dsp:txXfrm>
        <a:off x="2441858" y="1905738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F6DA-2C97-45F8-9D0A-5E7B2D98984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06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F6DA-2C97-45F8-9D0A-5E7B2D989849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405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4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15/06/2026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15/06/2026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82031" y="6230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Comisaría en Jefe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52875158"/>
              </p:ext>
            </p:extLst>
          </p:nvPr>
        </p:nvGraphicFramePr>
        <p:xfrm>
          <a:off x="2355011" y="828135"/>
          <a:ext cx="4339088" cy="577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6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</a:t>
            </a:r>
            <a:br>
              <a:rPr lang="es-ES_tradnl" dirty="0"/>
            </a:br>
            <a:r>
              <a:rPr lang="es-ES_tradnl" dirty="0"/>
              <a:t>Policía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02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42133613"/>
              </p:ext>
            </p:extLst>
          </p:nvPr>
        </p:nvGraphicFramePr>
        <p:xfrm>
          <a:off x="543463" y="1136858"/>
          <a:ext cx="8246853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41023136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76008" y="6581001"/>
            <a:ext cx="247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Personal con Licencia*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Área de Control y Gestión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86639252"/>
              </p:ext>
            </p:extLst>
          </p:nvPr>
        </p:nvGraphicFramePr>
        <p:xfrm>
          <a:off x="2902237" y="1457627"/>
          <a:ext cx="3158594" cy="415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Policía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72284036"/>
              </p:ext>
            </p:extLst>
          </p:nvPr>
        </p:nvGraphicFramePr>
        <p:xfrm>
          <a:off x="563270" y="1351638"/>
          <a:ext cx="7620610" cy="550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9577828"/>
              </p:ext>
            </p:extLst>
          </p:nvPr>
        </p:nvGraphicFramePr>
        <p:xfrm>
          <a:off x="557348" y="1437233"/>
          <a:ext cx="8293575" cy="4869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791147"/>
              </p:ext>
            </p:extLst>
          </p:nvPr>
        </p:nvGraphicFramePr>
        <p:xfrm>
          <a:off x="2294501" y="708588"/>
          <a:ext cx="4594008" cy="583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Área de Policía de Monterrey de </a:t>
            </a:r>
            <a:b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4707021"/>
              </p:ext>
            </p:extLst>
          </p:nvPr>
        </p:nvGraphicFramePr>
        <p:xfrm>
          <a:off x="137405" y="1076326"/>
          <a:ext cx="8895499" cy="55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68644" y="6609054"/>
            <a:ext cx="405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Personal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Suspendido, **Personal</a:t>
            </a: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Licencia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438567"/>
              </p:ext>
            </p:extLst>
          </p:nvPr>
        </p:nvGraphicFramePr>
        <p:xfrm>
          <a:off x="799082" y="1014682"/>
          <a:ext cx="7584718" cy="574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6549168" cy="1008112"/>
          </a:xfrm>
        </p:spPr>
        <p:txBody>
          <a:bodyPr>
            <a:normAutofit/>
          </a:bodyPr>
          <a:lstStyle/>
          <a:p>
            <a:r>
              <a:rPr lang="es-ES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428249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7" y="-2589"/>
            <a:ext cx="727721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Proximidad</a:t>
            </a:r>
          </a:p>
          <a:p>
            <a:pPr lvl="0">
              <a:defRPr/>
            </a:pP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Área de Policía de Monterrey de </a:t>
            </a:r>
            <a:br>
              <a:rPr lang="es-MX" sz="2200" dirty="0">
                <a:solidFill>
                  <a:srgbClr val="0A1D7A"/>
                </a:solidFill>
                <a:latin typeface="Gabarito" pitchFamily="2" charset="0"/>
              </a:rPr>
            </a:br>
            <a:r>
              <a:rPr lang="es-MX" sz="2200" dirty="0">
                <a:solidFill>
                  <a:srgbClr val="0A1D7A"/>
                </a:solidFill>
                <a:latin typeface="Gabarito" pitchFamily="2" charset="0"/>
              </a:rPr>
              <a:t>Proximidad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5796788"/>
              </p:ext>
            </p:extLst>
          </p:nvPr>
        </p:nvGraphicFramePr>
        <p:xfrm>
          <a:off x="200260" y="1190445"/>
          <a:ext cx="8943739" cy="541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4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9835514"/>
              </p:ext>
            </p:extLst>
          </p:nvPr>
        </p:nvGraphicFramePr>
        <p:xfrm>
          <a:off x="1712422" y="1590675"/>
          <a:ext cx="5719157" cy="4851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896"/>
            <a:ext cx="70751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</a:t>
            </a:r>
            <a:b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0115644"/>
              </p:ext>
            </p:extLst>
          </p:nvPr>
        </p:nvGraphicFramePr>
        <p:xfrm>
          <a:off x="215819" y="1453896"/>
          <a:ext cx="8855303" cy="498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495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Operaciones Especiales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8887505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Especiales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830038"/>
              </p:ext>
            </p:extLst>
          </p:nvPr>
        </p:nvGraphicFramePr>
        <p:xfrm>
          <a:off x="3282044" y="1455936"/>
          <a:ext cx="2962713" cy="515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635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8354068"/>
              </p:ext>
            </p:extLst>
          </p:nvPr>
        </p:nvGraphicFramePr>
        <p:xfrm>
          <a:off x="386862" y="1172308"/>
          <a:ext cx="8276491" cy="535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35821" y="-24677"/>
            <a:ext cx="68233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Operaciones </a:t>
            </a:r>
            <a:r>
              <a:rPr lang="es-ES" sz="3200" dirty="0" smtClean="0">
                <a:solidFill>
                  <a:srgbClr val="0A1D7A"/>
                </a:solidFill>
                <a:latin typeface="Gabarito" pitchFamily="2" charset="0"/>
              </a:rPr>
              <a:t>Especiales</a:t>
            </a:r>
          </a:p>
          <a:p>
            <a:pPr lvl="0">
              <a:defRPr/>
            </a:pPr>
            <a:r>
              <a:rPr lang="es-ES" sz="2200" dirty="0" smtClean="0">
                <a:solidFill>
                  <a:srgbClr val="0A1D7A"/>
                </a:solidFill>
                <a:latin typeface="Gabarito" pitchFamily="2" charset="0"/>
              </a:rPr>
              <a:t>Área de Despliegue Operativo</a:t>
            </a:r>
            <a:endParaRPr lang="es-ES" sz="2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8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0457735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84351778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Ciudadana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2080107"/>
              </p:ext>
            </p:extLst>
          </p:nvPr>
        </p:nvGraphicFramePr>
        <p:xfrm>
          <a:off x="1716656" y="2150906"/>
          <a:ext cx="5857335" cy="330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00965997"/>
              </p:ext>
            </p:extLst>
          </p:nvPr>
        </p:nvGraphicFramePr>
        <p:xfrm>
          <a:off x="2260699" y="1161754"/>
          <a:ext cx="4698364" cy="560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- Auxilio 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82064448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67492613"/>
              </p:ext>
            </p:extLst>
          </p:nvPr>
        </p:nvGraphicFramePr>
        <p:xfrm>
          <a:off x="1670427" y="1549257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4961287"/>
              </p:ext>
            </p:extLst>
          </p:nvPr>
        </p:nvGraphicFramePr>
        <p:xfrm>
          <a:off x="1968662" y="1607188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3434177"/>
              </p:ext>
            </p:extLst>
          </p:nvPr>
        </p:nvGraphicFramePr>
        <p:xfrm>
          <a:off x="3120599" y="215691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2986738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7470508"/>
              </p:ext>
            </p:extLst>
          </p:nvPr>
        </p:nvGraphicFramePr>
        <p:xfrm>
          <a:off x="1995105" y="1676319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Operativa - Despliegue 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89817028"/>
              </p:ext>
            </p:extLst>
          </p:nvPr>
        </p:nvGraphicFramePr>
        <p:xfrm>
          <a:off x="966157" y="1534343"/>
          <a:ext cx="7306573" cy="479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58331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4452808"/>
              </p:ext>
            </p:extLst>
          </p:nvPr>
        </p:nvGraphicFramePr>
        <p:xfrm>
          <a:off x="2235967" y="1777041"/>
          <a:ext cx="4680065" cy="44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54438466"/>
              </p:ext>
            </p:extLst>
          </p:nvPr>
        </p:nvGraphicFramePr>
        <p:xfrm>
          <a:off x="577969" y="1900649"/>
          <a:ext cx="8120464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8364381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70126156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3716315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2373513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8137826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7633897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Investigación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10236101"/>
              </p:ext>
            </p:extLst>
          </p:nvPr>
        </p:nvGraphicFramePr>
        <p:xfrm>
          <a:off x="1934308" y="1154097"/>
          <a:ext cx="5147978" cy="515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5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2917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0705161"/>
              </p:ext>
            </p:extLst>
          </p:nvPr>
        </p:nvGraphicFramePr>
        <p:xfrm>
          <a:off x="985085" y="2040553"/>
          <a:ext cx="7121688" cy="351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6889831"/>
              </p:ext>
            </p:extLst>
          </p:nvPr>
        </p:nvGraphicFramePr>
        <p:xfrm>
          <a:off x="595224" y="1923690"/>
          <a:ext cx="8048444" cy="445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Relaciones Interinstitucionales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Policía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11334838"/>
              </p:ext>
            </p:extLst>
          </p:nvPr>
        </p:nvGraphicFramePr>
        <p:xfrm>
          <a:off x="268644" y="1340552"/>
          <a:ext cx="8326715" cy="51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16168"/>
            <a:ext cx="873855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078550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2213436"/>
              </p:ext>
            </p:extLst>
          </p:nvPr>
        </p:nvGraphicFramePr>
        <p:xfrm>
          <a:off x="2423886" y="1378939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2769905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3880426"/>
              </p:ext>
            </p:extLst>
          </p:nvPr>
        </p:nvGraphicFramePr>
        <p:xfrm>
          <a:off x="1380228" y="1430013"/>
          <a:ext cx="63921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69735360"/>
              </p:ext>
            </p:extLst>
          </p:nvPr>
        </p:nvGraphicFramePr>
        <p:xfrm>
          <a:off x="2358898" y="2372265"/>
          <a:ext cx="4519573" cy="31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0884320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05992945"/>
              </p:ext>
            </p:extLst>
          </p:nvPr>
        </p:nvGraphicFramePr>
        <p:xfrm>
          <a:off x="873457" y="700793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3009002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1635097"/>
              </p:ext>
            </p:extLst>
          </p:nvPr>
        </p:nvGraphicFramePr>
        <p:xfrm>
          <a:off x="3314930" y="1777041"/>
          <a:ext cx="2542406" cy="410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Inspección y Vigilancia</a:t>
            </a:r>
          </a:p>
        </p:txBody>
      </p:sp>
    </p:spTree>
    <p:extLst>
      <p:ext uri="{BB962C8B-B14F-4D97-AF65-F5344CB8AC3E}">
        <p14:creationId xmlns:p14="http://schemas.microsoft.com/office/powerpoint/2010/main" val="20424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3226600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07770194"/>
              </p:ext>
            </p:extLst>
          </p:nvPr>
        </p:nvGraphicFramePr>
        <p:xfrm>
          <a:off x="2508094" y="2271802"/>
          <a:ext cx="4125617" cy="317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94989504"/>
              </p:ext>
            </p:extLst>
          </p:nvPr>
        </p:nvGraphicFramePr>
        <p:xfrm>
          <a:off x="2109356" y="1639018"/>
          <a:ext cx="4925289" cy="464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6419128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16255"/>
            <a:ext cx="8747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Inteligencia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13198911"/>
              </p:ext>
            </p:extLst>
          </p:nvPr>
        </p:nvGraphicFramePr>
        <p:xfrm>
          <a:off x="1168642" y="1492370"/>
          <a:ext cx="6828045" cy="477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</p:txBody>
      </p:sp>
    </p:spTree>
    <p:extLst>
      <p:ext uri="{BB962C8B-B14F-4D97-AF65-F5344CB8AC3E}">
        <p14:creationId xmlns:p14="http://schemas.microsoft.com/office/powerpoint/2010/main" val="1003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9372560"/>
              </p:ext>
            </p:extLst>
          </p:nvPr>
        </p:nvGraphicFramePr>
        <p:xfrm>
          <a:off x="977884" y="2122099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4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Inspección General de Inteligencia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cs typeface="Arial"/>
              </a:rPr>
              <a:t>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9839665"/>
              </p:ext>
            </p:extLst>
          </p:nvPr>
        </p:nvGraphicFramePr>
        <p:xfrm>
          <a:off x="2517091" y="1682969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8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7542280"/>
              </p:ext>
            </p:extLst>
          </p:nvPr>
        </p:nvGraphicFramePr>
        <p:xfrm>
          <a:off x="856204" y="804310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Inspección General de Inteligencia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Área de Análisis, Audio y Video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72762275"/>
              </p:ext>
            </p:extLst>
          </p:nvPr>
        </p:nvGraphicFramePr>
        <p:xfrm>
          <a:off x="1676399" y="1436211"/>
          <a:ext cx="6904893" cy="541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2938196"/>
              </p:ext>
            </p:extLst>
          </p:nvPr>
        </p:nvGraphicFramePr>
        <p:xfrm>
          <a:off x="1986983" y="1648529"/>
          <a:ext cx="5181566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949764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6593258"/>
              </p:ext>
            </p:extLst>
          </p:nvPr>
        </p:nvGraphicFramePr>
        <p:xfrm>
          <a:off x="530957" y="1245870"/>
          <a:ext cx="8247283" cy="540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Academia, Formación y Especialización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4974989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3191412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Académica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38049891"/>
              </p:ext>
            </p:extLst>
          </p:nvPr>
        </p:nvGraphicFramePr>
        <p:xfrm>
          <a:off x="2100407" y="1897797"/>
          <a:ext cx="4895613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26189685"/>
              </p:ext>
            </p:extLst>
          </p:nvPr>
        </p:nvGraphicFramePr>
        <p:xfrm>
          <a:off x="909870" y="1325881"/>
          <a:ext cx="7548330" cy="552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/>
          <p:cNvSpPr txBox="1"/>
          <p:nvPr/>
        </p:nvSpPr>
        <p:spPr bwMode="auto">
          <a:xfrm>
            <a:off x="157475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de Academia, Formación y Especialización Policial</a:t>
            </a:r>
          </a:p>
          <a:p>
            <a:pPr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7776545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77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Ciudadana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0716477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2314285"/>
              </p:ext>
            </p:extLst>
          </p:nvPr>
        </p:nvGraphicFramePr>
        <p:xfrm>
          <a:off x="209619" y="1164567"/>
          <a:ext cx="8848115" cy="532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75048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Coordinación General de la Dirección de Administración y Enlace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5818506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963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2282269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4866546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9252913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0724808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307021"/>
              </p:ext>
            </p:extLst>
          </p:nvPr>
        </p:nvGraphicFramePr>
        <p:xfrm>
          <a:off x="2050271" y="2326167"/>
          <a:ext cx="5030931" cy="317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011884"/>
              </p:ext>
            </p:extLst>
          </p:nvPr>
        </p:nvGraphicFramePr>
        <p:xfrm>
          <a:off x="2219094" y="1974765"/>
          <a:ext cx="4699287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84796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28678936"/>
              </p:ext>
            </p:extLst>
          </p:nvPr>
        </p:nvGraphicFramePr>
        <p:xfrm>
          <a:off x="517585" y="2273362"/>
          <a:ext cx="8264105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3002526"/>
            <a:ext cx="872993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Comisaría en Jefe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8353046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48086533"/>
              </p:ext>
            </p:extLst>
          </p:nvPr>
        </p:nvGraphicFramePr>
        <p:xfrm>
          <a:off x="1650065" y="1663806"/>
          <a:ext cx="5889496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ES" altLang="es-MX" sz="2400" dirty="0">
                <a:solidFill>
                  <a:srgbClr val="0A1D7A"/>
                </a:solidFill>
                <a:latin typeface="Gabarito" pitchFamily="2" charset="0"/>
              </a:rPr>
              <a:t>de Unidad de Integridad y Bienestar Policial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779811"/>
              </p:ext>
            </p:extLst>
          </p:nvPr>
        </p:nvGraphicFramePr>
        <p:xfrm>
          <a:off x="2355011" y="1733495"/>
          <a:ext cx="445123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25918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27391413"/>
              </p:ext>
            </p:extLst>
          </p:nvPr>
        </p:nvGraphicFramePr>
        <p:xfrm>
          <a:off x="1580743" y="1940259"/>
          <a:ext cx="57689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7563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42709576"/>
              </p:ext>
            </p:extLst>
          </p:nvPr>
        </p:nvGraphicFramePr>
        <p:xfrm>
          <a:off x="1544128" y="1492370"/>
          <a:ext cx="6323163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" sz="3200" dirty="0">
                <a:solidFill>
                  <a:srgbClr val="0A1D7A"/>
                </a:solidFill>
                <a:latin typeface="Gabarito" pitchFamily="2" charset="0"/>
              </a:rPr>
              <a:t>Dirección Administrativa y de Enlace Municipal</a:t>
            </a: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3475605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41034</TotalTime>
  <Words>2719</Words>
  <Application>Microsoft Office PowerPoint</Application>
  <PresentationFormat>Presentación en pantalla (4:3)</PresentationFormat>
  <Paragraphs>785</Paragraphs>
  <Slides>95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3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Ciudadana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Angela Daniela Saucedo Rodriguez</cp:lastModifiedBy>
  <cp:revision>2086</cp:revision>
  <cp:lastPrinted>2024-11-07T15:09:15Z</cp:lastPrinted>
  <dcterms:created xsi:type="dcterms:W3CDTF">2015-12-30T00:24:58Z</dcterms:created>
  <dcterms:modified xsi:type="dcterms:W3CDTF">2026-06-15T18:31:37Z</dcterms:modified>
</cp:coreProperties>
</file>