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6"/>
  </p:handoutMasterIdLst>
  <p:sldIdLst>
    <p:sldId id="334" r:id="rId2"/>
    <p:sldId id="332" r:id="rId3"/>
    <p:sldId id="336" r:id="rId4"/>
    <p:sldId id="335" r:id="rId5"/>
    <p:sldId id="337" r:id="rId6"/>
    <p:sldId id="339" r:id="rId7"/>
    <p:sldId id="338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88" r:id="rId23"/>
    <p:sldId id="355" r:id="rId24"/>
    <p:sldId id="357" r:id="rId25"/>
    <p:sldId id="358" r:id="rId26"/>
    <p:sldId id="360" r:id="rId27"/>
    <p:sldId id="361" r:id="rId28"/>
    <p:sldId id="362" r:id="rId29"/>
    <p:sldId id="363" r:id="rId30"/>
    <p:sldId id="368" r:id="rId31"/>
    <p:sldId id="369" r:id="rId32"/>
    <p:sldId id="370" r:id="rId33"/>
    <p:sldId id="371" r:id="rId34"/>
    <p:sldId id="372" r:id="rId35"/>
    <p:sldId id="374" r:id="rId36"/>
    <p:sldId id="376" r:id="rId37"/>
    <p:sldId id="377" r:id="rId38"/>
    <p:sldId id="387" r:id="rId39"/>
    <p:sldId id="379" r:id="rId40"/>
    <p:sldId id="380" r:id="rId41"/>
    <p:sldId id="381" r:id="rId42"/>
    <p:sldId id="382" r:id="rId43"/>
    <p:sldId id="383" r:id="rId44"/>
    <p:sldId id="384" r:id="rId45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8" autoAdjust="0"/>
    <p:restoredTop sz="94660"/>
  </p:normalViewPr>
  <p:slideViewPr>
    <p:cSldViewPr snapToGrid="0" snapToObjects="1" showGuides="1">
      <p:cViewPr varScale="1">
        <p:scale>
          <a:sx n="109" d="100"/>
          <a:sy n="109" d="100"/>
        </p:scale>
        <p:origin x="-228" y="-90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81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8185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335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335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cs typeface="Arial" charset="0"/>
            </a:rPr>
            <a:t>de Inspección</a:t>
          </a:r>
          <a:endParaRPr lang="es-MX" altLang="es-MX" sz="1200" dirty="0" smtClean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E0E4814E-329D-41D3-88C5-5206B611FBFD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Notificador (a)</a:t>
          </a:r>
        </a:p>
      </dgm:t>
    </dgm:pt>
    <dgm:pt modelId="{B93BEB8E-2A0C-4B1D-90AF-861B6F7B48F3}" type="parTrans" cxnId="{F75D0369-866F-4520-885C-1D1C9DFAE7D6}">
      <dgm:prSet/>
      <dgm:spPr/>
      <dgm:t>
        <a:bodyPr/>
        <a:lstStyle/>
        <a:p>
          <a:endParaRPr lang="es-MX"/>
        </a:p>
      </dgm:t>
    </dgm:pt>
    <dgm:pt modelId="{852CA99E-DCF4-42C1-9CCC-01464ADAE8EE}" type="sibTrans" cxnId="{F75D0369-866F-4520-885C-1D1C9DFAE7D6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4A7313C9-1E87-4C29-B455-26D2B63CFCE9}" type="pres">
      <dgm:prSet presAssocID="{B93BEB8E-2A0C-4B1D-90AF-861B6F7B48F3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E0036EA-5B3A-4C4C-AA86-1D8D8EF8A04D}" type="pres">
      <dgm:prSet presAssocID="{E0E4814E-329D-41D3-88C5-5206B611FBFD}" presName="hierRoot3" presStyleCnt="0">
        <dgm:presLayoutVars>
          <dgm:hierBranch val="init"/>
        </dgm:presLayoutVars>
      </dgm:prSet>
      <dgm:spPr/>
    </dgm:pt>
    <dgm:pt modelId="{1AC1FF45-5F8F-4559-B7EF-E7B7F3D05650}" type="pres">
      <dgm:prSet presAssocID="{E0E4814E-329D-41D3-88C5-5206B611FBFD}" presName="rootComposite3" presStyleCnt="0"/>
      <dgm:spPr/>
    </dgm:pt>
    <dgm:pt modelId="{2C632A7D-1653-4406-A4D8-36085448DD82}" type="pres">
      <dgm:prSet presAssocID="{E0E4814E-329D-41D3-88C5-5206B611FBF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527328-9D41-470B-95DB-E3BB6D99DC22}" type="pres">
      <dgm:prSet presAssocID="{E0E4814E-329D-41D3-88C5-5206B611FBFD}" presName="rootConnector3" presStyleLbl="asst1" presStyleIdx="1" presStyleCnt="2"/>
      <dgm:spPr/>
      <dgm:t>
        <a:bodyPr/>
        <a:lstStyle/>
        <a:p>
          <a:endParaRPr lang="es-MX"/>
        </a:p>
      </dgm:t>
    </dgm:pt>
    <dgm:pt modelId="{A1263E80-2796-476E-B7D7-51FE84CED9B9}" type="pres">
      <dgm:prSet presAssocID="{E0E4814E-329D-41D3-88C5-5206B611FBFD}" presName="hierChild6" presStyleCnt="0"/>
      <dgm:spPr/>
    </dgm:pt>
    <dgm:pt modelId="{7AC1C2B7-D159-4BA6-8301-13413E7AFD28}" type="pres">
      <dgm:prSet presAssocID="{E0E4814E-329D-41D3-88C5-5206B611FBFD}" presName="hierChild7" presStyleCnt="0"/>
      <dgm:spPr/>
    </dgm:pt>
  </dgm:ptLst>
  <dgm:cxnLst>
    <dgm:cxn modelId="{F75D0369-866F-4520-885C-1D1C9DFAE7D6}" srcId="{9DEA55C1-E59C-4B5B-90DC-1D0B54C2B20C}" destId="{E0E4814E-329D-41D3-88C5-5206B611FBFD}" srcOrd="2" destOrd="0" parTransId="{B93BEB8E-2A0C-4B1D-90AF-861B6F7B48F3}" sibTransId="{852CA99E-DCF4-42C1-9CCC-01464ADAE8EE}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6DE1CCD7-9A4C-4892-A1BB-06B2CBD2ACE6}" type="presOf" srcId="{E0E4814E-329D-41D3-88C5-5206B611FBFD}" destId="{FA527328-9D41-470B-95DB-E3BB6D99DC22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87009B9-F373-4D79-A1D9-26969D586D9E}" type="presOf" srcId="{E0E4814E-329D-41D3-88C5-5206B611FBFD}" destId="{2C632A7D-1653-4406-A4D8-36085448DD82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65F19EA2-787D-422C-B8AA-848FA6527376}" type="presOf" srcId="{B93BEB8E-2A0C-4B1D-90AF-861B6F7B48F3}" destId="{4A7313C9-1E87-4C29-B455-26D2B63CFCE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9B57FDD7-417E-4A7A-A2C4-F877A86C36D2}" type="presParOf" srcId="{E6CFA08A-7145-470C-A659-6A725D85622B}" destId="{4A7313C9-1E87-4C29-B455-26D2B63CFCE9}" srcOrd="2" destOrd="0" presId="urn:microsoft.com/office/officeart/2005/8/layout/orgChart1"/>
    <dgm:cxn modelId="{062E117F-A693-490E-A187-FC16B00FB881}" type="presParOf" srcId="{E6CFA08A-7145-470C-A659-6A725D85622B}" destId="{8E0036EA-5B3A-4C4C-AA86-1D8D8EF8A04D}" srcOrd="3" destOrd="0" presId="urn:microsoft.com/office/officeart/2005/8/layout/orgChart1"/>
    <dgm:cxn modelId="{877D9B76-B208-466F-98E1-33B316558829}" type="presParOf" srcId="{8E0036EA-5B3A-4C4C-AA86-1D8D8EF8A04D}" destId="{1AC1FF45-5F8F-4559-B7EF-E7B7F3D05650}" srcOrd="0" destOrd="0" presId="urn:microsoft.com/office/officeart/2005/8/layout/orgChart1"/>
    <dgm:cxn modelId="{935A71D3-F8D1-414A-88DA-E53461495AFB}" type="presParOf" srcId="{1AC1FF45-5F8F-4559-B7EF-E7B7F3D05650}" destId="{2C632A7D-1653-4406-A4D8-36085448DD82}" srcOrd="0" destOrd="0" presId="urn:microsoft.com/office/officeart/2005/8/layout/orgChart1"/>
    <dgm:cxn modelId="{150DC7D8-A61E-45C5-83B9-EEDF41F04B94}" type="presParOf" srcId="{1AC1FF45-5F8F-4559-B7EF-E7B7F3D05650}" destId="{FA527328-9D41-470B-95DB-E3BB6D99DC22}" srcOrd="1" destOrd="0" presId="urn:microsoft.com/office/officeart/2005/8/layout/orgChart1"/>
    <dgm:cxn modelId="{D6742601-FB46-4F7B-BE82-8011F16A4DF4}" type="presParOf" srcId="{8E0036EA-5B3A-4C4C-AA86-1D8D8EF8A04D}" destId="{A1263E80-2796-476E-B7D7-51FE84CED9B9}" srcOrd="1" destOrd="0" presId="urn:microsoft.com/office/officeart/2005/8/layout/orgChart1"/>
    <dgm:cxn modelId="{C58B1B88-BC0F-425A-95C6-C6F29B8DACC3}" type="presParOf" srcId="{8E0036EA-5B3A-4C4C-AA86-1D8D8EF8A04D}" destId="{7AC1C2B7-D159-4BA6-8301-13413E7AFD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72881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</a:t>
          </a:r>
          <a:r>
            <a:rPr lang="es-MX" altLang="es-MX" sz="1200" dirty="0" smtClean="0">
              <a:cs typeface="Arial" charset="0"/>
            </a:rPr>
            <a:t>Policía</a:t>
          </a:r>
          <a:endParaRPr lang="es-MX" altLang="es-MX" sz="1200" dirty="0" smtClean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  <a:endParaRPr lang="es-MX" altLang="es-MX" sz="1200" dirty="0" smtClean="0"/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Policía 1ero</a:t>
          </a:r>
          <a:endParaRPr lang="es-ES" sz="1200" dirty="0"/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 (a</a:t>
          </a:r>
          <a:r>
            <a:rPr lang="es-MX" altLang="es-MX" sz="1200" dirty="0" smtClean="0"/>
            <a:t>) de Armería</a:t>
          </a:r>
          <a:endParaRPr lang="es-MX" altLang="es-MX" sz="1200" dirty="0" smtClean="0"/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  <a:endParaRPr lang="es-MX" sz="1200" dirty="0" smtClean="0"/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224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188339" custScaleY="166877" custLinFactX="100000" custLinFactNeighborX="115798" custLinFactNeighborY="68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425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X="7645" custLinFactNeighborX="100000" custLinFactNeighborY="95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28310" custLinFactNeighborX="90447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06813" custScaleY="215172" custLinFactY="175262" custLinFactNeighborX="91393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267158" custLinFactY="-175945" custLinFactNeighborX="3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61151" custLinFactY="6906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390045" custScaleY="389221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8378A54F-A73E-4E6B-AB87-6F1BB4B8E41F}" type="presOf" srcId="{ED044282-9709-409C-A329-2B868569F6BC}" destId="{26748039-6874-42B3-9C6B-2A687CAEDF97}" srcOrd="0" destOrd="0" presId="urn:microsoft.com/office/officeart/2005/8/layout/orgChart1"/>
    <dgm:cxn modelId="{6542D265-CDAA-4AC5-9307-228FF5EEA18A}" type="presOf" srcId="{41568039-9809-4B2B-BA51-64E0E23C2BBE}" destId="{19FBE8A8-D4BA-45D1-97CD-FF1210CD856F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A74DDD17-E923-49A2-8FF2-FFA69A60CD2E}" type="presOf" srcId="{720E18EE-B6D0-4C2D-99CD-0919BD5A83B3}" destId="{399E151A-D3DE-4CAD-B88C-0199E8B65362}" srcOrd="0" destOrd="0" presId="urn:microsoft.com/office/officeart/2005/8/layout/orgChart1"/>
    <dgm:cxn modelId="{7C4CBAC5-67C0-4136-8F77-F1724326A6DE}" type="presOf" srcId="{A557ADCC-19D6-43E2-844B-4352363CCDA8}" destId="{4C502273-ABF5-4BAE-9C5F-B2EF4B3BB616}" srcOrd="0" destOrd="0" presId="urn:microsoft.com/office/officeart/2005/8/layout/orgChart1"/>
    <dgm:cxn modelId="{932C5174-FA2A-482F-BB16-22BA0EFD3F1B}" type="presOf" srcId="{F7685920-3C1B-46A7-8241-03F2D7BB301F}" destId="{3578E031-F2DE-4644-BC50-495A9B133524}" srcOrd="1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92823A0C-9FC0-4527-8202-8D2DDF1F1355}" type="presOf" srcId="{1AD92065-89F9-4DA7-8463-D4DC41A6A673}" destId="{7557B5BD-6C8C-4D43-AC63-A645AFBE11A4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591813F-0F73-43E2-8167-B8DF07AF9510}" type="presOf" srcId="{23602ED4-C5D1-4C74-B2DB-2FE1C0B34201}" destId="{98B24AE9-598A-4956-BAD1-585F2BEC3EEF}" srcOrd="0" destOrd="0" presId="urn:microsoft.com/office/officeart/2005/8/layout/orgChart1"/>
    <dgm:cxn modelId="{DF453116-4490-4857-AEA3-02E7F6D16813}" type="presOf" srcId="{E70ABB9B-E63B-4C78-AC3F-5208B8184C91}" destId="{549233B0-2277-409C-9849-AB54B0B34318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077EC6B4-EF86-490D-A95E-5F3D072D6728}" type="presOf" srcId="{D732CA66-2D15-4FD0-9ADE-01F868E09EF9}" destId="{5D736F8B-37A2-4AA8-850C-D4AC83BD6996}" srcOrd="0" destOrd="0" presId="urn:microsoft.com/office/officeart/2005/8/layout/orgChart1"/>
    <dgm:cxn modelId="{ACEE15CC-4E8C-409B-BF94-14AA07494271}" type="presOf" srcId="{41568039-9809-4B2B-BA51-64E0E23C2BBE}" destId="{D87ADB57-9DB4-476E-8E99-32492AEF6743}" srcOrd="1" destOrd="0" presId="urn:microsoft.com/office/officeart/2005/8/layout/orgChart1"/>
    <dgm:cxn modelId="{2AFE5545-E733-48D9-BBE5-96675E54BDF7}" type="presOf" srcId="{D732CA66-2D15-4FD0-9ADE-01F868E09EF9}" destId="{C37B644C-E81E-43FA-940C-80E9771F42E9}" srcOrd="1" destOrd="0" presId="urn:microsoft.com/office/officeart/2005/8/layout/orgChart1"/>
    <dgm:cxn modelId="{96A2FC41-6140-4EAF-AAAC-32B50A41E1A7}" type="presOf" srcId="{F80F9BAE-1BC7-4D7A-BD3C-29F9078F45F7}" destId="{39468539-E12A-4E80-A9A5-45ED404D5803}" srcOrd="0" destOrd="0" presId="urn:microsoft.com/office/officeart/2005/8/layout/orgChart1"/>
    <dgm:cxn modelId="{4A1881E4-8FFA-4B50-89B2-038BB497852D}" type="presOf" srcId="{3D5B3173-7352-45B8-87C7-8C299502E7B5}" destId="{E7E93CC8-31BA-44DD-A6A0-484A2EAAE5E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73DF47C-AC4E-44F5-90A0-501DFA723B9C}" type="presOf" srcId="{1A784E69-2930-475A-9CDB-EE9AE15E9010}" destId="{AB56F028-B097-465C-8DE6-7E0EFB87C905}" srcOrd="0" destOrd="0" presId="urn:microsoft.com/office/officeart/2005/8/layout/orgChart1"/>
    <dgm:cxn modelId="{D31FF1AA-89B9-4A65-A11D-88939BFD337C}" type="presOf" srcId="{60059995-0BE4-4152-96CA-4E1D48326A63}" destId="{2DDF28A8-C673-45BF-AA6D-8080DE94E29F}" srcOrd="0" destOrd="0" presId="urn:microsoft.com/office/officeart/2005/8/layout/orgChart1"/>
    <dgm:cxn modelId="{34EC731D-65DA-479B-9FFD-AFCAD78B821C}" type="presOf" srcId="{39961666-0092-4758-99B1-C8786B18CCDF}" destId="{81E846D5-BE48-4DF5-8B8F-FD57626993B4}" srcOrd="0" destOrd="0" presId="urn:microsoft.com/office/officeart/2005/8/layout/orgChart1"/>
    <dgm:cxn modelId="{12C20000-6B38-49CF-AE25-63DF91338F87}" type="presOf" srcId="{720E18EE-B6D0-4C2D-99CD-0919BD5A83B3}" destId="{F09B5923-4C6E-49CE-9F68-D5A644CD5524}" srcOrd="1" destOrd="0" presId="urn:microsoft.com/office/officeart/2005/8/layout/orgChart1"/>
    <dgm:cxn modelId="{669FA32F-268A-4E3B-A674-CEC0605DDC0B}" type="presOf" srcId="{2DCCA69F-3CEC-4602-B992-0C6B626AEB59}" destId="{78EE8CE8-58BD-46BC-B1AE-49AE4CE01AF1}" srcOrd="0" destOrd="0" presId="urn:microsoft.com/office/officeart/2005/8/layout/orgChart1"/>
    <dgm:cxn modelId="{187190F3-2589-4B52-8A6C-1A864D15DCA6}" type="presOf" srcId="{B15CDA50-BC25-4C3C-A05F-A26BC83F9B36}" destId="{4241AAA2-819C-47D7-AD63-51E452E8EAC3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61C6835-9055-408C-AAB2-CF3B0BB56012}" type="presOf" srcId="{F80F9BAE-1BC7-4D7A-BD3C-29F9078F45F7}" destId="{8C23CE1F-9928-4A09-B20E-3B3211D3E73B}" srcOrd="1" destOrd="0" presId="urn:microsoft.com/office/officeart/2005/8/layout/orgChart1"/>
    <dgm:cxn modelId="{1D28D8F2-1E07-42EA-B55B-35966320D967}" type="presOf" srcId="{9DEA55C1-E59C-4B5B-90DC-1D0B54C2B20C}" destId="{86D99192-4F64-487A-BE9B-B4D3790AE7BC}" srcOrd="0" destOrd="0" presId="urn:microsoft.com/office/officeart/2005/8/layout/orgChart1"/>
    <dgm:cxn modelId="{15D6B994-813D-4B93-AF9E-67F8F87681DB}" type="presOf" srcId="{BD3D72B1-EEF6-4EB4-803A-A74A6B419346}" destId="{B3263371-B20E-4D1C-87B0-F232DC5A756C}" srcOrd="0" destOrd="0" presId="urn:microsoft.com/office/officeart/2005/8/layout/orgChart1"/>
    <dgm:cxn modelId="{7F31CD7F-A4E4-4DC3-95DC-E174695EEEA5}" type="presOf" srcId="{39961666-0092-4758-99B1-C8786B18CCDF}" destId="{5668F95F-85F8-42AB-B163-9966100E532D}" srcOrd="1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AB5EA622-6DEC-4CAA-895C-94B68B682C15}" type="presOf" srcId="{1AD92065-89F9-4DA7-8463-D4DC41A6A673}" destId="{1B7807FF-6A9A-4E0B-9291-24C98418DDC1}" srcOrd="0" destOrd="0" presId="urn:microsoft.com/office/officeart/2005/8/layout/orgChart1"/>
    <dgm:cxn modelId="{35D29433-ABD3-4B8F-9FC0-83902DE04A87}" type="presOf" srcId="{0523F60A-E803-4ED6-8B64-520832A87FE1}" destId="{CA6D7020-2084-4476-B810-B6B98906B2EB}" srcOrd="0" destOrd="0" presId="urn:microsoft.com/office/officeart/2005/8/layout/orgChart1"/>
    <dgm:cxn modelId="{FB28FAC6-D02F-46EB-AA20-A71BCFC2305B}" type="presOf" srcId="{23602ED4-C5D1-4C74-B2DB-2FE1C0B34201}" destId="{AA99258C-70AB-4A8E-88CB-D763EE75F3CF}" srcOrd="1" destOrd="0" presId="urn:microsoft.com/office/officeart/2005/8/layout/orgChart1"/>
    <dgm:cxn modelId="{BBC68D0D-1E27-4833-8A9B-62B9263B7CAC}" type="presOf" srcId="{F7685920-3C1B-46A7-8241-03F2D7BB301F}" destId="{AFC3B018-09E2-4FEE-B07F-D8DB1B9BB716}" srcOrd="0" destOrd="0" presId="urn:microsoft.com/office/officeart/2005/8/layout/orgChart1"/>
    <dgm:cxn modelId="{6AD90050-0D7C-4C8F-9CF7-2FB59869E999}" type="presOf" srcId="{15D8348C-41C2-4A70-BC44-BE6B7E3AC350}" destId="{D7468021-52D5-4C70-8CC0-6578BEF4DABC}" srcOrd="0" destOrd="0" presId="urn:microsoft.com/office/officeart/2005/8/layout/orgChart1"/>
    <dgm:cxn modelId="{48996250-711A-4FA0-A253-5B2A23429513}" type="presOf" srcId="{12AE14D0-27D7-40F2-A1C2-C7F51F5026A7}" destId="{453053D7-D80D-4229-A709-DBF0F5DE8E49}" srcOrd="1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AA1BA53E-BB41-4924-B677-23E4F343D375}" type="presOf" srcId="{0EC1CA97-9BDF-41DF-8987-478F65C68174}" destId="{F01D9C6A-581B-4176-90C1-A0E8776C6B9F}" srcOrd="0" destOrd="0" presId="urn:microsoft.com/office/officeart/2005/8/layout/orgChart1"/>
    <dgm:cxn modelId="{A19E429D-5846-4D11-8480-84007E4E80C3}" type="presOf" srcId="{3D5B3173-7352-45B8-87C7-8C299502E7B5}" destId="{C1B32DDF-A6CA-41D1-BBFE-3A62908DBFFE}" srcOrd="1" destOrd="0" presId="urn:microsoft.com/office/officeart/2005/8/layout/orgChart1"/>
    <dgm:cxn modelId="{11032D93-827C-449A-9016-9FF993504886}" type="presOf" srcId="{36825E15-3979-4B8E-9EF5-FEEFD12E1AA4}" destId="{FC63A4E7-CEC4-45F2-99AC-FBF44559CEC2}" srcOrd="1" destOrd="0" presId="urn:microsoft.com/office/officeart/2005/8/layout/orgChart1"/>
    <dgm:cxn modelId="{97CAE59D-8517-40BD-B8F7-C725A3F8F11F}" type="presOf" srcId="{36825E15-3979-4B8E-9EF5-FEEFD12E1AA4}" destId="{F058197F-F444-4984-B936-E3893BB468A8}" srcOrd="0" destOrd="0" presId="urn:microsoft.com/office/officeart/2005/8/layout/orgChart1"/>
    <dgm:cxn modelId="{93D4189B-F5E7-40CF-93BD-30AA152D0EB5}" type="presOf" srcId="{AAFC3C54-83BD-41CC-A484-8D916DB3D540}" destId="{40F16EDC-DFC6-465F-B17B-3B7A51C839F5}" srcOrd="0" destOrd="0" presId="urn:microsoft.com/office/officeart/2005/8/layout/orgChart1"/>
    <dgm:cxn modelId="{D340C8F3-E424-489B-A19D-C6D52052FC96}" type="presOf" srcId="{12AE14D0-27D7-40F2-A1C2-C7F51F5026A7}" destId="{7C576A7F-97E5-41B2-A453-F3F548F4D3EA}" srcOrd="0" destOrd="0" presId="urn:microsoft.com/office/officeart/2005/8/layout/orgChart1"/>
    <dgm:cxn modelId="{8A7C14E6-EBC4-4ED1-A94F-31AD1E196FE1}" type="presOf" srcId="{9DEA55C1-E59C-4B5B-90DC-1D0B54C2B20C}" destId="{B2A4EFCD-7609-4E18-A214-10BA88B362DC}" srcOrd="1" destOrd="0" presId="urn:microsoft.com/office/officeart/2005/8/layout/orgChart1"/>
    <dgm:cxn modelId="{4E899D7C-4985-4DDD-BB59-2D5D037F1AC9}" type="presParOf" srcId="{B3263371-B20E-4D1C-87B0-F232DC5A756C}" destId="{8CDE9839-8DE1-472C-9904-C93FC90AA559}" srcOrd="0" destOrd="0" presId="urn:microsoft.com/office/officeart/2005/8/layout/orgChart1"/>
    <dgm:cxn modelId="{2AE00FC3-1D5C-4FBF-9AF3-39E2B66F0566}" type="presParOf" srcId="{8CDE9839-8DE1-472C-9904-C93FC90AA559}" destId="{A15FBA2B-7AAA-4593-A287-168E70F88188}" srcOrd="0" destOrd="0" presId="urn:microsoft.com/office/officeart/2005/8/layout/orgChart1"/>
    <dgm:cxn modelId="{E7EEBAB0-DED0-4231-8E41-E8A999B2E9DD}" type="presParOf" srcId="{A15FBA2B-7AAA-4593-A287-168E70F88188}" destId="{86D99192-4F64-487A-BE9B-B4D3790AE7BC}" srcOrd="0" destOrd="0" presId="urn:microsoft.com/office/officeart/2005/8/layout/orgChart1"/>
    <dgm:cxn modelId="{DF9B75B6-2DBF-4588-9AC6-984175BDB22C}" type="presParOf" srcId="{A15FBA2B-7AAA-4593-A287-168E70F88188}" destId="{B2A4EFCD-7609-4E18-A214-10BA88B362DC}" srcOrd="1" destOrd="0" presId="urn:microsoft.com/office/officeart/2005/8/layout/orgChart1"/>
    <dgm:cxn modelId="{D33BF339-5F60-419C-B6B5-BF3F11E547C9}" type="presParOf" srcId="{8CDE9839-8DE1-472C-9904-C93FC90AA559}" destId="{05E8A0F8-8F4A-4D16-B455-9B21EE5D83FA}" srcOrd="1" destOrd="0" presId="urn:microsoft.com/office/officeart/2005/8/layout/orgChart1"/>
    <dgm:cxn modelId="{C08ED8AA-42B8-473F-91E4-027F8DAC42BF}" type="presParOf" srcId="{05E8A0F8-8F4A-4D16-B455-9B21EE5D83FA}" destId="{26748039-6874-42B3-9C6B-2A687CAEDF97}" srcOrd="0" destOrd="0" presId="urn:microsoft.com/office/officeart/2005/8/layout/orgChart1"/>
    <dgm:cxn modelId="{8EA9B18F-537B-4F8C-A2D3-1086110BFCEB}" type="presParOf" srcId="{05E8A0F8-8F4A-4D16-B455-9B21EE5D83FA}" destId="{1294F536-9FA0-46F5-98BA-18EE92504E46}" srcOrd="1" destOrd="0" presId="urn:microsoft.com/office/officeart/2005/8/layout/orgChart1"/>
    <dgm:cxn modelId="{60FC8537-52B4-438A-8ACC-7B59E05F9EE1}" type="presParOf" srcId="{1294F536-9FA0-46F5-98BA-18EE92504E46}" destId="{914CB05A-8D64-4CEB-98C4-DA11CADF5EF5}" srcOrd="0" destOrd="0" presId="urn:microsoft.com/office/officeart/2005/8/layout/orgChart1"/>
    <dgm:cxn modelId="{FA213EF0-4D28-4A5E-B6D8-221960AFCEF5}" type="presParOf" srcId="{914CB05A-8D64-4CEB-98C4-DA11CADF5EF5}" destId="{19FBE8A8-D4BA-45D1-97CD-FF1210CD856F}" srcOrd="0" destOrd="0" presId="urn:microsoft.com/office/officeart/2005/8/layout/orgChart1"/>
    <dgm:cxn modelId="{4105AA25-9059-473B-B9BE-A7A221596A83}" type="presParOf" srcId="{914CB05A-8D64-4CEB-98C4-DA11CADF5EF5}" destId="{D87ADB57-9DB4-476E-8E99-32492AEF6743}" srcOrd="1" destOrd="0" presId="urn:microsoft.com/office/officeart/2005/8/layout/orgChart1"/>
    <dgm:cxn modelId="{0B573E0D-6053-40CE-B64E-1A867E7D947D}" type="presParOf" srcId="{1294F536-9FA0-46F5-98BA-18EE92504E46}" destId="{DBDE0C42-B65A-4FF4-A1B6-4A7374870D94}" srcOrd="1" destOrd="0" presId="urn:microsoft.com/office/officeart/2005/8/layout/orgChart1"/>
    <dgm:cxn modelId="{5EB4C4F0-FDA2-4689-854B-3298443D26BB}" type="presParOf" srcId="{1294F536-9FA0-46F5-98BA-18EE92504E46}" destId="{05F5590B-53D8-4D19-A747-694F7E5C5F12}" srcOrd="2" destOrd="0" presId="urn:microsoft.com/office/officeart/2005/8/layout/orgChart1"/>
    <dgm:cxn modelId="{291709CA-397C-4C8B-8E79-2F1A3BA91817}" type="presParOf" srcId="{05E8A0F8-8F4A-4D16-B455-9B21EE5D83FA}" destId="{D7468021-52D5-4C70-8CC0-6578BEF4DABC}" srcOrd="2" destOrd="0" presId="urn:microsoft.com/office/officeart/2005/8/layout/orgChart1"/>
    <dgm:cxn modelId="{B40268FD-B44E-4DEF-BCD2-AF94B2094FF2}" type="presParOf" srcId="{05E8A0F8-8F4A-4D16-B455-9B21EE5D83FA}" destId="{C8500CB5-83C0-450B-AAE1-C892DE8C0FC1}" srcOrd="3" destOrd="0" presId="urn:microsoft.com/office/officeart/2005/8/layout/orgChart1"/>
    <dgm:cxn modelId="{F426B6A3-01F5-408C-AB1B-BDA743072625}" type="presParOf" srcId="{C8500CB5-83C0-450B-AAE1-C892DE8C0FC1}" destId="{BA438CBC-95FD-4B6F-89FB-D1DBC09D14CB}" srcOrd="0" destOrd="0" presId="urn:microsoft.com/office/officeart/2005/8/layout/orgChart1"/>
    <dgm:cxn modelId="{3330C301-6E83-4D38-A95F-82C5D5280F16}" type="presParOf" srcId="{BA438CBC-95FD-4B6F-89FB-D1DBC09D14CB}" destId="{7C576A7F-97E5-41B2-A453-F3F548F4D3EA}" srcOrd="0" destOrd="0" presId="urn:microsoft.com/office/officeart/2005/8/layout/orgChart1"/>
    <dgm:cxn modelId="{7A15D943-ACD2-4F46-B4CB-83281D384FAF}" type="presParOf" srcId="{BA438CBC-95FD-4B6F-89FB-D1DBC09D14CB}" destId="{453053D7-D80D-4229-A709-DBF0F5DE8E49}" srcOrd="1" destOrd="0" presId="urn:microsoft.com/office/officeart/2005/8/layout/orgChart1"/>
    <dgm:cxn modelId="{E4E84153-B98A-4A0A-857D-233F1A923936}" type="presParOf" srcId="{C8500CB5-83C0-450B-AAE1-C892DE8C0FC1}" destId="{17BEF8F9-B316-4B27-BDDB-31B4D251E6B3}" srcOrd="1" destOrd="0" presId="urn:microsoft.com/office/officeart/2005/8/layout/orgChart1"/>
    <dgm:cxn modelId="{755EF01E-F5C8-4D42-BFBC-AB2AE402D2ED}" type="presParOf" srcId="{C8500CB5-83C0-450B-AAE1-C892DE8C0FC1}" destId="{8C2D9F3F-AEE3-4DCD-9754-B40EEBBFF7B1}" srcOrd="2" destOrd="0" presId="urn:microsoft.com/office/officeart/2005/8/layout/orgChart1"/>
    <dgm:cxn modelId="{2910BE92-0D35-48B5-8AF0-E87770F6C49A}" type="presParOf" srcId="{05E8A0F8-8F4A-4D16-B455-9B21EE5D83FA}" destId="{78EE8CE8-58BD-46BC-B1AE-49AE4CE01AF1}" srcOrd="4" destOrd="0" presId="urn:microsoft.com/office/officeart/2005/8/layout/orgChart1"/>
    <dgm:cxn modelId="{A739A06B-6E66-46F9-9461-758102BB0FB3}" type="presParOf" srcId="{05E8A0F8-8F4A-4D16-B455-9B21EE5D83FA}" destId="{0F578CEC-D719-47A0-9D26-0086B713C17C}" srcOrd="5" destOrd="0" presId="urn:microsoft.com/office/officeart/2005/8/layout/orgChart1"/>
    <dgm:cxn modelId="{85628DEB-5CC2-4416-8888-D1620A25F961}" type="presParOf" srcId="{0F578CEC-D719-47A0-9D26-0086B713C17C}" destId="{EC7DFA3C-54F5-4534-8CEA-3805A6A55650}" srcOrd="0" destOrd="0" presId="urn:microsoft.com/office/officeart/2005/8/layout/orgChart1"/>
    <dgm:cxn modelId="{DB425CC0-2161-43CA-8E5B-6CB530F22621}" type="presParOf" srcId="{EC7DFA3C-54F5-4534-8CEA-3805A6A55650}" destId="{E7E93CC8-31BA-44DD-A6A0-484A2EAAE5EA}" srcOrd="0" destOrd="0" presId="urn:microsoft.com/office/officeart/2005/8/layout/orgChart1"/>
    <dgm:cxn modelId="{AD8839E4-BED3-4EC8-8F3F-719BA1A22C85}" type="presParOf" srcId="{EC7DFA3C-54F5-4534-8CEA-3805A6A55650}" destId="{C1B32DDF-A6CA-41D1-BBFE-3A62908DBFFE}" srcOrd="1" destOrd="0" presId="urn:microsoft.com/office/officeart/2005/8/layout/orgChart1"/>
    <dgm:cxn modelId="{50CA2160-ABB9-4B81-947D-821A4364FDD6}" type="presParOf" srcId="{0F578CEC-D719-47A0-9D26-0086B713C17C}" destId="{9E229E0B-C04C-4CAF-81EC-B3BDB5371481}" srcOrd="1" destOrd="0" presId="urn:microsoft.com/office/officeart/2005/8/layout/orgChart1"/>
    <dgm:cxn modelId="{23B02A07-DCB9-404B-AD80-761632C25D15}" type="presParOf" srcId="{0F578CEC-D719-47A0-9D26-0086B713C17C}" destId="{70D32726-E687-448D-89CC-14812E43C9CD}" srcOrd="2" destOrd="0" presId="urn:microsoft.com/office/officeart/2005/8/layout/orgChart1"/>
    <dgm:cxn modelId="{518A1733-ED66-4A2B-975D-DB359356BDB5}" type="presParOf" srcId="{8CDE9839-8DE1-472C-9904-C93FC90AA559}" destId="{E6CFA08A-7145-470C-A659-6A725D85622B}" srcOrd="2" destOrd="0" presId="urn:microsoft.com/office/officeart/2005/8/layout/orgChart1"/>
    <dgm:cxn modelId="{76A8A103-05BD-4CB5-938F-260E93A8B51F}" type="presParOf" srcId="{E6CFA08A-7145-470C-A659-6A725D85622B}" destId="{CA6D7020-2084-4476-B810-B6B98906B2EB}" srcOrd="0" destOrd="0" presId="urn:microsoft.com/office/officeart/2005/8/layout/orgChart1"/>
    <dgm:cxn modelId="{FFEF62AF-0B18-4F60-9450-ED6D3FF8193D}" type="presParOf" srcId="{E6CFA08A-7145-470C-A659-6A725D85622B}" destId="{B78112B1-4E36-4A75-A479-EB5223C2A519}" srcOrd="1" destOrd="0" presId="urn:microsoft.com/office/officeart/2005/8/layout/orgChart1"/>
    <dgm:cxn modelId="{EF0DF217-0F38-4E03-BB3F-A65D541848E8}" type="presParOf" srcId="{B78112B1-4E36-4A75-A479-EB5223C2A519}" destId="{B3BD9021-7E8D-4EF0-92AE-0D542051B6D2}" srcOrd="0" destOrd="0" presId="urn:microsoft.com/office/officeart/2005/8/layout/orgChart1"/>
    <dgm:cxn modelId="{07F2FC29-5048-424C-BC95-5CB4EBA038A8}" type="presParOf" srcId="{B3BD9021-7E8D-4EF0-92AE-0D542051B6D2}" destId="{98B24AE9-598A-4956-BAD1-585F2BEC3EEF}" srcOrd="0" destOrd="0" presId="urn:microsoft.com/office/officeart/2005/8/layout/orgChart1"/>
    <dgm:cxn modelId="{742D2621-F379-4DE4-8E9A-667A327EA478}" type="presParOf" srcId="{B3BD9021-7E8D-4EF0-92AE-0D542051B6D2}" destId="{AA99258C-70AB-4A8E-88CB-D763EE75F3CF}" srcOrd="1" destOrd="0" presId="urn:microsoft.com/office/officeart/2005/8/layout/orgChart1"/>
    <dgm:cxn modelId="{6E1B60D2-5047-4439-A4C2-7ACB2203EFB1}" type="presParOf" srcId="{B78112B1-4E36-4A75-A479-EB5223C2A519}" destId="{5AE98FD0-99A1-4B1E-A169-F10920C2A6BE}" srcOrd="1" destOrd="0" presId="urn:microsoft.com/office/officeart/2005/8/layout/orgChart1"/>
    <dgm:cxn modelId="{17134AE7-8063-4752-96F8-B3D861E3DAE2}" type="presParOf" srcId="{B78112B1-4E36-4A75-A479-EB5223C2A519}" destId="{AB99F168-633C-4FD2-B651-617CE6C85A8B}" srcOrd="2" destOrd="0" presId="urn:microsoft.com/office/officeart/2005/8/layout/orgChart1"/>
    <dgm:cxn modelId="{7EA5C58E-30C3-41A7-A39F-84B59854CAC7}" type="presParOf" srcId="{E6CFA08A-7145-470C-A659-6A725D85622B}" destId="{40F16EDC-DFC6-465F-B17B-3B7A51C839F5}" srcOrd="2" destOrd="0" presId="urn:microsoft.com/office/officeart/2005/8/layout/orgChart1"/>
    <dgm:cxn modelId="{DEBED50A-660C-49DA-959D-BA6EBD663DBF}" type="presParOf" srcId="{E6CFA08A-7145-470C-A659-6A725D85622B}" destId="{2462F81B-1481-49EE-B29E-6534C7576393}" srcOrd="3" destOrd="0" presId="urn:microsoft.com/office/officeart/2005/8/layout/orgChart1"/>
    <dgm:cxn modelId="{8AC80D58-20B0-456D-B055-83DFB01B1B0A}" type="presParOf" srcId="{2462F81B-1481-49EE-B29E-6534C7576393}" destId="{6FEF83E9-4087-41EC-94C0-A06CB366B5BE}" srcOrd="0" destOrd="0" presId="urn:microsoft.com/office/officeart/2005/8/layout/orgChart1"/>
    <dgm:cxn modelId="{B96072D1-E0E7-4635-9E7E-AAFF99F7FD0C}" type="presParOf" srcId="{6FEF83E9-4087-41EC-94C0-A06CB366B5BE}" destId="{399E151A-D3DE-4CAD-B88C-0199E8B65362}" srcOrd="0" destOrd="0" presId="urn:microsoft.com/office/officeart/2005/8/layout/orgChart1"/>
    <dgm:cxn modelId="{AE2410D7-63DE-42BF-8639-A575E86316BF}" type="presParOf" srcId="{6FEF83E9-4087-41EC-94C0-A06CB366B5BE}" destId="{F09B5923-4C6E-49CE-9F68-D5A644CD5524}" srcOrd="1" destOrd="0" presId="urn:microsoft.com/office/officeart/2005/8/layout/orgChart1"/>
    <dgm:cxn modelId="{DAB6BE75-B597-488C-90C0-AB3FD721AE96}" type="presParOf" srcId="{2462F81B-1481-49EE-B29E-6534C7576393}" destId="{4D15095C-FE4B-402C-9FDC-912B7C5CE8BB}" srcOrd="1" destOrd="0" presId="urn:microsoft.com/office/officeart/2005/8/layout/orgChart1"/>
    <dgm:cxn modelId="{3B2212BB-E43A-4256-8653-7D08D1685621}" type="presParOf" srcId="{2462F81B-1481-49EE-B29E-6534C7576393}" destId="{F81838AE-2C65-4C58-B261-6B78991DEDE0}" srcOrd="2" destOrd="0" presId="urn:microsoft.com/office/officeart/2005/8/layout/orgChart1"/>
    <dgm:cxn modelId="{03727075-2B40-47B6-954E-7088D48F7450}" type="presParOf" srcId="{E6CFA08A-7145-470C-A659-6A725D85622B}" destId="{F01D9C6A-581B-4176-90C1-A0E8776C6B9F}" srcOrd="4" destOrd="0" presId="urn:microsoft.com/office/officeart/2005/8/layout/orgChart1"/>
    <dgm:cxn modelId="{19EE5760-E1F5-4717-9EDA-97EDF474BA07}" type="presParOf" srcId="{E6CFA08A-7145-470C-A659-6A725D85622B}" destId="{D593D770-949C-4567-ACA0-038833D7ABE5}" srcOrd="5" destOrd="0" presId="urn:microsoft.com/office/officeart/2005/8/layout/orgChart1"/>
    <dgm:cxn modelId="{2A84EC95-F9C2-45A8-A059-66C00443E5EA}" type="presParOf" srcId="{D593D770-949C-4567-ACA0-038833D7ABE5}" destId="{C431CFAE-4EE6-4D30-B1DE-F4E298577699}" srcOrd="0" destOrd="0" presId="urn:microsoft.com/office/officeart/2005/8/layout/orgChart1"/>
    <dgm:cxn modelId="{D3E35F9B-57EE-465F-82AB-A8FE04879AFA}" type="presParOf" srcId="{C431CFAE-4EE6-4D30-B1DE-F4E298577699}" destId="{5D736F8B-37A2-4AA8-850C-D4AC83BD6996}" srcOrd="0" destOrd="0" presId="urn:microsoft.com/office/officeart/2005/8/layout/orgChart1"/>
    <dgm:cxn modelId="{B6FA243A-371D-47CC-AA64-AF78FFB9A1B2}" type="presParOf" srcId="{C431CFAE-4EE6-4D30-B1DE-F4E298577699}" destId="{C37B644C-E81E-43FA-940C-80E9771F42E9}" srcOrd="1" destOrd="0" presId="urn:microsoft.com/office/officeart/2005/8/layout/orgChart1"/>
    <dgm:cxn modelId="{C0E3D967-3D1A-470D-B691-A4996BF3F3BB}" type="presParOf" srcId="{D593D770-949C-4567-ACA0-038833D7ABE5}" destId="{50C82F8E-7F19-48CD-8902-C807EEBC5F81}" srcOrd="1" destOrd="0" presId="urn:microsoft.com/office/officeart/2005/8/layout/orgChart1"/>
    <dgm:cxn modelId="{44201F10-D3CF-40D5-8BFC-31492CC765FB}" type="presParOf" srcId="{D593D770-949C-4567-ACA0-038833D7ABE5}" destId="{CAC2B7F4-59ED-4359-8B63-8960E416C4CB}" srcOrd="2" destOrd="0" presId="urn:microsoft.com/office/officeart/2005/8/layout/orgChart1"/>
    <dgm:cxn modelId="{D94D457A-600D-47EA-B690-42D1FE32B9CE}" type="presParOf" srcId="{E6CFA08A-7145-470C-A659-6A725D85622B}" destId="{2DDF28A8-C673-45BF-AA6D-8080DE94E29F}" srcOrd="6" destOrd="0" presId="urn:microsoft.com/office/officeart/2005/8/layout/orgChart1"/>
    <dgm:cxn modelId="{F854DD1C-4311-48FB-9C53-377667239D96}" type="presParOf" srcId="{E6CFA08A-7145-470C-A659-6A725D85622B}" destId="{29473260-BC55-405C-BB7F-E66323F839E8}" srcOrd="7" destOrd="0" presId="urn:microsoft.com/office/officeart/2005/8/layout/orgChart1"/>
    <dgm:cxn modelId="{1B8EB29A-DD78-4EA6-905F-68EA15214183}" type="presParOf" srcId="{29473260-BC55-405C-BB7F-E66323F839E8}" destId="{B7EAAB1B-F7F5-4C96-9D1C-1B767FCCCA19}" srcOrd="0" destOrd="0" presId="urn:microsoft.com/office/officeart/2005/8/layout/orgChart1"/>
    <dgm:cxn modelId="{644C67FC-2220-47D8-AC2D-12A21D2631F6}" type="presParOf" srcId="{B7EAAB1B-F7F5-4C96-9D1C-1B767FCCCA19}" destId="{F058197F-F444-4984-B936-E3893BB468A8}" srcOrd="0" destOrd="0" presId="urn:microsoft.com/office/officeart/2005/8/layout/orgChart1"/>
    <dgm:cxn modelId="{259586A5-59F3-4E00-8F23-AF6C22945B32}" type="presParOf" srcId="{B7EAAB1B-F7F5-4C96-9D1C-1B767FCCCA19}" destId="{FC63A4E7-CEC4-45F2-99AC-FBF44559CEC2}" srcOrd="1" destOrd="0" presId="urn:microsoft.com/office/officeart/2005/8/layout/orgChart1"/>
    <dgm:cxn modelId="{F858266E-D6EB-4AA1-971C-B14E9792E112}" type="presParOf" srcId="{29473260-BC55-405C-BB7F-E66323F839E8}" destId="{4D75C67C-D969-49B4-A07E-54A0B163C073}" srcOrd="1" destOrd="0" presId="urn:microsoft.com/office/officeart/2005/8/layout/orgChart1"/>
    <dgm:cxn modelId="{1819B951-FDE0-4556-9090-14DC8BB83C9E}" type="presParOf" srcId="{4D75C67C-D969-49B4-A07E-54A0B163C073}" destId="{549233B0-2277-409C-9849-AB54B0B34318}" srcOrd="0" destOrd="0" presId="urn:microsoft.com/office/officeart/2005/8/layout/orgChart1"/>
    <dgm:cxn modelId="{ED6D163E-8B25-440A-9470-020B137A1131}" type="presParOf" srcId="{4D75C67C-D969-49B4-A07E-54A0B163C073}" destId="{9FCBF9BD-20EA-4112-9681-3FE768748D74}" srcOrd="1" destOrd="0" presId="urn:microsoft.com/office/officeart/2005/8/layout/orgChart1"/>
    <dgm:cxn modelId="{23AF73CB-11BB-48B4-AC6B-8D87DA96496A}" type="presParOf" srcId="{9FCBF9BD-20EA-4112-9681-3FE768748D74}" destId="{CB8FB1FE-C7C7-4AED-A722-BB7277EB7830}" srcOrd="0" destOrd="0" presId="urn:microsoft.com/office/officeart/2005/8/layout/orgChart1"/>
    <dgm:cxn modelId="{1A4F7FD0-7DD1-4F79-8562-E01BA0B3203F}" type="presParOf" srcId="{CB8FB1FE-C7C7-4AED-A722-BB7277EB7830}" destId="{81E846D5-BE48-4DF5-8B8F-FD57626993B4}" srcOrd="0" destOrd="0" presId="urn:microsoft.com/office/officeart/2005/8/layout/orgChart1"/>
    <dgm:cxn modelId="{9C07D0C9-08E6-4CCC-9858-7DEEEB0DFDF2}" type="presParOf" srcId="{CB8FB1FE-C7C7-4AED-A722-BB7277EB7830}" destId="{5668F95F-85F8-42AB-B163-9966100E532D}" srcOrd="1" destOrd="0" presId="urn:microsoft.com/office/officeart/2005/8/layout/orgChart1"/>
    <dgm:cxn modelId="{D80BED25-D8B1-429F-80B9-0AB3C70D0176}" type="presParOf" srcId="{9FCBF9BD-20EA-4112-9681-3FE768748D74}" destId="{4FCE8DEE-AF40-4AB0-8AD2-7D627D0CEF0A}" srcOrd="1" destOrd="0" presId="urn:microsoft.com/office/officeart/2005/8/layout/orgChart1"/>
    <dgm:cxn modelId="{13E8752D-0959-4812-8437-AAA4C24E4D47}" type="presParOf" srcId="{9FCBF9BD-20EA-4112-9681-3FE768748D74}" destId="{2F424EBA-A2D8-4B99-AA42-3BB7242E8C29}" srcOrd="2" destOrd="0" presId="urn:microsoft.com/office/officeart/2005/8/layout/orgChart1"/>
    <dgm:cxn modelId="{B9764892-1D77-4CFF-90D8-58DEBF9C9997}" type="presParOf" srcId="{29473260-BC55-405C-BB7F-E66323F839E8}" destId="{30B20514-760C-4A5F-B8D9-74440D5E399D}" srcOrd="2" destOrd="0" presId="urn:microsoft.com/office/officeart/2005/8/layout/orgChart1"/>
    <dgm:cxn modelId="{4B50BFB0-FDEC-441A-A9CC-ACBACBDBFFBE}" type="presParOf" srcId="{E6CFA08A-7145-470C-A659-6A725D85622B}" destId="{AB56F028-B097-465C-8DE6-7E0EFB87C905}" srcOrd="8" destOrd="0" presId="urn:microsoft.com/office/officeart/2005/8/layout/orgChart1"/>
    <dgm:cxn modelId="{FD3A0F6C-4E3D-45D6-9168-6A07C2C0C99D}" type="presParOf" srcId="{E6CFA08A-7145-470C-A659-6A725D85622B}" destId="{5535509B-16A6-426D-B940-9AF04EDAF7BB}" srcOrd="9" destOrd="0" presId="urn:microsoft.com/office/officeart/2005/8/layout/orgChart1"/>
    <dgm:cxn modelId="{0F6FB1B4-0A42-4375-AE55-34760B6415E2}" type="presParOf" srcId="{5535509B-16A6-426D-B940-9AF04EDAF7BB}" destId="{469BA272-D05E-456E-B89B-DCB30C8CBB91}" srcOrd="0" destOrd="0" presId="urn:microsoft.com/office/officeart/2005/8/layout/orgChart1"/>
    <dgm:cxn modelId="{3DD36BA3-1AF5-44A3-878F-4D4CE680F27D}" type="presParOf" srcId="{469BA272-D05E-456E-B89B-DCB30C8CBB91}" destId="{39468539-E12A-4E80-A9A5-45ED404D5803}" srcOrd="0" destOrd="0" presId="urn:microsoft.com/office/officeart/2005/8/layout/orgChart1"/>
    <dgm:cxn modelId="{30BB856F-3199-4EF6-BB43-95344C9F46FD}" type="presParOf" srcId="{469BA272-D05E-456E-B89B-DCB30C8CBB91}" destId="{8C23CE1F-9928-4A09-B20E-3B3211D3E73B}" srcOrd="1" destOrd="0" presId="urn:microsoft.com/office/officeart/2005/8/layout/orgChart1"/>
    <dgm:cxn modelId="{7F5380CB-FA64-4EFB-B3A2-13684542F6B9}" type="presParOf" srcId="{5535509B-16A6-426D-B940-9AF04EDAF7BB}" destId="{A9C0A7AA-1056-4680-8009-92699CDAF5B6}" srcOrd="1" destOrd="0" presId="urn:microsoft.com/office/officeart/2005/8/layout/orgChart1"/>
    <dgm:cxn modelId="{713F12B6-1E78-46E6-8128-B83FE4E19548}" type="presParOf" srcId="{5535509B-16A6-426D-B940-9AF04EDAF7BB}" destId="{5547A4A4-D078-4DAB-BFFF-1A6EE86A0208}" srcOrd="2" destOrd="0" presId="urn:microsoft.com/office/officeart/2005/8/layout/orgChart1"/>
    <dgm:cxn modelId="{789C2A81-EEB7-4AD6-80DB-90F7975B12AA}" type="presParOf" srcId="{E6CFA08A-7145-470C-A659-6A725D85622B}" destId="{4241AAA2-819C-47D7-AD63-51E452E8EAC3}" srcOrd="10" destOrd="0" presId="urn:microsoft.com/office/officeart/2005/8/layout/orgChart1"/>
    <dgm:cxn modelId="{9612169C-E887-48A2-9950-B9EC3BE4BF89}" type="presParOf" srcId="{E6CFA08A-7145-470C-A659-6A725D85622B}" destId="{1A6FE73E-44E6-4B5E-97E0-39D032169B95}" srcOrd="11" destOrd="0" presId="urn:microsoft.com/office/officeart/2005/8/layout/orgChart1"/>
    <dgm:cxn modelId="{02D0565E-D165-4E7B-90E8-276E44B91FC2}" type="presParOf" srcId="{1A6FE73E-44E6-4B5E-97E0-39D032169B95}" destId="{C59A0529-D362-4B4D-9083-C65114B0A88A}" srcOrd="0" destOrd="0" presId="urn:microsoft.com/office/officeart/2005/8/layout/orgChart1"/>
    <dgm:cxn modelId="{911E463C-5E56-4419-ADF3-F1036CB6BD31}" type="presParOf" srcId="{C59A0529-D362-4B4D-9083-C65114B0A88A}" destId="{1B7807FF-6A9A-4E0B-9291-24C98418DDC1}" srcOrd="0" destOrd="0" presId="urn:microsoft.com/office/officeart/2005/8/layout/orgChart1"/>
    <dgm:cxn modelId="{43C245B5-BAE8-4C49-BDB6-704FAA59E6D4}" type="presParOf" srcId="{C59A0529-D362-4B4D-9083-C65114B0A88A}" destId="{7557B5BD-6C8C-4D43-AC63-A645AFBE11A4}" srcOrd="1" destOrd="0" presId="urn:microsoft.com/office/officeart/2005/8/layout/orgChart1"/>
    <dgm:cxn modelId="{6B5B3C8B-FF94-4E7F-A852-A5F3DC82A7D2}" type="presParOf" srcId="{1A6FE73E-44E6-4B5E-97E0-39D032169B95}" destId="{3414B64E-3142-4D5B-AB48-200EB6C2F658}" srcOrd="1" destOrd="0" presId="urn:microsoft.com/office/officeart/2005/8/layout/orgChart1"/>
    <dgm:cxn modelId="{AC346B4E-5EFE-4C06-85EB-4A6224B9ADBA}" type="presParOf" srcId="{1A6FE73E-44E6-4B5E-97E0-39D032169B95}" destId="{803FA1E8-A6BD-4362-B1D0-151C072BA9C9}" srcOrd="2" destOrd="0" presId="urn:microsoft.com/office/officeart/2005/8/layout/orgChart1"/>
    <dgm:cxn modelId="{55A171A2-DFD5-44C4-ACDA-A349A7113B97}" type="presParOf" srcId="{E6CFA08A-7145-470C-A659-6A725D85622B}" destId="{4C502273-ABF5-4BAE-9C5F-B2EF4B3BB616}" srcOrd="12" destOrd="0" presId="urn:microsoft.com/office/officeart/2005/8/layout/orgChart1"/>
    <dgm:cxn modelId="{0CC5A85A-1CCC-4B6A-908C-CBEB6463BF8C}" type="presParOf" srcId="{E6CFA08A-7145-470C-A659-6A725D85622B}" destId="{944F2085-277A-4104-B911-0BDC9108BC1D}" srcOrd="13" destOrd="0" presId="urn:microsoft.com/office/officeart/2005/8/layout/orgChart1"/>
    <dgm:cxn modelId="{CDE8980C-7A82-4DD3-AA04-D1CDC270DF8F}" type="presParOf" srcId="{944F2085-277A-4104-B911-0BDC9108BC1D}" destId="{28B00EC3-E46D-4B30-808E-2D0BAE1C02C8}" srcOrd="0" destOrd="0" presId="urn:microsoft.com/office/officeart/2005/8/layout/orgChart1"/>
    <dgm:cxn modelId="{16A5EA68-2507-457D-BC45-8C9F57B014DF}" type="presParOf" srcId="{28B00EC3-E46D-4B30-808E-2D0BAE1C02C8}" destId="{AFC3B018-09E2-4FEE-B07F-D8DB1B9BB716}" srcOrd="0" destOrd="0" presId="urn:microsoft.com/office/officeart/2005/8/layout/orgChart1"/>
    <dgm:cxn modelId="{2415BE25-0877-4709-B8B9-0920FFFD7A59}" type="presParOf" srcId="{28B00EC3-E46D-4B30-808E-2D0BAE1C02C8}" destId="{3578E031-F2DE-4644-BC50-495A9B133524}" srcOrd="1" destOrd="0" presId="urn:microsoft.com/office/officeart/2005/8/layout/orgChart1"/>
    <dgm:cxn modelId="{AA271064-5A24-4136-A8AF-ACE758D0CA1E}" type="presParOf" srcId="{944F2085-277A-4104-B911-0BDC9108BC1D}" destId="{373ABD26-C5B3-4F71-BE50-142510E0AE63}" srcOrd="1" destOrd="0" presId="urn:microsoft.com/office/officeart/2005/8/layout/orgChart1"/>
    <dgm:cxn modelId="{8530EB4C-1853-4140-83D0-687497F2E880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 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Sur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Policías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48704" custScaleY="148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180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24298" custScaleY="140846" custLinFactNeighborX="18044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  <a:p>
          <a:r>
            <a:rPr lang="es-MX" sz="1200" dirty="0" smtClean="0"/>
            <a:t>Suboficial</a:t>
          </a:r>
          <a:endParaRPr lang="es-ES" sz="1200" dirty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 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dirty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86813C-1EB8-4B20-A41D-BB7440C049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 </a:t>
          </a:r>
        </a:p>
      </dgm:t>
    </dgm:pt>
    <dgm:pt modelId="{5FC19477-0477-4F2F-880F-19C89A7C28B7}" type="sib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344CBE-0525-4F38-BE1A-8E4F89C997B6}" type="par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CD5104-B028-40F2-90DE-92CF28FCBF6B}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6D801AF5-8FCA-4B17-8BEB-EB73321D3E4A}" type="parTrans" cxnId="{26CC9C23-4963-4E9F-AF23-1A71ED9ACBB9}">
      <dgm:prSet/>
      <dgm:spPr/>
      <dgm:t>
        <a:bodyPr/>
        <a:lstStyle/>
        <a:p>
          <a:endParaRPr lang="es-ES" sz="1200"/>
        </a:p>
      </dgm:t>
    </dgm:pt>
    <dgm:pt modelId="{FFD13779-958E-4AB8-B918-48C96DEF56F7}" type="sibTrans" cxnId="{26CC9C23-4963-4E9F-AF23-1A71ED9ACBB9}">
      <dgm:prSet/>
      <dgm:spPr/>
      <dgm:t>
        <a:bodyPr/>
        <a:lstStyle/>
        <a:p>
          <a:endParaRPr lang="es-ES" sz="1200"/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1D6D445A-DE14-4864-BBEE-965EB95487D8}" type="pres">
      <dgm:prSet presAssocID="{08344CBE-0525-4F38-BE1A-8E4F89C997B6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36292F4-A932-4E21-8050-CC5F56DE3C62}" type="pres">
      <dgm:prSet presAssocID="{FF86813C-1EB8-4B20-A41D-BB7440C04951}" presName="hierRoot2" presStyleCnt="0">
        <dgm:presLayoutVars>
          <dgm:hierBranch val="init"/>
        </dgm:presLayoutVars>
      </dgm:prSet>
      <dgm:spPr/>
    </dgm:pt>
    <dgm:pt modelId="{012A8570-544E-411A-8911-C3D968DEEF24}" type="pres">
      <dgm:prSet presAssocID="{FF86813C-1EB8-4B20-A41D-BB7440C04951}" presName="rootComposite" presStyleCnt="0"/>
      <dgm:spPr/>
    </dgm:pt>
    <dgm:pt modelId="{DA900A41-81C6-4A27-92E0-49BFF188CC76}" type="pres">
      <dgm:prSet presAssocID="{FF86813C-1EB8-4B20-A41D-BB7440C04951}" presName="rootText" presStyleLbl="node3" presStyleIdx="0" presStyleCnt="3" custScaleX="111130" custScaleY="92003" custLinFactNeighborX="5583" custLinFactNeighborY="432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50B945-F7B3-43B4-9CBF-2570D8FF58B8}" type="pres">
      <dgm:prSet presAssocID="{FF86813C-1EB8-4B20-A41D-BB7440C04951}" presName="rootConnector" presStyleLbl="node3" presStyleIdx="0" presStyleCnt="3"/>
      <dgm:spPr/>
      <dgm:t>
        <a:bodyPr/>
        <a:lstStyle/>
        <a:p>
          <a:endParaRPr lang="es-ES"/>
        </a:p>
      </dgm:t>
    </dgm:pt>
    <dgm:pt modelId="{0D726BB9-3311-43CD-A23C-3651D0D0F672}" type="pres">
      <dgm:prSet presAssocID="{FF86813C-1EB8-4B20-A41D-BB7440C04951}" presName="hierChild4" presStyleCnt="0"/>
      <dgm:spPr/>
    </dgm:pt>
    <dgm:pt modelId="{AEA63CB3-A8A3-4C4A-BA1F-EB61E5DFE6D7}" type="pres">
      <dgm:prSet presAssocID="{FF86813C-1EB8-4B20-A41D-BB7440C04951}" presName="hierChild5" presStyleCnt="0"/>
      <dgm:spPr/>
    </dgm:pt>
    <dgm:pt modelId="{8E96C7D4-58A9-41B9-AE6A-EC07747699A8}" type="pres">
      <dgm:prSet presAssocID="{6D801AF5-8FCA-4B17-8BEB-EB73321D3E4A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3AF634D-1320-4FE4-9AA1-443535010F51}" type="pres">
      <dgm:prSet presAssocID="{87CD5104-B028-40F2-90DE-92CF28FCBF6B}" presName="hierRoot2" presStyleCnt="0">
        <dgm:presLayoutVars>
          <dgm:hierBranch val="init"/>
        </dgm:presLayoutVars>
      </dgm:prSet>
      <dgm:spPr/>
    </dgm:pt>
    <dgm:pt modelId="{ABCEF095-D46C-444F-BC8F-948718681909}" type="pres">
      <dgm:prSet presAssocID="{87CD5104-B028-40F2-90DE-92CF28FCBF6B}" presName="rootComposite" presStyleCnt="0"/>
      <dgm:spPr/>
    </dgm:pt>
    <dgm:pt modelId="{98D1CBD2-1F96-4E86-85D7-A48ADEBC0CAF}" type="pres">
      <dgm:prSet presAssocID="{87CD5104-B028-40F2-90DE-92CF28FCBF6B}" presName="rootText" presStyleLbl="node3" presStyleIdx="1" presStyleCnt="3" custScaleX="71757" custScaleY="40002" custLinFactX="-6812" custLinFactNeighborX="-100000" custLinFactNeighborY="-535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84DAD-575E-457A-887C-67E49D931E8D}" type="pres">
      <dgm:prSet presAssocID="{87CD5104-B028-40F2-90DE-92CF28FCBF6B}" presName="rootConnector" presStyleLbl="node3" presStyleIdx="1" presStyleCnt="3"/>
      <dgm:spPr/>
      <dgm:t>
        <a:bodyPr/>
        <a:lstStyle/>
        <a:p>
          <a:endParaRPr lang="es-ES"/>
        </a:p>
      </dgm:t>
    </dgm:pt>
    <dgm:pt modelId="{E6E2739C-955B-4670-8CEF-A2A677DEB80D}" type="pres">
      <dgm:prSet presAssocID="{87CD5104-B028-40F2-90DE-92CF28FCBF6B}" presName="hierChild4" presStyleCnt="0"/>
      <dgm:spPr/>
    </dgm:pt>
    <dgm:pt modelId="{BC2B6A6F-5EC4-47FC-BA04-5C5A19E25334}" type="pres">
      <dgm:prSet presAssocID="{87CD5104-B028-40F2-90DE-92CF28FCBF6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2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2" presStyleCnt="3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2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04826" custScaleY="69933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37611" custScaleY="93719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NeighborX="-39719" custLinFactNeighborY="-207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F9F766E5-CBEB-4FA3-94C7-E166B43ABFBB}" type="presOf" srcId="{2486A887-1B66-48E2-8CB4-B08BE82438DB}" destId="{0BDC96B3-3BFD-447D-9A3A-99371D6BB163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D168050-E171-48AC-9DAF-82228A3407EF}" type="presOf" srcId="{FF86813C-1EB8-4B20-A41D-BB7440C04951}" destId="{DA900A41-81C6-4A27-92E0-49BFF188CC76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26CC9C23-4963-4E9F-AF23-1A71ED9ACBB9}" srcId="{41568039-9809-4B2B-BA51-64E0E23C2BBE}" destId="{87CD5104-B028-40F2-90DE-92CF28FCBF6B}" srcOrd="1" destOrd="0" parTransId="{6D801AF5-8FCA-4B17-8BEB-EB73321D3E4A}" sibTransId="{FFD13779-958E-4AB8-B918-48C96DEF56F7}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47649AAE-8355-47EB-BE20-CB5D5E3717FD}" type="presOf" srcId="{08344CBE-0525-4F38-BE1A-8E4F89C997B6}" destId="{1D6D445A-DE14-4864-BBEE-965EB95487D8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DC68692-2EF4-4510-BF56-BAB92304CD85}" type="presOf" srcId="{3F3C5BA4-AB28-4E3D-A8B2-505D9D785874}" destId="{5FE1E1A9-D3F0-437E-B2D3-0DEAB5A745E9}" srcOrd="0" destOrd="0" presId="urn:microsoft.com/office/officeart/2005/8/layout/orgChart1"/>
    <dgm:cxn modelId="{7E86D8AF-67C4-4FA0-96D8-D83FC3BB2AA6}" type="presOf" srcId="{D35FC229-4E45-4CB8-9D53-EA54514490EE}" destId="{85FC35AD-47A9-488F-ABBF-D1BB2EC03F1B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044189A-3DFB-44F7-AAE0-5F4C9781B094}" type="presOf" srcId="{2486A887-1B66-48E2-8CB4-B08BE82438DB}" destId="{DD04B8BE-60D5-4A74-AD7F-70C202E3C8F6}" srcOrd="0" destOrd="0" presId="urn:microsoft.com/office/officeart/2005/8/layout/orgChart1"/>
    <dgm:cxn modelId="{DA8F943D-37B4-49B9-8D09-302690A7ADF9}" type="presOf" srcId="{D35FC229-4E45-4CB8-9D53-EA54514490EE}" destId="{435477FB-F2EE-46B0-8DEB-FBFA50948880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C4AFE0-85BB-475E-8477-30139EA20B6F}" type="presOf" srcId="{FF86813C-1EB8-4B20-A41D-BB7440C04951}" destId="{5950B945-F7B3-43B4-9CBF-2570D8FF58B8}" srcOrd="1" destOrd="0" presId="urn:microsoft.com/office/officeart/2005/8/layout/orgChart1"/>
    <dgm:cxn modelId="{985133FE-4EEE-4100-B02C-492A736C2A38}" srcId="{41568039-9809-4B2B-BA51-64E0E23C2BBE}" destId="{FF86813C-1EB8-4B20-A41D-BB7440C04951}" srcOrd="0" destOrd="0" parTransId="{08344CBE-0525-4F38-BE1A-8E4F89C997B6}" sibTransId="{5FC19477-0477-4F2F-880F-19C89A7C28B7}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011EC030-9D6B-4B98-8E3D-723EF788D72B}" type="presOf" srcId="{5DBA8B24-3749-41FC-AF40-16374CE9D046}" destId="{114E81A2-F423-48BB-AE5D-D4644231C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3B09E40D-3FDC-4802-B654-FAFA32008B19}" type="presOf" srcId="{87CD5104-B028-40F2-90DE-92CF28FCBF6B}" destId="{70A84DAD-575E-457A-887C-67E49D931E8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0B7950CA-A852-4515-A137-53ACFE5D7485}" type="presOf" srcId="{87CD5104-B028-40F2-90DE-92CF28FCBF6B}" destId="{98D1CBD2-1F96-4E86-85D7-A48ADEBC0CAF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7133F3B0-11F8-4B86-9C42-1B1031B5BE95}" type="presOf" srcId="{6D801AF5-8FCA-4B17-8BEB-EB73321D3E4A}" destId="{8E96C7D4-58A9-41B9-AE6A-EC07747699A8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DC680769-0DCE-46B6-8454-7B1475C3D9CE}" type="presParOf" srcId="{DBDE0C42-B65A-4FF4-A1B6-4A7374870D94}" destId="{1D6D445A-DE14-4864-BBEE-965EB95487D8}" srcOrd="0" destOrd="0" presId="urn:microsoft.com/office/officeart/2005/8/layout/orgChart1"/>
    <dgm:cxn modelId="{5F9C8CDD-5343-4E27-B299-65D6821B10CE}" type="presParOf" srcId="{DBDE0C42-B65A-4FF4-A1B6-4A7374870D94}" destId="{336292F4-A932-4E21-8050-CC5F56DE3C62}" srcOrd="1" destOrd="0" presId="urn:microsoft.com/office/officeart/2005/8/layout/orgChart1"/>
    <dgm:cxn modelId="{621932B9-C12F-44F2-A6E5-03142BC2C024}" type="presParOf" srcId="{336292F4-A932-4E21-8050-CC5F56DE3C62}" destId="{012A8570-544E-411A-8911-C3D968DEEF24}" srcOrd="0" destOrd="0" presId="urn:microsoft.com/office/officeart/2005/8/layout/orgChart1"/>
    <dgm:cxn modelId="{99DD01C7-BB6C-4972-A4A3-571505051164}" type="presParOf" srcId="{012A8570-544E-411A-8911-C3D968DEEF24}" destId="{DA900A41-81C6-4A27-92E0-49BFF188CC76}" srcOrd="0" destOrd="0" presId="urn:microsoft.com/office/officeart/2005/8/layout/orgChart1"/>
    <dgm:cxn modelId="{C8C5BF48-5E0E-4FD8-9F55-0B3B3AE9A4DD}" type="presParOf" srcId="{012A8570-544E-411A-8911-C3D968DEEF24}" destId="{5950B945-F7B3-43B4-9CBF-2570D8FF58B8}" srcOrd="1" destOrd="0" presId="urn:microsoft.com/office/officeart/2005/8/layout/orgChart1"/>
    <dgm:cxn modelId="{3FAAB301-4468-458E-8FE7-C4ACFACD38FF}" type="presParOf" srcId="{336292F4-A932-4E21-8050-CC5F56DE3C62}" destId="{0D726BB9-3311-43CD-A23C-3651D0D0F672}" srcOrd="1" destOrd="0" presId="urn:microsoft.com/office/officeart/2005/8/layout/orgChart1"/>
    <dgm:cxn modelId="{FFBE8F3A-D79C-4F53-857D-14D01A1B9230}" type="presParOf" srcId="{336292F4-A932-4E21-8050-CC5F56DE3C62}" destId="{AEA63CB3-A8A3-4C4A-BA1F-EB61E5DFE6D7}" srcOrd="2" destOrd="0" presId="urn:microsoft.com/office/officeart/2005/8/layout/orgChart1"/>
    <dgm:cxn modelId="{9C656C12-7A1B-41D2-9348-1666F193DC22}" type="presParOf" srcId="{DBDE0C42-B65A-4FF4-A1B6-4A7374870D94}" destId="{8E96C7D4-58A9-41B9-AE6A-EC07747699A8}" srcOrd="2" destOrd="0" presId="urn:microsoft.com/office/officeart/2005/8/layout/orgChart1"/>
    <dgm:cxn modelId="{29742561-1DA5-4548-940F-FF097FB08D8F}" type="presParOf" srcId="{DBDE0C42-B65A-4FF4-A1B6-4A7374870D94}" destId="{C3AF634D-1320-4FE4-9AA1-443535010F51}" srcOrd="3" destOrd="0" presId="urn:microsoft.com/office/officeart/2005/8/layout/orgChart1"/>
    <dgm:cxn modelId="{5BBD75C4-2653-4382-B8E8-C04016921AAD}" type="presParOf" srcId="{C3AF634D-1320-4FE4-9AA1-443535010F51}" destId="{ABCEF095-D46C-444F-BC8F-948718681909}" srcOrd="0" destOrd="0" presId="urn:microsoft.com/office/officeart/2005/8/layout/orgChart1"/>
    <dgm:cxn modelId="{2FED0C73-5088-43A0-AD0F-77192B7E8B95}" type="presParOf" srcId="{ABCEF095-D46C-444F-BC8F-948718681909}" destId="{98D1CBD2-1F96-4E86-85D7-A48ADEBC0CAF}" srcOrd="0" destOrd="0" presId="urn:microsoft.com/office/officeart/2005/8/layout/orgChart1"/>
    <dgm:cxn modelId="{4DDBBECB-27A1-4881-BEF5-FD4592002A0C}" type="presParOf" srcId="{ABCEF095-D46C-444F-BC8F-948718681909}" destId="{70A84DAD-575E-457A-887C-67E49D931E8D}" srcOrd="1" destOrd="0" presId="urn:microsoft.com/office/officeart/2005/8/layout/orgChart1"/>
    <dgm:cxn modelId="{CB945B28-1C65-451D-8A66-88C3D14F8163}" type="presParOf" srcId="{C3AF634D-1320-4FE4-9AA1-443535010F51}" destId="{E6E2739C-955B-4670-8CEF-A2A677DEB80D}" srcOrd="1" destOrd="0" presId="urn:microsoft.com/office/officeart/2005/8/layout/orgChart1"/>
    <dgm:cxn modelId="{41B959DC-5AD6-4EDD-9129-B78FDDA87AB9}" type="presParOf" srcId="{C3AF634D-1320-4FE4-9AA1-443535010F51}" destId="{BC2B6A6F-5EC4-47FC-BA04-5C5A19E2533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5BF357D4-1792-4336-9E40-7C82837066FF}" type="presParOf" srcId="{17BEF8F9-B316-4B27-BDDB-31B4D251E6B3}" destId="{114E81A2-F423-48BB-AE5D-D4644231CFD5}" srcOrd="0" destOrd="0" presId="urn:microsoft.com/office/officeart/2005/8/layout/orgChart1"/>
    <dgm:cxn modelId="{751EAE13-884A-444E-9BE6-A3CEDDA4C35E}" type="presParOf" srcId="{17BEF8F9-B316-4B27-BDDB-31B4D251E6B3}" destId="{2D2FF246-41A8-4DA7-8222-574C5739F104}" srcOrd="1" destOrd="0" presId="urn:microsoft.com/office/officeart/2005/8/layout/orgChart1"/>
    <dgm:cxn modelId="{9EE99F1A-8E85-4C14-88E9-EDEAACAC24F6}" type="presParOf" srcId="{2D2FF246-41A8-4DA7-8222-574C5739F104}" destId="{F4EA0186-EF15-462C-81F6-5F8E17F5AF25}" srcOrd="0" destOrd="0" presId="urn:microsoft.com/office/officeart/2005/8/layout/orgChart1"/>
    <dgm:cxn modelId="{046EEB77-9983-41F1-9691-87B08F9D043D}" type="presParOf" srcId="{F4EA0186-EF15-462C-81F6-5F8E17F5AF25}" destId="{DD04B8BE-60D5-4A74-AD7F-70C202E3C8F6}" srcOrd="0" destOrd="0" presId="urn:microsoft.com/office/officeart/2005/8/layout/orgChart1"/>
    <dgm:cxn modelId="{83C373C7-3B4F-4A47-ABD0-130B5E0767E6}" type="presParOf" srcId="{F4EA0186-EF15-462C-81F6-5F8E17F5AF25}" destId="{0BDC96B3-3BFD-447D-9A3A-99371D6BB163}" srcOrd="1" destOrd="0" presId="urn:microsoft.com/office/officeart/2005/8/layout/orgChart1"/>
    <dgm:cxn modelId="{69B797D7-6296-441D-9FAE-44E15EC5F964}" type="presParOf" srcId="{2D2FF246-41A8-4DA7-8222-574C5739F104}" destId="{03FD2A29-2B2F-4B94-A448-B5DE125AFA34}" srcOrd="1" destOrd="0" presId="urn:microsoft.com/office/officeart/2005/8/layout/orgChart1"/>
    <dgm:cxn modelId="{DB7008AB-6472-439A-A726-41172708B5F7}" type="presParOf" srcId="{2D2FF246-41A8-4DA7-8222-574C5739F104}" destId="{78938D25-BA17-43D9-A183-4EB7B91CD599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1D46F9D0-393F-4811-94A5-BCD13225D5AE}" type="presParOf" srcId="{E6CFA08A-7145-470C-A659-6A725D85622B}" destId="{5FE1E1A9-D3F0-437E-B2D3-0DEAB5A745E9}" srcOrd="4" destOrd="0" presId="urn:microsoft.com/office/officeart/2005/8/layout/orgChart1"/>
    <dgm:cxn modelId="{C0A792CE-C48C-4346-8A20-72483330FFF3}" type="presParOf" srcId="{E6CFA08A-7145-470C-A659-6A725D85622B}" destId="{C6E7727A-D1C4-4F85-92A9-05A0DC33C7B0}" srcOrd="5" destOrd="0" presId="urn:microsoft.com/office/officeart/2005/8/layout/orgChart1"/>
    <dgm:cxn modelId="{848E0DB5-D463-4C76-A7AF-B99047828D26}" type="presParOf" srcId="{C6E7727A-D1C4-4F85-92A9-05A0DC33C7B0}" destId="{263D4559-2DCC-4EFF-B810-E34E356CE553}" srcOrd="0" destOrd="0" presId="urn:microsoft.com/office/officeart/2005/8/layout/orgChart1"/>
    <dgm:cxn modelId="{BA8AC6BB-7934-4055-92DF-DF4D861E2EEB}" type="presParOf" srcId="{263D4559-2DCC-4EFF-B810-E34E356CE553}" destId="{435477FB-F2EE-46B0-8DEB-FBFA50948880}" srcOrd="0" destOrd="0" presId="urn:microsoft.com/office/officeart/2005/8/layout/orgChart1"/>
    <dgm:cxn modelId="{B0E8E0AA-E3DB-41ED-B30E-26C7DE808100}" type="presParOf" srcId="{263D4559-2DCC-4EFF-B810-E34E356CE553}" destId="{85FC35AD-47A9-488F-ABBF-D1BB2EC03F1B}" srcOrd="1" destOrd="0" presId="urn:microsoft.com/office/officeart/2005/8/layout/orgChart1"/>
    <dgm:cxn modelId="{DAB66A40-E6E3-4976-91C9-0E36DB1DB8A5}" type="presParOf" srcId="{C6E7727A-D1C4-4F85-92A9-05A0DC33C7B0}" destId="{3208A051-2C14-4371-8797-F4E44696D14F}" srcOrd="1" destOrd="0" presId="urn:microsoft.com/office/officeart/2005/8/layout/orgChart1"/>
    <dgm:cxn modelId="{E415EA3A-4044-47A0-AD8F-E246EED4B96F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Oficial Motociclista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Encargado(a) Área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Conmutador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657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2" custScaleX="125365" custScaleY="1492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5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1" presStyleCnt="2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1" presStyleCnt="2" custScaleX="143170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1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180372" custScaleY="3017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4" destOrd="0" parTransId="{E98C93DE-C978-4C08-935C-9F57375AD3FD}" sibTransId="{838BA72B-AA44-4ED0-BA11-35F7FFDEB92F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5D1D7700-A326-4F7E-BC65-18896B163EC1}" type="presOf" srcId="{34AF4BA2-9CD9-446F-ADF0-0DCDABAD3B89}" destId="{5211C641-210D-485E-A565-E3FF4C099B5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B3E56422-65EA-4261-A489-6521C1CBD31C}" type="presOf" srcId="{43BF87FF-C740-4AA0-9069-36575C42D367}" destId="{772A18E3-74CE-4F88-9314-AFECBED32844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6759C406-BB03-45DB-AFEF-076D3BF3F583}" type="presOf" srcId="{34AF4BA2-9CD9-446F-ADF0-0DCDABAD3B89}" destId="{3C6F2E7D-78C5-450F-8950-5C508C058C03}" srcOrd="0" destOrd="0" presId="urn:microsoft.com/office/officeart/2005/8/layout/orgChart1"/>
    <dgm:cxn modelId="{E5B33F12-A7EE-4DE0-8EE1-29AC3CDF50C8}" type="presOf" srcId="{E98C93DE-C978-4C08-935C-9F57375AD3FD}" destId="{DDDE86BD-616E-48B5-9358-B516D1250E2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8866726-BEF5-4F23-8FF5-37FDA40312DA}" type="presOf" srcId="{AAD577F9-D7BC-4567-A16A-D227A0190E42}" destId="{96D2184D-8E43-4631-A111-A10B3192D7E0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FDA8D0C0-D48A-4B6A-9FEA-6C800AE9FF2D}" type="presOf" srcId="{AAD577F9-D7BC-4567-A16A-D227A0190E42}" destId="{AFB692BE-9D0D-4F9A-8D36-D70DF0DFE559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2D58C2A3-876E-48BE-8E45-8CA87B72A505}" type="presParOf" srcId="{05E8A0F8-8F4A-4D16-B455-9B21EE5D83FA}" destId="{DDDE86BD-616E-48B5-9358-B516D1250E27}" srcOrd="6" destOrd="0" presId="urn:microsoft.com/office/officeart/2005/8/layout/orgChart1"/>
    <dgm:cxn modelId="{C54C84DC-7AF0-430D-8404-04657F6E58DB}" type="presParOf" srcId="{05E8A0F8-8F4A-4D16-B455-9B21EE5D83FA}" destId="{0E41E4A8-ECF0-4788-892E-1713FC655800}" srcOrd="7" destOrd="0" presId="urn:microsoft.com/office/officeart/2005/8/layout/orgChart1"/>
    <dgm:cxn modelId="{5E6DEB75-97B6-4413-8B3E-E6FD2C68601B}" type="presParOf" srcId="{0E41E4A8-ECF0-4788-892E-1713FC655800}" destId="{F7F18F2D-0EDE-4D94-A499-17FEBE98D77B}" srcOrd="0" destOrd="0" presId="urn:microsoft.com/office/officeart/2005/8/layout/orgChart1"/>
    <dgm:cxn modelId="{88CF815C-6DF6-435C-AC1F-E0CAEC8F49E0}" type="presParOf" srcId="{F7F18F2D-0EDE-4D94-A499-17FEBE98D77B}" destId="{AFB692BE-9D0D-4F9A-8D36-D70DF0DFE559}" srcOrd="0" destOrd="0" presId="urn:microsoft.com/office/officeart/2005/8/layout/orgChart1"/>
    <dgm:cxn modelId="{8EB9B495-77BC-4813-ABAD-DFF36631CF1B}" type="presParOf" srcId="{F7F18F2D-0EDE-4D94-A499-17FEBE98D77B}" destId="{96D2184D-8E43-4631-A111-A10B3192D7E0}" srcOrd="1" destOrd="0" presId="urn:microsoft.com/office/officeart/2005/8/layout/orgChart1"/>
    <dgm:cxn modelId="{ACD395AC-A8D4-4A3D-A5C1-90B0841DB680}" type="presParOf" srcId="{0E41E4A8-ECF0-4788-892E-1713FC655800}" destId="{81F26A36-1042-4678-BB6F-FA0C9F97C79A}" srcOrd="1" destOrd="0" presId="urn:microsoft.com/office/officeart/2005/8/layout/orgChart1"/>
    <dgm:cxn modelId="{B3743FCE-62E0-480E-8684-C9162BE42A30}" type="presParOf" srcId="{81F26A36-1042-4678-BB6F-FA0C9F97C79A}" destId="{772A18E3-74CE-4F88-9314-AFECBED32844}" srcOrd="0" destOrd="0" presId="urn:microsoft.com/office/officeart/2005/8/layout/orgChart1"/>
    <dgm:cxn modelId="{017F6267-6B2F-4536-B1C2-2308ECA1246B}" type="presParOf" srcId="{81F26A36-1042-4678-BB6F-FA0C9F97C79A}" destId="{7A040FE2-4499-4355-8E66-85C6767DD6CC}" srcOrd="1" destOrd="0" presId="urn:microsoft.com/office/officeart/2005/8/layout/orgChart1"/>
    <dgm:cxn modelId="{4AE162DC-C27A-44E7-813D-DA65C62F8E89}" type="presParOf" srcId="{7A040FE2-4499-4355-8E66-85C6767DD6CC}" destId="{99B65882-7A8A-4099-A605-923D6BE0C065}" srcOrd="0" destOrd="0" presId="urn:microsoft.com/office/officeart/2005/8/layout/orgChart1"/>
    <dgm:cxn modelId="{B1FA43D7-690C-4916-AFE0-20AE181691FE}" type="presParOf" srcId="{99B65882-7A8A-4099-A605-923D6BE0C065}" destId="{3C6F2E7D-78C5-450F-8950-5C508C058C03}" srcOrd="0" destOrd="0" presId="urn:microsoft.com/office/officeart/2005/8/layout/orgChart1"/>
    <dgm:cxn modelId="{3A378F74-08CE-451F-A09D-77E6620F9401}" type="presParOf" srcId="{99B65882-7A8A-4099-A605-923D6BE0C065}" destId="{5211C641-210D-485E-A565-E3FF4C099B55}" srcOrd="1" destOrd="0" presId="urn:microsoft.com/office/officeart/2005/8/layout/orgChart1"/>
    <dgm:cxn modelId="{ADDF2F05-D6E3-4880-8A55-A226C7CCDFCC}" type="presParOf" srcId="{7A040FE2-4499-4355-8E66-85C6767DD6CC}" destId="{E6DE3414-C079-46D0-8CFD-DB2E4218FA30}" srcOrd="1" destOrd="0" presId="urn:microsoft.com/office/officeart/2005/8/layout/orgChart1"/>
    <dgm:cxn modelId="{0D212627-A47C-48C0-9AC1-868ECAAF53D9}" type="presParOf" srcId="{7A040FE2-4499-4355-8E66-85C6767DD6CC}" destId="{6B5DC4AA-6ED6-4569-88C6-C7C92D7A741C}" srcOrd="2" destOrd="0" presId="urn:microsoft.com/office/officeart/2005/8/layout/orgChart1"/>
    <dgm:cxn modelId="{A76C3F1C-9461-402B-805E-522A1ADA407D}" type="presParOf" srcId="{0E41E4A8-ECF0-4788-892E-1713FC655800}" destId="{0190BCE6-AB83-47B9-BEEF-96D7726C012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</a:t>
          </a:r>
          <a:endParaRPr lang="es-ES" sz="1200" dirty="0">
            <a:solidFill>
              <a:schemeClr val="tx1"/>
            </a:solidFill>
          </a:endParaRP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41B80B-58FF-4471-B424-67295CD9B21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B08D4C78-9C09-4CCE-BEB3-D61D585D7E2A}" type="par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4312D9E-3D38-43DA-96AC-AD79F6EC1D34}" type="sib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4" presStyleCnt="9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4" presStyleCnt="9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4" presStyleCnt="9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8D56C5FC-9FFE-40D1-A932-A69C37EF1FE1}" type="pres">
      <dgm:prSet presAssocID="{B08D4C78-9C09-4CCE-BEB3-D61D585D7E2A}" presName="Name111" presStyleLbl="parChTrans1D2" presStyleIdx="7" presStyleCnt="8"/>
      <dgm:spPr/>
      <dgm:t>
        <a:bodyPr/>
        <a:lstStyle/>
        <a:p>
          <a:endParaRPr lang="es-MX"/>
        </a:p>
      </dgm:t>
    </dgm:pt>
    <dgm:pt modelId="{8DBFC336-C542-4C25-8CA8-E056A838A24D}" type="pres">
      <dgm:prSet presAssocID="{1441B80B-58FF-4471-B424-67295CD9B216}" presName="hierRoot3" presStyleCnt="0">
        <dgm:presLayoutVars>
          <dgm:hierBranch val="init"/>
        </dgm:presLayoutVars>
      </dgm:prSet>
      <dgm:spPr/>
    </dgm:pt>
    <dgm:pt modelId="{3D5DCD01-51E3-421A-AC55-AECD6E309883}" type="pres">
      <dgm:prSet presAssocID="{1441B80B-58FF-4471-B424-67295CD9B216}" presName="rootComposite3" presStyleCnt="0"/>
      <dgm:spPr/>
    </dgm:pt>
    <dgm:pt modelId="{9F27F94D-3FE8-4256-904B-149E90D066E1}" type="pres">
      <dgm:prSet presAssocID="{1441B80B-58FF-4471-B424-67295CD9B216}" presName="rootText3" presStyleLbl="asst1" presStyleIdx="2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5F39F8-B9E2-490D-8329-28D95901F7C9}" type="pres">
      <dgm:prSet presAssocID="{1441B80B-58FF-4471-B424-67295CD9B216}" presName="rootConnector3" presStyleLbl="asst1" presStyleIdx="2" presStyleCnt="3"/>
      <dgm:spPr/>
      <dgm:t>
        <a:bodyPr/>
        <a:lstStyle/>
        <a:p>
          <a:endParaRPr lang="es-ES"/>
        </a:p>
      </dgm:t>
    </dgm:pt>
    <dgm:pt modelId="{90B9EA4D-22A5-4F0A-8AF9-091EFA584A93}" type="pres">
      <dgm:prSet presAssocID="{1441B80B-58FF-4471-B424-67295CD9B216}" presName="hierChild6" presStyleCnt="0"/>
      <dgm:spPr/>
    </dgm:pt>
    <dgm:pt modelId="{07DF279D-3F9E-43F3-A955-050090C02039}" type="pres">
      <dgm:prSet presAssocID="{1441B80B-58FF-4471-B424-67295CD9B216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FC1FB8BF-623D-468B-A850-85E9AC500645}" type="presOf" srcId="{B08D4C78-9C09-4CCE-BEB3-D61D585D7E2A}" destId="{8D56C5FC-9FFE-40D1-A932-A69C37EF1FE1}" srcOrd="0" destOrd="0" presId="urn:microsoft.com/office/officeart/2005/8/layout/orgChart1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DF9E657D-DE11-4FFD-A673-F6231D27940C}" type="presOf" srcId="{FFFCFD11-45F1-4588-9E06-CEA7B1B4895A}" destId="{F55151F7-234E-476E-A86D-3579164024BD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151A9865-51C1-4C0A-B81C-91AE0D878F12}" type="presOf" srcId="{FFFCFD11-45F1-4588-9E06-CEA7B1B4895A}" destId="{F5056070-BB17-48EF-93F3-49678E0468A1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B0ED79E4-5F30-4D4C-8C6D-57DAC9BEDD3D}" type="presOf" srcId="{1441B80B-58FF-4471-B424-67295CD9B216}" destId="{3F5F39F8-B9E2-490D-8329-28D95901F7C9}" srcOrd="1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33C5D8CE-E69E-43BB-A3D0-882FC7220DC7}" type="presOf" srcId="{1441B80B-58FF-4471-B424-67295CD9B216}" destId="{9F27F94D-3FE8-4256-904B-149E90D066E1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44301A1D-8B6A-4DDE-B8AF-76A30A85DAEA}" srcId="{9DEA55C1-E59C-4B5B-90DC-1D0B54C2B20C}" destId="{1441B80B-58FF-4471-B424-67295CD9B216}" srcOrd="7" destOrd="0" parTransId="{B08D4C78-9C09-4CCE-BEB3-D61D585D7E2A}" sibTransId="{54312D9E-3D38-43DA-96AC-AD79F6EC1D34}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14A1FB6F-2E5F-4A8A-8153-E7DE11406E4D}" type="presOf" srcId="{E267A9EB-085C-46B5-A157-777EB2EE7CBD}" destId="{09443022-3FBE-4AB6-B42B-2CDBC286AB36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  <dgm:cxn modelId="{A1901434-E9B5-4BA8-8CBD-7A82389EBA87}" type="presParOf" srcId="{E6CFA08A-7145-470C-A659-6A725D85622B}" destId="{09443022-3FBE-4AB6-B42B-2CDBC286AB36}" srcOrd="2" destOrd="0" presId="urn:microsoft.com/office/officeart/2005/8/layout/orgChart1"/>
    <dgm:cxn modelId="{0712CF7E-2B85-435F-918A-087520F43FBF}" type="presParOf" srcId="{E6CFA08A-7145-470C-A659-6A725D85622B}" destId="{BDB82DB5-7A58-49D1-ACE2-CA37890642A6}" srcOrd="3" destOrd="0" presId="urn:microsoft.com/office/officeart/2005/8/layout/orgChart1"/>
    <dgm:cxn modelId="{2998AD0E-F758-4BE8-AEDC-4EF49F4F621F}" type="presParOf" srcId="{BDB82DB5-7A58-49D1-ACE2-CA37890642A6}" destId="{2DF8E993-4C2E-447D-9D68-BABB7311B7FD}" srcOrd="0" destOrd="0" presId="urn:microsoft.com/office/officeart/2005/8/layout/orgChart1"/>
    <dgm:cxn modelId="{37DBC806-016F-4976-9BB6-FA7ADA4AA42F}" type="presParOf" srcId="{2DF8E993-4C2E-447D-9D68-BABB7311B7FD}" destId="{F5056070-BB17-48EF-93F3-49678E0468A1}" srcOrd="0" destOrd="0" presId="urn:microsoft.com/office/officeart/2005/8/layout/orgChart1"/>
    <dgm:cxn modelId="{111FDDBE-437C-4A52-9CE5-C1AC8A3C67E1}" type="presParOf" srcId="{2DF8E993-4C2E-447D-9D68-BABB7311B7FD}" destId="{F55151F7-234E-476E-A86D-3579164024BD}" srcOrd="1" destOrd="0" presId="urn:microsoft.com/office/officeart/2005/8/layout/orgChart1"/>
    <dgm:cxn modelId="{5081B0F5-1C3F-4D43-AC53-8CCFC7A77CD7}" type="presParOf" srcId="{BDB82DB5-7A58-49D1-ACE2-CA37890642A6}" destId="{F481FA4C-1EE1-4C37-9803-7A61BE83CC22}" srcOrd="1" destOrd="0" presId="urn:microsoft.com/office/officeart/2005/8/layout/orgChart1"/>
    <dgm:cxn modelId="{89378A93-56B3-4628-88BB-F0D2F5028B2E}" type="presParOf" srcId="{BDB82DB5-7A58-49D1-ACE2-CA37890642A6}" destId="{DC323FEF-FB09-4D4A-B406-C259CC7954CA}" srcOrd="2" destOrd="0" presId="urn:microsoft.com/office/officeart/2005/8/layout/orgChart1"/>
    <dgm:cxn modelId="{AE6BBCD7-C15E-4FDE-84E2-F68DC979D3AA}" type="presParOf" srcId="{E6CFA08A-7145-470C-A659-6A725D85622B}" destId="{8D56C5FC-9FFE-40D1-A932-A69C37EF1FE1}" srcOrd="4" destOrd="0" presId="urn:microsoft.com/office/officeart/2005/8/layout/orgChart1"/>
    <dgm:cxn modelId="{B8F33932-2D07-477C-BAFE-788E70CA3B06}" type="presParOf" srcId="{E6CFA08A-7145-470C-A659-6A725D85622B}" destId="{8DBFC336-C542-4C25-8CA8-E056A838A24D}" srcOrd="5" destOrd="0" presId="urn:microsoft.com/office/officeart/2005/8/layout/orgChart1"/>
    <dgm:cxn modelId="{F14EE64A-1EFB-40FE-B08C-2593AF7C2467}" type="presParOf" srcId="{8DBFC336-C542-4C25-8CA8-E056A838A24D}" destId="{3D5DCD01-51E3-421A-AC55-AECD6E309883}" srcOrd="0" destOrd="0" presId="urn:microsoft.com/office/officeart/2005/8/layout/orgChart1"/>
    <dgm:cxn modelId="{F08E3488-02ED-4A7B-AFF3-747A08779831}" type="presParOf" srcId="{3D5DCD01-51E3-421A-AC55-AECD6E309883}" destId="{9F27F94D-3FE8-4256-904B-149E90D066E1}" srcOrd="0" destOrd="0" presId="urn:microsoft.com/office/officeart/2005/8/layout/orgChart1"/>
    <dgm:cxn modelId="{660F2AF9-EC7D-45A1-A257-1CEFE6E80D0F}" type="presParOf" srcId="{3D5DCD01-51E3-421A-AC55-AECD6E309883}" destId="{3F5F39F8-B9E2-490D-8329-28D95901F7C9}" srcOrd="1" destOrd="0" presId="urn:microsoft.com/office/officeart/2005/8/layout/orgChart1"/>
    <dgm:cxn modelId="{D5E4C265-89D7-4CC1-890D-C7C638D39377}" type="presParOf" srcId="{8DBFC336-C542-4C25-8CA8-E056A838A24D}" destId="{90B9EA4D-22A5-4F0A-8AF9-091EFA584A93}" srcOrd="1" destOrd="0" presId="urn:microsoft.com/office/officeart/2005/8/layout/orgChart1"/>
    <dgm:cxn modelId="{AD18FAAF-A8F9-442F-BBE4-6D47C6507E9A}" type="presParOf" srcId="{8DBFC336-C542-4C25-8CA8-E056A838A24D}" destId="{07DF279D-3F9E-43F3-A955-050090C020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la Jefatura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C47E4CF-33CF-49E3-8FD4-E24F93188CD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8E4F3F92-34D5-4574-B1D9-868800466FB0}" type="par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B831940-48C9-48FC-83F3-E05865431829}" type="sib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6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4" custScaleX="105478" custScaleY="197465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4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2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F7389C0B-FFDF-47C0-9F61-6946F2AA5FC5}" type="pres">
      <dgm:prSet presAssocID="{8E4F3F92-34D5-4574-B1D9-868800466FB0}" presName="Name35" presStyleLbl="parChTrans1D4" presStyleIdx="1" presStyleCnt="2"/>
      <dgm:spPr/>
      <dgm:t>
        <a:bodyPr/>
        <a:lstStyle/>
        <a:p>
          <a:endParaRPr lang="es-MX"/>
        </a:p>
      </dgm:t>
    </dgm:pt>
    <dgm:pt modelId="{CAD12828-BCAD-4FB7-86B0-DD22CB2304AB}" type="pres">
      <dgm:prSet presAssocID="{8C47E4CF-33CF-49E3-8FD4-E24F93188CDE}" presName="hierRoot2" presStyleCnt="0">
        <dgm:presLayoutVars>
          <dgm:hierBranch val="init"/>
        </dgm:presLayoutVars>
      </dgm:prSet>
      <dgm:spPr/>
    </dgm:pt>
    <dgm:pt modelId="{04A4286E-0BF1-42D1-8069-C7ACE81A08C7}" type="pres">
      <dgm:prSet presAssocID="{8C47E4CF-33CF-49E3-8FD4-E24F93188CDE}" presName="rootComposite" presStyleCnt="0"/>
      <dgm:spPr/>
    </dgm:pt>
    <dgm:pt modelId="{86FF6485-1B43-4F90-940B-CDE077D8C889}" type="pres">
      <dgm:prSet presAssocID="{8C47E4CF-33CF-49E3-8FD4-E24F93188CDE}" presName="rootText" presStyleLbl="node4" presStyleIdx="1" presStyleCnt="2" custScaleX="100051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0195B3-9941-4F07-8B35-401670615325}" type="pres">
      <dgm:prSet presAssocID="{8C47E4CF-33CF-49E3-8FD4-E24F93188CDE}" presName="rootConnector" presStyleLbl="node4" presStyleIdx="1" presStyleCnt="2"/>
      <dgm:spPr/>
      <dgm:t>
        <a:bodyPr/>
        <a:lstStyle/>
        <a:p>
          <a:endParaRPr lang="es-ES"/>
        </a:p>
      </dgm:t>
    </dgm:pt>
    <dgm:pt modelId="{877F559E-AC26-4E25-943D-0F11B2E589EC}" type="pres">
      <dgm:prSet presAssocID="{8C47E4CF-33CF-49E3-8FD4-E24F93188CDE}" presName="hierChild4" presStyleCnt="0"/>
      <dgm:spPr/>
    </dgm:pt>
    <dgm:pt modelId="{D2BE9514-DEEB-4B86-9904-791D03776711}" type="pres">
      <dgm:prSet presAssocID="{8C47E4CF-33CF-49E3-8FD4-E24F93188CDE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54704" custLinFactNeighborX="5156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54785" custScaleY="140662" custLinFactNeighborX="51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44595" custScaleY="13693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693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106104" custScaleY="216658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7B61C66-2D99-4EC6-BACA-FBC860BE0944}" type="presOf" srcId="{8C47E4CF-33CF-49E3-8FD4-E24F93188CDE}" destId="{620195B3-9941-4F07-8B35-401670615325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6F4F0C3-15AE-4398-B52E-99A63452B34E}" srcId="{8A3DAA1F-8AC2-4E6A-992D-DEF58EDD21F9}" destId="{8C47E4CF-33CF-49E3-8FD4-E24F93188CDE}" srcOrd="0" destOrd="0" parTransId="{8E4F3F92-34D5-4574-B1D9-868800466FB0}" sibTransId="{7B831940-48C9-48FC-83F3-E05865431829}"/>
    <dgm:cxn modelId="{E5E66A0A-0F3F-4F38-A970-3D81554BBEBD}" type="presOf" srcId="{EBF28800-DFF4-4DF1-98EF-348D577D4AE1}" destId="{E0DD42F3-32CF-4310-89ED-EEA762067D0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E4E71F5C-AF6F-4985-8CED-0FE947130EBD}" type="presOf" srcId="{8E4F3F92-34D5-4574-B1D9-868800466FB0}" destId="{F7389C0B-FFDF-47C0-9F61-6946F2AA5FC5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76D8F88A-B4C6-4C27-A7AA-2DF73548131B}" type="presOf" srcId="{481E1E16-1C4F-4904-B841-8A0C38F08330}" destId="{BCD91416-32FE-47F0-81B0-73D225F1A345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9325F513-F002-4E16-9C9B-7E84D598E20E}" type="presOf" srcId="{33A4077E-56DE-430E-8944-F89D4964016A}" destId="{18EB5B25-B9D9-4CE0-8D61-77213695C374}" srcOrd="1" destOrd="0" presId="urn:microsoft.com/office/officeart/2005/8/layout/orgChart1"/>
    <dgm:cxn modelId="{046726A2-0EE2-44D3-94E3-D7C211A81305}" type="presOf" srcId="{481E1E16-1C4F-4904-B841-8A0C38F08330}" destId="{83056999-E25B-4749-B388-6700BE043AE2}" srcOrd="0" destOrd="0" presId="urn:microsoft.com/office/officeart/2005/8/layout/orgChart1"/>
    <dgm:cxn modelId="{9250A4C4-88DB-4762-A094-DF3AFFB44612}" type="presOf" srcId="{D6003E90-5AEF-4CA8-A9F9-CA405092D367}" destId="{AE4558E8-961F-43E0-8494-B904BFF2165B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3A53EA94-7C9D-441E-BB57-01231A2F8734}" type="presOf" srcId="{33A4077E-56DE-430E-8944-F89D4964016A}" destId="{F347D248-52EB-4953-98DB-6F58FF9E8735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633C8C2-E1B1-44A3-B6AC-E8C9DA02695C}" type="presOf" srcId="{B5ACDE88-EA94-4A71-ACC1-903A1277A77B}" destId="{77FFF755-0490-4820-A875-C725D434A9BE}" srcOrd="0" destOrd="0" presId="urn:microsoft.com/office/officeart/2005/8/layout/orgChart1"/>
    <dgm:cxn modelId="{8D1BAA9A-C8E7-4892-BA27-7AF0C264A1C4}" type="presOf" srcId="{D6003E90-5AEF-4CA8-A9F9-CA405092D367}" destId="{7BC7ED9A-9A2F-415A-A43C-C9EE7B088D3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70B33D5-EB23-438E-BA2C-BD2992973266}" type="presOf" srcId="{C5C42207-F00C-4C06-B92E-C5883834FF66}" destId="{B425B0BC-F356-4276-98EC-F2E83844E155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094557-DBB5-470B-A6DA-041EAD653FC1}" type="presOf" srcId="{8C47E4CF-33CF-49E3-8FD4-E24F93188CDE}" destId="{86FF6485-1B43-4F90-940B-CDE077D8C889}" srcOrd="0" destOrd="0" presId="urn:microsoft.com/office/officeart/2005/8/layout/orgChart1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1EEA6A3B-5EA9-4610-93E8-376E80092A42}" type="presOf" srcId="{C573BFFB-7C51-4A46-99CE-0C59D9D7F6CC}" destId="{C71F5589-0A9A-4619-A7CF-3CEE5DC591E8}" srcOrd="0" destOrd="0" presId="urn:microsoft.com/office/officeart/2005/8/layout/orgChart1"/>
    <dgm:cxn modelId="{8C772202-0CB5-4F4D-9E4B-7C5671DC39B4}" type="presOf" srcId="{2ACA0B49-447C-49D5-96A8-8E9024329F08}" destId="{09D1D8EB-E8C3-43CD-B56C-6B695D717341}" srcOrd="0" destOrd="0" presId="urn:microsoft.com/office/officeart/2005/8/layout/orgChart1"/>
    <dgm:cxn modelId="{2B545334-AE91-44BD-B839-5D378C074F04}" type="presOf" srcId="{B5ACDE88-EA94-4A71-ACC1-903A1277A77B}" destId="{5563246D-640D-404E-8F48-36B5FE121C54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343C8732-5378-438E-AA83-5BE522139948}" type="presParOf" srcId="{39CC2905-99FB-410A-A7C1-BD5294C8156E}" destId="{F7389C0B-FFDF-47C0-9F61-6946F2AA5FC5}" srcOrd="0" destOrd="0" presId="urn:microsoft.com/office/officeart/2005/8/layout/orgChart1"/>
    <dgm:cxn modelId="{EB3D4FA8-AD4E-4A26-86E2-9A5908BE28CE}" type="presParOf" srcId="{39CC2905-99FB-410A-A7C1-BD5294C8156E}" destId="{CAD12828-BCAD-4FB7-86B0-DD22CB2304AB}" srcOrd="1" destOrd="0" presId="urn:microsoft.com/office/officeart/2005/8/layout/orgChart1"/>
    <dgm:cxn modelId="{82F9962B-BC38-4512-BB8A-2BA9D09C9B20}" type="presParOf" srcId="{CAD12828-BCAD-4FB7-86B0-DD22CB2304AB}" destId="{04A4286E-0BF1-42D1-8069-C7ACE81A08C7}" srcOrd="0" destOrd="0" presId="urn:microsoft.com/office/officeart/2005/8/layout/orgChart1"/>
    <dgm:cxn modelId="{19DA94A1-973B-4BE9-BCB5-C8EA1253C324}" type="presParOf" srcId="{04A4286E-0BF1-42D1-8069-C7ACE81A08C7}" destId="{86FF6485-1B43-4F90-940B-CDE077D8C889}" srcOrd="0" destOrd="0" presId="urn:microsoft.com/office/officeart/2005/8/layout/orgChart1"/>
    <dgm:cxn modelId="{6DD47519-FBD7-4787-95BE-CE206C160E89}" type="presParOf" srcId="{04A4286E-0BF1-42D1-8069-C7ACE81A08C7}" destId="{620195B3-9941-4F07-8B35-401670615325}" srcOrd="1" destOrd="0" presId="urn:microsoft.com/office/officeart/2005/8/layout/orgChart1"/>
    <dgm:cxn modelId="{0E063B09-6840-48E9-95CB-8D9D85DB069D}" type="presParOf" srcId="{CAD12828-BCAD-4FB7-86B0-DD22CB2304AB}" destId="{877F559E-AC26-4E25-943D-0F11B2E589EC}" srcOrd="1" destOrd="0" presId="urn:microsoft.com/office/officeart/2005/8/layout/orgChart1"/>
    <dgm:cxn modelId="{D7612998-D86F-46A9-AE31-959ABDDBF88B}" type="presParOf" srcId="{CAD12828-BCAD-4FB7-86B0-DD22CB2304AB}" destId="{D2BE9514-DEEB-4B86-9904-791D03776711}" srcOrd="2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0F60B65-9C5D-4188-8C24-ED85D05DF674}" type="presParOf" srcId="{0DCE5A2E-AABD-41D8-AB45-73FC6E777742}" destId="{B425B0BC-F356-4276-98EC-F2E83844E155}" srcOrd="0" destOrd="0" presId="urn:microsoft.com/office/officeart/2005/8/layout/orgChart1"/>
    <dgm:cxn modelId="{B388F5A4-1894-4DAB-9EB6-BBFB838FE044}" type="presParOf" srcId="{0DCE5A2E-AABD-41D8-AB45-73FC6E777742}" destId="{B26FDB21-675E-44B4-A667-06D6412CE350}" srcOrd="1" destOrd="0" presId="urn:microsoft.com/office/officeart/2005/8/layout/orgChart1"/>
    <dgm:cxn modelId="{A4818F63-D4E5-49E9-928D-29A612CDF4FB}" type="presParOf" srcId="{B26FDB21-675E-44B4-A667-06D6412CE350}" destId="{8A7474CE-4FCC-41EF-97A5-EE35FBB7579D}" srcOrd="0" destOrd="0" presId="urn:microsoft.com/office/officeart/2005/8/layout/orgChart1"/>
    <dgm:cxn modelId="{8AD44EB5-52AC-4467-94AA-5C557E1ED807}" type="presParOf" srcId="{8A7474CE-4FCC-41EF-97A5-EE35FBB7579D}" destId="{F347D248-52EB-4953-98DB-6F58FF9E8735}" srcOrd="0" destOrd="0" presId="urn:microsoft.com/office/officeart/2005/8/layout/orgChart1"/>
    <dgm:cxn modelId="{D710DD4E-43FF-4CC4-9FB0-6CD4DDC13ECC}" type="presParOf" srcId="{8A7474CE-4FCC-41EF-97A5-EE35FBB7579D}" destId="{18EB5B25-B9D9-4CE0-8D61-77213695C374}" srcOrd="1" destOrd="0" presId="urn:microsoft.com/office/officeart/2005/8/layout/orgChart1"/>
    <dgm:cxn modelId="{3CB6DE4E-25E8-4278-9D21-5C2F6CE55F92}" type="presParOf" srcId="{B26FDB21-675E-44B4-A667-06D6412CE350}" destId="{AD1056BB-3A49-41F9-AE7F-E8BD96DA6212}" srcOrd="1" destOrd="0" presId="urn:microsoft.com/office/officeart/2005/8/layout/orgChart1"/>
    <dgm:cxn modelId="{239740F0-9D00-4EC9-BC15-DABBAD0D757A}" type="presParOf" srcId="{B26FDB21-675E-44B4-A667-06D6412CE350}" destId="{EEDE48EA-1C0E-465B-BFC4-D546D3563A24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D1491A72-E8E3-4280-9EE5-FEECDAEAA6D3}" type="presParOf" srcId="{0A897BE9-28C8-4F55-BB49-17FB199EE499}" destId="{E0DD42F3-32CF-4310-89ED-EEA762067D08}" srcOrd="2" destOrd="0" presId="urn:microsoft.com/office/officeart/2005/8/layout/orgChart1"/>
    <dgm:cxn modelId="{8EEAE22C-8A72-4869-ADD3-81448B9817DF}" type="presParOf" srcId="{0A897BE9-28C8-4F55-BB49-17FB199EE499}" destId="{F84FB4AC-1442-403B-BB7D-8DE38F46ECD8}" srcOrd="3" destOrd="0" presId="urn:microsoft.com/office/officeart/2005/8/layout/orgChart1"/>
    <dgm:cxn modelId="{F1F8B341-C88A-4226-8674-5115CF70F5DF}" type="presParOf" srcId="{F84FB4AC-1442-403B-BB7D-8DE38F46ECD8}" destId="{1A14FA74-0FCA-4549-93F9-F8DADB7A16F2}" srcOrd="0" destOrd="0" presId="urn:microsoft.com/office/officeart/2005/8/layout/orgChart1"/>
    <dgm:cxn modelId="{41DF1B1B-8990-4237-AAED-EEB368050CFA}" type="presParOf" srcId="{1A14FA74-0FCA-4549-93F9-F8DADB7A16F2}" destId="{77FFF755-0490-4820-A875-C725D434A9BE}" srcOrd="0" destOrd="0" presId="urn:microsoft.com/office/officeart/2005/8/layout/orgChart1"/>
    <dgm:cxn modelId="{E01654C1-E08F-494C-BB71-D7A3A247C1A6}" type="presParOf" srcId="{1A14FA74-0FCA-4549-93F9-F8DADB7A16F2}" destId="{5563246D-640D-404E-8F48-36B5FE121C54}" srcOrd="1" destOrd="0" presId="urn:microsoft.com/office/officeart/2005/8/layout/orgChart1"/>
    <dgm:cxn modelId="{D07A2A25-8976-4F64-BA75-465B32E075B3}" type="presParOf" srcId="{F84FB4AC-1442-403B-BB7D-8DE38F46ECD8}" destId="{B3B80719-B180-4809-862D-A119EE7D55AA}" srcOrd="1" destOrd="0" presId="urn:microsoft.com/office/officeart/2005/8/layout/orgChart1"/>
    <dgm:cxn modelId="{5DD6EE5F-7C10-4242-8AB5-B0F9182B942A}" type="presParOf" srcId="{F84FB4AC-1442-403B-BB7D-8DE38F46ECD8}" destId="{4FE412AE-F9F1-4C9F-A761-0D1343FC8B4D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63A63177-A6E3-4B8C-BECE-C9AEA2604269}" type="presParOf" srcId="{E706558A-61DE-4325-B74B-5A12FE9314CC}" destId="{09D1D8EB-E8C3-43CD-B56C-6B695D717341}" srcOrd="0" destOrd="0" presId="urn:microsoft.com/office/officeart/2005/8/layout/orgChart1"/>
    <dgm:cxn modelId="{DEB1D6F4-EFE6-498B-A602-5F7C52C9F48B}" type="presParOf" srcId="{E706558A-61DE-4325-B74B-5A12FE9314CC}" destId="{47AD2F17-F5B4-4788-9EAC-C5BA55D616DD}" srcOrd="1" destOrd="0" presId="urn:microsoft.com/office/officeart/2005/8/layout/orgChart1"/>
    <dgm:cxn modelId="{BA4E6395-E356-4732-8386-FF3377C109F0}" type="presParOf" srcId="{47AD2F17-F5B4-4788-9EAC-C5BA55D616DD}" destId="{1BFD2293-F6D0-44CF-AC90-DD029F178693}" srcOrd="0" destOrd="0" presId="urn:microsoft.com/office/officeart/2005/8/layout/orgChart1"/>
    <dgm:cxn modelId="{3416A848-716B-4788-A927-5128E317619F}" type="presParOf" srcId="{1BFD2293-F6D0-44CF-AC90-DD029F178693}" destId="{83056999-E25B-4749-B388-6700BE043AE2}" srcOrd="0" destOrd="0" presId="urn:microsoft.com/office/officeart/2005/8/layout/orgChart1"/>
    <dgm:cxn modelId="{D828D6D0-9DE7-4287-91B1-33B38A9F9EFA}" type="presParOf" srcId="{1BFD2293-F6D0-44CF-AC90-DD029F178693}" destId="{BCD91416-32FE-47F0-81B0-73D225F1A345}" srcOrd="1" destOrd="0" presId="urn:microsoft.com/office/officeart/2005/8/layout/orgChart1"/>
    <dgm:cxn modelId="{B7F6514A-6933-4E69-9430-9CFFCB7049F7}" type="presParOf" srcId="{47AD2F17-F5B4-4788-9EAC-C5BA55D616DD}" destId="{B32D12FD-C967-4AAE-9F6B-700307C9EDE2}" srcOrd="1" destOrd="0" presId="urn:microsoft.com/office/officeart/2005/8/layout/orgChart1"/>
    <dgm:cxn modelId="{D821DCEF-4FC0-4B66-9862-3D81B0D8FDC7}" type="presParOf" srcId="{47AD2F17-F5B4-4788-9EAC-C5BA55D616DD}" destId="{8FE6FA7B-3D61-43E0-933B-FA46145EC177}" srcOrd="2" destOrd="0" presId="urn:microsoft.com/office/officeart/2005/8/layout/orgChart1"/>
    <dgm:cxn modelId="{79E78B79-3E99-42A7-BF51-551817BD192B}" type="presParOf" srcId="{E706558A-61DE-4325-B74B-5A12FE9314CC}" destId="{C71F5589-0A9A-4619-A7CF-3CEE5DC591E8}" srcOrd="2" destOrd="0" presId="urn:microsoft.com/office/officeart/2005/8/layout/orgChart1"/>
    <dgm:cxn modelId="{558139E6-12CE-4DC8-BF49-F32F0DDB728D}" type="presParOf" srcId="{E706558A-61DE-4325-B74B-5A12FE9314CC}" destId="{799C3427-0FC4-4F0C-9CDF-234594A82DD3}" srcOrd="3" destOrd="0" presId="urn:microsoft.com/office/officeart/2005/8/layout/orgChart1"/>
    <dgm:cxn modelId="{33595F97-EE50-491F-8FAF-56149FE2C567}" type="presParOf" srcId="{799C3427-0FC4-4F0C-9CDF-234594A82DD3}" destId="{53368BBA-8960-4A80-9E8C-095763C23969}" srcOrd="0" destOrd="0" presId="urn:microsoft.com/office/officeart/2005/8/layout/orgChart1"/>
    <dgm:cxn modelId="{664168FE-F032-476A-924D-8E9DF6617BBE}" type="presParOf" srcId="{53368BBA-8960-4A80-9E8C-095763C23969}" destId="{7BC7ED9A-9A2F-415A-A43C-C9EE7B088D3D}" srcOrd="0" destOrd="0" presId="urn:microsoft.com/office/officeart/2005/8/layout/orgChart1"/>
    <dgm:cxn modelId="{6C3BCA17-24FD-4A48-B1DB-36B0777773BE}" type="presParOf" srcId="{53368BBA-8960-4A80-9E8C-095763C23969}" destId="{AE4558E8-961F-43E0-8494-B904BFF2165B}" srcOrd="1" destOrd="0" presId="urn:microsoft.com/office/officeart/2005/8/layout/orgChart1"/>
    <dgm:cxn modelId="{66BA5621-1654-4371-88C9-D27F27FC6463}" type="presParOf" srcId="{799C3427-0FC4-4F0C-9CDF-234594A82DD3}" destId="{F9F9697C-0104-4ACA-9D48-448C274AEC77}" srcOrd="1" destOrd="0" presId="urn:microsoft.com/office/officeart/2005/8/layout/orgChart1"/>
    <dgm:cxn modelId="{CA412818-B668-45F3-B0A6-90872A932EE7}" type="presParOf" srcId="{799C3427-0FC4-4F0C-9CDF-234594A82DD3}" destId="{CFCF3957-E09E-47A3-8CC3-4D170AEB612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Asistente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32026" custScaleY="109497" custLinFactNeighborX="-149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32112" custScaleY="108195" custLinFactNeighborX="-152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09564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Y="137249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70303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1621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2831" custScaleY="1177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(a)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2700050-E788-42E7-89D5-293EF1E9DB4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492A84AF-0259-4A49-8738-263E729D7025}" type="parTrans" cxnId="{4127D392-A9BB-4F04-87C7-C919D030A55D}">
      <dgm:prSet/>
      <dgm:spPr/>
      <dgm:t>
        <a:bodyPr/>
        <a:lstStyle/>
        <a:p>
          <a:endParaRPr lang="es-MX"/>
        </a:p>
      </dgm:t>
    </dgm:pt>
    <dgm:pt modelId="{FB153808-0826-45F5-8EB1-9684C4B9C276}" type="sibTrans" cxnId="{4127D392-A9BB-4F04-87C7-C919D030A55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07FE8BD7-57BA-48F5-9AFC-2AABDBB4F861}" type="pres">
      <dgm:prSet presAssocID="{492A84AF-0259-4A49-8738-263E729D7025}" presName="Name35" presStyleLbl="parChTrans1D3" presStyleIdx="1" presStyleCnt="2"/>
      <dgm:spPr/>
    </dgm:pt>
    <dgm:pt modelId="{C78F775E-DC34-426E-9CE0-E19CC3F91599}" type="pres">
      <dgm:prSet presAssocID="{52700050-E788-42E7-89D5-293EF1E9DB44}" presName="hierRoot2" presStyleCnt="0">
        <dgm:presLayoutVars>
          <dgm:hierBranch val="init"/>
        </dgm:presLayoutVars>
      </dgm:prSet>
      <dgm:spPr/>
    </dgm:pt>
    <dgm:pt modelId="{D49AD5BE-B936-40DC-A114-8E862279ECB1}" type="pres">
      <dgm:prSet presAssocID="{52700050-E788-42E7-89D5-293EF1E9DB44}" presName="rootComposite" presStyleCnt="0"/>
      <dgm:spPr/>
    </dgm:pt>
    <dgm:pt modelId="{EC5FB3F3-3564-407F-9247-50D843D0F796}" type="pres">
      <dgm:prSet presAssocID="{52700050-E788-42E7-89D5-293EF1E9DB44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027D4D4-B8F8-4F68-ADB8-69A7FACB074E}" type="pres">
      <dgm:prSet presAssocID="{52700050-E788-42E7-89D5-293EF1E9DB44}" presName="rootConnector" presStyleLbl="node3" presStyleIdx="1" presStyleCnt="2"/>
      <dgm:spPr/>
      <dgm:t>
        <a:bodyPr/>
        <a:lstStyle/>
        <a:p>
          <a:endParaRPr lang="es-MX"/>
        </a:p>
      </dgm:t>
    </dgm:pt>
    <dgm:pt modelId="{11B8AEF3-99F3-47DE-8677-3D97BB65258F}" type="pres">
      <dgm:prSet presAssocID="{52700050-E788-42E7-89D5-293EF1E9DB44}" presName="hierChild4" presStyleCnt="0"/>
      <dgm:spPr/>
    </dgm:pt>
    <dgm:pt modelId="{6F2F319C-37AC-4527-8E50-642FB46D301B}" type="pres">
      <dgm:prSet presAssocID="{52700050-E788-42E7-89D5-293EF1E9DB44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31144D71-EF9C-4D01-BC3D-AA2988A25ACD}" type="presOf" srcId="{52700050-E788-42E7-89D5-293EF1E9DB44}" destId="{EC5FB3F3-3564-407F-9247-50D843D0F796}" srcOrd="0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944D0BB2-CE20-42DD-A21D-85ADF05A313C}" type="presOf" srcId="{52700050-E788-42E7-89D5-293EF1E9DB44}" destId="{3027D4D4-B8F8-4F68-ADB8-69A7FACB074E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4127D392-A9BB-4F04-87C7-C919D030A55D}" srcId="{2F28A66A-1B4E-417A-BD5C-B53903172839}" destId="{52700050-E788-42E7-89D5-293EF1E9DB44}" srcOrd="0" destOrd="0" parTransId="{492A84AF-0259-4A49-8738-263E729D7025}" sibTransId="{FB153808-0826-45F5-8EB1-9684C4B9C276}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0D75F5A1-95AF-485D-B02E-A9CB97F4F650}" type="presOf" srcId="{492A84AF-0259-4A49-8738-263E729D7025}" destId="{07FE8BD7-57BA-48F5-9AFC-2AABDBB4F861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C5975B5A-08AA-4D4F-8EA6-4D7FBAC12C7C}" type="presParOf" srcId="{17724EC2-D7C7-4706-881C-646DA77EF3A2}" destId="{07FE8BD7-57BA-48F5-9AFC-2AABDBB4F861}" srcOrd="0" destOrd="0" presId="urn:microsoft.com/office/officeart/2005/8/layout/orgChart1"/>
    <dgm:cxn modelId="{98AA0352-A5DC-4B58-B3CC-912DB39D7721}" type="presParOf" srcId="{17724EC2-D7C7-4706-881C-646DA77EF3A2}" destId="{C78F775E-DC34-426E-9CE0-E19CC3F91599}" srcOrd="1" destOrd="0" presId="urn:microsoft.com/office/officeart/2005/8/layout/orgChart1"/>
    <dgm:cxn modelId="{08618260-EE27-43FD-BB85-737FB0A1E67A}" type="presParOf" srcId="{C78F775E-DC34-426E-9CE0-E19CC3F91599}" destId="{D49AD5BE-B936-40DC-A114-8E862279ECB1}" srcOrd="0" destOrd="0" presId="urn:microsoft.com/office/officeart/2005/8/layout/orgChart1"/>
    <dgm:cxn modelId="{2F44FFAA-D5BB-4DD0-9A5D-EE14C0B83DA3}" type="presParOf" srcId="{D49AD5BE-B936-40DC-A114-8E862279ECB1}" destId="{EC5FB3F3-3564-407F-9247-50D843D0F796}" srcOrd="0" destOrd="0" presId="urn:microsoft.com/office/officeart/2005/8/layout/orgChart1"/>
    <dgm:cxn modelId="{78A25AAF-6934-4313-9CF8-B3CA19A3B57F}" type="presParOf" srcId="{D49AD5BE-B936-40DC-A114-8E862279ECB1}" destId="{3027D4D4-B8F8-4F68-ADB8-69A7FACB074E}" srcOrd="1" destOrd="0" presId="urn:microsoft.com/office/officeart/2005/8/layout/orgChart1"/>
    <dgm:cxn modelId="{0F3CAAF5-9119-464C-A4E0-AEF43B820F89}" type="presParOf" srcId="{C78F775E-DC34-426E-9CE0-E19CC3F91599}" destId="{11B8AEF3-99F3-47DE-8677-3D97BB65258F}" srcOrd="1" destOrd="0" presId="urn:microsoft.com/office/officeart/2005/8/layout/orgChart1"/>
    <dgm:cxn modelId="{B168592D-C64B-4BE1-9D3A-6C2E82407EF2}" type="presParOf" srcId="{C78F775E-DC34-426E-9CE0-E19CC3F91599}" destId="{6F2F319C-37AC-4527-8E50-642FB46D301B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7478" custScaleY="70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79485" custScaleY="86064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79485" custScaleY="86064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79485" custScaleY="86064" custLinFactNeighborY="-198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la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Jefatura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52B4F53-0990-4768-A5E8-BB43C77870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</a:rPr>
            <a:t>Custodios(as)</a:t>
          </a:r>
        </a:p>
      </dgm:t>
    </dgm:pt>
    <dgm:pt modelId="{E819FC08-1AD4-48B6-B368-7506627B0139}" type="parTrans" cxnId="{2380DD92-3770-4153-8799-4642D88834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5E0143-07BD-4999-9035-C2F3780E1906}" type="sibTrans" cxnId="{2380DD92-3770-4153-8799-4642D88834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29038" custScaleY="138029" custLinFactNeighborX="15345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8616" custScaleY="131072" custLinFactNeighborX="-32159" custLinFactNeighborY="92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9839CB72-B81F-4387-84E5-BF91ECD4D264}" type="pres">
      <dgm:prSet presAssocID="{E819FC08-1AD4-48B6-B368-7506627B0139}" presName="Name48" presStyleLbl="parChTrans1D3" presStyleIdx="0" presStyleCnt="4"/>
      <dgm:spPr/>
      <dgm:t>
        <a:bodyPr/>
        <a:lstStyle/>
        <a:p>
          <a:endParaRPr lang="es-ES"/>
        </a:p>
      </dgm:t>
    </dgm:pt>
    <dgm:pt modelId="{3B8E6B04-B8B3-4104-829F-620B197BE4FA}" type="pres">
      <dgm:prSet presAssocID="{352B4F53-0990-4768-A5E8-BB43C7787051}" presName="hierRoot2" presStyleCnt="0">
        <dgm:presLayoutVars>
          <dgm:hierBranch val="init"/>
        </dgm:presLayoutVars>
      </dgm:prSet>
      <dgm:spPr/>
    </dgm:pt>
    <dgm:pt modelId="{309815C7-CA5F-4283-842C-C2DFA5289C49}" type="pres">
      <dgm:prSet presAssocID="{352B4F53-0990-4768-A5E8-BB43C7787051}" presName="rootComposite" presStyleCnt="0"/>
      <dgm:spPr/>
    </dgm:pt>
    <dgm:pt modelId="{9B336B5A-3C3E-452E-8064-F992904648EB}" type="pres">
      <dgm:prSet presAssocID="{352B4F53-0990-4768-A5E8-BB43C7787051}" presName="rootText" presStyleLbl="node3" presStyleIdx="0" presStyleCnt="4" custScaleX="134748" custScaleY="122195" custLinFactNeighborX="-26555" custLinFactNeighborY="23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40ECEF-79DC-44EE-BDFB-E3564C3B8216}" type="pres">
      <dgm:prSet presAssocID="{352B4F53-0990-4768-A5E8-BB43C7787051}" presName="rootConnector" presStyleLbl="node3" presStyleIdx="0" presStyleCnt="4"/>
      <dgm:spPr/>
      <dgm:t>
        <a:bodyPr/>
        <a:lstStyle/>
        <a:p>
          <a:endParaRPr lang="es-ES"/>
        </a:p>
      </dgm:t>
    </dgm:pt>
    <dgm:pt modelId="{25D0C76B-D7C9-4B55-B7B2-A35918DD17C6}" type="pres">
      <dgm:prSet presAssocID="{352B4F53-0990-4768-A5E8-BB43C7787051}" presName="hierChild4" presStyleCnt="0"/>
      <dgm:spPr/>
    </dgm:pt>
    <dgm:pt modelId="{B7B1B2F4-91F5-401D-99AE-D11E8FD6722C}" type="pres">
      <dgm:prSet presAssocID="{352B4F53-0990-4768-A5E8-BB43C7787051}" presName="hierChild5" presStyleCnt="0"/>
      <dgm:spPr/>
    </dgm:pt>
    <dgm:pt modelId="{58BD1B53-322D-44F6-80A4-82104A12CC7A}" type="pres">
      <dgm:prSet presAssocID="{A0FD0FB1-9DD6-44E3-9EA5-E9FD9A72147A}" presName="Name48" presStyleLbl="parChTrans1D3" presStyleIdx="1" presStyleCnt="4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1" presStyleCnt="4" custScaleX="131493" custScaleY="112475" custLinFactNeighborX="-34511" custLinFactNeighborY="-169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1" presStyleCnt="4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2" presStyleCnt="4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2" presStyleCnt="4" custScaleX="131637" custScaleY="112475" custLinFactNeighborX="-23035" custLinFactNeighborY="-171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2" presStyleCnt="4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129021" custScaleY="131072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120291" custScaleY="131072" custLinFactX="-44522" custLinFactNeighborX="-100000" custLinFactNeighborY="163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3" presStyleCnt="4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3" presStyleCnt="4" custScaleX="120185" custLinFactX="-17148" custLinFactNeighborX="-100000" custLinFactNeighborY="195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3" presStyleCnt="4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112359" custLinFactNeighborX="9877" custLinFactNeighborY="332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136168" custScaleY="163823" custLinFactNeighborX="20183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380DD92-3770-4153-8799-4642D8883441}" srcId="{41568039-9809-4B2B-BA51-64E0E23C2BBE}" destId="{352B4F53-0990-4768-A5E8-BB43C7787051}" srcOrd="0" destOrd="0" parTransId="{E819FC08-1AD4-48B6-B368-7506627B0139}" sibTransId="{395E0143-07BD-4999-9035-C2F3780E1906}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1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2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67D1CD9-5392-4019-9CCF-FCBC525F0E1D}" type="presOf" srcId="{352B4F53-0990-4768-A5E8-BB43C7787051}" destId="{9B336B5A-3C3E-452E-8064-F992904648EB}" srcOrd="0" destOrd="0" presId="urn:microsoft.com/office/officeart/2005/8/layout/orgChart1"/>
    <dgm:cxn modelId="{7C93B79F-A50D-43D7-AA9C-9D3CABEB0B31}" type="presOf" srcId="{352B4F53-0990-4768-A5E8-BB43C7787051}" destId="{3B40ECEF-79DC-44EE-BDFB-E3564C3B8216}" srcOrd="1" destOrd="0" presId="urn:microsoft.com/office/officeart/2005/8/layout/orgChart1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78B999B9-9C04-4C89-A9DE-BA5066860C6A}" type="presOf" srcId="{E819FC08-1AD4-48B6-B368-7506627B0139}" destId="{9839CB72-B81F-4387-84E5-BF91ECD4D264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3FED2794-8D6D-4E58-BA7C-F66BDC1ACE7D}" type="presParOf" srcId="{DBDE0C42-B65A-4FF4-A1B6-4A7374870D94}" destId="{9839CB72-B81F-4387-84E5-BF91ECD4D264}" srcOrd="0" destOrd="0" presId="urn:microsoft.com/office/officeart/2005/8/layout/orgChart1"/>
    <dgm:cxn modelId="{A9351323-D251-46F5-AA4D-95605CBCA875}" type="presParOf" srcId="{DBDE0C42-B65A-4FF4-A1B6-4A7374870D94}" destId="{3B8E6B04-B8B3-4104-829F-620B197BE4FA}" srcOrd="1" destOrd="0" presId="urn:microsoft.com/office/officeart/2005/8/layout/orgChart1"/>
    <dgm:cxn modelId="{E240CA6C-802E-491E-94B9-76D38B258D09}" type="presParOf" srcId="{3B8E6B04-B8B3-4104-829F-620B197BE4FA}" destId="{309815C7-CA5F-4283-842C-C2DFA5289C49}" srcOrd="0" destOrd="0" presId="urn:microsoft.com/office/officeart/2005/8/layout/orgChart1"/>
    <dgm:cxn modelId="{1D34E6B0-0815-4F46-9E9A-4771852734FA}" type="presParOf" srcId="{309815C7-CA5F-4283-842C-C2DFA5289C49}" destId="{9B336B5A-3C3E-452E-8064-F992904648EB}" srcOrd="0" destOrd="0" presId="urn:microsoft.com/office/officeart/2005/8/layout/orgChart1"/>
    <dgm:cxn modelId="{242B404C-9FC5-44D0-B7FD-ED3C29B484E3}" type="presParOf" srcId="{309815C7-CA5F-4283-842C-C2DFA5289C49}" destId="{3B40ECEF-79DC-44EE-BDFB-E3564C3B8216}" srcOrd="1" destOrd="0" presId="urn:microsoft.com/office/officeart/2005/8/layout/orgChart1"/>
    <dgm:cxn modelId="{A47A39E8-DF8D-4B92-BA92-29D675BC57E8}" type="presParOf" srcId="{3B8E6B04-B8B3-4104-829F-620B197BE4FA}" destId="{25D0C76B-D7C9-4B55-B7B2-A35918DD17C6}" srcOrd="1" destOrd="0" presId="urn:microsoft.com/office/officeart/2005/8/layout/orgChart1"/>
    <dgm:cxn modelId="{217546DB-F678-4A90-8F8E-DE930FEE6E43}" type="presParOf" srcId="{3B8E6B04-B8B3-4104-829F-620B197BE4FA}" destId="{B7B1B2F4-91F5-401D-99AE-D11E8FD6722C}" srcOrd="2" destOrd="0" presId="urn:microsoft.com/office/officeart/2005/8/layout/orgChart1"/>
    <dgm:cxn modelId="{9DAB976F-AB2B-4246-9B5D-05BCC64F40E7}" type="presParOf" srcId="{DBDE0C42-B65A-4FF4-A1B6-4A7374870D94}" destId="{58BD1B53-322D-44F6-80A4-82104A12CC7A}" srcOrd="2" destOrd="0" presId="urn:microsoft.com/office/officeart/2005/8/layout/orgChart1"/>
    <dgm:cxn modelId="{76DF2EB1-DABC-42B5-A19A-8618BF0BCB01}" type="presParOf" srcId="{DBDE0C42-B65A-4FF4-A1B6-4A7374870D94}" destId="{CB57CDB5-0B82-48EE-8315-63977B63BCFA}" srcOrd="3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4" destOrd="0" presId="urn:microsoft.com/office/officeart/2005/8/layout/orgChart1"/>
    <dgm:cxn modelId="{5A651564-759D-4BC7-B5EE-4DFB97A70D92}" type="presParOf" srcId="{DBDE0C42-B65A-4FF4-A1B6-4A7374870D94}" destId="{4FD5237A-1820-426E-A64D-754638545FE7}" srcOrd="5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A3CA23-A85A-4159-8F00-74DE6E9EE24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Trabajador(a) Social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03F2617A-A921-4589-964D-0343BC61BECA}" type="parTrans" cxnId="{D4FE48EF-35AD-4C7F-9588-627D38EF022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EF033F-00FB-47AD-A797-B7363464A88F}" type="sibTrans" cxnId="{D4FE48EF-35AD-4C7F-9588-627D38EF022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4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 val="init"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4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0" presStyleCnt="3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0" presStyleCnt="3" custScaleX="116016" custScaleY="1379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0" presStyleCnt="3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1" presStyleCnt="3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1" presStyleCnt="3" custScaleX="116018" custScaleY="1379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1" presStyleCnt="3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4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2" presStyleCnt="3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2" presStyleCnt="3" custScaleY="1379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2" presStyleCnt="3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D615E6EF-FD29-4071-A1CC-59596B37A3E7}" type="pres">
      <dgm:prSet presAssocID="{03F2617A-A921-4589-964D-0343BC61BEC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2DBED43E-A195-4C47-9062-E9178718E1AB}" type="pres">
      <dgm:prSet presAssocID="{D5A3CA23-A85A-4159-8F00-74DE6E9EE24A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A28EFC-41F6-43D3-B31C-7DC8E2459B86}" type="pres">
      <dgm:prSet presAssocID="{D5A3CA23-A85A-4159-8F00-74DE6E9EE24A}" presName="rootComposite3" presStyleCnt="0"/>
      <dgm:spPr/>
      <dgm:t>
        <a:bodyPr/>
        <a:lstStyle/>
        <a:p>
          <a:endParaRPr lang="es-ES"/>
        </a:p>
      </dgm:t>
    </dgm:pt>
    <dgm:pt modelId="{B13889F6-792D-485A-BDFD-03EF76599842}" type="pres">
      <dgm:prSet presAssocID="{D5A3CA23-A85A-4159-8F00-74DE6E9EE24A}" presName="rootText3" presStyleLbl="asst1" presStyleIdx="0" presStyleCnt="1" custScaleX="110783" custScaleY="122884" custLinFactNeighborX="3103" custLinFactNeighborY="-8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DE9B828-A85C-45F8-A1A6-7EC30213D6AF}" type="pres">
      <dgm:prSet presAssocID="{D5A3CA23-A85A-4159-8F00-74DE6E9EE24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391B8E96-E8D7-4857-969C-317E6E7D9364}" type="pres">
      <dgm:prSet presAssocID="{D5A3CA23-A85A-4159-8F00-74DE6E9EE24A}" presName="hierChild6" presStyleCnt="0"/>
      <dgm:spPr/>
      <dgm:t>
        <a:bodyPr/>
        <a:lstStyle/>
        <a:p>
          <a:endParaRPr lang="es-ES"/>
        </a:p>
      </dgm:t>
    </dgm:pt>
    <dgm:pt modelId="{36B12650-24B0-4E47-A167-E6A3C850E364}" type="pres">
      <dgm:prSet presAssocID="{D5A3CA23-A85A-4159-8F00-74DE6E9EE24A}" presName="hierChild7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4D2A3E31-58F0-47E4-92E9-F54F5FC70A9F}" srcId="{9DEA55C1-E59C-4B5B-90DC-1D0B54C2B20C}" destId="{BD6B0F25-8BF1-4F33-91CA-EEFC419A0F90}" srcOrd="3" destOrd="0" parTransId="{DFC30926-6767-45AE-A439-1C9BA57D328B}" sibTransId="{77E1326B-A8E9-4CCB-9F63-7A2E58186433}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BBD4C5D7-84E4-42C8-9FB7-0E27D393498F}" srcId="{9DEA55C1-E59C-4B5B-90DC-1D0B54C2B20C}" destId="{D6CFC760-038A-415E-8FD4-61A62CF01B43}" srcOrd="2" destOrd="0" parTransId="{257319B7-AED6-45A0-A661-C861CC1642F6}" sibTransId="{C5079DB9-DC48-419C-85A2-B006ADA54EC8}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31FF30E2-528A-4C8A-BB6B-093FDEE41C98}" type="presOf" srcId="{D5A3CA23-A85A-4159-8F00-74DE6E9EE24A}" destId="{5DE9B828-A85C-45F8-A1A6-7EC30213D6A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C40418C5-2B9E-4E4B-A4F8-FABD2A5D9B0A}" type="presOf" srcId="{03F2617A-A921-4589-964D-0343BC61BECA}" destId="{D615E6EF-FD29-4071-A1CC-59596B37A3E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D4FE48EF-35AD-4C7F-9588-627D38EF0225}" srcId="{9DEA55C1-E59C-4B5B-90DC-1D0B54C2B20C}" destId="{D5A3CA23-A85A-4159-8F00-74DE6E9EE24A}" srcOrd="1" destOrd="0" parTransId="{03F2617A-A921-4589-964D-0343BC61BECA}" sibTransId="{48EF033F-00FB-47AD-A797-B7363464A88F}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A3EA9975-44A2-45F6-AEFF-65A7E0726829}" type="presOf" srcId="{D5A3CA23-A85A-4159-8F00-74DE6E9EE24A}" destId="{B13889F6-792D-485A-BDFD-03EF76599842}" srcOrd="0" destOrd="0" presId="urn:microsoft.com/office/officeart/2005/8/layout/orgChart1"/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2E9F877-D9AD-4C58-B27B-6AE0C224EE04}" type="presParOf" srcId="{E6CFA08A-7145-470C-A659-6A725D85622B}" destId="{D615E6EF-FD29-4071-A1CC-59596B37A3E7}" srcOrd="0" destOrd="0" presId="urn:microsoft.com/office/officeart/2005/8/layout/orgChart1"/>
    <dgm:cxn modelId="{DC12062A-1E57-4E56-A6AC-A6D74F6B29D4}" type="presParOf" srcId="{E6CFA08A-7145-470C-A659-6A725D85622B}" destId="{2DBED43E-A195-4C47-9062-E9178718E1AB}" srcOrd="1" destOrd="0" presId="urn:microsoft.com/office/officeart/2005/8/layout/orgChart1"/>
    <dgm:cxn modelId="{EF22B840-4239-44ED-839C-394674F72596}" type="presParOf" srcId="{2DBED43E-A195-4C47-9062-E9178718E1AB}" destId="{67A28EFC-41F6-43D3-B31C-7DC8E2459B86}" srcOrd="0" destOrd="0" presId="urn:microsoft.com/office/officeart/2005/8/layout/orgChart1"/>
    <dgm:cxn modelId="{C45C9E35-A825-4DE3-8C32-6B7A6DD97D45}" type="presParOf" srcId="{67A28EFC-41F6-43D3-B31C-7DC8E2459B86}" destId="{B13889F6-792D-485A-BDFD-03EF76599842}" srcOrd="0" destOrd="0" presId="urn:microsoft.com/office/officeart/2005/8/layout/orgChart1"/>
    <dgm:cxn modelId="{5A3599EA-489F-4C7A-82FB-E56F174B7B80}" type="presParOf" srcId="{67A28EFC-41F6-43D3-B31C-7DC8E2459B86}" destId="{5DE9B828-A85C-45F8-A1A6-7EC30213D6AF}" srcOrd="1" destOrd="0" presId="urn:microsoft.com/office/officeart/2005/8/layout/orgChart1"/>
    <dgm:cxn modelId="{44A60361-D347-4D30-93E9-44452E0E339C}" type="presParOf" srcId="{2DBED43E-A195-4C47-9062-E9178718E1AB}" destId="{391B8E96-E8D7-4857-969C-317E6E7D9364}" srcOrd="1" destOrd="0" presId="urn:microsoft.com/office/officeart/2005/8/layout/orgChart1"/>
    <dgm:cxn modelId="{B249D4E6-F71C-4D95-A7F9-C5E940B342E1}" type="presParOf" srcId="{2DBED43E-A195-4C47-9062-E9178718E1AB}" destId="{36B12650-24B0-4E47-A167-E6A3C850E3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/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/>
        </a:p>
      </dgm:t>
    </dgm:pt>
    <dgm:pt modelId="{9212683E-9A09-497A-84F7-4FA7069889FA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6C70D07B-2B95-4FF5-9425-86422E7C3868}" type="parTrans" cxnId="{55E5EBF3-73F9-44EC-B96A-F3307D58CBF8}">
      <dgm:prSet/>
      <dgm:spPr/>
      <dgm:t>
        <a:bodyPr/>
        <a:lstStyle/>
        <a:p>
          <a:endParaRPr lang="es-ES" sz="1200"/>
        </a:p>
      </dgm:t>
    </dgm:pt>
    <dgm:pt modelId="{3734AF98-D7BB-46CC-869A-C2346A429626}" type="sibTrans" cxnId="{55E5EBF3-73F9-44EC-B96A-F3307D58CBF8}">
      <dgm:prSet/>
      <dgm:spPr/>
      <dgm:t>
        <a:bodyPr/>
        <a:lstStyle/>
        <a:p>
          <a:endParaRPr lang="es-ES" sz="1200"/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Administrativa</a:t>
          </a:r>
          <a:endParaRPr lang="es-ES" sz="1200" dirty="0"/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/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/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/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/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/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/>
        </a:p>
      </dgm:t>
    </dgm:pt>
    <dgm:pt modelId="{BA5264E2-5AD7-4B1C-BCEA-E56E7F17B951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Administrativo(as)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</dgm:t>
    </dgm:pt>
    <dgm:pt modelId="{3027D3F1-C9EE-4651-9958-2E94E1617105}" type="parTrans" cxnId="{C89B6CCB-CCC2-4C3A-94D7-F111717A92B2}">
      <dgm:prSet/>
      <dgm:spPr/>
      <dgm:t>
        <a:bodyPr/>
        <a:lstStyle/>
        <a:p>
          <a:endParaRPr lang="es-ES" sz="1200"/>
        </a:p>
      </dgm:t>
    </dgm:pt>
    <dgm:pt modelId="{27A3650A-45D8-4ECE-BEB6-79289B17D06A}" type="sibTrans" cxnId="{C89B6CCB-CCC2-4C3A-94D7-F111717A92B2}">
      <dgm:prSet/>
      <dgm:spPr/>
      <dgm:t>
        <a:bodyPr/>
        <a:lstStyle/>
        <a:p>
          <a:endParaRPr lang="es-ES" sz="1200"/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/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/>
        </a:p>
      </dgm:t>
    </dgm:pt>
    <dgm:pt modelId="{227503D9-BA4A-4560-9007-9519185C688A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/>
            <a:t>Encargado(a) de Cocineros(as)</a:t>
          </a:r>
        </a:p>
      </dgm:t>
    </dgm:pt>
    <dgm:pt modelId="{5C9D16E7-5C0D-4EEA-AD0E-403480059C97}" type="parTrans" cxnId="{6EF2C570-2EAB-443E-85D7-85700B4C88B4}">
      <dgm:prSet/>
      <dgm:spPr/>
      <dgm:t>
        <a:bodyPr/>
        <a:lstStyle/>
        <a:p>
          <a:endParaRPr lang="es-ES" sz="1200"/>
        </a:p>
      </dgm:t>
    </dgm:pt>
    <dgm:pt modelId="{2C422B76-DCF0-4BDF-9B18-94DBE3F0C9B1}" type="sibTrans" cxnId="{6EF2C570-2EAB-443E-85D7-85700B4C88B4}">
      <dgm:prSet/>
      <dgm:spPr/>
      <dgm:t>
        <a:bodyPr/>
        <a:lstStyle/>
        <a:p>
          <a:endParaRPr lang="es-ES" sz="1200"/>
        </a:p>
      </dgm:t>
    </dgm:pt>
    <dgm:pt modelId="{ECF592FA-06B4-4286-85D4-24BC8E07C28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Cocineros(as)</a:t>
          </a:r>
        </a:p>
      </dgm:t>
    </dgm:pt>
    <dgm:pt modelId="{872F2F0D-DA3B-45C7-B7BA-9BA97FD42D81}" type="parTrans" cxnId="{AA299963-19EB-4781-A3D4-9AC830A26DBB}">
      <dgm:prSet/>
      <dgm:spPr/>
      <dgm:t>
        <a:bodyPr/>
        <a:lstStyle/>
        <a:p>
          <a:endParaRPr lang="es-ES" sz="1200"/>
        </a:p>
      </dgm:t>
    </dgm:pt>
    <dgm:pt modelId="{D03264FB-EE07-42F5-A73A-362B8D7F4F71}" type="sibTrans" cxnId="{AA299963-19EB-4781-A3D4-9AC830A26DBB}">
      <dgm:prSet/>
      <dgm:spPr/>
      <dgm:t>
        <a:bodyPr/>
        <a:lstStyle/>
        <a:p>
          <a:endParaRPr lang="es-ES" sz="1200"/>
        </a:p>
      </dgm:t>
    </dgm:pt>
    <dgm:pt modelId="{2CF738FE-C07D-4DA0-8482-5F9FC07E906E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 Operador(a) Conmutador</a:t>
          </a:r>
          <a:endParaRPr lang="es-ES" sz="1200" dirty="0"/>
        </a:p>
      </dgm:t>
    </dgm:pt>
    <dgm:pt modelId="{4F26640C-0EAB-4E98-8DB2-EDF1BA8D6EE8}" type="parTrans" cxnId="{D8180720-5CCD-4919-B836-44BE1E21251E}">
      <dgm:prSet/>
      <dgm:spPr/>
      <dgm:t>
        <a:bodyPr/>
        <a:lstStyle/>
        <a:p>
          <a:endParaRPr lang="es-ES" sz="1200"/>
        </a:p>
      </dgm:t>
    </dgm:pt>
    <dgm:pt modelId="{AEAC668B-C4B0-41A4-9C07-8B111D4C6AB0}" type="sibTrans" cxnId="{D8180720-5CCD-4919-B836-44BE1E21251E}">
      <dgm:prSet/>
      <dgm:spPr/>
      <dgm:t>
        <a:bodyPr/>
        <a:lstStyle/>
        <a:p>
          <a:endParaRPr lang="es-ES" sz="1200"/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Recursos Financieros</a:t>
          </a:r>
          <a:endParaRPr lang="es-ES" sz="1200" dirty="0"/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/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83334" custScaleY="145070" custLinFactNeighborY="623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9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5314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9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5314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9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21079" custScaleY="115314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9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5314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C60FDE6A-24AE-46C8-9B59-86BB8453386B}" type="pres">
      <dgm:prSet presAssocID="{6C70D07B-2B95-4FF5-9425-86422E7C3868}" presName="Name111" presStyleLbl="parChTrans1D2" presStyleIdx="4" presStyleCnt="9"/>
      <dgm:spPr/>
      <dgm:t>
        <a:bodyPr/>
        <a:lstStyle/>
        <a:p>
          <a:endParaRPr lang="es-ES"/>
        </a:p>
      </dgm:t>
    </dgm:pt>
    <dgm:pt modelId="{2D6B3638-5E7A-4878-8E70-D1A127832CDB}" type="pres">
      <dgm:prSet presAssocID="{9212683E-9A09-497A-84F7-4FA7069889FA}" presName="hierRoot3" presStyleCnt="0">
        <dgm:presLayoutVars>
          <dgm:hierBranch val="init"/>
        </dgm:presLayoutVars>
      </dgm:prSet>
      <dgm:spPr/>
    </dgm:pt>
    <dgm:pt modelId="{F96E422F-BE91-481D-8571-A3EC613D0F53}" type="pres">
      <dgm:prSet presAssocID="{9212683E-9A09-497A-84F7-4FA7069889FA}" presName="rootComposite3" presStyleCnt="0"/>
      <dgm:spPr/>
    </dgm:pt>
    <dgm:pt modelId="{52450020-67F5-4A99-BA89-EA75BFED1382}" type="pres">
      <dgm:prSet presAssocID="{9212683E-9A09-497A-84F7-4FA7069889FA}" presName="rootText3" presStyleLbl="asst1" presStyleIdx="0" presStyleCnt="5" custScaleX="139111" custLinFactNeighborX="14462" custLinFactNeighborY="623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9EADD0B-BDC3-490A-B811-ED6CDD3599CB}" type="pres">
      <dgm:prSet presAssocID="{9212683E-9A09-497A-84F7-4FA7069889FA}" presName="rootConnector3" presStyleLbl="asst1" presStyleIdx="0" presStyleCnt="5"/>
      <dgm:spPr/>
      <dgm:t>
        <a:bodyPr/>
        <a:lstStyle/>
        <a:p>
          <a:endParaRPr lang="es-ES"/>
        </a:p>
      </dgm:t>
    </dgm:pt>
    <dgm:pt modelId="{EE4134B1-2D9E-4DA8-99EF-B11D88DE3353}" type="pres">
      <dgm:prSet presAssocID="{9212683E-9A09-497A-84F7-4FA7069889FA}" presName="hierChild6" presStyleCnt="0"/>
      <dgm:spPr/>
    </dgm:pt>
    <dgm:pt modelId="{96F2775E-5692-404F-9C8E-751A375A2BF2}" type="pres">
      <dgm:prSet presAssocID="{9212683E-9A09-497A-84F7-4FA7069889FA}" presName="hierChild7" presStyleCnt="0"/>
      <dgm:spPr/>
    </dgm:pt>
    <dgm:pt modelId="{9258C6D0-F95C-4A9C-B58F-6C634B6B5663}" type="pres">
      <dgm:prSet presAssocID="{3027D3F1-C9EE-4651-9958-2E94E1617105}" presName="Name111" presStyleLbl="parChTrans1D2" presStyleIdx="5" presStyleCnt="9"/>
      <dgm:spPr/>
      <dgm:t>
        <a:bodyPr/>
        <a:lstStyle/>
        <a:p>
          <a:endParaRPr lang="es-ES"/>
        </a:p>
      </dgm:t>
    </dgm:pt>
    <dgm:pt modelId="{B879B27E-FB35-4637-AC11-4C7737926B5B}" type="pres">
      <dgm:prSet presAssocID="{BA5264E2-5AD7-4B1C-BCEA-E56E7F17B951}" presName="hierRoot3" presStyleCnt="0">
        <dgm:presLayoutVars>
          <dgm:hierBranch val="init"/>
        </dgm:presLayoutVars>
      </dgm:prSet>
      <dgm:spPr/>
    </dgm:pt>
    <dgm:pt modelId="{C08E3E48-5AAA-4E67-9F0E-739BFC738230}" type="pres">
      <dgm:prSet presAssocID="{BA5264E2-5AD7-4B1C-BCEA-E56E7F17B951}" presName="rootComposite3" presStyleCnt="0"/>
      <dgm:spPr/>
    </dgm:pt>
    <dgm:pt modelId="{2A778551-CB21-4605-A353-0BC75435A09C}" type="pres">
      <dgm:prSet presAssocID="{BA5264E2-5AD7-4B1C-BCEA-E56E7F17B951}" presName="rootText3" presStyleLbl="asst1" presStyleIdx="1" presStyleCnt="5" custScaleX="139111" custLinFactNeighborX="17023" custLinFactNeighborY="623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0BFA071-CFF5-4703-9E6B-F3D323018CE3}" type="pres">
      <dgm:prSet presAssocID="{BA5264E2-5AD7-4B1C-BCEA-E56E7F17B951}" presName="rootConnector3" presStyleLbl="asst1" presStyleIdx="1" presStyleCnt="5"/>
      <dgm:spPr/>
      <dgm:t>
        <a:bodyPr/>
        <a:lstStyle/>
        <a:p>
          <a:endParaRPr lang="es-ES"/>
        </a:p>
      </dgm:t>
    </dgm:pt>
    <dgm:pt modelId="{30F7C496-3CA0-4D30-AB62-DC911AF0F4BC}" type="pres">
      <dgm:prSet presAssocID="{BA5264E2-5AD7-4B1C-BCEA-E56E7F17B951}" presName="hierChild6" presStyleCnt="0"/>
      <dgm:spPr/>
    </dgm:pt>
    <dgm:pt modelId="{4D37FB56-CDDB-4CCF-87DE-9606BF0C9CBA}" type="pres">
      <dgm:prSet presAssocID="{BA5264E2-5AD7-4B1C-BCEA-E56E7F17B951}" presName="hierChild7" presStyleCnt="0"/>
      <dgm:spPr/>
    </dgm:pt>
    <dgm:pt modelId="{122AC7B8-FB1A-4535-BF57-2DF41852A8D7}" type="pres">
      <dgm:prSet presAssocID="{60A17402-9862-4AE6-BEA7-4EDD851C3BEC}" presName="Name111" presStyleLbl="parChTrans1D2" presStyleIdx="6" presStyleCnt="9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2" presStyleCnt="5" custScaleX="139111" custLinFactNeighborX="12352" custLinFactNeighborY="517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2" presStyleCnt="5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E95648EB-019B-42D3-80AD-349AC74868EA}" type="pres">
      <dgm:prSet presAssocID="{5C9D16E7-5C0D-4EEA-AD0E-403480059C97}" presName="Name111" presStyleLbl="parChTrans1D2" presStyleIdx="7" presStyleCnt="9"/>
      <dgm:spPr/>
      <dgm:t>
        <a:bodyPr/>
        <a:lstStyle/>
        <a:p>
          <a:endParaRPr lang="es-ES"/>
        </a:p>
      </dgm:t>
    </dgm:pt>
    <dgm:pt modelId="{121E8C05-865E-42B9-94B7-6853513FBDF5}" type="pres">
      <dgm:prSet presAssocID="{227503D9-BA4A-4560-9007-9519185C688A}" presName="hierRoot3" presStyleCnt="0">
        <dgm:presLayoutVars>
          <dgm:hierBranch/>
        </dgm:presLayoutVars>
      </dgm:prSet>
      <dgm:spPr/>
    </dgm:pt>
    <dgm:pt modelId="{27FE708F-2BDC-4FBB-9304-8F0C8295FC7D}" type="pres">
      <dgm:prSet presAssocID="{227503D9-BA4A-4560-9007-9519185C688A}" presName="rootComposite3" presStyleCnt="0"/>
      <dgm:spPr/>
    </dgm:pt>
    <dgm:pt modelId="{6EBCB444-F556-4DA1-A27D-DEC2FEFBCDBE}" type="pres">
      <dgm:prSet presAssocID="{227503D9-BA4A-4560-9007-9519185C688A}" presName="rootText3" presStyleLbl="asst1" presStyleIdx="3" presStyleCnt="5" custScaleX="139111" custLinFactNeighborX="2334" custLinFactNeighborY="517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458403-3FE3-45B4-A347-34C245C2FEEB}" type="pres">
      <dgm:prSet presAssocID="{227503D9-BA4A-4560-9007-9519185C688A}" presName="rootConnector3" presStyleLbl="asst1" presStyleIdx="3" presStyleCnt="5"/>
      <dgm:spPr/>
      <dgm:t>
        <a:bodyPr/>
        <a:lstStyle/>
        <a:p>
          <a:endParaRPr lang="es-ES"/>
        </a:p>
      </dgm:t>
    </dgm:pt>
    <dgm:pt modelId="{729D7EE1-AF0D-4065-AC49-364B4C1185DF}" type="pres">
      <dgm:prSet presAssocID="{227503D9-BA4A-4560-9007-9519185C688A}" presName="hierChild6" presStyleCnt="0"/>
      <dgm:spPr/>
    </dgm:pt>
    <dgm:pt modelId="{1186EC13-D729-4530-8322-07CAE1A2B8DA}" type="pres">
      <dgm:prSet presAssocID="{872F2F0D-DA3B-45C7-B7BA-9BA97FD42D8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EE911637-286F-48F6-A7FD-6F269EDAC57C}" type="pres">
      <dgm:prSet presAssocID="{ECF592FA-06B4-4286-85D4-24BC8E07C28C}" presName="hierRoot2" presStyleCnt="0">
        <dgm:presLayoutVars>
          <dgm:hierBranch val="init"/>
        </dgm:presLayoutVars>
      </dgm:prSet>
      <dgm:spPr/>
    </dgm:pt>
    <dgm:pt modelId="{B169E700-5FB2-4C46-B9BE-76212234FE35}" type="pres">
      <dgm:prSet presAssocID="{ECF592FA-06B4-4286-85D4-24BC8E07C28C}" presName="rootComposite" presStyleCnt="0"/>
      <dgm:spPr/>
    </dgm:pt>
    <dgm:pt modelId="{D816A192-43B9-4533-BB24-B9C4980FC82B}" type="pres">
      <dgm:prSet presAssocID="{ECF592FA-06B4-4286-85D4-24BC8E07C28C}" presName="rootText" presStyleLbl="node3" presStyleIdx="0" presStyleCnt="1" custScaleX="166933" custScaleY="122750" custLinFactNeighborX="2222" custLinFactNeighborY="527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309115-D5FD-4554-9613-9EE87D9C1E83}" type="pres">
      <dgm:prSet presAssocID="{ECF592FA-06B4-4286-85D4-24BC8E07C28C}" presName="rootConnector" presStyleLbl="node3" presStyleIdx="0" presStyleCnt="1"/>
      <dgm:spPr/>
      <dgm:t>
        <a:bodyPr/>
        <a:lstStyle/>
        <a:p>
          <a:endParaRPr lang="es-ES"/>
        </a:p>
      </dgm:t>
    </dgm:pt>
    <dgm:pt modelId="{D05870BB-4983-4051-8357-E178EAEA7F1D}" type="pres">
      <dgm:prSet presAssocID="{ECF592FA-06B4-4286-85D4-24BC8E07C28C}" presName="hierChild4" presStyleCnt="0"/>
      <dgm:spPr/>
    </dgm:pt>
    <dgm:pt modelId="{6AA5E3FB-46BF-485A-825E-16F69A82669E}" type="pres">
      <dgm:prSet presAssocID="{ECF592FA-06B4-4286-85D4-24BC8E07C28C}" presName="hierChild5" presStyleCnt="0"/>
      <dgm:spPr/>
    </dgm:pt>
    <dgm:pt modelId="{7AF98E29-10FF-43CE-A13C-A47E4D962F8A}" type="pres">
      <dgm:prSet presAssocID="{227503D9-BA4A-4560-9007-9519185C688A}" presName="hierChild7" presStyleCnt="0"/>
      <dgm:spPr/>
    </dgm:pt>
    <dgm:pt modelId="{C932AE18-1BB4-4DE3-8FDF-B9AA8724057C}" type="pres">
      <dgm:prSet presAssocID="{4F26640C-0EAB-4E98-8DB2-EDF1BA8D6EE8}" presName="Name111" presStyleLbl="parChTrans1D2" presStyleIdx="8" presStyleCnt="9"/>
      <dgm:spPr/>
      <dgm:t>
        <a:bodyPr/>
        <a:lstStyle/>
        <a:p>
          <a:endParaRPr lang="es-ES"/>
        </a:p>
      </dgm:t>
    </dgm:pt>
    <dgm:pt modelId="{D57B6C02-7ED2-4FE2-8604-36E2AEB923B8}" type="pres">
      <dgm:prSet presAssocID="{2CF738FE-C07D-4DA0-8482-5F9FC07E906E}" presName="hierRoot3" presStyleCnt="0">
        <dgm:presLayoutVars>
          <dgm:hierBranch val="init"/>
        </dgm:presLayoutVars>
      </dgm:prSet>
      <dgm:spPr/>
    </dgm:pt>
    <dgm:pt modelId="{32F170FB-1F46-4BFE-8CC4-612CDB7C90F4}" type="pres">
      <dgm:prSet presAssocID="{2CF738FE-C07D-4DA0-8482-5F9FC07E906E}" presName="rootComposite3" presStyleCnt="0"/>
      <dgm:spPr/>
    </dgm:pt>
    <dgm:pt modelId="{471576BD-64AB-48AB-BB44-67C45E58A449}" type="pres">
      <dgm:prSet presAssocID="{2CF738FE-C07D-4DA0-8482-5F9FC07E906E}" presName="rootText3" presStyleLbl="asst1" presStyleIdx="4" presStyleCnt="5" custScaleX="166933" custScaleY="122592" custLinFactY="-16570" custLinFactNeighborX="-15162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618FFE-39F2-461F-B7B8-4857987975DA}" type="pres">
      <dgm:prSet presAssocID="{2CF738FE-C07D-4DA0-8482-5F9FC07E906E}" presName="rootConnector3" presStyleLbl="asst1" presStyleIdx="4" presStyleCnt="5"/>
      <dgm:spPr/>
      <dgm:t>
        <a:bodyPr/>
        <a:lstStyle/>
        <a:p>
          <a:endParaRPr lang="es-ES"/>
        </a:p>
      </dgm:t>
    </dgm:pt>
    <dgm:pt modelId="{9EA69A1A-F2CF-4E9D-AEFE-5F40D9127B05}" type="pres">
      <dgm:prSet presAssocID="{2CF738FE-C07D-4DA0-8482-5F9FC07E906E}" presName="hierChild6" presStyleCnt="0"/>
      <dgm:spPr/>
    </dgm:pt>
    <dgm:pt modelId="{930BD012-768A-4BD0-B348-07A7A3A1C28B}" type="pres">
      <dgm:prSet presAssocID="{2CF738FE-C07D-4DA0-8482-5F9FC07E906E}" presName="hierChild7" presStyleCnt="0"/>
      <dgm:spPr/>
    </dgm:pt>
  </dgm:ptLst>
  <dgm:cxnLst>
    <dgm:cxn modelId="{AA299963-19EB-4781-A3D4-9AC830A26DBB}" srcId="{227503D9-BA4A-4560-9007-9519185C688A}" destId="{ECF592FA-06B4-4286-85D4-24BC8E07C28C}" srcOrd="0" destOrd="0" parTransId="{872F2F0D-DA3B-45C7-B7BA-9BA97FD42D81}" sibTransId="{D03264FB-EE07-42F5-A73A-362B8D7F4F71}"/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49273A67-8306-4B55-8B15-81A470A3A001}" type="presOf" srcId="{2CF738FE-C07D-4DA0-8482-5F9FC07E906E}" destId="{44618FFE-39F2-461F-B7B8-4857987975DA}" srcOrd="1" destOrd="0" presId="urn:microsoft.com/office/officeart/2005/8/layout/orgChart1"/>
    <dgm:cxn modelId="{1DB873C8-BCF9-4728-B5CD-9F638C30B1BE}" srcId="{3CFE79C6-0F79-4DC4-9A08-18E753789DBD}" destId="{8C7A631D-BF2E-4521-8D35-C47DCFC7B0A6}" srcOrd="7" destOrd="0" parTransId="{3C4F2311-17A6-4895-92FA-F67E6B2A2237}" sibTransId="{75FC7A5A-AFF5-40E0-9F7D-7E0333ACEB8C}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F701C987-53B0-49C3-AD9D-5C5D5998FDE7}" type="presOf" srcId="{4F26640C-0EAB-4E98-8DB2-EDF1BA8D6EE8}" destId="{C932AE18-1BB4-4DE3-8FDF-B9AA8724057C}" srcOrd="0" destOrd="0" presId="urn:microsoft.com/office/officeart/2005/8/layout/orgChart1"/>
    <dgm:cxn modelId="{65C1A542-8C71-4F28-A8C1-79878EEFC483}" type="presOf" srcId="{9212683E-9A09-497A-84F7-4FA7069889FA}" destId="{52450020-67F5-4A99-BA89-EA75BFED1382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338A888B-384C-4828-AD54-C8D0A9207F26}" type="presOf" srcId="{ECF592FA-06B4-4286-85D4-24BC8E07C28C}" destId="{D816A192-43B9-4533-BB24-B9C4980FC82B}" srcOrd="0" destOrd="0" presId="urn:microsoft.com/office/officeart/2005/8/layout/orgChart1"/>
    <dgm:cxn modelId="{55E5EBF3-73F9-44EC-B96A-F3307D58CBF8}" srcId="{3CFE79C6-0F79-4DC4-9A08-18E753789DBD}" destId="{9212683E-9A09-497A-84F7-4FA7069889FA}" srcOrd="0" destOrd="0" parTransId="{6C70D07B-2B95-4FF5-9425-86422E7C3868}" sibTransId="{3734AF98-D7BB-46CC-869A-C2346A429626}"/>
    <dgm:cxn modelId="{D3F67D62-36C5-4802-AA36-B3D762E2D020}" type="presOf" srcId="{227503D9-BA4A-4560-9007-9519185C688A}" destId="{E6458403-3FE3-45B4-A347-34C245C2FEEB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258D92DA-5262-477E-A12B-C479D3703E7F}" type="presOf" srcId="{BA5264E2-5AD7-4B1C-BCEA-E56E7F17B951}" destId="{2A778551-CB21-4605-A353-0BC75435A09C}" srcOrd="0" destOrd="0" presId="urn:microsoft.com/office/officeart/2005/8/layout/orgChart1"/>
    <dgm:cxn modelId="{AA085F71-B26E-4823-BA91-B7E1724AC48C}" type="presOf" srcId="{9212683E-9A09-497A-84F7-4FA7069889FA}" destId="{89EADD0B-BDC3-490A-B811-ED6CDD3599CB}" srcOrd="1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F7C68AC5-AC56-401C-80CC-A7AC12ECF472}" type="presOf" srcId="{3027D3F1-C9EE-4651-9958-2E94E1617105}" destId="{9258C6D0-F95C-4A9C-B58F-6C634B6B5663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E471BFA5-089E-417E-8AA7-7086953D4782}" srcId="{3CFE79C6-0F79-4DC4-9A08-18E753789DBD}" destId="{3C17B77C-87A6-4FB0-B739-1E0D1412B61F}" srcOrd="8" destOrd="0" parTransId="{0AAD870E-BCC1-48AE-BE5E-CC197042DC7C}" sibTransId="{DC560FC1-2793-4770-A835-9986FBF02663}"/>
    <dgm:cxn modelId="{81B37A86-986D-4F11-AFFE-5C8C7A366801}" type="presOf" srcId="{BA5264E2-5AD7-4B1C-BCEA-E56E7F17B951}" destId="{A0BFA071-CFF5-4703-9E6B-F3D323018CE3}" srcOrd="1" destOrd="0" presId="urn:microsoft.com/office/officeart/2005/8/layout/orgChart1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B96E30D8-BD13-4674-9BF4-89B9CE8380B6}" type="presOf" srcId="{6C70D07B-2B95-4FF5-9425-86422E7C3868}" destId="{C60FDE6A-24AE-46C8-9B59-86BB8453386B}" srcOrd="0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89B6CCB-CCC2-4C3A-94D7-F111717A92B2}" srcId="{3CFE79C6-0F79-4DC4-9A08-18E753789DBD}" destId="{BA5264E2-5AD7-4B1C-BCEA-E56E7F17B951}" srcOrd="1" destOrd="0" parTransId="{3027D3F1-C9EE-4651-9958-2E94E1617105}" sibTransId="{27A3650A-45D8-4ECE-BEB6-79289B17D06A}"/>
    <dgm:cxn modelId="{E96AE3D3-C6D8-4613-A0C3-3B9DC4A422E4}" srcId="{3CFE79C6-0F79-4DC4-9A08-18E753789DBD}" destId="{DA49A33B-8900-496B-93ED-5FD964B18A2A}" srcOrd="6" destOrd="0" parTransId="{358C2D60-143F-42C9-9F00-1ECB6CF3AA31}" sibTransId="{412B2971-EF45-4B70-BA31-42BD5E8E2A7D}"/>
    <dgm:cxn modelId="{B90A2FF7-33A5-411C-B7C6-BF5698269D42}" srcId="{3CFE79C6-0F79-4DC4-9A08-18E753789DBD}" destId="{162C54C2-606F-414B-8B2A-9AD090F4CB90}" srcOrd="5" destOrd="0" parTransId="{4D67ED99-36B8-4897-B49E-37FF9BA8B626}" sibTransId="{C1085440-8997-4506-AA04-030FC4B0F78A}"/>
    <dgm:cxn modelId="{5C587FCB-EA8F-46A4-9E21-676968946340}" type="presOf" srcId="{5C9D16E7-5C0D-4EEA-AD0E-403480059C97}" destId="{E95648EB-019B-42D3-80AD-349AC74868EA}" srcOrd="0" destOrd="0" presId="urn:microsoft.com/office/officeart/2005/8/layout/orgChart1"/>
    <dgm:cxn modelId="{D8180720-5CCD-4919-B836-44BE1E21251E}" srcId="{3CFE79C6-0F79-4DC4-9A08-18E753789DBD}" destId="{2CF738FE-C07D-4DA0-8482-5F9FC07E906E}" srcOrd="4" destOrd="0" parTransId="{4F26640C-0EAB-4E98-8DB2-EDF1BA8D6EE8}" sibTransId="{AEAC668B-C4B0-41A4-9C07-8B111D4C6AB0}"/>
    <dgm:cxn modelId="{4B007B92-AEF4-4EB6-8342-EAF7D4AB4AA4}" type="presOf" srcId="{2CF738FE-C07D-4DA0-8482-5F9FC07E906E}" destId="{471576BD-64AB-48AB-BB44-67C45E58A449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D8490176-1B35-4F47-B467-EE37F0A0071E}" type="presOf" srcId="{227503D9-BA4A-4560-9007-9519185C688A}" destId="{6EBCB444-F556-4DA1-A27D-DEC2FEFBCDBE}" srcOrd="0" destOrd="0" presId="urn:microsoft.com/office/officeart/2005/8/layout/orgChart1"/>
    <dgm:cxn modelId="{7BA41050-979D-42BB-A632-CFC54050FA99}" type="presOf" srcId="{ECF592FA-06B4-4286-85D4-24BC8E07C28C}" destId="{18309115-D5FD-4554-9613-9EE87D9C1E83}" srcOrd="1" destOrd="0" presId="urn:microsoft.com/office/officeart/2005/8/layout/orgChart1"/>
    <dgm:cxn modelId="{3D3F35CE-36A8-4F62-9FB0-D53E15821F18}" type="presOf" srcId="{872F2F0D-DA3B-45C7-B7BA-9BA97FD42D81}" destId="{1186EC13-D729-4530-8322-07CAE1A2B8DA}" srcOrd="0" destOrd="0" presId="urn:microsoft.com/office/officeart/2005/8/layout/orgChart1"/>
    <dgm:cxn modelId="{6EF2C570-2EAB-443E-85D7-85700B4C88B4}" srcId="{3CFE79C6-0F79-4DC4-9A08-18E753789DBD}" destId="{227503D9-BA4A-4560-9007-9519185C688A}" srcOrd="3" destOrd="0" parTransId="{5C9D16E7-5C0D-4EEA-AD0E-403480059C97}" sibTransId="{2C422B76-DCF0-4BDF-9B18-94DBE3F0C9B1}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74FA60F1-45AE-4136-9D50-240D97F6EB9F}" srcId="{3CFE79C6-0F79-4DC4-9A08-18E753789DBD}" destId="{7001C1E4-84FF-4E14-8268-30FA76A91C85}" srcOrd="2" destOrd="0" parTransId="{60A17402-9862-4AE6-BEA7-4EDD851C3BEC}" sibTransId="{5C4B541C-E9C2-4E0A-AE34-A16A5739C979}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6902C781-7870-4E4E-8CDE-CE4F81622FA1}" type="presParOf" srcId="{DB08E720-FA78-44D8-94F2-7E1549BEDD76}" destId="{C60FDE6A-24AE-46C8-9B59-86BB8453386B}" srcOrd="0" destOrd="0" presId="urn:microsoft.com/office/officeart/2005/8/layout/orgChart1"/>
    <dgm:cxn modelId="{40CE9EE4-7A2A-41E9-86DB-B8E3E73BFAE3}" type="presParOf" srcId="{DB08E720-FA78-44D8-94F2-7E1549BEDD76}" destId="{2D6B3638-5E7A-4878-8E70-D1A127832CDB}" srcOrd="1" destOrd="0" presId="urn:microsoft.com/office/officeart/2005/8/layout/orgChart1"/>
    <dgm:cxn modelId="{C9D73B85-2327-4E1B-B84C-9FE93C8185F0}" type="presParOf" srcId="{2D6B3638-5E7A-4878-8E70-D1A127832CDB}" destId="{F96E422F-BE91-481D-8571-A3EC613D0F53}" srcOrd="0" destOrd="0" presId="urn:microsoft.com/office/officeart/2005/8/layout/orgChart1"/>
    <dgm:cxn modelId="{DBD80E87-405B-40FB-BCFF-2AC1FCC8610C}" type="presParOf" srcId="{F96E422F-BE91-481D-8571-A3EC613D0F53}" destId="{52450020-67F5-4A99-BA89-EA75BFED1382}" srcOrd="0" destOrd="0" presId="urn:microsoft.com/office/officeart/2005/8/layout/orgChart1"/>
    <dgm:cxn modelId="{001DA4F6-A736-491E-B14E-9952E95E95C1}" type="presParOf" srcId="{F96E422F-BE91-481D-8571-A3EC613D0F53}" destId="{89EADD0B-BDC3-490A-B811-ED6CDD3599CB}" srcOrd="1" destOrd="0" presId="urn:microsoft.com/office/officeart/2005/8/layout/orgChart1"/>
    <dgm:cxn modelId="{681C62F8-27AD-4819-86B4-AE21F8387F88}" type="presParOf" srcId="{2D6B3638-5E7A-4878-8E70-D1A127832CDB}" destId="{EE4134B1-2D9E-4DA8-99EF-B11D88DE3353}" srcOrd="1" destOrd="0" presId="urn:microsoft.com/office/officeart/2005/8/layout/orgChart1"/>
    <dgm:cxn modelId="{6417BE6D-8D29-4B7D-B017-C7CBF3545D17}" type="presParOf" srcId="{2D6B3638-5E7A-4878-8E70-D1A127832CDB}" destId="{96F2775E-5692-404F-9C8E-751A375A2BF2}" srcOrd="2" destOrd="0" presId="urn:microsoft.com/office/officeart/2005/8/layout/orgChart1"/>
    <dgm:cxn modelId="{31747686-E418-42DA-A02E-8CE2AF292444}" type="presParOf" srcId="{DB08E720-FA78-44D8-94F2-7E1549BEDD76}" destId="{9258C6D0-F95C-4A9C-B58F-6C634B6B5663}" srcOrd="2" destOrd="0" presId="urn:microsoft.com/office/officeart/2005/8/layout/orgChart1"/>
    <dgm:cxn modelId="{0489A63C-C74E-40C7-97DA-A30A6814B807}" type="presParOf" srcId="{DB08E720-FA78-44D8-94F2-7E1549BEDD76}" destId="{B879B27E-FB35-4637-AC11-4C7737926B5B}" srcOrd="3" destOrd="0" presId="urn:microsoft.com/office/officeart/2005/8/layout/orgChart1"/>
    <dgm:cxn modelId="{5FA6B31C-0281-4DB0-BB18-88DDD8338041}" type="presParOf" srcId="{B879B27E-FB35-4637-AC11-4C7737926B5B}" destId="{C08E3E48-5AAA-4E67-9F0E-739BFC738230}" srcOrd="0" destOrd="0" presId="urn:microsoft.com/office/officeart/2005/8/layout/orgChart1"/>
    <dgm:cxn modelId="{932D33DA-5089-4A6A-A3D5-26F426F092CC}" type="presParOf" srcId="{C08E3E48-5AAA-4E67-9F0E-739BFC738230}" destId="{2A778551-CB21-4605-A353-0BC75435A09C}" srcOrd="0" destOrd="0" presId="urn:microsoft.com/office/officeart/2005/8/layout/orgChart1"/>
    <dgm:cxn modelId="{1EA44F2B-7A89-44B8-9AC3-B7629C52F240}" type="presParOf" srcId="{C08E3E48-5AAA-4E67-9F0E-739BFC738230}" destId="{A0BFA071-CFF5-4703-9E6B-F3D323018CE3}" srcOrd="1" destOrd="0" presId="urn:microsoft.com/office/officeart/2005/8/layout/orgChart1"/>
    <dgm:cxn modelId="{32E3D9EE-A021-4503-944F-D178683FD5E4}" type="presParOf" srcId="{B879B27E-FB35-4637-AC11-4C7737926B5B}" destId="{30F7C496-3CA0-4D30-AB62-DC911AF0F4BC}" srcOrd="1" destOrd="0" presId="urn:microsoft.com/office/officeart/2005/8/layout/orgChart1"/>
    <dgm:cxn modelId="{2CB3CC0E-40B7-4175-A5FE-63AE8D642BD9}" type="presParOf" srcId="{B879B27E-FB35-4637-AC11-4C7737926B5B}" destId="{4D37FB56-CDDB-4CCF-87DE-9606BF0C9CBA}" srcOrd="2" destOrd="0" presId="urn:microsoft.com/office/officeart/2005/8/layout/orgChart1"/>
    <dgm:cxn modelId="{72102E6A-E432-4769-93A8-9A04ED1ECB04}" type="presParOf" srcId="{DB08E720-FA78-44D8-94F2-7E1549BEDD76}" destId="{122AC7B8-FB1A-4535-BF57-2DF41852A8D7}" srcOrd="4" destOrd="0" presId="urn:microsoft.com/office/officeart/2005/8/layout/orgChart1"/>
    <dgm:cxn modelId="{F1D25CB8-BFFC-4BFD-85AD-2380368E3129}" type="presParOf" srcId="{DB08E720-FA78-44D8-94F2-7E1549BEDD76}" destId="{58A0F360-7C4F-4DD0-81AC-138DDB9696C9}" srcOrd="5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5086E66A-29F3-4C44-859B-B75CE0721C2F}" type="presParOf" srcId="{DB08E720-FA78-44D8-94F2-7E1549BEDD76}" destId="{E95648EB-019B-42D3-80AD-349AC74868EA}" srcOrd="6" destOrd="0" presId="urn:microsoft.com/office/officeart/2005/8/layout/orgChart1"/>
    <dgm:cxn modelId="{19FD991B-B729-4F43-A924-EF36F1351A24}" type="presParOf" srcId="{DB08E720-FA78-44D8-94F2-7E1549BEDD76}" destId="{121E8C05-865E-42B9-94B7-6853513FBDF5}" srcOrd="7" destOrd="0" presId="urn:microsoft.com/office/officeart/2005/8/layout/orgChart1"/>
    <dgm:cxn modelId="{FCF26C9D-DA38-424D-A60E-A079591BBB8E}" type="presParOf" srcId="{121E8C05-865E-42B9-94B7-6853513FBDF5}" destId="{27FE708F-2BDC-4FBB-9304-8F0C8295FC7D}" srcOrd="0" destOrd="0" presId="urn:microsoft.com/office/officeart/2005/8/layout/orgChart1"/>
    <dgm:cxn modelId="{B2097D98-73AF-4B7E-9C49-79E692445B34}" type="presParOf" srcId="{27FE708F-2BDC-4FBB-9304-8F0C8295FC7D}" destId="{6EBCB444-F556-4DA1-A27D-DEC2FEFBCDBE}" srcOrd="0" destOrd="0" presId="urn:microsoft.com/office/officeart/2005/8/layout/orgChart1"/>
    <dgm:cxn modelId="{07250019-B3EA-4F23-B52C-C0E7BD145375}" type="presParOf" srcId="{27FE708F-2BDC-4FBB-9304-8F0C8295FC7D}" destId="{E6458403-3FE3-45B4-A347-34C245C2FEEB}" srcOrd="1" destOrd="0" presId="urn:microsoft.com/office/officeart/2005/8/layout/orgChart1"/>
    <dgm:cxn modelId="{CCDBD331-5261-47E8-9B15-E4F704F3B497}" type="presParOf" srcId="{121E8C05-865E-42B9-94B7-6853513FBDF5}" destId="{729D7EE1-AF0D-4065-AC49-364B4C1185DF}" srcOrd="1" destOrd="0" presId="urn:microsoft.com/office/officeart/2005/8/layout/orgChart1"/>
    <dgm:cxn modelId="{5663E0B9-BEF2-4462-8F01-1F6B85872DCA}" type="presParOf" srcId="{729D7EE1-AF0D-4065-AC49-364B4C1185DF}" destId="{1186EC13-D729-4530-8322-07CAE1A2B8DA}" srcOrd="0" destOrd="0" presId="urn:microsoft.com/office/officeart/2005/8/layout/orgChart1"/>
    <dgm:cxn modelId="{9A7D1AE2-64DA-430F-98F4-8B19D37FCB0C}" type="presParOf" srcId="{729D7EE1-AF0D-4065-AC49-364B4C1185DF}" destId="{EE911637-286F-48F6-A7FD-6F269EDAC57C}" srcOrd="1" destOrd="0" presId="urn:microsoft.com/office/officeart/2005/8/layout/orgChart1"/>
    <dgm:cxn modelId="{813086D4-187A-4D1E-8D58-F96A9B6BF1DE}" type="presParOf" srcId="{EE911637-286F-48F6-A7FD-6F269EDAC57C}" destId="{B169E700-5FB2-4C46-B9BE-76212234FE35}" srcOrd="0" destOrd="0" presId="urn:microsoft.com/office/officeart/2005/8/layout/orgChart1"/>
    <dgm:cxn modelId="{041EB1CB-5E0D-441E-8F39-AF16B553D95D}" type="presParOf" srcId="{B169E700-5FB2-4C46-B9BE-76212234FE35}" destId="{D816A192-43B9-4533-BB24-B9C4980FC82B}" srcOrd="0" destOrd="0" presId="urn:microsoft.com/office/officeart/2005/8/layout/orgChart1"/>
    <dgm:cxn modelId="{6067EC44-FDA2-4724-BD07-F4D8D2143A92}" type="presParOf" srcId="{B169E700-5FB2-4C46-B9BE-76212234FE35}" destId="{18309115-D5FD-4554-9613-9EE87D9C1E83}" srcOrd="1" destOrd="0" presId="urn:microsoft.com/office/officeart/2005/8/layout/orgChart1"/>
    <dgm:cxn modelId="{457AEFDE-3409-4C68-B91F-453AABDCCBD6}" type="presParOf" srcId="{EE911637-286F-48F6-A7FD-6F269EDAC57C}" destId="{D05870BB-4983-4051-8357-E178EAEA7F1D}" srcOrd="1" destOrd="0" presId="urn:microsoft.com/office/officeart/2005/8/layout/orgChart1"/>
    <dgm:cxn modelId="{7101C418-BFB9-4B34-950A-D2A8B13F5F26}" type="presParOf" srcId="{EE911637-286F-48F6-A7FD-6F269EDAC57C}" destId="{6AA5E3FB-46BF-485A-825E-16F69A82669E}" srcOrd="2" destOrd="0" presId="urn:microsoft.com/office/officeart/2005/8/layout/orgChart1"/>
    <dgm:cxn modelId="{3091599F-AF88-4EFF-8A0C-6421A69D948A}" type="presParOf" srcId="{121E8C05-865E-42B9-94B7-6853513FBDF5}" destId="{7AF98E29-10FF-43CE-A13C-A47E4D962F8A}" srcOrd="2" destOrd="0" presId="urn:microsoft.com/office/officeart/2005/8/layout/orgChart1"/>
    <dgm:cxn modelId="{A9831BCB-9332-4880-B9BD-0E8CE45D750D}" type="presParOf" srcId="{DB08E720-FA78-44D8-94F2-7E1549BEDD76}" destId="{C932AE18-1BB4-4DE3-8FDF-B9AA8724057C}" srcOrd="8" destOrd="0" presId="urn:microsoft.com/office/officeart/2005/8/layout/orgChart1"/>
    <dgm:cxn modelId="{457B6435-DD46-4BE4-93AA-1F2710DF1BF5}" type="presParOf" srcId="{DB08E720-FA78-44D8-94F2-7E1549BEDD76}" destId="{D57B6C02-7ED2-4FE2-8604-36E2AEB923B8}" srcOrd="9" destOrd="0" presId="urn:microsoft.com/office/officeart/2005/8/layout/orgChart1"/>
    <dgm:cxn modelId="{7CBA1C79-348F-44D7-9989-5261B17C8727}" type="presParOf" srcId="{D57B6C02-7ED2-4FE2-8604-36E2AEB923B8}" destId="{32F170FB-1F46-4BFE-8CC4-612CDB7C90F4}" srcOrd="0" destOrd="0" presId="urn:microsoft.com/office/officeart/2005/8/layout/orgChart1"/>
    <dgm:cxn modelId="{E7E07E6A-8FCF-4996-8F62-FE55F7E13E90}" type="presParOf" srcId="{32F170FB-1F46-4BFE-8CC4-612CDB7C90F4}" destId="{471576BD-64AB-48AB-BB44-67C45E58A449}" srcOrd="0" destOrd="0" presId="urn:microsoft.com/office/officeart/2005/8/layout/orgChart1"/>
    <dgm:cxn modelId="{1B900FD0-2B78-4B7B-BE42-1560CBF36EA8}" type="presParOf" srcId="{32F170FB-1F46-4BFE-8CC4-612CDB7C90F4}" destId="{44618FFE-39F2-461F-B7B8-4857987975DA}" srcOrd="1" destOrd="0" presId="urn:microsoft.com/office/officeart/2005/8/layout/orgChart1"/>
    <dgm:cxn modelId="{0478D95F-B9A9-40CA-A8F7-1DE6EA5837AA}" type="presParOf" srcId="{D57B6C02-7ED2-4FE2-8604-36E2AEB923B8}" destId="{9EA69A1A-F2CF-4E9D-AEFE-5F40D9127B05}" srcOrd="1" destOrd="0" presId="urn:microsoft.com/office/officeart/2005/8/layout/orgChart1"/>
    <dgm:cxn modelId="{6ABDBE00-F179-41CA-A954-2B5045852E98}" type="presParOf" srcId="{D57B6C02-7ED2-4FE2-8604-36E2AEB923B8}" destId="{930BD012-768A-4BD0-B348-07A7A3A1C2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 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 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Técnico 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Recepcionista</a:t>
          </a: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Mecánico(a)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05564" custScaleY="163475" custLinFactNeighborX="-265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195541" custScaleY="155953" custLinFactNeighborX="-282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293691" custLinFactNeighborX="-299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297064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09499" custScaleY="265277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2929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1194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60357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7321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8674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7321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5805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sp:txBody>
      <dsp:txXfrm>
        <a:off x="586351" y="715805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7158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7158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8510"/>
          <a:ext cx="1818256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8510"/>
        <a:ext cx="1818256" cy="899997"/>
      </dsp:txXfrm>
    </dsp:sp>
    <dsp:sp modelId="{0E4A1FB2-B936-4A45-9B17-4DC72B6EC80F}">
      <dsp:nvSpPr>
        <dsp:cNvPr id="0" name=""/>
        <dsp:cNvSpPr/>
      </dsp:nvSpPr>
      <dsp:spPr>
        <a:xfrm>
          <a:off x="2141190" y="1797158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7158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93992"/>
          <a:ext cx="1523031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</a:t>
          </a:r>
        </a:p>
      </dsp:txBody>
      <dsp:txXfrm>
        <a:off x="2139641" y="2893992"/>
        <a:ext cx="1523031" cy="8999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41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26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41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26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461146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461146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60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60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757233"/>
          <a:ext cx="1705540" cy="108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1078" y="2757233"/>
        <a:ext cx="1705540" cy="1080002"/>
      </dsp:txXfrm>
    </dsp:sp>
    <dsp:sp modelId="{0E4A1FB2-B936-4A45-9B17-4DC72B6EC80F}">
      <dsp:nvSpPr>
        <dsp:cNvPr id="0" name=""/>
        <dsp:cNvSpPr/>
      </dsp:nvSpPr>
      <dsp:spPr>
        <a:xfrm>
          <a:off x="2046180" y="160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60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757233"/>
          <a:ext cx="1616963" cy="108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757233"/>
        <a:ext cx="1616963" cy="108000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cs typeface="Arial" charset="0"/>
            </a:rPr>
            <a:t>de Inspección</a:t>
          </a:r>
          <a:endParaRPr lang="es-MX" altLang="es-MX" sz="1200" kern="1200" dirty="0" smtClean="0">
            <a:cs typeface="Arial" charset="0"/>
          </a:endParaRP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313C9-1E87-4C29-B455-26D2B63CFCE9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2C632A7D-1653-4406-A4D8-36085448DD82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298937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2930483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298937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298937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494647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663030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663030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601875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601875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648216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648216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648216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648216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132325"/>
          <a:ext cx="1663233" cy="1437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012894" y="3132325"/>
        <a:ext cx="1663233" cy="1437707"/>
      </dsp:txXfrm>
    </dsp:sp>
    <dsp:sp modelId="{8872642F-D429-4B45-8361-425C6E61C494}">
      <dsp:nvSpPr>
        <dsp:cNvPr id="0" name=""/>
        <dsp:cNvSpPr/>
      </dsp:nvSpPr>
      <dsp:spPr>
        <a:xfrm>
          <a:off x="4025407" y="2648216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648216"/>
        <a:ext cx="1663233" cy="66570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3390167" y="1097872"/>
          <a:ext cx="1450717" cy="2725930"/>
        </a:xfrm>
        <a:custGeom>
          <a:avLst/>
          <a:gdLst/>
          <a:ahLst/>
          <a:cxnLst/>
          <a:rect l="0" t="0" r="0" b="0"/>
          <a:pathLst>
            <a:path>
              <a:moveTo>
                <a:pt x="1450717" y="0"/>
              </a:moveTo>
              <a:lnTo>
                <a:pt x="1450717" y="2725930"/>
              </a:lnTo>
              <a:lnTo>
                <a:pt x="0" y="27259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454017" y="1097872"/>
          <a:ext cx="386867" cy="2840076"/>
        </a:xfrm>
        <a:custGeom>
          <a:avLst/>
          <a:gdLst/>
          <a:ahLst/>
          <a:cxnLst/>
          <a:rect l="0" t="0" r="0" b="0"/>
          <a:pathLst>
            <a:path>
              <a:moveTo>
                <a:pt x="386867" y="0"/>
              </a:moveTo>
              <a:lnTo>
                <a:pt x="386867" y="2840076"/>
              </a:lnTo>
              <a:lnTo>
                <a:pt x="0" y="28400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840885" y="1097872"/>
          <a:ext cx="891722" cy="1224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747"/>
              </a:lnTo>
              <a:lnTo>
                <a:pt x="891722" y="12247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945194" y="3273762"/>
          <a:ext cx="91440" cy="2687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323"/>
              </a:lnTo>
              <a:lnTo>
                <a:pt x="51436" y="205323"/>
              </a:lnTo>
              <a:lnTo>
                <a:pt x="51436" y="26877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840885" y="1097872"/>
          <a:ext cx="494889" cy="190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034"/>
              </a:lnTo>
              <a:lnTo>
                <a:pt x="494889" y="19030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724275" y="1097872"/>
          <a:ext cx="116609" cy="1298371"/>
        </a:xfrm>
        <a:custGeom>
          <a:avLst/>
          <a:gdLst/>
          <a:ahLst/>
          <a:cxnLst/>
          <a:rect l="0" t="0" r="0" b="0"/>
          <a:pathLst>
            <a:path>
              <a:moveTo>
                <a:pt x="116609" y="0"/>
              </a:moveTo>
              <a:lnTo>
                <a:pt x="116609" y="1298371"/>
              </a:lnTo>
              <a:lnTo>
                <a:pt x="0" y="129837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840885" y="1097872"/>
          <a:ext cx="457451" cy="423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514"/>
              </a:lnTo>
              <a:lnTo>
                <a:pt x="457451" y="4235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747439" y="1097872"/>
          <a:ext cx="93445" cy="425572"/>
        </a:xfrm>
        <a:custGeom>
          <a:avLst/>
          <a:gdLst/>
          <a:ahLst/>
          <a:cxnLst/>
          <a:rect l="0" t="0" r="0" b="0"/>
          <a:pathLst>
            <a:path>
              <a:moveTo>
                <a:pt x="93445" y="0"/>
              </a:moveTo>
              <a:lnTo>
                <a:pt x="93445" y="425572"/>
              </a:lnTo>
              <a:lnTo>
                <a:pt x="0" y="4255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840885" y="1097872"/>
          <a:ext cx="1485508" cy="3580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6563"/>
              </a:lnTo>
              <a:lnTo>
                <a:pt x="1485508" y="3516563"/>
              </a:lnTo>
              <a:lnTo>
                <a:pt x="1485508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795165" y="1097872"/>
          <a:ext cx="91440" cy="3580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563"/>
              </a:lnTo>
              <a:lnTo>
                <a:pt x="66212" y="3516563"/>
              </a:lnTo>
              <a:lnTo>
                <a:pt x="66212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384764" y="1097872"/>
          <a:ext cx="1456120" cy="3580017"/>
        </a:xfrm>
        <a:custGeom>
          <a:avLst/>
          <a:gdLst/>
          <a:ahLst/>
          <a:cxnLst/>
          <a:rect l="0" t="0" r="0" b="0"/>
          <a:pathLst>
            <a:path>
              <a:moveTo>
                <a:pt x="1456120" y="0"/>
              </a:moveTo>
              <a:lnTo>
                <a:pt x="1456120" y="3516563"/>
              </a:lnTo>
              <a:lnTo>
                <a:pt x="0" y="3516563"/>
              </a:lnTo>
              <a:lnTo>
                <a:pt x="0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939593" y="164292"/>
          <a:ext cx="1802583" cy="93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</a:t>
          </a:r>
          <a:r>
            <a:rPr lang="es-MX" altLang="es-MX" sz="1200" kern="1200" dirty="0" smtClean="0">
              <a:cs typeface="Arial" charset="0"/>
            </a:rPr>
            <a:t>Policía</a:t>
          </a:r>
          <a:endParaRPr lang="es-MX" altLang="es-MX" sz="1200" kern="1200" dirty="0" smtClean="0">
            <a:cs typeface="Arial" charset="0"/>
          </a:endParaRPr>
        </a:p>
      </dsp:txBody>
      <dsp:txXfrm>
        <a:off x="3939593" y="164292"/>
        <a:ext cx="1802583" cy="933580"/>
      </dsp:txXfrm>
    </dsp:sp>
    <dsp:sp modelId="{19FBE8A8-D4BA-45D1-97CD-FF1210CD856F}">
      <dsp:nvSpPr>
        <dsp:cNvPr id="0" name=""/>
        <dsp:cNvSpPr/>
      </dsp:nvSpPr>
      <dsp:spPr>
        <a:xfrm>
          <a:off x="2700565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700565" y="4677890"/>
        <a:ext cx="1368397" cy="683443"/>
      </dsp:txXfrm>
    </dsp:sp>
    <dsp:sp modelId="{7C576A7F-97E5-41B2-A453-F3F548F4D3EA}">
      <dsp:nvSpPr>
        <dsp:cNvPr id="0" name=""/>
        <dsp:cNvSpPr/>
      </dsp:nvSpPr>
      <dsp:spPr>
        <a:xfrm>
          <a:off x="4177178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177178" y="4677890"/>
        <a:ext cx="1368397" cy="683443"/>
      </dsp:txXfrm>
    </dsp:sp>
    <dsp:sp modelId="{E7E93CC8-31BA-44DD-A6A0-484A2EAAE5EA}">
      <dsp:nvSpPr>
        <dsp:cNvPr id="0" name=""/>
        <dsp:cNvSpPr/>
      </dsp:nvSpPr>
      <dsp:spPr>
        <a:xfrm>
          <a:off x="5642195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642195" y="4677890"/>
        <a:ext cx="1368397" cy="683443"/>
      </dsp:txXfrm>
    </dsp:sp>
    <dsp:sp modelId="{98B24AE9-598A-4956-BAD1-585F2BEC3EEF}">
      <dsp:nvSpPr>
        <dsp:cNvPr id="0" name=""/>
        <dsp:cNvSpPr/>
      </dsp:nvSpPr>
      <dsp:spPr>
        <a:xfrm>
          <a:off x="3609269" y="1271327"/>
          <a:ext cx="1138169" cy="504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3609269" y="1271327"/>
        <a:ext cx="1138169" cy="504235"/>
      </dsp:txXfrm>
    </dsp:sp>
    <dsp:sp modelId="{399E151A-D3DE-4CAD-B88C-0199E8B65362}">
      <dsp:nvSpPr>
        <dsp:cNvPr id="0" name=""/>
        <dsp:cNvSpPr/>
      </dsp:nvSpPr>
      <dsp:spPr>
        <a:xfrm>
          <a:off x="5298337" y="1248532"/>
          <a:ext cx="1310280" cy="54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  <a:endParaRPr lang="es-MX" altLang="es-MX" sz="1200" kern="1200" dirty="0" smtClean="0"/>
        </a:p>
      </dsp:txBody>
      <dsp:txXfrm>
        <a:off x="5298337" y="1248532"/>
        <a:ext cx="1310280" cy="545709"/>
      </dsp:txXfrm>
    </dsp:sp>
    <dsp:sp modelId="{5D736F8B-37A2-4AA8-850C-D4AC83BD6996}">
      <dsp:nvSpPr>
        <dsp:cNvPr id="0" name=""/>
        <dsp:cNvSpPr/>
      </dsp:nvSpPr>
      <dsp:spPr>
        <a:xfrm>
          <a:off x="2955679" y="2024122"/>
          <a:ext cx="1768596" cy="7442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Policía 1ero</a:t>
          </a:r>
          <a:endParaRPr lang="es-ES" sz="1200" kern="1200" dirty="0"/>
        </a:p>
      </dsp:txBody>
      <dsp:txXfrm>
        <a:off x="2955679" y="2024122"/>
        <a:ext cx="1768596" cy="744243"/>
      </dsp:txXfrm>
    </dsp:sp>
    <dsp:sp modelId="{F058197F-F444-4984-B936-E3893BB468A8}">
      <dsp:nvSpPr>
        <dsp:cNvPr id="0" name=""/>
        <dsp:cNvSpPr/>
      </dsp:nvSpPr>
      <dsp:spPr>
        <a:xfrm>
          <a:off x="5335774" y="2728052"/>
          <a:ext cx="1310280" cy="54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 (a</a:t>
          </a:r>
          <a:r>
            <a:rPr lang="es-MX" altLang="es-MX" sz="1200" kern="1200" dirty="0" smtClean="0"/>
            <a:t>) de Armería</a:t>
          </a:r>
          <a:endParaRPr lang="es-MX" altLang="es-MX" sz="1200" kern="1200" dirty="0" smtClean="0"/>
        </a:p>
      </dsp:txBody>
      <dsp:txXfrm>
        <a:off x="5335774" y="2728052"/>
        <a:ext cx="1310280" cy="545709"/>
      </dsp:txXfrm>
    </dsp:sp>
    <dsp:sp modelId="{81E846D5-BE48-4DF5-8B8F-FD57626993B4}">
      <dsp:nvSpPr>
        <dsp:cNvPr id="0" name=""/>
        <dsp:cNvSpPr/>
      </dsp:nvSpPr>
      <dsp:spPr>
        <a:xfrm>
          <a:off x="5371725" y="3542539"/>
          <a:ext cx="1249811" cy="6501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</a:p>
      </dsp:txBody>
      <dsp:txXfrm>
        <a:off x="5371725" y="3542539"/>
        <a:ext cx="1249811" cy="650163"/>
      </dsp:txXfrm>
    </dsp:sp>
    <dsp:sp modelId="{39468539-E12A-4E80-A9A5-45ED404D5803}">
      <dsp:nvSpPr>
        <dsp:cNvPr id="0" name=""/>
        <dsp:cNvSpPr/>
      </dsp:nvSpPr>
      <dsp:spPr>
        <a:xfrm>
          <a:off x="5732607" y="2049763"/>
          <a:ext cx="1310280" cy="5457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732607" y="2049763"/>
        <a:ext cx="1310280" cy="545712"/>
      </dsp:txXfrm>
    </dsp:sp>
    <dsp:sp modelId="{1B7807FF-6A9A-4E0B-9291-24C98418DDC1}">
      <dsp:nvSpPr>
        <dsp:cNvPr id="0" name=""/>
        <dsp:cNvSpPr/>
      </dsp:nvSpPr>
      <dsp:spPr>
        <a:xfrm>
          <a:off x="3815318" y="3696550"/>
          <a:ext cx="638699" cy="482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815318" y="3696550"/>
        <a:ext cx="638699" cy="482797"/>
      </dsp:txXfrm>
    </dsp:sp>
    <dsp:sp modelId="{AFC3B018-09E2-4FEE-B07F-D8DB1B9BB716}">
      <dsp:nvSpPr>
        <dsp:cNvPr id="0" name=""/>
        <dsp:cNvSpPr/>
      </dsp:nvSpPr>
      <dsp:spPr>
        <a:xfrm>
          <a:off x="1033048" y="3235768"/>
          <a:ext cx="2357118" cy="1176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  <a:endParaRPr lang="es-MX" sz="1200" kern="1200" dirty="0" smtClean="0"/>
        </a:p>
      </dsp:txBody>
      <dsp:txXfrm>
        <a:off x="1033048" y="3235768"/>
        <a:ext cx="2357118" cy="117606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928086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928086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1056814"/>
          <a:ext cx="2872662" cy="417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686"/>
              </a:lnTo>
              <a:lnTo>
                <a:pt x="2872662" y="208686"/>
              </a:lnTo>
              <a:lnTo>
                <a:pt x="2872662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1056814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182761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182761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28481" y="1056814"/>
          <a:ext cx="2872662" cy="417373"/>
        </a:xfrm>
        <a:custGeom>
          <a:avLst/>
          <a:gdLst/>
          <a:ahLst/>
          <a:cxnLst/>
          <a:rect l="0" t="0" r="0" b="0"/>
          <a:pathLst>
            <a:path>
              <a:moveTo>
                <a:pt x="2872662" y="0"/>
              </a:moveTo>
              <a:lnTo>
                <a:pt x="2872662" y="208686"/>
              </a:lnTo>
              <a:lnTo>
                <a:pt x="0" y="208686"/>
              </a:lnTo>
              <a:lnTo>
                <a:pt x="0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003143" y="300811"/>
          <a:ext cx="2196000" cy="756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3003143" y="300811"/>
        <a:ext cx="2196000" cy="756002"/>
      </dsp:txXfrm>
    </dsp:sp>
    <dsp:sp modelId="{19FBE8A8-D4BA-45D1-97CD-FF1210CD856F}">
      <dsp:nvSpPr>
        <dsp:cNvPr id="0" name=""/>
        <dsp:cNvSpPr/>
      </dsp:nvSpPr>
      <dsp:spPr>
        <a:xfrm>
          <a:off x="234734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234734" y="1474187"/>
        <a:ext cx="1987492" cy="653974"/>
      </dsp:txXfrm>
    </dsp:sp>
    <dsp:sp modelId="{9EF5B1E7-4642-446F-802A-010E77A6D315}">
      <dsp:nvSpPr>
        <dsp:cNvPr id="0" name=""/>
        <dsp:cNvSpPr/>
      </dsp:nvSpPr>
      <dsp:spPr>
        <a:xfrm>
          <a:off x="836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836" y="2545535"/>
        <a:ext cx="2455289" cy="1084097"/>
      </dsp:txXfrm>
    </dsp:sp>
    <dsp:sp modelId="{676B065B-52F5-4142-AD91-1C77325095B5}">
      <dsp:nvSpPr>
        <dsp:cNvPr id="0" name=""/>
        <dsp:cNvSpPr/>
      </dsp:nvSpPr>
      <dsp:spPr>
        <a:xfrm>
          <a:off x="184481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184481" y="4047007"/>
        <a:ext cx="2088000" cy="575995"/>
      </dsp:txXfrm>
    </dsp:sp>
    <dsp:sp modelId="{0E4A1FB2-B936-4A45-9B17-4DC72B6EC80F}">
      <dsp:nvSpPr>
        <dsp:cNvPr id="0" name=""/>
        <dsp:cNvSpPr/>
      </dsp:nvSpPr>
      <dsp:spPr>
        <a:xfrm>
          <a:off x="3107397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107397" y="1474187"/>
        <a:ext cx="1987492" cy="653974"/>
      </dsp:txXfrm>
    </dsp:sp>
    <dsp:sp modelId="{B651DCB6-AAF6-4973-9416-A5FBDCD184AD}">
      <dsp:nvSpPr>
        <dsp:cNvPr id="0" name=""/>
        <dsp:cNvSpPr/>
      </dsp:nvSpPr>
      <dsp:spPr>
        <a:xfrm>
          <a:off x="2873499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 </a:t>
          </a:r>
        </a:p>
      </dsp:txBody>
      <dsp:txXfrm>
        <a:off x="2873499" y="2545535"/>
        <a:ext cx="2455289" cy="1084097"/>
      </dsp:txXfrm>
    </dsp:sp>
    <dsp:sp modelId="{47534EF4-1B7B-4FDF-ACD3-ECDA86C17442}">
      <dsp:nvSpPr>
        <dsp:cNvPr id="0" name=""/>
        <dsp:cNvSpPr/>
      </dsp:nvSpPr>
      <dsp:spPr>
        <a:xfrm>
          <a:off x="3057143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57143" y="4047007"/>
        <a:ext cx="2088000" cy="575995"/>
      </dsp:txXfrm>
    </dsp:sp>
    <dsp:sp modelId="{D43A949E-161F-4CB6-8E08-C22964D4E9ED}">
      <dsp:nvSpPr>
        <dsp:cNvPr id="0" name=""/>
        <dsp:cNvSpPr/>
      </dsp:nvSpPr>
      <dsp:spPr>
        <a:xfrm>
          <a:off x="5980060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Sur</a:t>
          </a:r>
        </a:p>
      </dsp:txBody>
      <dsp:txXfrm>
        <a:off x="5980060" y="1474187"/>
        <a:ext cx="1987492" cy="653974"/>
      </dsp:txXfrm>
    </dsp:sp>
    <dsp:sp modelId="{DD8A29F5-D042-4749-8AE9-1CA72A60AD2C}">
      <dsp:nvSpPr>
        <dsp:cNvPr id="0" name=""/>
        <dsp:cNvSpPr/>
      </dsp:nvSpPr>
      <dsp:spPr>
        <a:xfrm>
          <a:off x="5746162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</dsp:txBody>
      <dsp:txXfrm>
        <a:off x="5746162" y="2545535"/>
        <a:ext cx="2455289" cy="1084097"/>
      </dsp:txXfrm>
    </dsp:sp>
    <dsp:sp modelId="{2A510A22-CF32-47FD-BC41-4E00F3C4B7C0}">
      <dsp:nvSpPr>
        <dsp:cNvPr id="0" name=""/>
        <dsp:cNvSpPr/>
      </dsp:nvSpPr>
      <dsp:spPr>
        <a:xfrm>
          <a:off x="5929806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929806" y="4047007"/>
        <a:ext cx="2088000" cy="57599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241990" y="754032"/>
          <a:ext cx="135280" cy="569230"/>
        </a:xfrm>
        <a:custGeom>
          <a:avLst/>
          <a:gdLst/>
          <a:ahLst/>
          <a:cxnLst/>
          <a:rect l="0" t="0" r="0" b="0"/>
          <a:pathLst>
            <a:path>
              <a:moveTo>
                <a:pt x="135280" y="0"/>
              </a:moveTo>
              <a:lnTo>
                <a:pt x="135280" y="569230"/>
              </a:lnTo>
              <a:lnTo>
                <a:pt x="0" y="5692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827988" y="2671919"/>
          <a:ext cx="91440" cy="3251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77270" y="754032"/>
          <a:ext cx="1496438" cy="1273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415"/>
              </a:lnTo>
              <a:lnTo>
                <a:pt x="1496438" y="1138415"/>
              </a:lnTo>
              <a:lnTo>
                <a:pt x="1496438" y="12736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2863339" y="3809735"/>
          <a:ext cx="91440" cy="2159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9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1846176" y="2671919"/>
          <a:ext cx="1062883" cy="325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56"/>
              </a:lnTo>
              <a:lnTo>
                <a:pt x="1062883" y="189856"/>
              </a:lnTo>
              <a:lnTo>
                <a:pt x="1062883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93178" y="2671919"/>
          <a:ext cx="952997" cy="325136"/>
        </a:xfrm>
        <a:custGeom>
          <a:avLst/>
          <a:gdLst/>
          <a:ahLst/>
          <a:cxnLst/>
          <a:rect l="0" t="0" r="0" b="0"/>
          <a:pathLst>
            <a:path>
              <a:moveTo>
                <a:pt x="952997" y="0"/>
              </a:moveTo>
              <a:lnTo>
                <a:pt x="952997" y="189856"/>
              </a:lnTo>
              <a:lnTo>
                <a:pt x="0" y="189856"/>
              </a:lnTo>
              <a:lnTo>
                <a:pt x="0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46176" y="754032"/>
          <a:ext cx="1531094" cy="1273695"/>
        </a:xfrm>
        <a:custGeom>
          <a:avLst/>
          <a:gdLst/>
          <a:ahLst/>
          <a:cxnLst/>
          <a:rect l="0" t="0" r="0" b="0"/>
          <a:pathLst>
            <a:path>
              <a:moveTo>
                <a:pt x="1531094" y="0"/>
              </a:moveTo>
              <a:lnTo>
                <a:pt x="1531094" y="1138415"/>
              </a:lnTo>
              <a:lnTo>
                <a:pt x="0" y="1138415"/>
              </a:lnTo>
              <a:lnTo>
                <a:pt x="0" y="12736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2186" y="0"/>
          <a:ext cx="2450169" cy="7540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152186" y="0"/>
        <a:ext cx="2450169" cy="754032"/>
      </dsp:txXfrm>
    </dsp:sp>
    <dsp:sp modelId="{19FBE8A8-D4BA-45D1-97CD-FF1210CD856F}">
      <dsp:nvSpPr>
        <dsp:cNvPr id="0" name=""/>
        <dsp:cNvSpPr/>
      </dsp:nvSpPr>
      <dsp:spPr>
        <a:xfrm>
          <a:off x="1045690" y="2027728"/>
          <a:ext cx="1600970" cy="6441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045690" y="2027728"/>
        <a:ext cx="1600970" cy="644191"/>
      </dsp:txXfrm>
    </dsp:sp>
    <dsp:sp modelId="{9EF5B1E7-4642-446F-802A-010E77A6D315}">
      <dsp:nvSpPr>
        <dsp:cNvPr id="0" name=""/>
        <dsp:cNvSpPr/>
      </dsp:nvSpPr>
      <dsp:spPr>
        <a:xfrm>
          <a:off x="20614" y="2997056"/>
          <a:ext cx="1745127" cy="8126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20614" y="2997056"/>
        <a:ext cx="1745127" cy="812679"/>
      </dsp:txXfrm>
    </dsp:sp>
    <dsp:sp modelId="{16B5BDFF-F3F9-455E-9A06-4FDFC9DB382B}">
      <dsp:nvSpPr>
        <dsp:cNvPr id="0" name=""/>
        <dsp:cNvSpPr/>
      </dsp:nvSpPr>
      <dsp:spPr>
        <a:xfrm>
          <a:off x="2036302" y="2997056"/>
          <a:ext cx="1745513" cy="8126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036302" y="2997056"/>
        <a:ext cx="1745513" cy="812679"/>
      </dsp:txXfrm>
    </dsp:sp>
    <dsp:sp modelId="{30FFB312-E2B7-4DAF-BC4F-35A9624DCD38}">
      <dsp:nvSpPr>
        <dsp:cNvPr id="0" name=""/>
        <dsp:cNvSpPr/>
      </dsp:nvSpPr>
      <dsp:spPr>
        <a:xfrm>
          <a:off x="1951121" y="4025720"/>
          <a:ext cx="1915876" cy="9579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1951121" y="4025720"/>
        <a:ext cx="1915876" cy="957938"/>
      </dsp:txXfrm>
    </dsp:sp>
    <dsp:sp modelId="{0E4A1FB2-B936-4A45-9B17-4DC72B6EC80F}">
      <dsp:nvSpPr>
        <dsp:cNvPr id="0" name=""/>
        <dsp:cNvSpPr/>
      </dsp:nvSpPr>
      <dsp:spPr>
        <a:xfrm>
          <a:off x="4072991" y="2027728"/>
          <a:ext cx="1601434" cy="6441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072991" y="2027728"/>
        <a:ext cx="1601434" cy="644191"/>
      </dsp:txXfrm>
    </dsp:sp>
    <dsp:sp modelId="{B651DCB6-AAF6-4973-9416-A5FBDCD184AD}">
      <dsp:nvSpPr>
        <dsp:cNvPr id="0" name=""/>
        <dsp:cNvSpPr/>
      </dsp:nvSpPr>
      <dsp:spPr>
        <a:xfrm>
          <a:off x="4072991" y="2997056"/>
          <a:ext cx="1601434" cy="907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072991" y="2997056"/>
        <a:ext cx="1601434" cy="907317"/>
      </dsp:txXfrm>
    </dsp:sp>
    <dsp:sp modelId="{109B8FAB-5038-408D-9752-CC81977397BE}">
      <dsp:nvSpPr>
        <dsp:cNvPr id="0" name=""/>
        <dsp:cNvSpPr/>
      </dsp:nvSpPr>
      <dsp:spPr>
        <a:xfrm>
          <a:off x="1227629" y="957578"/>
          <a:ext cx="2014360" cy="7313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227629" y="957578"/>
        <a:ext cx="2014360" cy="73136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Suboficial</a:t>
          </a:r>
          <a:endParaRPr lang="es-ES" sz="1200" kern="1200" dirty="0"/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 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40073" y="749112"/>
          <a:ext cx="289937" cy="687907"/>
        </a:xfrm>
        <a:custGeom>
          <a:avLst/>
          <a:gdLst/>
          <a:ahLst/>
          <a:cxnLst/>
          <a:rect l="0" t="0" r="0" b="0"/>
          <a:pathLst>
            <a:path>
              <a:moveTo>
                <a:pt x="289937" y="0"/>
              </a:moveTo>
              <a:lnTo>
                <a:pt x="289937" y="687907"/>
              </a:lnTo>
              <a:lnTo>
                <a:pt x="0" y="6879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534758" y="2872651"/>
          <a:ext cx="157022" cy="687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907"/>
              </a:lnTo>
              <a:lnTo>
                <a:pt x="157022" y="6879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77736" y="2872651"/>
          <a:ext cx="157022" cy="687907"/>
        </a:xfrm>
        <a:custGeom>
          <a:avLst/>
          <a:gdLst/>
          <a:ahLst/>
          <a:cxnLst/>
          <a:rect l="0" t="0" r="0" b="0"/>
          <a:pathLst>
            <a:path>
              <a:moveTo>
                <a:pt x="157022" y="0"/>
              </a:moveTo>
              <a:lnTo>
                <a:pt x="157022" y="687907"/>
              </a:lnTo>
              <a:lnTo>
                <a:pt x="0" y="6879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534758" y="2872651"/>
          <a:ext cx="1037221" cy="1375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791"/>
              </a:lnTo>
              <a:lnTo>
                <a:pt x="1037221" y="1218791"/>
              </a:lnTo>
              <a:lnTo>
                <a:pt x="1037221" y="1375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497537" y="2872651"/>
          <a:ext cx="1037221" cy="1375814"/>
        </a:xfrm>
        <a:custGeom>
          <a:avLst/>
          <a:gdLst/>
          <a:ahLst/>
          <a:cxnLst/>
          <a:rect l="0" t="0" r="0" b="0"/>
          <a:pathLst>
            <a:path>
              <a:moveTo>
                <a:pt x="1037221" y="0"/>
              </a:moveTo>
              <a:lnTo>
                <a:pt x="1037221" y="1218791"/>
              </a:lnTo>
              <a:lnTo>
                <a:pt x="0" y="1218791"/>
              </a:lnTo>
              <a:lnTo>
                <a:pt x="0" y="1375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30011" y="749112"/>
          <a:ext cx="904747" cy="1375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791"/>
              </a:lnTo>
              <a:lnTo>
                <a:pt x="904747" y="1218791"/>
              </a:lnTo>
              <a:lnTo>
                <a:pt x="904747" y="13758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592348" y="749112"/>
          <a:ext cx="1037662" cy="1375814"/>
        </a:xfrm>
        <a:custGeom>
          <a:avLst/>
          <a:gdLst/>
          <a:ahLst/>
          <a:cxnLst/>
          <a:rect l="0" t="0" r="0" b="0"/>
          <a:pathLst>
            <a:path>
              <a:moveTo>
                <a:pt x="1037662" y="0"/>
              </a:moveTo>
              <a:lnTo>
                <a:pt x="1037662" y="1218791"/>
              </a:lnTo>
              <a:lnTo>
                <a:pt x="0" y="1218791"/>
              </a:lnTo>
              <a:lnTo>
                <a:pt x="0" y="13758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491390" y="1387"/>
          <a:ext cx="2277241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491390" y="1387"/>
        <a:ext cx="2277241" cy="747725"/>
      </dsp:txXfrm>
    </dsp:sp>
    <dsp:sp modelId="{9AB9A094-906C-4743-8046-C8CDC622642B}">
      <dsp:nvSpPr>
        <dsp:cNvPr id="0" name=""/>
        <dsp:cNvSpPr/>
      </dsp:nvSpPr>
      <dsp:spPr>
        <a:xfrm>
          <a:off x="844623" y="212492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844623" y="2124926"/>
        <a:ext cx="1495450" cy="747725"/>
      </dsp:txXfrm>
    </dsp:sp>
    <dsp:sp modelId="{74A3495A-9760-4B07-9B0A-DE4CCF551DEE}">
      <dsp:nvSpPr>
        <dsp:cNvPr id="0" name=""/>
        <dsp:cNvSpPr/>
      </dsp:nvSpPr>
      <dsp:spPr>
        <a:xfrm>
          <a:off x="2787033" y="212492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787033" y="2124926"/>
        <a:ext cx="1495450" cy="747725"/>
      </dsp:txXfrm>
    </dsp:sp>
    <dsp:sp modelId="{19FBE8A8-D4BA-45D1-97CD-FF1210CD856F}">
      <dsp:nvSpPr>
        <dsp:cNvPr id="0" name=""/>
        <dsp:cNvSpPr/>
      </dsp:nvSpPr>
      <dsp:spPr>
        <a:xfrm>
          <a:off x="1617337" y="4248465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17337" y="4248465"/>
        <a:ext cx="1760399" cy="723640"/>
      </dsp:txXfrm>
    </dsp:sp>
    <dsp:sp modelId="{7C576A7F-97E5-41B2-A453-F3F548F4D3EA}">
      <dsp:nvSpPr>
        <dsp:cNvPr id="0" name=""/>
        <dsp:cNvSpPr/>
      </dsp:nvSpPr>
      <dsp:spPr>
        <a:xfrm>
          <a:off x="3691781" y="4248465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91781" y="4248465"/>
        <a:ext cx="1760399" cy="723640"/>
      </dsp:txXfrm>
    </dsp:sp>
    <dsp:sp modelId="{D626C255-1536-4EB0-A4A3-D107C591C8D4}">
      <dsp:nvSpPr>
        <dsp:cNvPr id="0" name=""/>
        <dsp:cNvSpPr/>
      </dsp:nvSpPr>
      <dsp:spPr>
        <a:xfrm>
          <a:off x="1617337" y="3198738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617337" y="3198738"/>
        <a:ext cx="1760399" cy="723640"/>
      </dsp:txXfrm>
    </dsp:sp>
    <dsp:sp modelId="{6FBA17E7-79A6-40BF-A0D1-17400AA784F9}">
      <dsp:nvSpPr>
        <dsp:cNvPr id="0" name=""/>
        <dsp:cNvSpPr/>
      </dsp:nvSpPr>
      <dsp:spPr>
        <a:xfrm>
          <a:off x="3691781" y="3198738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3691781" y="3198738"/>
        <a:ext cx="1760399" cy="723640"/>
      </dsp:txXfrm>
    </dsp:sp>
    <dsp:sp modelId="{DEB690D0-E02D-4025-B1AD-E790302CE9C7}">
      <dsp:nvSpPr>
        <dsp:cNvPr id="0" name=""/>
        <dsp:cNvSpPr/>
      </dsp:nvSpPr>
      <dsp:spPr>
        <a:xfrm>
          <a:off x="844623" y="106315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844623" y="1063156"/>
        <a:ext cx="1495450" cy="74772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351447" y="815959"/>
          <a:ext cx="233740" cy="1737825"/>
        </a:xfrm>
        <a:custGeom>
          <a:avLst/>
          <a:gdLst/>
          <a:ahLst/>
          <a:cxnLst/>
          <a:rect l="0" t="0" r="0" b="0"/>
          <a:pathLst>
            <a:path>
              <a:moveTo>
                <a:pt x="233740" y="0"/>
              </a:moveTo>
              <a:lnTo>
                <a:pt x="233740" y="1737825"/>
              </a:lnTo>
              <a:lnTo>
                <a:pt x="0" y="17378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585188" y="815959"/>
          <a:ext cx="171113" cy="749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638"/>
              </a:lnTo>
              <a:lnTo>
                <a:pt x="171113" y="7496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14074" y="815959"/>
          <a:ext cx="171113" cy="749638"/>
        </a:xfrm>
        <a:custGeom>
          <a:avLst/>
          <a:gdLst/>
          <a:ahLst/>
          <a:cxnLst/>
          <a:rect l="0" t="0" r="0" b="0"/>
          <a:pathLst>
            <a:path>
              <a:moveTo>
                <a:pt x="171113" y="0"/>
              </a:moveTo>
              <a:lnTo>
                <a:pt x="171113" y="749638"/>
              </a:lnTo>
              <a:lnTo>
                <a:pt x="0" y="7496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585188" y="815959"/>
          <a:ext cx="2395123" cy="2431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62"/>
              </a:lnTo>
              <a:lnTo>
                <a:pt x="2395123" y="2260062"/>
              </a:lnTo>
              <a:lnTo>
                <a:pt x="2395123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962716" y="4061959"/>
          <a:ext cx="91440" cy="567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73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85188" y="815959"/>
          <a:ext cx="423248" cy="2431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62"/>
              </a:lnTo>
              <a:lnTo>
                <a:pt x="423248" y="2260062"/>
              </a:lnTo>
              <a:lnTo>
                <a:pt x="423248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6C7D4-58A9-41B9-AE6A-EC07747699A8}">
      <dsp:nvSpPr>
        <dsp:cNvPr id="0" name=""/>
        <dsp:cNvSpPr/>
      </dsp:nvSpPr>
      <dsp:spPr>
        <a:xfrm>
          <a:off x="1143610" y="4061959"/>
          <a:ext cx="91440" cy="130640"/>
        </a:xfrm>
        <a:custGeom>
          <a:avLst/>
          <a:gdLst/>
          <a:ahLst/>
          <a:cxnLst/>
          <a:rect l="0" t="0" r="0" b="0"/>
          <a:pathLst>
            <a:path>
              <a:moveTo>
                <a:pt x="46453" y="0"/>
              </a:moveTo>
              <a:lnTo>
                <a:pt x="45720" y="0"/>
              </a:lnTo>
              <a:lnTo>
                <a:pt x="45720" y="1306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D445A-DE14-4864-BBEE-965EB95487D8}">
      <dsp:nvSpPr>
        <dsp:cNvPr id="0" name=""/>
        <dsp:cNvSpPr/>
      </dsp:nvSpPr>
      <dsp:spPr>
        <a:xfrm>
          <a:off x="1142820" y="4061959"/>
          <a:ext cx="91440" cy="633675"/>
        </a:xfrm>
        <a:custGeom>
          <a:avLst/>
          <a:gdLst/>
          <a:ahLst/>
          <a:cxnLst/>
          <a:rect l="0" t="0" r="0" b="0"/>
          <a:pathLst>
            <a:path>
              <a:moveTo>
                <a:pt x="47243" y="0"/>
              </a:moveTo>
              <a:lnTo>
                <a:pt x="47243" y="462561"/>
              </a:lnTo>
              <a:lnTo>
                <a:pt x="45720" y="462561"/>
              </a:lnTo>
              <a:lnTo>
                <a:pt x="45720" y="6336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90064" y="815959"/>
          <a:ext cx="2395123" cy="2431175"/>
        </a:xfrm>
        <a:custGeom>
          <a:avLst/>
          <a:gdLst/>
          <a:ahLst/>
          <a:cxnLst/>
          <a:rect l="0" t="0" r="0" b="0"/>
          <a:pathLst>
            <a:path>
              <a:moveTo>
                <a:pt x="2395123" y="0"/>
              </a:moveTo>
              <a:lnTo>
                <a:pt x="2395123" y="2260062"/>
              </a:lnTo>
              <a:lnTo>
                <a:pt x="0" y="2260062"/>
              </a:lnTo>
              <a:lnTo>
                <a:pt x="0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54154" y="1134"/>
          <a:ext cx="2262067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454154" y="1134"/>
        <a:ext cx="2262067" cy="814824"/>
      </dsp:txXfrm>
    </dsp:sp>
    <dsp:sp modelId="{19FBE8A8-D4BA-45D1-97CD-FF1210CD856F}">
      <dsp:nvSpPr>
        <dsp:cNvPr id="0" name=""/>
        <dsp:cNvSpPr/>
      </dsp:nvSpPr>
      <dsp:spPr>
        <a:xfrm>
          <a:off x="375239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375239" y="3247135"/>
        <a:ext cx="1629649" cy="814824"/>
      </dsp:txXfrm>
    </dsp:sp>
    <dsp:sp modelId="{DA900A41-81C6-4A27-92E0-49BFF188CC76}">
      <dsp:nvSpPr>
        <dsp:cNvPr id="0" name=""/>
        <dsp:cNvSpPr/>
      </dsp:nvSpPr>
      <dsp:spPr>
        <a:xfrm>
          <a:off x="283025" y="4695634"/>
          <a:ext cx="1811029" cy="749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 </a:t>
          </a:r>
        </a:p>
      </dsp:txBody>
      <dsp:txXfrm>
        <a:off x="283025" y="4695634"/>
        <a:ext cx="1811029" cy="749663"/>
      </dsp:txXfrm>
    </dsp:sp>
    <dsp:sp modelId="{98D1CBD2-1F96-4E86-85D7-A48ADEBC0CAF}">
      <dsp:nvSpPr>
        <dsp:cNvPr id="0" name=""/>
        <dsp:cNvSpPr/>
      </dsp:nvSpPr>
      <dsp:spPr>
        <a:xfrm>
          <a:off x="604637" y="4192600"/>
          <a:ext cx="1169387" cy="32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604637" y="4192600"/>
        <a:ext cx="1169387" cy="325946"/>
      </dsp:txXfrm>
    </dsp:sp>
    <dsp:sp modelId="{7C576A7F-97E5-41B2-A453-F3F548F4D3EA}">
      <dsp:nvSpPr>
        <dsp:cNvPr id="0" name=""/>
        <dsp:cNvSpPr/>
      </dsp:nvSpPr>
      <dsp:spPr>
        <a:xfrm>
          <a:off x="3193611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3193611" y="3247135"/>
        <a:ext cx="1629649" cy="814824"/>
      </dsp:txXfrm>
    </dsp:sp>
    <dsp:sp modelId="{DD04B8BE-60D5-4A74-AD7F-70C202E3C8F6}">
      <dsp:nvSpPr>
        <dsp:cNvPr id="0" name=""/>
        <dsp:cNvSpPr/>
      </dsp:nvSpPr>
      <dsp:spPr>
        <a:xfrm>
          <a:off x="3193611" y="4629338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3193611" y="4629338"/>
        <a:ext cx="1629649" cy="814824"/>
      </dsp:txXfrm>
    </dsp:sp>
    <dsp:sp modelId="{E7E93CC8-31BA-44DD-A6A0-484A2EAAE5EA}">
      <dsp:nvSpPr>
        <dsp:cNvPr id="0" name=""/>
        <dsp:cNvSpPr/>
      </dsp:nvSpPr>
      <dsp:spPr>
        <a:xfrm>
          <a:off x="5165487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5165487" y="3247135"/>
        <a:ext cx="1629649" cy="814824"/>
      </dsp:txXfrm>
    </dsp:sp>
    <dsp:sp modelId="{D626C255-1536-4EB0-A4A3-D107C591C8D4}">
      <dsp:nvSpPr>
        <dsp:cNvPr id="0" name=""/>
        <dsp:cNvSpPr/>
      </dsp:nvSpPr>
      <dsp:spPr>
        <a:xfrm>
          <a:off x="1705778" y="1280682"/>
          <a:ext cx="1708296" cy="569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705778" y="1280682"/>
        <a:ext cx="1708296" cy="569831"/>
      </dsp:txXfrm>
    </dsp:sp>
    <dsp:sp modelId="{C449438F-BAE6-4184-81D6-38A20A4ED509}">
      <dsp:nvSpPr>
        <dsp:cNvPr id="0" name=""/>
        <dsp:cNvSpPr/>
      </dsp:nvSpPr>
      <dsp:spPr>
        <a:xfrm>
          <a:off x="3756301" y="1183775"/>
          <a:ext cx="2242576" cy="763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756301" y="1183775"/>
        <a:ext cx="2242576" cy="763645"/>
      </dsp:txXfrm>
    </dsp:sp>
    <dsp:sp modelId="{435477FB-F2EE-46B0-8DEB-FBFA50948880}">
      <dsp:nvSpPr>
        <dsp:cNvPr id="0" name=""/>
        <dsp:cNvSpPr/>
      </dsp:nvSpPr>
      <dsp:spPr>
        <a:xfrm>
          <a:off x="1721798" y="2227806"/>
          <a:ext cx="1629649" cy="65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</dsp:txBody>
      <dsp:txXfrm>
        <a:off x="1721798" y="2227806"/>
        <a:ext cx="1629649" cy="651957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99923" y="556255"/>
          <a:ext cx="127673" cy="559332"/>
        </a:xfrm>
        <a:custGeom>
          <a:avLst/>
          <a:gdLst/>
          <a:ahLst/>
          <a:cxnLst/>
          <a:rect l="0" t="0" r="0" b="0"/>
          <a:pathLst>
            <a:path>
              <a:moveTo>
                <a:pt x="127673" y="0"/>
              </a:moveTo>
              <a:lnTo>
                <a:pt x="127673" y="559332"/>
              </a:lnTo>
              <a:lnTo>
                <a:pt x="0" y="559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A18E3-74CE-4F88-9314-AFECBED32844}">
      <dsp:nvSpPr>
        <dsp:cNvPr id="0" name=""/>
        <dsp:cNvSpPr/>
      </dsp:nvSpPr>
      <dsp:spPr>
        <a:xfrm>
          <a:off x="6297920" y="1877617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727597" y="556255"/>
          <a:ext cx="2616042" cy="111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990"/>
              </a:lnTo>
              <a:lnTo>
                <a:pt x="2616042" y="990990"/>
              </a:lnTo>
              <a:lnTo>
                <a:pt x="2616042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4075534" y="3146206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075534" y="228288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27597" y="556255"/>
          <a:ext cx="393657" cy="111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990"/>
              </a:lnTo>
              <a:lnTo>
                <a:pt x="393657" y="990990"/>
              </a:lnTo>
              <a:lnTo>
                <a:pt x="393657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582841" y="556255"/>
          <a:ext cx="1144755" cy="1118664"/>
        </a:xfrm>
        <a:custGeom>
          <a:avLst/>
          <a:gdLst/>
          <a:ahLst/>
          <a:cxnLst/>
          <a:rect l="0" t="0" r="0" b="0"/>
          <a:pathLst>
            <a:path>
              <a:moveTo>
                <a:pt x="1144755" y="0"/>
              </a:moveTo>
              <a:lnTo>
                <a:pt x="1144755" y="990990"/>
              </a:lnTo>
              <a:lnTo>
                <a:pt x="0" y="990990"/>
              </a:lnTo>
              <a:lnTo>
                <a:pt x="0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065834" y="354615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65834" y="228288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11554" y="556255"/>
          <a:ext cx="2616042" cy="1118664"/>
        </a:xfrm>
        <a:custGeom>
          <a:avLst/>
          <a:gdLst/>
          <a:ahLst/>
          <a:cxnLst/>
          <a:rect l="0" t="0" r="0" b="0"/>
          <a:pathLst>
            <a:path>
              <a:moveTo>
                <a:pt x="2616042" y="0"/>
              </a:moveTo>
              <a:lnTo>
                <a:pt x="2616042" y="990990"/>
              </a:lnTo>
              <a:lnTo>
                <a:pt x="0" y="990990"/>
              </a:lnTo>
              <a:lnTo>
                <a:pt x="0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25158" y="437"/>
          <a:ext cx="2004877" cy="5558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725158" y="437"/>
        <a:ext cx="2004877" cy="555818"/>
      </dsp:txXfrm>
    </dsp:sp>
    <dsp:sp modelId="{19FBE8A8-D4BA-45D1-97CD-FF1210CD856F}">
      <dsp:nvSpPr>
        <dsp:cNvPr id="0" name=""/>
        <dsp:cNvSpPr/>
      </dsp:nvSpPr>
      <dsp:spPr>
        <a:xfrm>
          <a:off x="503585" y="1674919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503585" y="1674919"/>
        <a:ext cx="1215939" cy="607969"/>
      </dsp:txXfrm>
    </dsp:sp>
    <dsp:sp modelId="{9EF5B1E7-4642-446F-802A-010E77A6D315}">
      <dsp:nvSpPr>
        <dsp:cNvPr id="0" name=""/>
        <dsp:cNvSpPr/>
      </dsp:nvSpPr>
      <dsp:spPr>
        <a:xfrm>
          <a:off x="470280" y="2538237"/>
          <a:ext cx="1282548" cy="10079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470280" y="2538237"/>
        <a:ext cx="1282548" cy="1007922"/>
      </dsp:txXfrm>
    </dsp:sp>
    <dsp:sp modelId="{676B065B-52F5-4142-AD91-1C77325095B5}">
      <dsp:nvSpPr>
        <dsp:cNvPr id="0" name=""/>
        <dsp:cNvSpPr/>
      </dsp:nvSpPr>
      <dsp:spPr>
        <a:xfrm>
          <a:off x="349373" y="3801507"/>
          <a:ext cx="1524362" cy="907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Oficial Motociclista</a:t>
          </a:r>
          <a:endParaRPr lang="es-ES" sz="1200" kern="1200" dirty="0"/>
        </a:p>
      </dsp:txBody>
      <dsp:txXfrm>
        <a:off x="349373" y="3801507"/>
        <a:ext cx="1524362" cy="907212"/>
      </dsp:txXfrm>
    </dsp:sp>
    <dsp:sp modelId="{0E4A1FB2-B936-4A45-9B17-4DC72B6EC80F}">
      <dsp:nvSpPr>
        <dsp:cNvPr id="0" name=""/>
        <dsp:cNvSpPr/>
      </dsp:nvSpPr>
      <dsp:spPr>
        <a:xfrm>
          <a:off x="1974872" y="1674919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</dsp:txBody>
      <dsp:txXfrm>
        <a:off x="1974872" y="1674919"/>
        <a:ext cx="1215939" cy="607969"/>
      </dsp:txXfrm>
    </dsp:sp>
    <dsp:sp modelId="{D43A949E-161F-4CB6-8E08-C22964D4E9ED}">
      <dsp:nvSpPr>
        <dsp:cNvPr id="0" name=""/>
        <dsp:cNvSpPr/>
      </dsp:nvSpPr>
      <dsp:spPr>
        <a:xfrm>
          <a:off x="3446159" y="1674919"/>
          <a:ext cx="1350191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</dsp:txBody>
      <dsp:txXfrm>
        <a:off x="3446159" y="1674919"/>
        <a:ext cx="1350191" cy="607969"/>
      </dsp:txXfrm>
    </dsp:sp>
    <dsp:sp modelId="{DD8A29F5-D042-4749-8AE9-1CA72A60AD2C}">
      <dsp:nvSpPr>
        <dsp:cNvPr id="0" name=""/>
        <dsp:cNvSpPr/>
      </dsp:nvSpPr>
      <dsp:spPr>
        <a:xfrm>
          <a:off x="3513285" y="2538237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513285" y="2538237"/>
        <a:ext cx="1215939" cy="607969"/>
      </dsp:txXfrm>
    </dsp:sp>
    <dsp:sp modelId="{2A510A22-CF32-47FD-BC41-4E00F3C4B7C0}">
      <dsp:nvSpPr>
        <dsp:cNvPr id="0" name=""/>
        <dsp:cNvSpPr/>
      </dsp:nvSpPr>
      <dsp:spPr>
        <a:xfrm>
          <a:off x="3250824" y="3401554"/>
          <a:ext cx="1740860" cy="1161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3250824" y="3401554"/>
        <a:ext cx="1740860" cy="1161222"/>
      </dsp:txXfrm>
    </dsp:sp>
    <dsp:sp modelId="{AFB692BE-9D0D-4F9A-8D36-D70DF0DFE559}">
      <dsp:nvSpPr>
        <dsp:cNvPr id="0" name=""/>
        <dsp:cNvSpPr/>
      </dsp:nvSpPr>
      <dsp:spPr>
        <a:xfrm>
          <a:off x="5735670" y="1674919"/>
          <a:ext cx="1215939" cy="2026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735670" y="1674919"/>
        <a:ext cx="1215939" cy="202697"/>
      </dsp:txXfrm>
    </dsp:sp>
    <dsp:sp modelId="{3C6F2E7D-78C5-450F-8950-5C508C058C03}">
      <dsp:nvSpPr>
        <dsp:cNvPr id="0" name=""/>
        <dsp:cNvSpPr/>
      </dsp:nvSpPr>
      <dsp:spPr>
        <a:xfrm>
          <a:off x="5247032" y="2132964"/>
          <a:ext cx="2193214" cy="18344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Encargado(a) Área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Conmutador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247032" y="2132964"/>
        <a:ext cx="2193214" cy="1834488"/>
      </dsp:txXfrm>
    </dsp:sp>
    <dsp:sp modelId="{109B8FAB-5038-408D-9752-CC81977397BE}">
      <dsp:nvSpPr>
        <dsp:cNvPr id="0" name=""/>
        <dsp:cNvSpPr/>
      </dsp:nvSpPr>
      <dsp:spPr>
        <a:xfrm>
          <a:off x="2383984" y="811602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</a:p>
      </dsp:txBody>
      <dsp:txXfrm>
        <a:off x="2383984" y="811602"/>
        <a:ext cx="1215939" cy="60796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6C5FC-9FFE-40D1-A932-A69C37EF1FE1}">
      <dsp:nvSpPr>
        <dsp:cNvPr id="0" name=""/>
        <dsp:cNvSpPr/>
      </dsp:nvSpPr>
      <dsp:spPr>
        <a:xfrm>
          <a:off x="4328400" y="777714"/>
          <a:ext cx="91440" cy="1068424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1068424"/>
              </a:lnTo>
              <a:lnTo>
                <a:pt x="45720" y="10684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18522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223"/>
              </a:lnTo>
              <a:lnTo>
                <a:pt x="135842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328400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416223"/>
              </a:lnTo>
              <a:lnTo>
                <a:pt x="45720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2796894"/>
          <a:ext cx="571061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571061" y="90122"/>
              </a:lnTo>
              <a:lnTo>
                <a:pt x="571061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3552317" y="1394525"/>
              </a:lnTo>
              <a:lnTo>
                <a:pt x="3552317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28443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777714"/>
          <a:ext cx="1482613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1482613" y="1394525"/>
              </a:lnTo>
              <a:lnTo>
                <a:pt x="1482613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382765" y="279689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777714"/>
          <a:ext cx="91440" cy="1484647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94525"/>
              </a:lnTo>
              <a:lnTo>
                <a:pt x="45720" y="1394525"/>
              </a:lnTo>
              <a:lnTo>
                <a:pt x="4572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777714"/>
          <a:ext cx="1554127" cy="1484647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175535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</dsp:txBody>
      <dsp:txXfrm>
        <a:off x="3310755" y="175535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</a:p>
      </dsp:txBody>
      <dsp:txXfrm>
        <a:off x="291845" y="2262362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2977138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3759747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2977138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3759747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sp:txBody>
      <dsp:txXfrm>
        <a:off x="2290035" y="2262362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2977138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3759747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3000237" y="2977138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3759747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808406" y="2262362"/>
        <a:ext cx="1240159" cy="534532"/>
      </dsp:txXfrm>
    </dsp:sp>
    <dsp:sp modelId="{DD8A29F5-D042-4749-8AE9-1CA72A60AD2C}">
      <dsp:nvSpPr>
        <dsp:cNvPr id="0" name=""/>
        <dsp:cNvSpPr/>
      </dsp:nvSpPr>
      <dsp:spPr>
        <a:xfrm>
          <a:off x="3999332" y="2977138"/>
          <a:ext cx="858306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2977138"/>
        <a:ext cx="858306" cy="602364"/>
      </dsp:txXfrm>
    </dsp:sp>
    <dsp:sp modelId="{018CBDC0-8D06-4835-A278-352009F7617A}">
      <dsp:nvSpPr>
        <dsp:cNvPr id="0" name=""/>
        <dsp:cNvSpPr/>
      </dsp:nvSpPr>
      <dsp:spPr>
        <a:xfrm>
          <a:off x="532677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262362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2977138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2977138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3464678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464678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2977138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3759747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3759747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262362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2977138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2977138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3759747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2977138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3759747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457246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457246" y="957958"/>
        <a:ext cx="1916873" cy="471957"/>
      </dsp:txXfrm>
    </dsp:sp>
    <dsp:sp modelId="{F5056070-BB17-48EF-93F3-49678E0468A1}">
      <dsp:nvSpPr>
        <dsp:cNvPr id="0" name=""/>
        <dsp:cNvSpPr/>
      </dsp:nvSpPr>
      <dsp:spPr>
        <a:xfrm>
          <a:off x="4554365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 </a:t>
          </a:r>
        </a:p>
      </dsp:txBody>
      <dsp:txXfrm>
        <a:off x="4554365" y="957958"/>
        <a:ext cx="1916873" cy="471957"/>
      </dsp:txXfrm>
    </dsp:sp>
    <dsp:sp modelId="{9F27F94D-3FE8-4256-904B-149E90D066E1}">
      <dsp:nvSpPr>
        <dsp:cNvPr id="0" name=""/>
        <dsp:cNvSpPr/>
      </dsp:nvSpPr>
      <dsp:spPr>
        <a:xfrm>
          <a:off x="2457246" y="1610160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2457246" y="1610160"/>
        <a:ext cx="1916873" cy="47195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628886" y="1667781"/>
          <a:ext cx="138024" cy="604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679"/>
              </a:lnTo>
              <a:lnTo>
                <a:pt x="138024" y="6046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490861" y="1667781"/>
          <a:ext cx="138024" cy="988052"/>
        </a:xfrm>
        <a:custGeom>
          <a:avLst/>
          <a:gdLst/>
          <a:ahLst/>
          <a:cxnLst/>
          <a:rect l="0" t="0" r="0" b="0"/>
          <a:pathLst>
            <a:path>
              <a:moveTo>
                <a:pt x="138024" y="0"/>
              </a:moveTo>
              <a:lnTo>
                <a:pt x="138024" y="988052"/>
              </a:lnTo>
              <a:lnTo>
                <a:pt x="0" y="9880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628886" y="1667781"/>
          <a:ext cx="1088389" cy="1976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8080"/>
              </a:lnTo>
              <a:lnTo>
                <a:pt x="1088389" y="1838080"/>
              </a:lnTo>
              <a:lnTo>
                <a:pt x="1088389" y="19761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833601" y="1667781"/>
          <a:ext cx="795284" cy="1976105"/>
        </a:xfrm>
        <a:custGeom>
          <a:avLst/>
          <a:gdLst/>
          <a:ahLst/>
          <a:cxnLst/>
          <a:rect l="0" t="0" r="0" b="0"/>
          <a:pathLst>
            <a:path>
              <a:moveTo>
                <a:pt x="795284" y="0"/>
              </a:moveTo>
              <a:lnTo>
                <a:pt x="795284" y="1838080"/>
              </a:lnTo>
              <a:lnTo>
                <a:pt x="0" y="1838080"/>
              </a:lnTo>
              <a:lnTo>
                <a:pt x="0" y="19761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81546" y="734471"/>
          <a:ext cx="2847339" cy="27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24"/>
              </a:lnTo>
              <a:lnTo>
                <a:pt x="2847339" y="138024"/>
              </a:lnTo>
              <a:lnTo>
                <a:pt x="2847339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3282569" y="1667781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28289" y="734471"/>
          <a:ext cx="453256" cy="276049"/>
        </a:xfrm>
        <a:custGeom>
          <a:avLst/>
          <a:gdLst/>
          <a:ahLst/>
          <a:cxnLst/>
          <a:rect l="0" t="0" r="0" b="0"/>
          <a:pathLst>
            <a:path>
              <a:moveTo>
                <a:pt x="453256" y="0"/>
              </a:moveTo>
              <a:lnTo>
                <a:pt x="453256" y="138024"/>
              </a:lnTo>
              <a:lnTo>
                <a:pt x="0" y="138024"/>
              </a:lnTo>
              <a:lnTo>
                <a:pt x="0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89C0B-FFDF-47C0-9F61-6946F2AA5FC5}">
      <dsp:nvSpPr>
        <dsp:cNvPr id="0" name=""/>
        <dsp:cNvSpPr/>
      </dsp:nvSpPr>
      <dsp:spPr>
        <a:xfrm>
          <a:off x="889255" y="4174998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889255" y="3241689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89255" y="1667781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4975" y="734471"/>
          <a:ext cx="2846570" cy="276049"/>
        </a:xfrm>
        <a:custGeom>
          <a:avLst/>
          <a:gdLst/>
          <a:ahLst/>
          <a:cxnLst/>
          <a:rect l="0" t="0" r="0" b="0"/>
          <a:pathLst>
            <a:path>
              <a:moveTo>
                <a:pt x="2846570" y="0"/>
              </a:moveTo>
              <a:lnTo>
                <a:pt x="2846570" y="138024"/>
              </a:lnTo>
              <a:lnTo>
                <a:pt x="0" y="138024"/>
              </a:lnTo>
              <a:lnTo>
                <a:pt x="0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49275" y="4242"/>
          <a:ext cx="2464541" cy="73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549275" y="4242"/>
        <a:ext cx="2464541" cy="730229"/>
      </dsp:txXfrm>
    </dsp:sp>
    <dsp:sp modelId="{19FBE8A8-D4BA-45D1-97CD-FF1210CD856F}">
      <dsp:nvSpPr>
        <dsp:cNvPr id="0" name=""/>
        <dsp:cNvSpPr/>
      </dsp:nvSpPr>
      <dsp:spPr>
        <a:xfrm>
          <a:off x="277715" y="1010521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277715" y="1010521"/>
        <a:ext cx="1314520" cy="657260"/>
      </dsp:txXfrm>
    </dsp:sp>
    <dsp:sp modelId="{9EF5B1E7-4642-446F-802A-010E77A6D315}">
      <dsp:nvSpPr>
        <dsp:cNvPr id="0" name=""/>
        <dsp:cNvSpPr/>
      </dsp:nvSpPr>
      <dsp:spPr>
        <a:xfrm>
          <a:off x="241710" y="1943830"/>
          <a:ext cx="1386529" cy="12978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241710" y="1943830"/>
        <a:ext cx="1386529" cy="1297858"/>
      </dsp:txXfrm>
    </dsp:sp>
    <dsp:sp modelId="{676B065B-52F5-4142-AD91-1C77325095B5}">
      <dsp:nvSpPr>
        <dsp:cNvPr id="0" name=""/>
        <dsp:cNvSpPr/>
      </dsp:nvSpPr>
      <dsp:spPr>
        <a:xfrm>
          <a:off x="277715" y="3517738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277715" y="3517738"/>
        <a:ext cx="1314520" cy="657260"/>
      </dsp:txXfrm>
    </dsp:sp>
    <dsp:sp modelId="{86FF6485-1B43-4F90-940B-CDE077D8C889}">
      <dsp:nvSpPr>
        <dsp:cNvPr id="0" name=""/>
        <dsp:cNvSpPr/>
      </dsp:nvSpPr>
      <dsp:spPr>
        <a:xfrm>
          <a:off x="277380" y="4451048"/>
          <a:ext cx="131519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277380" y="4451048"/>
        <a:ext cx="1315190" cy="657260"/>
      </dsp:txXfrm>
    </dsp:sp>
    <dsp:sp modelId="{0E4A1FB2-B936-4A45-9B17-4DC72B6EC80F}">
      <dsp:nvSpPr>
        <dsp:cNvPr id="0" name=""/>
        <dsp:cNvSpPr/>
      </dsp:nvSpPr>
      <dsp:spPr>
        <a:xfrm>
          <a:off x="2311482" y="1010521"/>
          <a:ext cx="2033615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la Jefatura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2311482" y="1010521"/>
        <a:ext cx="2033615" cy="657260"/>
      </dsp:txXfrm>
    </dsp:sp>
    <dsp:sp modelId="{F347D248-52EB-4953-98DB-6F58FF9E8735}">
      <dsp:nvSpPr>
        <dsp:cNvPr id="0" name=""/>
        <dsp:cNvSpPr/>
      </dsp:nvSpPr>
      <dsp:spPr>
        <a:xfrm>
          <a:off x="2310949" y="1943830"/>
          <a:ext cx="2034680" cy="924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2310949" y="1943830"/>
        <a:ext cx="2034680" cy="924515"/>
      </dsp:txXfrm>
    </dsp:sp>
    <dsp:sp modelId="{D43A949E-161F-4CB6-8E08-C22964D4E9ED}">
      <dsp:nvSpPr>
        <dsp:cNvPr id="0" name=""/>
        <dsp:cNvSpPr/>
      </dsp:nvSpPr>
      <dsp:spPr>
        <a:xfrm>
          <a:off x="5735189" y="1010521"/>
          <a:ext cx="1787392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735189" y="1010521"/>
        <a:ext cx="1787392" cy="657260"/>
      </dsp:txXfrm>
    </dsp:sp>
    <dsp:sp modelId="{DD8A29F5-D042-4749-8AE9-1CA72A60AD2C}">
      <dsp:nvSpPr>
        <dsp:cNvPr id="0" name=""/>
        <dsp:cNvSpPr/>
      </dsp:nvSpPr>
      <dsp:spPr>
        <a:xfrm>
          <a:off x="4883235" y="3643886"/>
          <a:ext cx="1900730" cy="89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</dsp:txBody>
      <dsp:txXfrm>
        <a:off x="4883235" y="3643886"/>
        <a:ext cx="1900730" cy="899999"/>
      </dsp:txXfrm>
    </dsp:sp>
    <dsp:sp modelId="{77FFF755-0490-4820-A875-C725D434A9BE}">
      <dsp:nvSpPr>
        <dsp:cNvPr id="0" name=""/>
        <dsp:cNvSpPr/>
      </dsp:nvSpPr>
      <dsp:spPr>
        <a:xfrm>
          <a:off x="7060015" y="3643886"/>
          <a:ext cx="1314520" cy="89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</dsp:txBody>
      <dsp:txXfrm>
        <a:off x="7060015" y="3643886"/>
        <a:ext cx="1314520" cy="899999"/>
      </dsp:txXfrm>
    </dsp:sp>
    <dsp:sp modelId="{83056999-E25B-4749-B388-6700BE043AE2}">
      <dsp:nvSpPr>
        <dsp:cNvPr id="0" name=""/>
        <dsp:cNvSpPr/>
      </dsp:nvSpPr>
      <dsp:spPr>
        <a:xfrm>
          <a:off x="5096102" y="1943830"/>
          <a:ext cx="1394758" cy="14240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sp:txBody>
      <dsp:txXfrm>
        <a:off x="5096102" y="1943830"/>
        <a:ext cx="1394758" cy="1424006"/>
      </dsp:txXfrm>
    </dsp:sp>
    <dsp:sp modelId="{7BC7ED9A-9A2F-415A-A43C-C9EE7B088D3D}">
      <dsp:nvSpPr>
        <dsp:cNvPr id="0" name=""/>
        <dsp:cNvSpPr/>
      </dsp:nvSpPr>
      <dsp:spPr>
        <a:xfrm>
          <a:off x="6766910" y="1943830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766910" y="1943830"/>
        <a:ext cx="1314520" cy="65726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718149" y="1129790"/>
          <a:ext cx="177797" cy="778921"/>
        </a:xfrm>
        <a:custGeom>
          <a:avLst/>
          <a:gdLst/>
          <a:ahLst/>
          <a:cxnLst/>
          <a:rect l="0" t="0" r="0" b="0"/>
          <a:pathLst>
            <a:path>
              <a:moveTo>
                <a:pt x="177797" y="0"/>
              </a:moveTo>
              <a:lnTo>
                <a:pt x="177797" y="778921"/>
              </a:lnTo>
              <a:lnTo>
                <a:pt x="0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46"/>
              </a:lnTo>
              <a:lnTo>
                <a:pt x="2048903" y="1380046"/>
              </a:lnTo>
              <a:lnTo>
                <a:pt x="2048903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129790"/>
          <a:ext cx="91440" cy="15578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380046"/>
              </a:lnTo>
              <a:lnTo>
                <a:pt x="0" y="1380046"/>
              </a:lnTo>
              <a:lnTo>
                <a:pt x="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283136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283136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388" y="2687634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687634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687634"/>
        <a:ext cx="1693308" cy="846654"/>
      </dsp:txXfrm>
    </dsp:sp>
    <dsp:sp modelId="{D626C255-1536-4EB0-A4A3-D107C591C8D4}">
      <dsp:nvSpPr>
        <dsp:cNvPr id="0" name=""/>
        <dsp:cNvSpPr/>
      </dsp:nvSpPr>
      <dsp:spPr>
        <a:xfrm>
          <a:off x="1342217" y="1612667"/>
          <a:ext cx="1375931" cy="592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 Administrativo(a)</a:t>
          </a:r>
        </a:p>
      </dsp:txBody>
      <dsp:txXfrm>
        <a:off x="1342217" y="1612667"/>
        <a:ext cx="1375931" cy="59209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308493" y="819401"/>
          <a:ext cx="166567" cy="729725"/>
        </a:xfrm>
        <a:custGeom>
          <a:avLst/>
          <a:gdLst/>
          <a:ahLst/>
          <a:cxnLst/>
          <a:rect l="0" t="0" r="0" b="0"/>
          <a:pathLst>
            <a:path>
              <a:moveTo>
                <a:pt x="166567" y="0"/>
              </a:moveTo>
              <a:lnTo>
                <a:pt x="166567" y="729725"/>
              </a:lnTo>
              <a:lnTo>
                <a:pt x="0" y="7297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475061" y="819401"/>
          <a:ext cx="2427175" cy="1459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882"/>
              </a:lnTo>
              <a:lnTo>
                <a:pt x="2427175" y="1292882"/>
              </a:lnTo>
              <a:lnTo>
                <a:pt x="2427175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429341" y="819401"/>
          <a:ext cx="91440" cy="1459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01483" y="3147359"/>
          <a:ext cx="91440" cy="333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567"/>
              </a:lnTo>
              <a:lnTo>
                <a:pt x="46402" y="166567"/>
              </a:lnTo>
              <a:lnTo>
                <a:pt x="46402" y="3331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47203" y="819401"/>
          <a:ext cx="2427857" cy="1459450"/>
        </a:xfrm>
        <a:custGeom>
          <a:avLst/>
          <a:gdLst/>
          <a:ahLst/>
          <a:cxnLst/>
          <a:rect l="0" t="0" r="0" b="0"/>
          <a:pathLst>
            <a:path>
              <a:moveTo>
                <a:pt x="2427857" y="0"/>
              </a:moveTo>
              <a:lnTo>
                <a:pt x="2427857" y="1292882"/>
              </a:lnTo>
              <a:lnTo>
                <a:pt x="0" y="1292882"/>
              </a:lnTo>
              <a:lnTo>
                <a:pt x="0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74072" y="121126"/>
          <a:ext cx="2201977" cy="6982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374072" y="121126"/>
        <a:ext cx="2201977" cy="698275"/>
      </dsp:txXfrm>
    </dsp:sp>
    <dsp:sp modelId="{19FBE8A8-D4BA-45D1-97CD-FF1210CD856F}">
      <dsp:nvSpPr>
        <dsp:cNvPr id="0" name=""/>
        <dsp:cNvSpPr/>
      </dsp:nvSpPr>
      <dsp:spPr>
        <a:xfrm>
          <a:off x="0" y="2278852"/>
          <a:ext cx="2094406" cy="868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sp:txBody>
      <dsp:txXfrm>
        <a:off x="0" y="2278852"/>
        <a:ext cx="2094406" cy="868507"/>
      </dsp:txXfrm>
    </dsp:sp>
    <dsp:sp modelId="{9EF5B1E7-4642-446F-802A-010E77A6D315}">
      <dsp:nvSpPr>
        <dsp:cNvPr id="0" name=""/>
        <dsp:cNvSpPr/>
      </dsp:nvSpPr>
      <dsp:spPr>
        <a:xfrm>
          <a:off x="0" y="3480495"/>
          <a:ext cx="2095770" cy="8581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0" y="3480495"/>
        <a:ext cx="2095770" cy="858180"/>
      </dsp:txXfrm>
    </dsp:sp>
    <dsp:sp modelId="{7C576A7F-97E5-41B2-A453-F3F548F4D3EA}">
      <dsp:nvSpPr>
        <dsp:cNvPr id="0" name=""/>
        <dsp:cNvSpPr/>
      </dsp:nvSpPr>
      <dsp:spPr>
        <a:xfrm>
          <a:off x="2428302" y="2278852"/>
          <a:ext cx="2093517" cy="8685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28302" y="2278852"/>
        <a:ext cx="2093517" cy="868547"/>
      </dsp:txXfrm>
    </dsp:sp>
    <dsp:sp modelId="{5665A267-FAE5-4C14-87F5-A7C47436A339}">
      <dsp:nvSpPr>
        <dsp:cNvPr id="0" name=""/>
        <dsp:cNvSpPr/>
      </dsp:nvSpPr>
      <dsp:spPr>
        <a:xfrm>
          <a:off x="4855033" y="2278852"/>
          <a:ext cx="2094406" cy="868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855033" y="2278852"/>
        <a:ext cx="2094406" cy="868507"/>
      </dsp:txXfrm>
    </dsp:sp>
    <dsp:sp modelId="{D626C255-1536-4EB0-A4A3-D107C591C8D4}">
      <dsp:nvSpPr>
        <dsp:cNvPr id="0" name=""/>
        <dsp:cNvSpPr/>
      </dsp:nvSpPr>
      <dsp:spPr>
        <a:xfrm>
          <a:off x="1592703" y="1271779"/>
          <a:ext cx="1715790" cy="554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sp:txBody>
      <dsp:txXfrm>
        <a:off x="1592703" y="1271779"/>
        <a:ext cx="1715790" cy="55469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449534" y="1911020"/>
          <a:ext cx="91440" cy="414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449534" y="986548"/>
          <a:ext cx="91440" cy="414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14391" y="35"/>
          <a:ext cx="2161726" cy="9865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414391" y="35"/>
        <a:ext cx="2161726" cy="986513"/>
      </dsp:txXfrm>
    </dsp:sp>
    <dsp:sp modelId="{7C576A7F-97E5-41B2-A453-F3F548F4D3EA}">
      <dsp:nvSpPr>
        <dsp:cNvPr id="0" name=""/>
        <dsp:cNvSpPr/>
      </dsp:nvSpPr>
      <dsp:spPr>
        <a:xfrm>
          <a:off x="1508741" y="1400884"/>
          <a:ext cx="1973026" cy="510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508741" y="1400884"/>
        <a:ext cx="1973026" cy="510135"/>
      </dsp:txXfrm>
    </dsp:sp>
    <dsp:sp modelId="{73D9D861-615D-4493-BD65-E1AE29974772}">
      <dsp:nvSpPr>
        <dsp:cNvPr id="0" name=""/>
        <dsp:cNvSpPr/>
      </dsp:nvSpPr>
      <dsp:spPr>
        <a:xfrm>
          <a:off x="1508741" y="2325355"/>
          <a:ext cx="1973026" cy="1353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508741" y="2325355"/>
        <a:ext cx="1973026" cy="1353979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18377" y="1043756"/>
          <a:ext cx="197435" cy="864956"/>
        </a:xfrm>
        <a:custGeom>
          <a:avLst/>
          <a:gdLst/>
          <a:ahLst/>
          <a:cxnLst/>
          <a:rect l="0" t="0" r="0" b="0"/>
          <a:pathLst>
            <a:path>
              <a:moveTo>
                <a:pt x="197435" y="0"/>
              </a:moveTo>
              <a:lnTo>
                <a:pt x="197435" y="864956"/>
              </a:lnTo>
              <a:lnTo>
                <a:pt x="0" y="8649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15813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476"/>
              </a:lnTo>
              <a:lnTo>
                <a:pt x="2275211" y="1532476"/>
              </a:lnTo>
              <a:lnTo>
                <a:pt x="2275211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170093" y="1043756"/>
          <a:ext cx="91440" cy="1729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0601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2275211" y="0"/>
              </a:moveTo>
              <a:lnTo>
                <a:pt x="2275211" y="1532476"/>
              </a:lnTo>
              <a:lnTo>
                <a:pt x="0" y="1532476"/>
              </a:lnTo>
              <a:lnTo>
                <a:pt x="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10791" y="103586"/>
          <a:ext cx="2610043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910791" y="103586"/>
        <a:ext cx="2610043" cy="940169"/>
      </dsp:txXfrm>
    </dsp:sp>
    <dsp:sp modelId="{19FBE8A8-D4BA-45D1-97CD-FF1210CD856F}">
      <dsp:nvSpPr>
        <dsp:cNvPr id="0" name=""/>
        <dsp:cNvSpPr/>
      </dsp:nvSpPr>
      <dsp:spPr>
        <a:xfrm>
          <a:off x="431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431" y="2773668"/>
        <a:ext cx="1880339" cy="940169"/>
      </dsp:txXfrm>
    </dsp:sp>
    <dsp:sp modelId="{7C576A7F-97E5-41B2-A453-F3F548F4D3EA}">
      <dsp:nvSpPr>
        <dsp:cNvPr id="0" name=""/>
        <dsp:cNvSpPr/>
      </dsp:nvSpPr>
      <dsp:spPr>
        <a:xfrm>
          <a:off x="2275643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2275643" y="2773668"/>
        <a:ext cx="1880339" cy="940169"/>
      </dsp:txXfrm>
    </dsp:sp>
    <dsp:sp modelId="{8A083F5A-ED43-4CA3-85E0-E3A0CBD8C9BA}">
      <dsp:nvSpPr>
        <dsp:cNvPr id="0" name=""/>
        <dsp:cNvSpPr/>
      </dsp:nvSpPr>
      <dsp:spPr>
        <a:xfrm>
          <a:off x="4550854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Plataforma México</a:t>
          </a:r>
        </a:p>
      </dsp:txBody>
      <dsp:txXfrm>
        <a:off x="4550854" y="2773668"/>
        <a:ext cx="1880339" cy="940169"/>
      </dsp:txXfrm>
    </dsp:sp>
    <dsp:sp modelId="{689D2A6B-DC63-4240-8D00-9FB48D9ACD6F}">
      <dsp:nvSpPr>
        <dsp:cNvPr id="0" name=""/>
        <dsp:cNvSpPr/>
      </dsp:nvSpPr>
      <dsp:spPr>
        <a:xfrm>
          <a:off x="1696441" y="1582097"/>
          <a:ext cx="1321935" cy="653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696441" y="1582097"/>
        <a:ext cx="1321935" cy="65323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07176" y="2469165"/>
          <a:ext cx="91440" cy="3729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9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07176" y="1069401"/>
          <a:ext cx="91440" cy="353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9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872895" y="19273"/>
          <a:ext cx="2160002" cy="1050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872895" y="19273"/>
        <a:ext cx="2160002" cy="1050128"/>
      </dsp:txXfrm>
    </dsp:sp>
    <dsp:sp modelId="{9EF5B1E7-4642-446F-802A-010E77A6D315}">
      <dsp:nvSpPr>
        <dsp:cNvPr id="0" name=""/>
        <dsp:cNvSpPr/>
      </dsp:nvSpPr>
      <dsp:spPr>
        <a:xfrm>
          <a:off x="862150" y="1423352"/>
          <a:ext cx="2181492" cy="1045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62150" y="1423352"/>
        <a:ext cx="2181492" cy="1045812"/>
      </dsp:txXfrm>
    </dsp:sp>
    <dsp:sp modelId="{A72CDAEB-77F3-4602-8D7C-ED4C7274390F}">
      <dsp:nvSpPr>
        <dsp:cNvPr id="0" name=""/>
        <dsp:cNvSpPr/>
      </dsp:nvSpPr>
      <dsp:spPr>
        <a:xfrm>
          <a:off x="1064891" y="2842127"/>
          <a:ext cx="1776011" cy="8880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64891" y="2842127"/>
        <a:ext cx="1776011" cy="8880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E8BD7-57BA-48F5-9AFC-2AABDBB4F861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(a)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811609" y="2683502"/>
        <a:ext cx="1888527" cy="944263"/>
      </dsp:txXfrm>
    </dsp:sp>
    <dsp:sp modelId="{EC5FB3F3-3564-407F-9247-50D843D0F796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2AE18-1BB4-4DE3-8FDF-B9AA8724057C}">
      <dsp:nvSpPr>
        <dsp:cNvPr id="0" name=""/>
        <dsp:cNvSpPr/>
      </dsp:nvSpPr>
      <dsp:spPr>
        <a:xfrm>
          <a:off x="3551098" y="1320930"/>
          <a:ext cx="326109" cy="2370961"/>
        </a:xfrm>
        <a:custGeom>
          <a:avLst/>
          <a:gdLst/>
          <a:ahLst/>
          <a:cxnLst/>
          <a:rect l="0" t="0" r="0" b="0"/>
          <a:pathLst>
            <a:path>
              <a:moveTo>
                <a:pt x="326109" y="0"/>
              </a:moveTo>
              <a:lnTo>
                <a:pt x="326109" y="2370961"/>
              </a:lnTo>
              <a:lnTo>
                <a:pt x="0" y="23709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6EC13-D729-4530-8322-07CAE1A2B8DA}">
      <dsp:nvSpPr>
        <dsp:cNvPr id="0" name=""/>
        <dsp:cNvSpPr/>
      </dsp:nvSpPr>
      <dsp:spPr>
        <a:xfrm>
          <a:off x="5053840" y="3058416"/>
          <a:ext cx="91440" cy="273270"/>
        </a:xfrm>
        <a:custGeom>
          <a:avLst/>
          <a:gdLst/>
          <a:ahLst/>
          <a:cxnLst/>
          <a:rect l="0" t="0" r="0" b="0"/>
          <a:pathLst>
            <a:path>
              <a:moveTo>
                <a:pt x="47143" y="0"/>
              </a:moveTo>
              <a:lnTo>
                <a:pt x="47143" y="139837"/>
              </a:lnTo>
              <a:lnTo>
                <a:pt x="45720" y="139837"/>
              </a:lnTo>
              <a:lnTo>
                <a:pt x="45720" y="2732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648EB-019B-42D3-80AD-349AC74868EA}">
      <dsp:nvSpPr>
        <dsp:cNvPr id="0" name=""/>
        <dsp:cNvSpPr/>
      </dsp:nvSpPr>
      <dsp:spPr>
        <a:xfrm>
          <a:off x="3877208" y="1320930"/>
          <a:ext cx="339872" cy="1419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9789"/>
              </a:lnTo>
              <a:lnTo>
                <a:pt x="339872" y="14197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47184" y="1320930"/>
          <a:ext cx="330023" cy="1419789"/>
        </a:xfrm>
        <a:custGeom>
          <a:avLst/>
          <a:gdLst/>
          <a:ahLst/>
          <a:cxnLst/>
          <a:rect l="0" t="0" r="0" b="0"/>
          <a:pathLst>
            <a:path>
              <a:moveTo>
                <a:pt x="330023" y="0"/>
              </a:moveTo>
              <a:lnTo>
                <a:pt x="330023" y="1419789"/>
              </a:lnTo>
              <a:lnTo>
                <a:pt x="0" y="14197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8C6D0-F95C-4A9C-B58F-6C634B6B5663}">
      <dsp:nvSpPr>
        <dsp:cNvPr id="0" name=""/>
        <dsp:cNvSpPr/>
      </dsp:nvSpPr>
      <dsp:spPr>
        <a:xfrm>
          <a:off x="3877208" y="1320930"/>
          <a:ext cx="349759" cy="584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562"/>
              </a:lnTo>
              <a:lnTo>
                <a:pt x="349759" y="584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FDE6A-24AE-46C8-9B59-86BB8453386B}">
      <dsp:nvSpPr>
        <dsp:cNvPr id="0" name=""/>
        <dsp:cNvSpPr/>
      </dsp:nvSpPr>
      <dsp:spPr>
        <a:xfrm>
          <a:off x="3573997" y="1320930"/>
          <a:ext cx="303210" cy="584562"/>
        </a:xfrm>
        <a:custGeom>
          <a:avLst/>
          <a:gdLst/>
          <a:ahLst/>
          <a:cxnLst/>
          <a:rect l="0" t="0" r="0" b="0"/>
          <a:pathLst>
            <a:path>
              <a:moveTo>
                <a:pt x="303210" y="0"/>
              </a:moveTo>
              <a:lnTo>
                <a:pt x="303210" y="584562"/>
              </a:lnTo>
              <a:lnTo>
                <a:pt x="0" y="584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3877208" y="1320930"/>
          <a:ext cx="2708286" cy="3301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7822"/>
              </a:lnTo>
              <a:lnTo>
                <a:pt x="2708286" y="3167822"/>
              </a:lnTo>
              <a:lnTo>
                <a:pt x="2708286" y="33012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3877208" y="1320930"/>
          <a:ext cx="902762" cy="3301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7822"/>
              </a:lnTo>
              <a:lnTo>
                <a:pt x="902762" y="3167822"/>
              </a:lnTo>
              <a:lnTo>
                <a:pt x="902762" y="33012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974445" y="1320930"/>
          <a:ext cx="902762" cy="3301255"/>
        </a:xfrm>
        <a:custGeom>
          <a:avLst/>
          <a:gdLst/>
          <a:ahLst/>
          <a:cxnLst/>
          <a:rect l="0" t="0" r="0" b="0"/>
          <a:pathLst>
            <a:path>
              <a:moveTo>
                <a:pt x="902762" y="0"/>
              </a:moveTo>
              <a:lnTo>
                <a:pt x="902762" y="3167822"/>
              </a:lnTo>
              <a:lnTo>
                <a:pt x="0" y="3167822"/>
              </a:lnTo>
              <a:lnTo>
                <a:pt x="0" y="33012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1168921" y="1320930"/>
          <a:ext cx="2708286" cy="3301255"/>
        </a:xfrm>
        <a:custGeom>
          <a:avLst/>
          <a:gdLst/>
          <a:ahLst/>
          <a:cxnLst/>
          <a:rect l="0" t="0" r="0" b="0"/>
          <a:pathLst>
            <a:path>
              <a:moveTo>
                <a:pt x="2708286" y="0"/>
              </a:moveTo>
              <a:lnTo>
                <a:pt x="2708286" y="3167822"/>
              </a:lnTo>
              <a:lnTo>
                <a:pt x="0" y="3167822"/>
              </a:lnTo>
              <a:lnTo>
                <a:pt x="0" y="33012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712313" y="399163"/>
          <a:ext cx="2329788" cy="9217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panose="020B0604020202020204" pitchFamily="34" charset="0"/>
            </a:rPr>
            <a:t>Administrativo(a)</a:t>
          </a:r>
        </a:p>
      </dsp:txBody>
      <dsp:txXfrm>
        <a:off x="2712313" y="399163"/>
        <a:ext cx="2329788" cy="921766"/>
      </dsp:txXfrm>
    </dsp:sp>
    <dsp:sp modelId="{5F960542-94A4-4F9E-B75D-DBD5FCFB6474}">
      <dsp:nvSpPr>
        <dsp:cNvPr id="0" name=""/>
        <dsp:cNvSpPr/>
      </dsp:nvSpPr>
      <dsp:spPr>
        <a:xfrm>
          <a:off x="399592" y="4622185"/>
          <a:ext cx="1538658" cy="732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Administrativa</a:t>
          </a:r>
          <a:endParaRPr lang="es-ES" sz="1200" kern="1200" dirty="0"/>
        </a:p>
      </dsp:txBody>
      <dsp:txXfrm>
        <a:off x="399592" y="4622185"/>
        <a:ext cx="1538658" cy="732698"/>
      </dsp:txXfrm>
    </dsp:sp>
    <dsp:sp modelId="{BE393EA6-436B-4E8E-98D3-7FC4A3B6FD72}">
      <dsp:nvSpPr>
        <dsp:cNvPr id="0" name=""/>
        <dsp:cNvSpPr/>
      </dsp:nvSpPr>
      <dsp:spPr>
        <a:xfrm>
          <a:off x="2205116" y="4622185"/>
          <a:ext cx="1538658" cy="732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FORTASEG</a:t>
          </a:r>
        </a:p>
      </dsp:txBody>
      <dsp:txXfrm>
        <a:off x="2205116" y="4622185"/>
        <a:ext cx="1538658" cy="732698"/>
      </dsp:txXfrm>
    </dsp:sp>
    <dsp:sp modelId="{ACF15B23-6C27-4EE0-887C-952A3E569CD0}">
      <dsp:nvSpPr>
        <dsp:cNvPr id="0" name=""/>
        <dsp:cNvSpPr/>
      </dsp:nvSpPr>
      <dsp:spPr>
        <a:xfrm>
          <a:off x="4010640" y="4622185"/>
          <a:ext cx="1538658" cy="732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Recursos Materiales</a:t>
          </a:r>
        </a:p>
      </dsp:txBody>
      <dsp:txXfrm>
        <a:off x="4010640" y="4622185"/>
        <a:ext cx="1538658" cy="732698"/>
      </dsp:txXfrm>
    </dsp:sp>
    <dsp:sp modelId="{BABEB0FF-8874-424F-91E2-2AD3F35E73FA}">
      <dsp:nvSpPr>
        <dsp:cNvPr id="0" name=""/>
        <dsp:cNvSpPr/>
      </dsp:nvSpPr>
      <dsp:spPr>
        <a:xfrm>
          <a:off x="5816165" y="4622185"/>
          <a:ext cx="1538658" cy="732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Recursos Financieros</a:t>
          </a:r>
          <a:endParaRPr lang="es-ES" sz="1200" kern="1200" dirty="0"/>
        </a:p>
      </dsp:txBody>
      <dsp:txXfrm>
        <a:off x="5816165" y="4622185"/>
        <a:ext cx="1538658" cy="732698"/>
      </dsp:txXfrm>
    </dsp:sp>
    <dsp:sp modelId="{52450020-67F5-4A99-BA89-EA75BFED1382}">
      <dsp:nvSpPr>
        <dsp:cNvPr id="0" name=""/>
        <dsp:cNvSpPr/>
      </dsp:nvSpPr>
      <dsp:spPr>
        <a:xfrm>
          <a:off x="1806190" y="1587795"/>
          <a:ext cx="1767807" cy="6353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806190" y="1587795"/>
        <a:ext cx="1767807" cy="635394"/>
      </dsp:txXfrm>
    </dsp:sp>
    <dsp:sp modelId="{2A778551-CB21-4605-A353-0BC75435A09C}">
      <dsp:nvSpPr>
        <dsp:cNvPr id="0" name=""/>
        <dsp:cNvSpPr/>
      </dsp:nvSpPr>
      <dsp:spPr>
        <a:xfrm>
          <a:off x="4226967" y="1587795"/>
          <a:ext cx="1767807" cy="6353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</dsp:txBody>
      <dsp:txXfrm>
        <a:off x="4226967" y="1587795"/>
        <a:ext cx="1767807" cy="635394"/>
      </dsp:txXfrm>
    </dsp:sp>
    <dsp:sp modelId="{85053FE5-882A-4DF2-B8F8-23CCB0442804}">
      <dsp:nvSpPr>
        <dsp:cNvPr id="0" name=""/>
        <dsp:cNvSpPr/>
      </dsp:nvSpPr>
      <dsp:spPr>
        <a:xfrm>
          <a:off x="1779376" y="2423021"/>
          <a:ext cx="1767807" cy="6353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</a:p>
      </dsp:txBody>
      <dsp:txXfrm>
        <a:off x="1779376" y="2423021"/>
        <a:ext cx="1767807" cy="635394"/>
      </dsp:txXfrm>
    </dsp:sp>
    <dsp:sp modelId="{6EBCB444-F556-4DA1-A27D-DEC2FEFBCDBE}">
      <dsp:nvSpPr>
        <dsp:cNvPr id="0" name=""/>
        <dsp:cNvSpPr/>
      </dsp:nvSpPr>
      <dsp:spPr>
        <a:xfrm>
          <a:off x="4217080" y="2423021"/>
          <a:ext cx="1767807" cy="6353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Encargado(a) de Cocineros(as)</a:t>
          </a:r>
        </a:p>
      </dsp:txBody>
      <dsp:txXfrm>
        <a:off x="4217080" y="2423021"/>
        <a:ext cx="1767807" cy="635394"/>
      </dsp:txXfrm>
    </dsp:sp>
    <dsp:sp modelId="{D816A192-43B9-4533-BB24-B9C4980FC82B}">
      <dsp:nvSpPr>
        <dsp:cNvPr id="0" name=""/>
        <dsp:cNvSpPr/>
      </dsp:nvSpPr>
      <dsp:spPr>
        <a:xfrm>
          <a:off x="4038877" y="3331686"/>
          <a:ext cx="2121366" cy="7799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Cocineros(as)</a:t>
          </a:r>
        </a:p>
      </dsp:txBody>
      <dsp:txXfrm>
        <a:off x="4038877" y="3331686"/>
        <a:ext cx="2121366" cy="779946"/>
      </dsp:txXfrm>
    </dsp:sp>
    <dsp:sp modelId="{471576BD-64AB-48AB-BB44-67C45E58A449}">
      <dsp:nvSpPr>
        <dsp:cNvPr id="0" name=""/>
        <dsp:cNvSpPr/>
      </dsp:nvSpPr>
      <dsp:spPr>
        <a:xfrm>
          <a:off x="1429731" y="3302420"/>
          <a:ext cx="2121366" cy="77894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 Operador(a) Conmutador</a:t>
          </a:r>
          <a:endParaRPr lang="es-ES" sz="1200" kern="1200" dirty="0"/>
        </a:p>
      </dsp:txBody>
      <dsp:txXfrm>
        <a:off x="1429731" y="3302420"/>
        <a:ext cx="2121366" cy="7789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 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2066209" y="2901937"/>
        <a:ext cx="1706858" cy="10367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 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</a:p>
      </dsp:txBody>
      <dsp:txXfrm>
        <a:off x="3785236" y="2082847"/>
        <a:ext cx="1631522" cy="5639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893901" y="589511"/>
          <a:ext cx="121010" cy="352644"/>
        </a:xfrm>
        <a:custGeom>
          <a:avLst/>
          <a:gdLst/>
          <a:ahLst/>
          <a:cxnLst/>
          <a:rect l="0" t="0" r="0" b="0"/>
          <a:pathLst>
            <a:path>
              <a:moveTo>
                <a:pt x="121010" y="0"/>
              </a:moveTo>
              <a:lnTo>
                <a:pt x="121010" y="352644"/>
              </a:lnTo>
              <a:lnTo>
                <a:pt x="0" y="3526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347587" y="1879018"/>
          <a:ext cx="267342" cy="1515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5862"/>
              </a:lnTo>
              <a:lnTo>
                <a:pt x="267342" y="15158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347587" y="1879018"/>
          <a:ext cx="267342" cy="934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253"/>
              </a:lnTo>
              <a:lnTo>
                <a:pt x="267342" y="9342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347587" y="1879018"/>
          <a:ext cx="267342" cy="352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644"/>
              </a:lnTo>
              <a:lnTo>
                <a:pt x="267342" y="3526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4912" y="589511"/>
          <a:ext cx="3045587" cy="705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94"/>
              </a:lnTo>
              <a:lnTo>
                <a:pt x="3045587" y="624794"/>
              </a:lnTo>
              <a:lnTo>
                <a:pt x="3045587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71508" y="1879018"/>
          <a:ext cx="91440" cy="1609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4912" y="589511"/>
          <a:ext cx="1102315" cy="705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94"/>
              </a:lnTo>
              <a:lnTo>
                <a:pt x="1102315" y="624794"/>
              </a:lnTo>
              <a:lnTo>
                <a:pt x="1102315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199684" y="1879018"/>
          <a:ext cx="262880" cy="3227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157"/>
              </a:lnTo>
              <a:lnTo>
                <a:pt x="262880" y="322715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199684" y="1879018"/>
          <a:ext cx="267342" cy="232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8425"/>
              </a:lnTo>
              <a:lnTo>
                <a:pt x="267342" y="23284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199684" y="1879018"/>
          <a:ext cx="267342" cy="1746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488"/>
              </a:lnTo>
              <a:lnTo>
                <a:pt x="267342" y="17464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199684" y="1879018"/>
          <a:ext cx="267342" cy="1125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877"/>
              </a:lnTo>
              <a:lnTo>
                <a:pt x="267342" y="11258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199684" y="1879018"/>
          <a:ext cx="267342" cy="428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955"/>
              </a:lnTo>
              <a:lnTo>
                <a:pt x="267342" y="42895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2596" y="589511"/>
          <a:ext cx="1102315" cy="705289"/>
        </a:xfrm>
        <a:custGeom>
          <a:avLst/>
          <a:gdLst/>
          <a:ahLst/>
          <a:cxnLst/>
          <a:rect l="0" t="0" r="0" b="0"/>
          <a:pathLst>
            <a:path>
              <a:moveTo>
                <a:pt x="1102315" y="0"/>
              </a:moveTo>
              <a:lnTo>
                <a:pt x="1102315" y="624794"/>
              </a:lnTo>
              <a:lnTo>
                <a:pt x="0" y="624794"/>
              </a:lnTo>
              <a:lnTo>
                <a:pt x="0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178228" y="1879018"/>
          <a:ext cx="115969" cy="2270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240"/>
              </a:lnTo>
              <a:lnTo>
                <a:pt x="115969" y="22702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178228" y="1879018"/>
          <a:ext cx="129033" cy="1247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486"/>
              </a:lnTo>
              <a:lnTo>
                <a:pt x="129033" y="12474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178228" y="1879018"/>
          <a:ext cx="142096" cy="474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297"/>
              </a:lnTo>
              <a:lnTo>
                <a:pt x="142096" y="4742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91140" y="589511"/>
          <a:ext cx="3123771" cy="705289"/>
        </a:xfrm>
        <a:custGeom>
          <a:avLst/>
          <a:gdLst/>
          <a:ahLst/>
          <a:cxnLst/>
          <a:rect l="0" t="0" r="0" b="0"/>
          <a:pathLst>
            <a:path>
              <a:moveTo>
                <a:pt x="3123771" y="0"/>
              </a:moveTo>
              <a:lnTo>
                <a:pt x="3123771" y="624794"/>
              </a:lnTo>
              <a:lnTo>
                <a:pt x="0" y="624794"/>
              </a:lnTo>
              <a:lnTo>
                <a:pt x="0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04679" y="3960"/>
          <a:ext cx="2220465" cy="5855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04679" y="3960"/>
        <a:ext cx="2220465" cy="585551"/>
      </dsp:txXfrm>
    </dsp:sp>
    <dsp:sp modelId="{19FBE8A8-D4BA-45D1-97CD-FF1210CD856F}">
      <dsp:nvSpPr>
        <dsp:cNvPr id="0" name=""/>
        <dsp:cNvSpPr/>
      </dsp:nvSpPr>
      <dsp:spPr>
        <a:xfrm>
          <a:off x="0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0" y="1294800"/>
        <a:ext cx="1782281" cy="584217"/>
      </dsp:txXfrm>
    </dsp:sp>
    <dsp:sp modelId="{20209728-DAC1-434F-A34D-4E2CFBD35B6A}">
      <dsp:nvSpPr>
        <dsp:cNvPr id="0" name=""/>
        <dsp:cNvSpPr/>
      </dsp:nvSpPr>
      <dsp:spPr>
        <a:xfrm>
          <a:off x="320324" y="2040008"/>
          <a:ext cx="1575892" cy="626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320324" y="2040008"/>
        <a:ext cx="1575892" cy="626615"/>
      </dsp:txXfrm>
    </dsp:sp>
    <dsp:sp modelId="{A4D4C94C-ABED-4C78-BB8A-71B08ACEA027}">
      <dsp:nvSpPr>
        <dsp:cNvPr id="0" name=""/>
        <dsp:cNvSpPr/>
      </dsp:nvSpPr>
      <dsp:spPr>
        <a:xfrm>
          <a:off x="307261" y="2827613"/>
          <a:ext cx="1499054" cy="5977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307261" y="2827613"/>
        <a:ext cx="1499054" cy="597782"/>
      </dsp:txXfrm>
    </dsp:sp>
    <dsp:sp modelId="{0064E887-F5DA-4F11-99BF-0DCD1DFC9402}">
      <dsp:nvSpPr>
        <dsp:cNvPr id="0" name=""/>
        <dsp:cNvSpPr/>
      </dsp:nvSpPr>
      <dsp:spPr>
        <a:xfrm>
          <a:off x="294198" y="3586385"/>
          <a:ext cx="1745967" cy="11257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Mecánico(a)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294198" y="3586385"/>
        <a:ext cx="1745967" cy="1125745"/>
      </dsp:txXfrm>
    </dsp:sp>
    <dsp:sp modelId="{0E4A1FB2-B936-4A45-9B17-4DC72B6EC80F}">
      <dsp:nvSpPr>
        <dsp:cNvPr id="0" name=""/>
        <dsp:cNvSpPr/>
      </dsp:nvSpPr>
      <dsp:spPr>
        <a:xfrm>
          <a:off x="2021455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021455" y="1294800"/>
        <a:ext cx="1782281" cy="584217"/>
      </dsp:txXfrm>
    </dsp:sp>
    <dsp:sp modelId="{CA22AC9C-FB9D-4189-A739-12E3BC5D1215}">
      <dsp:nvSpPr>
        <dsp:cNvPr id="0" name=""/>
        <dsp:cNvSpPr/>
      </dsp:nvSpPr>
      <dsp:spPr>
        <a:xfrm>
          <a:off x="2467026" y="2040008"/>
          <a:ext cx="1772392" cy="535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Técnico (a)</a:t>
          </a:r>
          <a:endParaRPr lang="es-ES" sz="1200" kern="1200" dirty="0"/>
        </a:p>
      </dsp:txBody>
      <dsp:txXfrm>
        <a:off x="2467026" y="2040008"/>
        <a:ext cx="1772392" cy="535931"/>
      </dsp:txXfrm>
    </dsp:sp>
    <dsp:sp modelId="{3E6DBC6E-09F9-4CFB-86BE-503A1E973AF4}">
      <dsp:nvSpPr>
        <dsp:cNvPr id="0" name=""/>
        <dsp:cNvSpPr/>
      </dsp:nvSpPr>
      <dsp:spPr>
        <a:xfrm>
          <a:off x="2467026" y="2736929"/>
          <a:ext cx="1748941" cy="535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467026" y="2736929"/>
        <a:ext cx="1748941" cy="535931"/>
      </dsp:txXfrm>
    </dsp:sp>
    <dsp:sp modelId="{CDD94E9D-041E-415C-A663-EE63F464AC03}">
      <dsp:nvSpPr>
        <dsp:cNvPr id="0" name=""/>
        <dsp:cNvSpPr/>
      </dsp:nvSpPr>
      <dsp:spPr>
        <a:xfrm>
          <a:off x="2467026" y="3433851"/>
          <a:ext cx="1766389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467026" y="3433851"/>
        <a:ext cx="1766389" cy="383309"/>
      </dsp:txXfrm>
    </dsp:sp>
    <dsp:sp modelId="{0EE3BB96-C234-424F-8EB5-06B4FD1535AF}">
      <dsp:nvSpPr>
        <dsp:cNvPr id="0" name=""/>
        <dsp:cNvSpPr/>
      </dsp:nvSpPr>
      <dsp:spPr>
        <a:xfrm>
          <a:off x="2467026" y="3978151"/>
          <a:ext cx="2277349" cy="4585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467026" y="3978151"/>
        <a:ext cx="2277349" cy="458583"/>
      </dsp:txXfrm>
    </dsp:sp>
    <dsp:sp modelId="{A3D54F7D-A2C0-4FDB-AB4C-71F01654996D}">
      <dsp:nvSpPr>
        <dsp:cNvPr id="0" name=""/>
        <dsp:cNvSpPr/>
      </dsp:nvSpPr>
      <dsp:spPr>
        <a:xfrm>
          <a:off x="2462564" y="4597759"/>
          <a:ext cx="2372678" cy="1016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462564" y="4597759"/>
        <a:ext cx="2372678" cy="1016831"/>
      </dsp:txXfrm>
    </dsp:sp>
    <dsp:sp modelId="{029BCE83-90EC-4C40-88D3-91A90C7AECDE}">
      <dsp:nvSpPr>
        <dsp:cNvPr id="0" name=""/>
        <dsp:cNvSpPr/>
      </dsp:nvSpPr>
      <dsp:spPr>
        <a:xfrm>
          <a:off x="4226087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26087" y="1294800"/>
        <a:ext cx="1782281" cy="584217"/>
      </dsp:txXfrm>
    </dsp:sp>
    <dsp:sp modelId="{F005C048-10EF-4E23-96B0-22AED128F4D5}">
      <dsp:nvSpPr>
        <dsp:cNvPr id="0" name=""/>
        <dsp:cNvSpPr/>
      </dsp:nvSpPr>
      <dsp:spPr>
        <a:xfrm>
          <a:off x="4400408" y="2040008"/>
          <a:ext cx="1433638" cy="1122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4400408" y="2040008"/>
        <a:ext cx="1433638" cy="1122717"/>
      </dsp:txXfrm>
    </dsp:sp>
    <dsp:sp modelId="{23A3990A-979C-4CD9-8392-69E509E74575}">
      <dsp:nvSpPr>
        <dsp:cNvPr id="0" name=""/>
        <dsp:cNvSpPr/>
      </dsp:nvSpPr>
      <dsp:spPr>
        <a:xfrm>
          <a:off x="6169359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169359" y="1294800"/>
        <a:ext cx="1782281" cy="584217"/>
      </dsp:txXfrm>
    </dsp:sp>
    <dsp:sp modelId="{881ECE80-FA3C-47E4-BCF1-14B7B0276459}">
      <dsp:nvSpPr>
        <dsp:cNvPr id="0" name=""/>
        <dsp:cNvSpPr/>
      </dsp:nvSpPr>
      <dsp:spPr>
        <a:xfrm>
          <a:off x="6614929" y="2040008"/>
          <a:ext cx="1397247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614929" y="2040008"/>
        <a:ext cx="1397247" cy="383309"/>
      </dsp:txXfrm>
    </dsp:sp>
    <dsp:sp modelId="{5D8BF86B-E892-4974-9BB0-3B5536A8141D}">
      <dsp:nvSpPr>
        <dsp:cNvPr id="0" name=""/>
        <dsp:cNvSpPr/>
      </dsp:nvSpPr>
      <dsp:spPr>
        <a:xfrm>
          <a:off x="6614929" y="2584307"/>
          <a:ext cx="1380749" cy="4579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</dsp:txBody>
      <dsp:txXfrm>
        <a:off x="6614929" y="2584307"/>
        <a:ext cx="1380749" cy="457928"/>
      </dsp:txXfrm>
    </dsp:sp>
    <dsp:sp modelId="{E4E71A27-7040-4C46-98E2-A4BE99A8E6A3}">
      <dsp:nvSpPr>
        <dsp:cNvPr id="0" name=""/>
        <dsp:cNvSpPr/>
      </dsp:nvSpPr>
      <dsp:spPr>
        <a:xfrm>
          <a:off x="6614929" y="3203225"/>
          <a:ext cx="1376847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614929" y="3203225"/>
        <a:ext cx="1376847" cy="383309"/>
      </dsp:txXfrm>
    </dsp:sp>
    <dsp:sp modelId="{1FFC3CBF-3B61-43C0-A707-A19C7156A28E}">
      <dsp:nvSpPr>
        <dsp:cNvPr id="0" name=""/>
        <dsp:cNvSpPr/>
      </dsp:nvSpPr>
      <dsp:spPr>
        <a:xfrm>
          <a:off x="2712741" y="750501"/>
          <a:ext cx="1181160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Recepcionista</a:t>
          </a:r>
        </a:p>
      </dsp:txBody>
      <dsp:txXfrm>
        <a:off x="2712741" y="750501"/>
        <a:ext cx="1181160" cy="3833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</dsp:txBody>
      <dsp:txXfrm>
        <a:off x="3898409" y="1777182"/>
        <a:ext cx="1735198" cy="74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01289240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31100342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0112032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50640783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32324003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91300560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9994474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0267113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280796512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96536922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16715924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4568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10638583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93458156"/>
              </p:ext>
            </p:extLst>
          </p:nvPr>
        </p:nvGraphicFramePr>
        <p:xfrm>
          <a:off x="1723902" y="1465810"/>
          <a:ext cx="5674426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539551" y="6488434"/>
            <a:ext cx="2503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** Personal con Licencia Laboral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96165789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88166472"/>
              </p:ext>
            </p:extLst>
          </p:nvPr>
        </p:nvGraphicFramePr>
        <p:xfrm>
          <a:off x="827314" y="1007753"/>
          <a:ext cx="7650479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80607221"/>
              </p:ext>
            </p:extLst>
          </p:nvPr>
        </p:nvGraphicFramePr>
        <p:xfrm>
          <a:off x="677190" y="1201783"/>
          <a:ext cx="7789621" cy="4709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1595859"/>
              </p:ext>
            </p:extLst>
          </p:nvPr>
        </p:nvGraphicFramePr>
        <p:xfrm>
          <a:off x="66500" y="1113907"/>
          <a:ext cx="9000000" cy="4771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09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44686239"/>
              </p:ext>
            </p:extLst>
          </p:nvPr>
        </p:nvGraphicFramePr>
        <p:xfrm>
          <a:off x="463056" y="1398607"/>
          <a:ext cx="8412930" cy="5112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08796575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1990410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11686635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64730336"/>
              </p:ext>
            </p:extLst>
          </p:nvPr>
        </p:nvGraphicFramePr>
        <p:xfrm>
          <a:off x="2092061" y="2220685"/>
          <a:ext cx="5573459" cy="367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769740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17061924"/>
              </p:ext>
            </p:extLst>
          </p:nvPr>
        </p:nvGraphicFramePr>
        <p:xfrm>
          <a:off x="2625634" y="2246812"/>
          <a:ext cx="3905794" cy="3730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64579446"/>
              </p:ext>
            </p:extLst>
          </p:nvPr>
        </p:nvGraphicFramePr>
        <p:xfrm>
          <a:off x="655146" y="1489661"/>
          <a:ext cx="7665894" cy="5255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2545950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7157956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44276520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641827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41303447"/>
              </p:ext>
            </p:extLst>
          </p:nvPr>
        </p:nvGraphicFramePr>
        <p:xfrm>
          <a:off x="1037231" y="1379188"/>
          <a:ext cx="709777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7507107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994891202"/>
              </p:ext>
            </p:extLst>
          </p:nvPr>
        </p:nvGraphicFramePr>
        <p:xfrm>
          <a:off x="694792" y="1033258"/>
          <a:ext cx="7754416" cy="5824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1170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10930568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89852745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8661</TotalTime>
  <Words>1517</Words>
  <Application>Microsoft Office PowerPoint</Application>
  <PresentationFormat>Presentación en pantalla (4:3)</PresentationFormat>
  <Paragraphs>520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Amanda Nohemi Lopez Ortiz</cp:lastModifiedBy>
  <cp:revision>458</cp:revision>
  <cp:lastPrinted>2020-02-04T21:37:12Z</cp:lastPrinted>
  <dcterms:created xsi:type="dcterms:W3CDTF">2015-12-30T00:24:58Z</dcterms:created>
  <dcterms:modified xsi:type="dcterms:W3CDTF">2020-03-12T16:36:59Z</dcterms:modified>
</cp:coreProperties>
</file>