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60" r:id="rId29"/>
    <p:sldId id="361" r:id="rId30"/>
    <p:sldId id="362" r:id="rId31"/>
    <p:sldId id="363" r:id="rId32"/>
    <p:sldId id="36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5" autoAdjust="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386" y="-834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9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4987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86813C-1EB8-4B20-A41D-BB7440C049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</a:t>
          </a:r>
        </a:p>
      </dgm:t>
    </dgm:pt>
    <dgm:pt modelId="{5FC19477-0477-4F2F-880F-19C89A7C28B7}" type="sib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344CBE-0525-4F38-BE1A-8E4F89C997B6}" type="par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CD5104-B028-40F2-90DE-92CF28FCBF6B}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6D801AF5-8FCA-4B17-8BEB-EB73321D3E4A}" type="parTrans" cxnId="{26CC9C23-4963-4E9F-AF23-1A71ED9ACBB9}">
      <dgm:prSet/>
      <dgm:spPr/>
      <dgm:t>
        <a:bodyPr/>
        <a:lstStyle/>
        <a:p>
          <a:endParaRPr lang="es-ES" sz="1200"/>
        </a:p>
      </dgm:t>
    </dgm:pt>
    <dgm:pt modelId="{FFD13779-958E-4AB8-B918-48C96DEF56F7}" type="sibTrans" cxnId="{26CC9C23-4963-4E9F-AF23-1A71ED9ACBB9}">
      <dgm:prSet/>
      <dgm:spPr/>
      <dgm:t>
        <a:bodyPr/>
        <a:lstStyle/>
        <a:p>
          <a:endParaRPr lang="es-ES" sz="1200"/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33EB4E7C-4C53-4A43-AAF8-38D01F946FE5}" type="asst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7A11BA7B-7ADA-4546-B64A-32BCCAB5CDCE}" type="parTrans" cxnId="{E2B9472C-7C50-4D24-9544-B3137CD59F28}">
      <dgm:prSet/>
      <dgm:spPr/>
      <dgm:t>
        <a:bodyPr/>
        <a:lstStyle/>
        <a:p>
          <a:endParaRPr lang="es-ES"/>
        </a:p>
      </dgm:t>
    </dgm:pt>
    <dgm:pt modelId="{F0032425-AAFA-4074-A088-6BD6CA0B7420}" type="sibTrans" cxnId="{E2B9472C-7C50-4D24-9544-B3137CD59F2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7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36014" custScaleY="72668" custLinFactNeighborX="-37270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1D6D445A-DE14-4864-BBEE-965EB95487D8}" type="pres">
      <dgm:prSet presAssocID="{08344CBE-0525-4F38-BE1A-8E4F89C997B6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36292F4-A932-4E21-8050-CC5F56DE3C62}" type="pres">
      <dgm:prSet presAssocID="{FF86813C-1EB8-4B20-A41D-BB7440C04951}" presName="hierRoot2" presStyleCnt="0">
        <dgm:presLayoutVars>
          <dgm:hierBranch val="init"/>
        </dgm:presLayoutVars>
      </dgm:prSet>
      <dgm:spPr/>
    </dgm:pt>
    <dgm:pt modelId="{012A8570-544E-411A-8911-C3D968DEEF24}" type="pres">
      <dgm:prSet presAssocID="{FF86813C-1EB8-4B20-A41D-BB7440C04951}" presName="rootComposite" presStyleCnt="0"/>
      <dgm:spPr/>
    </dgm:pt>
    <dgm:pt modelId="{DA900A41-81C6-4A27-92E0-49BFF188CC76}" type="pres">
      <dgm:prSet presAssocID="{FF86813C-1EB8-4B20-A41D-BB7440C04951}" presName="rootText" presStyleLbl="node3" presStyleIdx="0" presStyleCnt="3" custScaleX="91373" custScaleY="91373" custLinFactNeighborX="9054" custLinFactNeighborY="278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0B945-F7B3-43B4-9CBF-2570D8FF58B8}" type="pres">
      <dgm:prSet presAssocID="{FF86813C-1EB8-4B20-A41D-BB7440C04951}" presName="rootConnector" presStyleLbl="node3" presStyleIdx="0" presStyleCnt="3"/>
      <dgm:spPr/>
      <dgm:t>
        <a:bodyPr/>
        <a:lstStyle/>
        <a:p>
          <a:endParaRPr lang="es-ES"/>
        </a:p>
      </dgm:t>
    </dgm:pt>
    <dgm:pt modelId="{0D726BB9-3311-43CD-A23C-3651D0D0F672}" type="pres">
      <dgm:prSet presAssocID="{FF86813C-1EB8-4B20-A41D-BB7440C04951}" presName="hierChild4" presStyleCnt="0"/>
      <dgm:spPr/>
    </dgm:pt>
    <dgm:pt modelId="{AEA63CB3-A8A3-4C4A-BA1F-EB61E5DFE6D7}" type="pres">
      <dgm:prSet presAssocID="{FF86813C-1EB8-4B20-A41D-BB7440C04951}" presName="hierChild5" presStyleCnt="0"/>
      <dgm:spPr/>
    </dgm:pt>
    <dgm:pt modelId="{8E96C7D4-58A9-41B9-AE6A-EC07747699A8}" type="pres">
      <dgm:prSet presAssocID="{6D801AF5-8FCA-4B17-8BEB-EB73321D3E4A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3AF634D-1320-4FE4-9AA1-443535010F51}" type="pres">
      <dgm:prSet presAssocID="{87CD5104-B028-40F2-90DE-92CF28FCBF6B}" presName="hierRoot2" presStyleCnt="0">
        <dgm:presLayoutVars>
          <dgm:hierBranch val="init"/>
        </dgm:presLayoutVars>
      </dgm:prSet>
      <dgm:spPr/>
    </dgm:pt>
    <dgm:pt modelId="{ABCEF095-D46C-444F-BC8F-948718681909}" type="pres">
      <dgm:prSet presAssocID="{87CD5104-B028-40F2-90DE-92CF28FCBF6B}" presName="rootComposite" presStyleCnt="0"/>
      <dgm:spPr/>
    </dgm:pt>
    <dgm:pt modelId="{98D1CBD2-1F96-4E86-85D7-A48ADEBC0CAF}" type="pres">
      <dgm:prSet presAssocID="{87CD5104-B028-40F2-90DE-92CF28FCBF6B}" presName="rootText" presStyleLbl="node3" presStyleIdx="1" presStyleCnt="3" custScaleX="71757" custScaleY="40002" custLinFactNeighborX="-93707" custLinFactNeighborY="-486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84DAD-575E-457A-887C-67E49D931E8D}" type="pres">
      <dgm:prSet presAssocID="{87CD5104-B028-40F2-90DE-92CF28FCBF6B}" presName="rootConnector" presStyleLbl="node3" presStyleIdx="1" presStyleCnt="3"/>
      <dgm:spPr/>
      <dgm:t>
        <a:bodyPr/>
        <a:lstStyle/>
        <a:p>
          <a:endParaRPr lang="es-ES"/>
        </a:p>
      </dgm:t>
    </dgm:pt>
    <dgm:pt modelId="{E6E2739C-955B-4670-8CEF-A2A677DEB80D}" type="pres">
      <dgm:prSet presAssocID="{87CD5104-B028-40F2-90DE-92CF28FCBF6B}" presName="hierChild4" presStyleCnt="0"/>
      <dgm:spPr/>
    </dgm:pt>
    <dgm:pt modelId="{BC2B6A6F-5EC4-47FC-BA04-5C5A19E25334}" type="pres">
      <dgm:prSet presAssocID="{87CD5104-B028-40F2-90DE-92CF28FCBF6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7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LinFactNeighborX="-56146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2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2" presStyleCnt="3" custScaleX="91373" custScaleY="91373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2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7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7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4" custScaleX="104826" custScaleY="69933" custLinFactNeighborX="-37981" custLinFactNeighborY="-71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4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7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4" custScaleX="108249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4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D28630AB-5A3E-450C-8CA5-8338529C1C02}" type="pres">
      <dgm:prSet presAssocID="{7A11BA7B-7ADA-4546-B64A-32BCCAB5CDCE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CFA40131-090D-4F2B-8056-844E1861134E}" type="pres">
      <dgm:prSet presAssocID="{33EB4E7C-4C53-4A43-AAF8-38D01F946FE5}" presName="hierRoot3" presStyleCnt="0">
        <dgm:presLayoutVars>
          <dgm:hierBranch val="init"/>
        </dgm:presLayoutVars>
      </dgm:prSet>
      <dgm:spPr/>
    </dgm:pt>
    <dgm:pt modelId="{C26C3EA1-994A-4D2A-856E-5CA8B4C9D300}" type="pres">
      <dgm:prSet presAssocID="{33EB4E7C-4C53-4A43-AAF8-38D01F946FE5}" presName="rootComposite3" presStyleCnt="0"/>
      <dgm:spPr/>
    </dgm:pt>
    <dgm:pt modelId="{06E2BC39-BC85-4E86-AB91-95AD5A882ACF}" type="pres">
      <dgm:prSet presAssocID="{33EB4E7C-4C53-4A43-AAF8-38D01F946FE5}" presName="rootText3" presStyleLbl="asst1" presStyleIdx="2" presStyleCnt="4" custScaleX="119206" custScaleY="102448" custLinFactNeighborX="-52815" custLinFactNeighborY="-498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783436-03E4-4312-9144-D47895BE53DA}" type="pres">
      <dgm:prSet presAssocID="{33EB4E7C-4C53-4A43-AAF8-38D01F946FE5}" presName="rootConnector3" presStyleLbl="asst1" presStyleIdx="2" presStyleCnt="4"/>
      <dgm:spPr/>
      <dgm:t>
        <a:bodyPr/>
        <a:lstStyle/>
        <a:p>
          <a:endParaRPr lang="es-ES"/>
        </a:p>
      </dgm:t>
    </dgm:pt>
    <dgm:pt modelId="{936D1EE3-8438-4EEA-9C79-4A034AE34591}" type="pres">
      <dgm:prSet presAssocID="{33EB4E7C-4C53-4A43-AAF8-38D01F946FE5}" presName="hierChild6" presStyleCnt="0"/>
      <dgm:spPr/>
    </dgm:pt>
    <dgm:pt modelId="{0C0DE76A-8AD6-48EC-B80D-847C2308674F}" type="pres">
      <dgm:prSet presAssocID="{33EB4E7C-4C53-4A43-AAF8-38D01F946FE5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3" presStyleCnt="4" custScaleX="106181" custScaleY="80012" custLinFactNeighborX="-35265" custLinFactNeighborY="-49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3" presStyleCnt="4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57B243B1-0705-4C72-A9C6-0A20F1832122}" srcId="{9DEA55C1-E59C-4B5B-90DC-1D0B54C2B20C}" destId="{D35FC229-4E45-4CB8-9D53-EA54514490EE}" srcOrd="6" destOrd="0" parTransId="{3F3C5BA4-AB28-4E3D-A8B2-505D9D785874}" sibTransId="{40D1B66B-5FC0-46D6-892C-158B7C43E7F7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D168050-E171-48AC-9DAF-82228A3407EF}" type="presOf" srcId="{FF86813C-1EB8-4B20-A41D-BB7440C04951}" destId="{DA900A41-81C6-4A27-92E0-49BFF188CC76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A2C07B82-A75B-4ED4-8C7B-876FC3DF1AA2}" type="presOf" srcId="{33EB4E7C-4C53-4A43-AAF8-38D01F946FE5}" destId="{CB783436-03E4-4312-9144-D47895BE53DA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26CC9C23-4963-4E9F-AF23-1A71ED9ACBB9}" srcId="{41568039-9809-4B2B-BA51-64E0E23C2BBE}" destId="{87CD5104-B028-40F2-90DE-92CF28FCBF6B}" srcOrd="1" destOrd="0" parTransId="{6D801AF5-8FCA-4B17-8BEB-EB73321D3E4A}" sibTransId="{FFD13779-958E-4AB8-B918-48C96DEF56F7}"/>
    <dgm:cxn modelId="{3BA2CE7D-AE4C-49FE-8F7B-4FABC244FA81}" srcId="{9DEA55C1-E59C-4B5B-90DC-1D0B54C2B20C}" destId="{3D5B3173-7352-45B8-87C7-8C299502E7B5}" srcOrd="5" destOrd="0" parTransId="{2DCCA69F-3CEC-4602-B992-0C6B626AEB59}" sibTransId="{45B7A08E-6292-4727-A1D5-4A891B390815}"/>
    <dgm:cxn modelId="{47649AAE-8355-47EB-BE20-CB5D5E3717FD}" type="presOf" srcId="{08344CBE-0525-4F38-BE1A-8E4F89C997B6}" destId="{1D6D445A-DE14-4864-BBEE-965EB95487D8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E2B9472C-7C50-4D24-9544-B3137CD59F28}" srcId="{9DEA55C1-E59C-4B5B-90DC-1D0B54C2B20C}" destId="{33EB4E7C-4C53-4A43-AAF8-38D01F946FE5}" srcOrd="4" destOrd="0" parTransId="{7A11BA7B-7ADA-4546-B64A-32BCCAB5CDCE}" sibTransId="{F0032425-AAFA-4074-A088-6BD6CA0B742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C4AFE0-85BB-475E-8477-30139EA20B6F}" type="presOf" srcId="{FF86813C-1EB8-4B20-A41D-BB7440C04951}" destId="{5950B945-F7B3-43B4-9CBF-2570D8FF58B8}" srcOrd="1" destOrd="0" presId="urn:microsoft.com/office/officeart/2005/8/layout/orgChart1"/>
    <dgm:cxn modelId="{985133FE-4EEE-4100-B02C-492A736C2A38}" srcId="{41568039-9809-4B2B-BA51-64E0E23C2BBE}" destId="{FF86813C-1EB8-4B20-A41D-BB7440C04951}" srcOrd="0" destOrd="0" parTransId="{08344CBE-0525-4F38-BE1A-8E4F89C997B6}" sibTransId="{5FC19477-0477-4F2F-880F-19C89A7C28B7}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17EC97F4-CE13-4F03-B0B0-03734E2F9773}" type="presOf" srcId="{33EB4E7C-4C53-4A43-AAF8-38D01F946FE5}" destId="{06E2BC39-BC85-4E86-AB91-95AD5A882ACF}" srcOrd="0" destOrd="0" presId="urn:microsoft.com/office/officeart/2005/8/layout/orgChart1"/>
    <dgm:cxn modelId="{3B09E40D-3FDC-4802-B654-FAFA32008B19}" type="presOf" srcId="{87CD5104-B028-40F2-90DE-92CF28FCBF6B}" destId="{70A84DAD-575E-457A-887C-67E49D931E8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0B7950CA-A852-4515-A137-53ACFE5D7485}" type="presOf" srcId="{87CD5104-B028-40F2-90DE-92CF28FCBF6B}" destId="{98D1CBD2-1F96-4E86-85D7-A48ADEBC0CAF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7133F3B0-11F8-4B86-9C42-1B1031B5BE95}" type="presOf" srcId="{6D801AF5-8FCA-4B17-8BEB-EB73321D3E4A}" destId="{8E96C7D4-58A9-41B9-AE6A-EC07747699A8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D0576112-6694-4858-9B15-F1028C1E489B}" type="presOf" srcId="{7A11BA7B-7ADA-4546-B64A-32BCCAB5CDCE}" destId="{D28630AB-5A3E-450C-8CA5-8338529C1C02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DC680769-0DCE-46B6-8454-7B1475C3D9CE}" type="presParOf" srcId="{DBDE0C42-B65A-4FF4-A1B6-4A7374870D94}" destId="{1D6D445A-DE14-4864-BBEE-965EB95487D8}" srcOrd="0" destOrd="0" presId="urn:microsoft.com/office/officeart/2005/8/layout/orgChart1"/>
    <dgm:cxn modelId="{5F9C8CDD-5343-4E27-B299-65D6821B10CE}" type="presParOf" srcId="{DBDE0C42-B65A-4FF4-A1B6-4A7374870D94}" destId="{336292F4-A932-4E21-8050-CC5F56DE3C62}" srcOrd="1" destOrd="0" presId="urn:microsoft.com/office/officeart/2005/8/layout/orgChart1"/>
    <dgm:cxn modelId="{621932B9-C12F-44F2-A6E5-03142BC2C024}" type="presParOf" srcId="{336292F4-A932-4E21-8050-CC5F56DE3C62}" destId="{012A8570-544E-411A-8911-C3D968DEEF24}" srcOrd="0" destOrd="0" presId="urn:microsoft.com/office/officeart/2005/8/layout/orgChart1"/>
    <dgm:cxn modelId="{99DD01C7-BB6C-4972-A4A3-571505051164}" type="presParOf" srcId="{012A8570-544E-411A-8911-C3D968DEEF24}" destId="{DA900A41-81C6-4A27-92E0-49BFF188CC76}" srcOrd="0" destOrd="0" presId="urn:microsoft.com/office/officeart/2005/8/layout/orgChart1"/>
    <dgm:cxn modelId="{C8C5BF48-5E0E-4FD8-9F55-0B3B3AE9A4DD}" type="presParOf" srcId="{012A8570-544E-411A-8911-C3D968DEEF24}" destId="{5950B945-F7B3-43B4-9CBF-2570D8FF58B8}" srcOrd="1" destOrd="0" presId="urn:microsoft.com/office/officeart/2005/8/layout/orgChart1"/>
    <dgm:cxn modelId="{3FAAB301-4468-458E-8FE7-C4ACFACD38FF}" type="presParOf" srcId="{336292F4-A932-4E21-8050-CC5F56DE3C62}" destId="{0D726BB9-3311-43CD-A23C-3651D0D0F672}" srcOrd="1" destOrd="0" presId="urn:microsoft.com/office/officeart/2005/8/layout/orgChart1"/>
    <dgm:cxn modelId="{FFBE8F3A-D79C-4F53-857D-14D01A1B9230}" type="presParOf" srcId="{336292F4-A932-4E21-8050-CC5F56DE3C62}" destId="{AEA63CB3-A8A3-4C4A-BA1F-EB61E5DFE6D7}" srcOrd="2" destOrd="0" presId="urn:microsoft.com/office/officeart/2005/8/layout/orgChart1"/>
    <dgm:cxn modelId="{9C656C12-7A1B-41D2-9348-1666F193DC22}" type="presParOf" srcId="{DBDE0C42-B65A-4FF4-A1B6-4A7374870D94}" destId="{8E96C7D4-58A9-41B9-AE6A-EC07747699A8}" srcOrd="2" destOrd="0" presId="urn:microsoft.com/office/officeart/2005/8/layout/orgChart1"/>
    <dgm:cxn modelId="{29742561-1DA5-4548-940F-FF097FB08D8F}" type="presParOf" srcId="{DBDE0C42-B65A-4FF4-A1B6-4A7374870D94}" destId="{C3AF634D-1320-4FE4-9AA1-443535010F51}" srcOrd="3" destOrd="0" presId="urn:microsoft.com/office/officeart/2005/8/layout/orgChart1"/>
    <dgm:cxn modelId="{5BBD75C4-2653-4382-B8E8-C04016921AAD}" type="presParOf" srcId="{C3AF634D-1320-4FE4-9AA1-443535010F51}" destId="{ABCEF095-D46C-444F-BC8F-948718681909}" srcOrd="0" destOrd="0" presId="urn:microsoft.com/office/officeart/2005/8/layout/orgChart1"/>
    <dgm:cxn modelId="{2FED0C73-5088-43A0-AD0F-77192B7E8B95}" type="presParOf" srcId="{ABCEF095-D46C-444F-BC8F-948718681909}" destId="{98D1CBD2-1F96-4E86-85D7-A48ADEBC0CAF}" srcOrd="0" destOrd="0" presId="urn:microsoft.com/office/officeart/2005/8/layout/orgChart1"/>
    <dgm:cxn modelId="{4DDBBECB-27A1-4881-BEF5-FD4592002A0C}" type="presParOf" srcId="{ABCEF095-D46C-444F-BC8F-948718681909}" destId="{70A84DAD-575E-457A-887C-67E49D931E8D}" srcOrd="1" destOrd="0" presId="urn:microsoft.com/office/officeart/2005/8/layout/orgChart1"/>
    <dgm:cxn modelId="{CB945B28-1C65-451D-8A66-88C3D14F8163}" type="presParOf" srcId="{C3AF634D-1320-4FE4-9AA1-443535010F51}" destId="{E6E2739C-955B-4670-8CEF-A2A677DEB80D}" srcOrd="1" destOrd="0" presId="urn:microsoft.com/office/officeart/2005/8/layout/orgChart1"/>
    <dgm:cxn modelId="{41B959DC-5AD6-4EDD-9129-B78FDDA87AB9}" type="presParOf" srcId="{C3AF634D-1320-4FE4-9AA1-443535010F51}" destId="{BC2B6A6F-5EC4-47FC-BA04-5C5A19E2533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F8E70051-1DE9-4198-9B5E-A9F5E0293A29}" type="presParOf" srcId="{E6CFA08A-7145-470C-A659-6A725D85622B}" destId="{D28630AB-5A3E-450C-8CA5-8338529C1C02}" srcOrd="4" destOrd="0" presId="urn:microsoft.com/office/officeart/2005/8/layout/orgChart1"/>
    <dgm:cxn modelId="{AFA75BA7-75E1-44FB-9C74-51891F3044D3}" type="presParOf" srcId="{E6CFA08A-7145-470C-A659-6A725D85622B}" destId="{CFA40131-090D-4F2B-8056-844E1861134E}" srcOrd="5" destOrd="0" presId="urn:microsoft.com/office/officeart/2005/8/layout/orgChart1"/>
    <dgm:cxn modelId="{3EBE11BE-A048-4E78-8CF7-24EEA182CACD}" type="presParOf" srcId="{CFA40131-090D-4F2B-8056-844E1861134E}" destId="{C26C3EA1-994A-4D2A-856E-5CA8B4C9D300}" srcOrd="0" destOrd="0" presId="urn:microsoft.com/office/officeart/2005/8/layout/orgChart1"/>
    <dgm:cxn modelId="{4F8B2D8B-FBDB-4702-9763-437F4A7C8BFE}" type="presParOf" srcId="{C26C3EA1-994A-4D2A-856E-5CA8B4C9D300}" destId="{06E2BC39-BC85-4E86-AB91-95AD5A882ACF}" srcOrd="0" destOrd="0" presId="urn:microsoft.com/office/officeart/2005/8/layout/orgChart1"/>
    <dgm:cxn modelId="{EB1D3B1C-02B2-4AF3-9D9C-F9344894FE64}" type="presParOf" srcId="{C26C3EA1-994A-4D2A-856E-5CA8B4C9D300}" destId="{CB783436-03E4-4312-9144-D47895BE53DA}" srcOrd="1" destOrd="0" presId="urn:microsoft.com/office/officeart/2005/8/layout/orgChart1"/>
    <dgm:cxn modelId="{E7EF3D15-3804-412F-AAED-10B07C03BF50}" type="presParOf" srcId="{CFA40131-090D-4F2B-8056-844E1861134E}" destId="{936D1EE3-8438-4EEA-9C79-4A034AE34591}" srcOrd="1" destOrd="0" presId="urn:microsoft.com/office/officeart/2005/8/layout/orgChart1"/>
    <dgm:cxn modelId="{C2D359F4-E282-4CDD-B0A9-37A5EEE69F3E}" type="presParOf" srcId="{CFA40131-090D-4F2B-8056-844E1861134E}" destId="{0C0DE76A-8AD6-48EC-B80D-847C2308674F}" srcOrd="2" destOrd="0" presId="urn:microsoft.com/office/officeart/2005/8/layout/orgChart1"/>
    <dgm:cxn modelId="{1D46F9D0-393F-4811-94A5-BCD13225D5AE}" type="presParOf" srcId="{E6CFA08A-7145-470C-A659-6A725D85622B}" destId="{5FE1E1A9-D3F0-437E-B2D3-0DEAB5A745E9}" srcOrd="6" destOrd="0" presId="urn:microsoft.com/office/officeart/2005/8/layout/orgChart1"/>
    <dgm:cxn modelId="{C0A792CE-C48C-4346-8A20-72483330FFF3}" type="presParOf" srcId="{E6CFA08A-7145-470C-A659-6A725D85622B}" destId="{C6E7727A-D1C4-4F85-92A9-05A0DC33C7B0}" srcOrd="7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Oficial Motociclista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823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2" custScaleX="125365" custScaleY="1492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5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1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1" presStyleCnt="2" custScaleX="159039" custScaleY="146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1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173914" custScaleY="344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4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</a:t>
          </a:r>
          <a:endParaRPr lang="es-ES" sz="1200" dirty="0">
            <a:solidFill>
              <a:schemeClr val="tx1"/>
            </a:solidFill>
          </a:endParaRP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41B80B-58FF-4471-B424-67295CD9B21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B08D4C78-9C09-4CCE-BEB3-D61D585D7E2A}" type="par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4312D9E-3D38-43DA-96AC-AD79F6EC1D34}" type="sib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4" presStyleCnt="9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4" presStyleCnt="9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4" presStyleCnt="9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8D56C5FC-9FFE-40D1-A932-A69C37EF1FE1}" type="pres">
      <dgm:prSet presAssocID="{B08D4C78-9C09-4CCE-BEB3-D61D585D7E2A}" presName="Name111" presStyleLbl="parChTrans1D2" presStyleIdx="7" presStyleCnt="8"/>
      <dgm:spPr/>
      <dgm:t>
        <a:bodyPr/>
        <a:lstStyle/>
        <a:p>
          <a:endParaRPr lang="es-MX"/>
        </a:p>
      </dgm:t>
    </dgm:pt>
    <dgm:pt modelId="{8DBFC336-C542-4C25-8CA8-E056A838A24D}" type="pres">
      <dgm:prSet presAssocID="{1441B80B-58FF-4471-B424-67295CD9B216}" presName="hierRoot3" presStyleCnt="0">
        <dgm:presLayoutVars>
          <dgm:hierBranch val="init"/>
        </dgm:presLayoutVars>
      </dgm:prSet>
      <dgm:spPr/>
    </dgm:pt>
    <dgm:pt modelId="{3D5DCD01-51E3-421A-AC55-AECD6E309883}" type="pres">
      <dgm:prSet presAssocID="{1441B80B-58FF-4471-B424-67295CD9B216}" presName="rootComposite3" presStyleCnt="0"/>
      <dgm:spPr/>
    </dgm:pt>
    <dgm:pt modelId="{9F27F94D-3FE8-4256-904B-149E90D066E1}" type="pres">
      <dgm:prSet presAssocID="{1441B80B-58FF-4471-B424-67295CD9B216}" presName="rootText3" presStyleLbl="asst1" presStyleIdx="2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5F39F8-B9E2-490D-8329-28D95901F7C9}" type="pres">
      <dgm:prSet presAssocID="{1441B80B-58FF-4471-B424-67295CD9B21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90B9EA4D-22A5-4F0A-8AF9-091EFA584A93}" type="pres">
      <dgm:prSet presAssocID="{1441B80B-58FF-4471-B424-67295CD9B216}" presName="hierChild6" presStyleCnt="0"/>
      <dgm:spPr/>
    </dgm:pt>
    <dgm:pt modelId="{07DF279D-3F9E-43F3-A955-050090C02039}" type="pres">
      <dgm:prSet presAssocID="{1441B80B-58FF-4471-B424-67295CD9B216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FC1FB8BF-623D-468B-A850-85E9AC500645}" type="presOf" srcId="{B08D4C78-9C09-4CCE-BEB3-D61D585D7E2A}" destId="{8D56C5FC-9FFE-40D1-A932-A69C37EF1FE1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B0ED79E4-5F30-4D4C-8C6D-57DAC9BEDD3D}" type="presOf" srcId="{1441B80B-58FF-4471-B424-67295CD9B216}" destId="{3F5F39F8-B9E2-490D-8329-28D95901F7C9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33C5D8CE-E69E-43BB-A3D0-882FC7220DC7}" type="presOf" srcId="{1441B80B-58FF-4471-B424-67295CD9B216}" destId="{9F27F94D-3FE8-4256-904B-149E90D066E1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44301A1D-8B6A-4DDE-B8AF-76A30A85DAEA}" srcId="{9DEA55C1-E59C-4B5B-90DC-1D0B54C2B20C}" destId="{1441B80B-58FF-4471-B424-67295CD9B216}" srcOrd="7" destOrd="0" parTransId="{B08D4C78-9C09-4CCE-BEB3-D61D585D7E2A}" sibTransId="{54312D9E-3D38-43DA-96AC-AD79F6EC1D34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AE6BBCD7-C15E-4FDE-84E2-F68DC979D3AA}" type="presParOf" srcId="{E6CFA08A-7145-470C-A659-6A725D85622B}" destId="{8D56C5FC-9FFE-40D1-A932-A69C37EF1FE1}" srcOrd="4" destOrd="0" presId="urn:microsoft.com/office/officeart/2005/8/layout/orgChart1"/>
    <dgm:cxn modelId="{B8F33932-2D07-477C-BAFE-788E70CA3B06}" type="presParOf" srcId="{E6CFA08A-7145-470C-A659-6A725D85622B}" destId="{8DBFC336-C542-4C25-8CA8-E056A838A24D}" srcOrd="5" destOrd="0" presId="urn:microsoft.com/office/officeart/2005/8/layout/orgChart1"/>
    <dgm:cxn modelId="{F14EE64A-1EFB-40FE-B08C-2593AF7C2467}" type="presParOf" srcId="{8DBFC336-C542-4C25-8CA8-E056A838A24D}" destId="{3D5DCD01-51E3-421A-AC55-AECD6E309883}" srcOrd="0" destOrd="0" presId="urn:microsoft.com/office/officeart/2005/8/layout/orgChart1"/>
    <dgm:cxn modelId="{F08E3488-02ED-4A7B-AFF3-747A08779831}" type="presParOf" srcId="{3D5DCD01-51E3-421A-AC55-AECD6E309883}" destId="{9F27F94D-3FE8-4256-904B-149E90D066E1}" srcOrd="0" destOrd="0" presId="urn:microsoft.com/office/officeart/2005/8/layout/orgChart1"/>
    <dgm:cxn modelId="{660F2AF9-EC7D-45A1-A257-1CEFE6E80D0F}" type="presParOf" srcId="{3D5DCD01-51E3-421A-AC55-AECD6E309883}" destId="{3F5F39F8-B9E2-490D-8329-28D95901F7C9}" srcOrd="1" destOrd="0" presId="urn:microsoft.com/office/officeart/2005/8/layout/orgChart1"/>
    <dgm:cxn modelId="{D5E4C265-89D7-4CC1-890D-C7C638D39377}" type="presParOf" srcId="{8DBFC336-C542-4C25-8CA8-E056A838A24D}" destId="{90B9EA4D-22A5-4F0A-8AF9-091EFA584A93}" srcOrd="1" destOrd="0" presId="urn:microsoft.com/office/officeart/2005/8/layout/orgChart1"/>
    <dgm:cxn modelId="{AD18FAAF-A8F9-442F-BBE4-6D47C6507E9A}" type="presParOf" srcId="{8DBFC336-C542-4C25-8CA8-E056A838A24D}" destId="{07DF279D-3F9E-43F3-A955-050090C020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C47E4CF-33CF-49E3-8FD4-E24F93188CD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8E4F3F92-34D5-4574-B1D9-868800466FB0}" type="par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B831940-48C9-48FC-83F3-E05865431829}" type="sib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2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6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4" custScaleX="105478" custScaleY="179880" custLinFactNeighborX="-22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2" custLinFactNeighborX="-22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F7389C0B-FFDF-47C0-9F61-6946F2AA5FC5}" type="pres">
      <dgm:prSet presAssocID="{8E4F3F92-34D5-4574-B1D9-868800466FB0}" presName="Name35" presStyleLbl="parChTrans1D4" presStyleIdx="1" presStyleCnt="2"/>
      <dgm:spPr/>
      <dgm:t>
        <a:bodyPr/>
        <a:lstStyle/>
        <a:p>
          <a:endParaRPr lang="es-MX"/>
        </a:p>
      </dgm:t>
    </dgm:pt>
    <dgm:pt modelId="{CAD12828-BCAD-4FB7-86B0-DD22CB2304AB}" type="pres">
      <dgm:prSet presAssocID="{8C47E4CF-33CF-49E3-8FD4-E24F93188CDE}" presName="hierRoot2" presStyleCnt="0">
        <dgm:presLayoutVars>
          <dgm:hierBranch val="init"/>
        </dgm:presLayoutVars>
      </dgm:prSet>
      <dgm:spPr/>
    </dgm:pt>
    <dgm:pt modelId="{04A4286E-0BF1-42D1-8069-C7ACE81A08C7}" type="pres">
      <dgm:prSet presAssocID="{8C47E4CF-33CF-49E3-8FD4-E24F93188CDE}" presName="rootComposite" presStyleCnt="0"/>
      <dgm:spPr/>
    </dgm:pt>
    <dgm:pt modelId="{86FF6485-1B43-4F90-940B-CDE077D8C889}" type="pres">
      <dgm:prSet presAssocID="{8C47E4CF-33CF-49E3-8FD4-E24F93188CDE}" presName="rootText" presStyleLbl="node4" presStyleIdx="1" presStyleCnt="2" custScaleX="100051" custLinFactNeighborX="-227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0195B3-9941-4F07-8B35-401670615325}" type="pres">
      <dgm:prSet presAssocID="{8C47E4CF-33CF-49E3-8FD4-E24F93188CDE}" presName="rootConnector" presStyleLbl="node4" presStyleIdx="1" presStyleCnt="2"/>
      <dgm:spPr/>
      <dgm:t>
        <a:bodyPr/>
        <a:lstStyle/>
        <a:p>
          <a:endParaRPr lang="es-ES"/>
        </a:p>
      </dgm:t>
    </dgm:pt>
    <dgm:pt modelId="{877F559E-AC26-4E25-943D-0F11B2E589EC}" type="pres">
      <dgm:prSet presAssocID="{8C47E4CF-33CF-49E3-8FD4-E24F93188CDE}" presName="hierChild4" presStyleCnt="0"/>
      <dgm:spPr/>
    </dgm:pt>
    <dgm:pt modelId="{D2BE9514-DEEB-4B86-9904-791D03776711}" type="pres">
      <dgm:prSet presAssocID="{8C47E4CF-33CF-49E3-8FD4-E24F93188CDE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54704" custLinFactNeighborX="5156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54785" custScaleY="236883" custLinFactNeighborX="51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39266" custScaleY="187374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87374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110765" custScaleY="192537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7B61C66-2D99-4EC6-BACA-FBC860BE0944}" type="presOf" srcId="{8C47E4CF-33CF-49E3-8FD4-E24F93188CDE}" destId="{620195B3-9941-4F07-8B35-401670615325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6F4F0C3-15AE-4398-B52E-99A63452B34E}" srcId="{8A3DAA1F-8AC2-4E6A-992D-DEF58EDD21F9}" destId="{8C47E4CF-33CF-49E3-8FD4-E24F93188CDE}" srcOrd="0" destOrd="0" parTransId="{8E4F3F92-34D5-4574-B1D9-868800466FB0}" sibTransId="{7B831940-48C9-48FC-83F3-E05865431829}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E4E71F5C-AF6F-4985-8CED-0FE947130EBD}" type="presOf" srcId="{8E4F3F92-34D5-4574-B1D9-868800466FB0}" destId="{F7389C0B-FFDF-47C0-9F61-6946F2AA5FC5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094557-DBB5-470B-A6DA-041EAD653FC1}" type="presOf" srcId="{8C47E4CF-33CF-49E3-8FD4-E24F93188CDE}" destId="{86FF6485-1B43-4F90-940B-CDE077D8C889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343C8732-5378-438E-AA83-5BE522139948}" type="presParOf" srcId="{39CC2905-99FB-410A-A7C1-BD5294C8156E}" destId="{F7389C0B-FFDF-47C0-9F61-6946F2AA5FC5}" srcOrd="0" destOrd="0" presId="urn:microsoft.com/office/officeart/2005/8/layout/orgChart1"/>
    <dgm:cxn modelId="{EB3D4FA8-AD4E-4A26-86E2-9A5908BE28CE}" type="presParOf" srcId="{39CC2905-99FB-410A-A7C1-BD5294C8156E}" destId="{CAD12828-BCAD-4FB7-86B0-DD22CB2304AB}" srcOrd="1" destOrd="0" presId="urn:microsoft.com/office/officeart/2005/8/layout/orgChart1"/>
    <dgm:cxn modelId="{82F9962B-BC38-4512-BB8A-2BA9D09C9B20}" type="presParOf" srcId="{CAD12828-BCAD-4FB7-86B0-DD22CB2304AB}" destId="{04A4286E-0BF1-42D1-8069-C7ACE81A08C7}" srcOrd="0" destOrd="0" presId="urn:microsoft.com/office/officeart/2005/8/layout/orgChart1"/>
    <dgm:cxn modelId="{19DA94A1-973B-4BE9-BCB5-C8EA1253C324}" type="presParOf" srcId="{04A4286E-0BF1-42D1-8069-C7ACE81A08C7}" destId="{86FF6485-1B43-4F90-940B-CDE077D8C889}" srcOrd="0" destOrd="0" presId="urn:microsoft.com/office/officeart/2005/8/layout/orgChart1"/>
    <dgm:cxn modelId="{6DD47519-FBD7-4787-95BE-CE206C160E89}" type="presParOf" srcId="{04A4286E-0BF1-42D1-8069-C7ACE81A08C7}" destId="{620195B3-9941-4F07-8B35-401670615325}" srcOrd="1" destOrd="0" presId="urn:microsoft.com/office/officeart/2005/8/layout/orgChart1"/>
    <dgm:cxn modelId="{0E063B09-6840-48E9-95CB-8D9D85DB069D}" type="presParOf" srcId="{CAD12828-BCAD-4FB7-86B0-DD22CB2304AB}" destId="{877F559E-AC26-4E25-943D-0F11B2E589EC}" srcOrd="1" destOrd="0" presId="urn:microsoft.com/office/officeart/2005/8/layout/orgChart1"/>
    <dgm:cxn modelId="{D7612998-D86F-46A9-AE31-959ABDDBF88B}" type="presParOf" srcId="{CAD12828-BCAD-4FB7-86B0-DD22CB2304AB}" destId="{D2BE9514-DEEB-4B86-9904-791D03776711}" srcOrd="2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1491A72-E8E3-4280-9EE5-FEECDAEAA6D3}" type="presParOf" srcId="{0A897BE9-28C8-4F55-BB49-17FB199EE499}" destId="{E0DD42F3-32CF-4310-89ED-EEA762067D08}" srcOrd="2" destOrd="0" presId="urn:microsoft.com/office/officeart/2005/8/layout/orgChart1"/>
    <dgm:cxn modelId="{8EEAE22C-8A72-4869-ADD3-81448B9817DF}" type="presParOf" srcId="{0A897BE9-28C8-4F55-BB49-17FB199EE499}" destId="{F84FB4AC-1442-403B-BB7D-8DE38F46ECD8}" srcOrd="3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79E78B79-3E99-42A7-BF51-551817BD192B}" type="presParOf" srcId="{E706558A-61DE-4325-B74B-5A12FE9314CC}" destId="{C71F5589-0A9A-4619-A7CF-3CEE5DC591E8}" srcOrd="2" destOrd="0" presId="urn:microsoft.com/office/officeart/2005/8/layout/orgChart1"/>
    <dgm:cxn modelId="{558139E6-12CE-4DC8-BF49-F32F0DDB728D}" type="presParOf" srcId="{E706558A-61DE-4325-B74B-5A12FE9314CC}" destId="{799C3427-0FC4-4F0C-9CDF-234594A82DD3}" srcOrd="3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 custLinFactNeighborX="84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Auxiliares Temporales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Trabajador(a) Social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800712" y="699276"/>
          <a:ext cx="110317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2800712" y="699276"/>
        <a:ext cx="110317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56309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3274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4626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3274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1758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sp:txBody>
      <dsp:txXfrm>
        <a:off x="586351" y="711758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3110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3110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4463"/>
          <a:ext cx="1818256" cy="9097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4463"/>
        <a:ext cx="1818256" cy="909775"/>
      </dsp:txXfrm>
    </dsp:sp>
    <dsp:sp modelId="{0E4A1FB2-B936-4A45-9B17-4DC72B6EC80F}">
      <dsp:nvSpPr>
        <dsp:cNvPr id="0" name=""/>
        <dsp:cNvSpPr/>
      </dsp:nvSpPr>
      <dsp:spPr>
        <a:xfrm>
          <a:off x="2141190" y="1793110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3110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89944"/>
          <a:ext cx="1523031" cy="875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139641" y="2889944"/>
        <a:ext cx="1523031" cy="8756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</a:t>
          </a: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2964503" y="1166831"/>
          <a:ext cx="1763211" cy="2733932"/>
        </a:xfrm>
        <a:custGeom>
          <a:avLst/>
          <a:gdLst/>
          <a:ahLst/>
          <a:cxnLst/>
          <a:rect l="0" t="0" r="0" b="0"/>
          <a:pathLst>
            <a:path>
              <a:moveTo>
                <a:pt x="1763211" y="0"/>
              </a:moveTo>
              <a:lnTo>
                <a:pt x="1763211" y="2733932"/>
              </a:lnTo>
              <a:lnTo>
                <a:pt x="0" y="273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27209" y="1166831"/>
          <a:ext cx="500505" cy="2743024"/>
        </a:xfrm>
        <a:custGeom>
          <a:avLst/>
          <a:gdLst/>
          <a:ahLst/>
          <a:cxnLst/>
          <a:rect l="0" t="0" r="0" b="0"/>
          <a:pathLst>
            <a:path>
              <a:moveTo>
                <a:pt x="500505" y="0"/>
              </a:moveTo>
              <a:lnTo>
                <a:pt x="500505" y="2743024"/>
              </a:lnTo>
              <a:lnTo>
                <a:pt x="0" y="2743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27715" y="1166831"/>
          <a:ext cx="453806" cy="131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831"/>
              </a:lnTo>
              <a:lnTo>
                <a:pt x="453806" y="13128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832351" y="3541801"/>
          <a:ext cx="91440" cy="158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58"/>
              </a:lnTo>
              <a:lnTo>
                <a:pt x="51802" y="91458"/>
              </a:lnTo>
              <a:lnTo>
                <a:pt x="51802" y="15897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27715" y="1166831"/>
          <a:ext cx="453318" cy="208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664"/>
              </a:lnTo>
              <a:lnTo>
                <a:pt x="453318" y="2084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28110" y="1166831"/>
          <a:ext cx="399604" cy="1310610"/>
        </a:xfrm>
        <a:custGeom>
          <a:avLst/>
          <a:gdLst/>
          <a:ahLst/>
          <a:cxnLst/>
          <a:rect l="0" t="0" r="0" b="0"/>
          <a:pathLst>
            <a:path>
              <a:moveTo>
                <a:pt x="399604" y="0"/>
              </a:moveTo>
              <a:lnTo>
                <a:pt x="399604" y="1310610"/>
              </a:lnTo>
              <a:lnTo>
                <a:pt x="0" y="1310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27715" y="1166831"/>
          <a:ext cx="495837" cy="45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00"/>
              </a:lnTo>
              <a:lnTo>
                <a:pt x="495837" y="4506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36089" y="1166831"/>
          <a:ext cx="391625" cy="440090"/>
        </a:xfrm>
        <a:custGeom>
          <a:avLst/>
          <a:gdLst/>
          <a:ahLst/>
          <a:cxnLst/>
          <a:rect l="0" t="0" r="0" b="0"/>
          <a:pathLst>
            <a:path>
              <a:moveTo>
                <a:pt x="391625" y="0"/>
              </a:moveTo>
              <a:lnTo>
                <a:pt x="391625" y="440090"/>
              </a:lnTo>
              <a:lnTo>
                <a:pt x="0" y="4400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27715" y="1166831"/>
          <a:ext cx="1580512" cy="343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988"/>
              </a:lnTo>
              <a:lnTo>
                <a:pt x="1580512" y="3369988"/>
              </a:lnTo>
              <a:lnTo>
                <a:pt x="1580512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81995" y="1166831"/>
          <a:ext cx="91440" cy="3437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9988"/>
              </a:lnTo>
              <a:lnTo>
                <a:pt x="46330" y="3369988"/>
              </a:lnTo>
              <a:lnTo>
                <a:pt x="4633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178470" y="1166831"/>
          <a:ext cx="1549244" cy="3437500"/>
        </a:xfrm>
        <a:custGeom>
          <a:avLst/>
          <a:gdLst/>
          <a:ahLst/>
          <a:cxnLst/>
          <a:rect l="0" t="0" r="0" b="0"/>
          <a:pathLst>
            <a:path>
              <a:moveTo>
                <a:pt x="1549244" y="0"/>
              </a:moveTo>
              <a:lnTo>
                <a:pt x="1549244" y="3369988"/>
              </a:lnTo>
              <a:lnTo>
                <a:pt x="0" y="3369988"/>
              </a:lnTo>
              <a:lnTo>
                <a:pt x="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8782" y="173545"/>
          <a:ext cx="1917864" cy="9932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768782" y="173545"/>
        <a:ext cx="1917864" cy="993286"/>
      </dsp:txXfrm>
    </dsp:sp>
    <dsp:sp modelId="{19FBE8A8-D4BA-45D1-97CD-FF1210CD856F}">
      <dsp:nvSpPr>
        <dsp:cNvPr id="0" name=""/>
        <dsp:cNvSpPr/>
      </dsp:nvSpPr>
      <dsp:spPr>
        <a:xfrm>
          <a:off x="2450514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50514" y="4604331"/>
        <a:ext cx="1455911" cy="727151"/>
      </dsp:txXfrm>
    </dsp:sp>
    <dsp:sp modelId="{7C576A7F-97E5-41B2-A453-F3F548F4D3EA}">
      <dsp:nvSpPr>
        <dsp:cNvPr id="0" name=""/>
        <dsp:cNvSpPr/>
      </dsp:nvSpPr>
      <dsp:spPr>
        <a:xfrm>
          <a:off x="4000370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000370" y="4604331"/>
        <a:ext cx="1455911" cy="727151"/>
      </dsp:txXfrm>
    </dsp:sp>
    <dsp:sp modelId="{E7E93CC8-31BA-44DD-A6A0-484A2EAAE5EA}">
      <dsp:nvSpPr>
        <dsp:cNvPr id="0" name=""/>
        <dsp:cNvSpPr/>
      </dsp:nvSpPr>
      <dsp:spPr>
        <a:xfrm>
          <a:off x="5580271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580271" y="4604331"/>
        <a:ext cx="1455911" cy="727151"/>
      </dsp:txXfrm>
    </dsp:sp>
    <dsp:sp modelId="{98B24AE9-598A-4956-BAD1-585F2BEC3EEF}">
      <dsp:nvSpPr>
        <dsp:cNvPr id="0" name=""/>
        <dsp:cNvSpPr/>
      </dsp:nvSpPr>
      <dsp:spPr>
        <a:xfrm>
          <a:off x="2517312" y="1338680"/>
          <a:ext cx="1818776" cy="536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17312" y="1338680"/>
        <a:ext cx="1818776" cy="536482"/>
      </dsp:txXfrm>
    </dsp:sp>
    <dsp:sp modelId="{399E151A-D3DE-4CAD-B88C-0199E8B65362}">
      <dsp:nvSpPr>
        <dsp:cNvPr id="0" name=""/>
        <dsp:cNvSpPr/>
      </dsp:nvSpPr>
      <dsp:spPr>
        <a:xfrm>
          <a:off x="5223552" y="1327126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3552" y="1327126"/>
        <a:ext cx="1394076" cy="580609"/>
      </dsp:txXfrm>
    </dsp:sp>
    <dsp:sp modelId="{5D736F8B-37A2-4AA8-850C-D4AC83BD6996}">
      <dsp:nvSpPr>
        <dsp:cNvPr id="0" name=""/>
        <dsp:cNvSpPr/>
      </dsp:nvSpPr>
      <dsp:spPr>
        <a:xfrm>
          <a:off x="2446406" y="2081521"/>
          <a:ext cx="1881703" cy="791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46406" y="2081521"/>
        <a:ext cx="1881703" cy="791840"/>
      </dsp:txXfrm>
    </dsp:sp>
    <dsp:sp modelId="{F058197F-F444-4984-B936-E3893BB468A8}">
      <dsp:nvSpPr>
        <dsp:cNvPr id="0" name=""/>
        <dsp:cNvSpPr/>
      </dsp:nvSpPr>
      <dsp:spPr>
        <a:xfrm>
          <a:off x="5181033" y="2961191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181033" y="2961191"/>
        <a:ext cx="1394076" cy="580609"/>
      </dsp:txXfrm>
    </dsp:sp>
    <dsp:sp modelId="{81E846D5-BE48-4DF5-8B8F-FD57626993B4}">
      <dsp:nvSpPr>
        <dsp:cNvPr id="0" name=""/>
        <dsp:cNvSpPr/>
      </dsp:nvSpPr>
      <dsp:spPr>
        <a:xfrm>
          <a:off x="5038892" y="3700771"/>
          <a:ext cx="1690523" cy="7305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38892" y="3700771"/>
        <a:ext cx="1690523" cy="730553"/>
      </dsp:txXfrm>
    </dsp:sp>
    <dsp:sp modelId="{39468539-E12A-4E80-A9A5-45ED404D5803}">
      <dsp:nvSpPr>
        <dsp:cNvPr id="0" name=""/>
        <dsp:cNvSpPr/>
      </dsp:nvSpPr>
      <dsp:spPr>
        <a:xfrm>
          <a:off x="5181521" y="2189356"/>
          <a:ext cx="1394076" cy="580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181521" y="2189356"/>
        <a:ext cx="1394076" cy="580613"/>
      </dsp:txXfrm>
    </dsp:sp>
    <dsp:sp modelId="{1B7807FF-6A9A-4E0B-9291-24C98418DDC1}">
      <dsp:nvSpPr>
        <dsp:cNvPr id="0" name=""/>
        <dsp:cNvSpPr/>
      </dsp:nvSpPr>
      <dsp:spPr>
        <a:xfrm>
          <a:off x="3547662" y="3653018"/>
          <a:ext cx="679546" cy="513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47662" y="3653018"/>
        <a:ext cx="679546" cy="513673"/>
      </dsp:txXfrm>
    </dsp:sp>
    <dsp:sp modelId="{AFC3B018-09E2-4FEE-B07F-D8DB1B9BB716}">
      <dsp:nvSpPr>
        <dsp:cNvPr id="0" name=""/>
        <dsp:cNvSpPr/>
      </dsp:nvSpPr>
      <dsp:spPr>
        <a:xfrm>
          <a:off x="1302514" y="3480262"/>
          <a:ext cx="1661988" cy="84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302514" y="3480262"/>
        <a:ext cx="1661988" cy="8410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38342" y="766722"/>
          <a:ext cx="137556" cy="580288"/>
        </a:xfrm>
        <a:custGeom>
          <a:avLst/>
          <a:gdLst/>
          <a:ahLst/>
          <a:cxnLst/>
          <a:rect l="0" t="0" r="0" b="0"/>
          <a:pathLst>
            <a:path>
              <a:moveTo>
                <a:pt x="137556" y="0"/>
              </a:moveTo>
              <a:lnTo>
                <a:pt x="137556" y="580288"/>
              </a:lnTo>
              <a:lnTo>
                <a:pt x="0" y="580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5293331" y="2718366"/>
          <a:ext cx="91440" cy="330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51"/>
              </a:lnTo>
              <a:lnTo>
                <a:pt x="50043" y="193051"/>
              </a:lnTo>
              <a:lnTo>
                <a:pt x="50043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9" y="766722"/>
          <a:ext cx="1663152" cy="129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053"/>
              </a:lnTo>
              <a:lnTo>
                <a:pt x="1663152" y="1159053"/>
              </a:lnTo>
              <a:lnTo>
                <a:pt x="1663152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6773" y="3875331"/>
          <a:ext cx="91440" cy="219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51721" y="2718366"/>
          <a:ext cx="1080771" cy="33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51"/>
              </a:lnTo>
              <a:lnTo>
                <a:pt x="1080771" y="193051"/>
              </a:lnTo>
              <a:lnTo>
                <a:pt x="1080771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82684" y="2718366"/>
          <a:ext cx="969036" cy="330608"/>
        </a:xfrm>
        <a:custGeom>
          <a:avLst/>
          <a:gdLst/>
          <a:ahLst/>
          <a:cxnLst/>
          <a:rect l="0" t="0" r="0" b="0"/>
          <a:pathLst>
            <a:path>
              <a:moveTo>
                <a:pt x="969036" y="0"/>
              </a:moveTo>
              <a:lnTo>
                <a:pt x="969036" y="193051"/>
              </a:lnTo>
              <a:lnTo>
                <a:pt x="0" y="193051"/>
              </a:lnTo>
              <a:lnTo>
                <a:pt x="0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51721" y="766722"/>
          <a:ext cx="1624177" cy="1296609"/>
        </a:xfrm>
        <a:custGeom>
          <a:avLst/>
          <a:gdLst/>
          <a:ahLst/>
          <a:cxnLst/>
          <a:rect l="0" t="0" r="0" b="0"/>
          <a:pathLst>
            <a:path>
              <a:moveTo>
                <a:pt x="1624177" y="0"/>
              </a:moveTo>
              <a:lnTo>
                <a:pt x="1624177" y="1159053"/>
              </a:lnTo>
              <a:lnTo>
                <a:pt x="0" y="1159053"/>
              </a:lnTo>
              <a:lnTo>
                <a:pt x="0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0196" y="0"/>
          <a:ext cx="2491405" cy="76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30196" y="0"/>
        <a:ext cx="2491405" cy="766722"/>
      </dsp:txXfrm>
    </dsp:sp>
    <dsp:sp modelId="{19FBE8A8-D4BA-45D1-97CD-FF1210CD856F}">
      <dsp:nvSpPr>
        <dsp:cNvPr id="0" name=""/>
        <dsp:cNvSpPr/>
      </dsp:nvSpPr>
      <dsp:spPr>
        <a:xfrm>
          <a:off x="1237764" y="2063332"/>
          <a:ext cx="1627914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37764" y="2063332"/>
        <a:ext cx="1627914" cy="655033"/>
      </dsp:txXfrm>
    </dsp:sp>
    <dsp:sp modelId="{9EF5B1E7-4642-446F-802A-010E77A6D315}">
      <dsp:nvSpPr>
        <dsp:cNvPr id="0" name=""/>
        <dsp:cNvSpPr/>
      </dsp:nvSpPr>
      <dsp:spPr>
        <a:xfrm>
          <a:off x="195436" y="3048974"/>
          <a:ext cx="1774497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195436" y="3048974"/>
        <a:ext cx="1774497" cy="826357"/>
      </dsp:txXfrm>
    </dsp:sp>
    <dsp:sp modelId="{16B5BDFF-F3F9-455E-9A06-4FDFC9DB382B}">
      <dsp:nvSpPr>
        <dsp:cNvPr id="0" name=""/>
        <dsp:cNvSpPr/>
      </dsp:nvSpPr>
      <dsp:spPr>
        <a:xfrm>
          <a:off x="2245047" y="3048974"/>
          <a:ext cx="1774890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245047" y="3048974"/>
        <a:ext cx="1774890" cy="826357"/>
      </dsp:txXfrm>
    </dsp:sp>
    <dsp:sp modelId="{30FFB312-E2B7-4DAF-BC4F-35A9624DCD38}">
      <dsp:nvSpPr>
        <dsp:cNvPr id="0" name=""/>
        <dsp:cNvSpPr/>
      </dsp:nvSpPr>
      <dsp:spPr>
        <a:xfrm>
          <a:off x="2356888" y="4094950"/>
          <a:ext cx="1551210" cy="887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56888" y="4094950"/>
        <a:ext cx="1551210" cy="887209"/>
      </dsp:txXfrm>
    </dsp:sp>
    <dsp:sp modelId="{0E4A1FB2-B936-4A45-9B17-4DC72B6EC80F}">
      <dsp:nvSpPr>
        <dsp:cNvPr id="0" name=""/>
        <dsp:cNvSpPr/>
      </dsp:nvSpPr>
      <dsp:spPr>
        <a:xfrm>
          <a:off x="4524858" y="2063332"/>
          <a:ext cx="1628386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524858" y="2063332"/>
        <a:ext cx="1628386" cy="655033"/>
      </dsp:txXfrm>
    </dsp:sp>
    <dsp:sp modelId="{B651DCB6-AAF6-4973-9416-A5FBDCD184AD}">
      <dsp:nvSpPr>
        <dsp:cNvPr id="0" name=""/>
        <dsp:cNvSpPr/>
      </dsp:nvSpPr>
      <dsp:spPr>
        <a:xfrm>
          <a:off x="4394552" y="3048974"/>
          <a:ext cx="1897644" cy="831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94552" y="3048974"/>
        <a:ext cx="1897644" cy="831289"/>
      </dsp:txXfrm>
    </dsp:sp>
    <dsp:sp modelId="{109B8FAB-5038-408D-9752-CC81977397BE}">
      <dsp:nvSpPr>
        <dsp:cNvPr id="0" name=""/>
        <dsp:cNvSpPr/>
      </dsp:nvSpPr>
      <dsp:spPr>
        <a:xfrm>
          <a:off x="1490079" y="975172"/>
          <a:ext cx="2048262" cy="74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490079" y="975172"/>
        <a:ext cx="2048262" cy="74367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353953" y="824960"/>
          <a:ext cx="261949" cy="1517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7432"/>
              </a:lnTo>
              <a:lnTo>
                <a:pt x="261949" y="1517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630AB-5A3E-450C-8CA5-8338529C1C02}">
      <dsp:nvSpPr>
        <dsp:cNvPr id="0" name=""/>
        <dsp:cNvSpPr/>
      </dsp:nvSpPr>
      <dsp:spPr>
        <a:xfrm>
          <a:off x="2982273" y="824960"/>
          <a:ext cx="371680" cy="1523366"/>
        </a:xfrm>
        <a:custGeom>
          <a:avLst/>
          <a:gdLst/>
          <a:ahLst/>
          <a:cxnLst/>
          <a:rect l="0" t="0" r="0" b="0"/>
          <a:pathLst>
            <a:path>
              <a:moveTo>
                <a:pt x="371680" y="0"/>
              </a:moveTo>
              <a:lnTo>
                <a:pt x="371680" y="1523366"/>
              </a:lnTo>
              <a:lnTo>
                <a:pt x="0" y="15233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353953" y="824960"/>
          <a:ext cx="245808" cy="6975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502"/>
              </a:lnTo>
              <a:lnTo>
                <a:pt x="245808" y="6975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89735" y="824960"/>
          <a:ext cx="364218" cy="697510"/>
        </a:xfrm>
        <a:custGeom>
          <a:avLst/>
          <a:gdLst/>
          <a:ahLst/>
          <a:cxnLst/>
          <a:rect l="0" t="0" r="0" b="0"/>
          <a:pathLst>
            <a:path>
              <a:moveTo>
                <a:pt x="364218" y="0"/>
              </a:moveTo>
              <a:lnTo>
                <a:pt x="364218" y="697510"/>
              </a:lnTo>
              <a:lnTo>
                <a:pt x="0" y="6975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353953" y="824960"/>
          <a:ext cx="2447065" cy="2472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9608"/>
              </a:lnTo>
              <a:lnTo>
                <a:pt x="2447065" y="2299608"/>
              </a:lnTo>
              <a:lnTo>
                <a:pt x="2447065" y="24721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512626" y="4118981"/>
          <a:ext cx="91440" cy="572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22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353953" y="824960"/>
          <a:ext cx="204392" cy="2472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9608"/>
              </a:lnTo>
              <a:lnTo>
                <a:pt x="204392" y="2299608"/>
              </a:lnTo>
              <a:lnTo>
                <a:pt x="204392" y="24721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6C7D4-58A9-41B9-AE6A-EC07747699A8}">
      <dsp:nvSpPr>
        <dsp:cNvPr id="0" name=""/>
        <dsp:cNvSpPr/>
      </dsp:nvSpPr>
      <dsp:spPr>
        <a:xfrm>
          <a:off x="1209434" y="3894359"/>
          <a:ext cx="91440" cy="172148"/>
        </a:xfrm>
        <a:custGeom>
          <a:avLst/>
          <a:gdLst/>
          <a:ahLst/>
          <a:cxnLst/>
          <a:rect l="0" t="0" r="0" b="0"/>
          <a:pathLst>
            <a:path>
              <a:moveTo>
                <a:pt x="49837" y="0"/>
              </a:moveTo>
              <a:lnTo>
                <a:pt x="45720" y="0"/>
              </a:lnTo>
              <a:lnTo>
                <a:pt x="45720" y="1721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D445A-DE14-4864-BBEE-965EB95487D8}">
      <dsp:nvSpPr>
        <dsp:cNvPr id="0" name=""/>
        <dsp:cNvSpPr/>
      </dsp:nvSpPr>
      <dsp:spPr>
        <a:xfrm>
          <a:off x="1212656" y="3894359"/>
          <a:ext cx="91440" cy="800009"/>
        </a:xfrm>
        <a:custGeom>
          <a:avLst/>
          <a:gdLst/>
          <a:ahLst/>
          <a:cxnLst/>
          <a:rect l="0" t="0" r="0" b="0"/>
          <a:pathLst>
            <a:path>
              <a:moveTo>
                <a:pt x="46615" y="0"/>
              </a:moveTo>
              <a:lnTo>
                <a:pt x="46615" y="627425"/>
              </a:lnTo>
              <a:lnTo>
                <a:pt x="45720" y="627425"/>
              </a:lnTo>
              <a:lnTo>
                <a:pt x="45720" y="8000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59272" y="824960"/>
          <a:ext cx="2094681" cy="2472192"/>
        </a:xfrm>
        <a:custGeom>
          <a:avLst/>
          <a:gdLst/>
          <a:ahLst/>
          <a:cxnLst/>
          <a:rect l="0" t="0" r="0" b="0"/>
          <a:pathLst>
            <a:path>
              <a:moveTo>
                <a:pt x="2094681" y="0"/>
              </a:moveTo>
              <a:lnTo>
                <a:pt x="2094681" y="2299608"/>
              </a:lnTo>
              <a:lnTo>
                <a:pt x="0" y="2299608"/>
              </a:lnTo>
              <a:lnTo>
                <a:pt x="0" y="24721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213197" y="3131"/>
          <a:ext cx="2281511" cy="8218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213197" y="3131"/>
        <a:ext cx="2281511" cy="821828"/>
      </dsp:txXfrm>
    </dsp:sp>
    <dsp:sp modelId="{19FBE8A8-D4BA-45D1-97CD-FF1210CD856F}">
      <dsp:nvSpPr>
        <dsp:cNvPr id="0" name=""/>
        <dsp:cNvSpPr/>
      </dsp:nvSpPr>
      <dsp:spPr>
        <a:xfrm>
          <a:off x="141469" y="3297152"/>
          <a:ext cx="2235604" cy="5972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141469" y="3297152"/>
        <a:ext cx="2235604" cy="597206"/>
      </dsp:txXfrm>
    </dsp:sp>
    <dsp:sp modelId="{DA900A41-81C6-4A27-92E0-49BFF188CC76}">
      <dsp:nvSpPr>
        <dsp:cNvPr id="0" name=""/>
        <dsp:cNvSpPr/>
      </dsp:nvSpPr>
      <dsp:spPr>
        <a:xfrm>
          <a:off x="507446" y="4694368"/>
          <a:ext cx="1501859" cy="7509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</a:t>
          </a:r>
        </a:p>
      </dsp:txBody>
      <dsp:txXfrm>
        <a:off x="507446" y="4694368"/>
        <a:ext cx="1501859" cy="750929"/>
      </dsp:txXfrm>
    </dsp:sp>
    <dsp:sp modelId="{98D1CBD2-1F96-4E86-85D7-A48ADEBC0CAF}">
      <dsp:nvSpPr>
        <dsp:cNvPr id="0" name=""/>
        <dsp:cNvSpPr/>
      </dsp:nvSpPr>
      <dsp:spPr>
        <a:xfrm>
          <a:off x="665435" y="4066507"/>
          <a:ext cx="1179439" cy="328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665435" y="4066507"/>
        <a:ext cx="1179439" cy="328747"/>
      </dsp:txXfrm>
    </dsp:sp>
    <dsp:sp modelId="{7C576A7F-97E5-41B2-A453-F3F548F4D3EA}">
      <dsp:nvSpPr>
        <dsp:cNvPr id="0" name=""/>
        <dsp:cNvSpPr/>
      </dsp:nvSpPr>
      <dsp:spPr>
        <a:xfrm>
          <a:off x="2736517" y="3297152"/>
          <a:ext cx="1643657" cy="8218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2736517" y="3297152"/>
        <a:ext cx="1643657" cy="821828"/>
      </dsp:txXfrm>
    </dsp:sp>
    <dsp:sp modelId="{DD04B8BE-60D5-4A74-AD7F-70C202E3C8F6}">
      <dsp:nvSpPr>
        <dsp:cNvPr id="0" name=""/>
        <dsp:cNvSpPr/>
      </dsp:nvSpPr>
      <dsp:spPr>
        <a:xfrm>
          <a:off x="2807416" y="4691237"/>
          <a:ext cx="1501859" cy="7509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807416" y="4691237"/>
        <a:ext cx="1501859" cy="750929"/>
      </dsp:txXfrm>
    </dsp:sp>
    <dsp:sp modelId="{E7E93CC8-31BA-44DD-A6A0-484A2EAAE5EA}">
      <dsp:nvSpPr>
        <dsp:cNvPr id="0" name=""/>
        <dsp:cNvSpPr/>
      </dsp:nvSpPr>
      <dsp:spPr>
        <a:xfrm>
          <a:off x="4979189" y="3297152"/>
          <a:ext cx="1643657" cy="8218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4979189" y="3297152"/>
        <a:ext cx="1643657" cy="821828"/>
      </dsp:txXfrm>
    </dsp:sp>
    <dsp:sp modelId="{D626C255-1536-4EB0-A4A3-D107C591C8D4}">
      <dsp:nvSpPr>
        <dsp:cNvPr id="0" name=""/>
        <dsp:cNvSpPr/>
      </dsp:nvSpPr>
      <dsp:spPr>
        <a:xfrm>
          <a:off x="1266754" y="1235106"/>
          <a:ext cx="1722980" cy="5747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266754" y="1235106"/>
        <a:ext cx="1722980" cy="574729"/>
      </dsp:txXfrm>
    </dsp:sp>
    <dsp:sp modelId="{C449438F-BAE6-4184-81D6-38A20A4ED509}">
      <dsp:nvSpPr>
        <dsp:cNvPr id="0" name=""/>
        <dsp:cNvSpPr/>
      </dsp:nvSpPr>
      <dsp:spPr>
        <a:xfrm>
          <a:off x="3599762" y="1137357"/>
          <a:ext cx="1779242" cy="770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3599762" y="1137357"/>
        <a:ext cx="1779242" cy="770209"/>
      </dsp:txXfrm>
    </dsp:sp>
    <dsp:sp modelId="{06E2BC39-BC85-4E86-AB91-95AD5A882ACF}">
      <dsp:nvSpPr>
        <dsp:cNvPr id="0" name=""/>
        <dsp:cNvSpPr/>
      </dsp:nvSpPr>
      <dsp:spPr>
        <a:xfrm>
          <a:off x="1022934" y="1927352"/>
          <a:ext cx="1959338" cy="8419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/>
        </a:p>
      </dsp:txBody>
      <dsp:txXfrm>
        <a:off x="1022934" y="1927352"/>
        <a:ext cx="1959338" cy="841947"/>
      </dsp:txXfrm>
    </dsp:sp>
    <dsp:sp modelId="{435477FB-F2EE-46B0-8DEB-FBFA50948880}">
      <dsp:nvSpPr>
        <dsp:cNvPr id="0" name=""/>
        <dsp:cNvSpPr/>
      </dsp:nvSpPr>
      <dsp:spPr>
        <a:xfrm>
          <a:off x="3615903" y="2013612"/>
          <a:ext cx="1745252" cy="6575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</dsp:txBody>
      <dsp:txXfrm>
        <a:off x="3615903" y="2013612"/>
        <a:ext cx="1745252" cy="65756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612290" y="571419"/>
          <a:ext cx="131043" cy="574094"/>
        </a:xfrm>
        <a:custGeom>
          <a:avLst/>
          <a:gdLst/>
          <a:ahLst/>
          <a:cxnLst/>
          <a:rect l="0" t="0" r="0" b="0"/>
          <a:pathLst>
            <a:path>
              <a:moveTo>
                <a:pt x="131043" y="0"/>
              </a:moveTo>
              <a:lnTo>
                <a:pt x="131043" y="574094"/>
              </a:lnTo>
              <a:lnTo>
                <a:pt x="0" y="5740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A18E3-74CE-4F88-9314-AFECBED32844}">
      <dsp:nvSpPr>
        <dsp:cNvPr id="0" name=""/>
        <dsp:cNvSpPr/>
      </dsp:nvSpPr>
      <dsp:spPr>
        <a:xfrm>
          <a:off x="6412064" y="1927655"/>
          <a:ext cx="91440" cy="262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0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743333" y="571419"/>
          <a:ext cx="2714450" cy="1148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146"/>
              </a:lnTo>
              <a:lnTo>
                <a:pt x="2714450" y="1017146"/>
              </a:lnTo>
              <a:lnTo>
                <a:pt x="2714450" y="11481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072297" y="3229727"/>
          <a:ext cx="91440" cy="262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0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072297" y="2343624"/>
          <a:ext cx="91440" cy="262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0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43333" y="571419"/>
          <a:ext cx="374684" cy="1148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146"/>
              </a:lnTo>
              <a:lnTo>
                <a:pt x="374684" y="1017146"/>
              </a:lnTo>
              <a:lnTo>
                <a:pt x="374684" y="11481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539001" y="571419"/>
          <a:ext cx="1204332" cy="1148189"/>
        </a:xfrm>
        <a:custGeom>
          <a:avLst/>
          <a:gdLst/>
          <a:ahLst/>
          <a:cxnLst/>
          <a:rect l="0" t="0" r="0" b="0"/>
          <a:pathLst>
            <a:path>
              <a:moveTo>
                <a:pt x="1204332" y="0"/>
              </a:moveTo>
              <a:lnTo>
                <a:pt x="1204332" y="1017146"/>
              </a:lnTo>
              <a:lnTo>
                <a:pt x="0" y="1017146"/>
              </a:lnTo>
              <a:lnTo>
                <a:pt x="0" y="11481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983163" y="3743585"/>
          <a:ext cx="91440" cy="262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0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83163" y="2343624"/>
          <a:ext cx="91440" cy="262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0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28883" y="571419"/>
          <a:ext cx="2714450" cy="1148189"/>
        </a:xfrm>
        <a:custGeom>
          <a:avLst/>
          <a:gdLst/>
          <a:ahLst/>
          <a:cxnLst/>
          <a:rect l="0" t="0" r="0" b="0"/>
          <a:pathLst>
            <a:path>
              <a:moveTo>
                <a:pt x="2714450" y="0"/>
              </a:moveTo>
              <a:lnTo>
                <a:pt x="2714450" y="1017146"/>
              </a:lnTo>
              <a:lnTo>
                <a:pt x="0" y="1017146"/>
              </a:lnTo>
              <a:lnTo>
                <a:pt x="0" y="11481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14437" y="931"/>
          <a:ext cx="2057792" cy="570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714437" y="931"/>
        <a:ext cx="2057792" cy="570487"/>
      </dsp:txXfrm>
    </dsp:sp>
    <dsp:sp modelId="{19FBE8A8-D4BA-45D1-97CD-FF1210CD856F}">
      <dsp:nvSpPr>
        <dsp:cNvPr id="0" name=""/>
        <dsp:cNvSpPr/>
      </dsp:nvSpPr>
      <dsp:spPr>
        <a:xfrm>
          <a:off x="404867" y="1719608"/>
          <a:ext cx="1248031" cy="6240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404867" y="1719608"/>
        <a:ext cx="1248031" cy="624015"/>
      </dsp:txXfrm>
    </dsp:sp>
    <dsp:sp modelId="{9EF5B1E7-4642-446F-802A-010E77A6D315}">
      <dsp:nvSpPr>
        <dsp:cNvPr id="0" name=""/>
        <dsp:cNvSpPr/>
      </dsp:nvSpPr>
      <dsp:spPr>
        <a:xfrm>
          <a:off x="370683" y="2605711"/>
          <a:ext cx="1316399" cy="11378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70683" y="2605711"/>
        <a:ext cx="1316399" cy="1137874"/>
      </dsp:txXfrm>
    </dsp:sp>
    <dsp:sp modelId="{676B065B-52F5-4142-AD91-1C77325095B5}">
      <dsp:nvSpPr>
        <dsp:cNvPr id="0" name=""/>
        <dsp:cNvSpPr/>
      </dsp:nvSpPr>
      <dsp:spPr>
        <a:xfrm>
          <a:off x="246585" y="4005672"/>
          <a:ext cx="1564595" cy="931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Oficial Motociclista</a:t>
          </a:r>
          <a:endParaRPr lang="es-ES" sz="1200" kern="1200" dirty="0"/>
        </a:p>
      </dsp:txBody>
      <dsp:txXfrm>
        <a:off x="246585" y="4005672"/>
        <a:ext cx="1564595" cy="931156"/>
      </dsp:txXfrm>
    </dsp:sp>
    <dsp:sp modelId="{0E4A1FB2-B936-4A45-9B17-4DC72B6EC80F}">
      <dsp:nvSpPr>
        <dsp:cNvPr id="0" name=""/>
        <dsp:cNvSpPr/>
      </dsp:nvSpPr>
      <dsp:spPr>
        <a:xfrm>
          <a:off x="1914985" y="1719608"/>
          <a:ext cx="1248031" cy="750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</dsp:txBody>
      <dsp:txXfrm>
        <a:off x="1914985" y="1719608"/>
        <a:ext cx="1248031" cy="750528"/>
      </dsp:txXfrm>
    </dsp:sp>
    <dsp:sp modelId="{D43A949E-161F-4CB6-8E08-C22964D4E9ED}">
      <dsp:nvSpPr>
        <dsp:cNvPr id="0" name=""/>
        <dsp:cNvSpPr/>
      </dsp:nvSpPr>
      <dsp:spPr>
        <a:xfrm>
          <a:off x="3425104" y="1719608"/>
          <a:ext cx="1385827" cy="6240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</dsp:txBody>
      <dsp:txXfrm>
        <a:off x="3425104" y="1719608"/>
        <a:ext cx="1385827" cy="624015"/>
      </dsp:txXfrm>
    </dsp:sp>
    <dsp:sp modelId="{DD8A29F5-D042-4749-8AE9-1CA72A60AD2C}">
      <dsp:nvSpPr>
        <dsp:cNvPr id="0" name=""/>
        <dsp:cNvSpPr/>
      </dsp:nvSpPr>
      <dsp:spPr>
        <a:xfrm>
          <a:off x="3494001" y="2605711"/>
          <a:ext cx="1248031" cy="6240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494001" y="2605711"/>
        <a:ext cx="1248031" cy="624015"/>
      </dsp:txXfrm>
    </dsp:sp>
    <dsp:sp modelId="{2A510A22-CF32-47FD-BC41-4E00F3C4B7C0}">
      <dsp:nvSpPr>
        <dsp:cNvPr id="0" name=""/>
        <dsp:cNvSpPr/>
      </dsp:nvSpPr>
      <dsp:spPr>
        <a:xfrm>
          <a:off x="3125589" y="3491813"/>
          <a:ext cx="1984857" cy="9162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3125589" y="3491813"/>
        <a:ext cx="1984857" cy="916248"/>
      </dsp:txXfrm>
    </dsp:sp>
    <dsp:sp modelId="{AFB692BE-9D0D-4F9A-8D36-D70DF0DFE559}">
      <dsp:nvSpPr>
        <dsp:cNvPr id="0" name=""/>
        <dsp:cNvSpPr/>
      </dsp:nvSpPr>
      <dsp:spPr>
        <a:xfrm>
          <a:off x="5833768" y="1719608"/>
          <a:ext cx="1248031" cy="2080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833768" y="1719608"/>
        <a:ext cx="1248031" cy="208046"/>
      </dsp:txXfrm>
    </dsp:sp>
    <dsp:sp modelId="{3C6F2E7D-78C5-450F-8950-5C508C058C03}">
      <dsp:nvSpPr>
        <dsp:cNvPr id="0" name=""/>
        <dsp:cNvSpPr/>
      </dsp:nvSpPr>
      <dsp:spPr>
        <a:xfrm>
          <a:off x="5372533" y="2189742"/>
          <a:ext cx="2170502" cy="21489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372533" y="2189742"/>
        <a:ext cx="2170502" cy="2148973"/>
      </dsp:txXfrm>
    </dsp:sp>
    <dsp:sp modelId="{109B8FAB-5038-408D-9752-CC81977397BE}">
      <dsp:nvSpPr>
        <dsp:cNvPr id="0" name=""/>
        <dsp:cNvSpPr/>
      </dsp:nvSpPr>
      <dsp:spPr>
        <a:xfrm>
          <a:off x="2364258" y="833505"/>
          <a:ext cx="1248031" cy="6240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</a:p>
      </dsp:txBody>
      <dsp:txXfrm>
        <a:off x="2364258" y="833505"/>
        <a:ext cx="1248031" cy="62401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6C5FC-9FFE-40D1-A932-A69C37EF1FE1}">
      <dsp:nvSpPr>
        <dsp:cNvPr id="0" name=""/>
        <dsp:cNvSpPr/>
      </dsp:nvSpPr>
      <dsp:spPr>
        <a:xfrm>
          <a:off x="4328400" y="777714"/>
          <a:ext cx="91440" cy="1068424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1068424"/>
              </a:lnTo>
              <a:lnTo>
                <a:pt x="45720" y="10684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18522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223"/>
              </a:lnTo>
              <a:lnTo>
                <a:pt x="135842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328400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416223"/>
              </a:lnTo>
              <a:lnTo>
                <a:pt x="45720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2796894"/>
          <a:ext cx="571061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571061" y="90122"/>
              </a:lnTo>
              <a:lnTo>
                <a:pt x="571061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3552317" y="1394525"/>
              </a:lnTo>
              <a:lnTo>
                <a:pt x="3552317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28443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777714"/>
          <a:ext cx="1482613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1482613" y="1394525"/>
              </a:lnTo>
              <a:lnTo>
                <a:pt x="1482613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382765" y="279689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777714"/>
          <a:ext cx="91440" cy="1484647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94525"/>
              </a:lnTo>
              <a:lnTo>
                <a:pt x="45720" y="1394525"/>
              </a:lnTo>
              <a:lnTo>
                <a:pt x="4572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777714"/>
          <a:ext cx="1554127" cy="1484647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175535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</dsp:txBody>
      <dsp:txXfrm>
        <a:off x="3310755" y="175535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</a:p>
      </dsp:txBody>
      <dsp:txXfrm>
        <a:off x="291845" y="2262362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2977138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3759747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2977138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3759747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sp:txBody>
      <dsp:txXfrm>
        <a:off x="2290035" y="2262362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2977138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3759747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3000237" y="2977138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3759747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808406" y="2262362"/>
        <a:ext cx="1240159" cy="534532"/>
      </dsp:txXfrm>
    </dsp:sp>
    <dsp:sp modelId="{DD8A29F5-D042-4749-8AE9-1CA72A60AD2C}">
      <dsp:nvSpPr>
        <dsp:cNvPr id="0" name=""/>
        <dsp:cNvSpPr/>
      </dsp:nvSpPr>
      <dsp:spPr>
        <a:xfrm>
          <a:off x="3999332" y="2977138"/>
          <a:ext cx="858306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2977138"/>
        <a:ext cx="858306" cy="602364"/>
      </dsp:txXfrm>
    </dsp:sp>
    <dsp:sp modelId="{018CBDC0-8D06-4835-A278-352009F7617A}">
      <dsp:nvSpPr>
        <dsp:cNvPr id="0" name=""/>
        <dsp:cNvSpPr/>
      </dsp:nvSpPr>
      <dsp:spPr>
        <a:xfrm>
          <a:off x="532677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262362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2977138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2977138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3464678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464678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2977138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3759747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3759747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262362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2977138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2977138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3759747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2977138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3759747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457246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457246" y="957958"/>
        <a:ext cx="1916873" cy="471957"/>
      </dsp:txXfrm>
    </dsp:sp>
    <dsp:sp modelId="{F5056070-BB17-48EF-93F3-49678E0468A1}">
      <dsp:nvSpPr>
        <dsp:cNvPr id="0" name=""/>
        <dsp:cNvSpPr/>
      </dsp:nvSpPr>
      <dsp:spPr>
        <a:xfrm>
          <a:off x="4554365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4554365" y="957958"/>
        <a:ext cx="1916873" cy="471957"/>
      </dsp:txXfrm>
    </dsp:sp>
    <dsp:sp modelId="{9F27F94D-3FE8-4256-904B-149E90D066E1}">
      <dsp:nvSpPr>
        <dsp:cNvPr id="0" name=""/>
        <dsp:cNvSpPr/>
      </dsp:nvSpPr>
      <dsp:spPr>
        <a:xfrm>
          <a:off x="2457246" y="1610160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457246" y="1610160"/>
        <a:ext cx="1916873" cy="47195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794589" y="1706101"/>
          <a:ext cx="141259" cy="61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851"/>
              </a:lnTo>
              <a:lnTo>
                <a:pt x="141259" y="6188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653329" y="1706101"/>
          <a:ext cx="141259" cy="930083"/>
        </a:xfrm>
        <a:custGeom>
          <a:avLst/>
          <a:gdLst/>
          <a:ahLst/>
          <a:cxnLst/>
          <a:rect l="0" t="0" r="0" b="0"/>
          <a:pathLst>
            <a:path>
              <a:moveTo>
                <a:pt x="141259" y="0"/>
              </a:moveTo>
              <a:lnTo>
                <a:pt x="141259" y="930083"/>
              </a:lnTo>
              <a:lnTo>
                <a:pt x="0" y="9300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794589" y="1706101"/>
          <a:ext cx="945675" cy="1860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907"/>
              </a:lnTo>
              <a:lnTo>
                <a:pt x="945675" y="1718907"/>
              </a:lnTo>
              <a:lnTo>
                <a:pt x="945675" y="18601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980665" y="1706101"/>
          <a:ext cx="813924" cy="1860166"/>
        </a:xfrm>
        <a:custGeom>
          <a:avLst/>
          <a:gdLst/>
          <a:ahLst/>
          <a:cxnLst/>
          <a:rect l="0" t="0" r="0" b="0"/>
          <a:pathLst>
            <a:path>
              <a:moveTo>
                <a:pt x="813924" y="0"/>
              </a:moveTo>
              <a:lnTo>
                <a:pt x="813924" y="1718907"/>
              </a:lnTo>
              <a:lnTo>
                <a:pt x="0" y="1718907"/>
              </a:lnTo>
              <a:lnTo>
                <a:pt x="0" y="18601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89510" y="750917"/>
          <a:ext cx="3005079" cy="282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59"/>
              </a:lnTo>
              <a:lnTo>
                <a:pt x="3005079" y="141259"/>
              </a:lnTo>
              <a:lnTo>
                <a:pt x="3005079" y="2825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3188905" y="1706101"/>
          <a:ext cx="91440" cy="2825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5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234625" y="750917"/>
          <a:ext cx="554884" cy="282519"/>
        </a:xfrm>
        <a:custGeom>
          <a:avLst/>
          <a:gdLst/>
          <a:ahLst/>
          <a:cxnLst/>
          <a:rect l="0" t="0" r="0" b="0"/>
          <a:pathLst>
            <a:path>
              <a:moveTo>
                <a:pt x="554884" y="0"/>
              </a:moveTo>
              <a:lnTo>
                <a:pt x="554884" y="141259"/>
              </a:lnTo>
              <a:lnTo>
                <a:pt x="0" y="141259"/>
              </a:lnTo>
              <a:lnTo>
                <a:pt x="0" y="2825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89C0B-FFDF-47C0-9F61-6946F2AA5FC5}">
      <dsp:nvSpPr>
        <dsp:cNvPr id="0" name=""/>
        <dsp:cNvSpPr/>
      </dsp:nvSpPr>
      <dsp:spPr>
        <a:xfrm>
          <a:off x="779669" y="4153793"/>
          <a:ext cx="91440" cy="2825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259"/>
              </a:lnTo>
              <a:lnTo>
                <a:pt x="46069" y="141259"/>
              </a:lnTo>
              <a:lnTo>
                <a:pt x="46069" y="2825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777329" y="3198609"/>
          <a:ext cx="91440" cy="2825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259"/>
              </a:lnTo>
              <a:lnTo>
                <a:pt x="48060" y="141259"/>
              </a:lnTo>
              <a:lnTo>
                <a:pt x="48060" y="2825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77329" y="1706101"/>
          <a:ext cx="91440" cy="282519"/>
        </a:xfrm>
        <a:custGeom>
          <a:avLst/>
          <a:gdLst/>
          <a:ahLst/>
          <a:cxnLst/>
          <a:rect l="0" t="0" r="0" b="0"/>
          <a:pathLst>
            <a:path>
              <a:moveTo>
                <a:pt x="48060" y="0"/>
              </a:moveTo>
              <a:lnTo>
                <a:pt x="48060" y="141259"/>
              </a:lnTo>
              <a:lnTo>
                <a:pt x="45720" y="141259"/>
              </a:lnTo>
              <a:lnTo>
                <a:pt x="45720" y="2825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25389" y="750917"/>
          <a:ext cx="2964120" cy="282519"/>
        </a:xfrm>
        <a:custGeom>
          <a:avLst/>
          <a:gdLst/>
          <a:ahLst/>
          <a:cxnLst/>
          <a:rect l="0" t="0" r="0" b="0"/>
          <a:pathLst>
            <a:path>
              <a:moveTo>
                <a:pt x="2964120" y="0"/>
              </a:moveTo>
              <a:lnTo>
                <a:pt x="2964120" y="141259"/>
              </a:lnTo>
              <a:lnTo>
                <a:pt x="0" y="141259"/>
              </a:lnTo>
              <a:lnTo>
                <a:pt x="0" y="2825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28358" y="3573"/>
          <a:ext cx="2522304" cy="7473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528358" y="3573"/>
        <a:ext cx="2522304" cy="747343"/>
      </dsp:txXfrm>
    </dsp:sp>
    <dsp:sp modelId="{19FBE8A8-D4BA-45D1-97CD-FF1210CD856F}">
      <dsp:nvSpPr>
        <dsp:cNvPr id="0" name=""/>
        <dsp:cNvSpPr/>
      </dsp:nvSpPr>
      <dsp:spPr>
        <a:xfrm>
          <a:off x="152725" y="1033436"/>
          <a:ext cx="1345329" cy="672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152725" y="1033436"/>
        <a:ext cx="1345329" cy="672664"/>
      </dsp:txXfrm>
    </dsp:sp>
    <dsp:sp modelId="{9EF5B1E7-4642-446F-802A-010E77A6D315}">
      <dsp:nvSpPr>
        <dsp:cNvPr id="0" name=""/>
        <dsp:cNvSpPr/>
      </dsp:nvSpPr>
      <dsp:spPr>
        <a:xfrm>
          <a:off x="113535" y="1988620"/>
          <a:ext cx="1419026" cy="12099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13535" y="1988620"/>
        <a:ext cx="1419026" cy="1209989"/>
      </dsp:txXfrm>
    </dsp:sp>
    <dsp:sp modelId="{676B065B-52F5-4142-AD91-1C77325095B5}">
      <dsp:nvSpPr>
        <dsp:cNvPr id="0" name=""/>
        <dsp:cNvSpPr/>
      </dsp:nvSpPr>
      <dsp:spPr>
        <a:xfrm>
          <a:off x="152725" y="3481128"/>
          <a:ext cx="1345329" cy="672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152725" y="3481128"/>
        <a:ext cx="1345329" cy="672664"/>
      </dsp:txXfrm>
    </dsp:sp>
    <dsp:sp modelId="{86FF6485-1B43-4F90-940B-CDE077D8C889}">
      <dsp:nvSpPr>
        <dsp:cNvPr id="0" name=""/>
        <dsp:cNvSpPr/>
      </dsp:nvSpPr>
      <dsp:spPr>
        <a:xfrm>
          <a:off x="152731" y="4436312"/>
          <a:ext cx="1346015" cy="672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152731" y="4436312"/>
        <a:ext cx="1346015" cy="672664"/>
      </dsp:txXfrm>
    </dsp:sp>
    <dsp:sp modelId="{0E4A1FB2-B936-4A45-9B17-4DC72B6EC80F}">
      <dsp:nvSpPr>
        <dsp:cNvPr id="0" name=""/>
        <dsp:cNvSpPr/>
      </dsp:nvSpPr>
      <dsp:spPr>
        <a:xfrm>
          <a:off x="2193986" y="1033436"/>
          <a:ext cx="2081278" cy="672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2193986" y="1033436"/>
        <a:ext cx="2081278" cy="672664"/>
      </dsp:txXfrm>
    </dsp:sp>
    <dsp:sp modelId="{F347D248-52EB-4953-98DB-6F58FF9E8735}">
      <dsp:nvSpPr>
        <dsp:cNvPr id="0" name=""/>
        <dsp:cNvSpPr/>
      </dsp:nvSpPr>
      <dsp:spPr>
        <a:xfrm>
          <a:off x="2193441" y="1988620"/>
          <a:ext cx="2082368" cy="15934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2193441" y="1988620"/>
        <a:ext cx="2082368" cy="1593428"/>
      </dsp:txXfrm>
    </dsp:sp>
    <dsp:sp modelId="{D43A949E-161F-4CB6-8E08-C22964D4E9ED}">
      <dsp:nvSpPr>
        <dsp:cNvPr id="0" name=""/>
        <dsp:cNvSpPr/>
      </dsp:nvSpPr>
      <dsp:spPr>
        <a:xfrm>
          <a:off x="5879947" y="1033436"/>
          <a:ext cx="1829284" cy="672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879947" y="1033436"/>
        <a:ext cx="1829284" cy="672664"/>
      </dsp:txXfrm>
    </dsp:sp>
    <dsp:sp modelId="{DD8A29F5-D042-4749-8AE9-1CA72A60AD2C}">
      <dsp:nvSpPr>
        <dsp:cNvPr id="0" name=""/>
        <dsp:cNvSpPr/>
      </dsp:nvSpPr>
      <dsp:spPr>
        <a:xfrm>
          <a:off x="5043872" y="3566268"/>
          <a:ext cx="1873586" cy="1260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5043872" y="3566268"/>
        <a:ext cx="1873586" cy="1260398"/>
      </dsp:txXfrm>
    </dsp:sp>
    <dsp:sp modelId="{77FFF755-0490-4820-A875-C725D434A9BE}">
      <dsp:nvSpPr>
        <dsp:cNvPr id="0" name=""/>
        <dsp:cNvSpPr/>
      </dsp:nvSpPr>
      <dsp:spPr>
        <a:xfrm>
          <a:off x="7067600" y="3566268"/>
          <a:ext cx="1345329" cy="1260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7067600" y="3566268"/>
        <a:ext cx="1345329" cy="1260398"/>
      </dsp:txXfrm>
    </dsp:sp>
    <dsp:sp modelId="{83056999-E25B-4749-B388-6700BE043AE2}">
      <dsp:nvSpPr>
        <dsp:cNvPr id="0" name=""/>
        <dsp:cNvSpPr/>
      </dsp:nvSpPr>
      <dsp:spPr>
        <a:xfrm>
          <a:off x="5163175" y="1988620"/>
          <a:ext cx="1490154" cy="1295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sp:txBody>
      <dsp:txXfrm>
        <a:off x="5163175" y="1988620"/>
        <a:ext cx="1490154" cy="1295128"/>
      </dsp:txXfrm>
    </dsp:sp>
    <dsp:sp modelId="{7BC7ED9A-9A2F-415A-A43C-C9EE7B088D3D}">
      <dsp:nvSpPr>
        <dsp:cNvPr id="0" name=""/>
        <dsp:cNvSpPr/>
      </dsp:nvSpPr>
      <dsp:spPr>
        <a:xfrm>
          <a:off x="6935849" y="1988620"/>
          <a:ext cx="1345329" cy="672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935849" y="1988620"/>
        <a:ext cx="1345329" cy="67266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480B0-4C73-431C-876E-C025808B2CAE}">
      <dsp:nvSpPr>
        <dsp:cNvPr id="0" name=""/>
        <dsp:cNvSpPr/>
      </dsp:nvSpPr>
      <dsp:spPr>
        <a:xfrm>
          <a:off x="2895946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797"/>
              </a:lnTo>
              <a:lnTo>
                <a:pt x="2048903" y="177797"/>
              </a:lnTo>
              <a:lnTo>
                <a:pt x="2048903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730915"/>
          <a:ext cx="91440" cy="355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77797"/>
              </a:lnTo>
              <a:lnTo>
                <a:pt x="0" y="177797"/>
              </a:lnTo>
              <a:lnTo>
                <a:pt x="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884260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884260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086509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086509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086509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13051" y="677908"/>
          <a:ext cx="161668" cy="708262"/>
        </a:xfrm>
        <a:custGeom>
          <a:avLst/>
          <a:gdLst/>
          <a:ahLst/>
          <a:cxnLst/>
          <a:rect l="0" t="0" r="0" b="0"/>
          <a:pathLst>
            <a:path>
              <a:moveTo>
                <a:pt x="161668" y="0"/>
              </a:moveTo>
              <a:lnTo>
                <a:pt x="161668" y="708262"/>
              </a:lnTo>
              <a:lnTo>
                <a:pt x="0" y="7082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4720" y="677908"/>
          <a:ext cx="2458316" cy="141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856"/>
              </a:lnTo>
              <a:lnTo>
                <a:pt x="2458316" y="1254856"/>
              </a:lnTo>
              <a:lnTo>
                <a:pt x="2458316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000" y="677908"/>
          <a:ext cx="91440" cy="1416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4856"/>
              </a:lnTo>
              <a:lnTo>
                <a:pt x="59885" y="1254856"/>
              </a:lnTo>
              <a:lnTo>
                <a:pt x="59885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71790" y="2937397"/>
          <a:ext cx="91440" cy="3233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17510" y="677908"/>
          <a:ext cx="2457209" cy="1416525"/>
        </a:xfrm>
        <a:custGeom>
          <a:avLst/>
          <a:gdLst/>
          <a:ahLst/>
          <a:cxnLst/>
          <a:rect l="0" t="0" r="0" b="0"/>
          <a:pathLst>
            <a:path>
              <a:moveTo>
                <a:pt x="2457209" y="0"/>
              </a:moveTo>
              <a:lnTo>
                <a:pt x="2457209" y="1254856"/>
              </a:lnTo>
              <a:lnTo>
                <a:pt x="0" y="1254856"/>
              </a:lnTo>
              <a:lnTo>
                <a:pt x="0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06113" y="170"/>
          <a:ext cx="2137213" cy="677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406113" y="170"/>
        <a:ext cx="2137213" cy="677738"/>
      </dsp:txXfrm>
    </dsp:sp>
    <dsp:sp modelId="{19FBE8A8-D4BA-45D1-97CD-FF1210CD856F}">
      <dsp:nvSpPr>
        <dsp:cNvPr id="0" name=""/>
        <dsp:cNvSpPr/>
      </dsp:nvSpPr>
      <dsp:spPr>
        <a:xfrm>
          <a:off x="117508" y="2094434"/>
          <a:ext cx="1800003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117508" y="2094434"/>
        <a:ext cx="1800003" cy="842963"/>
      </dsp:txXfrm>
    </dsp:sp>
    <dsp:sp modelId="{9EF5B1E7-4642-446F-802A-010E77A6D315}">
      <dsp:nvSpPr>
        <dsp:cNvPr id="0" name=""/>
        <dsp:cNvSpPr/>
      </dsp:nvSpPr>
      <dsp:spPr>
        <a:xfrm>
          <a:off x="117508" y="3260734"/>
          <a:ext cx="1800003" cy="1198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117508" y="3260734"/>
        <a:ext cx="1800003" cy="1198896"/>
      </dsp:txXfrm>
    </dsp:sp>
    <dsp:sp modelId="{7C576A7F-97E5-41B2-A453-F3F548F4D3EA}">
      <dsp:nvSpPr>
        <dsp:cNvPr id="0" name=""/>
        <dsp:cNvSpPr/>
      </dsp:nvSpPr>
      <dsp:spPr>
        <a:xfrm>
          <a:off x="2472913" y="2094434"/>
          <a:ext cx="2031943" cy="843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72913" y="2094434"/>
        <a:ext cx="2031943" cy="843001"/>
      </dsp:txXfrm>
    </dsp:sp>
    <dsp:sp modelId="{5665A267-FAE5-4C14-87F5-A7C47436A339}">
      <dsp:nvSpPr>
        <dsp:cNvPr id="0" name=""/>
        <dsp:cNvSpPr/>
      </dsp:nvSpPr>
      <dsp:spPr>
        <a:xfrm>
          <a:off x="4916633" y="2094434"/>
          <a:ext cx="2032806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916633" y="2094434"/>
        <a:ext cx="2032806" cy="842963"/>
      </dsp:txXfrm>
    </dsp:sp>
    <dsp:sp modelId="{D626C255-1536-4EB0-A4A3-D107C591C8D4}">
      <dsp:nvSpPr>
        <dsp:cNvPr id="0" name=""/>
        <dsp:cNvSpPr/>
      </dsp:nvSpPr>
      <dsp:spPr>
        <a:xfrm>
          <a:off x="1647725" y="1116981"/>
          <a:ext cx="1665325" cy="5383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647725" y="1116981"/>
        <a:ext cx="1665325" cy="53837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509009" y="1582097"/>
          <a:ext cx="1509367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509009" y="1582097"/>
        <a:ext cx="1509367" cy="65323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20240" y="2769355"/>
          <a:ext cx="91440" cy="367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20240" y="1055088"/>
          <a:ext cx="91440" cy="348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5154" y="20638"/>
          <a:ext cx="3181610" cy="1034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375154" y="20638"/>
        <a:ext cx="3181610" cy="1034449"/>
      </dsp:txXfrm>
    </dsp:sp>
    <dsp:sp modelId="{9EF5B1E7-4642-446F-802A-010E77A6D315}">
      <dsp:nvSpPr>
        <dsp:cNvPr id="0" name=""/>
        <dsp:cNvSpPr/>
      </dsp:nvSpPr>
      <dsp:spPr>
        <a:xfrm>
          <a:off x="855897" y="1403753"/>
          <a:ext cx="2220124" cy="1365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55897" y="1403753"/>
        <a:ext cx="2220124" cy="1365601"/>
      </dsp:txXfrm>
    </dsp:sp>
    <dsp:sp modelId="{A72CDAEB-77F3-4602-8D7C-ED4C7274390F}">
      <dsp:nvSpPr>
        <dsp:cNvPr id="0" name=""/>
        <dsp:cNvSpPr/>
      </dsp:nvSpPr>
      <dsp:spPr>
        <a:xfrm>
          <a:off x="1091213" y="3136748"/>
          <a:ext cx="1749493" cy="874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91213" y="3136748"/>
        <a:ext cx="1749493" cy="8747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246119" y="3203607"/>
          <a:ext cx="91440" cy="283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246119" y="232101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46119" y="124977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11701" y="3137"/>
          <a:ext cx="2560276" cy="1246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Monitoreo</a:t>
          </a:r>
        </a:p>
      </dsp:txBody>
      <dsp:txXfrm>
        <a:off x="2011701" y="3137"/>
        <a:ext cx="2560276" cy="1246636"/>
      </dsp:txXfrm>
    </dsp:sp>
    <dsp:sp modelId="{19FBE8A8-D4BA-45D1-97CD-FF1210CD856F}">
      <dsp:nvSpPr>
        <dsp:cNvPr id="0" name=""/>
        <dsp:cNvSpPr/>
      </dsp:nvSpPr>
      <dsp:spPr>
        <a:xfrm>
          <a:off x="2501097" y="1458287"/>
          <a:ext cx="1581485" cy="862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501097" y="1458287"/>
        <a:ext cx="1581485" cy="862727"/>
      </dsp:txXfrm>
    </dsp:sp>
    <dsp:sp modelId="{9EF5B1E7-4642-446F-802A-010E77A6D315}">
      <dsp:nvSpPr>
        <dsp:cNvPr id="0" name=""/>
        <dsp:cNvSpPr/>
      </dsp:nvSpPr>
      <dsp:spPr>
        <a:xfrm>
          <a:off x="2171883" y="2529528"/>
          <a:ext cx="2239913" cy="67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171883" y="2529528"/>
        <a:ext cx="2239913" cy="674079"/>
      </dsp:txXfrm>
    </dsp:sp>
    <dsp:sp modelId="{A72CDAEB-77F3-4602-8D7C-ED4C7274390F}">
      <dsp:nvSpPr>
        <dsp:cNvPr id="0" name=""/>
        <dsp:cNvSpPr/>
      </dsp:nvSpPr>
      <dsp:spPr>
        <a:xfrm>
          <a:off x="2007771" y="3486721"/>
          <a:ext cx="2568136" cy="88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007771" y="3486721"/>
        <a:ext cx="2568136" cy="88019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140197" y="1220529"/>
          <a:ext cx="446590" cy="81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61"/>
              </a:lnTo>
              <a:lnTo>
                <a:pt x="446590" y="819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795171" y="1220529"/>
          <a:ext cx="345025" cy="828332"/>
        </a:xfrm>
        <a:custGeom>
          <a:avLst/>
          <a:gdLst/>
          <a:ahLst/>
          <a:cxnLst/>
          <a:rect l="0" t="0" r="0" b="0"/>
          <a:pathLst>
            <a:path>
              <a:moveTo>
                <a:pt x="345025" y="0"/>
              </a:moveTo>
              <a:lnTo>
                <a:pt x="345025" y="828332"/>
              </a:lnTo>
              <a:lnTo>
                <a:pt x="0" y="828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5241939" y="4031405"/>
          <a:ext cx="91440" cy="234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24"/>
              </a:lnTo>
              <a:lnTo>
                <a:pt x="50192" y="17724"/>
              </a:lnTo>
              <a:lnTo>
                <a:pt x="50192" y="234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140197" y="1220529"/>
          <a:ext cx="1147462" cy="189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00"/>
              </a:lnTo>
              <a:lnTo>
                <a:pt x="1147462" y="1675800"/>
              </a:lnTo>
              <a:lnTo>
                <a:pt x="1147462" y="18922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140197" y="1220529"/>
          <a:ext cx="3540951" cy="1892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21"/>
              </a:lnTo>
              <a:lnTo>
                <a:pt x="3540951" y="1675821"/>
              </a:lnTo>
              <a:lnTo>
                <a:pt x="3540951" y="18922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292440" y="4033208"/>
          <a:ext cx="274623" cy="56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50"/>
              </a:lnTo>
              <a:lnTo>
                <a:pt x="274623" y="5652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963160" y="4033208"/>
          <a:ext cx="329280" cy="567919"/>
        </a:xfrm>
        <a:custGeom>
          <a:avLst/>
          <a:gdLst/>
          <a:ahLst/>
          <a:cxnLst/>
          <a:rect l="0" t="0" r="0" b="0"/>
          <a:pathLst>
            <a:path>
              <a:moveTo>
                <a:pt x="329280" y="0"/>
              </a:moveTo>
              <a:lnTo>
                <a:pt x="329280" y="567919"/>
              </a:lnTo>
              <a:lnTo>
                <a:pt x="0" y="5679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292440" y="1220529"/>
          <a:ext cx="1847757" cy="1894005"/>
        </a:xfrm>
        <a:custGeom>
          <a:avLst/>
          <a:gdLst/>
          <a:ahLst/>
          <a:cxnLst/>
          <a:rect l="0" t="0" r="0" b="0"/>
          <a:pathLst>
            <a:path>
              <a:moveTo>
                <a:pt x="1847757" y="0"/>
              </a:moveTo>
              <a:lnTo>
                <a:pt x="1847757" y="1677603"/>
              </a:lnTo>
              <a:lnTo>
                <a:pt x="0" y="1677603"/>
              </a:lnTo>
              <a:lnTo>
                <a:pt x="0" y="1894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0362" y="168139"/>
          <a:ext cx="2619670" cy="1052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830362" y="168139"/>
        <a:ext cx="2619670" cy="1052389"/>
      </dsp:txXfrm>
    </dsp:sp>
    <dsp:sp modelId="{19FBE8A8-D4BA-45D1-97CD-FF1210CD856F}">
      <dsp:nvSpPr>
        <dsp:cNvPr id="0" name=""/>
        <dsp:cNvSpPr/>
      </dsp:nvSpPr>
      <dsp:spPr>
        <a:xfrm>
          <a:off x="1392438" y="3114534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92438" y="3114534"/>
        <a:ext cx="1800004" cy="918674"/>
      </dsp:txXfrm>
    </dsp:sp>
    <dsp:sp modelId="{A66FDFA0-1D17-48C3-9FC9-45D448D0F6C6}">
      <dsp:nvSpPr>
        <dsp:cNvPr id="0" name=""/>
        <dsp:cNvSpPr/>
      </dsp:nvSpPr>
      <dsp:spPr>
        <a:xfrm>
          <a:off x="423372" y="4207628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23372" y="4207628"/>
        <a:ext cx="1539787" cy="786999"/>
      </dsp:txXfrm>
    </dsp:sp>
    <dsp:sp modelId="{E9ADBD5B-0C16-4917-9FB6-6E903558F00E}">
      <dsp:nvSpPr>
        <dsp:cNvPr id="0" name=""/>
        <dsp:cNvSpPr/>
      </dsp:nvSpPr>
      <dsp:spPr>
        <a:xfrm>
          <a:off x="2567063" y="4204959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567063" y="4204959"/>
        <a:ext cx="1539787" cy="786999"/>
      </dsp:txXfrm>
    </dsp:sp>
    <dsp:sp modelId="{2BFA1D44-4D20-4DA5-9A95-28EFF1F2BB1B}">
      <dsp:nvSpPr>
        <dsp:cNvPr id="0" name=""/>
        <dsp:cNvSpPr/>
      </dsp:nvSpPr>
      <dsp:spPr>
        <a:xfrm>
          <a:off x="6781146" y="3112751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781146" y="3112751"/>
        <a:ext cx="1800004" cy="918674"/>
      </dsp:txXfrm>
    </dsp:sp>
    <dsp:sp modelId="{2C51D51A-40BE-45BE-93C8-8B1FC0600A4C}">
      <dsp:nvSpPr>
        <dsp:cNvPr id="0" name=""/>
        <dsp:cNvSpPr/>
      </dsp:nvSpPr>
      <dsp:spPr>
        <a:xfrm>
          <a:off x="4387657" y="3112730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387657" y="3112730"/>
        <a:ext cx="1800004" cy="918674"/>
      </dsp:txXfrm>
    </dsp:sp>
    <dsp:sp modelId="{9DC2669D-0238-487E-95C9-3C2883DC03BC}">
      <dsp:nvSpPr>
        <dsp:cNvPr id="0" name=""/>
        <dsp:cNvSpPr/>
      </dsp:nvSpPr>
      <dsp:spPr>
        <a:xfrm>
          <a:off x="4522238" y="4265530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22238" y="4265530"/>
        <a:ext cx="1539787" cy="786999"/>
      </dsp:txXfrm>
    </dsp:sp>
    <dsp:sp modelId="{0D5CCE0A-512E-4404-AA5C-0300E0C9B7AE}">
      <dsp:nvSpPr>
        <dsp:cNvPr id="0" name=""/>
        <dsp:cNvSpPr/>
      </dsp:nvSpPr>
      <dsp:spPr>
        <a:xfrm>
          <a:off x="1995166" y="1543719"/>
          <a:ext cx="1800004" cy="10102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995166" y="1543719"/>
        <a:ext cx="1800004" cy="1010284"/>
      </dsp:txXfrm>
    </dsp:sp>
    <dsp:sp modelId="{E0480EB0-4548-4786-8C6A-9D93B8C6D4FC}">
      <dsp:nvSpPr>
        <dsp:cNvPr id="0" name=""/>
        <dsp:cNvSpPr/>
      </dsp:nvSpPr>
      <dsp:spPr>
        <a:xfrm>
          <a:off x="4586787" y="1491319"/>
          <a:ext cx="1800004" cy="1098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586787" y="1491319"/>
        <a:ext cx="1800004" cy="109814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759575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833911" y="1681623"/>
          <a:ext cx="297138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2971384" y="173981"/>
              </a:lnTo>
              <a:lnTo>
                <a:pt x="2971384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598969" y="2858071"/>
          <a:ext cx="112101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1121014" y="173981"/>
              </a:lnTo>
              <a:lnTo>
                <a:pt x="1121014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21" y="2858071"/>
          <a:ext cx="870347" cy="347963"/>
        </a:xfrm>
        <a:custGeom>
          <a:avLst/>
          <a:gdLst/>
          <a:ahLst/>
          <a:cxnLst/>
          <a:rect l="0" t="0" r="0" b="0"/>
          <a:pathLst>
            <a:path>
              <a:moveTo>
                <a:pt x="870347" y="0"/>
              </a:moveTo>
              <a:lnTo>
                <a:pt x="870347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98969" y="1681623"/>
          <a:ext cx="234941" cy="347963"/>
        </a:xfrm>
        <a:custGeom>
          <a:avLst/>
          <a:gdLst/>
          <a:ahLst/>
          <a:cxnLst/>
          <a:rect l="0" t="0" r="0" b="0"/>
          <a:pathLst>
            <a:path>
              <a:moveTo>
                <a:pt x="234941" y="0"/>
              </a:moveTo>
              <a:lnTo>
                <a:pt x="23494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5490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1210" y="1681623"/>
          <a:ext cx="3002701" cy="347963"/>
        </a:xfrm>
        <a:custGeom>
          <a:avLst/>
          <a:gdLst/>
          <a:ahLst/>
          <a:cxnLst/>
          <a:rect l="0" t="0" r="0" b="0"/>
          <a:pathLst>
            <a:path>
              <a:moveTo>
                <a:pt x="3002701" y="0"/>
              </a:moveTo>
              <a:lnTo>
                <a:pt x="300270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8527" y="853139"/>
          <a:ext cx="27107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78527" y="853139"/>
        <a:ext cx="2710768" cy="828484"/>
      </dsp:txXfrm>
    </dsp:sp>
    <dsp:sp modelId="{780649D7-0635-4A1A-A68C-0F41B1A7CA14}">
      <dsp:nvSpPr>
        <dsp:cNvPr id="0" name=""/>
        <dsp:cNvSpPr/>
      </dsp:nvSpPr>
      <dsp:spPr>
        <a:xfrm>
          <a:off x="272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2725" y="2029586"/>
        <a:ext cx="1656968" cy="828484"/>
      </dsp:txXfrm>
    </dsp:sp>
    <dsp:sp modelId="{CE0038FB-0BE5-4CF1-8945-88411856632D}">
      <dsp:nvSpPr>
        <dsp:cNvPr id="0" name=""/>
        <dsp:cNvSpPr/>
      </dsp:nvSpPr>
      <dsp:spPr>
        <a:xfrm>
          <a:off x="9511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Trabajador(a) Social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9511" y="3206034"/>
        <a:ext cx="1643398" cy="1080004"/>
      </dsp:txXfrm>
    </dsp:sp>
    <dsp:sp modelId="{2BFA1D44-4D20-4DA5-9A95-28EFF1F2BB1B}">
      <dsp:nvSpPr>
        <dsp:cNvPr id="0" name=""/>
        <dsp:cNvSpPr/>
      </dsp:nvSpPr>
      <dsp:spPr>
        <a:xfrm>
          <a:off x="277048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770485" y="2029586"/>
        <a:ext cx="1656968" cy="828484"/>
      </dsp:txXfrm>
    </dsp:sp>
    <dsp:sp modelId="{C1E120B7-ABD0-452A-9034-AAC7AB8752E6}">
      <dsp:nvSpPr>
        <dsp:cNvPr id="0" name=""/>
        <dsp:cNvSpPr/>
      </dsp:nvSpPr>
      <dsp:spPr>
        <a:xfrm>
          <a:off x="1906922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Auxiliares Temporales</a:t>
          </a:r>
        </a:p>
      </dsp:txBody>
      <dsp:txXfrm>
        <a:off x="1906922" y="3206034"/>
        <a:ext cx="1643398" cy="1080004"/>
      </dsp:txXfrm>
    </dsp:sp>
    <dsp:sp modelId="{3532192F-1A19-43A1-8FD9-6F817771F58C}">
      <dsp:nvSpPr>
        <dsp:cNvPr id="0" name=""/>
        <dsp:cNvSpPr/>
      </dsp:nvSpPr>
      <dsp:spPr>
        <a:xfrm>
          <a:off x="3898284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98284" y="3206034"/>
        <a:ext cx="1643398" cy="1080004"/>
      </dsp:txXfrm>
    </dsp:sp>
    <dsp:sp modelId="{30075CCD-5447-4424-89D4-EEC34BCED6EF}">
      <dsp:nvSpPr>
        <dsp:cNvPr id="0" name=""/>
        <dsp:cNvSpPr/>
      </dsp:nvSpPr>
      <dsp:spPr>
        <a:xfrm>
          <a:off x="5976811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76811" y="2029586"/>
        <a:ext cx="1656968" cy="828484"/>
      </dsp:txXfrm>
    </dsp:sp>
    <dsp:sp modelId="{75C4AC7C-FF83-44FC-84DC-90BF37AD707C}">
      <dsp:nvSpPr>
        <dsp:cNvPr id="0" name=""/>
        <dsp:cNvSpPr/>
      </dsp:nvSpPr>
      <dsp:spPr>
        <a:xfrm>
          <a:off x="5983596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83596" y="3206034"/>
        <a:ext cx="1643398" cy="1080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00647"/>
          <a:ext cx="1631522" cy="7283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785236" y="2000647"/>
        <a:ext cx="1631522" cy="7283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26/08/2020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81767538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4367102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911872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68947601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23479449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9580081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550660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2534987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36115079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11427372"/>
              </p:ext>
            </p:extLst>
          </p:nvPr>
        </p:nvGraphicFramePr>
        <p:xfrm>
          <a:off x="827314" y="1007753"/>
          <a:ext cx="7650479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23633062"/>
              </p:ext>
            </p:extLst>
          </p:nvPr>
        </p:nvGraphicFramePr>
        <p:xfrm>
          <a:off x="677190" y="1201783"/>
          <a:ext cx="7789621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11912636"/>
              </p:ext>
            </p:extLst>
          </p:nvPr>
        </p:nvGraphicFramePr>
        <p:xfrm>
          <a:off x="66500" y="1113907"/>
          <a:ext cx="9000000" cy="4771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98696921"/>
              </p:ext>
            </p:extLst>
          </p:nvPr>
        </p:nvGraphicFramePr>
        <p:xfrm>
          <a:off x="463056" y="1398607"/>
          <a:ext cx="8412930" cy="5112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5744426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46681881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8165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84390168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67295341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36357677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0291886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23404287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58991262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9695</TotalTime>
  <Words>1539</Words>
  <Application>Microsoft Office PowerPoint</Application>
  <PresentationFormat>Presentación en pantalla (4:3)</PresentationFormat>
  <Paragraphs>533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541</cp:revision>
  <cp:lastPrinted>2020-02-04T21:37:12Z</cp:lastPrinted>
  <dcterms:created xsi:type="dcterms:W3CDTF">2015-12-30T00:24:58Z</dcterms:created>
  <dcterms:modified xsi:type="dcterms:W3CDTF">2020-08-26T18:10:30Z</dcterms:modified>
</cp:coreProperties>
</file>