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56"/>
  </p:handoutMasterIdLst>
  <p:sldIdLst>
    <p:sldId id="334" r:id="rId2"/>
    <p:sldId id="332" r:id="rId3"/>
    <p:sldId id="336" r:id="rId4"/>
    <p:sldId id="335" r:id="rId5"/>
    <p:sldId id="337" r:id="rId6"/>
    <p:sldId id="349" r:id="rId7"/>
    <p:sldId id="350" r:id="rId8"/>
    <p:sldId id="351" r:id="rId9"/>
    <p:sldId id="352" r:id="rId10"/>
    <p:sldId id="353" r:id="rId11"/>
    <p:sldId id="354" r:id="rId12"/>
    <p:sldId id="409" r:id="rId13"/>
    <p:sldId id="355" r:id="rId14"/>
    <p:sldId id="357" r:id="rId15"/>
    <p:sldId id="358" r:id="rId16"/>
    <p:sldId id="360" r:id="rId17"/>
    <p:sldId id="361" r:id="rId18"/>
    <p:sldId id="406" r:id="rId19"/>
    <p:sldId id="362" r:id="rId20"/>
    <p:sldId id="363" r:id="rId21"/>
    <p:sldId id="368" r:id="rId22"/>
    <p:sldId id="410" r:id="rId23"/>
    <p:sldId id="376" r:id="rId24"/>
    <p:sldId id="377" r:id="rId25"/>
    <p:sldId id="387" r:id="rId26"/>
    <p:sldId id="379" r:id="rId27"/>
    <p:sldId id="369" r:id="rId28"/>
    <p:sldId id="370" r:id="rId29"/>
    <p:sldId id="414" r:id="rId30"/>
    <p:sldId id="371" r:id="rId31"/>
    <p:sldId id="372" r:id="rId32"/>
    <p:sldId id="374" r:id="rId33"/>
    <p:sldId id="381" r:id="rId34"/>
    <p:sldId id="382" r:id="rId35"/>
    <p:sldId id="383" r:id="rId36"/>
    <p:sldId id="407" r:id="rId37"/>
    <p:sldId id="408" r:id="rId38"/>
    <p:sldId id="384" r:id="rId39"/>
    <p:sldId id="344" r:id="rId40"/>
    <p:sldId id="345" r:id="rId41"/>
    <p:sldId id="346" r:id="rId42"/>
    <p:sldId id="347" r:id="rId43"/>
    <p:sldId id="348" r:id="rId44"/>
    <p:sldId id="339" r:id="rId45"/>
    <p:sldId id="397" r:id="rId46"/>
    <p:sldId id="396" r:id="rId47"/>
    <p:sldId id="398" r:id="rId48"/>
    <p:sldId id="340" r:id="rId49"/>
    <p:sldId id="341" r:id="rId50"/>
    <p:sldId id="342" r:id="rId51"/>
    <p:sldId id="402" r:id="rId52"/>
    <p:sldId id="401" r:id="rId53"/>
    <p:sldId id="404" r:id="rId54"/>
    <p:sldId id="405" r:id="rId55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8" autoAdjust="0"/>
    <p:restoredTop sz="94660"/>
  </p:normalViewPr>
  <p:slideViewPr>
    <p:cSldViewPr snapToGrid="0" snapToObjects="1" showGuides="1">
      <p:cViewPr>
        <p:scale>
          <a:sx n="113" d="100"/>
          <a:sy n="113" d="100"/>
        </p:scale>
        <p:origin x="-1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 y Centro de Capacitación 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76035" custScaleY="100591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6035" custScaleY="100591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6363" custScaleY="10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6481" custScaleY="107051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26481" custScaleY="107051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26481" custScaleY="107051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26481" custScaleY="1070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6481" custScaleY="107051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26481" custScaleY="107051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Secretaria(o)</a:t>
          </a: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58593" custScaleY="114871" custLinFactNeighborX="-11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18131" custScaleY="98621" custLinFactNeighborX="2252" custLinFactNeighborY="-415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18131" custScaleY="98621" custLinFactNeighborX="-1738" custLinFactNeighborY="-39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0" presStyleCnt="1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0" presStyleCnt="1" custScaleX="117934" custScaleY="94347" custLinFactNeighborX="-1738" custLinFactNeighborY="-488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0" presStyleCnt="1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18131" custScaleY="98621" custLinFactNeighborX="-1180" custLinFactNeighborY="-415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23276" custScaleY="73966" custLinFactNeighborX="-20247" custLinFactNeighborY="-93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23276" custScaleY="73966" custLinFactNeighborX="12197" custLinFactNeighborY="960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X="123276" custScaleY="73966" custLinFactX="56284" custLinFactY="-50799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7E86D8AF-67C4-4FA0-96D8-D83FC3BB2AA6}" type="presOf" srcId="{D35FC229-4E45-4CB8-9D53-EA54514490EE}" destId="{85FC35AD-47A9-488F-ABBF-D1BB2EC03F1B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F9F766E5-CBEB-4FA3-94C7-E166B43ABFBB}" type="presOf" srcId="{2486A887-1B66-48E2-8CB4-B08BE82438DB}" destId="{0BDC96B3-3BFD-447D-9A3A-99371D6BB163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2DC68692-2EF4-4510-BF56-BAB92304CD85}" type="presOf" srcId="{3F3C5BA4-AB28-4E3D-A8B2-505D9D785874}" destId="{5FE1E1A9-D3F0-437E-B2D3-0DEAB5A745E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11EC030-9D6B-4B98-8E3D-723EF788D72B}" type="presOf" srcId="{5DBA8B24-3749-41FC-AF40-16374CE9D046}" destId="{114E81A2-F423-48BB-AE5D-D4644231CFD5}" srcOrd="0" destOrd="0" presId="urn:microsoft.com/office/officeart/2005/8/layout/orgChart1"/>
    <dgm:cxn modelId="{DA8F943D-37B4-49B9-8D09-302690A7ADF9}" type="presOf" srcId="{D35FC229-4E45-4CB8-9D53-EA54514490EE}" destId="{435477FB-F2EE-46B0-8DEB-FBFA50948880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7044189A-3DFB-44F7-AAE0-5F4C9781B094}" type="presOf" srcId="{2486A887-1B66-48E2-8CB4-B08BE82438DB}" destId="{DD04B8BE-60D5-4A74-AD7F-70C202E3C8F6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5BF357D4-1792-4336-9E40-7C82837066FF}" type="presParOf" srcId="{17BEF8F9-B316-4B27-BDDB-31B4D251E6B3}" destId="{114E81A2-F423-48BB-AE5D-D4644231CFD5}" srcOrd="0" destOrd="0" presId="urn:microsoft.com/office/officeart/2005/8/layout/orgChart1"/>
    <dgm:cxn modelId="{751EAE13-884A-444E-9BE6-A3CEDDA4C35E}" type="presParOf" srcId="{17BEF8F9-B316-4B27-BDDB-31B4D251E6B3}" destId="{2D2FF246-41A8-4DA7-8222-574C5739F104}" srcOrd="1" destOrd="0" presId="urn:microsoft.com/office/officeart/2005/8/layout/orgChart1"/>
    <dgm:cxn modelId="{9EE99F1A-8E85-4C14-88E9-EDEAACAC24F6}" type="presParOf" srcId="{2D2FF246-41A8-4DA7-8222-574C5739F104}" destId="{F4EA0186-EF15-462C-81F6-5F8E17F5AF25}" srcOrd="0" destOrd="0" presId="urn:microsoft.com/office/officeart/2005/8/layout/orgChart1"/>
    <dgm:cxn modelId="{046EEB77-9983-41F1-9691-87B08F9D043D}" type="presParOf" srcId="{F4EA0186-EF15-462C-81F6-5F8E17F5AF25}" destId="{DD04B8BE-60D5-4A74-AD7F-70C202E3C8F6}" srcOrd="0" destOrd="0" presId="urn:microsoft.com/office/officeart/2005/8/layout/orgChart1"/>
    <dgm:cxn modelId="{83C373C7-3B4F-4A47-ABD0-130B5E0767E6}" type="presParOf" srcId="{F4EA0186-EF15-462C-81F6-5F8E17F5AF25}" destId="{0BDC96B3-3BFD-447D-9A3A-99371D6BB163}" srcOrd="1" destOrd="0" presId="urn:microsoft.com/office/officeart/2005/8/layout/orgChart1"/>
    <dgm:cxn modelId="{69B797D7-6296-441D-9FAE-44E15EC5F964}" type="presParOf" srcId="{2D2FF246-41A8-4DA7-8222-574C5739F104}" destId="{03FD2A29-2B2F-4B94-A448-B5DE125AFA34}" srcOrd="1" destOrd="0" presId="urn:microsoft.com/office/officeart/2005/8/layout/orgChart1"/>
    <dgm:cxn modelId="{DB7008AB-6472-439A-A726-41172708B5F7}" type="presParOf" srcId="{2D2FF246-41A8-4DA7-8222-574C5739F104}" destId="{78938D25-BA17-43D9-A183-4EB7B91CD599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1D46F9D0-393F-4811-94A5-BCD13225D5AE}" type="presParOf" srcId="{E6CFA08A-7145-470C-A659-6A725D85622B}" destId="{5FE1E1A9-D3F0-437E-B2D3-0DEAB5A745E9}" srcOrd="4" destOrd="0" presId="urn:microsoft.com/office/officeart/2005/8/layout/orgChart1"/>
    <dgm:cxn modelId="{C0A792CE-C48C-4346-8A20-72483330FFF3}" type="presParOf" srcId="{E6CFA08A-7145-470C-A659-6A725D85622B}" destId="{C6E7727A-D1C4-4F85-92A9-05A0DC33C7B0}" srcOrd="5" destOrd="0" presId="urn:microsoft.com/office/officeart/2005/8/layout/orgChart1"/>
    <dgm:cxn modelId="{848E0DB5-D463-4C76-A7AF-B99047828D26}" type="presParOf" srcId="{C6E7727A-D1C4-4F85-92A9-05A0DC33C7B0}" destId="{263D4559-2DCC-4EFF-B810-E34E356CE553}" srcOrd="0" destOrd="0" presId="urn:microsoft.com/office/officeart/2005/8/layout/orgChart1"/>
    <dgm:cxn modelId="{BA8AC6BB-7934-4055-92DF-DF4D861E2EEB}" type="presParOf" srcId="{263D4559-2DCC-4EFF-B810-E34E356CE553}" destId="{435477FB-F2EE-46B0-8DEB-FBFA50948880}" srcOrd="0" destOrd="0" presId="urn:microsoft.com/office/officeart/2005/8/layout/orgChart1"/>
    <dgm:cxn modelId="{B0E8E0AA-E3DB-41ED-B30E-26C7DE808100}" type="presParOf" srcId="{263D4559-2DCC-4EFF-B810-E34E356CE553}" destId="{85FC35AD-47A9-488F-ABBF-D1BB2EC03F1B}" srcOrd="1" destOrd="0" presId="urn:microsoft.com/office/officeart/2005/8/layout/orgChart1"/>
    <dgm:cxn modelId="{DAB66A40-E6E3-4976-91C9-0E36DB1DB8A5}" type="presParOf" srcId="{C6E7727A-D1C4-4F85-92A9-05A0DC33C7B0}" destId="{3208A051-2C14-4371-8797-F4E44696D14F}" srcOrd="1" destOrd="0" presId="urn:microsoft.com/office/officeart/2005/8/layout/orgChart1"/>
    <dgm:cxn modelId="{E415EA3A-4044-47A0-AD8F-E246EED4B96F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3F17BAB-B1AE-44E9-82A7-722DC0238AAC}" type="pres">
      <dgm:prSet presAssocID="{249E77FC-7B70-4B62-8A63-35C970666788}" presName="hierRoot1" presStyleCnt="0">
        <dgm:presLayoutVars>
          <dgm:hierBranch val="init"/>
        </dgm:presLayoutVars>
      </dgm:prSet>
      <dgm:spPr/>
    </dgm:pt>
    <dgm:pt modelId="{9878F7AB-B1DA-4C2F-B12D-D4CE9BE12EA0}" type="pres">
      <dgm:prSet presAssocID="{249E77FC-7B70-4B62-8A63-35C970666788}" presName="rootComposite1" presStyleCnt="0"/>
      <dgm:spPr/>
    </dgm:pt>
    <dgm:pt modelId="{3539C97E-3E87-43E7-8584-0204075A8D58}" type="pres">
      <dgm:prSet presAssocID="{249E77FC-7B70-4B62-8A63-35C970666788}" presName="rootText1" presStyleLbl="node0" presStyleIdx="0" presStyleCnt="1" custScaleY="679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859826-2DBC-4910-B529-684A7959F7B8}" type="pres">
      <dgm:prSet presAssocID="{249E77FC-7B70-4B62-8A63-35C970666788}" presName="rootConnector1" presStyleLbl="asst0" presStyleIdx="0" presStyleCnt="0"/>
      <dgm:spPr/>
      <dgm:t>
        <a:bodyPr/>
        <a:lstStyle/>
        <a:p>
          <a:endParaRPr lang="es-ES"/>
        </a:p>
      </dgm:t>
    </dgm:pt>
    <dgm:pt modelId="{30CFF71D-0E33-41EE-8B12-6B367DC63AE3}" type="pres">
      <dgm:prSet presAssocID="{249E77FC-7B70-4B62-8A63-35C970666788}" presName="hierChild2" presStyleCnt="0"/>
      <dgm:spPr/>
    </dgm:pt>
    <dgm:pt modelId="{63727F79-B911-4252-985C-BCFF780A8669}" type="pres">
      <dgm:prSet presAssocID="{0E2BCD7B-D603-4AD5-95BD-19C0F51BDA0C}" presName="Name37" presStyleLbl="parChTrans1D2" presStyleIdx="0" presStyleCnt="1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2" presStyleIdx="0" presStyleCnt="1" custScaleX="87444" custScaleY="84894" custLinFactNeighborX="-46" custLinFactNeighborY="-14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2" presStyleIdx="0" presStyleCnt="1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5DA7A4A-51C3-43B8-B15F-01AD22E740D1}" type="pres">
      <dgm:prSet presAssocID="{249E77FC-7B70-4B62-8A63-35C970666788}" presName="hierChild3" presStyleCnt="0"/>
      <dgm:spPr/>
    </dgm:pt>
  </dgm:ptLst>
  <dgm:cxnLst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E1A5656E-A8A5-45A2-B5E9-140A92BBE621}" type="presOf" srcId="{0E2BCD7B-D603-4AD5-95BD-19C0F51BDA0C}" destId="{63727F79-B911-4252-985C-BCFF780A8669}" srcOrd="0" destOrd="0" presId="urn:microsoft.com/office/officeart/2005/8/layout/orgChart1"/>
    <dgm:cxn modelId="{75985CB8-1667-43A9-AB60-FF20D9DC8414}" type="presOf" srcId="{6B02C4B9-452D-4F19-AD38-14D77E56B251}" destId="{0AFA3A67-B89C-4F86-803F-18EE901A04DB}" srcOrd="1" destOrd="0" presId="urn:microsoft.com/office/officeart/2005/8/layout/orgChart1"/>
    <dgm:cxn modelId="{F0BB650E-1A20-459D-8A2C-407073933357}" type="presOf" srcId="{249E77FC-7B70-4B62-8A63-35C970666788}" destId="{11859826-2DBC-4910-B529-684A7959F7B8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EF6BF26-E7C2-46BA-B44E-499178DC71DC}" srcId="{BD3D72B1-EEF6-4EB4-803A-A74A6B419346}" destId="{249E77FC-7B70-4B62-8A63-35C970666788}" srcOrd="0" destOrd="0" parTransId="{8AE406FF-1ED1-4934-A5B6-7874694C824A}" sibTransId="{7DEB9F7D-2884-440C-9AAA-8C430E8966A0}"/>
    <dgm:cxn modelId="{44B6120A-DA84-438C-8042-AD445D40DE2B}" type="presOf" srcId="{249E77FC-7B70-4B62-8A63-35C970666788}" destId="{3539C97E-3E87-43E7-8584-0204075A8D58}" srcOrd="0" destOrd="0" presId="urn:microsoft.com/office/officeart/2005/8/layout/orgChart1"/>
    <dgm:cxn modelId="{9779F22C-C2F9-45B0-A231-CE5E57F39679}" type="presOf" srcId="{6B02C4B9-452D-4F19-AD38-14D77E56B251}" destId="{56C82615-A5B3-49EE-B6D8-D98CEFF3B425}" srcOrd="0" destOrd="0" presId="urn:microsoft.com/office/officeart/2005/8/layout/orgChart1"/>
    <dgm:cxn modelId="{CAB01D36-456C-4971-AC1A-AD7514953D3F}" type="presParOf" srcId="{B3263371-B20E-4D1C-87B0-F232DC5A756C}" destId="{E3F17BAB-B1AE-44E9-82A7-722DC0238AAC}" srcOrd="0" destOrd="0" presId="urn:microsoft.com/office/officeart/2005/8/layout/orgChart1"/>
    <dgm:cxn modelId="{95BFDE9E-371C-4251-BE38-8082BF6B48B3}" type="presParOf" srcId="{E3F17BAB-B1AE-44E9-82A7-722DC0238AAC}" destId="{9878F7AB-B1DA-4C2F-B12D-D4CE9BE12EA0}" srcOrd="0" destOrd="0" presId="urn:microsoft.com/office/officeart/2005/8/layout/orgChart1"/>
    <dgm:cxn modelId="{FDDF7D26-92DA-45D3-AEAA-66ED08242B0A}" type="presParOf" srcId="{9878F7AB-B1DA-4C2F-B12D-D4CE9BE12EA0}" destId="{3539C97E-3E87-43E7-8584-0204075A8D58}" srcOrd="0" destOrd="0" presId="urn:microsoft.com/office/officeart/2005/8/layout/orgChart1"/>
    <dgm:cxn modelId="{7E64051E-D161-4F2A-A3C2-EF43870A280C}" type="presParOf" srcId="{9878F7AB-B1DA-4C2F-B12D-D4CE9BE12EA0}" destId="{11859826-2DBC-4910-B529-684A7959F7B8}" srcOrd="1" destOrd="0" presId="urn:microsoft.com/office/officeart/2005/8/layout/orgChart1"/>
    <dgm:cxn modelId="{105D7803-BFE8-4E56-93F3-BEE9BF30EDAC}" type="presParOf" srcId="{E3F17BAB-B1AE-44E9-82A7-722DC0238AAC}" destId="{30CFF71D-0E33-41EE-8B12-6B367DC63AE3}" srcOrd="1" destOrd="0" presId="urn:microsoft.com/office/officeart/2005/8/layout/orgChart1"/>
    <dgm:cxn modelId="{686C759E-1359-4E8D-A509-DE2D08D5EAC5}" type="presParOf" srcId="{30CFF71D-0E33-41EE-8B12-6B367DC63AE3}" destId="{63727F79-B911-4252-985C-BCFF780A8669}" srcOrd="0" destOrd="0" presId="urn:microsoft.com/office/officeart/2005/8/layout/orgChart1"/>
    <dgm:cxn modelId="{488DA241-3146-47FD-87F4-553EE3E8C314}" type="presParOf" srcId="{30CFF71D-0E33-41EE-8B12-6B367DC63AE3}" destId="{730E49D7-7F6C-4818-99AB-3F4F151A594A}" srcOrd="1" destOrd="0" presId="urn:microsoft.com/office/officeart/2005/8/layout/orgChart1"/>
    <dgm:cxn modelId="{8D192014-B2F1-4821-B300-B0564FBDBFD1}" type="presParOf" srcId="{730E49D7-7F6C-4818-99AB-3F4F151A594A}" destId="{FCB36CA0-0AD8-4C3A-87DA-C36FB784EACC}" srcOrd="0" destOrd="0" presId="urn:microsoft.com/office/officeart/2005/8/layout/orgChart1"/>
    <dgm:cxn modelId="{C9147B56-5E8B-40AB-8568-E9FBAB6E36A6}" type="presParOf" srcId="{FCB36CA0-0AD8-4C3A-87DA-C36FB784EACC}" destId="{56C82615-A5B3-49EE-B6D8-D98CEFF3B425}" srcOrd="0" destOrd="0" presId="urn:microsoft.com/office/officeart/2005/8/layout/orgChart1"/>
    <dgm:cxn modelId="{ADFAC062-F1F0-45AF-8831-FC89B5BA8872}" type="presParOf" srcId="{FCB36CA0-0AD8-4C3A-87DA-C36FB784EACC}" destId="{0AFA3A67-B89C-4F86-803F-18EE901A04DB}" srcOrd="1" destOrd="0" presId="urn:microsoft.com/office/officeart/2005/8/layout/orgChart1"/>
    <dgm:cxn modelId="{1B0EBF4E-371E-44E8-B453-D1AB658D3756}" type="presParOf" srcId="{730E49D7-7F6C-4818-99AB-3F4F151A594A}" destId="{FB845D50-1C85-4254-BC7F-F2CCFF03FA5A}" srcOrd="1" destOrd="0" presId="urn:microsoft.com/office/officeart/2005/8/layout/orgChart1"/>
    <dgm:cxn modelId="{F170CA9C-7FBB-4013-8374-F9CE3D6BE423}" type="presParOf" srcId="{730E49D7-7F6C-4818-99AB-3F4F151A594A}" destId="{2C20CF96-E85A-47C3-9776-03634C2BE85C}" srcOrd="2" destOrd="0" presId="urn:microsoft.com/office/officeart/2005/8/layout/orgChart1"/>
    <dgm:cxn modelId="{5FBE1531-915F-4650-B24C-61ED66BC345E}" type="presParOf" srcId="{E3F17BAB-B1AE-44E9-82A7-722DC0238AAC}" destId="{15DA7A4A-51C3-43B8-B15F-01AD22E740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 General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Infracciones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Turno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AUXILIO VIAL</a:t>
          </a:r>
          <a:endParaRPr lang="es-ES" sz="1200" dirty="0">
            <a:solidFill>
              <a:schemeClr val="tx1"/>
            </a:solidFill>
          </a:endParaRPr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8E554B6-1C10-4BDD-A9A8-F1C4AB0FB78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A67E1B39-4E13-4249-8EE5-FC79DB6828E2}" type="par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66422BF-949A-4864-84EF-40AA1569B707}" type="sib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F1446DD-FDB4-4BF1-AE64-F3DEC6135AD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Telefonista</a:t>
          </a:r>
        </a:p>
      </dgm:t>
    </dgm:pt>
    <dgm:pt modelId="{FA577C5B-54CF-4218-9B8E-37A499A021AC}" type="parTrans" cxnId="{E3B19641-3974-49EF-9909-19D48B2EE55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25C27901-F337-407C-A9A2-6E23FDE23CCC}" type="sibTrans" cxnId="{E3B19641-3974-49EF-9909-19D48B2EE55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108823" custLinFactNeighborX="-13403" custLinFactNeighborY="-406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105473" custScaleY="123786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4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4" custScaleX="104901" custScaleY="1205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4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EA605C2D-3F84-4315-930B-3BEA073D3444}" type="pres">
      <dgm:prSet presAssocID="{A67E1B39-4E13-4249-8EE5-FC79DB6828E2}" presName="Name35" presStyleLbl="parChTrans1D3" presStyleIdx="1" presStyleCnt="4"/>
      <dgm:spPr/>
      <dgm:t>
        <a:bodyPr/>
        <a:lstStyle/>
        <a:p>
          <a:endParaRPr lang="es-ES"/>
        </a:p>
      </dgm:t>
    </dgm:pt>
    <dgm:pt modelId="{6A626028-8DA5-4C7B-BFD9-78B9AA5FAD62}" type="pres">
      <dgm:prSet presAssocID="{68E554B6-1C10-4BDD-A9A8-F1C4AB0FB788}" presName="hierRoot2" presStyleCnt="0">
        <dgm:presLayoutVars>
          <dgm:hierBranch val="init"/>
        </dgm:presLayoutVars>
      </dgm:prSet>
      <dgm:spPr/>
    </dgm:pt>
    <dgm:pt modelId="{EE880BE5-CC96-4BD0-90A6-6CBD5D232C3D}" type="pres">
      <dgm:prSet presAssocID="{68E554B6-1C10-4BDD-A9A8-F1C4AB0FB788}" presName="rootComposite" presStyleCnt="0"/>
      <dgm:spPr/>
    </dgm:pt>
    <dgm:pt modelId="{64A0A79D-6428-46F7-8612-283E09E77783}" type="pres">
      <dgm:prSet presAssocID="{68E554B6-1C10-4BDD-A9A8-F1C4AB0FB788}" presName="rootText" presStyleLbl="node3" presStyleIdx="1" presStyleCnt="4" custScaleX="104901" custScaleY="1205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6B26B8C-C9F0-4C76-94CB-706A7DC38403}" type="pres">
      <dgm:prSet presAssocID="{68E554B6-1C10-4BDD-A9A8-F1C4AB0FB788}" presName="rootConnector" presStyleLbl="node3" presStyleIdx="1" presStyleCnt="4"/>
      <dgm:spPr/>
      <dgm:t>
        <a:bodyPr/>
        <a:lstStyle/>
        <a:p>
          <a:endParaRPr lang="es-ES"/>
        </a:p>
      </dgm:t>
    </dgm:pt>
    <dgm:pt modelId="{DD8F23D6-84E5-4A0E-BCB6-C155EB3161AD}" type="pres">
      <dgm:prSet presAssocID="{68E554B6-1C10-4BDD-A9A8-F1C4AB0FB788}" presName="hierChild4" presStyleCnt="0"/>
      <dgm:spPr/>
    </dgm:pt>
    <dgm:pt modelId="{67423D68-C312-46F3-B648-0C23FE230BFF}" type="pres">
      <dgm:prSet presAssocID="{68E554B6-1C10-4BDD-A9A8-F1C4AB0FB788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105473" custScaleY="123786" custLinFactNeighborX="7217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05473" custScaleY="123786" custLinFactNeighborX="8248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4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4" custScaleY="120540" custLinFactNeighborX="82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2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2" custScaleX="111593" custScaleY="120540" custLinFactNeighborX="82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C8D9C977-4C61-45E6-8B8B-FD2656EEC8A1}" type="pres">
      <dgm:prSet presAssocID="{FA577C5B-54CF-4218-9B8E-37A499A021AC}" presName="Name35" presStyleLbl="parChTrans1D4" presStyleIdx="1" presStyleCnt="2"/>
      <dgm:spPr/>
      <dgm:t>
        <a:bodyPr/>
        <a:lstStyle/>
        <a:p>
          <a:endParaRPr lang="es-ES"/>
        </a:p>
      </dgm:t>
    </dgm:pt>
    <dgm:pt modelId="{82508428-64AD-4FF1-A070-237C3D74755C}" type="pres">
      <dgm:prSet presAssocID="{0F1446DD-FDB4-4BF1-AE64-F3DEC6135AD9}" presName="hierRoot2" presStyleCnt="0">
        <dgm:presLayoutVars>
          <dgm:hierBranch val="init"/>
        </dgm:presLayoutVars>
      </dgm:prSet>
      <dgm:spPr/>
    </dgm:pt>
    <dgm:pt modelId="{BB5BE1E7-8A04-44F2-B3F3-259CC448BABE}" type="pres">
      <dgm:prSet presAssocID="{0F1446DD-FDB4-4BF1-AE64-F3DEC6135AD9}" presName="rootComposite" presStyleCnt="0"/>
      <dgm:spPr/>
    </dgm:pt>
    <dgm:pt modelId="{83C8473F-7947-469A-8BD8-E08ABA2CC636}" type="pres">
      <dgm:prSet presAssocID="{0F1446DD-FDB4-4BF1-AE64-F3DEC6135AD9}" presName="rootText" presStyleLbl="node4" presStyleIdx="1" presStyleCnt="2" custScaleX="111593" custScaleY="120540" custLinFactNeighborX="82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A2F41A4-C5AD-4F8D-9F75-853F6613EDCF}" type="pres">
      <dgm:prSet presAssocID="{0F1446DD-FDB4-4BF1-AE64-F3DEC6135AD9}" presName="rootConnector" presStyleLbl="node4" presStyleIdx="1" presStyleCnt="2"/>
      <dgm:spPr/>
      <dgm:t>
        <a:bodyPr/>
        <a:lstStyle/>
        <a:p>
          <a:endParaRPr lang="es-ES"/>
        </a:p>
      </dgm:t>
    </dgm:pt>
    <dgm:pt modelId="{91B1100E-ED19-43D6-B845-4404757A8CA6}" type="pres">
      <dgm:prSet presAssocID="{0F1446DD-FDB4-4BF1-AE64-F3DEC6135AD9}" presName="hierChild4" presStyleCnt="0"/>
      <dgm:spPr/>
    </dgm:pt>
    <dgm:pt modelId="{DC285841-4DB2-4629-ABD2-D24614D13E5D}" type="pres">
      <dgm:prSet presAssocID="{0F1446DD-FDB4-4BF1-AE64-F3DEC6135AD9}" presName="hierChild5" presStyleCnt="0"/>
      <dgm:spPr/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3" presStyleCnt="4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3" presStyleCnt="4" custScaleX="166156" custScaleY="2769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3" presStyleCnt="4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42296BCD-17C0-41DC-8793-CF2AD1709DEB}" type="presOf" srcId="{A67E1B39-4E13-4249-8EE5-FC79DB6828E2}" destId="{EA605C2D-3F84-4315-930B-3BEA073D344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3CDDF44-A936-4797-AFB0-7BDA79A6C27A}" type="presOf" srcId="{0F1446DD-FDB4-4BF1-AE64-F3DEC6135AD9}" destId="{9A2F41A4-C5AD-4F8D-9F75-853F6613EDCF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DDE3ABA1-5186-42B4-BAF0-849055AFD03B}" srcId="{41568039-9809-4B2B-BA51-64E0E23C2BBE}" destId="{68E554B6-1C10-4BDD-A9A8-F1C4AB0FB788}" srcOrd="1" destOrd="0" parTransId="{A67E1B39-4E13-4249-8EE5-FC79DB6828E2}" sibTransId="{D66422BF-949A-4864-84EF-40AA1569B70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5D1D7700-A326-4F7E-BC65-18896B163EC1}" type="presOf" srcId="{34AF4BA2-9CD9-446F-ADF0-0DCDABAD3B89}" destId="{5211C641-210D-485E-A565-E3FF4C099B5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C199302-452B-450D-B9A5-5D53661DDDEB}" type="presOf" srcId="{0F1446DD-FDB4-4BF1-AE64-F3DEC6135AD9}" destId="{83C8473F-7947-469A-8BD8-E08ABA2CC636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22D61C96-15B8-4E88-8F98-D1A578B16FE2}" type="presOf" srcId="{68E554B6-1C10-4BDD-A9A8-F1C4AB0FB788}" destId="{64A0A79D-6428-46F7-8612-283E09E77783}" srcOrd="0" destOrd="0" presId="urn:microsoft.com/office/officeart/2005/8/layout/orgChart1"/>
    <dgm:cxn modelId="{AC68911A-3655-4B34-A077-1DCCCBB6A15B}" type="presOf" srcId="{FA577C5B-54CF-4218-9B8E-37A499A021AC}" destId="{C8D9C977-4C61-45E6-8B8B-FD2656EEC8A1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1B34B24-9878-4822-8A7D-ADC56C1899FC}" type="presOf" srcId="{1CBA1466-9B70-40DE-ABFD-7537F7E3D45F}" destId="{571D0808-8BA9-4B1A-BF10-4B812D7B5CBF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3E56422-65EA-4261-A489-6521C1CBD31C}" type="presOf" srcId="{43BF87FF-C740-4AA0-9069-36575C42D367}" destId="{772A18E3-74CE-4F88-9314-AFECBED32844}" srcOrd="0" destOrd="0" presId="urn:microsoft.com/office/officeart/2005/8/layout/orgChart1"/>
    <dgm:cxn modelId="{6759C406-BB03-45DB-AFEF-076D3BF3F583}" type="presOf" srcId="{34AF4BA2-9CD9-446F-ADF0-0DCDABAD3B89}" destId="{3C6F2E7D-78C5-450F-8950-5C508C058C03}" srcOrd="0" destOrd="0" presId="urn:microsoft.com/office/officeart/2005/8/layout/orgChart1"/>
    <dgm:cxn modelId="{E5B33F12-A7EE-4DE0-8EE1-29AC3CDF50C8}" type="presOf" srcId="{E98C93DE-C978-4C08-935C-9F57375AD3FD}" destId="{DDDE86BD-616E-48B5-9358-B516D1250E27}" srcOrd="0" destOrd="0" presId="urn:microsoft.com/office/officeart/2005/8/layout/orgChart1"/>
    <dgm:cxn modelId="{E3B19641-3974-49EF-9909-19D48B2EE555}" srcId="{513ABDC6-58B7-417A-A67E-740021A77F2B}" destId="{0F1446DD-FDB4-4BF1-AE64-F3DEC6135AD9}" srcOrd="1" destOrd="0" parTransId="{FA577C5B-54CF-4218-9B8E-37A499A021AC}" sibTransId="{25C27901-F337-407C-A9A2-6E23FDE23CC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8866726-BEF5-4F23-8FF5-37FDA40312DA}" type="presOf" srcId="{AAD577F9-D7BC-4567-A16A-D227A0190E42}" destId="{96D2184D-8E43-4631-A111-A10B3192D7E0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45A69196-5389-45FA-9762-9B19B6D773E2}" type="presOf" srcId="{68E554B6-1C10-4BDD-A9A8-F1C4AB0FB788}" destId="{B6B26B8C-C9F0-4C76-94CB-706A7DC38403}" srcOrd="1" destOrd="0" presId="urn:microsoft.com/office/officeart/2005/8/layout/orgChart1"/>
    <dgm:cxn modelId="{FDA8D0C0-D48A-4B6A-9FEA-6C800AE9FF2D}" type="presOf" srcId="{AAD577F9-D7BC-4567-A16A-D227A0190E42}" destId="{AFB692BE-9D0D-4F9A-8D36-D70DF0DFE559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034B80D-1387-4193-9B64-13A89F70258B}" type="presParOf" srcId="{DBDE0C42-B65A-4FF4-A1B6-4A7374870D94}" destId="{571D0808-8BA9-4B1A-BF10-4B812D7B5CBF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256F8C77-4785-4C4F-AAFD-4FC583DB0D77}" type="presParOf" srcId="{DBDE0C42-B65A-4FF4-A1B6-4A7374870D94}" destId="{EA605C2D-3F84-4315-930B-3BEA073D3444}" srcOrd="2" destOrd="0" presId="urn:microsoft.com/office/officeart/2005/8/layout/orgChart1"/>
    <dgm:cxn modelId="{2B775C50-0612-495E-9525-DDEA7252D2A1}" type="presParOf" srcId="{DBDE0C42-B65A-4FF4-A1B6-4A7374870D94}" destId="{6A626028-8DA5-4C7B-BFD9-78B9AA5FAD62}" srcOrd="3" destOrd="0" presId="urn:microsoft.com/office/officeart/2005/8/layout/orgChart1"/>
    <dgm:cxn modelId="{D982E422-0490-40DC-A814-6115E2E1D377}" type="presParOf" srcId="{6A626028-8DA5-4C7B-BFD9-78B9AA5FAD62}" destId="{EE880BE5-CC96-4BD0-90A6-6CBD5D232C3D}" srcOrd="0" destOrd="0" presId="urn:microsoft.com/office/officeart/2005/8/layout/orgChart1"/>
    <dgm:cxn modelId="{A4CC2150-898A-4BAE-88DD-DA213E6A0779}" type="presParOf" srcId="{EE880BE5-CC96-4BD0-90A6-6CBD5D232C3D}" destId="{64A0A79D-6428-46F7-8612-283E09E77783}" srcOrd="0" destOrd="0" presId="urn:microsoft.com/office/officeart/2005/8/layout/orgChart1"/>
    <dgm:cxn modelId="{52D97628-3BEB-4B32-B346-9F3C4E033FE3}" type="presParOf" srcId="{EE880BE5-CC96-4BD0-90A6-6CBD5D232C3D}" destId="{B6B26B8C-C9F0-4C76-94CB-706A7DC38403}" srcOrd="1" destOrd="0" presId="urn:microsoft.com/office/officeart/2005/8/layout/orgChart1"/>
    <dgm:cxn modelId="{968D833D-1767-435B-89EC-735571A86E41}" type="presParOf" srcId="{6A626028-8DA5-4C7B-BFD9-78B9AA5FAD62}" destId="{DD8F23D6-84E5-4A0E-BCB6-C155EB3161AD}" srcOrd="1" destOrd="0" presId="urn:microsoft.com/office/officeart/2005/8/layout/orgChart1"/>
    <dgm:cxn modelId="{1AB4DAF1-B182-4684-931C-6687198099DB}" type="presParOf" srcId="{6A626028-8DA5-4C7B-BFD9-78B9AA5FAD62}" destId="{67423D68-C312-46F3-B648-0C23FE230BF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B9CFB9E-6A77-421F-AC32-FFC9555C928F}" type="presParOf" srcId="{27771CD2-2E56-4B03-A7B5-367C062ACBC1}" destId="{C8D9C977-4C61-45E6-8B8B-FD2656EEC8A1}" srcOrd="2" destOrd="0" presId="urn:microsoft.com/office/officeart/2005/8/layout/orgChart1"/>
    <dgm:cxn modelId="{6BF7AA05-0E7E-46B3-8CE7-A082D96A9C88}" type="presParOf" srcId="{27771CD2-2E56-4B03-A7B5-367C062ACBC1}" destId="{82508428-64AD-4FF1-A070-237C3D74755C}" srcOrd="3" destOrd="0" presId="urn:microsoft.com/office/officeart/2005/8/layout/orgChart1"/>
    <dgm:cxn modelId="{9E4A444D-D9B4-4654-94C0-FD42DF3D2ADC}" type="presParOf" srcId="{82508428-64AD-4FF1-A070-237C3D74755C}" destId="{BB5BE1E7-8A04-44F2-B3F3-259CC448BABE}" srcOrd="0" destOrd="0" presId="urn:microsoft.com/office/officeart/2005/8/layout/orgChart1"/>
    <dgm:cxn modelId="{9FE5C8B7-042A-4F5C-86B5-D1A76875BAA3}" type="presParOf" srcId="{BB5BE1E7-8A04-44F2-B3F3-259CC448BABE}" destId="{83C8473F-7947-469A-8BD8-E08ABA2CC636}" srcOrd="0" destOrd="0" presId="urn:microsoft.com/office/officeart/2005/8/layout/orgChart1"/>
    <dgm:cxn modelId="{A5D8C2C5-6323-4F13-925B-CDF86E683C58}" type="presParOf" srcId="{BB5BE1E7-8A04-44F2-B3F3-259CC448BABE}" destId="{9A2F41A4-C5AD-4F8D-9F75-853F6613EDCF}" srcOrd="1" destOrd="0" presId="urn:microsoft.com/office/officeart/2005/8/layout/orgChart1"/>
    <dgm:cxn modelId="{12DA10B8-4EBA-403B-8CFC-EE2ACEFA3114}" type="presParOf" srcId="{82508428-64AD-4FF1-A070-237C3D74755C}" destId="{91B1100E-ED19-43D6-B845-4404757A8CA6}" srcOrd="1" destOrd="0" presId="urn:microsoft.com/office/officeart/2005/8/layout/orgChart1"/>
    <dgm:cxn modelId="{5AFE26A6-1ED1-4C43-97A8-424DED1E8217}" type="presParOf" srcId="{82508428-64AD-4FF1-A070-237C3D74755C}" destId="{DC285841-4DB2-4629-ABD2-D24614D13E5D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2D58C2A3-876E-48BE-8E45-8CA87B72A505}" type="presParOf" srcId="{05E8A0F8-8F4A-4D16-B455-9B21EE5D83FA}" destId="{DDDE86BD-616E-48B5-9358-B516D1250E27}" srcOrd="6" destOrd="0" presId="urn:microsoft.com/office/officeart/2005/8/layout/orgChart1"/>
    <dgm:cxn modelId="{C54C84DC-7AF0-430D-8404-04657F6E58DB}" type="presParOf" srcId="{05E8A0F8-8F4A-4D16-B455-9B21EE5D83FA}" destId="{0E41E4A8-ECF0-4788-892E-1713FC655800}" srcOrd="7" destOrd="0" presId="urn:microsoft.com/office/officeart/2005/8/layout/orgChart1"/>
    <dgm:cxn modelId="{5E6DEB75-97B6-4413-8B3E-E6FD2C68601B}" type="presParOf" srcId="{0E41E4A8-ECF0-4788-892E-1713FC655800}" destId="{F7F18F2D-0EDE-4D94-A499-17FEBE98D77B}" srcOrd="0" destOrd="0" presId="urn:microsoft.com/office/officeart/2005/8/layout/orgChart1"/>
    <dgm:cxn modelId="{88CF815C-6DF6-435C-AC1F-E0CAEC8F49E0}" type="presParOf" srcId="{F7F18F2D-0EDE-4D94-A499-17FEBE98D77B}" destId="{AFB692BE-9D0D-4F9A-8D36-D70DF0DFE559}" srcOrd="0" destOrd="0" presId="urn:microsoft.com/office/officeart/2005/8/layout/orgChart1"/>
    <dgm:cxn modelId="{8EB9B495-77BC-4813-ABAD-DFF36631CF1B}" type="presParOf" srcId="{F7F18F2D-0EDE-4D94-A499-17FEBE98D77B}" destId="{96D2184D-8E43-4631-A111-A10B3192D7E0}" srcOrd="1" destOrd="0" presId="urn:microsoft.com/office/officeart/2005/8/layout/orgChart1"/>
    <dgm:cxn modelId="{ACD395AC-A8D4-4A3D-A5C1-90B0841DB680}" type="presParOf" srcId="{0E41E4A8-ECF0-4788-892E-1713FC655800}" destId="{81F26A36-1042-4678-BB6F-FA0C9F97C79A}" srcOrd="1" destOrd="0" presId="urn:microsoft.com/office/officeart/2005/8/layout/orgChart1"/>
    <dgm:cxn modelId="{B3743FCE-62E0-480E-8684-C9162BE42A30}" type="presParOf" srcId="{81F26A36-1042-4678-BB6F-FA0C9F97C79A}" destId="{772A18E3-74CE-4F88-9314-AFECBED32844}" srcOrd="0" destOrd="0" presId="urn:microsoft.com/office/officeart/2005/8/layout/orgChart1"/>
    <dgm:cxn modelId="{017F6267-6B2F-4536-B1C2-2308ECA1246B}" type="presParOf" srcId="{81F26A36-1042-4678-BB6F-FA0C9F97C79A}" destId="{7A040FE2-4499-4355-8E66-85C6767DD6CC}" srcOrd="1" destOrd="0" presId="urn:microsoft.com/office/officeart/2005/8/layout/orgChart1"/>
    <dgm:cxn modelId="{4AE162DC-C27A-44E7-813D-DA65C62F8E89}" type="presParOf" srcId="{7A040FE2-4499-4355-8E66-85C6767DD6CC}" destId="{99B65882-7A8A-4099-A605-923D6BE0C065}" srcOrd="0" destOrd="0" presId="urn:microsoft.com/office/officeart/2005/8/layout/orgChart1"/>
    <dgm:cxn modelId="{B1FA43D7-690C-4916-AFE0-20AE181691FE}" type="presParOf" srcId="{99B65882-7A8A-4099-A605-923D6BE0C065}" destId="{3C6F2E7D-78C5-450F-8950-5C508C058C03}" srcOrd="0" destOrd="0" presId="urn:microsoft.com/office/officeart/2005/8/layout/orgChart1"/>
    <dgm:cxn modelId="{3A378F74-08CE-451F-A09D-77E6620F9401}" type="presParOf" srcId="{99B65882-7A8A-4099-A605-923D6BE0C065}" destId="{5211C641-210D-485E-A565-E3FF4C099B55}" srcOrd="1" destOrd="0" presId="urn:microsoft.com/office/officeart/2005/8/layout/orgChart1"/>
    <dgm:cxn modelId="{ADDF2F05-D6E3-4880-8A55-A226C7CCDFCC}" type="presParOf" srcId="{7A040FE2-4499-4355-8E66-85C6767DD6CC}" destId="{E6DE3414-C079-46D0-8CFD-DB2E4218FA30}" srcOrd="1" destOrd="0" presId="urn:microsoft.com/office/officeart/2005/8/layout/orgChart1"/>
    <dgm:cxn modelId="{0D212627-A47C-48C0-9AC1-868ECAAF53D9}" type="presParOf" srcId="{7A040FE2-4499-4355-8E66-85C6767DD6CC}" destId="{6B5DC4AA-6ED6-4569-88C6-C7C92D7A741C}" srcOrd="2" destOrd="0" presId="urn:microsoft.com/office/officeart/2005/8/layout/orgChart1"/>
    <dgm:cxn modelId="{A76C3F1C-9461-402B-805E-522A1ADA407D}" type="presParOf" srcId="{0E41E4A8-ECF0-4788-892E-1713FC655800}" destId="{0190BCE6-AB83-47B9-BEEF-96D7726C012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Operativo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Grupo 2</a:t>
          </a:r>
          <a:endParaRPr lang="es-ES" sz="1200" dirty="0">
            <a:solidFill>
              <a:schemeClr val="tx1"/>
            </a:solidFill>
          </a:endParaRP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Motociclista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 sz="1200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 sz="1200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 sz="1200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 custLinFactNeighborY="-499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X="95513" custScaleY="195065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513" custScaleY="195065" custLinFactNeighborY="9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64612" custScaleY="109052" custLinFactNeighborX="-13631" custLinFactNeighborY="-162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4612" custScaleY="109052" custLinFactNeighborX="7610" custLinFactNeighborY="-187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64612" custScaleY="109052" custLinFactNeighborX="-13698" custLinFactNeighborY="-60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186D8D72-D71C-4EE9-BB88-6F40749E415E}" type="presOf" srcId="{665F5B8F-89E3-4374-8FCE-3C9CD0428949}" destId="{F4E24130-B5F4-4146-AC22-BA2B9859ABA5}" srcOrd="0" destOrd="0" presId="urn:microsoft.com/office/officeart/2005/8/layout/orgChart1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DF9E657D-DE11-4FFD-A673-F6231D27940C}" type="presOf" srcId="{FFFCFD11-45F1-4588-9E06-CEA7B1B4895A}" destId="{F55151F7-234E-476E-A86D-3579164024BD}" srcOrd="1" destOrd="0" presId="urn:microsoft.com/office/officeart/2005/8/layout/orgChart1"/>
    <dgm:cxn modelId="{53874B81-44F3-46C1-86CB-424CEA5D24FB}" type="presOf" srcId="{4FA68370-0C2A-42B6-AF10-2BAC3A3C0EE2}" destId="{EBF9CBEF-B5E6-4061-99FE-6248C020972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2A003A4-E0F8-4E02-978E-80BDF5205BE5}" type="presOf" srcId="{6035E030-1C9A-4457-B7D9-DAE681AC9FC6}" destId="{E20C3D26-370A-4FB5-A649-E46C57CB118C}" srcOrd="0" destOrd="0" presId="urn:microsoft.com/office/officeart/2005/8/layout/orgChart1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151A9865-51C1-4C0A-B81C-91AE0D878F12}" type="presOf" srcId="{FFFCFD11-45F1-4588-9E06-CEA7B1B4895A}" destId="{F5056070-BB17-48EF-93F3-49678E0468A1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74536451-AE83-4DD6-853F-52F976BBC2FE}" type="presOf" srcId="{5CC80CCA-93D4-4ACF-B64F-DA961D8CBCF1}" destId="{2643D418-A04F-4D27-9D6D-B048E1F39834}" srcOrd="1" destOrd="0" presId="urn:microsoft.com/office/officeart/2005/8/layout/orgChart1"/>
    <dgm:cxn modelId="{AFD459FD-A30B-4C2B-B8EF-B6D115E4F5DC}" type="presOf" srcId="{6035E030-1C9A-4457-B7D9-DAE681AC9FC6}" destId="{F4CE771B-83E4-4AB0-AA50-C935EFE32B58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03F92AE-E375-4970-833A-F62BE6087ED1}" type="presOf" srcId="{5CC80CCA-93D4-4ACF-B64F-DA961D8CBCF1}" destId="{DF619DDE-E8E9-4DB4-8473-68B0DA9346C9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14A1FB6F-2E5F-4A8A-8153-E7DE11406E4D}" type="presOf" srcId="{E267A9EB-085C-46B5-A157-777EB2EE7CBD}" destId="{09443022-3FBE-4AB6-B42B-2CDBC286AB36}" srcOrd="0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09D85B40-BE4B-4BD7-B1D6-684636DC33FB}" type="presParOf" srcId="{0A897BE9-28C8-4F55-BB49-17FB199EE499}" destId="{EBF9CBEF-B5E6-4061-99FE-6248C0209727}" srcOrd="0" destOrd="0" presId="urn:microsoft.com/office/officeart/2005/8/layout/orgChart1"/>
    <dgm:cxn modelId="{B63C3E5F-2C15-42F7-84EE-E0DF2AB1F998}" type="presParOf" srcId="{0A897BE9-28C8-4F55-BB49-17FB199EE499}" destId="{A1D5FB59-40B5-4FC1-A069-67C76F39A358}" srcOrd="1" destOrd="0" presId="urn:microsoft.com/office/officeart/2005/8/layout/orgChart1"/>
    <dgm:cxn modelId="{9F32A60A-67BC-4877-A274-5FA3649A9850}" type="presParOf" srcId="{A1D5FB59-40B5-4FC1-A069-67C76F39A358}" destId="{378EBDE1-AEB4-47B7-B6C4-2447761B3988}" srcOrd="0" destOrd="0" presId="urn:microsoft.com/office/officeart/2005/8/layout/orgChart1"/>
    <dgm:cxn modelId="{A892EAE0-5B39-4AFC-B1B3-F3A352EA54E1}" type="presParOf" srcId="{378EBDE1-AEB4-47B7-B6C4-2447761B3988}" destId="{E20C3D26-370A-4FB5-A649-E46C57CB118C}" srcOrd="0" destOrd="0" presId="urn:microsoft.com/office/officeart/2005/8/layout/orgChart1"/>
    <dgm:cxn modelId="{445B0F0D-C946-4ABA-B884-BA89E17DF4B0}" type="presParOf" srcId="{378EBDE1-AEB4-47B7-B6C4-2447761B3988}" destId="{F4CE771B-83E4-4AB0-AA50-C935EFE32B58}" srcOrd="1" destOrd="0" presId="urn:microsoft.com/office/officeart/2005/8/layout/orgChart1"/>
    <dgm:cxn modelId="{DBADF7C0-6B29-475D-80E9-72F6546DBC97}" type="presParOf" srcId="{A1D5FB59-40B5-4FC1-A069-67C76F39A358}" destId="{1682BF3D-2A83-4D37-91D8-7AE57E3A2905}" srcOrd="1" destOrd="0" presId="urn:microsoft.com/office/officeart/2005/8/layout/orgChart1"/>
    <dgm:cxn modelId="{69148C1A-0061-4BB9-842C-41BC8A113CFA}" type="presParOf" srcId="{A1D5FB59-40B5-4FC1-A069-67C76F39A358}" destId="{8FFEE970-CA04-4EBD-846A-7B1E13ADE21F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  <dgm:cxn modelId="{A1901434-E9B5-4BA8-8CBD-7A82389EBA87}" type="presParOf" srcId="{E6CFA08A-7145-470C-A659-6A725D85622B}" destId="{09443022-3FBE-4AB6-B42B-2CDBC286AB36}" srcOrd="2" destOrd="0" presId="urn:microsoft.com/office/officeart/2005/8/layout/orgChart1"/>
    <dgm:cxn modelId="{0712CF7E-2B85-435F-918A-087520F43FBF}" type="presParOf" srcId="{E6CFA08A-7145-470C-A659-6A725D85622B}" destId="{BDB82DB5-7A58-49D1-ACE2-CA37890642A6}" srcOrd="3" destOrd="0" presId="urn:microsoft.com/office/officeart/2005/8/layout/orgChart1"/>
    <dgm:cxn modelId="{2998AD0E-F758-4BE8-AEDC-4EF49F4F621F}" type="presParOf" srcId="{BDB82DB5-7A58-49D1-ACE2-CA37890642A6}" destId="{2DF8E993-4C2E-447D-9D68-BABB7311B7FD}" srcOrd="0" destOrd="0" presId="urn:microsoft.com/office/officeart/2005/8/layout/orgChart1"/>
    <dgm:cxn modelId="{37DBC806-016F-4976-9BB6-FA7ADA4AA42F}" type="presParOf" srcId="{2DF8E993-4C2E-447D-9D68-BABB7311B7FD}" destId="{F5056070-BB17-48EF-93F3-49678E0468A1}" srcOrd="0" destOrd="0" presId="urn:microsoft.com/office/officeart/2005/8/layout/orgChart1"/>
    <dgm:cxn modelId="{111FDDBE-437C-4A52-9CE5-C1AC8A3C67E1}" type="presParOf" srcId="{2DF8E993-4C2E-447D-9D68-BABB7311B7FD}" destId="{F55151F7-234E-476E-A86D-3579164024BD}" srcOrd="1" destOrd="0" presId="urn:microsoft.com/office/officeart/2005/8/layout/orgChart1"/>
    <dgm:cxn modelId="{5081B0F5-1C3F-4D43-AC53-8CCFC7A77CD7}" type="presParOf" srcId="{BDB82DB5-7A58-49D1-ACE2-CA37890642A6}" destId="{F481FA4C-1EE1-4C37-9803-7A61BE83CC22}" srcOrd="1" destOrd="0" presId="urn:microsoft.com/office/officeart/2005/8/layout/orgChart1"/>
    <dgm:cxn modelId="{89378A93-56B3-4628-88BB-F0D2F5028B2E}" type="presParOf" srcId="{BDB82DB5-7A58-49D1-ACE2-CA37890642A6}" destId="{DC323FEF-FB09-4D4A-B406-C259CC7954CA}" srcOrd="2" destOrd="0" presId="urn:microsoft.com/office/officeart/2005/8/layout/orgChart1"/>
    <dgm:cxn modelId="{98E03AFD-6474-4D2D-B7A6-B12CD48185B1}" type="presParOf" srcId="{E6CFA08A-7145-470C-A659-6A725D85622B}" destId="{F4E24130-B5F4-4146-AC22-BA2B9859ABA5}" srcOrd="4" destOrd="0" presId="urn:microsoft.com/office/officeart/2005/8/layout/orgChart1"/>
    <dgm:cxn modelId="{EA80F978-E554-46F7-93FD-3F8B7C824E7C}" type="presParOf" srcId="{E6CFA08A-7145-470C-A659-6A725D85622B}" destId="{4AFC1BB1-70E6-4E1A-8771-B3A41F01BA77}" srcOrd="5" destOrd="0" presId="urn:microsoft.com/office/officeart/2005/8/layout/orgChart1"/>
    <dgm:cxn modelId="{4212A97F-F55D-4DC4-AFC8-8ACB0AD2598F}" type="presParOf" srcId="{4AFC1BB1-70E6-4E1A-8771-B3A41F01BA77}" destId="{C2770AC6-D908-4331-B492-F7D49C4D4183}" srcOrd="0" destOrd="0" presId="urn:microsoft.com/office/officeart/2005/8/layout/orgChart1"/>
    <dgm:cxn modelId="{33163144-2701-4EC3-A6F4-B7F5D2ADAD8C}" type="presParOf" srcId="{C2770AC6-D908-4331-B492-F7D49C4D4183}" destId="{DF619DDE-E8E9-4DB4-8473-68B0DA9346C9}" srcOrd="0" destOrd="0" presId="urn:microsoft.com/office/officeart/2005/8/layout/orgChart1"/>
    <dgm:cxn modelId="{5EBE5949-B253-45F6-8D2A-EF4949D48838}" type="presParOf" srcId="{C2770AC6-D908-4331-B492-F7D49C4D4183}" destId="{2643D418-A04F-4D27-9D6D-B048E1F39834}" srcOrd="1" destOrd="0" presId="urn:microsoft.com/office/officeart/2005/8/layout/orgChart1"/>
    <dgm:cxn modelId="{B3FA4661-17DB-44ED-96FB-39E9EF9BD367}" type="presParOf" srcId="{4AFC1BB1-70E6-4E1A-8771-B3A41F01BA77}" destId="{84750425-B04E-4633-8745-E89552EAEB24}" srcOrd="1" destOrd="0" presId="urn:microsoft.com/office/officeart/2005/8/layout/orgChart1"/>
    <dgm:cxn modelId="{124EC615-0C09-4BF6-BD00-B76297BC90F7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6B79D4D-6D11-4EBF-B806-FE6CF917CB8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</a:t>
          </a:r>
        </a:p>
      </dgm:t>
    </dgm:pt>
    <dgm:pt modelId="{D9FE2805-9CF8-45B4-9E9D-94DFBE434A68}" type="par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8939AAF-DD69-4C83-89A1-6899FFE0E2C7}" type="sib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573B694-CAA8-4A9E-B5A9-A6FD14382D1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C750BE99-15C4-413C-9584-DBE07F7CBBAA}" type="par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2ED50D-ECE4-4A0D-8862-C73724E2C7EE}" type="sib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7197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99916" custLinFactNeighborX="-304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2" custScaleX="99916" custLinFactNeighborX="-234" custLinFactNeighborY="-15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3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3" custScaleX="90103" custScaleY="90667" custLinFactNeighborX="-345" custLinFactNeighborY="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3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F7769E6F-DDC0-49F9-8DFF-A8EB6D61E216}" type="pres">
      <dgm:prSet presAssocID="{D9FE2805-9CF8-45B4-9E9D-94DFBE434A68}" presName="Name35" presStyleLbl="parChTrans1D4" presStyleIdx="1" presStyleCnt="3"/>
      <dgm:spPr/>
      <dgm:t>
        <a:bodyPr/>
        <a:lstStyle/>
        <a:p>
          <a:endParaRPr lang="es-ES"/>
        </a:p>
      </dgm:t>
    </dgm:pt>
    <dgm:pt modelId="{4984257A-2D17-4C92-9976-7481664F9819}" type="pres">
      <dgm:prSet presAssocID="{16B79D4D-6D11-4EBF-B806-FE6CF917CB8D}" presName="hierRoot2" presStyleCnt="0">
        <dgm:presLayoutVars>
          <dgm:hierBranch val="init"/>
        </dgm:presLayoutVars>
      </dgm:prSet>
      <dgm:spPr/>
    </dgm:pt>
    <dgm:pt modelId="{58104AB8-0615-4C77-B0D5-6A15CFC2A7BA}" type="pres">
      <dgm:prSet presAssocID="{16B79D4D-6D11-4EBF-B806-FE6CF917CB8D}" presName="rootComposite" presStyleCnt="0"/>
      <dgm:spPr/>
    </dgm:pt>
    <dgm:pt modelId="{CFEFFD6C-721C-4CB5-9AE4-49F8AEC6E651}" type="pres">
      <dgm:prSet presAssocID="{16B79D4D-6D11-4EBF-B806-FE6CF917CB8D}" presName="rootText" presStyleLbl="node4" presStyleIdx="1" presStyleCnt="3" custScaleX="90103" custScaleY="906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B9AB24-C9CB-4D36-911E-B20D30DC9C39}" type="pres">
      <dgm:prSet presAssocID="{16B79D4D-6D11-4EBF-B806-FE6CF917CB8D}" presName="rootConnector" presStyleLbl="node4" presStyleIdx="1" presStyleCnt="3"/>
      <dgm:spPr/>
      <dgm:t>
        <a:bodyPr/>
        <a:lstStyle/>
        <a:p>
          <a:endParaRPr lang="es-ES"/>
        </a:p>
      </dgm:t>
    </dgm:pt>
    <dgm:pt modelId="{4AB033D2-1BDA-4354-9340-5BE9ED942CAB}" type="pres">
      <dgm:prSet presAssocID="{16B79D4D-6D11-4EBF-B806-FE6CF917CB8D}" presName="hierChild4" presStyleCnt="0"/>
      <dgm:spPr/>
    </dgm:pt>
    <dgm:pt modelId="{D550C922-1A4B-4A32-92CE-1EF260FEC443}" type="pres">
      <dgm:prSet presAssocID="{16B79D4D-6D11-4EBF-B806-FE6CF917CB8D}" presName="hierChild5" presStyleCnt="0"/>
      <dgm:spPr/>
    </dgm:pt>
    <dgm:pt modelId="{E25DB664-AC94-421F-8DCC-1884A7558CF7}" type="pres">
      <dgm:prSet presAssocID="{C750BE99-15C4-413C-9584-DBE07F7CBBAA}" presName="Name35" presStyleLbl="parChTrans1D4" presStyleIdx="2" presStyleCnt="3"/>
      <dgm:spPr/>
      <dgm:t>
        <a:bodyPr/>
        <a:lstStyle/>
        <a:p>
          <a:endParaRPr lang="es-ES"/>
        </a:p>
      </dgm:t>
    </dgm:pt>
    <dgm:pt modelId="{2A8666D3-0E06-4A29-9FEE-80529A33BA9D}" type="pres">
      <dgm:prSet presAssocID="{D573B694-CAA8-4A9E-B5A9-A6FD14382D1D}" presName="hierRoot2" presStyleCnt="0">
        <dgm:presLayoutVars>
          <dgm:hierBranch val="init"/>
        </dgm:presLayoutVars>
      </dgm:prSet>
      <dgm:spPr/>
    </dgm:pt>
    <dgm:pt modelId="{2E4F4C8F-0175-4B74-8BA5-7413DADB2595}" type="pres">
      <dgm:prSet presAssocID="{D573B694-CAA8-4A9E-B5A9-A6FD14382D1D}" presName="rootComposite" presStyleCnt="0"/>
      <dgm:spPr/>
    </dgm:pt>
    <dgm:pt modelId="{051E4DF2-B884-4F4A-8077-C7DFDEC7D3D9}" type="pres">
      <dgm:prSet presAssocID="{D573B694-CAA8-4A9E-B5A9-A6FD14382D1D}" presName="rootText" presStyleLbl="node4" presStyleIdx="2" presStyleCnt="3" custScaleX="90103" custScaleY="90667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4A82229-7835-40E4-A10D-3AC5C5C65ED0}" type="pres">
      <dgm:prSet presAssocID="{D573B694-CAA8-4A9E-B5A9-A6FD14382D1D}" presName="rootConnector" presStyleLbl="node4" presStyleIdx="2" presStyleCnt="3"/>
      <dgm:spPr/>
      <dgm:t>
        <a:bodyPr/>
        <a:lstStyle/>
        <a:p>
          <a:endParaRPr lang="es-ES"/>
        </a:p>
      </dgm:t>
    </dgm:pt>
    <dgm:pt modelId="{64522CE7-2596-4A11-BEA5-E82A32814C4C}" type="pres">
      <dgm:prSet presAssocID="{D573B694-CAA8-4A9E-B5A9-A6FD14382D1D}" presName="hierChild4" presStyleCnt="0"/>
      <dgm:spPr/>
    </dgm:pt>
    <dgm:pt modelId="{49282BCE-D2FD-433E-9205-5503545FF4D3}" type="pres">
      <dgm:prSet presAssocID="{D573B694-CAA8-4A9E-B5A9-A6FD14382D1D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99916" custLinFactNeighborX="-7294" custLinFactNeighborY="57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2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2" custScaleX="99916" custScaleY="97998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2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51F7F7BE-064C-4E9D-BBAB-833836CCF38D}" type="presOf" srcId="{D9FE2805-9CF8-45B4-9E9D-94DFBE434A68}" destId="{F7769E6F-DDC0-49F9-8DFF-A8EB6D61E216}" srcOrd="0" destOrd="0" presId="urn:microsoft.com/office/officeart/2005/8/layout/orgChart1"/>
    <dgm:cxn modelId="{CC4E5E2A-F54F-4229-AE3B-5D238B466DAE}" type="presOf" srcId="{16B79D4D-6D11-4EBF-B806-FE6CF917CB8D}" destId="{CFEFFD6C-721C-4CB5-9AE4-49F8AEC6E651}" srcOrd="0" destOrd="0" presId="urn:microsoft.com/office/officeart/2005/8/layout/orgChart1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390EBBA3-13DF-4BC0-BB3E-5E054E2A2000}" type="presOf" srcId="{8A3DAA1F-8AC2-4E6A-992D-DEF58EDD21F9}" destId="{676B065B-52F5-4142-AD91-1C77325095B5}" srcOrd="0" destOrd="0" presId="urn:microsoft.com/office/officeart/2005/8/layout/orgChart1"/>
    <dgm:cxn modelId="{4633F02D-EFD3-4ABB-9F54-8F6A455B6289}" type="presOf" srcId="{D573B694-CAA8-4A9E-B5A9-A6FD14382D1D}" destId="{E4A82229-7835-40E4-A10D-3AC5C5C65ED0}" srcOrd="1" destOrd="0" presId="urn:microsoft.com/office/officeart/2005/8/layout/orgChart1"/>
    <dgm:cxn modelId="{ED7C0751-A5F5-4C12-A0D0-C187647E3662}" type="presOf" srcId="{16B79D4D-6D11-4EBF-B806-FE6CF917CB8D}" destId="{37B9AB24-C9CB-4D36-911E-B20D30DC9C39}" srcOrd="1" destOrd="0" presId="urn:microsoft.com/office/officeart/2005/8/layout/orgChart1"/>
    <dgm:cxn modelId="{809396FB-2AAC-4A72-BE2A-7D747590B362}" type="presOf" srcId="{8A3DAA1F-8AC2-4E6A-992D-DEF58EDD21F9}" destId="{887E46D8-0152-4CB9-A869-6D4A54368B77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A53EA94-7C9D-441E-BB57-01231A2F8734}" type="presOf" srcId="{33A4077E-56DE-430E-8944-F89D4964016A}" destId="{F347D248-52EB-4953-98DB-6F58FF9E8735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470B33D5-EB23-438E-BA2C-BD2992973266}" type="presOf" srcId="{C5C42207-F00C-4C06-B92E-C5883834FF66}" destId="{B425B0BC-F356-4276-98EC-F2E83844E155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4A95EA5E-D268-4BF4-9A19-DE63218341F8}" srcId="{8A3DAA1F-8AC2-4E6A-992D-DEF58EDD21F9}" destId="{D573B694-CAA8-4A9E-B5A9-A6FD14382D1D}" srcOrd="2" destOrd="0" parTransId="{C750BE99-15C4-413C-9584-DBE07F7CBBAA}" sibTransId="{A82ED50D-ECE4-4A0D-8862-C73724E2C7EE}"/>
    <dgm:cxn modelId="{AC0D7DA3-11E7-4E15-875E-CAE1DB29EBC2}" srcId="{8A3DAA1F-8AC2-4E6A-992D-DEF58EDD21F9}" destId="{16B79D4D-6D11-4EBF-B806-FE6CF917CB8D}" srcOrd="1" destOrd="0" parTransId="{D9FE2805-9CF8-45B4-9E9D-94DFBE434A68}" sibTransId="{C8939AAF-DD69-4C83-89A1-6899FFE0E2C7}"/>
    <dgm:cxn modelId="{0FD10001-BF9F-487C-9A3C-C0F56907BE85}" type="presOf" srcId="{C750BE99-15C4-413C-9584-DBE07F7CBBAA}" destId="{E25DB664-AC94-421F-8DCC-1884A7558CF7}" srcOrd="0" destOrd="0" presId="urn:microsoft.com/office/officeart/2005/8/layout/orgChart1"/>
    <dgm:cxn modelId="{9325F513-F002-4E16-9C9B-7E84D598E20E}" type="presOf" srcId="{33A4077E-56DE-430E-8944-F89D4964016A}" destId="{18EB5B25-B9D9-4CE0-8D61-77213695C374}" srcOrd="1" destOrd="0" presId="urn:microsoft.com/office/officeart/2005/8/layout/orgChart1"/>
    <dgm:cxn modelId="{57A7B2D3-3D5A-48D9-AAB6-662ED8E7F3B7}" type="presOf" srcId="{0DDA31B2-9E57-4FF5-B947-D35C7B85958E}" destId="{B9D0E430-7741-4B9E-991E-E850DAEB4A39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DAC8142-5201-4D71-8904-37F138B63A86}" type="presOf" srcId="{D573B694-CAA8-4A9E-B5A9-A6FD14382D1D}" destId="{051E4DF2-B884-4F4A-8077-C7DFDEC7D3D9}" srcOrd="0" destOrd="0" presId="urn:microsoft.com/office/officeart/2005/8/layout/orgChart1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CC0FE9B-C614-4A80-B576-E25A8A341A9A}" type="presOf" srcId="{14B5E31D-3C90-4C16-98F1-7F7704548D4F}" destId="{A913208E-DE13-4A48-AA3E-81819AA0BFD5}" srcOrd="0" destOrd="0" presId="urn:microsoft.com/office/officeart/2005/8/layout/orgChart1"/>
    <dgm:cxn modelId="{396B9EA0-1D4D-4AF3-BE3F-F39F21DCA9BD}" type="presOf" srcId="{5979AF19-E7C8-409C-BD7E-4EF49B93CC3A}" destId="{520A308D-5512-4951-B79E-17D72A866BB4}" srcOrd="0" destOrd="0" presId="urn:microsoft.com/office/officeart/2005/8/layout/orgChart1"/>
    <dgm:cxn modelId="{8FD550F2-8AB6-461A-A635-808C60263708}" type="presOf" srcId="{14B5E31D-3C90-4C16-98F1-7F7704548D4F}" destId="{13452601-D8FB-4002-B111-551E19279167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CD420394-C4B0-4099-B120-C807CD3CC4FA}" type="presParOf" srcId="{DBDE0C42-B65A-4FF4-A1B6-4A7374870D94}" destId="{520A308D-5512-4951-B79E-17D72A866BB4}" srcOrd="0" destOrd="0" presId="urn:microsoft.com/office/officeart/2005/8/layout/orgChart1"/>
    <dgm:cxn modelId="{DA15FDA4-6CB4-4525-98BC-5A673C50D112}" type="presParOf" srcId="{DBDE0C42-B65A-4FF4-A1B6-4A7374870D94}" destId="{F8C48E6E-612E-48DE-BB88-5057B5F2CB7D}" srcOrd="1" destOrd="0" presId="urn:microsoft.com/office/officeart/2005/8/layout/orgChart1"/>
    <dgm:cxn modelId="{C88D6A33-6FEA-4526-B8D8-BDAA1A7F04F4}" type="presParOf" srcId="{F8C48E6E-612E-48DE-BB88-5057B5F2CB7D}" destId="{631D0FAB-8025-4C82-81B6-7FE1C116B7F8}" srcOrd="0" destOrd="0" presId="urn:microsoft.com/office/officeart/2005/8/layout/orgChart1"/>
    <dgm:cxn modelId="{2EAFFAE4-3288-4D5B-BE74-729B9CEACC76}" type="presParOf" srcId="{631D0FAB-8025-4C82-81B6-7FE1C116B7F8}" destId="{676B065B-52F5-4142-AD91-1C77325095B5}" srcOrd="0" destOrd="0" presId="urn:microsoft.com/office/officeart/2005/8/layout/orgChart1"/>
    <dgm:cxn modelId="{2C2864DA-CB46-4545-95E4-3C96495E840E}" type="presParOf" srcId="{631D0FAB-8025-4C82-81B6-7FE1C116B7F8}" destId="{887E46D8-0152-4CB9-A869-6D4A54368B77}" srcOrd="1" destOrd="0" presId="urn:microsoft.com/office/officeart/2005/8/layout/orgChart1"/>
    <dgm:cxn modelId="{5184331F-71A3-44CF-98E9-30930ED31AFE}" type="presParOf" srcId="{F8C48E6E-612E-48DE-BB88-5057B5F2CB7D}" destId="{39CC2905-99FB-410A-A7C1-BD5294C8156E}" srcOrd="1" destOrd="0" presId="urn:microsoft.com/office/officeart/2005/8/layout/orgChart1"/>
    <dgm:cxn modelId="{47168A02-BD14-4A69-87E1-09EA80FC7DF2}" type="presParOf" srcId="{39CC2905-99FB-410A-A7C1-BD5294C8156E}" destId="{B9D0E430-7741-4B9E-991E-E850DAEB4A39}" srcOrd="0" destOrd="0" presId="urn:microsoft.com/office/officeart/2005/8/layout/orgChart1"/>
    <dgm:cxn modelId="{D05F5BDC-A8D2-4CE3-B846-A3549203908E}" type="presParOf" srcId="{39CC2905-99FB-410A-A7C1-BD5294C8156E}" destId="{1C506D3A-C129-4ED8-AA20-5ED5C497DD73}" srcOrd="1" destOrd="0" presId="urn:microsoft.com/office/officeart/2005/8/layout/orgChart1"/>
    <dgm:cxn modelId="{5C86CEAD-74E3-4380-9AE2-213D94DB3341}" type="presParOf" srcId="{1C506D3A-C129-4ED8-AA20-5ED5C497DD73}" destId="{FEF2F214-9A1A-4A40-B6CD-4930A3311625}" srcOrd="0" destOrd="0" presId="urn:microsoft.com/office/officeart/2005/8/layout/orgChart1"/>
    <dgm:cxn modelId="{922BF208-5218-4109-9780-96682B1B9485}" type="presParOf" srcId="{FEF2F214-9A1A-4A40-B6CD-4930A3311625}" destId="{A913208E-DE13-4A48-AA3E-81819AA0BFD5}" srcOrd="0" destOrd="0" presId="urn:microsoft.com/office/officeart/2005/8/layout/orgChart1"/>
    <dgm:cxn modelId="{44BB9F64-B879-4D99-B9C1-E5B63E3F3660}" type="presParOf" srcId="{FEF2F214-9A1A-4A40-B6CD-4930A3311625}" destId="{13452601-D8FB-4002-B111-551E19279167}" srcOrd="1" destOrd="0" presId="urn:microsoft.com/office/officeart/2005/8/layout/orgChart1"/>
    <dgm:cxn modelId="{8080511B-C50E-49C7-9724-327DEE794B1E}" type="presParOf" srcId="{1C506D3A-C129-4ED8-AA20-5ED5C497DD73}" destId="{8ADDA041-39B6-4A56-B49E-1FA8D7F5A4BE}" srcOrd="1" destOrd="0" presId="urn:microsoft.com/office/officeart/2005/8/layout/orgChart1"/>
    <dgm:cxn modelId="{60BAD0E5-E7E4-448E-BC4D-BCA3E9F6872C}" type="presParOf" srcId="{1C506D3A-C129-4ED8-AA20-5ED5C497DD73}" destId="{FAF7F738-CC89-4741-8AC4-556EFA473F81}" srcOrd="2" destOrd="0" presId="urn:microsoft.com/office/officeart/2005/8/layout/orgChart1"/>
    <dgm:cxn modelId="{65B5E65A-C851-4D30-BCF3-C357485879B1}" type="presParOf" srcId="{39CC2905-99FB-410A-A7C1-BD5294C8156E}" destId="{F7769E6F-DDC0-49F9-8DFF-A8EB6D61E216}" srcOrd="2" destOrd="0" presId="urn:microsoft.com/office/officeart/2005/8/layout/orgChart1"/>
    <dgm:cxn modelId="{A4118CEF-02BB-4EF8-A6E8-10E1D4483004}" type="presParOf" srcId="{39CC2905-99FB-410A-A7C1-BD5294C8156E}" destId="{4984257A-2D17-4C92-9976-7481664F9819}" srcOrd="3" destOrd="0" presId="urn:microsoft.com/office/officeart/2005/8/layout/orgChart1"/>
    <dgm:cxn modelId="{3C8FE30A-F51D-4A75-829E-160F4E4EFA5E}" type="presParOf" srcId="{4984257A-2D17-4C92-9976-7481664F9819}" destId="{58104AB8-0615-4C77-B0D5-6A15CFC2A7BA}" srcOrd="0" destOrd="0" presId="urn:microsoft.com/office/officeart/2005/8/layout/orgChart1"/>
    <dgm:cxn modelId="{1214D96F-5958-49D7-9EA3-571F72D7A992}" type="presParOf" srcId="{58104AB8-0615-4C77-B0D5-6A15CFC2A7BA}" destId="{CFEFFD6C-721C-4CB5-9AE4-49F8AEC6E651}" srcOrd="0" destOrd="0" presId="urn:microsoft.com/office/officeart/2005/8/layout/orgChart1"/>
    <dgm:cxn modelId="{2E31694A-E444-4F55-85AD-0966F8CBC012}" type="presParOf" srcId="{58104AB8-0615-4C77-B0D5-6A15CFC2A7BA}" destId="{37B9AB24-C9CB-4D36-911E-B20D30DC9C39}" srcOrd="1" destOrd="0" presId="urn:microsoft.com/office/officeart/2005/8/layout/orgChart1"/>
    <dgm:cxn modelId="{6C3844D2-0053-4191-A7F4-C80F91D4373E}" type="presParOf" srcId="{4984257A-2D17-4C92-9976-7481664F9819}" destId="{4AB033D2-1BDA-4354-9340-5BE9ED942CAB}" srcOrd="1" destOrd="0" presId="urn:microsoft.com/office/officeart/2005/8/layout/orgChart1"/>
    <dgm:cxn modelId="{9A507AD2-F107-4B78-9DB4-32F3ADCD03B9}" type="presParOf" srcId="{4984257A-2D17-4C92-9976-7481664F9819}" destId="{D550C922-1A4B-4A32-92CE-1EF260FEC443}" srcOrd="2" destOrd="0" presId="urn:microsoft.com/office/officeart/2005/8/layout/orgChart1"/>
    <dgm:cxn modelId="{AC34C46D-3472-4D2F-BB91-E23FBE273DCF}" type="presParOf" srcId="{39CC2905-99FB-410A-A7C1-BD5294C8156E}" destId="{E25DB664-AC94-421F-8DCC-1884A7558CF7}" srcOrd="4" destOrd="0" presId="urn:microsoft.com/office/officeart/2005/8/layout/orgChart1"/>
    <dgm:cxn modelId="{0A527D82-2DB6-4192-96B5-B3743BD73E87}" type="presParOf" srcId="{39CC2905-99FB-410A-A7C1-BD5294C8156E}" destId="{2A8666D3-0E06-4A29-9FEE-80529A33BA9D}" srcOrd="5" destOrd="0" presId="urn:microsoft.com/office/officeart/2005/8/layout/orgChart1"/>
    <dgm:cxn modelId="{3A455045-98AF-427E-B860-A1F9CCAD2FAC}" type="presParOf" srcId="{2A8666D3-0E06-4A29-9FEE-80529A33BA9D}" destId="{2E4F4C8F-0175-4B74-8BA5-7413DADB2595}" srcOrd="0" destOrd="0" presId="urn:microsoft.com/office/officeart/2005/8/layout/orgChart1"/>
    <dgm:cxn modelId="{4FEEFCCB-F698-4507-BB21-30D64522E822}" type="presParOf" srcId="{2E4F4C8F-0175-4B74-8BA5-7413DADB2595}" destId="{051E4DF2-B884-4F4A-8077-C7DFDEC7D3D9}" srcOrd="0" destOrd="0" presId="urn:microsoft.com/office/officeart/2005/8/layout/orgChart1"/>
    <dgm:cxn modelId="{37FBB6B9-14D9-48C4-AFB0-0E6073826688}" type="presParOf" srcId="{2E4F4C8F-0175-4B74-8BA5-7413DADB2595}" destId="{E4A82229-7835-40E4-A10D-3AC5C5C65ED0}" srcOrd="1" destOrd="0" presId="urn:microsoft.com/office/officeart/2005/8/layout/orgChart1"/>
    <dgm:cxn modelId="{3A32D3B2-56EA-4732-8AAB-73F832403A8F}" type="presParOf" srcId="{2A8666D3-0E06-4A29-9FEE-80529A33BA9D}" destId="{64522CE7-2596-4A11-BEA5-E82A32814C4C}" srcOrd="1" destOrd="0" presId="urn:microsoft.com/office/officeart/2005/8/layout/orgChart1"/>
    <dgm:cxn modelId="{C5D8FEB3-C956-4566-B165-B25924EAE2DD}" type="presParOf" srcId="{2A8666D3-0E06-4A29-9FEE-80529A33BA9D}" destId="{49282BCE-D2FD-433E-9205-5503545FF4D3}" srcOrd="2" destOrd="0" presId="urn:microsoft.com/office/officeart/2005/8/layout/orgChart1"/>
    <dgm:cxn modelId="{0D3831F7-C6DD-47BA-AB29-9572386BF8F5}" type="presParOf" srcId="{F8C48E6E-612E-48DE-BB88-5057B5F2CB7D}" destId="{20BDDAFD-70F0-484D-A6A6-3060A7A6FF7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0F60B65-9C5D-4188-8C24-ED85D05DF674}" type="presParOf" srcId="{0DCE5A2E-AABD-41D8-AB45-73FC6E777742}" destId="{B425B0BC-F356-4276-98EC-F2E83844E155}" srcOrd="0" destOrd="0" presId="urn:microsoft.com/office/officeart/2005/8/layout/orgChart1"/>
    <dgm:cxn modelId="{B388F5A4-1894-4DAB-9EB6-BBFB838FE044}" type="presParOf" srcId="{0DCE5A2E-AABD-41D8-AB45-73FC6E777742}" destId="{B26FDB21-675E-44B4-A667-06D6412CE350}" srcOrd="1" destOrd="0" presId="urn:microsoft.com/office/officeart/2005/8/layout/orgChart1"/>
    <dgm:cxn modelId="{A4818F63-D4E5-49E9-928D-29A612CDF4FB}" type="presParOf" srcId="{B26FDB21-675E-44B4-A667-06D6412CE350}" destId="{8A7474CE-4FCC-41EF-97A5-EE35FBB7579D}" srcOrd="0" destOrd="0" presId="urn:microsoft.com/office/officeart/2005/8/layout/orgChart1"/>
    <dgm:cxn modelId="{8AD44EB5-52AC-4467-94AA-5C557E1ED807}" type="presParOf" srcId="{8A7474CE-4FCC-41EF-97A5-EE35FBB7579D}" destId="{F347D248-52EB-4953-98DB-6F58FF9E8735}" srcOrd="0" destOrd="0" presId="urn:microsoft.com/office/officeart/2005/8/layout/orgChart1"/>
    <dgm:cxn modelId="{D710DD4E-43FF-4CC4-9FB0-6CD4DDC13ECC}" type="presParOf" srcId="{8A7474CE-4FCC-41EF-97A5-EE35FBB7579D}" destId="{18EB5B25-B9D9-4CE0-8D61-77213695C374}" srcOrd="1" destOrd="0" presId="urn:microsoft.com/office/officeart/2005/8/layout/orgChart1"/>
    <dgm:cxn modelId="{3CB6DE4E-25E8-4278-9D21-5C2F6CE55F92}" type="presParOf" srcId="{B26FDB21-675E-44B4-A667-06D6412CE350}" destId="{AD1056BB-3A49-41F9-AE7F-E8BD96DA6212}" srcOrd="1" destOrd="0" presId="urn:microsoft.com/office/officeart/2005/8/layout/orgChart1"/>
    <dgm:cxn modelId="{239740F0-9D00-4EC9-BC15-DABBAD0D757A}" type="presParOf" srcId="{B26FDB21-675E-44B4-A667-06D6412CE350}" destId="{EEDE48EA-1C0E-465B-BFC4-D546D3563A24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BD0C678-26C1-4B96-9B0D-28DB1A91451B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AB03D1AF-4955-4952-907A-E8BF80BF81E4}" type="parTrans" cxnId="{C0BFA081-0BD0-4463-836A-2E490416867E}">
      <dgm:prSet/>
      <dgm:spPr/>
      <dgm:t>
        <a:bodyPr/>
        <a:lstStyle/>
        <a:p>
          <a:endParaRPr lang="es-ES" sz="1200"/>
        </a:p>
      </dgm:t>
    </dgm:pt>
    <dgm:pt modelId="{574AB64C-9CFD-4BF0-B590-25DB6987407E}" type="sibTrans" cxnId="{C0BFA081-0BD0-4463-836A-2E490416867E}">
      <dgm:prSet/>
      <dgm:spPr/>
      <dgm:t>
        <a:bodyPr/>
        <a:lstStyle/>
        <a:p>
          <a:endParaRPr lang="es-ES" sz="1200"/>
        </a:p>
      </dgm:t>
    </dgm:pt>
    <dgm:pt modelId="{DB8AFEEA-C3EB-45AE-BD0C-31331637A7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Atención y Orientación a el(la) Ciudadano(a)</a:t>
          </a:r>
        </a:p>
      </dgm:t>
    </dgm:pt>
    <dgm:pt modelId="{4F8038B1-AE38-4E99-9229-BA885FFCA52F}" type="parTrans" cxnId="{485AD929-6518-4648-8948-C1FADFB37393}">
      <dgm:prSet/>
      <dgm:spPr/>
      <dgm:t>
        <a:bodyPr/>
        <a:lstStyle/>
        <a:p>
          <a:endParaRPr lang="es-ES" sz="1200"/>
        </a:p>
      </dgm:t>
    </dgm:pt>
    <dgm:pt modelId="{B027E4D7-22B6-4ECF-869A-6BD62EFED294}" type="sibTrans" cxnId="{485AD929-6518-4648-8948-C1FADFB37393}">
      <dgm:prSet/>
      <dgm:spPr/>
      <dgm:t>
        <a:bodyPr/>
        <a:lstStyle/>
        <a:p>
          <a:endParaRPr lang="es-ES" sz="1200"/>
        </a:p>
      </dgm:t>
    </dgm:pt>
    <dgm:pt modelId="{54B20555-646E-4D7E-AF93-B61230ECE6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</a:p>
      </dgm:t>
    </dgm:pt>
    <dgm:pt modelId="{D84792F7-5EDE-41CB-B5B8-672E2E473242}" type="parTrans" cxnId="{1DF2FD49-5FF5-4168-AD01-797DDCDFE200}">
      <dgm:prSet/>
      <dgm:spPr/>
      <dgm:t>
        <a:bodyPr/>
        <a:lstStyle/>
        <a:p>
          <a:endParaRPr lang="es-ES" sz="1200"/>
        </a:p>
      </dgm:t>
    </dgm:pt>
    <dgm:pt modelId="{52FE0A20-74B3-4B04-B062-F2848A06A18F}" type="sibTrans" cxnId="{1DF2FD49-5FF5-4168-AD01-797DDCDFE20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92086" custScaleY="122487" custLinFactNeighborX="1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E67FFFE6-37F7-4DBC-A1F3-0D8A905A2EB0}" type="pres">
      <dgm:prSet presAssocID="{8D68EF15-F857-4A2D-BC0F-9D2136394EF6}" presName="Name37" presStyleLbl="parChTrans1D2" presStyleIdx="0" presStyleCnt="1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0" presStyleCnt="1" custScaleX="192086" custScaleY="122487" custLinFactNeighborX="1185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0" presStyleCnt="1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0" presStyleCnt="7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0" presStyleCnt="4" custScaleX="128057" custScaleY="128057" custLinFactNeighborX="3796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0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123DFBA-669A-4ACF-8CB6-DA288D56BBE2}" type="pres">
      <dgm:prSet presAssocID="{4F8038B1-AE38-4E99-9229-BA885FFCA52F}" presName="Name35" presStyleLbl="parChTrans1D3" presStyleIdx="1" presStyleCnt="7"/>
      <dgm:spPr/>
      <dgm:t>
        <a:bodyPr/>
        <a:lstStyle/>
        <a:p>
          <a:endParaRPr lang="es-ES"/>
        </a:p>
      </dgm:t>
    </dgm:pt>
    <dgm:pt modelId="{2F65E00A-763F-4E0D-A57B-9FD233220AE9}" type="pres">
      <dgm:prSet presAssocID="{DB8AFEEA-C3EB-45AE-BD0C-31331637A7CC}" presName="hierRoot2" presStyleCnt="0">
        <dgm:presLayoutVars>
          <dgm:hierBranch val="init"/>
        </dgm:presLayoutVars>
      </dgm:prSet>
      <dgm:spPr/>
    </dgm:pt>
    <dgm:pt modelId="{7641797E-E474-438A-BE18-69F77C597075}" type="pres">
      <dgm:prSet presAssocID="{DB8AFEEA-C3EB-45AE-BD0C-31331637A7CC}" presName="rootComposite" presStyleCnt="0"/>
      <dgm:spPr/>
    </dgm:pt>
    <dgm:pt modelId="{1DADDD1F-95E5-4B7D-BC71-5A164E7B8E01}" type="pres">
      <dgm:prSet presAssocID="{DB8AFEEA-C3EB-45AE-BD0C-31331637A7CC}" presName="rootText" presStyleLbl="node3" presStyleIdx="1" presStyleCnt="4" custScaleX="128057" custScaleY="128057" custLinFactNeighborX="57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5BAA25-18E9-42DB-A440-C2D23F3353C4}" type="pres">
      <dgm:prSet presAssocID="{DB8AFEEA-C3EB-45AE-BD0C-31331637A7CC}" presName="rootConnector" presStyleLbl="node3" presStyleIdx="1" presStyleCnt="4"/>
      <dgm:spPr/>
      <dgm:t>
        <a:bodyPr/>
        <a:lstStyle/>
        <a:p>
          <a:endParaRPr lang="es-ES"/>
        </a:p>
      </dgm:t>
    </dgm:pt>
    <dgm:pt modelId="{D5E39680-1011-435E-93A7-7C042BA6B432}" type="pres">
      <dgm:prSet presAssocID="{DB8AFEEA-C3EB-45AE-BD0C-31331637A7CC}" presName="hierChild4" presStyleCnt="0"/>
      <dgm:spPr/>
    </dgm:pt>
    <dgm:pt modelId="{170BB971-240B-4EA0-B83E-68AF7EF45CF4}" type="pres">
      <dgm:prSet presAssocID="{DB8AFEEA-C3EB-45AE-BD0C-31331637A7CC}" presName="hierChild5" presStyleCnt="0"/>
      <dgm:spPr/>
    </dgm:pt>
    <dgm:pt modelId="{98F1CD04-ED62-49AA-9AF0-CF93893DD03A}" type="pres">
      <dgm:prSet presAssocID="{D84792F7-5EDE-41CB-B5B8-672E2E473242}" presName="Name35" presStyleLbl="parChTrans1D3" presStyleIdx="2" presStyleCnt="7"/>
      <dgm:spPr/>
      <dgm:t>
        <a:bodyPr/>
        <a:lstStyle/>
        <a:p>
          <a:endParaRPr lang="es-ES"/>
        </a:p>
      </dgm:t>
    </dgm:pt>
    <dgm:pt modelId="{629DA9DC-C1E1-423E-A171-021A0BDC00A9}" type="pres">
      <dgm:prSet presAssocID="{54B20555-646E-4D7E-AF93-B61230ECE6A1}" presName="hierRoot2" presStyleCnt="0">
        <dgm:presLayoutVars>
          <dgm:hierBranch val="init"/>
        </dgm:presLayoutVars>
      </dgm:prSet>
      <dgm:spPr/>
    </dgm:pt>
    <dgm:pt modelId="{7146E829-2957-4712-900C-0941B6FAB701}" type="pres">
      <dgm:prSet presAssocID="{54B20555-646E-4D7E-AF93-B61230ECE6A1}" presName="rootComposite" presStyleCnt="0"/>
      <dgm:spPr/>
    </dgm:pt>
    <dgm:pt modelId="{51617A31-7A0A-4520-95CB-6B68FD38B7B5}" type="pres">
      <dgm:prSet presAssocID="{54B20555-646E-4D7E-AF93-B61230ECE6A1}" presName="rootText" presStyleLbl="node3" presStyleIdx="2" presStyleCnt="4" custScaleX="128057" custScaleY="128057" custLinFactNeighborX="40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8A2E11-7EBB-4CC1-894C-44826D0952C7}" type="pres">
      <dgm:prSet presAssocID="{54B20555-646E-4D7E-AF93-B61230ECE6A1}" presName="rootConnector" presStyleLbl="node3" presStyleIdx="2" presStyleCnt="4"/>
      <dgm:spPr/>
      <dgm:t>
        <a:bodyPr/>
        <a:lstStyle/>
        <a:p>
          <a:endParaRPr lang="es-ES"/>
        </a:p>
      </dgm:t>
    </dgm:pt>
    <dgm:pt modelId="{E7DC3843-ABD1-4C39-A033-749A0B2D4C8A}" type="pres">
      <dgm:prSet presAssocID="{54B20555-646E-4D7E-AF93-B61230ECE6A1}" presName="hierChild4" presStyleCnt="0"/>
      <dgm:spPr/>
    </dgm:pt>
    <dgm:pt modelId="{23200E3C-11F0-41EC-AC6C-EEE604AB8168}" type="pres">
      <dgm:prSet presAssocID="{54B20555-646E-4D7E-AF93-B61230ECE6A1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7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X="128057" custScaleY="128057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7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3" custScaleX="127613" custScaleY="120324" custLinFactNeighborX="-24467" custLinFactNeighborY="88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3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B68EB79-D495-41F6-960A-6EFE324F574B}" type="pres">
      <dgm:prSet presAssocID="{AB03D1AF-4955-4952-907A-E8BF80BF81E4}" presName="Name111" presStyleLbl="parChTrans1D3" presStyleIdx="5" presStyleCnt="7"/>
      <dgm:spPr/>
      <dgm:t>
        <a:bodyPr/>
        <a:lstStyle/>
        <a:p>
          <a:endParaRPr lang="es-ES"/>
        </a:p>
      </dgm:t>
    </dgm:pt>
    <dgm:pt modelId="{E2C99853-A755-4FB6-9B2E-A29E2DAB7B9F}" type="pres">
      <dgm:prSet presAssocID="{5BD0C678-26C1-4B96-9B0D-28DB1A91451B}" presName="hierRoot3" presStyleCnt="0">
        <dgm:presLayoutVars>
          <dgm:hierBranch val="init"/>
        </dgm:presLayoutVars>
      </dgm:prSet>
      <dgm:spPr/>
    </dgm:pt>
    <dgm:pt modelId="{4289D1CA-2F26-4FB3-B37F-58756885638B}" type="pres">
      <dgm:prSet presAssocID="{5BD0C678-26C1-4B96-9B0D-28DB1A91451B}" presName="rootComposite3" presStyleCnt="0"/>
      <dgm:spPr/>
    </dgm:pt>
    <dgm:pt modelId="{2F3E4E81-D817-4889-B317-10EF0B5BE4F5}" type="pres">
      <dgm:prSet presAssocID="{5BD0C678-26C1-4B96-9B0D-28DB1A91451B}" presName="rootText3" presStyleLbl="asst2" presStyleIdx="1" presStyleCnt="3" custScaleX="127613" custScaleY="120324" custLinFactNeighborX="32273" custLinFactNeighborY="88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81377E-878A-4450-AF7F-6F5908C0B49B}" type="pres">
      <dgm:prSet presAssocID="{5BD0C678-26C1-4B96-9B0D-28DB1A91451B}" presName="rootConnector3" presStyleLbl="asst2" presStyleIdx="1" presStyleCnt="3"/>
      <dgm:spPr/>
      <dgm:t>
        <a:bodyPr/>
        <a:lstStyle/>
        <a:p>
          <a:endParaRPr lang="es-ES"/>
        </a:p>
      </dgm:t>
    </dgm:pt>
    <dgm:pt modelId="{0FD0FC16-66A4-496A-935B-C3010E28AC9F}" type="pres">
      <dgm:prSet presAssocID="{5BD0C678-26C1-4B96-9B0D-28DB1A91451B}" presName="hierChild6" presStyleCnt="0"/>
      <dgm:spPr/>
    </dgm:pt>
    <dgm:pt modelId="{4326D875-D1EE-4A16-9589-EA1440105969}" type="pres">
      <dgm:prSet presAssocID="{5BD0C678-26C1-4B96-9B0D-28DB1A91451B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6" presStyleCnt="7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2" presStyleCnt="3" custScaleX="127613" custScaleY="120324" custLinFactNeighborX="-25381" custLinFactNeighborY="-30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2" presStyleCnt="3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76D8F88A-B4C6-4C27-A7AA-2DF73548131B}" type="presOf" srcId="{481E1E16-1C4F-4904-B841-8A0C38F08330}" destId="{BCD91416-32FE-47F0-81B0-73D225F1A345}" srcOrd="1" destOrd="0" presId="urn:microsoft.com/office/officeart/2005/8/layout/orgChart1"/>
    <dgm:cxn modelId="{5D12D816-0B03-43A0-8E9F-77C8051AC103}" type="presOf" srcId="{DB8AFEEA-C3EB-45AE-BD0C-31331637A7CC}" destId="{DA5BAA25-18E9-42DB-A440-C2D23F3353C4}" srcOrd="1" destOrd="0" presId="urn:microsoft.com/office/officeart/2005/8/layout/orgChart1"/>
    <dgm:cxn modelId="{8C772202-0CB5-4F4D-9E4B-7C5671DC39B4}" type="presOf" srcId="{2ACA0B49-447C-49D5-96A8-8E9024329F08}" destId="{09D1D8EB-E8C3-43CD-B56C-6B695D717341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8072E55-E14C-4C0C-97D3-183AC6DCD22F}" type="presOf" srcId="{4F8038B1-AE38-4E99-9229-BA885FFCA52F}" destId="{E123DFBA-669A-4ACF-8CB6-DA288D56BBE2}" srcOrd="0" destOrd="0" presId="urn:microsoft.com/office/officeart/2005/8/layout/orgChart1"/>
    <dgm:cxn modelId="{EDAAB6BF-AC4C-4987-A3D7-950665D8827C}" type="presOf" srcId="{54B20555-646E-4D7E-AF93-B61230ECE6A1}" destId="{51617A31-7A0A-4520-95CB-6B68FD38B7B5}" srcOrd="0" destOrd="0" presId="urn:microsoft.com/office/officeart/2005/8/layout/orgChart1"/>
    <dgm:cxn modelId="{485AD929-6518-4648-8948-C1FADFB37393}" srcId="{8F9B962E-1A76-4DB3-8E18-81A971FBB424}" destId="{DB8AFEEA-C3EB-45AE-BD0C-31331637A7CC}" srcOrd="1" destOrd="0" parTransId="{4F8038B1-AE38-4E99-9229-BA885FFCA52F}" sibTransId="{B027E4D7-22B6-4ECF-869A-6BD62EFED294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250A4C4-88DB-4762-A094-DF3AFFB44612}" type="presOf" srcId="{D6003E90-5AEF-4CA8-A9F9-CA405092D367}" destId="{AE4558E8-961F-43E0-8494-B904BFF2165B}" srcOrd="1" destOrd="0" presId="urn:microsoft.com/office/officeart/2005/8/layout/orgChart1"/>
    <dgm:cxn modelId="{A9B61B81-FA8D-46BF-936E-D742E07E3852}" srcId="{8F9B962E-1A76-4DB3-8E18-81A971FBB424}" destId="{D6003E90-5AEF-4CA8-A9F9-CA405092D367}" srcOrd="6" destOrd="0" parTransId="{C573BFFB-7C51-4A46-99CE-0C59D9D7F6CC}" sibTransId="{2BF16D86-44A6-403D-B232-29D7FAF2F3E1}"/>
    <dgm:cxn modelId="{616532C7-45FE-4268-BC05-3CD1926FA8BB}" srcId="{9DEA55C1-E59C-4B5B-90DC-1D0B54C2B20C}" destId="{8F9B962E-1A76-4DB3-8E18-81A971FBB424}" srcOrd="0" destOrd="0" parTransId="{8D68EF15-F857-4A2D-BC0F-9D2136394EF6}" sibTransId="{2F2677F8-7A2F-4F4A-AC82-91F77AD94898}"/>
    <dgm:cxn modelId="{1DF2FD49-5FF5-4168-AD01-797DDCDFE200}" srcId="{8F9B962E-1A76-4DB3-8E18-81A971FBB424}" destId="{54B20555-646E-4D7E-AF93-B61230ECE6A1}" srcOrd="2" destOrd="0" parTransId="{D84792F7-5EDE-41CB-B5B8-672E2E473242}" sibTransId="{52FE0A20-74B3-4B04-B062-F2848A06A18F}"/>
    <dgm:cxn modelId="{5CCD2DA5-45A8-4F10-955B-01C0646D6ECF}" type="presOf" srcId="{D84792F7-5EDE-41CB-B5B8-672E2E473242}" destId="{98F1CD04-ED62-49AA-9AF0-CF93893DD03A}" srcOrd="0" destOrd="0" presId="urn:microsoft.com/office/officeart/2005/8/layout/orgChart1"/>
    <dgm:cxn modelId="{6346D144-E86D-431C-8272-B7892DED345D}" type="presOf" srcId="{54B20555-646E-4D7E-AF93-B61230ECE6A1}" destId="{5E8A2E11-7EBB-4CC1-894C-44826D0952C7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1EEA6A3B-5EA9-4610-93E8-376E80092A42}" type="presOf" srcId="{C573BFFB-7C51-4A46-99CE-0C59D9D7F6CC}" destId="{C71F5589-0A9A-4619-A7CF-3CEE5DC591E8}" srcOrd="0" destOrd="0" presId="urn:microsoft.com/office/officeart/2005/8/layout/orgChart1"/>
    <dgm:cxn modelId="{526119A7-7834-465E-A188-8FACEB19AFE4}" type="presOf" srcId="{5BD0C678-26C1-4B96-9B0D-28DB1A91451B}" destId="{2F3E4E81-D817-4889-B317-10EF0B5BE4F5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046726A2-0EE2-44D3-94E3-D7C211A81305}" type="presOf" srcId="{481E1E16-1C4F-4904-B841-8A0C38F08330}" destId="{83056999-E25B-4749-B388-6700BE043AE2}" srcOrd="0" destOrd="0" presId="urn:microsoft.com/office/officeart/2005/8/layout/orgChart1"/>
    <dgm:cxn modelId="{8846A2AD-012A-4F19-90B0-2451B33ABEA0}" type="presOf" srcId="{DB8AFEEA-C3EB-45AE-BD0C-31331637A7CC}" destId="{1DADDD1F-95E5-4B7D-BC71-5A164E7B8E01}" srcOrd="0" destOrd="0" presId="urn:microsoft.com/office/officeart/2005/8/layout/orgChart1"/>
    <dgm:cxn modelId="{8E243233-F933-41D0-96F9-CA42AA7B1EF0}" srcId="{8F9B962E-1A76-4DB3-8E18-81A971FBB424}" destId="{481E1E16-1C4F-4904-B841-8A0C38F08330}" srcOrd="4" destOrd="0" parTransId="{2ACA0B49-447C-49D5-96A8-8E9024329F08}" sibTransId="{DB45D4F3-EECC-4944-87B8-7DB7CABA051C}"/>
    <dgm:cxn modelId="{F8EFF1AB-A17D-4FD6-A782-5F1838E63F49}" srcId="{8F9B962E-1A76-4DB3-8E18-81A971FBB424}" destId="{B5ACDE88-EA94-4A71-ACC1-903A1277A77B}" srcOrd="3" destOrd="0" parTransId="{EBF28800-DFF4-4DF1-98EF-348D577D4AE1}" sibTransId="{86543FA6-6C4A-4F76-A93D-03B082BDF8C9}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9633C8C2-E1B1-44A3-B6AC-E8C9DA02695C}" type="presOf" srcId="{B5ACDE88-EA94-4A71-ACC1-903A1277A77B}" destId="{77FFF755-0490-4820-A875-C725D434A9BE}" srcOrd="0" destOrd="0" presId="urn:microsoft.com/office/officeart/2005/8/layout/orgChart1"/>
    <dgm:cxn modelId="{982EBFE8-0D9E-48A4-8E90-A0558144D8D8}" type="presOf" srcId="{5BD0C678-26C1-4B96-9B0D-28DB1A91451B}" destId="{9E81377E-878A-4450-AF7F-6F5908C0B49B}" srcOrd="1" destOrd="0" presId="urn:microsoft.com/office/officeart/2005/8/layout/orgChart1"/>
    <dgm:cxn modelId="{8D1BAA9A-C8E7-4892-BA27-7AF0C264A1C4}" type="presOf" srcId="{D6003E90-5AEF-4CA8-A9F9-CA405092D367}" destId="{7BC7ED9A-9A2F-415A-A43C-C9EE7B088D3D}" srcOrd="0" destOrd="0" presId="urn:microsoft.com/office/officeart/2005/8/layout/orgChart1"/>
    <dgm:cxn modelId="{8961F6A2-0A27-4C7E-8201-91BDDB2D95C0}" type="presOf" srcId="{AB03D1AF-4955-4952-907A-E8BF80BF81E4}" destId="{CB68EB79-D495-41F6-960A-6EFE324F574B}" srcOrd="0" destOrd="0" presId="urn:microsoft.com/office/officeart/2005/8/layout/orgChart1"/>
    <dgm:cxn modelId="{2B545334-AE91-44BD-B839-5D378C074F04}" type="presOf" srcId="{B5ACDE88-EA94-4A71-ACC1-903A1277A77B}" destId="{5563246D-640D-404E-8F48-36B5FE121C54}" srcOrd="1" destOrd="0" presId="urn:microsoft.com/office/officeart/2005/8/layout/orgChart1"/>
    <dgm:cxn modelId="{E5E66A0A-0F3F-4F38-A970-3D81554BBEBD}" type="presOf" srcId="{EBF28800-DFF4-4DF1-98EF-348D577D4AE1}" destId="{E0DD42F3-32CF-4310-89ED-EEA762067D08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0BFA081-0BD0-4463-836A-2E490416867E}" srcId="{8F9B962E-1A76-4DB3-8E18-81A971FBB424}" destId="{5BD0C678-26C1-4B96-9B0D-28DB1A91451B}" srcOrd="5" destOrd="0" parTransId="{AB03D1AF-4955-4952-907A-E8BF80BF81E4}" sibTransId="{574AB64C-9CFD-4BF0-B590-25DB6987407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177FCF77-9FA7-492A-9F85-E4CDB797FFAE}" type="presParOf" srcId="{05E8A0F8-8F4A-4D16-B455-9B21EE5D83FA}" destId="{E67FFFE6-37F7-4DBC-A1F3-0D8A905A2EB0}" srcOrd="0" destOrd="0" presId="urn:microsoft.com/office/officeart/2005/8/layout/orgChart1"/>
    <dgm:cxn modelId="{FA22277D-9F22-404B-BEE6-3B631D4EF65D}" type="presParOf" srcId="{05E8A0F8-8F4A-4D16-B455-9B21EE5D83FA}" destId="{7342C172-6C03-4510-8806-2EA721CD5B99}" srcOrd="1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D8B8C842-BFE5-4B1A-B3F0-0671AFD619DD}" type="presParOf" srcId="{0A897BE9-28C8-4F55-BB49-17FB199EE499}" destId="{E123DFBA-669A-4ACF-8CB6-DA288D56BBE2}" srcOrd="2" destOrd="0" presId="urn:microsoft.com/office/officeart/2005/8/layout/orgChart1"/>
    <dgm:cxn modelId="{53250EB3-C682-4716-9515-02C54FD66327}" type="presParOf" srcId="{0A897BE9-28C8-4F55-BB49-17FB199EE499}" destId="{2F65E00A-763F-4E0D-A57B-9FD233220AE9}" srcOrd="3" destOrd="0" presId="urn:microsoft.com/office/officeart/2005/8/layout/orgChart1"/>
    <dgm:cxn modelId="{CD57B408-7072-4162-853E-46640E37EC7D}" type="presParOf" srcId="{2F65E00A-763F-4E0D-A57B-9FD233220AE9}" destId="{7641797E-E474-438A-BE18-69F77C597075}" srcOrd="0" destOrd="0" presId="urn:microsoft.com/office/officeart/2005/8/layout/orgChart1"/>
    <dgm:cxn modelId="{203CCE38-AE2C-48D2-8722-5C04E7D7B0F6}" type="presParOf" srcId="{7641797E-E474-438A-BE18-69F77C597075}" destId="{1DADDD1F-95E5-4B7D-BC71-5A164E7B8E01}" srcOrd="0" destOrd="0" presId="urn:microsoft.com/office/officeart/2005/8/layout/orgChart1"/>
    <dgm:cxn modelId="{D32C82B1-79FE-4094-9D77-A7297D69CAB2}" type="presParOf" srcId="{7641797E-E474-438A-BE18-69F77C597075}" destId="{DA5BAA25-18E9-42DB-A440-C2D23F3353C4}" srcOrd="1" destOrd="0" presId="urn:microsoft.com/office/officeart/2005/8/layout/orgChart1"/>
    <dgm:cxn modelId="{A47BC834-C169-40A5-A672-C6C62070186A}" type="presParOf" srcId="{2F65E00A-763F-4E0D-A57B-9FD233220AE9}" destId="{D5E39680-1011-435E-93A7-7C042BA6B432}" srcOrd="1" destOrd="0" presId="urn:microsoft.com/office/officeart/2005/8/layout/orgChart1"/>
    <dgm:cxn modelId="{59B8D81C-0F33-4D1F-A9E4-1B8BDFE68E05}" type="presParOf" srcId="{2F65E00A-763F-4E0D-A57B-9FD233220AE9}" destId="{170BB971-240B-4EA0-B83E-68AF7EF45CF4}" srcOrd="2" destOrd="0" presId="urn:microsoft.com/office/officeart/2005/8/layout/orgChart1"/>
    <dgm:cxn modelId="{0D93CE8B-A360-4599-9ED4-60EFCD335660}" type="presParOf" srcId="{0A897BE9-28C8-4F55-BB49-17FB199EE499}" destId="{98F1CD04-ED62-49AA-9AF0-CF93893DD03A}" srcOrd="4" destOrd="0" presId="urn:microsoft.com/office/officeart/2005/8/layout/orgChart1"/>
    <dgm:cxn modelId="{2E596970-80EE-4F2A-AF8E-37D93D5D9713}" type="presParOf" srcId="{0A897BE9-28C8-4F55-BB49-17FB199EE499}" destId="{629DA9DC-C1E1-423E-A171-021A0BDC00A9}" srcOrd="5" destOrd="0" presId="urn:microsoft.com/office/officeart/2005/8/layout/orgChart1"/>
    <dgm:cxn modelId="{D7A0B188-CCF5-48EC-B80B-ED99FA952B2E}" type="presParOf" srcId="{629DA9DC-C1E1-423E-A171-021A0BDC00A9}" destId="{7146E829-2957-4712-900C-0941B6FAB701}" srcOrd="0" destOrd="0" presId="urn:microsoft.com/office/officeart/2005/8/layout/orgChart1"/>
    <dgm:cxn modelId="{DDDBFC79-3187-4F08-BB98-29B997695DB7}" type="presParOf" srcId="{7146E829-2957-4712-900C-0941B6FAB701}" destId="{51617A31-7A0A-4520-95CB-6B68FD38B7B5}" srcOrd="0" destOrd="0" presId="urn:microsoft.com/office/officeart/2005/8/layout/orgChart1"/>
    <dgm:cxn modelId="{51CF9A19-3F25-420E-A4D9-438BC4EC7092}" type="presParOf" srcId="{7146E829-2957-4712-900C-0941B6FAB701}" destId="{5E8A2E11-7EBB-4CC1-894C-44826D0952C7}" srcOrd="1" destOrd="0" presId="urn:microsoft.com/office/officeart/2005/8/layout/orgChart1"/>
    <dgm:cxn modelId="{5BB82F71-C92E-4227-A368-4601F54B4241}" type="presParOf" srcId="{629DA9DC-C1E1-423E-A171-021A0BDC00A9}" destId="{E7DC3843-ABD1-4C39-A033-749A0B2D4C8A}" srcOrd="1" destOrd="0" presId="urn:microsoft.com/office/officeart/2005/8/layout/orgChart1"/>
    <dgm:cxn modelId="{15117684-A518-47E6-9679-437887BD1DAC}" type="presParOf" srcId="{629DA9DC-C1E1-423E-A171-021A0BDC00A9}" destId="{23200E3C-11F0-41EC-AC6C-EEE604AB8168}" srcOrd="2" destOrd="0" presId="urn:microsoft.com/office/officeart/2005/8/layout/orgChart1"/>
    <dgm:cxn modelId="{D1491A72-E8E3-4280-9EE5-FEECDAEAA6D3}" type="presParOf" srcId="{0A897BE9-28C8-4F55-BB49-17FB199EE499}" destId="{E0DD42F3-32CF-4310-89ED-EEA762067D08}" srcOrd="6" destOrd="0" presId="urn:microsoft.com/office/officeart/2005/8/layout/orgChart1"/>
    <dgm:cxn modelId="{8EEAE22C-8A72-4869-ADD3-81448B9817DF}" type="presParOf" srcId="{0A897BE9-28C8-4F55-BB49-17FB199EE499}" destId="{F84FB4AC-1442-403B-BB7D-8DE38F46ECD8}" srcOrd="7" destOrd="0" presId="urn:microsoft.com/office/officeart/2005/8/layout/orgChart1"/>
    <dgm:cxn modelId="{F1F8B341-C88A-4226-8674-5115CF70F5DF}" type="presParOf" srcId="{F84FB4AC-1442-403B-BB7D-8DE38F46ECD8}" destId="{1A14FA74-0FCA-4549-93F9-F8DADB7A16F2}" srcOrd="0" destOrd="0" presId="urn:microsoft.com/office/officeart/2005/8/layout/orgChart1"/>
    <dgm:cxn modelId="{41DF1B1B-8990-4237-AAED-EEB368050CFA}" type="presParOf" srcId="{1A14FA74-0FCA-4549-93F9-F8DADB7A16F2}" destId="{77FFF755-0490-4820-A875-C725D434A9BE}" srcOrd="0" destOrd="0" presId="urn:microsoft.com/office/officeart/2005/8/layout/orgChart1"/>
    <dgm:cxn modelId="{E01654C1-E08F-494C-BB71-D7A3A247C1A6}" type="presParOf" srcId="{1A14FA74-0FCA-4549-93F9-F8DADB7A16F2}" destId="{5563246D-640D-404E-8F48-36B5FE121C54}" srcOrd="1" destOrd="0" presId="urn:microsoft.com/office/officeart/2005/8/layout/orgChart1"/>
    <dgm:cxn modelId="{D07A2A25-8976-4F64-BA75-465B32E075B3}" type="presParOf" srcId="{F84FB4AC-1442-403B-BB7D-8DE38F46ECD8}" destId="{B3B80719-B180-4809-862D-A119EE7D55AA}" srcOrd="1" destOrd="0" presId="urn:microsoft.com/office/officeart/2005/8/layout/orgChart1"/>
    <dgm:cxn modelId="{5DD6EE5F-7C10-4242-8AB5-B0F9182B942A}" type="presParOf" srcId="{F84FB4AC-1442-403B-BB7D-8DE38F46ECD8}" destId="{4FE412AE-F9F1-4C9F-A761-0D1343FC8B4D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63A63177-A6E3-4B8C-BECE-C9AEA2604269}" type="presParOf" srcId="{E706558A-61DE-4325-B74B-5A12FE9314CC}" destId="{09D1D8EB-E8C3-43CD-B56C-6B695D717341}" srcOrd="0" destOrd="0" presId="urn:microsoft.com/office/officeart/2005/8/layout/orgChart1"/>
    <dgm:cxn modelId="{DEB1D6F4-EFE6-498B-A602-5F7C52C9F48B}" type="presParOf" srcId="{E706558A-61DE-4325-B74B-5A12FE9314CC}" destId="{47AD2F17-F5B4-4788-9EAC-C5BA55D616DD}" srcOrd="1" destOrd="0" presId="urn:microsoft.com/office/officeart/2005/8/layout/orgChart1"/>
    <dgm:cxn modelId="{BA4E6395-E356-4732-8386-FF3377C109F0}" type="presParOf" srcId="{47AD2F17-F5B4-4788-9EAC-C5BA55D616DD}" destId="{1BFD2293-F6D0-44CF-AC90-DD029F178693}" srcOrd="0" destOrd="0" presId="urn:microsoft.com/office/officeart/2005/8/layout/orgChart1"/>
    <dgm:cxn modelId="{3416A848-716B-4788-A927-5128E317619F}" type="presParOf" srcId="{1BFD2293-F6D0-44CF-AC90-DD029F178693}" destId="{83056999-E25B-4749-B388-6700BE043AE2}" srcOrd="0" destOrd="0" presId="urn:microsoft.com/office/officeart/2005/8/layout/orgChart1"/>
    <dgm:cxn modelId="{D828D6D0-9DE7-4287-91B1-33B38A9F9EFA}" type="presParOf" srcId="{1BFD2293-F6D0-44CF-AC90-DD029F178693}" destId="{BCD91416-32FE-47F0-81B0-73D225F1A345}" srcOrd="1" destOrd="0" presId="urn:microsoft.com/office/officeart/2005/8/layout/orgChart1"/>
    <dgm:cxn modelId="{B7F6514A-6933-4E69-9430-9CFFCB7049F7}" type="presParOf" srcId="{47AD2F17-F5B4-4788-9EAC-C5BA55D616DD}" destId="{B32D12FD-C967-4AAE-9F6B-700307C9EDE2}" srcOrd="1" destOrd="0" presId="urn:microsoft.com/office/officeart/2005/8/layout/orgChart1"/>
    <dgm:cxn modelId="{D821DCEF-4FC0-4B66-9862-3D81B0D8FDC7}" type="presParOf" srcId="{47AD2F17-F5B4-4788-9EAC-C5BA55D616DD}" destId="{8FE6FA7B-3D61-43E0-933B-FA46145EC177}" srcOrd="2" destOrd="0" presId="urn:microsoft.com/office/officeart/2005/8/layout/orgChart1"/>
    <dgm:cxn modelId="{29A3FA74-143B-4BE7-AF4C-408A1D03C258}" type="presParOf" srcId="{E706558A-61DE-4325-B74B-5A12FE9314CC}" destId="{CB68EB79-D495-41F6-960A-6EFE324F574B}" srcOrd="2" destOrd="0" presId="urn:microsoft.com/office/officeart/2005/8/layout/orgChart1"/>
    <dgm:cxn modelId="{022BDA89-BF01-4DBD-A1A6-1978AA4EB49C}" type="presParOf" srcId="{E706558A-61DE-4325-B74B-5A12FE9314CC}" destId="{E2C99853-A755-4FB6-9B2E-A29E2DAB7B9F}" srcOrd="3" destOrd="0" presId="urn:microsoft.com/office/officeart/2005/8/layout/orgChart1"/>
    <dgm:cxn modelId="{4E80FF4A-A698-464F-99B6-8148288113A5}" type="presParOf" srcId="{E2C99853-A755-4FB6-9B2E-A29E2DAB7B9F}" destId="{4289D1CA-2F26-4FB3-B37F-58756885638B}" srcOrd="0" destOrd="0" presId="urn:microsoft.com/office/officeart/2005/8/layout/orgChart1"/>
    <dgm:cxn modelId="{9C47A794-540C-444C-B26D-8C9A9505C1B5}" type="presParOf" srcId="{4289D1CA-2F26-4FB3-B37F-58756885638B}" destId="{2F3E4E81-D817-4889-B317-10EF0B5BE4F5}" srcOrd="0" destOrd="0" presId="urn:microsoft.com/office/officeart/2005/8/layout/orgChart1"/>
    <dgm:cxn modelId="{4A18A410-092E-4470-812A-43F6457BFEF4}" type="presParOf" srcId="{4289D1CA-2F26-4FB3-B37F-58756885638B}" destId="{9E81377E-878A-4450-AF7F-6F5908C0B49B}" srcOrd="1" destOrd="0" presId="urn:microsoft.com/office/officeart/2005/8/layout/orgChart1"/>
    <dgm:cxn modelId="{F388A08D-6E15-4AB6-B004-627EA25D9673}" type="presParOf" srcId="{E2C99853-A755-4FB6-9B2E-A29E2DAB7B9F}" destId="{0FD0FC16-66A4-496A-935B-C3010E28AC9F}" srcOrd="1" destOrd="0" presId="urn:microsoft.com/office/officeart/2005/8/layout/orgChart1"/>
    <dgm:cxn modelId="{73521E4A-264E-4F4A-BF99-9807223EF7CD}" type="presParOf" srcId="{E2C99853-A755-4FB6-9B2E-A29E2DAB7B9F}" destId="{4326D875-D1EE-4A16-9589-EA1440105969}" srcOrd="2" destOrd="0" presId="urn:microsoft.com/office/officeart/2005/8/layout/orgChart1"/>
    <dgm:cxn modelId="{79E78B79-3E99-42A7-BF51-551817BD192B}" type="presParOf" srcId="{E706558A-61DE-4325-B74B-5A12FE9314CC}" destId="{C71F5589-0A9A-4619-A7CF-3CEE5DC591E8}" srcOrd="4" destOrd="0" presId="urn:microsoft.com/office/officeart/2005/8/layout/orgChart1"/>
    <dgm:cxn modelId="{558139E6-12CE-4DC8-BF49-F32F0DDB728D}" type="presParOf" srcId="{E706558A-61DE-4325-B74B-5A12FE9314CC}" destId="{799C3427-0FC4-4F0C-9CDF-234594A82DD3}" srcOrd="5" destOrd="0" presId="urn:microsoft.com/office/officeart/2005/8/layout/orgChart1"/>
    <dgm:cxn modelId="{33595F97-EE50-491F-8FAF-56149FE2C567}" type="presParOf" srcId="{799C3427-0FC4-4F0C-9CDF-234594A82DD3}" destId="{53368BBA-8960-4A80-9E8C-095763C23969}" srcOrd="0" destOrd="0" presId="urn:microsoft.com/office/officeart/2005/8/layout/orgChart1"/>
    <dgm:cxn modelId="{664168FE-F032-476A-924D-8E9DF6617BBE}" type="presParOf" srcId="{53368BBA-8960-4A80-9E8C-095763C23969}" destId="{7BC7ED9A-9A2F-415A-A43C-C9EE7B088D3D}" srcOrd="0" destOrd="0" presId="urn:microsoft.com/office/officeart/2005/8/layout/orgChart1"/>
    <dgm:cxn modelId="{6C3BCA17-24FD-4A48-B1DB-36B0777773BE}" type="presParOf" srcId="{53368BBA-8960-4A80-9E8C-095763C23969}" destId="{AE4558E8-961F-43E0-8494-B904BFF2165B}" srcOrd="1" destOrd="0" presId="urn:microsoft.com/office/officeart/2005/8/layout/orgChart1"/>
    <dgm:cxn modelId="{66BA5621-1654-4371-88C9-D27F27FC6463}" type="presParOf" srcId="{799C3427-0FC4-4F0C-9CDF-234594A82DD3}" destId="{F9F9697C-0104-4ACA-9D48-448C274AEC77}" srcOrd="1" destOrd="0" presId="urn:microsoft.com/office/officeart/2005/8/layout/orgChart1"/>
    <dgm:cxn modelId="{CA412818-B668-45F3-B0A6-90872A932EE7}" type="presParOf" srcId="{799C3427-0FC4-4F0C-9CDF-234594A82DD3}" destId="{CFCF3957-E09E-47A3-8CC3-4D170AEB612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Monitoreo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Comando, Control, 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 Jurídico(a)</a:t>
          </a: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 sz="1200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Supervisor(a) de Radio</a:t>
          </a: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24F9CFA-5594-4A25-A288-F9DA7D82EE1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Plataforma México</a:t>
          </a:r>
        </a:p>
      </dgm:t>
    </dgm:pt>
    <dgm:pt modelId="{55FD1DB6-3627-42EA-BBD4-ECABA52BBDBB}" type="parTrans" cxnId="{B20A8568-F06E-4E87-8A67-89B833524B2D}">
      <dgm:prSet/>
      <dgm:spPr/>
      <dgm:t>
        <a:bodyPr/>
        <a:lstStyle/>
        <a:p>
          <a:endParaRPr lang="es-ES" sz="1200"/>
        </a:p>
      </dgm:t>
    </dgm:pt>
    <dgm:pt modelId="{0DCF5768-F6BD-4D3D-A39F-D55353DFED26}" type="sibTrans" cxnId="{B20A8568-F06E-4E87-8A67-89B833524B2D}">
      <dgm:prSet/>
      <dgm:spPr/>
      <dgm:t>
        <a:bodyPr/>
        <a:lstStyle/>
        <a:p>
          <a:endParaRPr lang="es-ES" sz="1200"/>
        </a:p>
      </dgm:t>
    </dgm:pt>
    <dgm:pt modelId="{C16F4C90-0964-4D38-982A-8817E042ED39}">
      <dgm:prSet custT="1"/>
      <dgm:spPr/>
      <dgm:t>
        <a:bodyPr/>
        <a:lstStyle/>
        <a:p>
          <a:r>
            <a:rPr lang="es-MX" altLang="es-MX" sz="1200" b="0" i="0" u="none" dirty="0" smtClean="0"/>
            <a:t>Encargado(a) del Área de Supervisores(as)</a:t>
          </a:r>
        </a:p>
      </dgm:t>
    </dgm:pt>
    <dgm:pt modelId="{655346BF-0D93-410B-A186-2BA2D4B00109}" type="parTrans" cxnId="{BCCBE7C6-7E50-4E83-A8FE-D075CFCC092D}">
      <dgm:prSet/>
      <dgm:spPr/>
      <dgm:t>
        <a:bodyPr/>
        <a:lstStyle/>
        <a:p>
          <a:endParaRPr lang="es-ES" sz="1200"/>
        </a:p>
      </dgm:t>
    </dgm:pt>
    <dgm:pt modelId="{592326C0-C932-4115-A02B-B1EC9B130F70}" type="sibTrans" cxnId="{BCCBE7C6-7E50-4E83-A8FE-D075CFCC092D}">
      <dgm:prSet/>
      <dgm:spPr/>
      <dgm:t>
        <a:bodyPr/>
        <a:lstStyle/>
        <a:p>
          <a:endParaRPr lang="es-ES" sz="1200"/>
        </a:p>
      </dgm:t>
    </dgm:pt>
    <dgm:pt modelId="{463741BB-725B-4699-91BC-D315D23FBD55}">
      <dgm:prSet custT="1"/>
      <dgm:spPr/>
      <dgm:t>
        <a:bodyPr/>
        <a:lstStyle/>
        <a:p>
          <a:r>
            <a:rPr lang="es-MX" altLang="es-MX" sz="1200" b="0" i="0" u="none" dirty="0" smtClean="0"/>
            <a:t>Operadores(as) de Radio Central</a:t>
          </a:r>
        </a:p>
      </dgm:t>
    </dgm:pt>
    <dgm:pt modelId="{FA799D6D-93D6-4ADF-87F3-7C79D4FBF73F}" type="parTrans" cxnId="{FB4B055E-0934-4205-9EC7-786B578B45B4}">
      <dgm:prSet/>
      <dgm:spPr/>
      <dgm:t>
        <a:bodyPr/>
        <a:lstStyle/>
        <a:p>
          <a:endParaRPr lang="es-ES" sz="1200"/>
        </a:p>
      </dgm:t>
    </dgm:pt>
    <dgm:pt modelId="{87F11D72-A1B6-4A2F-ABE5-A774C5A823E5}" type="sibTrans" cxnId="{FB4B055E-0934-4205-9EC7-786B578B45B4}">
      <dgm:prSet/>
      <dgm:spPr/>
      <dgm:t>
        <a:bodyPr/>
        <a:lstStyle/>
        <a:p>
          <a:endParaRPr lang="es-ES" sz="1200"/>
        </a:p>
      </dgm:t>
    </dgm:pt>
    <dgm:pt modelId="{4E911231-6B5C-45B1-8ED1-EB7D70FFE518}">
      <dgm:prSet custT="1"/>
      <dgm:spPr/>
      <dgm:t>
        <a:bodyPr/>
        <a:lstStyle/>
        <a:p>
          <a:r>
            <a:rPr lang="es-MX" altLang="es-MX" sz="1200" b="0" i="0" u="none" dirty="0" smtClean="0"/>
            <a:t>Auxiliares</a:t>
          </a:r>
        </a:p>
      </dgm:t>
    </dgm:pt>
    <dgm:pt modelId="{49C29467-6129-4EDE-A973-E5515480AE9D}" type="parTrans" cxnId="{B945EC83-2A6D-46C6-AB48-BC041B167F69}">
      <dgm:prSet/>
      <dgm:spPr/>
      <dgm:t>
        <a:bodyPr/>
        <a:lstStyle/>
        <a:p>
          <a:endParaRPr lang="es-ES" sz="1200"/>
        </a:p>
      </dgm:t>
    </dgm:pt>
    <dgm:pt modelId="{872210BF-4C70-45F8-A061-985234A28FF7}" type="sibTrans" cxnId="{B945EC83-2A6D-46C6-AB48-BC041B167F69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6302" custScaleY="55029" custLinFactNeighborX="-15287" custLinFactNeighborY="-45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68C5B6C2-DF28-4D70-A85C-8DB7ECED8AC7}" type="pres">
      <dgm:prSet presAssocID="{56B6F5BC-8B2C-4825-AAED-C8646154D67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2" presStyleIdx="0" presStyleCnt="2" custScaleX="56189" custScaleY="55029" custLinFactNeighborX="-63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2" presStyleIdx="0" presStyleCnt="2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C142E9DC-A010-48EB-AAB2-1E392BC0EB5B}" type="pres">
      <dgm:prSet presAssocID="{FA799D6D-93D6-4ADF-87F3-7C79D4FBF73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E99CA99E-5CB6-4C26-BF34-16EB374F7F64}" type="pres">
      <dgm:prSet presAssocID="{463741BB-725B-4699-91BC-D315D23FBD55}" presName="hierRoot2" presStyleCnt="0">
        <dgm:presLayoutVars>
          <dgm:hierBranch/>
        </dgm:presLayoutVars>
      </dgm:prSet>
      <dgm:spPr/>
    </dgm:pt>
    <dgm:pt modelId="{ADBEB54F-1B6B-4F3A-8C3E-3F052331BBD3}" type="pres">
      <dgm:prSet presAssocID="{463741BB-725B-4699-91BC-D315D23FBD55}" presName="rootComposite" presStyleCnt="0"/>
      <dgm:spPr/>
    </dgm:pt>
    <dgm:pt modelId="{60750280-7CFD-4D48-9D97-E0748C8B3E5F}" type="pres">
      <dgm:prSet presAssocID="{463741BB-725B-4699-91BC-D315D23FBD55}" presName="rootText" presStyleLbl="node3" presStyleIdx="0" presStyleCnt="3" custScaleX="56189" custScaleY="550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9D44F7-FE09-42AE-B5C7-E9F714DBFF7F}" type="pres">
      <dgm:prSet presAssocID="{463741BB-725B-4699-91BC-D315D23FBD55}" presName="rootConnector" presStyleLbl="node3" presStyleIdx="0" presStyleCnt="3"/>
      <dgm:spPr/>
      <dgm:t>
        <a:bodyPr/>
        <a:lstStyle/>
        <a:p>
          <a:endParaRPr lang="es-ES"/>
        </a:p>
      </dgm:t>
    </dgm:pt>
    <dgm:pt modelId="{D502A570-A53B-4C90-AF8D-858CA9C5B598}" type="pres">
      <dgm:prSet presAssocID="{463741BB-725B-4699-91BC-D315D23FBD55}" presName="hierChild4" presStyleCnt="0"/>
      <dgm:spPr/>
    </dgm:pt>
    <dgm:pt modelId="{E8379FCA-DE2B-4DD7-9B73-874A0D884100}" type="pres">
      <dgm:prSet presAssocID="{463741BB-725B-4699-91BC-D315D23FBD55}" presName="hierChild5" presStyleCnt="0"/>
      <dgm:spPr/>
    </dgm:pt>
    <dgm:pt modelId="{13058531-49EA-49CF-B502-D19571AB02A5}" type="pres">
      <dgm:prSet presAssocID="{49C29467-6129-4EDE-A973-E5515480AE9D}" presName="Name35" presStyleLbl="parChTrans1D3" presStyleIdx="1" presStyleCnt="3"/>
      <dgm:spPr/>
      <dgm:t>
        <a:bodyPr/>
        <a:lstStyle/>
        <a:p>
          <a:endParaRPr lang="es-ES"/>
        </a:p>
      </dgm:t>
    </dgm:pt>
    <dgm:pt modelId="{E6E7E122-770F-43E8-952A-A4D788B9B364}" type="pres">
      <dgm:prSet presAssocID="{4E911231-6B5C-45B1-8ED1-EB7D70FFE518}" presName="hierRoot2" presStyleCnt="0">
        <dgm:presLayoutVars>
          <dgm:hierBranch val="init"/>
        </dgm:presLayoutVars>
      </dgm:prSet>
      <dgm:spPr/>
    </dgm:pt>
    <dgm:pt modelId="{DF79836F-254B-41C9-9F6E-B3656E7188FE}" type="pres">
      <dgm:prSet presAssocID="{4E911231-6B5C-45B1-8ED1-EB7D70FFE518}" presName="rootComposite" presStyleCnt="0"/>
      <dgm:spPr/>
    </dgm:pt>
    <dgm:pt modelId="{8AE61066-8812-4B58-9DFD-B1E0FFCABBFC}" type="pres">
      <dgm:prSet presAssocID="{4E911231-6B5C-45B1-8ED1-EB7D70FFE518}" presName="rootText" presStyleLbl="node3" presStyleIdx="1" presStyleCnt="3" custScaleX="56189" custScaleY="55029" custLinFactNeighborX="-126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FA79C9-D0EE-43E1-9758-03E434594CC8}" type="pres">
      <dgm:prSet presAssocID="{4E911231-6B5C-45B1-8ED1-EB7D70FFE518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A50648-CB48-4D73-A8FA-E75D7E79E547}" type="pres">
      <dgm:prSet presAssocID="{4E911231-6B5C-45B1-8ED1-EB7D70FFE518}" presName="hierChild4" presStyleCnt="0"/>
      <dgm:spPr/>
    </dgm:pt>
    <dgm:pt modelId="{E63853EA-3DD3-4C4E-8D2A-632F950890BA}" type="pres">
      <dgm:prSet presAssocID="{4E911231-6B5C-45B1-8ED1-EB7D70FFE518}" presName="hierChild5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06A473AC-5C82-4AFC-9795-A99D5A4E3C9C}" type="pres">
      <dgm:prSet presAssocID="{55FD1DB6-3627-42EA-BBD4-ECABA52BBDB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11797785-1A80-44A2-B51A-1845F4C761B3}" type="pres">
      <dgm:prSet presAssocID="{224F9CFA-5594-4A25-A288-F9DA7D82EE17}" presName="hierRoot2" presStyleCnt="0">
        <dgm:presLayoutVars>
          <dgm:hierBranch/>
        </dgm:presLayoutVars>
      </dgm:prSet>
      <dgm:spPr/>
    </dgm:pt>
    <dgm:pt modelId="{B650119F-B2C2-4624-ADC6-A54A03193DC3}" type="pres">
      <dgm:prSet presAssocID="{224F9CFA-5594-4A25-A288-F9DA7D82EE17}" presName="rootComposite" presStyleCnt="0"/>
      <dgm:spPr/>
    </dgm:pt>
    <dgm:pt modelId="{F5F11782-C374-4E63-BEEC-4150BD150C04}" type="pres">
      <dgm:prSet presAssocID="{224F9CFA-5594-4A25-A288-F9DA7D82EE17}" presName="rootText" presStyleLbl="node2" presStyleIdx="1" presStyleCnt="2" custScaleX="56189" custScaleY="55029" custLinFactNeighborX="-22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0905DD-EF8D-4595-840B-BF7E2D01939E}" type="pres">
      <dgm:prSet presAssocID="{224F9CFA-5594-4A25-A288-F9DA7D82EE17}" presName="rootConnector" presStyleLbl="node2" presStyleIdx="1" presStyleCnt="2"/>
      <dgm:spPr/>
      <dgm:t>
        <a:bodyPr/>
        <a:lstStyle/>
        <a:p>
          <a:endParaRPr lang="es-ES"/>
        </a:p>
      </dgm:t>
    </dgm:pt>
    <dgm:pt modelId="{2EC0EB8E-EF54-46A8-96CE-B98F01B47E10}" type="pres">
      <dgm:prSet presAssocID="{224F9CFA-5594-4A25-A288-F9DA7D82EE17}" presName="hierChild4" presStyleCnt="0"/>
      <dgm:spPr/>
    </dgm:pt>
    <dgm:pt modelId="{7F09B3B0-18CD-43AE-9166-C90F7C62B063}" type="pres">
      <dgm:prSet presAssocID="{655346BF-0D93-410B-A186-2BA2D4B00109}" presName="Name35" presStyleLbl="parChTrans1D3" presStyleIdx="2" presStyleCnt="3"/>
      <dgm:spPr/>
      <dgm:t>
        <a:bodyPr/>
        <a:lstStyle/>
        <a:p>
          <a:endParaRPr lang="es-ES"/>
        </a:p>
      </dgm:t>
    </dgm:pt>
    <dgm:pt modelId="{5D424BE8-3304-4D8F-8805-3C653D749563}" type="pres">
      <dgm:prSet presAssocID="{C16F4C90-0964-4D38-982A-8817E042ED39}" presName="hierRoot2" presStyleCnt="0">
        <dgm:presLayoutVars>
          <dgm:hierBranch/>
        </dgm:presLayoutVars>
      </dgm:prSet>
      <dgm:spPr/>
    </dgm:pt>
    <dgm:pt modelId="{542DCBDF-45C7-4CEB-947B-A54D4F423CA8}" type="pres">
      <dgm:prSet presAssocID="{C16F4C90-0964-4D38-982A-8817E042ED39}" presName="rootComposite" presStyleCnt="0"/>
      <dgm:spPr/>
    </dgm:pt>
    <dgm:pt modelId="{2CD2C907-3BCB-4F39-BD5F-E606597A447B}" type="pres">
      <dgm:prSet presAssocID="{C16F4C90-0964-4D38-982A-8817E042ED39}" presName="rootText" presStyleLbl="node3" presStyleIdx="2" presStyleCnt="3" custScaleX="56189" custScaleY="55029" custLinFactNeighborX="-22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A145B8-5F70-475D-8B41-B34E91FC5BDF}" type="pres">
      <dgm:prSet presAssocID="{C16F4C90-0964-4D38-982A-8817E042ED39}" presName="rootConnector" presStyleLbl="node3" presStyleIdx="2" presStyleCnt="3"/>
      <dgm:spPr/>
      <dgm:t>
        <a:bodyPr/>
        <a:lstStyle/>
        <a:p>
          <a:endParaRPr lang="es-ES"/>
        </a:p>
      </dgm:t>
    </dgm:pt>
    <dgm:pt modelId="{55F230EC-C3DA-4310-AD94-3C3D7356698E}" type="pres">
      <dgm:prSet presAssocID="{C16F4C90-0964-4D38-982A-8817E042ED39}" presName="hierChild4" presStyleCnt="0"/>
      <dgm:spPr/>
    </dgm:pt>
    <dgm:pt modelId="{69E72078-E2F6-4493-A269-0CB5024A537B}" type="pres">
      <dgm:prSet presAssocID="{C16F4C90-0964-4D38-982A-8817E042ED39}" presName="hierChild5" presStyleCnt="0"/>
      <dgm:spPr/>
    </dgm:pt>
    <dgm:pt modelId="{505CB545-1E71-49A8-A3F9-08C15DE82B7F}" type="pres">
      <dgm:prSet presAssocID="{224F9CFA-5594-4A25-A288-F9DA7D82EE1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CE059F9-9ACB-4E56-B6D7-38F55EC46CB8}" type="presOf" srcId="{655346BF-0D93-410B-A186-2BA2D4B00109}" destId="{7F09B3B0-18CD-43AE-9166-C90F7C62B063}" srcOrd="0" destOrd="0" presId="urn:microsoft.com/office/officeart/2005/8/layout/orgChart1"/>
    <dgm:cxn modelId="{8FBB80EA-9E03-4EE2-96B7-B4E06F6E6D77}" type="presOf" srcId="{C16F4C90-0964-4D38-982A-8817E042ED39}" destId="{F6A145B8-5F70-475D-8B41-B34E91FC5BDF}" srcOrd="1" destOrd="0" presId="urn:microsoft.com/office/officeart/2005/8/layout/orgChart1"/>
    <dgm:cxn modelId="{9CF69AD7-F717-4E12-AE5D-7461CD738952}" type="presOf" srcId="{224F9CFA-5594-4A25-A288-F9DA7D82EE17}" destId="{F5F11782-C374-4E63-BEEC-4150BD150C04}" srcOrd="0" destOrd="0" presId="urn:microsoft.com/office/officeart/2005/8/layout/orgChart1"/>
    <dgm:cxn modelId="{88DF88A2-39B8-495E-94D6-7D46E890B21C}" type="presOf" srcId="{7F9E90B3-E3BF-4AFD-BA63-3DA06268C35F}" destId="{A72CDAEB-77F3-4602-8D7C-ED4C7274390F}" srcOrd="0" destOrd="0" presId="urn:microsoft.com/office/officeart/2005/8/layout/orgChart1"/>
    <dgm:cxn modelId="{B20A8568-F06E-4E87-8A67-89B833524B2D}" srcId="{9DEA55C1-E59C-4B5B-90DC-1D0B54C2B20C}" destId="{224F9CFA-5594-4A25-A288-F9DA7D82EE17}" srcOrd="1" destOrd="0" parTransId="{55FD1DB6-3627-42EA-BBD4-ECABA52BBDBB}" sibTransId="{0DCF5768-F6BD-4D3D-A39F-D55353DFED26}"/>
    <dgm:cxn modelId="{31236670-C21E-4AEF-A8A9-603BB2A02B2B}" type="presOf" srcId="{463741BB-725B-4699-91BC-D315D23FBD55}" destId="{60750280-7CFD-4D48-9D97-E0748C8B3E5F}" srcOrd="0" destOrd="0" presId="urn:microsoft.com/office/officeart/2005/8/layout/orgChart1"/>
    <dgm:cxn modelId="{1976BF48-7D64-4995-837F-50F4453D827D}" type="presOf" srcId="{C16F4C90-0964-4D38-982A-8817E042ED39}" destId="{2CD2C907-3BCB-4F39-BD5F-E606597A447B}" srcOrd="0" destOrd="0" presId="urn:microsoft.com/office/officeart/2005/8/layout/orgChart1"/>
    <dgm:cxn modelId="{9BECDA8D-D46D-4AC3-A712-F74CC5E3CDE2}" type="presOf" srcId="{224F9CFA-5594-4A25-A288-F9DA7D82EE17}" destId="{3C0905DD-EF8D-4595-840B-BF7E2D01939E}" srcOrd="1" destOrd="0" presId="urn:microsoft.com/office/officeart/2005/8/layout/orgChart1"/>
    <dgm:cxn modelId="{C7D25726-83AA-4D44-8662-4DA91D53FAD5}" type="presOf" srcId="{463741BB-725B-4699-91BC-D315D23FBD55}" destId="{889D44F7-FE09-42AE-B5C7-E9F714DBFF7F}" srcOrd="1" destOrd="0" presId="urn:microsoft.com/office/officeart/2005/8/layout/orgChart1"/>
    <dgm:cxn modelId="{0B69EE2E-7BD7-4FFE-B72F-9551C025132F}" type="presOf" srcId="{49C29467-6129-4EDE-A973-E5515480AE9D}" destId="{13058531-49EA-49CF-B502-D19571AB02A5}" srcOrd="0" destOrd="0" presId="urn:microsoft.com/office/officeart/2005/8/layout/orgChart1"/>
    <dgm:cxn modelId="{A2A7C6CF-2B5F-4271-BC30-6DEE83415E41}" srcId="{9DEA55C1-E59C-4B5B-90DC-1D0B54C2B20C}" destId="{7F9E90B3-E3BF-4AFD-BA63-3DA06268C35F}" srcOrd="0" destOrd="0" parTransId="{56B6F5BC-8B2C-4825-AAED-C8646154D67C}" sibTransId="{67EA6364-6261-4216-9D02-5482E96991F9}"/>
    <dgm:cxn modelId="{9017A94C-76FF-4D64-9F9A-126066B1963F}" type="presOf" srcId="{56B6F5BC-8B2C-4825-AAED-C8646154D67C}" destId="{68C5B6C2-DF28-4D70-A85C-8DB7ECED8AC7}" srcOrd="0" destOrd="0" presId="urn:microsoft.com/office/officeart/2005/8/layout/orgChart1"/>
    <dgm:cxn modelId="{5FB8DA97-603D-41B7-A2FB-B39D45D910F3}" type="presOf" srcId="{FA799D6D-93D6-4ADF-87F3-7C79D4FBF73F}" destId="{C142E9DC-A010-48EB-AAB2-1E392BC0EB5B}" srcOrd="0" destOrd="0" presId="urn:microsoft.com/office/officeart/2005/8/layout/orgChart1"/>
    <dgm:cxn modelId="{B945EC83-2A6D-46C6-AB48-BC041B167F69}" srcId="{7F9E90B3-E3BF-4AFD-BA63-3DA06268C35F}" destId="{4E911231-6B5C-45B1-8ED1-EB7D70FFE518}" srcOrd="1" destOrd="0" parTransId="{49C29467-6129-4EDE-A973-E5515480AE9D}" sibTransId="{872210BF-4C70-45F8-A061-985234A28FF7}"/>
    <dgm:cxn modelId="{BCCBE7C6-7E50-4E83-A8FE-D075CFCC092D}" srcId="{224F9CFA-5594-4A25-A288-F9DA7D82EE17}" destId="{C16F4C90-0964-4D38-982A-8817E042ED39}" srcOrd="0" destOrd="0" parTransId="{655346BF-0D93-410B-A186-2BA2D4B00109}" sibTransId="{592326C0-C932-4115-A02B-B1EC9B130F70}"/>
    <dgm:cxn modelId="{FB4B055E-0934-4205-9EC7-786B578B45B4}" srcId="{7F9E90B3-E3BF-4AFD-BA63-3DA06268C35F}" destId="{463741BB-725B-4699-91BC-D315D23FBD55}" srcOrd="0" destOrd="0" parTransId="{FA799D6D-93D6-4ADF-87F3-7C79D4FBF73F}" sibTransId="{87F11D72-A1B6-4A2F-ABE5-A774C5A823E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69F5C6C-EE5C-4A91-B88F-4847F6857CAB}" type="presOf" srcId="{4E911231-6B5C-45B1-8ED1-EB7D70FFE518}" destId="{B1FA79C9-D0EE-43E1-9758-03E434594CC8}" srcOrd="1" destOrd="0" presId="urn:microsoft.com/office/officeart/2005/8/layout/orgChart1"/>
    <dgm:cxn modelId="{4F724C5F-8B88-4236-89C3-4761B66F1A21}" type="presOf" srcId="{7F9E90B3-E3BF-4AFD-BA63-3DA06268C35F}" destId="{C141F865-9D98-4198-BA74-B9BA30075993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1991511-39EB-4E72-BA72-B40BB0084372}" type="presOf" srcId="{55FD1DB6-3627-42EA-BBD4-ECABA52BBDBB}" destId="{06A473AC-5C82-4AFC-9795-A99D5A4E3C9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B6379E0-60A5-4719-997B-011B48C7A69A}" type="presOf" srcId="{4E911231-6B5C-45B1-8ED1-EB7D70FFE518}" destId="{8AE61066-8812-4B58-9DFD-B1E0FFCABBFC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D10D64E9-0CD2-4B13-871B-5E28214CDBAA}" type="presParOf" srcId="{05E8A0F8-8F4A-4D16-B455-9B21EE5D83FA}" destId="{68C5B6C2-DF28-4D70-A85C-8DB7ECED8AC7}" srcOrd="0" destOrd="0" presId="urn:microsoft.com/office/officeart/2005/8/layout/orgChart1"/>
    <dgm:cxn modelId="{DD76D606-FFDD-4CF2-9BB3-4A6D2B5F84C6}" type="presParOf" srcId="{05E8A0F8-8F4A-4D16-B455-9B21EE5D83FA}" destId="{002145EF-C9E7-49D1-A70B-70E0775B1397}" srcOrd="1" destOrd="0" presId="urn:microsoft.com/office/officeart/2005/8/layout/orgChart1"/>
    <dgm:cxn modelId="{524BCAFF-06B0-43F5-AAFD-94B43016BECD}" type="presParOf" srcId="{002145EF-C9E7-49D1-A70B-70E0775B1397}" destId="{95A3FD11-B2DC-40D0-8CD7-563EE415F158}" srcOrd="0" destOrd="0" presId="urn:microsoft.com/office/officeart/2005/8/layout/orgChart1"/>
    <dgm:cxn modelId="{9316EB21-91E3-4BEC-AAA6-17677497590F}" type="presParOf" srcId="{95A3FD11-B2DC-40D0-8CD7-563EE415F158}" destId="{A72CDAEB-77F3-4602-8D7C-ED4C7274390F}" srcOrd="0" destOrd="0" presId="urn:microsoft.com/office/officeart/2005/8/layout/orgChart1"/>
    <dgm:cxn modelId="{200EB371-8065-41CA-ACB6-852F41E9205A}" type="presParOf" srcId="{95A3FD11-B2DC-40D0-8CD7-563EE415F158}" destId="{C141F865-9D98-4198-BA74-B9BA30075993}" srcOrd="1" destOrd="0" presId="urn:microsoft.com/office/officeart/2005/8/layout/orgChart1"/>
    <dgm:cxn modelId="{A9225541-1FBC-4546-963E-CD8777DE317F}" type="presParOf" srcId="{002145EF-C9E7-49D1-A70B-70E0775B1397}" destId="{CBE6C6D9-4FC0-4BA2-BFAB-4DE7F3371A7E}" srcOrd="1" destOrd="0" presId="urn:microsoft.com/office/officeart/2005/8/layout/orgChart1"/>
    <dgm:cxn modelId="{21AD9792-1810-4686-986C-9EF8B50D25E2}" type="presParOf" srcId="{CBE6C6D9-4FC0-4BA2-BFAB-4DE7F3371A7E}" destId="{C142E9DC-A010-48EB-AAB2-1E392BC0EB5B}" srcOrd="0" destOrd="0" presId="urn:microsoft.com/office/officeart/2005/8/layout/orgChart1"/>
    <dgm:cxn modelId="{9E874962-83BB-47EE-8C67-4D67C8F682B2}" type="presParOf" srcId="{CBE6C6D9-4FC0-4BA2-BFAB-4DE7F3371A7E}" destId="{E99CA99E-5CB6-4C26-BF34-16EB374F7F64}" srcOrd="1" destOrd="0" presId="urn:microsoft.com/office/officeart/2005/8/layout/orgChart1"/>
    <dgm:cxn modelId="{AB4214A1-AF08-48D2-9FEB-09565258E051}" type="presParOf" srcId="{E99CA99E-5CB6-4C26-BF34-16EB374F7F64}" destId="{ADBEB54F-1B6B-4F3A-8C3E-3F052331BBD3}" srcOrd="0" destOrd="0" presId="urn:microsoft.com/office/officeart/2005/8/layout/orgChart1"/>
    <dgm:cxn modelId="{0BF1CAE6-EA6A-4596-95FE-4327EEFEBD58}" type="presParOf" srcId="{ADBEB54F-1B6B-4F3A-8C3E-3F052331BBD3}" destId="{60750280-7CFD-4D48-9D97-E0748C8B3E5F}" srcOrd="0" destOrd="0" presId="urn:microsoft.com/office/officeart/2005/8/layout/orgChart1"/>
    <dgm:cxn modelId="{5F557A5A-93C8-48C6-8F87-C9EC76292642}" type="presParOf" srcId="{ADBEB54F-1B6B-4F3A-8C3E-3F052331BBD3}" destId="{889D44F7-FE09-42AE-B5C7-E9F714DBFF7F}" srcOrd="1" destOrd="0" presId="urn:microsoft.com/office/officeart/2005/8/layout/orgChart1"/>
    <dgm:cxn modelId="{B13A9106-A3B8-49DB-8BE3-F7E1B80F68A2}" type="presParOf" srcId="{E99CA99E-5CB6-4C26-BF34-16EB374F7F64}" destId="{D502A570-A53B-4C90-AF8D-858CA9C5B598}" srcOrd="1" destOrd="0" presId="urn:microsoft.com/office/officeart/2005/8/layout/orgChart1"/>
    <dgm:cxn modelId="{BD06D218-B899-45E4-B5E4-910E9738493B}" type="presParOf" srcId="{E99CA99E-5CB6-4C26-BF34-16EB374F7F64}" destId="{E8379FCA-DE2B-4DD7-9B73-874A0D884100}" srcOrd="2" destOrd="0" presId="urn:microsoft.com/office/officeart/2005/8/layout/orgChart1"/>
    <dgm:cxn modelId="{5E346D3A-FC60-4385-8DCA-ECA2F900C884}" type="presParOf" srcId="{CBE6C6D9-4FC0-4BA2-BFAB-4DE7F3371A7E}" destId="{13058531-49EA-49CF-B502-D19571AB02A5}" srcOrd="2" destOrd="0" presId="urn:microsoft.com/office/officeart/2005/8/layout/orgChart1"/>
    <dgm:cxn modelId="{55C789E8-83E4-4E6D-ACBB-8A5CBEFFE1D9}" type="presParOf" srcId="{CBE6C6D9-4FC0-4BA2-BFAB-4DE7F3371A7E}" destId="{E6E7E122-770F-43E8-952A-A4D788B9B364}" srcOrd="3" destOrd="0" presId="urn:microsoft.com/office/officeart/2005/8/layout/orgChart1"/>
    <dgm:cxn modelId="{8AA988AB-935E-4801-BF0E-020A41C4C3E9}" type="presParOf" srcId="{E6E7E122-770F-43E8-952A-A4D788B9B364}" destId="{DF79836F-254B-41C9-9F6E-B3656E7188FE}" srcOrd="0" destOrd="0" presId="urn:microsoft.com/office/officeart/2005/8/layout/orgChart1"/>
    <dgm:cxn modelId="{BC85C087-D33E-4059-AD7A-13F46F3ABEC8}" type="presParOf" srcId="{DF79836F-254B-41C9-9F6E-B3656E7188FE}" destId="{8AE61066-8812-4B58-9DFD-B1E0FFCABBFC}" srcOrd="0" destOrd="0" presId="urn:microsoft.com/office/officeart/2005/8/layout/orgChart1"/>
    <dgm:cxn modelId="{008B3021-9FB8-482D-9A46-CC22C7A500BB}" type="presParOf" srcId="{DF79836F-254B-41C9-9F6E-B3656E7188FE}" destId="{B1FA79C9-D0EE-43E1-9758-03E434594CC8}" srcOrd="1" destOrd="0" presId="urn:microsoft.com/office/officeart/2005/8/layout/orgChart1"/>
    <dgm:cxn modelId="{C67287BA-5D3F-46D0-BBBC-DBE8C0B67D4E}" type="presParOf" srcId="{E6E7E122-770F-43E8-952A-A4D788B9B364}" destId="{F8A50648-CB48-4D73-A8FA-E75D7E79E547}" srcOrd="1" destOrd="0" presId="urn:microsoft.com/office/officeart/2005/8/layout/orgChart1"/>
    <dgm:cxn modelId="{0B351BE9-7577-4AA3-B7BC-017D3461EBC9}" type="presParOf" srcId="{E6E7E122-770F-43E8-952A-A4D788B9B364}" destId="{E63853EA-3DD3-4C4E-8D2A-632F950890BA}" srcOrd="2" destOrd="0" presId="urn:microsoft.com/office/officeart/2005/8/layout/orgChart1"/>
    <dgm:cxn modelId="{F0D824E3-102D-497B-92ED-C057C3A93607}" type="presParOf" srcId="{002145EF-C9E7-49D1-A70B-70E0775B1397}" destId="{77E41FCD-7301-4CAD-899D-7C5520BBE1C0}" srcOrd="2" destOrd="0" presId="urn:microsoft.com/office/officeart/2005/8/layout/orgChart1"/>
    <dgm:cxn modelId="{C6A7A614-1EA9-4F1E-9500-C8128C70C1D8}" type="presParOf" srcId="{05E8A0F8-8F4A-4D16-B455-9B21EE5D83FA}" destId="{06A473AC-5C82-4AFC-9795-A99D5A4E3C9C}" srcOrd="2" destOrd="0" presId="urn:microsoft.com/office/officeart/2005/8/layout/orgChart1"/>
    <dgm:cxn modelId="{C9C9943B-3E2F-4576-B4E9-83929F137127}" type="presParOf" srcId="{05E8A0F8-8F4A-4D16-B455-9B21EE5D83FA}" destId="{11797785-1A80-44A2-B51A-1845F4C761B3}" srcOrd="3" destOrd="0" presId="urn:microsoft.com/office/officeart/2005/8/layout/orgChart1"/>
    <dgm:cxn modelId="{465FEC31-2B09-40BF-9CB4-2AB4B37C28AB}" type="presParOf" srcId="{11797785-1A80-44A2-B51A-1845F4C761B3}" destId="{B650119F-B2C2-4624-ADC6-A54A03193DC3}" srcOrd="0" destOrd="0" presId="urn:microsoft.com/office/officeart/2005/8/layout/orgChart1"/>
    <dgm:cxn modelId="{A15B77A4-2C29-4060-B366-D62ED5923ADE}" type="presParOf" srcId="{B650119F-B2C2-4624-ADC6-A54A03193DC3}" destId="{F5F11782-C374-4E63-BEEC-4150BD150C04}" srcOrd="0" destOrd="0" presId="urn:microsoft.com/office/officeart/2005/8/layout/orgChart1"/>
    <dgm:cxn modelId="{87AF8C88-55FD-480C-96C3-53CFE4D36C8D}" type="presParOf" srcId="{B650119F-B2C2-4624-ADC6-A54A03193DC3}" destId="{3C0905DD-EF8D-4595-840B-BF7E2D01939E}" srcOrd="1" destOrd="0" presId="urn:microsoft.com/office/officeart/2005/8/layout/orgChart1"/>
    <dgm:cxn modelId="{2452C44E-7A6D-4E4C-9890-A6E587ADEAAD}" type="presParOf" srcId="{11797785-1A80-44A2-B51A-1845F4C761B3}" destId="{2EC0EB8E-EF54-46A8-96CE-B98F01B47E10}" srcOrd="1" destOrd="0" presId="urn:microsoft.com/office/officeart/2005/8/layout/orgChart1"/>
    <dgm:cxn modelId="{464E11D7-02E4-4777-B1C1-B40132C6D6CA}" type="presParOf" srcId="{2EC0EB8E-EF54-46A8-96CE-B98F01B47E10}" destId="{7F09B3B0-18CD-43AE-9166-C90F7C62B063}" srcOrd="0" destOrd="0" presId="urn:microsoft.com/office/officeart/2005/8/layout/orgChart1"/>
    <dgm:cxn modelId="{8023EB24-FD45-42D1-A0A9-764CC90F81CA}" type="presParOf" srcId="{2EC0EB8E-EF54-46A8-96CE-B98F01B47E10}" destId="{5D424BE8-3304-4D8F-8805-3C653D749563}" srcOrd="1" destOrd="0" presId="urn:microsoft.com/office/officeart/2005/8/layout/orgChart1"/>
    <dgm:cxn modelId="{63080C5F-3FC8-419B-89EB-BE6D51E1139A}" type="presParOf" srcId="{5D424BE8-3304-4D8F-8805-3C653D749563}" destId="{542DCBDF-45C7-4CEB-947B-A54D4F423CA8}" srcOrd="0" destOrd="0" presId="urn:microsoft.com/office/officeart/2005/8/layout/orgChart1"/>
    <dgm:cxn modelId="{DC035A62-DDAF-4685-9B42-6249FF13743A}" type="presParOf" srcId="{542DCBDF-45C7-4CEB-947B-A54D4F423CA8}" destId="{2CD2C907-3BCB-4F39-BD5F-E606597A447B}" srcOrd="0" destOrd="0" presId="urn:microsoft.com/office/officeart/2005/8/layout/orgChart1"/>
    <dgm:cxn modelId="{5102F47E-99D3-4A8F-A767-04291475EB49}" type="presParOf" srcId="{542DCBDF-45C7-4CEB-947B-A54D4F423CA8}" destId="{F6A145B8-5F70-475D-8B41-B34E91FC5BDF}" srcOrd="1" destOrd="0" presId="urn:microsoft.com/office/officeart/2005/8/layout/orgChart1"/>
    <dgm:cxn modelId="{FA2628F6-917D-4F2E-9129-2077E58BBD81}" type="presParOf" srcId="{5D424BE8-3304-4D8F-8805-3C653D749563}" destId="{55F230EC-C3DA-4310-AD94-3C3D7356698E}" srcOrd="1" destOrd="0" presId="urn:microsoft.com/office/officeart/2005/8/layout/orgChart1"/>
    <dgm:cxn modelId="{ADC932F8-4EA5-464B-BC40-06D703D75F7C}" type="presParOf" srcId="{5D424BE8-3304-4D8F-8805-3C653D749563}" destId="{69E72078-E2F6-4493-A269-0CB5024A537B}" srcOrd="2" destOrd="0" presId="urn:microsoft.com/office/officeart/2005/8/layout/orgChart1"/>
    <dgm:cxn modelId="{96BDFFBB-03C0-4E5A-B879-B657E7BFAD49}" type="presParOf" srcId="{11797785-1A80-44A2-B51A-1845F4C761B3}" destId="{505CB545-1E71-49A8-A3F9-08C15DE82B7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Mensajero(a)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Auxiliares Administrativos(as)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Abogado(a)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Auxiliar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 sz="1200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 sz="1200"/>
        </a:p>
      </dgm:t>
    </dgm:pt>
    <dgm:pt modelId="{2326ED9A-742C-459E-AFA6-3FE59E59F2E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cs typeface="Arial" panose="020B0604020202020204" pitchFamily="34" charset="0"/>
            </a:rPr>
            <a:t>Asesor(a)</a:t>
          </a:r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 sz="1200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 sz="1200"/>
        </a:p>
      </dgm:t>
    </dgm:pt>
    <dgm:pt modelId="{CE8E931F-FA52-49DB-8E10-99DD10EE799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Analistas</a:t>
          </a:r>
        </a:p>
      </dgm:t>
    </dgm:pt>
    <dgm:pt modelId="{04758279-0C2C-4619-B6B2-FAD1E2A4B2C3}" type="parTrans" cxnId="{7F008537-7A9F-4ADD-8AC6-1630D2248F6F}">
      <dgm:prSet/>
      <dgm:spPr/>
      <dgm:t>
        <a:bodyPr/>
        <a:lstStyle/>
        <a:p>
          <a:endParaRPr lang="es-ES" sz="1200"/>
        </a:p>
      </dgm:t>
    </dgm:pt>
    <dgm:pt modelId="{61D7E433-CF43-42F9-97E6-EAF50D2FB0FD}" type="sibTrans" cxnId="{7F008537-7A9F-4ADD-8AC6-1630D2248F6F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3" custScaleX="109000" custScaleY="9688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3" custScaleX="109000" custScaleY="9688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1127C134-B195-429B-BAB2-3E67C6087AE6}" type="pres">
      <dgm:prSet presAssocID="{04758279-0C2C-4619-B6B2-FAD1E2A4B2C3}" presName="Name35" presStyleLbl="parChTrans1D3" presStyleIdx="2" presStyleCnt="5"/>
      <dgm:spPr/>
      <dgm:t>
        <a:bodyPr/>
        <a:lstStyle/>
        <a:p>
          <a:endParaRPr lang="es-ES"/>
        </a:p>
      </dgm:t>
    </dgm:pt>
    <dgm:pt modelId="{620ACF42-22CC-42C6-A79F-1024F199C72A}" type="pres">
      <dgm:prSet presAssocID="{CE8E931F-FA52-49DB-8E10-99DD10EE799B}" presName="hierRoot2" presStyleCnt="0">
        <dgm:presLayoutVars>
          <dgm:hierBranch val="init"/>
        </dgm:presLayoutVars>
      </dgm:prSet>
      <dgm:spPr/>
    </dgm:pt>
    <dgm:pt modelId="{D9816D37-EB71-4ECC-A1FC-3CF7D2E5D554}" type="pres">
      <dgm:prSet presAssocID="{CE8E931F-FA52-49DB-8E10-99DD10EE799B}" presName="rootComposite" presStyleCnt="0"/>
      <dgm:spPr/>
    </dgm:pt>
    <dgm:pt modelId="{C16F961E-B6DA-4CB9-A868-1F8B08334610}" type="pres">
      <dgm:prSet presAssocID="{CE8E931F-FA52-49DB-8E10-99DD10EE799B}" presName="rootText" presStyleLbl="node3" presStyleIdx="2" presStyleCnt="3" custScaleX="109000" custScaleY="968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EA1C00-4927-43A9-A778-B3A4F0386F32}" type="pres">
      <dgm:prSet presAssocID="{CE8E931F-FA52-49DB-8E10-99DD10EE799B}" presName="rootConnector" presStyleLbl="node3" presStyleIdx="2" presStyleCnt="3"/>
      <dgm:spPr/>
      <dgm:t>
        <a:bodyPr/>
        <a:lstStyle/>
        <a:p>
          <a:endParaRPr lang="es-ES"/>
        </a:p>
      </dgm:t>
    </dgm:pt>
    <dgm:pt modelId="{1CC73017-F125-42DE-86E9-F82AD122E6C0}" type="pres">
      <dgm:prSet presAssocID="{CE8E931F-FA52-49DB-8E10-99DD10EE799B}" presName="hierChild4" presStyleCnt="0"/>
      <dgm:spPr/>
    </dgm:pt>
    <dgm:pt modelId="{3FF62B75-DCAE-4A16-997D-6F04EA28C5B6}" type="pres">
      <dgm:prSet presAssocID="{CE8E931F-FA52-49DB-8E10-99DD10EE799B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96302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4" presStyleCnt="5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96302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E09CCA68-8C17-4034-BD8A-606C258DC4A1}" type="presOf" srcId="{CE8E931F-FA52-49DB-8E10-99DD10EE799B}" destId="{C16F961E-B6DA-4CB9-A868-1F8B08334610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3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CB154754-D04B-46B8-8817-E52762004858}" type="presOf" srcId="{04758279-0C2C-4619-B6B2-FAD1E2A4B2C3}" destId="{1127C134-B195-429B-BAB2-3E67C6087AE6}" srcOrd="0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4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13475BC5-5E0F-4CF2-AA90-9FD7A9EF44FE}" type="presOf" srcId="{CE8E931F-FA52-49DB-8E10-99DD10EE799B}" destId="{4AEA1C00-4927-43A9-A778-B3A4F0386F32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7F008537-7A9F-4ADD-8AC6-1630D2248F6F}" srcId="{9DEA55C1-E59C-4B5B-90DC-1D0B54C2B20C}" destId="{CE8E931F-FA52-49DB-8E10-99DD10EE799B}" srcOrd="2" destOrd="0" parTransId="{04758279-0C2C-4619-B6B2-FAD1E2A4B2C3}" sibTransId="{61D7E433-CF43-42F9-97E6-EAF50D2FB0FD}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0795727E-EA01-4856-9C22-0A1FA91BA64E}" type="presParOf" srcId="{9B8AA9CD-31F3-485E-8D67-2BD6D2EB29E9}" destId="{1127C134-B195-429B-BAB2-3E67C6087AE6}" srcOrd="4" destOrd="0" presId="urn:microsoft.com/office/officeart/2005/8/layout/orgChart1"/>
    <dgm:cxn modelId="{5074E26F-4D0A-43AB-8A5F-A980D58D6577}" type="presParOf" srcId="{9B8AA9CD-31F3-485E-8D67-2BD6D2EB29E9}" destId="{620ACF42-22CC-42C6-A79F-1024F199C72A}" srcOrd="5" destOrd="0" presId="urn:microsoft.com/office/officeart/2005/8/layout/orgChart1"/>
    <dgm:cxn modelId="{1FD35484-08D9-4633-95F7-BA2DC600BF8F}" type="presParOf" srcId="{620ACF42-22CC-42C6-A79F-1024F199C72A}" destId="{D9816D37-EB71-4ECC-A1FC-3CF7D2E5D554}" srcOrd="0" destOrd="0" presId="urn:microsoft.com/office/officeart/2005/8/layout/orgChart1"/>
    <dgm:cxn modelId="{B46A72BC-83DB-4411-8419-CF56D2762094}" type="presParOf" srcId="{D9816D37-EB71-4ECC-A1FC-3CF7D2E5D554}" destId="{C16F961E-B6DA-4CB9-A868-1F8B08334610}" srcOrd="0" destOrd="0" presId="urn:microsoft.com/office/officeart/2005/8/layout/orgChart1"/>
    <dgm:cxn modelId="{ED64DAF7-E018-46FE-A1EA-5C30146F1EE9}" type="presParOf" srcId="{D9816D37-EB71-4ECC-A1FC-3CF7D2E5D554}" destId="{4AEA1C00-4927-43A9-A778-B3A4F0386F32}" srcOrd="1" destOrd="0" presId="urn:microsoft.com/office/officeart/2005/8/layout/orgChart1"/>
    <dgm:cxn modelId="{3683085A-5DF2-4557-A8F6-7B7E0275022B}" type="presParOf" srcId="{620ACF42-22CC-42C6-A79F-1024F199C72A}" destId="{1CC73017-F125-42DE-86E9-F82AD122E6C0}" srcOrd="1" destOrd="0" presId="urn:microsoft.com/office/officeart/2005/8/layout/orgChart1"/>
    <dgm:cxn modelId="{B76B617D-4B99-426A-95DB-5C502A4686B5}" type="presParOf" srcId="{620ACF42-22CC-42C6-A79F-1024F199C72A}" destId="{3FF62B75-DCAE-4A16-997D-6F04EA28C5B6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de Monitoreo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74586" custScaleY="1155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74586" custScaleY="139669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74586" custScaleY="139669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74586" custScaleY="139669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Área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Coordinador(a) de 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Área de 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B4D6952-914C-4B6B-BEED-0ADEDCEECE77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Auxiliar</a:t>
          </a:r>
        </a:p>
      </dgm:t>
    </dgm:pt>
    <dgm:pt modelId="{C0C0D01A-8579-43A7-A46E-FF63C8A9746F}" type="parTrans" cxnId="{654DEB0E-8DA2-4AA4-8959-6BF7BA6132FB}">
      <dgm:prSet/>
      <dgm:spPr/>
      <dgm:t>
        <a:bodyPr/>
        <a:lstStyle/>
        <a:p>
          <a:endParaRPr lang="es-ES"/>
        </a:p>
      </dgm:t>
    </dgm:pt>
    <dgm:pt modelId="{40882ED2-CB1A-4835-92AD-C3677D2D9A1B}" type="sibTrans" cxnId="{654DEB0E-8DA2-4AA4-8959-6BF7BA6132FB}">
      <dgm:prSet/>
      <dgm:spPr/>
      <dgm:t>
        <a:bodyPr/>
        <a:lstStyle/>
        <a:p>
          <a:endParaRPr lang="es-ES"/>
        </a:p>
      </dgm:t>
    </dgm:pt>
    <dgm:pt modelId="{3D0BAC15-8866-43D0-8B70-CA4902F9B22F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Jefe(a) Administrativo(a)</a:t>
          </a:r>
        </a:p>
      </dgm:t>
    </dgm:pt>
    <dgm:pt modelId="{9C8E6A2E-B8DE-4DFF-8708-2A2B30338874}" type="sibTrans" cxnId="{4D477CA1-03AC-47D2-9747-30AD065EBD27}">
      <dgm:prSet/>
      <dgm:spPr/>
      <dgm:t>
        <a:bodyPr/>
        <a:lstStyle/>
        <a:p>
          <a:endParaRPr lang="es-ES" sz="1200"/>
        </a:p>
      </dgm:t>
    </dgm:pt>
    <dgm:pt modelId="{C84C49C8-D55F-4ED4-B46E-0C19BAAA4CC1}" type="parTrans" cxnId="{4D477CA1-03AC-47D2-9747-30AD065EBD27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5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7A7C989-AE90-47A3-A30B-254F1100553E}" type="pres">
      <dgm:prSet presAssocID="{C84C49C8-D55F-4ED4-B46E-0C19BAAA4CC1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0E775B90-6150-4124-A648-8A92BAB09248}" type="pres">
      <dgm:prSet presAssocID="{3D0BAC15-8866-43D0-8B70-CA4902F9B22F}" presName="hierRoot3" presStyleCnt="0">
        <dgm:presLayoutVars>
          <dgm:hierBranch val="init"/>
        </dgm:presLayoutVars>
      </dgm:prSet>
      <dgm:spPr/>
    </dgm:pt>
    <dgm:pt modelId="{125CD623-302D-4924-950A-9BDFCF994CB5}" type="pres">
      <dgm:prSet presAssocID="{3D0BAC15-8866-43D0-8B70-CA4902F9B22F}" presName="rootComposite3" presStyleCnt="0"/>
      <dgm:spPr/>
    </dgm:pt>
    <dgm:pt modelId="{8BE913BE-E4F1-4068-B8A1-967F9ABA9EF4}" type="pres">
      <dgm:prSet presAssocID="{3D0BAC15-8866-43D0-8B70-CA4902F9B22F}" presName="rootText3" presStyleLbl="asst1" presStyleIdx="0" presStyleCnt="2" custScaleX="85041" custScaleY="85041" custLinFactNeighborX="-46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3BB616-36FD-4AFF-81CA-A002351A3634}" type="pres">
      <dgm:prSet presAssocID="{3D0BAC15-8866-43D0-8B70-CA4902F9B22F}" presName="rootConnector3" presStyleLbl="asst1" presStyleIdx="0" presStyleCnt="2"/>
      <dgm:spPr/>
      <dgm:t>
        <a:bodyPr/>
        <a:lstStyle/>
        <a:p>
          <a:endParaRPr lang="es-ES"/>
        </a:p>
      </dgm:t>
    </dgm:pt>
    <dgm:pt modelId="{62BA118C-0F62-4379-A444-E72913A3977B}" type="pres">
      <dgm:prSet presAssocID="{3D0BAC15-8866-43D0-8B70-CA4902F9B22F}" presName="hierChild6" presStyleCnt="0"/>
      <dgm:spPr/>
    </dgm:pt>
    <dgm:pt modelId="{22B9E532-E94A-46D5-8579-001A4C22C7EB}" type="pres">
      <dgm:prSet presAssocID="{3D0BAC15-8866-43D0-8B70-CA4902F9B22F}" presName="hierChild7" presStyleCnt="0"/>
      <dgm:spPr/>
    </dgm:pt>
    <dgm:pt modelId="{645CD988-8605-4021-A78D-0FC9BE055A79}" type="pres">
      <dgm:prSet presAssocID="{C0C0D01A-8579-43A7-A46E-FF63C8A9746F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D3375C41-58B4-4637-8CCB-F9F981B9A8CF}" type="pres">
      <dgm:prSet presAssocID="{0B4D6952-914C-4B6B-BEED-0ADEDCEECE77}" presName="hierRoot3" presStyleCnt="0">
        <dgm:presLayoutVars>
          <dgm:hierBranch val="init"/>
        </dgm:presLayoutVars>
      </dgm:prSet>
      <dgm:spPr/>
    </dgm:pt>
    <dgm:pt modelId="{6A434AE2-FC91-4DB3-BC53-97C50C1F25E5}" type="pres">
      <dgm:prSet presAssocID="{0B4D6952-914C-4B6B-BEED-0ADEDCEECE77}" presName="rootComposite3" presStyleCnt="0"/>
      <dgm:spPr/>
    </dgm:pt>
    <dgm:pt modelId="{1B3CEB4D-3CA3-4DA3-9B8A-AA2417006306}" type="pres">
      <dgm:prSet presAssocID="{0B4D6952-914C-4B6B-BEED-0ADEDCEECE77}" presName="rootText3" presStyleLbl="asst1" presStyleIdx="1" presStyleCnt="2" custScaleX="85041" custScaleY="850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AF19BC-5FFD-4F52-96DD-239BDCDD71A9}" type="pres">
      <dgm:prSet presAssocID="{0B4D6952-914C-4B6B-BEED-0ADEDCEECE77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9D1EB0-0D7B-4E55-92E5-CB6E7B6A0837}" type="pres">
      <dgm:prSet presAssocID="{0B4D6952-914C-4B6B-BEED-0ADEDCEECE77}" presName="hierChild6" presStyleCnt="0"/>
      <dgm:spPr/>
    </dgm:pt>
    <dgm:pt modelId="{D1E25FA1-6FE1-4E95-9D0D-DE64FE937965}" type="pres">
      <dgm:prSet presAssocID="{0B4D6952-914C-4B6B-BEED-0ADEDCEECE77}" presName="hierChild7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ABAA59F1-DD56-4095-816E-ED80398E5F99}" type="presOf" srcId="{C0C0D01A-8579-43A7-A46E-FF63C8A9746F}" destId="{645CD988-8605-4021-A78D-0FC9BE055A79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589D7B57-2E3B-4464-8AA7-2FA086A55C92}" type="presOf" srcId="{0B4D6952-914C-4B6B-BEED-0ADEDCEECE77}" destId="{AAAF19BC-5FFD-4F52-96DD-239BDCDD71A9}" srcOrd="1" destOrd="0" presId="urn:microsoft.com/office/officeart/2005/8/layout/orgChart1"/>
    <dgm:cxn modelId="{4D477CA1-03AC-47D2-9747-30AD065EBD27}" srcId="{9DEA55C1-E59C-4B5B-90DC-1D0B54C2B20C}" destId="{3D0BAC15-8866-43D0-8B70-CA4902F9B22F}" srcOrd="3" destOrd="0" parTransId="{C84C49C8-D55F-4ED4-B46E-0C19BAAA4CC1}" sibTransId="{9C8E6A2E-B8DE-4DFF-8708-2A2B30338874}"/>
    <dgm:cxn modelId="{654DEB0E-8DA2-4AA4-8959-6BF7BA6132FB}" srcId="{9DEA55C1-E59C-4B5B-90DC-1D0B54C2B20C}" destId="{0B4D6952-914C-4B6B-BEED-0ADEDCEECE77}" srcOrd="4" destOrd="0" parTransId="{C0C0D01A-8579-43A7-A46E-FF63C8A9746F}" sibTransId="{40882ED2-CB1A-4835-92AD-C3677D2D9A1B}"/>
    <dgm:cxn modelId="{126A8880-D538-4577-B017-24234004035B}" type="presOf" srcId="{3D0BAC15-8866-43D0-8B70-CA4902F9B22F}" destId="{8BE913BE-E4F1-4068-B8A1-967F9ABA9EF4}" srcOrd="0" destOrd="0" presId="urn:microsoft.com/office/officeart/2005/8/layout/orgChart1"/>
    <dgm:cxn modelId="{BF74A75F-90D1-4DE5-AF88-3CC6E81AC69D}" type="presOf" srcId="{0B4D6952-914C-4B6B-BEED-0ADEDCEECE77}" destId="{1B3CEB4D-3CA3-4DA3-9B8A-AA2417006306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623D507-4EE3-4EB6-87E0-4879872232F6}" type="presOf" srcId="{C84C49C8-D55F-4ED4-B46E-0C19BAAA4CC1}" destId="{C7A7C989-AE90-47A3-A30B-254F1100553E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7EB25A5-01C8-4B73-A9D8-54517D468C05}" type="presOf" srcId="{3D0BAC15-8866-43D0-8B70-CA4902F9B22F}" destId="{C13BB616-36FD-4AFF-81CA-A002351A3634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B98D4DC-F7CE-43C9-B29A-78869E66B491}" type="presParOf" srcId="{E6CFA08A-7145-470C-A659-6A725D85622B}" destId="{C7A7C989-AE90-47A3-A30B-254F1100553E}" srcOrd="0" destOrd="0" presId="urn:microsoft.com/office/officeart/2005/8/layout/orgChart1"/>
    <dgm:cxn modelId="{903A03D4-CB44-4CF9-ACCE-3338AA520348}" type="presParOf" srcId="{E6CFA08A-7145-470C-A659-6A725D85622B}" destId="{0E775B90-6150-4124-A648-8A92BAB09248}" srcOrd="1" destOrd="0" presId="urn:microsoft.com/office/officeart/2005/8/layout/orgChart1"/>
    <dgm:cxn modelId="{A4715BFA-CA7D-45D6-8B8A-5B156070E468}" type="presParOf" srcId="{0E775B90-6150-4124-A648-8A92BAB09248}" destId="{125CD623-302D-4924-950A-9BDFCF994CB5}" srcOrd="0" destOrd="0" presId="urn:microsoft.com/office/officeart/2005/8/layout/orgChart1"/>
    <dgm:cxn modelId="{AC4E0A42-4CD1-4F31-8ADC-030AF7DB9D3E}" type="presParOf" srcId="{125CD623-302D-4924-950A-9BDFCF994CB5}" destId="{8BE913BE-E4F1-4068-B8A1-967F9ABA9EF4}" srcOrd="0" destOrd="0" presId="urn:microsoft.com/office/officeart/2005/8/layout/orgChart1"/>
    <dgm:cxn modelId="{23E2EFBF-F88C-4922-BF38-CD00C2F5BE33}" type="presParOf" srcId="{125CD623-302D-4924-950A-9BDFCF994CB5}" destId="{C13BB616-36FD-4AFF-81CA-A002351A3634}" srcOrd="1" destOrd="0" presId="urn:microsoft.com/office/officeart/2005/8/layout/orgChart1"/>
    <dgm:cxn modelId="{77AF0B81-B2CB-4A9E-AB49-6CBA091CCBB5}" type="presParOf" srcId="{0E775B90-6150-4124-A648-8A92BAB09248}" destId="{62BA118C-0F62-4379-A444-E72913A3977B}" srcOrd="1" destOrd="0" presId="urn:microsoft.com/office/officeart/2005/8/layout/orgChart1"/>
    <dgm:cxn modelId="{2ED312BB-A652-4071-8CA0-404E9EA89EF7}" type="presParOf" srcId="{0E775B90-6150-4124-A648-8A92BAB09248}" destId="{22B9E532-E94A-46D5-8579-001A4C22C7EB}" srcOrd="2" destOrd="0" presId="urn:microsoft.com/office/officeart/2005/8/layout/orgChart1"/>
    <dgm:cxn modelId="{F816E852-12DD-4947-9EBF-F246A093DDC8}" type="presParOf" srcId="{E6CFA08A-7145-470C-A659-6A725D85622B}" destId="{645CD988-8605-4021-A78D-0FC9BE055A79}" srcOrd="2" destOrd="0" presId="urn:microsoft.com/office/officeart/2005/8/layout/orgChart1"/>
    <dgm:cxn modelId="{0CBA64CB-25A7-42BA-8E80-8D0A0132FD08}" type="presParOf" srcId="{E6CFA08A-7145-470C-A659-6A725D85622B}" destId="{D3375C41-58B4-4637-8CCB-F9F981B9A8CF}" srcOrd="3" destOrd="0" presId="urn:microsoft.com/office/officeart/2005/8/layout/orgChart1"/>
    <dgm:cxn modelId="{7E694AC7-2DF1-4D5A-A5EA-BA0188ECA4F3}" type="presParOf" srcId="{D3375C41-58B4-4637-8CCB-F9F981B9A8CF}" destId="{6A434AE2-FC91-4DB3-BC53-97C50C1F25E5}" srcOrd="0" destOrd="0" presId="urn:microsoft.com/office/officeart/2005/8/layout/orgChart1"/>
    <dgm:cxn modelId="{33722155-772B-4726-A13D-D02A28625075}" type="presParOf" srcId="{6A434AE2-FC91-4DB3-BC53-97C50C1F25E5}" destId="{1B3CEB4D-3CA3-4DA3-9B8A-AA2417006306}" srcOrd="0" destOrd="0" presId="urn:microsoft.com/office/officeart/2005/8/layout/orgChart1"/>
    <dgm:cxn modelId="{2D9DE9EC-48C6-456A-9C55-854008766E68}" type="presParOf" srcId="{6A434AE2-FC91-4DB3-BC53-97C50C1F25E5}" destId="{AAAF19BC-5FFD-4F52-96DD-239BDCDD71A9}" srcOrd="1" destOrd="0" presId="urn:microsoft.com/office/officeart/2005/8/layout/orgChart1"/>
    <dgm:cxn modelId="{F63747F4-F3CC-42CE-8692-5B34414E460E}" type="presParOf" srcId="{D3375C41-58B4-4637-8CCB-F9F981B9A8CF}" destId="{2F9D1EB0-0D7B-4E55-92E5-CB6E7B6A0837}" srcOrd="1" destOrd="0" presId="urn:microsoft.com/office/officeart/2005/8/layout/orgChart1"/>
    <dgm:cxn modelId="{FE713352-CC7D-431D-A809-353B56116663}" type="presParOf" srcId="{D3375C41-58B4-4637-8CCB-F9F981B9A8CF}" destId="{D1E25FA1-6FE1-4E95-9D0D-DE64FE9379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b="0" i="0" u="none" dirty="0" smtClean="0"/>
            <a:t>Psicólogo(a)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 sz="1200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Tránsito</a:t>
          </a:r>
          <a:endParaRPr lang="es-ES" sz="1200" b="0" i="0" u="none" dirty="0"/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54B4E6-0160-4C54-9C73-9A150034845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Abogado(a)</a:t>
          </a:r>
        </a:p>
      </dgm:t>
    </dgm:pt>
    <dgm:pt modelId="{068F78BF-09C2-45A5-B983-DB5E6CD7C47B}" type="parTrans" cxnId="{D8A32E10-A252-461C-8E62-E3671F0AB4CD}">
      <dgm:prSet/>
      <dgm:spPr/>
      <dgm:t>
        <a:bodyPr/>
        <a:lstStyle/>
        <a:p>
          <a:endParaRPr lang="es-ES"/>
        </a:p>
      </dgm:t>
    </dgm:pt>
    <dgm:pt modelId="{B2490C8B-D7F8-429D-94FA-7F875D1B0BB7}" type="sibTrans" cxnId="{D8A32E10-A252-461C-8E62-E3671F0AB4C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90799" custLinFactNeighborY="-33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32026" custScaleY="90799" custLinFactNeighborX="23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8958" custScaleY="91830" custLinFactNeighborX="-152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AEDAC072-0D7B-4FE9-9F26-B54D4C5170FB}" type="pres">
      <dgm:prSet presAssocID="{068F78BF-09C2-45A5-B983-DB5E6CD7C47B}" presName="Name35" presStyleLbl="parChTrans1D3" presStyleIdx="1" presStyleCnt="2"/>
      <dgm:spPr/>
      <dgm:t>
        <a:bodyPr/>
        <a:lstStyle/>
        <a:p>
          <a:endParaRPr lang="es-ES"/>
        </a:p>
      </dgm:t>
    </dgm:pt>
    <dgm:pt modelId="{6A8A31AF-DB3B-4614-97F3-F5476DD0DC44}" type="pres">
      <dgm:prSet presAssocID="{7954B4E6-0160-4C54-9C73-9A1500348454}" presName="hierRoot2" presStyleCnt="0">
        <dgm:presLayoutVars>
          <dgm:hierBranch val="init"/>
        </dgm:presLayoutVars>
      </dgm:prSet>
      <dgm:spPr/>
    </dgm:pt>
    <dgm:pt modelId="{1CAA32B3-E699-4E55-A14E-F72300A21F35}" type="pres">
      <dgm:prSet presAssocID="{7954B4E6-0160-4C54-9C73-9A1500348454}" presName="rootComposite" presStyleCnt="0"/>
      <dgm:spPr/>
    </dgm:pt>
    <dgm:pt modelId="{DEBA9294-663F-41E7-BEDD-0EFBD8595966}" type="pres">
      <dgm:prSet presAssocID="{7954B4E6-0160-4C54-9C73-9A1500348454}" presName="rootText" presStyleLbl="node3" presStyleIdx="1" presStyleCnt="2" custScaleX="108958" custScaleY="918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29DC17-B587-4368-9FA6-7C4B5FAAD223}" type="pres">
      <dgm:prSet presAssocID="{7954B4E6-0160-4C54-9C73-9A1500348454}" presName="rootConnector" presStyleLbl="node3" presStyleIdx="1" presStyleCnt="2"/>
      <dgm:spPr/>
      <dgm:t>
        <a:bodyPr/>
        <a:lstStyle/>
        <a:p>
          <a:endParaRPr lang="es-ES"/>
        </a:p>
      </dgm:t>
    </dgm:pt>
    <dgm:pt modelId="{CA10DC68-9D1C-4AF5-A5DC-8C59F79650D0}" type="pres">
      <dgm:prSet presAssocID="{7954B4E6-0160-4C54-9C73-9A1500348454}" presName="hierChild4" presStyleCnt="0"/>
      <dgm:spPr/>
    </dgm:pt>
    <dgm:pt modelId="{7DE42FD6-0032-436B-83EA-0254CA2C61C9}" type="pres">
      <dgm:prSet presAssocID="{7954B4E6-0160-4C54-9C73-9A150034845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1" presStyleCnt="2" custScaleX="132026" custScaleY="90799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AD2EC55A-1ACE-4983-A8A9-4A95CE029956}" type="presOf" srcId="{7954B4E6-0160-4C54-9C73-9A1500348454}" destId="{9929DC17-B587-4368-9FA6-7C4B5FAAD223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F51FFA3-7767-4CA3-BCC3-AC248420B63E}" type="presOf" srcId="{7954B4E6-0160-4C54-9C73-9A1500348454}" destId="{DEBA9294-663F-41E7-BEDD-0EFBD8595966}" srcOrd="0" destOrd="0" presId="urn:microsoft.com/office/officeart/2005/8/layout/orgChart1"/>
    <dgm:cxn modelId="{7010F6E9-A9F9-4C67-9F5C-9BDE68CF69BC}" type="presOf" srcId="{068F78BF-09C2-45A5-B983-DB5E6CD7C47B}" destId="{AEDAC072-0D7B-4FE9-9F26-B54D4C5170F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8A32E10-A252-461C-8E62-E3671F0AB4CD}" srcId="{41568039-9809-4B2B-BA51-64E0E23C2BBE}" destId="{7954B4E6-0160-4C54-9C73-9A1500348454}" srcOrd="1" destOrd="0" parTransId="{068F78BF-09C2-45A5-B983-DB5E6CD7C47B}" sibTransId="{B2490C8B-D7F8-429D-94FA-7F875D1B0BB7}"/>
    <dgm:cxn modelId="{A7213B73-9DBD-49ED-A9F4-7370C438B0E3}" srcId="{9DEA55C1-E59C-4B5B-90DC-1D0B54C2B20C}" destId="{5E40DAF7-6325-4F0B-A198-035E8F918F13}" srcOrd="1" destOrd="0" parTransId="{614F9FE7-3451-432A-9C09-5151D91A810C}" sibTransId="{179799B9-8362-49F2-BFFE-C8EF1B1E22E2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64110B5A-D721-456B-9684-F959C8AFC07F}" type="presParOf" srcId="{DBDE0C42-B65A-4FF4-A1B6-4A7374870D94}" destId="{AEDAC072-0D7B-4FE9-9F26-B54D4C5170FB}" srcOrd="2" destOrd="0" presId="urn:microsoft.com/office/officeart/2005/8/layout/orgChart1"/>
    <dgm:cxn modelId="{2388052E-2166-443B-BC16-B44B07B1ED20}" type="presParOf" srcId="{DBDE0C42-B65A-4FF4-A1B6-4A7374870D94}" destId="{6A8A31AF-DB3B-4614-97F3-F5476DD0DC44}" srcOrd="3" destOrd="0" presId="urn:microsoft.com/office/officeart/2005/8/layout/orgChart1"/>
    <dgm:cxn modelId="{8CCC22B3-238C-477E-A65A-A232DDCACD72}" type="presParOf" srcId="{6A8A31AF-DB3B-4614-97F3-F5476DD0DC44}" destId="{1CAA32B3-E699-4E55-A14E-F72300A21F35}" srcOrd="0" destOrd="0" presId="urn:microsoft.com/office/officeart/2005/8/layout/orgChart1"/>
    <dgm:cxn modelId="{71D6BB16-D0A6-414A-AF02-5146EC228E40}" type="presParOf" srcId="{1CAA32B3-E699-4E55-A14E-F72300A21F35}" destId="{DEBA9294-663F-41E7-BEDD-0EFBD8595966}" srcOrd="0" destOrd="0" presId="urn:microsoft.com/office/officeart/2005/8/layout/orgChart1"/>
    <dgm:cxn modelId="{AE3B180E-6643-403A-A857-97DBFEEE8E8C}" type="presParOf" srcId="{1CAA32B3-E699-4E55-A14E-F72300A21F35}" destId="{9929DC17-B587-4368-9FA6-7C4B5FAAD223}" srcOrd="1" destOrd="0" presId="urn:microsoft.com/office/officeart/2005/8/layout/orgChart1"/>
    <dgm:cxn modelId="{43D02FE1-871E-4ED8-B248-51C53A0FD1BB}" type="presParOf" srcId="{6A8A31AF-DB3B-4614-97F3-F5476DD0DC44}" destId="{CA10DC68-9D1C-4AF5-A5DC-8C59F79650D0}" srcOrd="1" destOrd="0" presId="urn:microsoft.com/office/officeart/2005/8/layout/orgChart1"/>
    <dgm:cxn modelId="{F0BE6DD4-3168-46D0-B090-498E1EA81742}" type="presParOf" srcId="{6A8A31AF-DB3B-4614-97F3-F5476DD0DC44}" destId="{7DE42FD6-0032-436B-83EA-0254CA2C61C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56F02E7-FDBE-49A0-B047-23E9E925ACC4}" type="presParOf" srcId="{05E8A0F8-8F4A-4D16-B455-9B21EE5D83FA}" destId="{CB0402E7-75C2-4253-A0F6-F9CC8897A98F}" srcOrd="2" destOrd="0" presId="urn:microsoft.com/office/officeart/2005/8/layout/orgChart1"/>
    <dgm:cxn modelId="{94D383E1-B98E-4C45-AD8F-B7851F911D9B}" type="presParOf" srcId="{05E8A0F8-8F4A-4D16-B455-9B21EE5D83FA}" destId="{7F936C53-131E-4EE8-A0A7-4B32A8608187}" srcOrd="3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/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Coordinación</a:t>
          </a:r>
          <a:r>
            <a:rPr lang="es-ES" sz="1200" dirty="0" smtClean="0">
              <a:solidFill>
                <a:schemeClr val="tx1"/>
              </a:solidFill>
            </a:rPr>
            <a:t>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88371" custScaleY="87623" custLinFactNeighborX="5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88371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88371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Prevención</a:t>
          </a:r>
          <a:endParaRPr lang="es-ES" sz="1200" dirty="0">
            <a:solidFill>
              <a:schemeClr val="tx1"/>
            </a:solidFill>
          </a:endParaRP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Prevención 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79745" custScaleY="79745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Atención 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Criminólogo(a)</a:t>
          </a: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Abogado(a)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 sz="1200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 sz="1200"/>
        </a:p>
      </dgm:t>
    </dgm:pt>
    <dgm:pt modelId="{59ED8CBC-E4BF-4BE2-AF57-2C090A61CC2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Psicólogos(as)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 sz="1200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 sz="1200"/>
        </a:p>
      </dgm:t>
    </dgm:pt>
    <dgm:pt modelId="{85A031E7-5ADB-46F5-B172-4A25D534811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8A98E26F-B733-4826-B15A-F65F7B6C0EC8}" type="parTrans" cxnId="{205B8737-0C07-443F-9643-4416BCD0EC25}">
      <dgm:prSet/>
      <dgm:spPr/>
      <dgm:t>
        <a:bodyPr/>
        <a:lstStyle/>
        <a:p>
          <a:endParaRPr lang="es-ES" sz="1200"/>
        </a:p>
      </dgm:t>
    </dgm:pt>
    <dgm:pt modelId="{27C9F51B-22C7-4D61-8F52-DAF68211ACFE}" type="sibTrans" cxnId="{205B8737-0C07-443F-9643-4416BCD0EC25}">
      <dgm:prSet/>
      <dgm:spPr/>
      <dgm:t>
        <a:bodyPr/>
        <a:lstStyle/>
        <a:p>
          <a:endParaRPr lang="es-ES" sz="1200"/>
        </a:p>
      </dgm:t>
    </dgm:pt>
    <dgm:pt modelId="{55F3A26E-6D4A-4FC3-8A6C-F23C193A8CB6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DD899F18-8A14-48B8-8736-DA3F05023F5E}" type="parTrans" cxnId="{834EDC3C-8186-4F03-B532-3AAED3242BFB}">
      <dgm:prSet/>
      <dgm:spPr/>
      <dgm:t>
        <a:bodyPr/>
        <a:lstStyle/>
        <a:p>
          <a:endParaRPr lang="es-ES" sz="1200"/>
        </a:p>
      </dgm:t>
    </dgm:pt>
    <dgm:pt modelId="{E542A485-FDCD-4E30-9B45-0F3F28D7DDA8}" type="sibTrans" cxnId="{834EDC3C-8186-4F03-B532-3AAED3242B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93133" custScaleY="89150" custLinFactNeighborX="-27637" custLinFactNeighborY="2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30C79C28-7DDB-4785-8904-0DCF80353FF9}" type="pres">
      <dgm:prSet presAssocID="{A0FD0FB1-9DD6-44E3-9EA5-E9FD9A72147A}" presName="Name35" presStyleLbl="parChTrans1D3" presStyleIdx="0" presStyleCnt="4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4" custScaleX="74506" custScaleY="77969" custLinFactNeighborX="-13499" custLinFactNeighborY="9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4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8C838454-94DA-48FF-959F-3E02D895D1DE}" type="pres">
      <dgm:prSet presAssocID="{8A98E26F-B733-4826-B15A-F65F7B6C0EC8}" presName="Name35" presStyleLbl="parChTrans1D3" presStyleIdx="1" presStyleCnt="4"/>
      <dgm:spPr/>
      <dgm:t>
        <a:bodyPr/>
        <a:lstStyle/>
        <a:p>
          <a:endParaRPr lang="es-ES"/>
        </a:p>
      </dgm:t>
    </dgm:pt>
    <dgm:pt modelId="{AC0EAA4A-D937-4822-BEBF-09DFA14C3EF5}" type="pres">
      <dgm:prSet presAssocID="{85A031E7-5ADB-46F5-B172-4A25D534811A}" presName="hierRoot2" presStyleCnt="0">
        <dgm:presLayoutVars>
          <dgm:hierBranch/>
        </dgm:presLayoutVars>
      </dgm:prSet>
      <dgm:spPr/>
    </dgm:pt>
    <dgm:pt modelId="{E69DF1DE-830A-401E-B7AF-DF935035CA09}" type="pres">
      <dgm:prSet presAssocID="{85A031E7-5ADB-46F5-B172-4A25D534811A}" presName="rootComposite" presStyleCnt="0"/>
      <dgm:spPr/>
    </dgm:pt>
    <dgm:pt modelId="{F4F27B9B-334F-4518-9257-364857E2F497}" type="pres">
      <dgm:prSet presAssocID="{85A031E7-5ADB-46F5-B172-4A25D534811A}" presName="rootText" presStyleLbl="node3" presStyleIdx="1" presStyleCnt="4" custScaleX="74506" custScaleY="77969" custLinFactNeighborX="-270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3A040E-07EA-498A-9D50-CACA4ED4D792}" type="pres">
      <dgm:prSet presAssocID="{85A031E7-5ADB-46F5-B172-4A25D534811A}" presName="rootConnector" presStyleLbl="node3" presStyleIdx="1" presStyleCnt="4"/>
      <dgm:spPr/>
      <dgm:t>
        <a:bodyPr/>
        <a:lstStyle/>
        <a:p>
          <a:endParaRPr lang="es-ES"/>
        </a:p>
      </dgm:t>
    </dgm:pt>
    <dgm:pt modelId="{CE77F407-A573-4E07-BEDF-78D8418F55F9}" type="pres">
      <dgm:prSet presAssocID="{85A031E7-5ADB-46F5-B172-4A25D534811A}" presName="hierChild4" presStyleCnt="0"/>
      <dgm:spPr/>
    </dgm:pt>
    <dgm:pt modelId="{DDAA4ECD-75E6-4D38-ABF3-780704EC26AB}" type="pres">
      <dgm:prSet presAssocID="{85A031E7-5ADB-46F5-B172-4A25D534811A}" presName="hierChild5" presStyleCnt="0"/>
      <dgm:spPr/>
    </dgm:pt>
    <dgm:pt modelId="{AC377D5A-8A79-481B-AC9E-ACB650D73FF0}" type="pres">
      <dgm:prSet presAssocID="{0AC5E3FD-60C1-4EA5-8B03-394CC98D0B19}" presName="Name35" presStyleLbl="parChTrans1D3" presStyleIdx="2" presStyleCnt="4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2" presStyleCnt="4" custScaleX="74506" custScaleY="77969" custLinFactNeighborX="-376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2" presStyleCnt="4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6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93133" custScaleY="89150" custLinFactX="27632" custLinFactNeighborX="100000" custLinFactNeighborY="24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6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93133" custScaleY="89150" custLinFactNeighborX="-86814" custLinFactNeighborY="24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3" presStyleCnt="4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3" presStyleCnt="4" custScaleX="74712" custScaleY="77969" custLinFactNeighborX="-86597" custLinFactNeighborY="11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3" presStyleCnt="4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3" custScaleX="96030" custScaleY="91729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3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3" custScaleX="96030" custScaleY="91729" custLinFactNeighborX="-2323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3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  <dgm:pt modelId="{6D94BD02-177B-4C12-AA77-49B8EB17FB24}" type="pres">
      <dgm:prSet presAssocID="{DD899F18-8A14-48B8-8736-DA3F05023F5E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666D0721-D27D-4381-B059-F143700003BA}" type="pres">
      <dgm:prSet presAssocID="{55F3A26E-6D4A-4FC3-8A6C-F23C193A8CB6}" presName="hierRoot3" presStyleCnt="0">
        <dgm:presLayoutVars>
          <dgm:hierBranch val="init"/>
        </dgm:presLayoutVars>
      </dgm:prSet>
      <dgm:spPr/>
    </dgm:pt>
    <dgm:pt modelId="{F1DA728B-D8B3-4153-B878-5A7F2D0BC1A4}" type="pres">
      <dgm:prSet presAssocID="{55F3A26E-6D4A-4FC3-8A6C-F23C193A8CB6}" presName="rootComposite3" presStyleCnt="0"/>
      <dgm:spPr/>
    </dgm:pt>
    <dgm:pt modelId="{D3AA7F9B-8D59-4040-8569-49AA11E3692B}" type="pres">
      <dgm:prSet presAssocID="{55F3A26E-6D4A-4FC3-8A6C-F23C193A8CB6}" presName="rootText3" presStyleLbl="asst1" presStyleIdx="2" presStyleCnt="3" custScaleX="96030" custScaleY="91729" custLinFactNeighborX="-34461" custLinFactNeighborY="-34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596848-FB54-4AC7-84C0-7F9B51094920}" type="pres">
      <dgm:prSet presAssocID="{55F3A26E-6D4A-4FC3-8A6C-F23C193A8CB6}" presName="rootConnector3" presStyleLbl="asst1" presStyleIdx="2" presStyleCnt="3"/>
      <dgm:spPr/>
      <dgm:t>
        <a:bodyPr/>
        <a:lstStyle/>
        <a:p>
          <a:endParaRPr lang="es-ES"/>
        </a:p>
      </dgm:t>
    </dgm:pt>
    <dgm:pt modelId="{7936D57A-F442-41E5-A969-42A81507F1A2}" type="pres">
      <dgm:prSet presAssocID="{55F3A26E-6D4A-4FC3-8A6C-F23C193A8CB6}" presName="hierChild6" presStyleCnt="0"/>
      <dgm:spPr/>
    </dgm:pt>
    <dgm:pt modelId="{7937A6CE-1EBF-4C9C-BECA-330AF98FCA28}" type="pres">
      <dgm:prSet presAssocID="{55F3A26E-6D4A-4FC3-8A6C-F23C193A8CB6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D2E7EBF2-FD22-464E-A688-89810FABEA12}" type="presOf" srcId="{A0FD0FB1-9DD6-44E3-9EA5-E9FD9A72147A}" destId="{30C79C28-7DDB-4785-8904-0DCF80353FF9}" srcOrd="0" destOrd="0" presId="urn:microsoft.com/office/officeart/2005/8/layout/orgChart1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21B4493-B87F-4F2A-AD1F-8FC49525C2DD}" type="presOf" srcId="{85A031E7-5ADB-46F5-B172-4A25D534811A}" destId="{A23A040E-07EA-498A-9D50-CACA4ED4D792}" srcOrd="1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4" destOrd="0" parTransId="{257319B7-AED6-45A0-A661-C861CC1642F6}" sibTransId="{C5079DB9-DC48-419C-85A2-B006ADA54EC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5" destOrd="0" parTransId="{EC62C9BF-3045-414F-BC55-31DF030549B6}" sibTransId="{C47AD650-7917-4403-87BF-BEAC22D2DAB6}"/>
    <dgm:cxn modelId="{C71D49DB-3424-4BAA-88D8-B7F4CFD0C446}" type="presOf" srcId="{0AC5E3FD-60C1-4EA5-8B03-394CC98D0B19}" destId="{AC377D5A-8A79-481B-AC9E-ACB650D73FF0}" srcOrd="0" destOrd="0" presId="urn:microsoft.com/office/officeart/2005/8/layout/orgChart1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56825FB4-A209-437D-B68B-B484F17FFCA8}" type="presOf" srcId="{8A98E26F-B733-4826-B15A-F65F7B6C0EC8}" destId="{8C838454-94DA-48FF-959F-3E02D895D1DE}" srcOrd="0" destOrd="0" presId="urn:microsoft.com/office/officeart/2005/8/layout/orgChart1"/>
    <dgm:cxn modelId="{47A3E2E7-8DA1-4F18-8EEE-24E5DC8BCB59}" type="presOf" srcId="{55F3A26E-6D4A-4FC3-8A6C-F23C193A8CB6}" destId="{1D596848-FB54-4AC7-84C0-7F9B51094920}" srcOrd="1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834EDC3C-8186-4F03-B532-3AAED3242BFB}" srcId="{9DEA55C1-E59C-4B5B-90DC-1D0B54C2B20C}" destId="{55F3A26E-6D4A-4FC3-8A6C-F23C193A8CB6}" srcOrd="3" destOrd="0" parTransId="{DD899F18-8A14-48B8-8736-DA3F05023F5E}" sibTransId="{E542A485-FDCD-4E30-9B45-0F3F28D7DDA8}"/>
    <dgm:cxn modelId="{FC9C85F4-A7F6-4832-A66A-2F236437304E}" srcId="{41568039-9809-4B2B-BA51-64E0E23C2BBE}" destId="{D97937B6-F36F-427E-B63D-9EA4C85EF83A}" srcOrd="2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415442CD-A578-427F-9A73-56FB9E79E0E2}" type="presOf" srcId="{85A031E7-5ADB-46F5-B172-4A25D534811A}" destId="{F4F27B9B-334F-4518-9257-364857E2F497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045C826A-A85A-4107-A91B-C33CF6857240}" type="presOf" srcId="{55F3A26E-6D4A-4FC3-8A6C-F23C193A8CB6}" destId="{D3AA7F9B-8D59-4040-8569-49AA11E3692B}" srcOrd="0" destOrd="0" presId="urn:microsoft.com/office/officeart/2005/8/layout/orgChart1"/>
    <dgm:cxn modelId="{A0D15E28-92B1-429D-9828-C0A21F5C9CB0}" type="presOf" srcId="{DD899F18-8A14-48B8-8736-DA3F05023F5E}" destId="{6D94BD02-177B-4C12-AA77-49B8EB17FB24}" srcOrd="0" destOrd="0" presId="urn:microsoft.com/office/officeart/2005/8/layout/orgChart1"/>
    <dgm:cxn modelId="{205B8737-0C07-443F-9643-4416BCD0EC25}" srcId="{41568039-9809-4B2B-BA51-64E0E23C2BBE}" destId="{85A031E7-5ADB-46F5-B172-4A25D534811A}" srcOrd="1" destOrd="0" parTransId="{8A98E26F-B733-4826-B15A-F65F7B6C0EC8}" sibTransId="{27C9F51B-22C7-4D61-8F52-DAF68211ACFE}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0FEA1071-C073-4D7D-9236-D1FBA85A093D}" type="presParOf" srcId="{DBDE0C42-B65A-4FF4-A1B6-4A7374870D94}" destId="{30C79C28-7DDB-4785-8904-0DCF80353FF9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BE04F4C3-E1F8-48EF-83F8-CF73D69443AE}" type="presParOf" srcId="{DBDE0C42-B65A-4FF4-A1B6-4A7374870D94}" destId="{8C838454-94DA-48FF-959F-3E02D895D1DE}" srcOrd="2" destOrd="0" presId="urn:microsoft.com/office/officeart/2005/8/layout/orgChart1"/>
    <dgm:cxn modelId="{C5854204-9E6D-4373-9B94-434F4CE6C0E7}" type="presParOf" srcId="{DBDE0C42-B65A-4FF4-A1B6-4A7374870D94}" destId="{AC0EAA4A-D937-4822-BEBF-09DFA14C3EF5}" srcOrd="3" destOrd="0" presId="urn:microsoft.com/office/officeart/2005/8/layout/orgChart1"/>
    <dgm:cxn modelId="{2D491BA8-2CBA-497E-9DAA-2FF3A3569FC0}" type="presParOf" srcId="{AC0EAA4A-D937-4822-BEBF-09DFA14C3EF5}" destId="{E69DF1DE-830A-401E-B7AF-DF935035CA09}" srcOrd="0" destOrd="0" presId="urn:microsoft.com/office/officeart/2005/8/layout/orgChart1"/>
    <dgm:cxn modelId="{FE7CD2DC-E648-42B0-81C0-2D05663B8B8B}" type="presParOf" srcId="{E69DF1DE-830A-401E-B7AF-DF935035CA09}" destId="{F4F27B9B-334F-4518-9257-364857E2F497}" srcOrd="0" destOrd="0" presId="urn:microsoft.com/office/officeart/2005/8/layout/orgChart1"/>
    <dgm:cxn modelId="{B7D6AE67-3397-45F5-81D7-843D0FAF93EE}" type="presParOf" srcId="{E69DF1DE-830A-401E-B7AF-DF935035CA09}" destId="{A23A040E-07EA-498A-9D50-CACA4ED4D792}" srcOrd="1" destOrd="0" presId="urn:microsoft.com/office/officeart/2005/8/layout/orgChart1"/>
    <dgm:cxn modelId="{7993D514-8578-4F04-BDF9-14769E307F48}" type="presParOf" srcId="{AC0EAA4A-D937-4822-BEBF-09DFA14C3EF5}" destId="{CE77F407-A573-4E07-BEDF-78D8418F55F9}" srcOrd="1" destOrd="0" presId="urn:microsoft.com/office/officeart/2005/8/layout/orgChart1"/>
    <dgm:cxn modelId="{C3FDAFE6-097F-48A1-AA83-400C68FB29F7}" type="presParOf" srcId="{AC0EAA4A-D937-4822-BEBF-09DFA14C3EF5}" destId="{DDAA4ECD-75E6-4D38-ABF3-780704EC26AB}" srcOrd="2" destOrd="0" presId="urn:microsoft.com/office/officeart/2005/8/layout/orgChart1"/>
    <dgm:cxn modelId="{F499D4AC-2A99-49AE-A773-FC5EA8B0836B}" type="presParOf" srcId="{DBDE0C42-B65A-4FF4-A1B6-4A7374870D94}" destId="{AC377D5A-8A79-481B-AC9E-ACB650D73FF0}" srcOrd="4" destOrd="0" presId="urn:microsoft.com/office/officeart/2005/8/layout/orgChart1"/>
    <dgm:cxn modelId="{5A651564-759D-4BC7-B5EE-4DFB97A70D92}" type="presParOf" srcId="{DBDE0C42-B65A-4FF4-A1B6-4A7374870D94}" destId="{4FD5237A-1820-426E-A64D-754638545FE7}" srcOrd="5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  <dgm:cxn modelId="{59C0C4C9-47DE-4434-8D9C-DA7F4E7B28C6}" type="presParOf" srcId="{E6CFA08A-7145-470C-A659-6A725D85622B}" destId="{6D94BD02-177B-4C12-AA77-49B8EB17FB24}" srcOrd="4" destOrd="0" presId="urn:microsoft.com/office/officeart/2005/8/layout/orgChart1"/>
    <dgm:cxn modelId="{3BCB1787-FB26-4CC2-9502-57C567F08B61}" type="presParOf" srcId="{E6CFA08A-7145-470C-A659-6A725D85622B}" destId="{666D0721-D27D-4381-B059-F143700003BA}" srcOrd="5" destOrd="0" presId="urn:microsoft.com/office/officeart/2005/8/layout/orgChart1"/>
    <dgm:cxn modelId="{7993185F-5332-4751-895E-CA649629AA87}" type="presParOf" srcId="{666D0721-D27D-4381-B059-F143700003BA}" destId="{F1DA728B-D8B3-4153-B878-5A7F2D0BC1A4}" srcOrd="0" destOrd="0" presId="urn:microsoft.com/office/officeart/2005/8/layout/orgChart1"/>
    <dgm:cxn modelId="{CFDD3BF0-0B0C-46B3-8825-520EE8662E30}" type="presParOf" srcId="{F1DA728B-D8B3-4153-B878-5A7F2D0BC1A4}" destId="{D3AA7F9B-8D59-4040-8569-49AA11E3692B}" srcOrd="0" destOrd="0" presId="urn:microsoft.com/office/officeart/2005/8/layout/orgChart1"/>
    <dgm:cxn modelId="{8D804CB6-A6A2-467F-9BEE-2DA86CFD557A}" type="presParOf" srcId="{F1DA728B-D8B3-4153-B878-5A7F2D0BC1A4}" destId="{1D596848-FB54-4AC7-84C0-7F9B51094920}" srcOrd="1" destOrd="0" presId="urn:microsoft.com/office/officeart/2005/8/layout/orgChart1"/>
    <dgm:cxn modelId="{19585BC2-CE5C-4A12-80F1-B7DC05380937}" type="presParOf" srcId="{666D0721-D27D-4381-B059-F143700003BA}" destId="{7936D57A-F442-41E5-A969-42A81507F1A2}" srcOrd="1" destOrd="0" presId="urn:microsoft.com/office/officeart/2005/8/layout/orgChart1"/>
    <dgm:cxn modelId="{308F7C6E-6467-4EA5-87A2-1DDBAA2B3FE5}" type="presParOf" srcId="{666D0721-D27D-4381-B059-F143700003BA}" destId="{7937A6CE-1EBF-4C9C-BECA-330AF98FCA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Prevención</a:t>
          </a:r>
          <a:endParaRPr lang="es-ES" sz="1200" dirty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31EF9BC7-57E0-4F8B-8A33-9B01676721B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</dgm:t>
    </dgm:pt>
    <dgm:pt modelId="{99466D38-6A6C-47A1-AD03-2A4AE3630E36}" type="parTrans" cxnId="{CC71383F-8FC3-4E04-9DB0-723ED5EF67EE}">
      <dgm:prSet/>
      <dgm:spPr/>
      <dgm:t>
        <a:bodyPr/>
        <a:lstStyle/>
        <a:p>
          <a:endParaRPr lang="es-ES"/>
        </a:p>
      </dgm:t>
    </dgm:pt>
    <dgm:pt modelId="{49C8D6AE-0EA1-4565-ACE9-7D24176F4B31}" type="sibTrans" cxnId="{CC71383F-8FC3-4E04-9DB0-723ED5EF67EE}">
      <dgm:prSet/>
      <dgm:spPr/>
      <dgm:t>
        <a:bodyPr/>
        <a:lstStyle/>
        <a:p>
          <a:endParaRPr lang="es-ES"/>
        </a:p>
      </dgm:t>
    </dgm:pt>
    <dgm:pt modelId="{1EAADD2C-402C-415F-89C7-640408F1C220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Promotor(a)</a:t>
          </a:r>
        </a:p>
      </dgm:t>
    </dgm:pt>
    <dgm:pt modelId="{2C4FEAA0-F4E5-4E72-B734-9BBDFE9C1DC3}" type="parTrans" cxnId="{E4171651-6124-4391-A6C7-927CCCF9E96D}">
      <dgm:prSet/>
      <dgm:spPr/>
      <dgm:t>
        <a:bodyPr/>
        <a:lstStyle/>
        <a:p>
          <a:endParaRPr lang="es-ES"/>
        </a:p>
      </dgm:t>
    </dgm:pt>
    <dgm:pt modelId="{24C082C6-C482-470C-BA03-266A56855D8A}" type="sibTrans" cxnId="{E4171651-6124-4391-A6C7-927CCCF9E96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048" custScaleY="99833" custLinFactNeighborX="188" custLinFactNeighborY="-132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1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1" custScaleX="110048" custScaleY="99833" custLinFactNeighborX="6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1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3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3" custScaleX="101552" custScaleY="998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3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B9F2B88F-8D25-4FB1-A9EE-99F84BB8BD59}" type="pres">
      <dgm:prSet presAssocID="{99466D38-6A6C-47A1-AD03-2A4AE3630E36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6F3BCEB-ADD5-4593-AD7B-6126F0BD9128}" type="pres">
      <dgm:prSet presAssocID="{31EF9BC7-57E0-4F8B-8A33-9B01676721B4}" presName="hierRoot2" presStyleCnt="0">
        <dgm:presLayoutVars>
          <dgm:hierBranch val="init"/>
        </dgm:presLayoutVars>
      </dgm:prSet>
      <dgm:spPr/>
    </dgm:pt>
    <dgm:pt modelId="{B624A971-784A-47A8-BB73-B122B0CC64A5}" type="pres">
      <dgm:prSet presAssocID="{31EF9BC7-57E0-4F8B-8A33-9B01676721B4}" presName="rootComposite" presStyleCnt="0"/>
      <dgm:spPr/>
    </dgm:pt>
    <dgm:pt modelId="{2012F01B-E07F-4BC7-88E9-54C08888834E}" type="pres">
      <dgm:prSet presAssocID="{31EF9BC7-57E0-4F8B-8A33-9B01676721B4}" presName="rootText" presStyleLbl="node3" presStyleIdx="1" presStyleCnt="3" custScaleX="101552" custScaleY="998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56AA3F-7BA1-4DC7-BC10-55FEE682673F}" type="pres">
      <dgm:prSet presAssocID="{31EF9BC7-57E0-4F8B-8A33-9B01676721B4}" presName="rootConnector" presStyleLbl="node3" presStyleIdx="1" presStyleCnt="3"/>
      <dgm:spPr/>
      <dgm:t>
        <a:bodyPr/>
        <a:lstStyle/>
        <a:p>
          <a:endParaRPr lang="es-ES"/>
        </a:p>
      </dgm:t>
    </dgm:pt>
    <dgm:pt modelId="{E286A297-226A-4AAC-85D7-50986DD8F48A}" type="pres">
      <dgm:prSet presAssocID="{31EF9BC7-57E0-4F8B-8A33-9B01676721B4}" presName="hierChild4" presStyleCnt="0"/>
      <dgm:spPr/>
    </dgm:pt>
    <dgm:pt modelId="{FB4B4B7E-D58A-4468-8A18-055FEDC66078}" type="pres">
      <dgm:prSet presAssocID="{31EF9BC7-57E0-4F8B-8A33-9B01676721B4}" presName="hierChild5" presStyleCnt="0"/>
      <dgm:spPr/>
    </dgm:pt>
    <dgm:pt modelId="{33EDE6AF-3B25-440C-BE7A-58B6928BEAF6}" type="pres">
      <dgm:prSet presAssocID="{2C4FEAA0-F4E5-4E72-B734-9BBDFE9C1DC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9D309994-6397-4D5F-B42B-3CC8CF58C9C4}" type="pres">
      <dgm:prSet presAssocID="{1EAADD2C-402C-415F-89C7-640408F1C220}" presName="hierRoot2" presStyleCnt="0">
        <dgm:presLayoutVars>
          <dgm:hierBranch val="init"/>
        </dgm:presLayoutVars>
      </dgm:prSet>
      <dgm:spPr/>
    </dgm:pt>
    <dgm:pt modelId="{409EAFF0-E0F7-4EB8-ADF7-545E10DC83C5}" type="pres">
      <dgm:prSet presAssocID="{1EAADD2C-402C-415F-89C7-640408F1C220}" presName="rootComposite" presStyleCnt="0"/>
      <dgm:spPr/>
    </dgm:pt>
    <dgm:pt modelId="{A53BF87F-9052-4BEA-B847-A3FB26F2A183}" type="pres">
      <dgm:prSet presAssocID="{1EAADD2C-402C-415F-89C7-640408F1C220}" presName="rootText" presStyleLbl="node3" presStyleIdx="2" presStyleCnt="3" custScaleX="101552" custScaleY="998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2CF7B4B-0801-4B32-BF79-277F33609AD2}" type="pres">
      <dgm:prSet presAssocID="{1EAADD2C-402C-415F-89C7-640408F1C220}" presName="rootConnector" presStyleLbl="node3" presStyleIdx="2" presStyleCnt="3"/>
      <dgm:spPr/>
      <dgm:t>
        <a:bodyPr/>
        <a:lstStyle/>
        <a:p>
          <a:endParaRPr lang="es-ES"/>
        </a:p>
      </dgm:t>
    </dgm:pt>
    <dgm:pt modelId="{48FA4041-D619-41A8-BCAF-172264BB8CFE}" type="pres">
      <dgm:prSet presAssocID="{1EAADD2C-402C-415F-89C7-640408F1C220}" presName="hierChild4" presStyleCnt="0"/>
      <dgm:spPr/>
    </dgm:pt>
    <dgm:pt modelId="{3DCF0F77-6051-4449-9B23-D3833AEE0F3B}" type="pres">
      <dgm:prSet presAssocID="{1EAADD2C-402C-415F-89C7-640408F1C220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0030A858-579B-468A-8347-13FA290EEF8A}" type="presOf" srcId="{1EAADD2C-402C-415F-89C7-640408F1C220}" destId="{02CF7B4B-0801-4B32-BF79-277F33609AD2}" srcOrd="1" destOrd="0" presId="urn:microsoft.com/office/officeart/2005/8/layout/orgChart1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DA6E42F2-9008-48D6-AB27-231118F9A4E3}" type="presOf" srcId="{99466D38-6A6C-47A1-AD03-2A4AE3630E36}" destId="{B9F2B88F-8D25-4FB1-A9EE-99F84BB8BD59}" srcOrd="0" destOrd="0" presId="urn:microsoft.com/office/officeart/2005/8/layout/orgChart1"/>
    <dgm:cxn modelId="{CC71383F-8FC3-4E04-9DB0-723ED5EF67EE}" srcId="{B83FD3AF-8EAC-4A69-94F8-14D8FD643E4D}" destId="{31EF9BC7-57E0-4F8B-8A33-9B01676721B4}" srcOrd="1" destOrd="0" parTransId="{99466D38-6A6C-47A1-AD03-2A4AE3630E36}" sibTransId="{49C8D6AE-0EA1-4565-ACE9-7D24176F4B31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540F627B-CCD9-4DEF-966E-CCCBB5A7F1B8}" type="presOf" srcId="{31EF9BC7-57E0-4F8B-8A33-9B01676721B4}" destId="{CC56AA3F-7BA1-4DC7-BC10-55FEE682673F}" srcOrd="1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079A3E9-C566-4B19-8784-1BC1AE1DAF47}" type="presOf" srcId="{2C4FEAA0-F4E5-4E72-B734-9BBDFE9C1DC3}" destId="{33EDE6AF-3B25-440C-BE7A-58B6928BEAF6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E170934-2091-4002-A728-B5277C9AF126}" type="presOf" srcId="{31EF9BC7-57E0-4F8B-8A33-9B01676721B4}" destId="{2012F01B-E07F-4BC7-88E9-54C08888834E}" srcOrd="0" destOrd="0" presId="urn:microsoft.com/office/officeart/2005/8/layout/orgChart1"/>
    <dgm:cxn modelId="{E4171651-6124-4391-A6C7-927CCCF9E96D}" srcId="{B83FD3AF-8EAC-4A69-94F8-14D8FD643E4D}" destId="{1EAADD2C-402C-415F-89C7-640408F1C220}" srcOrd="2" destOrd="0" parTransId="{2C4FEAA0-F4E5-4E72-B734-9BBDFE9C1DC3}" sibTransId="{24C082C6-C482-470C-BA03-266A56855D8A}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3A328084-FEE4-491F-B04B-A4B7B0D154F2}" type="presOf" srcId="{1EAADD2C-402C-415F-89C7-640408F1C220}" destId="{A53BF87F-9052-4BEA-B847-A3FB26F2A183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6AC1F73-DAA9-40CD-8DE5-2AC83FDBB879}" type="presParOf" srcId="{565419B1-0159-4A95-8032-DF764E38D0E6}" destId="{B9F2B88F-8D25-4FB1-A9EE-99F84BB8BD59}" srcOrd="2" destOrd="0" presId="urn:microsoft.com/office/officeart/2005/8/layout/orgChart1"/>
    <dgm:cxn modelId="{4E05A798-9FB8-402E-A50F-B3ABE6883194}" type="presParOf" srcId="{565419B1-0159-4A95-8032-DF764E38D0E6}" destId="{C6F3BCEB-ADD5-4593-AD7B-6126F0BD9128}" srcOrd="3" destOrd="0" presId="urn:microsoft.com/office/officeart/2005/8/layout/orgChart1"/>
    <dgm:cxn modelId="{3BBB0B1C-5123-45B3-81C1-12B261130647}" type="presParOf" srcId="{C6F3BCEB-ADD5-4593-AD7B-6126F0BD9128}" destId="{B624A971-784A-47A8-BB73-B122B0CC64A5}" srcOrd="0" destOrd="0" presId="urn:microsoft.com/office/officeart/2005/8/layout/orgChart1"/>
    <dgm:cxn modelId="{F62B95D4-FA1B-43D7-8591-3004661227BC}" type="presParOf" srcId="{B624A971-784A-47A8-BB73-B122B0CC64A5}" destId="{2012F01B-E07F-4BC7-88E9-54C08888834E}" srcOrd="0" destOrd="0" presId="urn:microsoft.com/office/officeart/2005/8/layout/orgChart1"/>
    <dgm:cxn modelId="{482E4741-A002-4CB5-94DE-79ADC7D7DF6F}" type="presParOf" srcId="{B624A971-784A-47A8-BB73-B122B0CC64A5}" destId="{CC56AA3F-7BA1-4DC7-BC10-55FEE682673F}" srcOrd="1" destOrd="0" presId="urn:microsoft.com/office/officeart/2005/8/layout/orgChart1"/>
    <dgm:cxn modelId="{A4CBF256-6509-489B-BC20-FA655F2545CD}" type="presParOf" srcId="{C6F3BCEB-ADD5-4593-AD7B-6126F0BD9128}" destId="{E286A297-226A-4AAC-85D7-50986DD8F48A}" srcOrd="1" destOrd="0" presId="urn:microsoft.com/office/officeart/2005/8/layout/orgChart1"/>
    <dgm:cxn modelId="{4D915E50-9482-4AC6-86E6-860AAAD694A9}" type="presParOf" srcId="{C6F3BCEB-ADD5-4593-AD7B-6126F0BD9128}" destId="{FB4B4B7E-D58A-4468-8A18-055FEDC66078}" srcOrd="2" destOrd="0" presId="urn:microsoft.com/office/officeart/2005/8/layout/orgChart1"/>
    <dgm:cxn modelId="{67330D75-994C-449F-93B9-6880FC7D1583}" type="presParOf" srcId="{565419B1-0159-4A95-8032-DF764E38D0E6}" destId="{33EDE6AF-3B25-440C-BE7A-58B6928BEAF6}" srcOrd="4" destOrd="0" presId="urn:microsoft.com/office/officeart/2005/8/layout/orgChart1"/>
    <dgm:cxn modelId="{F3C2D82B-9D91-49A1-8A75-B5E5945825E9}" type="presParOf" srcId="{565419B1-0159-4A95-8032-DF764E38D0E6}" destId="{9D309994-6397-4D5F-B42B-3CC8CF58C9C4}" srcOrd="5" destOrd="0" presId="urn:microsoft.com/office/officeart/2005/8/layout/orgChart1"/>
    <dgm:cxn modelId="{AE1B31A5-DC5A-4C8C-B448-D81416698733}" type="presParOf" srcId="{9D309994-6397-4D5F-B42B-3CC8CF58C9C4}" destId="{409EAFF0-E0F7-4EB8-ADF7-545E10DC83C5}" srcOrd="0" destOrd="0" presId="urn:microsoft.com/office/officeart/2005/8/layout/orgChart1"/>
    <dgm:cxn modelId="{856CDC56-F31F-49B5-8EA8-2DF684C0A665}" type="presParOf" srcId="{409EAFF0-E0F7-4EB8-ADF7-545E10DC83C5}" destId="{A53BF87F-9052-4BEA-B847-A3FB26F2A183}" srcOrd="0" destOrd="0" presId="urn:microsoft.com/office/officeart/2005/8/layout/orgChart1"/>
    <dgm:cxn modelId="{1331D364-9869-4E64-8863-418E8A71CCD7}" type="presParOf" srcId="{409EAFF0-E0F7-4EB8-ADF7-545E10DC83C5}" destId="{02CF7B4B-0801-4B32-BF79-277F33609AD2}" srcOrd="1" destOrd="0" presId="urn:microsoft.com/office/officeart/2005/8/layout/orgChart1"/>
    <dgm:cxn modelId="{2F4B2144-5D86-4A0D-BC6F-F742F2539ECB}" type="presParOf" srcId="{9D309994-6397-4D5F-B42B-3CC8CF58C9C4}" destId="{48FA4041-D619-41A8-BCAF-172264BB8CFE}" srcOrd="1" destOrd="0" presId="urn:microsoft.com/office/officeart/2005/8/layout/orgChart1"/>
    <dgm:cxn modelId="{E6CB7E1B-E58F-456F-8324-3D79A497E8DF}" type="presParOf" srcId="{9D309994-6397-4D5F-B42B-3CC8CF58C9C4}" destId="{3DCF0F77-6051-4449-9B23-D3833AEE0F3B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Prevención</a:t>
          </a:r>
          <a:endParaRPr lang="es-ES" sz="1200" dirty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Supervisores(as)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2DBCB48-A1D0-40FF-8341-46B8ACEBBCA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de Vinculación Estratégica</a:t>
          </a:r>
        </a:p>
      </dgm:t>
    </dgm:pt>
    <dgm:pt modelId="{6CB3CBAB-1EA7-4768-B362-46E633E823C8}" type="par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BADC7B1-DA39-4941-85CC-A93362235BFC}" type="sib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06223" custScaleY="87899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19E6BDAB-7A9E-49D1-AF60-C264B7B1FFB8}" type="pres">
      <dgm:prSet presAssocID="{257319B7-AED6-45A0-A661-C861CC1642F6}" presName="Name35" presStyleLbl="parChTrans1D2" presStyleIdx="0" presStyleCnt="1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0" presStyleCnt="1" custScaleX="106223" custScaleY="87899" custLinFactNeighborX="8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0" presStyleCnt="1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0" presStyleCnt="3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0" presStyleCnt="3" custScaleX="78203" custScaleY="87899" custLinFactNeighborX="-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0" presStyleCnt="3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1" presStyleCnt="3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1" presStyleCnt="3" custScaleX="78203" custScaleY="87899" custLinFactNeighborX="13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1" presStyleCnt="3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1EC84DF0-B64B-4B3F-9FF8-1C5365E74661}" type="pres">
      <dgm:prSet presAssocID="{6CB3CBAB-1EA7-4768-B362-46E633E823C8}" presName="Name35" presStyleLbl="parChTrans1D3" presStyleIdx="2" presStyleCnt="3"/>
      <dgm:spPr/>
      <dgm:t>
        <a:bodyPr/>
        <a:lstStyle/>
        <a:p>
          <a:endParaRPr lang="es-ES"/>
        </a:p>
      </dgm:t>
    </dgm:pt>
    <dgm:pt modelId="{5814F706-C048-49A3-9F65-8EB546B59354}" type="pres">
      <dgm:prSet presAssocID="{E2DBCB48-A1D0-40FF-8341-46B8ACEBBCA7}" presName="hierRoot2" presStyleCnt="0">
        <dgm:presLayoutVars>
          <dgm:hierBranch val="init"/>
        </dgm:presLayoutVars>
      </dgm:prSet>
      <dgm:spPr/>
    </dgm:pt>
    <dgm:pt modelId="{1857103F-94B7-4F64-AE2D-2AD6EAE30DFA}" type="pres">
      <dgm:prSet presAssocID="{E2DBCB48-A1D0-40FF-8341-46B8ACEBBCA7}" presName="rootComposite" presStyleCnt="0"/>
      <dgm:spPr/>
    </dgm:pt>
    <dgm:pt modelId="{AC545DF1-F87B-4D79-BFE4-302F8FC996EB}" type="pres">
      <dgm:prSet presAssocID="{E2DBCB48-A1D0-40FF-8341-46B8ACEBBCA7}" presName="rootText" presStyleLbl="node3" presStyleIdx="2" presStyleCnt="3" custScaleX="78203" custScaleY="878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CD4571-0F45-494F-A18E-D48386677B5A}" type="pres">
      <dgm:prSet presAssocID="{E2DBCB48-A1D0-40FF-8341-46B8ACEBBCA7}" presName="rootConnector" presStyleLbl="node3" presStyleIdx="2" presStyleCnt="3"/>
      <dgm:spPr/>
      <dgm:t>
        <a:bodyPr/>
        <a:lstStyle/>
        <a:p>
          <a:endParaRPr lang="es-ES"/>
        </a:p>
      </dgm:t>
    </dgm:pt>
    <dgm:pt modelId="{F8A0B249-9C24-4DAD-BDA3-B389F49B0730}" type="pres">
      <dgm:prSet presAssocID="{E2DBCB48-A1D0-40FF-8341-46B8ACEBBCA7}" presName="hierChild4" presStyleCnt="0"/>
      <dgm:spPr/>
    </dgm:pt>
    <dgm:pt modelId="{A1484501-B2C6-4340-BA17-E25BC9B7EFCD}" type="pres">
      <dgm:prSet presAssocID="{E2DBCB48-A1D0-40FF-8341-46B8ACEBBCA7}" presName="hierChild5" presStyleCnt="0"/>
      <dgm:spPr/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4E1F734B-EB8C-4AD1-9E51-FD932F21FAF6}" type="presOf" srcId="{E2DBCB48-A1D0-40FF-8341-46B8ACEBBCA7}" destId="{AC545DF1-F87B-4D79-BFE4-302F8FC996EB}" srcOrd="0" destOrd="0" presId="urn:microsoft.com/office/officeart/2005/8/layout/orgChart1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D4583B92-3901-4B7B-89B3-882950D1972F}" type="presOf" srcId="{6CB3CBAB-1EA7-4768-B362-46E633E823C8}" destId="{1EC84DF0-B64B-4B3F-9FF8-1C5365E74661}" srcOrd="0" destOrd="0" presId="urn:microsoft.com/office/officeart/2005/8/layout/orgChart1"/>
    <dgm:cxn modelId="{FDCF57CE-932B-4360-A390-7AB0DE9BC74E}" type="presOf" srcId="{E2DBCB48-A1D0-40FF-8341-46B8ACEBBCA7}" destId="{73CD4571-0F45-494F-A18E-D48386677B5A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BBD4C5D7-84E4-42C8-9FB7-0E27D393498F}" srcId="{9DEA55C1-E59C-4B5B-90DC-1D0B54C2B20C}" destId="{D6CFC760-038A-415E-8FD4-61A62CF01B43}" srcOrd="0" destOrd="0" parTransId="{257319B7-AED6-45A0-A661-C861CC1642F6}" sibTransId="{C5079DB9-DC48-419C-85A2-B006ADA54EC8}"/>
    <dgm:cxn modelId="{7CF735BC-D733-49D5-A30D-38B35B225E7E}" srcId="{D6CFC760-038A-415E-8FD4-61A62CF01B43}" destId="{E2DBCB48-A1D0-40FF-8341-46B8ACEBBCA7}" srcOrd="2" destOrd="0" parTransId="{6CB3CBAB-1EA7-4768-B362-46E633E823C8}" sibTransId="{7BADC7B1-DA39-4941-85CC-A93362235BFC}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E93D51CA-C198-4FAC-8005-03E390B77A38}" type="presParOf" srcId="{05E8A0F8-8F4A-4D16-B455-9B21EE5D83FA}" destId="{19E6BDAB-7A9E-49D1-AF60-C264B7B1FFB8}" srcOrd="0" destOrd="0" presId="urn:microsoft.com/office/officeart/2005/8/layout/orgChart1"/>
    <dgm:cxn modelId="{82432FB4-6583-4459-B0F7-0E00244C6BDF}" type="presParOf" srcId="{05E8A0F8-8F4A-4D16-B455-9B21EE5D83FA}" destId="{0482BC42-0FBD-43E2-9E51-D1381A9798AE}" srcOrd="1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0D75F6FC-4483-414E-BAAC-077E6213FE27}" type="presParOf" srcId="{B8A05E57-50E6-43A5-BB6A-518CA3BED887}" destId="{1EC84DF0-B64B-4B3F-9FF8-1C5365E74661}" srcOrd="4" destOrd="0" presId="urn:microsoft.com/office/officeart/2005/8/layout/orgChart1"/>
    <dgm:cxn modelId="{5CA173E5-CD03-4B2B-A2AD-2115E6AEBEB4}" type="presParOf" srcId="{B8A05E57-50E6-43A5-BB6A-518CA3BED887}" destId="{5814F706-C048-49A3-9F65-8EB546B59354}" srcOrd="5" destOrd="0" presId="urn:microsoft.com/office/officeart/2005/8/layout/orgChart1"/>
    <dgm:cxn modelId="{67B0BB19-70BD-4188-BCC3-52C79222DDFB}" type="presParOf" srcId="{5814F706-C048-49A3-9F65-8EB546B59354}" destId="{1857103F-94B7-4F64-AE2D-2AD6EAE30DFA}" srcOrd="0" destOrd="0" presId="urn:microsoft.com/office/officeart/2005/8/layout/orgChart1"/>
    <dgm:cxn modelId="{A75965FD-B840-44A1-B0D8-CD9AF2D68353}" type="presParOf" srcId="{1857103F-94B7-4F64-AE2D-2AD6EAE30DFA}" destId="{AC545DF1-F87B-4D79-BFE4-302F8FC996EB}" srcOrd="0" destOrd="0" presId="urn:microsoft.com/office/officeart/2005/8/layout/orgChart1"/>
    <dgm:cxn modelId="{85908DF7-D448-4CBC-955A-FFDD05E9DE01}" type="presParOf" srcId="{1857103F-94B7-4F64-AE2D-2AD6EAE30DFA}" destId="{73CD4571-0F45-494F-A18E-D48386677B5A}" srcOrd="1" destOrd="0" presId="urn:microsoft.com/office/officeart/2005/8/layout/orgChart1"/>
    <dgm:cxn modelId="{0A073D29-8890-4154-BF81-D0CF6D972089}" type="presParOf" srcId="{5814F706-C048-49A3-9F65-8EB546B59354}" destId="{F8A0B249-9C24-4DAD-BDA3-B389F49B0730}" srcOrd="1" destOrd="0" presId="urn:microsoft.com/office/officeart/2005/8/layout/orgChart1"/>
    <dgm:cxn modelId="{66134884-EBDF-45D2-8941-F43EFAA68FA0}" type="presParOf" srcId="{5814F706-C048-49A3-9F65-8EB546B59354}" destId="{A1484501-B2C6-4340-BA17-E25BC9B7EFCD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Telefonista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Asuntos 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Auxiliar Administrativo(a)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Jurídico(a)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A32DA60-2931-4C07-8A37-CDD83B04F392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162DB4AD-B76D-4346-A499-3E0D6EB8BD96}" type="parTrans" cxnId="{55136BB7-FEB4-48AE-9973-CA72A46D1B67}">
      <dgm:prSet/>
      <dgm:spPr/>
      <dgm:t>
        <a:bodyPr/>
        <a:lstStyle/>
        <a:p>
          <a:endParaRPr lang="es-ES" sz="1200"/>
        </a:p>
      </dgm:t>
    </dgm:pt>
    <dgm:pt modelId="{F3040AD6-139C-428E-A28D-6EFDA4D33544}" type="sibTrans" cxnId="{55136BB7-FEB4-48AE-9973-CA72A46D1B67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592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09DAAC9-CED8-4987-B70B-3665FF4F2061}" type="pres">
      <dgm:prSet presAssocID="{1B72593C-4913-43EA-B599-3DF0D50ACEC5}" presName="Name37" presStyleLbl="parChTrans1D2" presStyleIdx="0" presStyleCnt="5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9FBAB4A-12A0-49D7-88E2-4B16A4B1914A}" type="pres">
      <dgm:prSet presAssocID="{D356E864-2404-463D-A64C-A155F0DAE4F2}" presName="rootComposite" presStyleCnt="0"/>
      <dgm:spPr/>
      <dgm:t>
        <a:bodyPr/>
        <a:lstStyle/>
        <a:p>
          <a:endParaRPr lang="es-ES"/>
        </a:p>
      </dgm:t>
    </dgm:pt>
    <dgm:pt modelId="{6F525FFA-20EB-4B47-B8E9-7016B7C39B5D}" type="pres">
      <dgm:prSet presAssocID="{D356E864-2404-463D-A64C-A155F0DAE4F2}" presName="rootText" presStyleLbl="node2" presStyleIdx="0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  <dgm:t>
        <a:bodyPr/>
        <a:lstStyle/>
        <a:p>
          <a:endParaRPr lang="es-ES"/>
        </a:p>
      </dgm:t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B0FCD43-5F0A-46D1-B8FA-3F6AFFC5378C}" type="pres">
      <dgm:prSet presAssocID="{7F47D3DC-65A3-4826-B841-512C663F77CD}" presName="rootComposite" presStyleCnt="0"/>
      <dgm:spPr/>
      <dgm:t>
        <a:bodyPr/>
        <a:lstStyle/>
        <a:p>
          <a:endParaRPr lang="es-ES"/>
        </a:p>
      </dgm:t>
    </dgm:pt>
    <dgm:pt modelId="{7E45E9B0-083B-46AD-BDBA-25D37BB93875}" type="pres">
      <dgm:prSet presAssocID="{7F47D3DC-65A3-4826-B841-512C663F77CD}" presName="rootText" presStyleLbl="node3" presStyleIdx="0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  <dgm:t>
        <a:bodyPr/>
        <a:lstStyle/>
        <a:p>
          <a:endParaRPr lang="es-ES"/>
        </a:p>
      </dgm:t>
    </dgm:pt>
    <dgm:pt modelId="{A2410690-C37B-414B-A8F7-D02D6A7C3A14}" type="pres">
      <dgm:prSet presAssocID="{7F47D3DC-65A3-4826-B841-512C663F77CD}" presName="hierChild5" presStyleCnt="0"/>
      <dgm:spPr/>
      <dgm:t>
        <a:bodyPr/>
        <a:lstStyle/>
        <a:p>
          <a:endParaRPr lang="es-ES"/>
        </a:p>
      </dgm:t>
    </dgm:pt>
    <dgm:pt modelId="{B0EF0FA9-DEDF-48C1-AB93-BBE116E8C177}" type="pres">
      <dgm:prSet presAssocID="{D356E864-2404-463D-A64C-A155F0DAE4F2}" presName="hierChild5" presStyleCnt="0"/>
      <dgm:spPr/>
      <dgm:t>
        <a:bodyPr/>
        <a:lstStyle/>
        <a:p>
          <a:endParaRPr lang="es-ES"/>
        </a:p>
      </dgm:t>
    </dgm:pt>
    <dgm:pt modelId="{E0523BF5-460E-4E58-945C-A394EFA794D5}" type="pres">
      <dgm:prSet presAssocID="{95297325-87FE-4329-B242-7AA1BD276089}" presName="Name37" presStyleLbl="parChTrans1D2" presStyleIdx="1" presStyleCnt="5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CF5ECCE-C47B-4A36-8610-F49713CE297B}" type="pres">
      <dgm:prSet presAssocID="{2F28A66A-1B4E-417A-BD5C-B53903172839}" presName="rootComposite" presStyleCnt="0"/>
      <dgm:spPr/>
      <dgm:t>
        <a:bodyPr/>
        <a:lstStyle/>
        <a:p>
          <a:endParaRPr lang="es-ES"/>
        </a:p>
      </dgm:t>
    </dgm:pt>
    <dgm:pt modelId="{5A164562-B0D8-419C-8708-92B853F8FA7E}" type="pres">
      <dgm:prSet presAssocID="{2F28A66A-1B4E-417A-BD5C-B53903172839}" presName="rootText" presStyleLbl="node2" presStyleIdx="1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  <dgm:t>
        <a:bodyPr/>
        <a:lstStyle/>
        <a:p>
          <a:endParaRPr lang="es-ES"/>
        </a:p>
      </dgm:t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613B6C3-B7C4-44B3-A8FF-5BAB3B822B2F}" type="pres">
      <dgm:prSet presAssocID="{8CF8CF26-67C3-4625-8429-02B451F8830C}" presName="rootComposite" presStyleCnt="0"/>
      <dgm:spPr/>
      <dgm:t>
        <a:bodyPr/>
        <a:lstStyle/>
        <a:p>
          <a:endParaRPr lang="es-ES"/>
        </a:p>
      </dgm:t>
    </dgm:pt>
    <dgm:pt modelId="{9F102510-E52A-4A25-AFBB-297C8DE1CD64}" type="pres">
      <dgm:prSet presAssocID="{8CF8CF26-67C3-4625-8429-02B451F8830C}" presName="rootText" presStyleLbl="node3" presStyleIdx="1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  <dgm:t>
        <a:bodyPr/>
        <a:lstStyle/>
        <a:p>
          <a:endParaRPr lang="es-ES"/>
        </a:p>
      </dgm:t>
    </dgm:pt>
    <dgm:pt modelId="{B6824F6D-A3D1-4510-8E7C-05761C47544F}" type="pres">
      <dgm:prSet presAssocID="{8CF8CF26-67C3-4625-8429-02B451F8830C}" presName="hierChild5" presStyleCnt="0"/>
      <dgm:spPr/>
      <dgm:t>
        <a:bodyPr/>
        <a:lstStyle/>
        <a:p>
          <a:endParaRPr lang="es-ES"/>
        </a:p>
      </dgm:t>
    </dgm:pt>
    <dgm:pt modelId="{465AA013-F5CF-46E1-B1C4-E3BFE7B0DBAC}" type="pres">
      <dgm:prSet presAssocID="{2F28A66A-1B4E-417A-BD5C-B53903172839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4DF7A88-09E1-4F4F-80D0-2433B2C21A86}" type="pres">
      <dgm:prSet presAssocID="{8AE406FF-1ED1-4934-A5B6-7874694C824A}" presName="Name111" presStyleLbl="parChTrans1D2" presStyleIdx="2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784CFC3-F2D9-488A-AE9C-C3568DA512EE}" type="pres">
      <dgm:prSet presAssocID="{249E77FC-7B70-4B62-8A63-35C970666788}" presName="rootComposite3" presStyleCnt="0"/>
      <dgm:spPr/>
      <dgm:t>
        <a:bodyPr/>
        <a:lstStyle/>
        <a:p>
          <a:endParaRPr lang="es-ES"/>
        </a:p>
      </dgm:t>
    </dgm:pt>
    <dgm:pt modelId="{D626C255-1536-4EB0-A4A3-D107C591C8D4}" type="pres">
      <dgm:prSet presAssocID="{249E77FC-7B70-4B62-8A63-35C970666788}" presName="rootText3" presStyleLbl="asst1" presStyleIdx="0" presStyleCnt="3" custScaleX="119410" custScaleY="999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  <dgm:t>
        <a:bodyPr/>
        <a:lstStyle/>
        <a:p>
          <a:endParaRPr lang="es-ES"/>
        </a:p>
      </dgm:t>
    </dgm:pt>
    <dgm:pt modelId="{1D30BE1A-1909-4D61-8B81-19B28E740DFA}" type="pres">
      <dgm:prSet presAssocID="{249E77FC-7B70-4B62-8A63-35C970666788}" presName="hierChild7" presStyleCnt="0"/>
      <dgm:spPr/>
      <dgm:t>
        <a:bodyPr/>
        <a:lstStyle/>
        <a:p>
          <a:endParaRPr lang="es-ES"/>
        </a:p>
      </dgm:t>
    </dgm:pt>
    <dgm:pt modelId="{5455C562-828F-4D62-BCB9-7DDE4F3ACAD5}" type="pres">
      <dgm:prSet presAssocID="{162DB4AD-B76D-4346-A499-3E0D6EB8BD96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C6FFAB63-8603-41DF-97E7-3F00393361B2}" type="pres">
      <dgm:prSet presAssocID="{AA32DA60-2931-4C07-8A37-CDD83B04F392}" presName="hierRoot3" presStyleCnt="0">
        <dgm:presLayoutVars>
          <dgm:hierBranch val="init"/>
        </dgm:presLayoutVars>
      </dgm:prSet>
      <dgm:spPr/>
    </dgm:pt>
    <dgm:pt modelId="{CE1CA1F7-9EC8-4B00-9232-B2F0D1770036}" type="pres">
      <dgm:prSet presAssocID="{AA32DA60-2931-4C07-8A37-CDD83B04F392}" presName="rootComposite3" presStyleCnt="0"/>
      <dgm:spPr/>
    </dgm:pt>
    <dgm:pt modelId="{C58D231B-CCB9-4256-BDA6-97280EE9438D}" type="pres">
      <dgm:prSet presAssocID="{AA32DA60-2931-4C07-8A37-CDD83B04F392}" presName="rootText3" presStyleLbl="asst1" presStyleIdx="1" presStyleCnt="3" custScaleX="119410" custScaleY="999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118DD0B-075B-4046-89F7-FE8137496E27}" type="pres">
      <dgm:prSet presAssocID="{AA32DA60-2931-4C07-8A37-CDD83B04F392}" presName="rootConnector3" presStyleLbl="asst1" presStyleIdx="1" presStyleCnt="3"/>
      <dgm:spPr/>
      <dgm:t>
        <a:bodyPr/>
        <a:lstStyle/>
        <a:p>
          <a:endParaRPr lang="es-ES"/>
        </a:p>
      </dgm:t>
    </dgm:pt>
    <dgm:pt modelId="{253F7FEE-6DEF-48BA-9310-C90767B8B858}" type="pres">
      <dgm:prSet presAssocID="{AA32DA60-2931-4C07-8A37-CDD83B04F392}" presName="hierChild6" presStyleCnt="0"/>
      <dgm:spPr/>
    </dgm:pt>
    <dgm:pt modelId="{F3F35153-7989-412E-8E54-8A8623105786}" type="pres">
      <dgm:prSet presAssocID="{AA32DA60-2931-4C07-8A37-CDD83B04F392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19140E-F8FF-47E9-B35D-C3640F236492}" type="pres">
      <dgm:prSet presAssocID="{0E8A5CC1-72C5-4BC3-9EBA-073F3F6047FE}" presName="rootComposite3" presStyleCnt="0"/>
      <dgm:spPr/>
      <dgm:t>
        <a:bodyPr/>
        <a:lstStyle/>
        <a:p>
          <a:endParaRPr lang="es-ES"/>
        </a:p>
      </dgm:t>
    </dgm:pt>
    <dgm:pt modelId="{A3397913-9049-41EA-B6CD-CBAD9CBC9243}" type="pres">
      <dgm:prSet presAssocID="{0E8A5CC1-72C5-4BC3-9EBA-073F3F6047FE}" presName="rootText3" presStyleLbl="asst1" presStyleIdx="2" presStyleCnt="3" custScaleX="119410" custScaleY="999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  <dgm:t>
        <a:bodyPr/>
        <a:lstStyle/>
        <a:p>
          <a:endParaRPr lang="es-ES"/>
        </a:p>
      </dgm:t>
    </dgm:pt>
    <dgm:pt modelId="{D456E699-E05E-4E07-852A-57F15EB45C0F}" type="pres">
      <dgm:prSet presAssocID="{0E8A5CC1-72C5-4BC3-9EBA-073F3F6047FE}" presName="hierChild7" presStyleCnt="0"/>
      <dgm:spPr/>
      <dgm:t>
        <a:bodyPr/>
        <a:lstStyle/>
        <a:p>
          <a:endParaRPr lang="es-ES"/>
        </a:p>
      </dgm:t>
    </dgm:pt>
  </dgm:ptLst>
  <dgm:cxnLst>
    <dgm:cxn modelId="{38E341EC-1031-4AE5-9E3A-72E3B87F8F92}" type="presOf" srcId="{AA32DA60-2931-4C07-8A37-CDD83B04F392}" destId="{C58D231B-CCB9-4256-BDA6-97280EE9438D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1970DC74-ED99-4022-96FA-38F1394A46C9}" type="presOf" srcId="{AA32DA60-2931-4C07-8A37-CDD83B04F392}" destId="{D118DD0B-075B-4046-89F7-FE8137496E27}" srcOrd="1" destOrd="0" presId="urn:microsoft.com/office/officeart/2005/8/layout/orgChart1"/>
    <dgm:cxn modelId="{94FE90F9-F6D4-478B-9FB7-D50C5ECF131F}" srcId="{9DEA55C1-E59C-4B5B-90DC-1D0B54C2B20C}" destId="{2F28A66A-1B4E-417A-BD5C-B53903172839}" srcOrd="3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4" destOrd="0" parTransId="{83ACB8C7-4AC3-4C96-9D4E-867BDAEC46F4}" sibTransId="{45F6303C-D94F-461E-9889-BC38B8E24C28}"/>
    <dgm:cxn modelId="{ADAE2F9A-BD9D-49C5-B36F-FA61F5D4E533}" type="presOf" srcId="{162DB4AD-B76D-4346-A499-3E0D6EB8BD96}" destId="{5455C562-828F-4D62-BCB9-7DDE4F3ACAD5}" srcOrd="0" destOrd="0" presId="urn:microsoft.com/office/officeart/2005/8/layout/orgChart1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55136BB7-FEB4-48AE-9973-CA72A46D1B67}" srcId="{9DEA55C1-E59C-4B5B-90DC-1D0B54C2B20C}" destId="{AA32DA60-2931-4C07-8A37-CDD83B04F392}" srcOrd="2" destOrd="0" parTransId="{162DB4AD-B76D-4346-A499-3E0D6EB8BD96}" sibTransId="{F3040AD6-139C-428E-A28D-6EFDA4D33544}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F05E8C50-BCC0-4FA8-8C1F-94A6FA79ED5F}" type="presParOf" srcId="{E6CFA08A-7145-470C-A659-6A725D85622B}" destId="{5455C562-828F-4D62-BCB9-7DDE4F3ACAD5}" srcOrd="2" destOrd="0" presId="urn:microsoft.com/office/officeart/2005/8/layout/orgChart1"/>
    <dgm:cxn modelId="{24607898-5CB0-4129-B645-90DD6E95D300}" type="presParOf" srcId="{E6CFA08A-7145-470C-A659-6A725D85622B}" destId="{C6FFAB63-8603-41DF-97E7-3F00393361B2}" srcOrd="3" destOrd="0" presId="urn:microsoft.com/office/officeart/2005/8/layout/orgChart1"/>
    <dgm:cxn modelId="{061D856E-D4B0-45D4-92AA-E7E99FDEF427}" type="presParOf" srcId="{C6FFAB63-8603-41DF-97E7-3F00393361B2}" destId="{CE1CA1F7-9EC8-4B00-9232-B2F0D1770036}" srcOrd="0" destOrd="0" presId="urn:microsoft.com/office/officeart/2005/8/layout/orgChart1"/>
    <dgm:cxn modelId="{84FDDC25-4381-4FDD-A411-E98A1B9BE765}" type="presParOf" srcId="{CE1CA1F7-9EC8-4B00-9232-B2F0D1770036}" destId="{C58D231B-CCB9-4256-BDA6-97280EE9438D}" srcOrd="0" destOrd="0" presId="urn:microsoft.com/office/officeart/2005/8/layout/orgChart1"/>
    <dgm:cxn modelId="{921A2B6C-82BA-4C69-98A8-D89AB8B83C18}" type="presParOf" srcId="{CE1CA1F7-9EC8-4B00-9232-B2F0D1770036}" destId="{D118DD0B-075B-4046-89F7-FE8137496E27}" srcOrd="1" destOrd="0" presId="urn:microsoft.com/office/officeart/2005/8/layout/orgChart1"/>
    <dgm:cxn modelId="{BB316AAF-A929-4074-95DC-E53758DAAD0D}" type="presParOf" srcId="{C6FFAB63-8603-41DF-97E7-3F00393361B2}" destId="{253F7FEE-6DEF-48BA-9310-C90767B8B858}" srcOrd="1" destOrd="0" presId="urn:microsoft.com/office/officeart/2005/8/layout/orgChart1"/>
    <dgm:cxn modelId="{2AF3BC47-2529-4215-8E76-199366440A02}" type="presParOf" srcId="{C6FFAB63-8603-41DF-97E7-3F00393361B2}" destId="{F3F35153-7989-412E-8E54-8A8623105786}" srcOrd="2" destOrd="0" presId="urn:microsoft.com/office/officeart/2005/8/layout/orgChart1"/>
    <dgm:cxn modelId="{09C495BC-D68D-4916-BC33-E0D7F2DC1A3F}" type="presParOf" srcId="{E6CFA08A-7145-470C-A659-6A725D85622B}" destId="{386CFCB4-E090-461B-893D-4B30D4A8AF56}" srcOrd="4" destOrd="0" presId="urn:microsoft.com/office/officeart/2005/8/layout/orgChart1"/>
    <dgm:cxn modelId="{5300FE16-B26C-4C25-AE0D-1253EC409E47}" type="presParOf" srcId="{E6CFA08A-7145-470C-A659-6A725D85622B}" destId="{D67A4398-6C98-4755-B148-5C0E3EDC2ADF}" srcOrd="5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Prevención</a:t>
          </a:r>
          <a:endParaRPr lang="es-ES" sz="1200" dirty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 Jurídico(a)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D809F12-4625-4F3F-B83E-8A6C566FE479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Recepcionista</a:t>
          </a:r>
        </a:p>
      </dgm:t>
    </dgm:pt>
    <dgm:pt modelId="{7C1730ED-185A-45D1-8887-4F19BBD0542E}" type="parTrans" cxnId="{4FEB543A-9415-4DBC-89B6-4F79842FCC0B}">
      <dgm:prSet/>
      <dgm:spPr/>
      <dgm:t>
        <a:bodyPr/>
        <a:lstStyle/>
        <a:p>
          <a:endParaRPr lang="es-ES" sz="1200"/>
        </a:p>
      </dgm:t>
    </dgm:pt>
    <dgm:pt modelId="{577BED3E-5E05-4B94-AA3A-7D2D183937C3}" type="sibTrans" cxnId="{4FEB543A-9415-4DBC-89B6-4F79842FCC0B}">
      <dgm:prSet/>
      <dgm:spPr/>
      <dgm:t>
        <a:bodyPr/>
        <a:lstStyle/>
        <a:p>
          <a:endParaRPr lang="es-ES" sz="1200"/>
        </a:p>
      </dgm:t>
    </dgm:pt>
    <dgm:pt modelId="{6B70BF9C-5D71-4019-AD08-939CC5CAD56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48942FEA-3625-4B0C-A791-1C9CE737D41C}" type="parTrans" cxnId="{7C5C11B0-D0AC-48E4-ADCA-E5A61DEA9DF3}">
      <dgm:prSet/>
      <dgm:spPr/>
      <dgm:t>
        <a:bodyPr/>
        <a:lstStyle/>
        <a:p>
          <a:endParaRPr lang="es-ES" sz="1200"/>
        </a:p>
      </dgm:t>
    </dgm:pt>
    <dgm:pt modelId="{023BE3ED-7F04-46A3-B58E-26762ED2DC14}" type="sibTrans" cxnId="{7C5C11B0-D0AC-48E4-ADCA-E5A61DEA9DF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22703" custLinFactNeighborX="312" custLinFactNeighborY="-1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0" presStyleCnt="1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0" presStyleCnt="1" custScaleX="122703" custLinFactNeighborX="0" custLinFactNeighborY="-46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0" presStyleCnt="1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0" presStyleCnt="3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0" presStyleCnt="3" custScaleY="940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0" presStyleCnt="3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E83F3C5D-F149-4219-BA2C-9829EEA06E39}" type="pres">
      <dgm:prSet presAssocID="{7C1730ED-185A-45D1-8887-4F19BBD0542E}" presName="Name35" presStyleLbl="parChTrans1D3" presStyleIdx="1" presStyleCnt="3"/>
      <dgm:spPr/>
      <dgm:t>
        <a:bodyPr/>
        <a:lstStyle/>
        <a:p>
          <a:endParaRPr lang="es-ES"/>
        </a:p>
      </dgm:t>
    </dgm:pt>
    <dgm:pt modelId="{0D142ECD-5980-4D5C-80AD-8D1921BCF109}" type="pres">
      <dgm:prSet presAssocID="{ED809F12-4625-4F3F-B83E-8A6C566FE479}" presName="hierRoot2" presStyleCnt="0">
        <dgm:presLayoutVars>
          <dgm:hierBranch val="init"/>
        </dgm:presLayoutVars>
      </dgm:prSet>
      <dgm:spPr/>
    </dgm:pt>
    <dgm:pt modelId="{6EEA726F-22AF-4FDE-B89D-82CE9B960ADF}" type="pres">
      <dgm:prSet presAssocID="{ED809F12-4625-4F3F-B83E-8A6C566FE479}" presName="rootComposite" presStyleCnt="0"/>
      <dgm:spPr/>
    </dgm:pt>
    <dgm:pt modelId="{5B550160-E3AF-41BD-A001-583FA9CFE1EB}" type="pres">
      <dgm:prSet presAssocID="{ED809F12-4625-4F3F-B83E-8A6C566FE479}" presName="rootText" presStyleLbl="node3" presStyleIdx="1" presStyleCnt="3" custScaleY="940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B8EDED4-579C-4ED0-8056-0EBF9AC3D8CD}" type="pres">
      <dgm:prSet presAssocID="{ED809F12-4625-4F3F-B83E-8A6C566FE479}" presName="rootConnector" presStyleLbl="node3" presStyleIdx="1" presStyleCnt="3"/>
      <dgm:spPr/>
      <dgm:t>
        <a:bodyPr/>
        <a:lstStyle/>
        <a:p>
          <a:endParaRPr lang="es-ES"/>
        </a:p>
      </dgm:t>
    </dgm:pt>
    <dgm:pt modelId="{56CCA6E0-54AC-4280-8851-9D99F018A148}" type="pres">
      <dgm:prSet presAssocID="{ED809F12-4625-4F3F-B83E-8A6C566FE479}" presName="hierChild4" presStyleCnt="0"/>
      <dgm:spPr/>
    </dgm:pt>
    <dgm:pt modelId="{93722E53-BFEF-4981-87C1-2EC20F8BD184}" type="pres">
      <dgm:prSet presAssocID="{ED809F12-4625-4F3F-B83E-8A6C566FE479}" presName="hierChild5" presStyleCnt="0"/>
      <dgm:spPr/>
    </dgm:pt>
    <dgm:pt modelId="{A6301AEC-4F8E-477E-AB0A-5E2BCCB343F5}" type="pres">
      <dgm:prSet presAssocID="{48942FEA-3625-4B0C-A791-1C9CE737D41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C2CBC614-71FB-42A9-BF60-DFF92E1A04F4}" type="pres">
      <dgm:prSet presAssocID="{6B70BF9C-5D71-4019-AD08-939CC5CAD562}" presName="hierRoot2" presStyleCnt="0">
        <dgm:presLayoutVars>
          <dgm:hierBranch val="init"/>
        </dgm:presLayoutVars>
      </dgm:prSet>
      <dgm:spPr/>
    </dgm:pt>
    <dgm:pt modelId="{EFD4D7E2-A59C-4930-9B1E-5F40A6F92C9B}" type="pres">
      <dgm:prSet presAssocID="{6B70BF9C-5D71-4019-AD08-939CC5CAD562}" presName="rootComposite" presStyleCnt="0"/>
      <dgm:spPr/>
    </dgm:pt>
    <dgm:pt modelId="{1C04FBFD-DA7E-428B-8398-32E2AA6699E1}" type="pres">
      <dgm:prSet presAssocID="{6B70BF9C-5D71-4019-AD08-939CC5CAD562}" presName="rootText" presStyleLbl="node3" presStyleIdx="2" presStyleCnt="3" custScaleY="940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753E49-509B-4E40-BB1C-33B8FC8698CB}" type="pres">
      <dgm:prSet presAssocID="{6B70BF9C-5D71-4019-AD08-939CC5CAD562}" presName="rootConnector" presStyleLbl="node3" presStyleIdx="2" presStyleCnt="3"/>
      <dgm:spPr/>
      <dgm:t>
        <a:bodyPr/>
        <a:lstStyle/>
        <a:p>
          <a:endParaRPr lang="es-ES"/>
        </a:p>
      </dgm:t>
    </dgm:pt>
    <dgm:pt modelId="{93F34D2E-8562-4176-AFAE-395AFF9C01AA}" type="pres">
      <dgm:prSet presAssocID="{6B70BF9C-5D71-4019-AD08-939CC5CAD562}" presName="hierChild4" presStyleCnt="0"/>
      <dgm:spPr/>
    </dgm:pt>
    <dgm:pt modelId="{1BB2605D-C4A6-49B7-B06E-EEEE63619A74}" type="pres">
      <dgm:prSet presAssocID="{6B70BF9C-5D71-4019-AD08-939CC5CAD562}" presName="hierChild5" presStyleCnt="0"/>
      <dgm:spPr/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06F7578F-5BB1-4568-9839-E914D9BF6D80}" type="presOf" srcId="{6B70BF9C-5D71-4019-AD08-939CC5CAD562}" destId="{38753E49-509B-4E40-BB1C-33B8FC8698CB}" srcOrd="1" destOrd="0" presId="urn:microsoft.com/office/officeart/2005/8/layout/orgChart1"/>
    <dgm:cxn modelId="{E2EE9DEB-FB57-46B4-9017-3705C0C2F3AF}" type="presOf" srcId="{6B70BF9C-5D71-4019-AD08-939CC5CAD562}" destId="{1C04FBFD-DA7E-428B-8398-32E2AA6699E1}" srcOrd="0" destOrd="0" presId="urn:microsoft.com/office/officeart/2005/8/layout/orgChart1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FEB543A-9415-4DBC-89B6-4F79842FCC0B}" srcId="{BD6B0F25-8BF1-4F33-91CA-EEFC419A0F90}" destId="{ED809F12-4625-4F3F-B83E-8A6C566FE479}" srcOrd="1" destOrd="0" parTransId="{7C1730ED-185A-45D1-8887-4F19BBD0542E}" sibTransId="{577BED3E-5E05-4B94-AA3A-7D2D183937C3}"/>
    <dgm:cxn modelId="{0E57FEE7-080A-4AA3-9EAA-2508ECEF7BA4}" type="presOf" srcId="{ED809F12-4625-4F3F-B83E-8A6C566FE479}" destId="{5B550160-E3AF-41BD-A001-583FA9CFE1EB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0A2FA09D-BFAD-480E-947A-AA4C0C72AF26}" type="presOf" srcId="{ED809F12-4625-4F3F-B83E-8A6C566FE479}" destId="{7B8EDED4-579C-4ED0-8056-0EBF9AC3D8CD}" srcOrd="1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D2B300D-C27E-405C-912D-4D7FB28B759F}" type="presOf" srcId="{7C1730ED-185A-45D1-8887-4F19BBD0542E}" destId="{E83F3C5D-F149-4219-BA2C-9829EEA06E39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027AB14-FB85-45C7-AEA0-379635FD1622}" type="presOf" srcId="{48942FEA-3625-4B0C-A791-1C9CE737D41C}" destId="{A6301AEC-4F8E-477E-AB0A-5E2BCCB343F5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4D2A3E31-58F0-47E4-92E9-F54F5FC70A9F}" srcId="{9DEA55C1-E59C-4B5B-90DC-1D0B54C2B20C}" destId="{BD6B0F25-8BF1-4F33-91CA-EEFC419A0F90}" srcOrd="0" destOrd="0" parTransId="{DFC30926-6767-45AE-A439-1C9BA57D328B}" sibTransId="{77E1326B-A8E9-4CCB-9F63-7A2E58186433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7C5C11B0-D0AC-48E4-ADCA-E5A61DEA9DF3}" srcId="{BD6B0F25-8BF1-4F33-91CA-EEFC419A0F90}" destId="{6B70BF9C-5D71-4019-AD08-939CC5CAD562}" srcOrd="2" destOrd="0" parTransId="{48942FEA-3625-4B0C-A791-1C9CE737D41C}" sibTransId="{023BE3ED-7F04-46A3-B58E-26762ED2DC14}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10E1EACA-A97C-406C-A25A-DA67F059FBCA}" type="presParOf" srcId="{05E8A0F8-8F4A-4D16-B455-9B21EE5D83FA}" destId="{EC0199EE-1AF9-4D4E-8C9B-F36F84EAE82D}" srcOrd="0" destOrd="0" presId="urn:microsoft.com/office/officeart/2005/8/layout/orgChart1"/>
    <dgm:cxn modelId="{86CCFC43-52D1-4DDE-A899-CE73CD115E63}" type="presParOf" srcId="{05E8A0F8-8F4A-4D16-B455-9B21EE5D83FA}" destId="{23C170DF-EB68-4F29-A5CC-24E3581483E6}" srcOrd="1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8051D23C-D75E-40E5-8C51-8F5EA8F3ABA2}" type="presParOf" srcId="{9F9AE419-14C9-4D74-8116-FB123E4B5818}" destId="{E83F3C5D-F149-4219-BA2C-9829EEA06E39}" srcOrd="2" destOrd="0" presId="urn:microsoft.com/office/officeart/2005/8/layout/orgChart1"/>
    <dgm:cxn modelId="{101C2A1C-2D0A-4741-8F7B-207180DB6316}" type="presParOf" srcId="{9F9AE419-14C9-4D74-8116-FB123E4B5818}" destId="{0D142ECD-5980-4D5C-80AD-8D1921BCF109}" srcOrd="3" destOrd="0" presId="urn:microsoft.com/office/officeart/2005/8/layout/orgChart1"/>
    <dgm:cxn modelId="{D1A5B884-2DD1-4836-956C-1DC21081065E}" type="presParOf" srcId="{0D142ECD-5980-4D5C-80AD-8D1921BCF109}" destId="{6EEA726F-22AF-4FDE-B89D-82CE9B960ADF}" srcOrd="0" destOrd="0" presId="urn:microsoft.com/office/officeart/2005/8/layout/orgChart1"/>
    <dgm:cxn modelId="{7235B06F-5E6A-44F9-AEF0-CA242B02DE4E}" type="presParOf" srcId="{6EEA726F-22AF-4FDE-B89D-82CE9B960ADF}" destId="{5B550160-E3AF-41BD-A001-583FA9CFE1EB}" srcOrd="0" destOrd="0" presId="urn:microsoft.com/office/officeart/2005/8/layout/orgChart1"/>
    <dgm:cxn modelId="{656685A7-5877-4376-AF71-C390962F8166}" type="presParOf" srcId="{6EEA726F-22AF-4FDE-B89D-82CE9B960ADF}" destId="{7B8EDED4-579C-4ED0-8056-0EBF9AC3D8CD}" srcOrd="1" destOrd="0" presId="urn:microsoft.com/office/officeart/2005/8/layout/orgChart1"/>
    <dgm:cxn modelId="{1A563B51-EE8B-43A1-A0E7-95878CA8A300}" type="presParOf" srcId="{0D142ECD-5980-4D5C-80AD-8D1921BCF109}" destId="{56CCA6E0-54AC-4280-8851-9D99F018A148}" srcOrd="1" destOrd="0" presId="urn:microsoft.com/office/officeart/2005/8/layout/orgChart1"/>
    <dgm:cxn modelId="{C6349142-7743-4C35-B831-C29FF1918268}" type="presParOf" srcId="{0D142ECD-5980-4D5C-80AD-8D1921BCF109}" destId="{93722E53-BFEF-4981-87C1-2EC20F8BD184}" srcOrd="2" destOrd="0" presId="urn:microsoft.com/office/officeart/2005/8/layout/orgChart1"/>
    <dgm:cxn modelId="{2CE0873B-7469-4A46-B0AF-8E4EAE436A49}" type="presParOf" srcId="{9F9AE419-14C9-4D74-8116-FB123E4B5818}" destId="{A6301AEC-4F8E-477E-AB0A-5E2BCCB343F5}" srcOrd="4" destOrd="0" presId="urn:microsoft.com/office/officeart/2005/8/layout/orgChart1"/>
    <dgm:cxn modelId="{86532CC6-0FBE-4111-86A0-162D8C513AD2}" type="presParOf" srcId="{9F9AE419-14C9-4D74-8116-FB123E4B5818}" destId="{C2CBC614-71FB-42A9-BF60-DFF92E1A04F4}" srcOrd="5" destOrd="0" presId="urn:microsoft.com/office/officeart/2005/8/layout/orgChart1"/>
    <dgm:cxn modelId="{252EB0D2-5003-491A-963A-30BA76983738}" type="presParOf" srcId="{C2CBC614-71FB-42A9-BF60-DFF92E1A04F4}" destId="{EFD4D7E2-A59C-4930-9B1E-5F40A6F92C9B}" srcOrd="0" destOrd="0" presId="urn:microsoft.com/office/officeart/2005/8/layout/orgChart1"/>
    <dgm:cxn modelId="{7A11056D-E21B-4E5F-8EA7-55412DA8D32F}" type="presParOf" srcId="{EFD4D7E2-A59C-4930-9B1E-5F40A6F92C9B}" destId="{1C04FBFD-DA7E-428B-8398-32E2AA6699E1}" srcOrd="0" destOrd="0" presId="urn:microsoft.com/office/officeart/2005/8/layout/orgChart1"/>
    <dgm:cxn modelId="{68AF2D82-1880-43D0-8AC1-ADB532FDD25B}" type="presParOf" srcId="{EFD4D7E2-A59C-4930-9B1E-5F40A6F92C9B}" destId="{38753E49-509B-4E40-BB1C-33B8FC8698CB}" srcOrd="1" destOrd="0" presId="urn:microsoft.com/office/officeart/2005/8/layout/orgChart1"/>
    <dgm:cxn modelId="{4D549A55-8064-476F-9901-3B41F3F8FC02}" type="presParOf" srcId="{C2CBC614-71FB-42A9-BF60-DFF92E1A04F4}" destId="{93F34D2E-8562-4176-AFAE-395AFF9C01AA}" srcOrd="1" destOrd="0" presId="urn:microsoft.com/office/officeart/2005/8/layout/orgChart1"/>
    <dgm:cxn modelId="{EF47DFB1-E1F1-4B79-BF8E-7D3C2B9B16DC}" type="presParOf" srcId="{C2CBC614-71FB-42A9-BF60-DFF92E1A04F4}" destId="{1BB2605D-C4A6-49B7-B06E-EEEE63619A74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Investigación 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Asistente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308F3C3-D4BC-4A94-ACB0-D35B4B64A38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1B0BB091-C7D8-46FC-80A4-1ED3BD58AEC0}" type="parTrans" cxnId="{0F9C05FD-B479-467B-8607-21A5E265B0AA}">
      <dgm:prSet/>
      <dgm:spPr/>
      <dgm:t>
        <a:bodyPr/>
        <a:lstStyle/>
        <a:p>
          <a:endParaRPr lang="es-ES" sz="1200"/>
        </a:p>
      </dgm:t>
    </dgm:pt>
    <dgm:pt modelId="{46FC2909-BB05-49BA-BE6E-87D9A9E00980}" type="sibTrans" cxnId="{0F9C05FD-B479-467B-8607-21A5E265B0AA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03342" custScaleY="82674" custLinFactNeighborX="-750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03342" custScaleY="82674" custLinFactNeighborX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73AB6690-B97A-4399-9C46-4FDFB693A439}" type="pres">
      <dgm:prSet presAssocID="{1B0BB091-C7D8-46FC-80A4-1ED3BD58AEC0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411A6869-2D84-453F-8D9E-F22437009BBD}" type="pres">
      <dgm:prSet presAssocID="{A308F3C3-D4BC-4A94-ACB0-D35B4B64A38C}" presName="hierRoot3" presStyleCnt="0">
        <dgm:presLayoutVars>
          <dgm:hierBranch val="init"/>
        </dgm:presLayoutVars>
      </dgm:prSet>
      <dgm:spPr/>
    </dgm:pt>
    <dgm:pt modelId="{5B9232F5-C6C6-4975-9040-4765D0B7BE2E}" type="pres">
      <dgm:prSet presAssocID="{A308F3C3-D4BC-4A94-ACB0-D35B4B64A38C}" presName="rootComposite3" presStyleCnt="0"/>
      <dgm:spPr/>
    </dgm:pt>
    <dgm:pt modelId="{FE339C92-05BA-4C5D-A3D0-D02FA3DC3592}" type="pres">
      <dgm:prSet presAssocID="{A308F3C3-D4BC-4A94-ACB0-D35B4B64A38C}" presName="rootText3" presStyleLbl="asst1" presStyleIdx="2" presStyleCnt="3" custScaleX="103342" custScaleY="82674" custLinFactX="23556" custLinFactNeighborX="100000" custLinFactNeighborY="-1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25B744-5D55-4F04-9B51-3475645186A2}" type="pres">
      <dgm:prSet presAssocID="{A308F3C3-D4BC-4A94-ACB0-D35B4B64A38C}" presName="rootConnector3" presStyleLbl="asst1" presStyleIdx="2" presStyleCnt="3"/>
      <dgm:spPr/>
      <dgm:t>
        <a:bodyPr/>
        <a:lstStyle/>
        <a:p>
          <a:endParaRPr lang="es-ES"/>
        </a:p>
      </dgm:t>
    </dgm:pt>
    <dgm:pt modelId="{C4148C34-E85A-4ECB-84EF-5BE162F27729}" type="pres">
      <dgm:prSet presAssocID="{A308F3C3-D4BC-4A94-ACB0-D35B4B64A38C}" presName="hierChild6" presStyleCnt="0"/>
      <dgm:spPr/>
    </dgm:pt>
    <dgm:pt modelId="{069BADBD-5854-426A-9365-DE79C50DC2F2}" type="pres">
      <dgm:prSet presAssocID="{A308F3C3-D4BC-4A94-ACB0-D35B4B64A38C}" presName="hierChild7" presStyleCnt="0"/>
      <dgm:spPr/>
    </dgm:pt>
  </dgm:ptLst>
  <dgm:cxnLst>
    <dgm:cxn modelId="{3BA2CE7D-AE4C-49FE-8F7B-4FABC244FA81}" srcId="{9DEA55C1-E59C-4B5B-90DC-1D0B54C2B20C}" destId="{3D5B3173-7352-45B8-87C7-8C299502E7B5}" srcOrd="5" destOrd="0" parTransId="{2DCCA69F-3CEC-4602-B992-0C6B626AEB59}" sibTransId="{45B7A08E-6292-4727-A1D5-4A891B390815}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80C87FA3-D507-4E4E-8349-DBC1E6D9A388}" type="presOf" srcId="{1B0BB091-C7D8-46FC-80A4-1ED3BD58AEC0}" destId="{73AB6690-B97A-4399-9C46-4FDFB693A439}" srcOrd="0" destOrd="0" presId="urn:microsoft.com/office/officeart/2005/8/layout/orgChart1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05C27DD-3564-4A9B-A402-15C9F22211CB}" type="presOf" srcId="{A308F3C3-D4BC-4A94-ACB0-D35B4B64A38C}" destId="{FE339C92-05BA-4C5D-A3D0-D02FA3DC3592}" srcOrd="0" destOrd="0" presId="urn:microsoft.com/office/officeart/2005/8/layout/orgChart1"/>
    <dgm:cxn modelId="{0F9C05FD-B479-467B-8607-21A5E265B0AA}" srcId="{9DEA55C1-E59C-4B5B-90DC-1D0B54C2B20C}" destId="{A308F3C3-D4BC-4A94-ACB0-D35B4B64A38C}" srcOrd="4" destOrd="0" parTransId="{1B0BB091-C7D8-46FC-80A4-1ED3BD58AEC0}" sibTransId="{46FC2909-BB05-49BA-BE6E-87D9A9E00980}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85997186-E876-4865-8A1E-B87D52F8A4D4}" type="presOf" srcId="{A308F3C3-D4BC-4A94-ACB0-D35B4B64A38C}" destId="{7E25B744-5D55-4F04-9B51-3475645186A2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9B01F78F-98D5-46A0-B7BD-C5987F91AE82}" type="presParOf" srcId="{E6CFA08A-7145-470C-A659-6A725D85622B}" destId="{73AB6690-B97A-4399-9C46-4FDFB693A439}" srcOrd="4" destOrd="0" presId="urn:microsoft.com/office/officeart/2005/8/layout/orgChart1"/>
    <dgm:cxn modelId="{F31A1D98-6C36-40B2-8515-75CF53BFC06E}" type="presParOf" srcId="{E6CFA08A-7145-470C-A659-6A725D85622B}" destId="{411A6869-2D84-453F-8D9E-F22437009BBD}" srcOrd="5" destOrd="0" presId="urn:microsoft.com/office/officeart/2005/8/layout/orgChart1"/>
    <dgm:cxn modelId="{734AB624-FE5B-4D88-8090-D2D3B43CAB85}" type="presParOf" srcId="{411A6869-2D84-453F-8D9E-F22437009BBD}" destId="{5B9232F5-C6C6-4975-9040-4765D0B7BE2E}" srcOrd="0" destOrd="0" presId="urn:microsoft.com/office/officeart/2005/8/layout/orgChart1"/>
    <dgm:cxn modelId="{2EA430B5-C3EB-4831-9E85-3BA27C8671CE}" type="presParOf" srcId="{5B9232F5-C6C6-4975-9040-4765D0B7BE2E}" destId="{FE339C92-05BA-4C5D-A3D0-D02FA3DC3592}" srcOrd="0" destOrd="0" presId="urn:microsoft.com/office/officeart/2005/8/layout/orgChart1"/>
    <dgm:cxn modelId="{79518319-B85F-46C9-871A-A8006EE6F093}" type="presParOf" srcId="{5B9232F5-C6C6-4975-9040-4765D0B7BE2E}" destId="{7E25B744-5D55-4F04-9B51-3475645186A2}" srcOrd="1" destOrd="0" presId="urn:microsoft.com/office/officeart/2005/8/layout/orgChart1"/>
    <dgm:cxn modelId="{9D5F9FD9-5818-4C0C-803E-E7DEFEC7440E}" type="presParOf" srcId="{411A6869-2D84-453F-8D9E-F22437009BBD}" destId="{C4148C34-E85A-4ECB-84EF-5BE162F27729}" srcOrd="1" destOrd="0" presId="urn:microsoft.com/office/officeart/2005/8/layout/orgChart1"/>
    <dgm:cxn modelId="{F3EAAE41-20A7-4909-9F8A-317CE2BA468E}" type="presParOf" srcId="{411A6869-2D84-453F-8D9E-F22437009BBD}" destId="{069BADBD-5854-426A-9365-DE79C50DC2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Análisis Táctico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B16AAD-AAFD-43BC-861B-AB4DBE1A160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Análisis y Estadística</a:t>
          </a:r>
        </a:p>
      </dgm:t>
    </dgm:pt>
    <dgm:pt modelId="{A2C519AD-0978-4AA5-B439-399B81392DA8}" type="parTrans" cxnId="{1C02EF8D-0863-47F9-9C6B-6A17833D3FA7}">
      <dgm:prSet/>
      <dgm:spPr/>
      <dgm:t>
        <a:bodyPr/>
        <a:lstStyle/>
        <a:p>
          <a:endParaRPr lang="es-ES" sz="1200"/>
        </a:p>
      </dgm:t>
    </dgm:pt>
    <dgm:pt modelId="{031E756F-CF1B-4439-AB4E-865A7ED7FA9B}" type="sibTrans" cxnId="{1C02EF8D-0863-47F9-9C6B-6A17833D3FA7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5E47DB-9C7B-4A4C-AD1E-C62FAB7492CA}" type="pres">
      <dgm:prSet presAssocID="{FEB16AAD-AAFD-43BC-861B-AB4DBE1A160C}" presName="hierRoot1" presStyleCnt="0">
        <dgm:presLayoutVars>
          <dgm:hierBranch val="init"/>
        </dgm:presLayoutVars>
      </dgm:prSet>
      <dgm:spPr/>
    </dgm:pt>
    <dgm:pt modelId="{D3F6A44D-7E1D-45CC-9D29-BA034512017D}" type="pres">
      <dgm:prSet presAssocID="{FEB16AAD-AAFD-43BC-861B-AB4DBE1A160C}" presName="rootComposite1" presStyleCnt="0"/>
      <dgm:spPr/>
    </dgm:pt>
    <dgm:pt modelId="{C218B555-AA72-4976-B8E3-45BDBDD09C31}" type="pres">
      <dgm:prSet presAssocID="{FEB16AAD-AAFD-43BC-861B-AB4DBE1A160C}" presName="rootText1" presStyleLbl="node0" presStyleIdx="0" presStyleCnt="1" custScaleX="126547" custScaleY="101238" custLinFactNeighborY="-268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381AC0-90C1-46F2-BE15-A58C16A242B8}" type="pres">
      <dgm:prSet presAssocID="{FEB16AAD-AAFD-43BC-861B-AB4DBE1A16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7A556A9F-B9BF-4CFC-9A3C-941624AE02EB}" type="pres">
      <dgm:prSet presAssocID="{FEB16AAD-AAFD-43BC-861B-AB4DBE1A160C}" presName="hierChild2" presStyleCnt="0"/>
      <dgm:spPr/>
    </dgm:pt>
    <dgm:pt modelId="{288B7CCE-1786-4FB4-8A43-BD9AEC392E69}" type="pres">
      <dgm:prSet presAssocID="{DC431621-F922-42D7-987E-BC6EADD572A1}" presName="Name37" presStyleLbl="parChTrans1D2" presStyleIdx="0" presStyleCnt="1"/>
      <dgm:spPr/>
      <dgm:t>
        <a:bodyPr/>
        <a:lstStyle/>
        <a:p>
          <a:endParaRPr lang="es-ES"/>
        </a:p>
      </dgm:t>
    </dgm:pt>
    <dgm:pt modelId="{9F18E1C0-481C-4FE7-8EBB-B1344913ACE0}" type="pres">
      <dgm:prSet presAssocID="{9DEA55C1-E59C-4B5B-90DC-1D0B54C2B20C}" presName="hierRoot2" presStyleCnt="0">
        <dgm:presLayoutVars>
          <dgm:hierBranch val="init"/>
        </dgm:presLayoutVars>
      </dgm:prSet>
      <dgm:spPr/>
    </dgm:pt>
    <dgm:pt modelId="{7D764BE7-0D8F-4814-8BC7-A4F43A7E8492}" type="pres">
      <dgm:prSet presAssocID="{9DEA55C1-E59C-4B5B-90DC-1D0B54C2B20C}" presName="rootComposite" presStyleCnt="0"/>
      <dgm:spPr/>
    </dgm:pt>
    <dgm:pt modelId="{49B82338-271B-4C1C-88F6-053FD33822DE}" type="pres">
      <dgm:prSet presAssocID="{9DEA55C1-E59C-4B5B-90DC-1D0B54C2B20C}" presName="rootText" presStyleLbl="node2" presStyleIdx="0" presStyleCnt="1" custScaleX="126547" custScaleY="101238" custLinFactNeighborY="-211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9001EA0-6A7E-4F72-B5D4-0C69A40208E2}" type="pres">
      <dgm:prSet presAssocID="{9DEA55C1-E59C-4B5B-90DC-1D0B54C2B20C}" presName="rootConnector" presStyleLbl="node2" presStyleIdx="0" presStyleCnt="1"/>
      <dgm:spPr/>
      <dgm:t>
        <a:bodyPr/>
        <a:lstStyle/>
        <a:p>
          <a:endParaRPr lang="es-ES"/>
        </a:p>
      </dgm:t>
    </dgm:pt>
    <dgm:pt modelId="{F7C536A4-2F94-423A-B8D4-B9CF954182D5}" type="pres">
      <dgm:prSet presAssocID="{9DEA55C1-E59C-4B5B-90DC-1D0B54C2B20C}" presName="hierChild4" presStyleCnt="0"/>
      <dgm:spPr/>
    </dgm:pt>
    <dgm:pt modelId="{FBC4E62D-2697-4D3B-B091-00B85D5AF929}" type="pres">
      <dgm:prSet presAssocID="{1CBA1466-9B70-40DE-ABFD-7537F7E3D45F}" presName="Name37" presStyleLbl="parChTrans1D3" presStyleIdx="0" presStyleCnt="2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8185" custScaleY="1012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12FB5CC2-3F72-4AC8-AF94-50272EAD0FAB}" type="pres">
      <dgm:prSet presAssocID="{2A362D5D-A3DA-4F6C-8849-2A8C51EEB6D2}" presName="Name37" presStyleLbl="parChTrans1D3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3" presStyleIdx="1" presStyleCnt="2" custScaleX="118185" custScaleY="101238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4" presStyleIdx="0" presStyleCnt="1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4" presStyleIdx="0" presStyleCnt="1" custScaleX="118185" custScaleY="101238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4" presStyleIdx="0" presStyleCnt="1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24CD071D-3DCF-4AB1-84B6-A1EC91730C24}" type="pres">
      <dgm:prSet presAssocID="{9DEA55C1-E59C-4B5B-90DC-1D0B54C2B20C}" presName="hierChild5" presStyleCnt="0"/>
      <dgm:spPr/>
    </dgm:pt>
    <dgm:pt modelId="{55586924-0469-48C3-B25A-AB4BB2B2C21F}" type="pres">
      <dgm:prSet presAssocID="{FEB16AAD-AAFD-43BC-861B-AB4DBE1A160C}" presName="hierChild3" presStyleCnt="0"/>
      <dgm:spPr/>
    </dgm:pt>
  </dgm:ptLst>
  <dgm:cxnLst>
    <dgm:cxn modelId="{41D49CB2-FA92-4BE9-B2DF-38C95CD1ABC6}" type="presOf" srcId="{F54BA082-7E9A-4A57-A5BA-D3F087A433CC}" destId="{B651DCB6-AAF6-4973-9416-A5FBDCD184AD}" srcOrd="0" destOrd="0" presId="urn:microsoft.com/office/officeart/2005/8/layout/orgChart1"/>
    <dgm:cxn modelId="{98224D81-AB31-4799-905C-5B5392891C00}" type="presOf" srcId="{9DEA55C1-E59C-4B5B-90DC-1D0B54C2B20C}" destId="{49B82338-271B-4C1C-88F6-053FD33822DE}" srcOrd="0" destOrd="0" presId="urn:microsoft.com/office/officeart/2005/8/layout/orgChart1"/>
    <dgm:cxn modelId="{6A824987-7BA9-454F-8D4F-EC035431E2EB}" type="presOf" srcId="{1CBA1466-9B70-40DE-ABFD-7537F7E3D45F}" destId="{FBC4E62D-2697-4D3B-B091-00B85D5AF929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CD202A8-37EA-48A6-B4EA-34999809EE25}" type="presOf" srcId="{F54BA082-7E9A-4A57-A5BA-D3F087A433CC}" destId="{FE9E1509-3C3C-4DF1-8723-C0DDF76BD16B}" srcOrd="1" destOrd="0" presId="urn:microsoft.com/office/officeart/2005/8/layout/orgChart1"/>
    <dgm:cxn modelId="{D0B12916-4D7C-400B-A964-801AD7B9ABBC}" type="presOf" srcId="{DC431621-F922-42D7-987E-BC6EADD572A1}" destId="{288B7CCE-1786-4FB4-8A43-BD9AEC392E69}" srcOrd="0" destOrd="0" presId="urn:microsoft.com/office/officeart/2005/8/layout/orgChart1"/>
    <dgm:cxn modelId="{A1A00207-13EB-45AD-AFD9-E5A363C3CDD7}" type="presOf" srcId="{9DEA55C1-E59C-4B5B-90DC-1D0B54C2B20C}" destId="{69001EA0-6A7E-4F72-B5D4-0C69A40208E2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BBE3DFB-3684-4FEF-8C5B-96893AEB35B7}" type="presOf" srcId="{80C91609-4155-490D-A93A-2840363F77EF}" destId="{0E4A1FB2-B936-4A45-9B17-4DC72B6EC80F}" srcOrd="0" destOrd="0" presId="urn:microsoft.com/office/officeart/2005/8/layout/orgChart1"/>
    <dgm:cxn modelId="{39D75FF5-4874-4847-93B0-4284AABCC251}" type="presOf" srcId="{2A362D5D-A3DA-4F6C-8849-2A8C51EEB6D2}" destId="{12FB5CC2-3F72-4AC8-AF94-50272EAD0FAB}" srcOrd="0" destOrd="0" presId="urn:microsoft.com/office/officeart/2005/8/layout/orgChart1"/>
    <dgm:cxn modelId="{1C02EF8D-0863-47F9-9C6B-6A17833D3FA7}" srcId="{BD3D72B1-EEF6-4EB4-803A-A74A6B419346}" destId="{FEB16AAD-AAFD-43BC-861B-AB4DBE1A160C}" srcOrd="0" destOrd="0" parTransId="{A2C519AD-0978-4AA5-B439-399B81392DA8}" sibTransId="{031E756F-CF1B-4439-AB4E-865A7ED7FA9B}"/>
    <dgm:cxn modelId="{D50B66F7-FF52-4DD6-89D4-13615904E434}" type="presOf" srcId="{FEB16AAD-AAFD-43BC-861B-AB4DBE1A160C}" destId="{75381AC0-90C1-46F2-BE15-A58C16A242B8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621D896C-95B1-4D2D-97A5-CBF30A82313F}" type="presOf" srcId="{80C91609-4155-490D-A93A-2840363F77EF}" destId="{70C7E907-B590-4FA8-BA47-0908BC71EE25}" srcOrd="1" destOrd="0" presId="urn:microsoft.com/office/officeart/2005/8/layout/orgChart1"/>
    <dgm:cxn modelId="{FBAA00B6-DE27-4457-90C2-CF7F7FB43609}" type="presOf" srcId="{2EC3689C-7BAA-4D8B-9BFA-26FA5F5F11A6}" destId="{9EF5B1E7-4642-446F-802A-010E77A6D315}" srcOrd="0" destOrd="0" presId="urn:microsoft.com/office/officeart/2005/8/layout/orgChart1"/>
    <dgm:cxn modelId="{249329A8-F917-44DE-879B-81493D40AFAF}" srcId="{FEB16AAD-AAFD-43BC-861B-AB4DBE1A160C}" destId="{9DEA55C1-E59C-4B5B-90DC-1D0B54C2B20C}" srcOrd="0" destOrd="0" parTransId="{DC431621-F922-42D7-987E-BC6EADD572A1}" sibTransId="{1C0576D0-2BD9-4D61-BC42-6FFE9C63440E}"/>
    <dgm:cxn modelId="{9F773A7F-2D46-41D4-BE15-18CAD69D055A}" type="presOf" srcId="{2EC3689C-7BAA-4D8B-9BFA-26FA5F5F11A6}" destId="{F20D4592-4086-4910-B30C-72EC00D6CBE6}" srcOrd="1" destOrd="0" presId="urn:microsoft.com/office/officeart/2005/8/layout/orgChart1"/>
    <dgm:cxn modelId="{C48BACC6-DFFE-48B8-A344-133B8D17248A}" type="presOf" srcId="{FEB16AAD-AAFD-43BC-861B-AB4DBE1A160C}" destId="{C218B555-AA72-4976-B8E3-45BDBDD09C31}" srcOrd="0" destOrd="0" presId="urn:microsoft.com/office/officeart/2005/8/layout/orgChart1"/>
    <dgm:cxn modelId="{78DE0641-20A0-4F69-8507-E945CF48E8BF}" type="presOf" srcId="{4E50255E-3688-405A-9938-0EC4F736299F}" destId="{FC7541B4-6136-45CB-8770-663459A25598}" srcOrd="0" destOrd="0" presId="urn:microsoft.com/office/officeart/2005/8/layout/orgChart1"/>
    <dgm:cxn modelId="{A246958A-19C8-4154-B6C7-553961B1C641}" type="presParOf" srcId="{B3263371-B20E-4D1C-87B0-F232DC5A756C}" destId="{FC5E47DB-9C7B-4A4C-AD1E-C62FAB7492CA}" srcOrd="0" destOrd="0" presId="urn:microsoft.com/office/officeart/2005/8/layout/orgChart1"/>
    <dgm:cxn modelId="{7D034596-A251-45FF-8B2A-FC9AC3E98BA1}" type="presParOf" srcId="{FC5E47DB-9C7B-4A4C-AD1E-C62FAB7492CA}" destId="{D3F6A44D-7E1D-45CC-9D29-BA034512017D}" srcOrd="0" destOrd="0" presId="urn:microsoft.com/office/officeart/2005/8/layout/orgChart1"/>
    <dgm:cxn modelId="{62EDC289-0548-49DA-A9DB-53F091CC2ECF}" type="presParOf" srcId="{D3F6A44D-7E1D-45CC-9D29-BA034512017D}" destId="{C218B555-AA72-4976-B8E3-45BDBDD09C31}" srcOrd="0" destOrd="0" presId="urn:microsoft.com/office/officeart/2005/8/layout/orgChart1"/>
    <dgm:cxn modelId="{1BB40224-459E-49C0-9F3C-625D5E00BD18}" type="presParOf" srcId="{D3F6A44D-7E1D-45CC-9D29-BA034512017D}" destId="{75381AC0-90C1-46F2-BE15-A58C16A242B8}" srcOrd="1" destOrd="0" presId="urn:microsoft.com/office/officeart/2005/8/layout/orgChart1"/>
    <dgm:cxn modelId="{22BC82C7-13D5-4DAC-9980-4A4DB938F777}" type="presParOf" srcId="{FC5E47DB-9C7B-4A4C-AD1E-C62FAB7492CA}" destId="{7A556A9F-B9BF-4CFC-9A3C-941624AE02EB}" srcOrd="1" destOrd="0" presId="urn:microsoft.com/office/officeart/2005/8/layout/orgChart1"/>
    <dgm:cxn modelId="{475210A0-3505-4AEB-A25A-98009704A0AD}" type="presParOf" srcId="{7A556A9F-B9BF-4CFC-9A3C-941624AE02EB}" destId="{288B7CCE-1786-4FB4-8A43-BD9AEC392E69}" srcOrd="0" destOrd="0" presId="urn:microsoft.com/office/officeart/2005/8/layout/orgChart1"/>
    <dgm:cxn modelId="{5FAAC944-4A27-4D0F-AF65-76F91B8F0FC8}" type="presParOf" srcId="{7A556A9F-B9BF-4CFC-9A3C-941624AE02EB}" destId="{9F18E1C0-481C-4FE7-8EBB-B1344913ACE0}" srcOrd="1" destOrd="0" presId="urn:microsoft.com/office/officeart/2005/8/layout/orgChart1"/>
    <dgm:cxn modelId="{78EB7125-A867-4136-9FFF-6E46CC44B2EB}" type="presParOf" srcId="{9F18E1C0-481C-4FE7-8EBB-B1344913ACE0}" destId="{7D764BE7-0D8F-4814-8BC7-A4F43A7E8492}" srcOrd="0" destOrd="0" presId="urn:microsoft.com/office/officeart/2005/8/layout/orgChart1"/>
    <dgm:cxn modelId="{578237E6-208C-4709-B1C3-B6C3668CD630}" type="presParOf" srcId="{7D764BE7-0D8F-4814-8BC7-A4F43A7E8492}" destId="{49B82338-271B-4C1C-88F6-053FD33822DE}" srcOrd="0" destOrd="0" presId="urn:microsoft.com/office/officeart/2005/8/layout/orgChart1"/>
    <dgm:cxn modelId="{E6E7FFEE-4507-4EB5-BEBC-9448AFE1DC60}" type="presParOf" srcId="{7D764BE7-0D8F-4814-8BC7-A4F43A7E8492}" destId="{69001EA0-6A7E-4F72-B5D4-0C69A40208E2}" srcOrd="1" destOrd="0" presId="urn:microsoft.com/office/officeart/2005/8/layout/orgChart1"/>
    <dgm:cxn modelId="{BDBA767C-5D0F-41B9-833D-5BCCFA1D265C}" type="presParOf" srcId="{9F18E1C0-481C-4FE7-8EBB-B1344913ACE0}" destId="{F7C536A4-2F94-423A-B8D4-B9CF954182D5}" srcOrd="1" destOrd="0" presId="urn:microsoft.com/office/officeart/2005/8/layout/orgChart1"/>
    <dgm:cxn modelId="{F2778C99-6AFE-46C9-8B9A-5FA8A87606D4}" type="presParOf" srcId="{F7C536A4-2F94-423A-B8D4-B9CF954182D5}" destId="{FBC4E62D-2697-4D3B-B091-00B85D5AF929}" srcOrd="0" destOrd="0" presId="urn:microsoft.com/office/officeart/2005/8/layout/orgChart1"/>
    <dgm:cxn modelId="{03450707-61D7-49C9-A81B-1E0ED371DDBF}" type="presParOf" srcId="{F7C536A4-2F94-423A-B8D4-B9CF954182D5}" destId="{3AD56842-B5D0-4B28-9ECD-75B4A9D0F3F8}" srcOrd="1" destOrd="0" presId="urn:microsoft.com/office/officeart/2005/8/layout/orgChart1"/>
    <dgm:cxn modelId="{B5BD2183-73F5-4DF1-A17E-CCACE715723B}" type="presParOf" srcId="{3AD56842-B5D0-4B28-9ECD-75B4A9D0F3F8}" destId="{B7121B46-A2BE-4117-A06F-C35EC7E44BD5}" srcOrd="0" destOrd="0" presId="urn:microsoft.com/office/officeart/2005/8/layout/orgChart1"/>
    <dgm:cxn modelId="{FA061CCC-65F6-4CB0-B373-F238B7B9410F}" type="presParOf" srcId="{B7121B46-A2BE-4117-A06F-C35EC7E44BD5}" destId="{9EF5B1E7-4642-446F-802A-010E77A6D315}" srcOrd="0" destOrd="0" presId="urn:microsoft.com/office/officeart/2005/8/layout/orgChart1"/>
    <dgm:cxn modelId="{7078EF16-015B-4C3D-B64B-9F6DA7D7139D}" type="presParOf" srcId="{B7121B46-A2BE-4117-A06F-C35EC7E44BD5}" destId="{F20D4592-4086-4910-B30C-72EC00D6CBE6}" srcOrd="1" destOrd="0" presId="urn:microsoft.com/office/officeart/2005/8/layout/orgChart1"/>
    <dgm:cxn modelId="{0EF9BD78-E39B-4F68-B17B-E391D22B6516}" type="presParOf" srcId="{3AD56842-B5D0-4B28-9ECD-75B4A9D0F3F8}" destId="{6C8B4CA9-8A6B-4839-9B95-F2F66954329E}" srcOrd="1" destOrd="0" presId="urn:microsoft.com/office/officeart/2005/8/layout/orgChart1"/>
    <dgm:cxn modelId="{91EB1779-6B80-4982-8634-88E73A840225}" type="presParOf" srcId="{3AD56842-B5D0-4B28-9ECD-75B4A9D0F3F8}" destId="{D3CC1EF0-B066-49DF-9149-C52533FB5920}" srcOrd="2" destOrd="0" presId="urn:microsoft.com/office/officeart/2005/8/layout/orgChart1"/>
    <dgm:cxn modelId="{02CDAE02-80A0-4615-AEE2-B357AA273267}" type="presParOf" srcId="{F7C536A4-2F94-423A-B8D4-B9CF954182D5}" destId="{12FB5CC2-3F72-4AC8-AF94-50272EAD0FAB}" srcOrd="2" destOrd="0" presId="urn:microsoft.com/office/officeart/2005/8/layout/orgChart1"/>
    <dgm:cxn modelId="{EE0D8CB8-56F0-4D2E-BEBC-CB051B2F0219}" type="presParOf" srcId="{F7C536A4-2F94-423A-B8D4-B9CF954182D5}" destId="{B570DFF2-79FF-4DD0-A8FE-728069315CDB}" srcOrd="3" destOrd="0" presId="urn:microsoft.com/office/officeart/2005/8/layout/orgChart1"/>
    <dgm:cxn modelId="{52662539-C9F7-4853-AB48-6322B06B3687}" type="presParOf" srcId="{B570DFF2-79FF-4DD0-A8FE-728069315CDB}" destId="{AC57EB8E-F8F8-49E5-AB3B-101A503E7149}" srcOrd="0" destOrd="0" presId="urn:microsoft.com/office/officeart/2005/8/layout/orgChart1"/>
    <dgm:cxn modelId="{7CE29F92-683B-443C-9EE4-C94550D6C923}" type="presParOf" srcId="{AC57EB8E-F8F8-49E5-AB3B-101A503E7149}" destId="{0E4A1FB2-B936-4A45-9B17-4DC72B6EC80F}" srcOrd="0" destOrd="0" presId="urn:microsoft.com/office/officeart/2005/8/layout/orgChart1"/>
    <dgm:cxn modelId="{1EFEA955-0FF9-40FB-9ADC-B59608FDA3C1}" type="presParOf" srcId="{AC57EB8E-F8F8-49E5-AB3B-101A503E7149}" destId="{70C7E907-B590-4FA8-BA47-0908BC71EE25}" srcOrd="1" destOrd="0" presId="urn:microsoft.com/office/officeart/2005/8/layout/orgChart1"/>
    <dgm:cxn modelId="{E13859E5-3A29-4DB4-B41F-84BACF5D37EE}" type="presParOf" srcId="{B570DFF2-79FF-4DD0-A8FE-728069315CDB}" destId="{0DCE5A2E-AABD-41D8-AB45-73FC6E777742}" srcOrd="1" destOrd="0" presId="urn:microsoft.com/office/officeart/2005/8/layout/orgChart1"/>
    <dgm:cxn modelId="{018E68C1-5DE7-4280-9F04-E4CFF45C4CD4}" type="presParOf" srcId="{0DCE5A2E-AABD-41D8-AB45-73FC6E777742}" destId="{FC7541B4-6136-45CB-8770-663459A25598}" srcOrd="0" destOrd="0" presId="urn:microsoft.com/office/officeart/2005/8/layout/orgChart1"/>
    <dgm:cxn modelId="{01177D5D-13E5-46C7-A147-EC2688ADDA37}" type="presParOf" srcId="{0DCE5A2E-AABD-41D8-AB45-73FC6E777742}" destId="{A40758BA-FB53-4B5B-8D0E-BFC6FCF28CCD}" srcOrd="1" destOrd="0" presId="urn:microsoft.com/office/officeart/2005/8/layout/orgChart1"/>
    <dgm:cxn modelId="{2188E3F6-F0F9-4CC0-BC8F-BE618DAFBC71}" type="presParOf" srcId="{A40758BA-FB53-4B5B-8D0E-BFC6FCF28CCD}" destId="{7D7A4CB1-F031-4828-90A7-49C8EAC41E1E}" srcOrd="0" destOrd="0" presId="urn:microsoft.com/office/officeart/2005/8/layout/orgChart1"/>
    <dgm:cxn modelId="{8D8EBA51-B284-473F-A468-837757B7D6A3}" type="presParOf" srcId="{7D7A4CB1-F031-4828-90A7-49C8EAC41E1E}" destId="{B651DCB6-AAF6-4973-9416-A5FBDCD184AD}" srcOrd="0" destOrd="0" presId="urn:microsoft.com/office/officeart/2005/8/layout/orgChart1"/>
    <dgm:cxn modelId="{177E5938-0D2C-4C8C-B141-AB37B4B8287E}" type="presParOf" srcId="{7D7A4CB1-F031-4828-90A7-49C8EAC41E1E}" destId="{FE9E1509-3C3C-4DF1-8723-C0DDF76BD16B}" srcOrd="1" destOrd="0" presId="urn:microsoft.com/office/officeart/2005/8/layout/orgChart1"/>
    <dgm:cxn modelId="{65A56819-082F-4C9E-938B-2111A87730DB}" type="presParOf" srcId="{A40758BA-FB53-4B5B-8D0E-BFC6FCF28CCD}" destId="{5D342304-3742-4A0E-8D51-D5CB71D11E9D}" srcOrd="1" destOrd="0" presId="urn:microsoft.com/office/officeart/2005/8/layout/orgChart1"/>
    <dgm:cxn modelId="{1CC3FF36-C51A-4F81-8A43-78ACE9A43E4B}" type="presParOf" srcId="{A40758BA-FB53-4B5B-8D0E-BFC6FCF28CCD}" destId="{8D376A21-B1DE-43F8-8909-9B447CA773F2}" srcOrd="2" destOrd="0" presId="urn:microsoft.com/office/officeart/2005/8/layout/orgChart1"/>
    <dgm:cxn modelId="{96B44408-B8AC-4782-B7E3-E7A353265055}" type="presParOf" srcId="{B570DFF2-79FF-4DD0-A8FE-728069315CDB}" destId="{4F6E22EF-9940-4E6D-8F89-9A1FB953EB04}" srcOrd="2" destOrd="0" presId="urn:microsoft.com/office/officeart/2005/8/layout/orgChart1"/>
    <dgm:cxn modelId="{D7F84438-8DC5-401D-8C5A-FBC02B8A7A8E}" type="presParOf" srcId="{9F18E1C0-481C-4FE7-8EBB-B1344913ACE0}" destId="{24CD071D-3DCF-4AB1-84B6-A1EC91730C24}" srcOrd="2" destOrd="0" presId="urn:microsoft.com/office/officeart/2005/8/layout/orgChart1"/>
    <dgm:cxn modelId="{7D6B6E32-0C34-4EEE-9DF2-26CD1DDFF882}" type="presParOf" srcId="{FC5E47DB-9C7B-4A4C-AD1E-C62FAB7492CA}" destId="{55586924-0469-48C3-B25A-AB4BB2B2C2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Investigación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Soporte Técnico 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de Soporte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 Investigador(a)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5CF8C-C61A-4D15-BFB5-9CB5F4DC64CB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 Sistemas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</a:t>
          </a:r>
        </a:p>
      </dgm:t>
    </dgm:pt>
    <dgm:pt modelId="{F5F23976-2975-40E5-9615-A2FF7806DFA4}" type="parTrans" cxnId="{318EEC85-D7D7-4C3D-8558-6A6435A94042}">
      <dgm:prSet/>
      <dgm:spPr/>
      <dgm:t>
        <a:bodyPr/>
        <a:lstStyle/>
        <a:p>
          <a:endParaRPr lang="es-ES" sz="1200"/>
        </a:p>
      </dgm:t>
    </dgm:pt>
    <dgm:pt modelId="{5B4FD2BF-B624-4A1C-87C1-D3688E6A3928}" type="sibTrans" cxnId="{318EEC85-D7D7-4C3D-8558-6A6435A94042}">
      <dgm:prSet/>
      <dgm:spPr/>
      <dgm:t>
        <a:bodyPr/>
        <a:lstStyle/>
        <a:p>
          <a:endParaRPr lang="es-ES" sz="1200"/>
        </a:p>
      </dgm:t>
    </dgm:pt>
    <dgm:pt modelId="{8EF4BE99-20BD-4B06-BCA1-884BF70C49D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B50034B0-0F9E-4ED7-8537-7F35F365CA19}" type="parTrans" cxnId="{50B7EF60-785A-4CBA-833D-79A4EB3CA863}">
      <dgm:prSet/>
      <dgm:spPr/>
      <dgm:t>
        <a:bodyPr/>
        <a:lstStyle/>
        <a:p>
          <a:endParaRPr lang="es-ES" sz="1200"/>
        </a:p>
      </dgm:t>
    </dgm:pt>
    <dgm:pt modelId="{12B9011D-0356-40A3-88FB-B6E214E75A75}" type="sibTrans" cxnId="{50B7EF60-785A-4CBA-833D-79A4EB3CA863}">
      <dgm:prSet/>
      <dgm:spPr/>
      <dgm:t>
        <a:bodyPr/>
        <a:lstStyle/>
        <a:p>
          <a:endParaRPr lang="es-ES" sz="1200"/>
        </a:p>
      </dgm:t>
    </dgm:pt>
    <dgm:pt modelId="{02ABC3E3-9C5C-42C8-9B40-087AFC7928F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Abogado(a)</a:t>
          </a:r>
        </a:p>
      </dgm:t>
    </dgm:pt>
    <dgm:pt modelId="{C89AB176-A9C3-4298-8D5B-26052A767A20}" type="parTrans" cxnId="{4FC391D1-D2AA-41DC-B66C-7E7D2B6AC6FB}">
      <dgm:prSet/>
      <dgm:spPr/>
      <dgm:t>
        <a:bodyPr/>
        <a:lstStyle/>
        <a:p>
          <a:endParaRPr lang="es-ES" sz="1200"/>
        </a:p>
      </dgm:t>
    </dgm:pt>
    <dgm:pt modelId="{FC2668D9-3FD8-496C-89F9-C82527FED3DA}" type="sibTrans" cxnId="{4FC391D1-D2AA-41DC-B66C-7E7D2B6AC6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0550" custScaleY="1105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5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5" custScaleX="98730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5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AF7CC9B9-4681-4C70-8565-FC923CA96741}" type="pres">
      <dgm:prSet presAssocID="{F5F23976-2975-40E5-9615-A2FF7806DFA4}" presName="Name35" presStyleLbl="parChTrans1D3" presStyleIdx="1" presStyleCnt="5"/>
      <dgm:spPr/>
      <dgm:t>
        <a:bodyPr/>
        <a:lstStyle/>
        <a:p>
          <a:endParaRPr lang="es-ES"/>
        </a:p>
      </dgm:t>
    </dgm:pt>
    <dgm:pt modelId="{84EF37AF-2624-4858-B5C7-9770DB70811A}" type="pres">
      <dgm:prSet presAssocID="{BAC5CF8C-C61A-4D15-BFB5-9CB5F4DC64CB}" presName="hierRoot2" presStyleCnt="0">
        <dgm:presLayoutVars>
          <dgm:hierBranch val="init"/>
        </dgm:presLayoutVars>
      </dgm:prSet>
      <dgm:spPr/>
    </dgm:pt>
    <dgm:pt modelId="{7002CB0B-A703-4157-8DBA-1637C0F25303}" type="pres">
      <dgm:prSet presAssocID="{BAC5CF8C-C61A-4D15-BFB5-9CB5F4DC64CB}" presName="rootComposite" presStyleCnt="0"/>
      <dgm:spPr/>
    </dgm:pt>
    <dgm:pt modelId="{15C31BB4-BA5C-4286-A865-38FF49CE8519}" type="pres">
      <dgm:prSet presAssocID="{BAC5CF8C-C61A-4D15-BFB5-9CB5F4DC64CB}" presName="rootText" presStyleLbl="node3" presStyleIdx="1" presStyleCnt="5" custScaleX="98730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72B9836-7CFB-4250-9A65-C89BD97D96D9}" type="pres">
      <dgm:prSet presAssocID="{BAC5CF8C-C61A-4D15-BFB5-9CB5F4DC64CB}" presName="rootConnector" presStyleLbl="node3" presStyleIdx="1" presStyleCnt="5"/>
      <dgm:spPr/>
      <dgm:t>
        <a:bodyPr/>
        <a:lstStyle/>
        <a:p>
          <a:endParaRPr lang="es-ES"/>
        </a:p>
      </dgm:t>
    </dgm:pt>
    <dgm:pt modelId="{83142970-6924-4C0B-B021-308B1262668B}" type="pres">
      <dgm:prSet presAssocID="{BAC5CF8C-C61A-4D15-BFB5-9CB5F4DC64CB}" presName="hierChild4" presStyleCnt="0"/>
      <dgm:spPr/>
    </dgm:pt>
    <dgm:pt modelId="{447E1099-5732-4997-92E4-2879CC5F851F}" type="pres">
      <dgm:prSet presAssocID="{BAC5CF8C-C61A-4D15-BFB5-9CB5F4DC64C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110550" custScaleY="1105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5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5" custScaleX="95796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5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7E71FC3-D91C-476D-84C8-F4D531301086}" type="pres">
      <dgm:prSet presAssocID="{B50034B0-0F9E-4ED7-8537-7F35F365CA19}" presName="Name35" presStyleLbl="parChTrans1D3" presStyleIdx="3" presStyleCnt="5"/>
      <dgm:spPr/>
      <dgm:t>
        <a:bodyPr/>
        <a:lstStyle/>
        <a:p>
          <a:endParaRPr lang="es-ES"/>
        </a:p>
      </dgm:t>
    </dgm:pt>
    <dgm:pt modelId="{5B2A9177-BD0C-4F3F-80AF-BBB173C2B921}" type="pres">
      <dgm:prSet presAssocID="{8EF4BE99-20BD-4B06-BCA1-884BF70C49DA}" presName="hierRoot2" presStyleCnt="0">
        <dgm:presLayoutVars>
          <dgm:hierBranch val="init"/>
        </dgm:presLayoutVars>
      </dgm:prSet>
      <dgm:spPr/>
    </dgm:pt>
    <dgm:pt modelId="{FE1783A5-06A8-4662-9803-3A9978BEA465}" type="pres">
      <dgm:prSet presAssocID="{8EF4BE99-20BD-4B06-BCA1-884BF70C49DA}" presName="rootComposite" presStyleCnt="0"/>
      <dgm:spPr/>
    </dgm:pt>
    <dgm:pt modelId="{5B3A30D1-2088-4CB4-B419-092CC9C1C0A7}" type="pres">
      <dgm:prSet presAssocID="{8EF4BE99-20BD-4B06-BCA1-884BF70C49DA}" presName="rootText" presStyleLbl="node3" presStyleIdx="3" presStyleCnt="5" custScaleX="95796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2B081B6-06B4-4C68-8ED5-48FCCD977409}" type="pres">
      <dgm:prSet presAssocID="{8EF4BE99-20BD-4B06-BCA1-884BF70C49DA}" presName="rootConnector" presStyleLbl="node3" presStyleIdx="3" presStyleCnt="5"/>
      <dgm:spPr/>
      <dgm:t>
        <a:bodyPr/>
        <a:lstStyle/>
        <a:p>
          <a:endParaRPr lang="es-ES"/>
        </a:p>
      </dgm:t>
    </dgm:pt>
    <dgm:pt modelId="{4FE2274A-10E4-4BA6-A073-6C24BF0342B3}" type="pres">
      <dgm:prSet presAssocID="{8EF4BE99-20BD-4B06-BCA1-884BF70C49DA}" presName="hierChild4" presStyleCnt="0"/>
      <dgm:spPr/>
    </dgm:pt>
    <dgm:pt modelId="{4E76AE25-3BDA-4196-B6E6-33A6435F39A2}" type="pres">
      <dgm:prSet presAssocID="{8EF4BE99-20BD-4B06-BCA1-884BF70C49DA}" presName="hierChild5" presStyleCnt="0"/>
      <dgm:spPr/>
    </dgm:pt>
    <dgm:pt modelId="{25B0A200-7F68-4919-A4E9-469B84AC0BF9}" type="pres">
      <dgm:prSet presAssocID="{C89AB176-A9C3-4298-8D5B-26052A767A20}" presName="Name35" presStyleLbl="parChTrans1D3" presStyleIdx="4" presStyleCnt="5"/>
      <dgm:spPr/>
      <dgm:t>
        <a:bodyPr/>
        <a:lstStyle/>
        <a:p>
          <a:endParaRPr lang="es-ES"/>
        </a:p>
      </dgm:t>
    </dgm:pt>
    <dgm:pt modelId="{C1C59A92-6AD5-40E7-8E41-5B10D0453611}" type="pres">
      <dgm:prSet presAssocID="{02ABC3E3-9C5C-42C8-9B40-087AFC7928FE}" presName="hierRoot2" presStyleCnt="0">
        <dgm:presLayoutVars>
          <dgm:hierBranch val="init"/>
        </dgm:presLayoutVars>
      </dgm:prSet>
      <dgm:spPr/>
    </dgm:pt>
    <dgm:pt modelId="{98CED9D7-0D7E-4667-9CFF-7326B8CAC105}" type="pres">
      <dgm:prSet presAssocID="{02ABC3E3-9C5C-42C8-9B40-087AFC7928FE}" presName="rootComposite" presStyleCnt="0"/>
      <dgm:spPr/>
    </dgm:pt>
    <dgm:pt modelId="{04B525DE-C672-463C-A920-06B9DF3576CF}" type="pres">
      <dgm:prSet presAssocID="{02ABC3E3-9C5C-42C8-9B40-087AFC7928FE}" presName="rootText" presStyleLbl="node3" presStyleIdx="4" presStyleCnt="5" custScaleX="95796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DE653E-D176-4B77-A2D4-DBBB0AB4B0F8}" type="pres">
      <dgm:prSet presAssocID="{02ABC3E3-9C5C-42C8-9B40-087AFC7928FE}" presName="rootConnector" presStyleLbl="node3" presStyleIdx="4" presStyleCnt="5"/>
      <dgm:spPr/>
      <dgm:t>
        <a:bodyPr/>
        <a:lstStyle/>
        <a:p>
          <a:endParaRPr lang="es-ES"/>
        </a:p>
      </dgm:t>
    </dgm:pt>
    <dgm:pt modelId="{4D26306E-0263-4601-8A50-AB80B6D18D26}" type="pres">
      <dgm:prSet presAssocID="{02ABC3E3-9C5C-42C8-9B40-087AFC7928FE}" presName="hierChild4" presStyleCnt="0"/>
      <dgm:spPr/>
    </dgm:pt>
    <dgm:pt modelId="{E7F7461A-AD48-4485-A36F-685D4725E882}" type="pres">
      <dgm:prSet presAssocID="{02ABC3E3-9C5C-42C8-9B40-087AFC7928FE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18EEC85-D7D7-4C3D-8558-6A6435A94042}" srcId="{41568039-9809-4B2B-BA51-64E0E23C2BBE}" destId="{BAC5CF8C-C61A-4D15-BFB5-9CB5F4DC64CB}" srcOrd="1" destOrd="0" parTransId="{F5F23976-2975-40E5-9615-A2FF7806DFA4}" sibTransId="{5B4FD2BF-B624-4A1C-87C1-D3688E6A3928}"/>
    <dgm:cxn modelId="{47B27FA4-3842-4864-9183-226C6BA305C2}" type="presOf" srcId="{B50034B0-0F9E-4ED7-8537-7F35F365CA19}" destId="{47E71FC3-D91C-476D-84C8-F4D531301086}" srcOrd="0" destOrd="0" presId="urn:microsoft.com/office/officeart/2005/8/layout/orgChart1"/>
    <dgm:cxn modelId="{995DA0E9-4E10-4ADB-8955-1B04A7100F6E}" type="presOf" srcId="{02ABC3E3-9C5C-42C8-9B40-087AFC7928FE}" destId="{99DE653E-D176-4B77-A2D4-DBBB0AB4B0F8}" srcOrd="1" destOrd="0" presId="urn:microsoft.com/office/officeart/2005/8/layout/orgChart1"/>
    <dgm:cxn modelId="{4FC391D1-D2AA-41DC-B66C-7E7D2B6AC6FB}" srcId="{80C91609-4155-490D-A93A-2840363F77EF}" destId="{02ABC3E3-9C5C-42C8-9B40-087AFC7928FE}" srcOrd="2" destOrd="0" parTransId="{C89AB176-A9C3-4298-8D5B-26052A767A20}" sibTransId="{FC2668D9-3FD8-496C-89F9-C82527FED3DA}"/>
    <dgm:cxn modelId="{6E6DCE75-80E9-4291-BC0F-C958FC0D7364}" type="presOf" srcId="{8EF4BE99-20BD-4B06-BCA1-884BF70C49DA}" destId="{5B3A30D1-2088-4CB4-B419-092CC9C1C0A7}" srcOrd="0" destOrd="0" presId="urn:microsoft.com/office/officeart/2005/8/layout/orgChart1"/>
    <dgm:cxn modelId="{E98F175A-C9C2-4095-B754-859DEAF052C1}" type="presOf" srcId="{BAC5CF8C-C61A-4D15-BFB5-9CB5F4DC64CB}" destId="{15C31BB4-BA5C-4286-A865-38FF49CE8519}" srcOrd="0" destOrd="0" presId="urn:microsoft.com/office/officeart/2005/8/layout/orgChart1"/>
    <dgm:cxn modelId="{6FEB9FD2-6DF3-4B7E-9677-D0610B4F9F2A}" type="presOf" srcId="{C89AB176-A9C3-4298-8D5B-26052A767A20}" destId="{25B0A200-7F68-4919-A4E9-469B84AC0BF9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77DA7B-E11C-441A-866F-3CFE3D155EB0}" type="presOf" srcId="{F5F23976-2975-40E5-9615-A2FF7806DFA4}" destId="{AF7CC9B9-4681-4C70-8565-FC923CA96741}" srcOrd="0" destOrd="0" presId="urn:microsoft.com/office/officeart/2005/8/layout/orgChart1"/>
    <dgm:cxn modelId="{31EEC6CC-C46C-4DA2-B2B8-E301A5AF7610}" type="presOf" srcId="{BAC5CF8C-C61A-4D15-BFB5-9CB5F4DC64CB}" destId="{A72B9836-7CFB-4250-9A65-C89BD97D96D9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0B7EF60-785A-4CBA-833D-79A4EB3CA863}" srcId="{80C91609-4155-490D-A93A-2840363F77EF}" destId="{8EF4BE99-20BD-4B06-BCA1-884BF70C49DA}" srcOrd="1" destOrd="0" parTransId="{B50034B0-0F9E-4ED7-8537-7F35F365CA19}" sibTransId="{12B9011D-0356-40A3-88FB-B6E214E75A75}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B378B053-3518-4961-89FE-194187F6EABD}" type="presOf" srcId="{02ABC3E3-9C5C-42C8-9B40-087AFC7928FE}" destId="{04B525DE-C672-463C-A920-06B9DF3576C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4EC12B4-86E9-4973-9A69-0B9F6A182653}" type="presOf" srcId="{8EF4BE99-20BD-4B06-BCA1-884BF70C49DA}" destId="{22B081B6-06B4-4C68-8ED5-48FCCD977409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03EF9ECF-9DFE-4236-B1C3-6B01B3E0E3B1}" type="presParOf" srcId="{DBDE0C42-B65A-4FF4-A1B6-4A7374870D94}" destId="{AF7CC9B9-4681-4C70-8565-FC923CA96741}" srcOrd="2" destOrd="0" presId="urn:microsoft.com/office/officeart/2005/8/layout/orgChart1"/>
    <dgm:cxn modelId="{A97E5464-5DCF-45BA-9D47-CB5551D5EC43}" type="presParOf" srcId="{DBDE0C42-B65A-4FF4-A1B6-4A7374870D94}" destId="{84EF37AF-2624-4858-B5C7-9770DB70811A}" srcOrd="3" destOrd="0" presId="urn:microsoft.com/office/officeart/2005/8/layout/orgChart1"/>
    <dgm:cxn modelId="{2A6ABCC0-AECD-4885-A902-E6837E13B230}" type="presParOf" srcId="{84EF37AF-2624-4858-B5C7-9770DB70811A}" destId="{7002CB0B-A703-4157-8DBA-1637C0F25303}" srcOrd="0" destOrd="0" presId="urn:microsoft.com/office/officeart/2005/8/layout/orgChart1"/>
    <dgm:cxn modelId="{7919CFC4-56F9-4851-A003-5BB251BCFA46}" type="presParOf" srcId="{7002CB0B-A703-4157-8DBA-1637C0F25303}" destId="{15C31BB4-BA5C-4286-A865-38FF49CE8519}" srcOrd="0" destOrd="0" presId="urn:microsoft.com/office/officeart/2005/8/layout/orgChart1"/>
    <dgm:cxn modelId="{8319897A-F129-4517-BD56-32F3D546FBC6}" type="presParOf" srcId="{7002CB0B-A703-4157-8DBA-1637C0F25303}" destId="{A72B9836-7CFB-4250-9A65-C89BD97D96D9}" srcOrd="1" destOrd="0" presId="urn:microsoft.com/office/officeart/2005/8/layout/orgChart1"/>
    <dgm:cxn modelId="{9735F056-5D94-46A5-876A-3AE1F6A4D7B0}" type="presParOf" srcId="{84EF37AF-2624-4858-B5C7-9770DB70811A}" destId="{83142970-6924-4C0B-B021-308B1262668B}" srcOrd="1" destOrd="0" presId="urn:microsoft.com/office/officeart/2005/8/layout/orgChart1"/>
    <dgm:cxn modelId="{A508E9B4-1E61-4B6F-9670-B7B434A4356B}" type="presParOf" srcId="{84EF37AF-2624-4858-B5C7-9770DB70811A}" destId="{447E1099-5732-4997-92E4-2879CC5F851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92EA5C9-E0F9-4EE7-B8D7-785CC467C8B8}" type="presParOf" srcId="{0DCE5A2E-AABD-41D8-AB45-73FC6E777742}" destId="{47E71FC3-D91C-476D-84C8-F4D531301086}" srcOrd="2" destOrd="0" presId="urn:microsoft.com/office/officeart/2005/8/layout/orgChart1"/>
    <dgm:cxn modelId="{1B0529E7-ED5D-4A48-A413-4416CF407823}" type="presParOf" srcId="{0DCE5A2E-AABD-41D8-AB45-73FC6E777742}" destId="{5B2A9177-BD0C-4F3F-80AF-BBB173C2B921}" srcOrd="3" destOrd="0" presId="urn:microsoft.com/office/officeart/2005/8/layout/orgChart1"/>
    <dgm:cxn modelId="{D5F370AB-FA28-4D4B-9621-21B9C63376A5}" type="presParOf" srcId="{5B2A9177-BD0C-4F3F-80AF-BBB173C2B921}" destId="{FE1783A5-06A8-4662-9803-3A9978BEA465}" srcOrd="0" destOrd="0" presId="urn:microsoft.com/office/officeart/2005/8/layout/orgChart1"/>
    <dgm:cxn modelId="{C021AB22-FD9B-4BA1-AC15-500B7294B309}" type="presParOf" srcId="{FE1783A5-06A8-4662-9803-3A9978BEA465}" destId="{5B3A30D1-2088-4CB4-B419-092CC9C1C0A7}" srcOrd="0" destOrd="0" presId="urn:microsoft.com/office/officeart/2005/8/layout/orgChart1"/>
    <dgm:cxn modelId="{8D4956DB-0E83-49DB-8FE6-5D794E310D6B}" type="presParOf" srcId="{FE1783A5-06A8-4662-9803-3A9978BEA465}" destId="{22B081B6-06B4-4C68-8ED5-48FCCD977409}" srcOrd="1" destOrd="0" presId="urn:microsoft.com/office/officeart/2005/8/layout/orgChart1"/>
    <dgm:cxn modelId="{1581073E-B1E9-4677-814F-5A2B5697571A}" type="presParOf" srcId="{5B2A9177-BD0C-4F3F-80AF-BBB173C2B921}" destId="{4FE2274A-10E4-4BA6-A073-6C24BF0342B3}" srcOrd="1" destOrd="0" presId="urn:microsoft.com/office/officeart/2005/8/layout/orgChart1"/>
    <dgm:cxn modelId="{DEDB2842-11D6-4C77-81B4-B9437AA1E518}" type="presParOf" srcId="{5B2A9177-BD0C-4F3F-80AF-BBB173C2B921}" destId="{4E76AE25-3BDA-4196-B6E6-33A6435F39A2}" srcOrd="2" destOrd="0" presId="urn:microsoft.com/office/officeart/2005/8/layout/orgChart1"/>
    <dgm:cxn modelId="{B7834651-3F80-4DB7-9CF5-EF1AC8EEEB87}" type="presParOf" srcId="{0DCE5A2E-AABD-41D8-AB45-73FC6E777742}" destId="{25B0A200-7F68-4919-A4E9-469B84AC0BF9}" srcOrd="4" destOrd="0" presId="urn:microsoft.com/office/officeart/2005/8/layout/orgChart1"/>
    <dgm:cxn modelId="{26D6D5FC-BB87-4083-A77E-D03C99BE5C5B}" type="presParOf" srcId="{0DCE5A2E-AABD-41D8-AB45-73FC6E777742}" destId="{C1C59A92-6AD5-40E7-8E41-5B10D0453611}" srcOrd="5" destOrd="0" presId="urn:microsoft.com/office/officeart/2005/8/layout/orgChart1"/>
    <dgm:cxn modelId="{556D9EFA-1663-4471-B315-87C2E4E46B71}" type="presParOf" srcId="{C1C59A92-6AD5-40E7-8E41-5B10D0453611}" destId="{98CED9D7-0D7E-4667-9CFF-7326B8CAC105}" srcOrd="0" destOrd="0" presId="urn:microsoft.com/office/officeart/2005/8/layout/orgChart1"/>
    <dgm:cxn modelId="{C9F5333F-CB2D-44AB-9B74-28E9AA4D475C}" type="presParOf" srcId="{98CED9D7-0D7E-4667-9CFF-7326B8CAC105}" destId="{04B525DE-C672-463C-A920-06B9DF3576CF}" srcOrd="0" destOrd="0" presId="urn:microsoft.com/office/officeart/2005/8/layout/orgChart1"/>
    <dgm:cxn modelId="{8C428A3D-4C14-499B-9343-0314A2622602}" type="presParOf" srcId="{98CED9D7-0D7E-4667-9CFF-7326B8CAC105}" destId="{99DE653E-D176-4B77-A2D4-DBBB0AB4B0F8}" srcOrd="1" destOrd="0" presId="urn:microsoft.com/office/officeart/2005/8/layout/orgChart1"/>
    <dgm:cxn modelId="{BCB88F6A-1861-41C5-9E0D-EEF8F4C0CE9D}" type="presParOf" srcId="{C1C59A92-6AD5-40E7-8E41-5B10D0453611}" destId="{4D26306E-0263-4601-8A50-AB80B6D18D26}" srcOrd="1" destOrd="0" presId="urn:microsoft.com/office/officeart/2005/8/layout/orgChart1"/>
    <dgm:cxn modelId="{4A4B2D01-83B2-441F-8721-7CEE1BFC4CB6}" type="presParOf" srcId="{C1C59A92-6AD5-40E7-8E41-5B10D0453611}" destId="{E7F7461A-AD48-4485-A36F-685D4725E88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Administrativa</a:t>
          </a: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Encargado(a) de Cocina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Financieros</a:t>
          </a:r>
          <a:endParaRPr lang="es-ES" sz="1200" dirty="0">
            <a:latin typeface="Calibri" panose="020F0502020204030204" pitchFamily="34" charset="0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BBCCC3F-B299-47AD-B101-0D5F14B0F03B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Analista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  <a:endParaRPr lang="es-ES" sz="1200" dirty="0">
            <a:latin typeface="Calibri" panose="020F0502020204030204" pitchFamily="34" charset="0"/>
          </a:endParaRPr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NeighborX="-252" custLinFactNeighborY="-424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39383" custScaleY="101370" custLinFactY="26366" custLinFactNeighborX="-20532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Y="26796" custLinFactNeighborX="15832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39383" custScaleY="101370" custLinFactY="-50832" custLinFactNeighborX="-1960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 sz="1200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 sz="1200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Encargado(a) de Cocina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79504" custScaleY="596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79504" custScaleY="596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255617E7-BEEE-4D5E-8F75-C1588DC9AB47}" type="pres">
      <dgm:prSet presAssocID="{28404D89-B200-4098-BBAD-C99E5CF28F32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A620A81-FB2B-4BBA-9ACB-7173AA82032E}" type="pres">
      <dgm:prSet presAssocID="{CDF052C4-A8AB-4202-8058-7C76BD39B4F7}" presName="rootComposite" presStyleCnt="0"/>
      <dgm:spPr/>
      <dgm:t>
        <a:bodyPr/>
        <a:lstStyle/>
        <a:p>
          <a:endParaRPr lang="es-ES"/>
        </a:p>
      </dgm:t>
    </dgm:pt>
    <dgm:pt modelId="{02D8A9AB-F467-4DD9-BA4D-2EBE25A39280}" type="pres">
      <dgm:prSet presAssocID="{CDF052C4-A8AB-4202-8058-7C76BD39B4F7}" presName="rootText" presStyleLbl="node3" presStyleIdx="0" presStyleCnt="1" custScaleX="79504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3" presStyleIdx="0" presStyleCnt="1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  <dgm:t>
        <a:bodyPr/>
        <a:lstStyle/>
        <a:p>
          <a:endParaRPr lang="es-ES"/>
        </a:p>
      </dgm:t>
    </dgm:pt>
    <dgm:pt modelId="{CB8B9A1D-DE8E-4A40-8429-14822C671A8A}" type="pres">
      <dgm:prSet presAssocID="{CDF052C4-A8AB-4202-8058-7C76BD39B4F7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EADCA2D1-3FF8-41A6-94FE-90489400AF31}" srcId="{41568039-9809-4B2B-BA51-64E0E23C2BBE}" destId="{CDF052C4-A8AB-4202-8058-7C76BD39B4F7}" srcOrd="0" destOrd="0" parTransId="{28404D89-B200-4098-BBAD-C99E5CF28F32}" sibTransId="{5151C3DC-C872-4F91-B6A0-6431876BB9B7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4E00FA0-F59D-4AF0-A98D-CFCEC0D1F25D}" type="presOf" srcId="{CDF052C4-A8AB-4202-8058-7C76BD39B4F7}" destId="{7CF785DA-36F2-47DA-8ED7-7160A188A469}" srcOrd="1" destOrd="0" presId="urn:microsoft.com/office/officeart/2005/8/layout/orgChart1"/>
    <dgm:cxn modelId="{96B36A6E-5598-45F4-AA52-BC584A5A57EF}" type="presOf" srcId="{28404D89-B200-4098-BBAD-C99E5CF28F32}" destId="{255617E7-BEEE-4D5E-8F75-C1588DC9AB4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47CD56CC-E241-4765-BB96-3528142BD85B}" type="presOf" srcId="{CDF052C4-A8AB-4202-8058-7C76BD39B4F7}" destId="{02D8A9AB-F467-4DD9-BA4D-2EBE25A39280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8F3BAC66-D711-4A6B-9287-09FA367DE08B}" type="presParOf" srcId="{DBDE0C42-B65A-4FF4-A1B6-4A7374870D94}" destId="{255617E7-BEEE-4D5E-8F75-C1588DC9AB47}" srcOrd="0" destOrd="0" presId="urn:microsoft.com/office/officeart/2005/8/layout/orgChart1"/>
    <dgm:cxn modelId="{FF2FFCA4-8601-4A16-9794-DD68DA7809AB}" type="presParOf" srcId="{DBDE0C42-B65A-4FF4-A1B6-4A7374870D94}" destId="{D1A91270-8BB7-4F71-9221-A009F7FFD03D}" srcOrd="1" destOrd="0" presId="urn:microsoft.com/office/officeart/2005/8/layout/orgChart1"/>
    <dgm:cxn modelId="{330E0178-8BE4-45F9-AF84-17F0BC133D5E}" type="presParOf" srcId="{D1A91270-8BB7-4F71-9221-A009F7FFD03D}" destId="{AA620A81-FB2B-4BBA-9ACB-7173AA82032E}" srcOrd="0" destOrd="0" presId="urn:microsoft.com/office/officeart/2005/8/layout/orgChart1"/>
    <dgm:cxn modelId="{97F30735-4300-4EEA-A755-5005E04FF354}" type="presParOf" srcId="{AA620A81-FB2B-4BBA-9ACB-7173AA82032E}" destId="{02D8A9AB-F467-4DD9-BA4D-2EBE25A39280}" srcOrd="0" destOrd="0" presId="urn:microsoft.com/office/officeart/2005/8/layout/orgChart1"/>
    <dgm:cxn modelId="{C5CA5FFC-5910-4CA6-A87B-1DFF33E0CE7A}" type="presParOf" srcId="{AA620A81-FB2B-4BBA-9ACB-7173AA82032E}" destId="{7CF785DA-36F2-47DA-8ED7-7160A188A469}" srcOrd="1" destOrd="0" presId="urn:microsoft.com/office/officeart/2005/8/layout/orgChart1"/>
    <dgm:cxn modelId="{CAC878C0-CCF6-480D-A2F9-3BAB7B4FE1AF}" type="presParOf" srcId="{D1A91270-8BB7-4F71-9221-A009F7FFD03D}" destId="{1FB71CD5-E107-4CEE-88D9-C4DD75D772C1}" srcOrd="1" destOrd="0" presId="urn:microsoft.com/office/officeart/2005/8/layout/orgChart1"/>
    <dgm:cxn modelId="{F6AADF1C-1E97-46F2-83C4-3E62AEC78FEA}" type="presParOf" srcId="{D1A91270-8BB7-4F71-9221-A009F7FFD03D}" destId="{CB8B9A1D-DE8E-4A40-8429-14822C671A8A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CA9178-B184-4878-8C7B-C8CED005681B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Analistas</a:t>
          </a:r>
        </a:p>
      </dgm:t>
    </dgm:pt>
    <dgm:pt modelId="{AC7B819B-5F02-48F1-98F4-BEB007DCE18B}" type="parTrans" cxnId="{36B4DEE7-48C7-4840-8C85-3681D2FB5A4F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E35F0A32-3104-4873-9F75-C91242DDCAAF}" type="sibTrans" cxnId="{36B4DEE7-48C7-4840-8C85-3681D2FB5A4F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9357" custScaleY="1034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90D11073-985B-4B1D-ACC6-DB32508BF97E}" type="pres">
      <dgm:prSet presAssocID="{AC7B819B-5F02-48F1-98F4-BEB007DCE18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B37B6F50-E2CC-4DEB-B115-CA2117F17607}" type="pres">
      <dgm:prSet presAssocID="{AECA9178-B184-4878-8C7B-C8CED005681B}" presName="hierRoot2" presStyleCnt="0">
        <dgm:presLayoutVars>
          <dgm:hierBranch val="init"/>
        </dgm:presLayoutVars>
      </dgm:prSet>
      <dgm:spPr/>
    </dgm:pt>
    <dgm:pt modelId="{3C8C9086-85C1-4372-BF95-F7F5C3637B3B}" type="pres">
      <dgm:prSet presAssocID="{AECA9178-B184-4878-8C7B-C8CED005681B}" presName="rootComposite" presStyleCnt="0"/>
      <dgm:spPr/>
    </dgm:pt>
    <dgm:pt modelId="{DE0D60FB-24F6-4C7A-9B88-C85805C16292}" type="pres">
      <dgm:prSet presAssocID="{AECA9178-B184-4878-8C7B-C8CED005681B}" presName="rootText" presStyleLbl="node2" presStyleIdx="1" presStyleCnt="2" custScaleX="129357" custScaleY="1034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726B7E-D734-4D65-8C06-88BBFB769EC9}" type="pres">
      <dgm:prSet presAssocID="{AECA9178-B184-4878-8C7B-C8CED005681B}" presName="rootConnector" presStyleLbl="node2" presStyleIdx="1" presStyleCnt="2"/>
      <dgm:spPr/>
      <dgm:t>
        <a:bodyPr/>
        <a:lstStyle/>
        <a:p>
          <a:endParaRPr lang="es-ES"/>
        </a:p>
      </dgm:t>
    </dgm:pt>
    <dgm:pt modelId="{DA8E21FA-BF62-4003-834D-1E9E5E162193}" type="pres">
      <dgm:prSet presAssocID="{AECA9178-B184-4878-8C7B-C8CED005681B}" presName="hierChild4" presStyleCnt="0"/>
      <dgm:spPr/>
    </dgm:pt>
    <dgm:pt modelId="{ED15F39D-D04A-485B-B372-6860F77C3764}" type="pres">
      <dgm:prSet presAssocID="{AECA9178-B184-4878-8C7B-C8CED005681B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39BDCB3F-2595-4E8D-9BDE-5FCB2C5D85A5}" type="presOf" srcId="{AC7B819B-5F02-48F1-98F4-BEB007DCE18B}" destId="{90D11073-985B-4B1D-ACC6-DB32508BF97E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E0EAB11-FB5E-4292-A264-7481641CF7DE}" type="presOf" srcId="{AECA9178-B184-4878-8C7B-C8CED005681B}" destId="{AA726B7E-D734-4D65-8C06-88BBFB769EC9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7A85B3B-0E81-4C89-BA00-9CF26E76F68B}" type="presOf" srcId="{AECA9178-B184-4878-8C7B-C8CED005681B}" destId="{DE0D60FB-24F6-4C7A-9B88-C85805C16292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6B4DEE7-48C7-4840-8C85-3681D2FB5A4F}" srcId="{9DEA55C1-E59C-4B5B-90DC-1D0B54C2B20C}" destId="{AECA9178-B184-4878-8C7B-C8CED005681B}" srcOrd="1" destOrd="0" parTransId="{AC7B819B-5F02-48F1-98F4-BEB007DCE18B}" sibTransId="{E35F0A32-3104-4873-9F75-C91242DDCAAF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58F6FEC-5982-485C-A872-3B7B370AB6F7}" type="presParOf" srcId="{05E8A0F8-8F4A-4D16-B455-9B21EE5D83FA}" destId="{90D11073-985B-4B1D-ACC6-DB32508BF97E}" srcOrd="2" destOrd="0" presId="urn:microsoft.com/office/officeart/2005/8/layout/orgChart1"/>
    <dgm:cxn modelId="{28A202F7-BC6E-4D23-A4D7-BC25BE069B4E}" type="presParOf" srcId="{05E8A0F8-8F4A-4D16-B455-9B21EE5D83FA}" destId="{B37B6F50-E2CC-4DEB-B115-CA2117F17607}" srcOrd="3" destOrd="0" presId="urn:microsoft.com/office/officeart/2005/8/layout/orgChart1"/>
    <dgm:cxn modelId="{2080DCDB-5642-4B1A-B914-538CBF3F538F}" type="presParOf" srcId="{B37B6F50-E2CC-4DEB-B115-CA2117F17607}" destId="{3C8C9086-85C1-4372-BF95-F7F5C3637B3B}" srcOrd="0" destOrd="0" presId="urn:microsoft.com/office/officeart/2005/8/layout/orgChart1"/>
    <dgm:cxn modelId="{D683F318-8775-41AF-B9B5-82ADD7BBA19B}" type="presParOf" srcId="{3C8C9086-85C1-4372-BF95-F7F5C3637B3B}" destId="{DE0D60FB-24F6-4C7A-9B88-C85805C16292}" srcOrd="0" destOrd="0" presId="urn:microsoft.com/office/officeart/2005/8/layout/orgChart1"/>
    <dgm:cxn modelId="{79FF47D8-8325-4B04-8586-251F014D5B20}" type="presParOf" srcId="{3C8C9086-85C1-4372-BF95-F7F5C3637B3B}" destId="{AA726B7E-D734-4D65-8C06-88BBFB769EC9}" srcOrd="1" destOrd="0" presId="urn:microsoft.com/office/officeart/2005/8/layout/orgChart1"/>
    <dgm:cxn modelId="{B4E0E945-7C6D-49EE-A6CB-54A4CEFDAADC}" type="presParOf" srcId="{B37B6F50-E2CC-4DEB-B115-CA2117F17607}" destId="{DA8E21FA-BF62-4003-834D-1E9E5E162193}" srcOrd="1" destOrd="0" presId="urn:microsoft.com/office/officeart/2005/8/layout/orgChart1"/>
    <dgm:cxn modelId="{E6F2E9E9-B314-4638-B625-84EB3D197C85}" type="presParOf" srcId="{B37B6F50-E2CC-4DEB-B115-CA2117F17607}" destId="{ED15F39D-D04A-485B-B372-6860F77C37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EF4DCC-56A0-464F-81F8-619E9E2B7C6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774F6CA2-A695-4BF5-BDF0-3A1E107BBCE4}" type="parTrans" cxnId="{241A48B3-0B41-42A7-8C64-3E54BA426BED}">
      <dgm:prSet/>
      <dgm:spPr/>
      <dgm:t>
        <a:bodyPr/>
        <a:lstStyle/>
        <a:p>
          <a:endParaRPr lang="es-ES" sz="1200"/>
        </a:p>
      </dgm:t>
    </dgm:pt>
    <dgm:pt modelId="{32CF0190-52B1-4F2C-811C-4E01D5B689A9}" type="sibTrans" cxnId="{241A48B3-0B41-42A7-8C64-3E54BA426BED}">
      <dgm:prSet/>
      <dgm:spPr/>
      <dgm:t>
        <a:bodyPr/>
        <a:lstStyle/>
        <a:p>
          <a:endParaRPr lang="es-ES" sz="1200"/>
        </a:p>
      </dgm:t>
    </dgm:pt>
    <dgm:pt modelId="{0F5B819E-3FAE-42D4-96EB-666CDED0D9C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6A808CED-9AAE-432F-A257-DAD525AB651E}" type="parTrans" cxnId="{AD851195-AA0E-4B6F-8FE5-83D6993B3D88}">
      <dgm:prSet/>
      <dgm:spPr/>
      <dgm:t>
        <a:bodyPr/>
        <a:lstStyle/>
        <a:p>
          <a:endParaRPr lang="es-ES" sz="1200"/>
        </a:p>
      </dgm:t>
    </dgm:pt>
    <dgm:pt modelId="{2D2A5C16-73CE-418E-8627-557B17851B35}" type="sibTrans" cxnId="{AD851195-AA0E-4B6F-8FE5-83D6993B3D88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3848" custScaleY="99078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4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Y="99078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38EA3487-94BE-4610-8C4A-4F1B26D4CCB5}" type="pres">
      <dgm:prSet presAssocID="{6A808CED-9AAE-432F-A257-DAD525AB651E}" presName="Name35" presStyleLbl="parChTrans1D3" presStyleIdx="1" presStyleCnt="4"/>
      <dgm:spPr/>
      <dgm:t>
        <a:bodyPr/>
        <a:lstStyle/>
        <a:p>
          <a:endParaRPr lang="es-ES"/>
        </a:p>
      </dgm:t>
    </dgm:pt>
    <dgm:pt modelId="{BC51A85C-4F86-442A-BAFB-803152D81487}" type="pres">
      <dgm:prSet presAssocID="{0F5B819E-3FAE-42D4-96EB-666CDED0D9C7}" presName="hierRoot2" presStyleCnt="0">
        <dgm:presLayoutVars>
          <dgm:hierBranch val="init"/>
        </dgm:presLayoutVars>
      </dgm:prSet>
      <dgm:spPr/>
    </dgm:pt>
    <dgm:pt modelId="{7999C9DE-899A-440E-A4A9-5CADB03CA07E}" type="pres">
      <dgm:prSet presAssocID="{0F5B819E-3FAE-42D4-96EB-666CDED0D9C7}" presName="rootComposite" presStyleCnt="0"/>
      <dgm:spPr/>
    </dgm:pt>
    <dgm:pt modelId="{DB7B1CD0-0032-4322-B0FA-3D6C1FD96D8F}" type="pres">
      <dgm:prSet presAssocID="{0F5B819E-3FAE-42D4-96EB-666CDED0D9C7}" presName="rootText" presStyleLbl="node3" presStyleIdx="1" presStyleCnt="4" custScaleY="99078" custLinFactNeighborY="18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3723FA0-8E62-462E-BEA2-9A4D9C536DA6}" type="pres">
      <dgm:prSet presAssocID="{0F5B819E-3FAE-42D4-96EB-666CDED0D9C7}" presName="rootConnector" presStyleLbl="node3" presStyleIdx="1" presStyleCnt="4"/>
      <dgm:spPr/>
      <dgm:t>
        <a:bodyPr/>
        <a:lstStyle/>
        <a:p>
          <a:endParaRPr lang="es-ES"/>
        </a:p>
      </dgm:t>
    </dgm:pt>
    <dgm:pt modelId="{6FA62384-C74E-428D-88AA-E37E63232D95}" type="pres">
      <dgm:prSet presAssocID="{0F5B819E-3FAE-42D4-96EB-666CDED0D9C7}" presName="hierChild4" presStyleCnt="0"/>
      <dgm:spPr/>
    </dgm:pt>
    <dgm:pt modelId="{59681CAE-910A-4E34-B5DD-0D67B47B725C}" type="pres">
      <dgm:prSet presAssocID="{0F5B819E-3FAE-42D4-96EB-666CDED0D9C7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3848" custScaleY="99078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3833722C-E22F-4512-B992-568CDE65EB88}" type="pres">
      <dgm:prSet presAssocID="{A503C271-4AFE-414B-91F0-604F4D5E9C77}" presName="Name35" presStyleLbl="parChTrans1D3" presStyleIdx="2" presStyleCnt="4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2" presStyleCnt="4" custScaleY="99078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2" presStyleCnt="4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014ED720-B58C-4FA1-B7C2-279755DFFD63}" type="pres">
      <dgm:prSet presAssocID="{774F6CA2-A695-4BF5-BDF0-3A1E107BBCE4}" presName="Name35" presStyleLbl="parChTrans1D3" presStyleIdx="3" presStyleCnt="4"/>
      <dgm:spPr/>
      <dgm:t>
        <a:bodyPr/>
        <a:lstStyle/>
        <a:p>
          <a:endParaRPr lang="es-ES"/>
        </a:p>
      </dgm:t>
    </dgm:pt>
    <dgm:pt modelId="{B4ABE62A-2C7F-4DAE-B56E-B7822622C4AB}" type="pres">
      <dgm:prSet presAssocID="{4BEF4DCC-56A0-464F-81F8-619E9E2B7C63}" presName="hierRoot2" presStyleCnt="0">
        <dgm:presLayoutVars>
          <dgm:hierBranch val="init"/>
        </dgm:presLayoutVars>
      </dgm:prSet>
      <dgm:spPr/>
    </dgm:pt>
    <dgm:pt modelId="{D859040F-E4EB-49FB-BEDA-22071E1E82B1}" type="pres">
      <dgm:prSet presAssocID="{4BEF4DCC-56A0-464F-81F8-619E9E2B7C63}" presName="rootComposite" presStyleCnt="0"/>
      <dgm:spPr/>
    </dgm:pt>
    <dgm:pt modelId="{D6951A66-9854-4D0D-A492-17A987FE293C}" type="pres">
      <dgm:prSet presAssocID="{4BEF4DCC-56A0-464F-81F8-619E9E2B7C63}" presName="rootText" presStyleLbl="node3" presStyleIdx="3" presStyleCnt="4" custScaleY="99078" custLinFactNeighborY="36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2B78B3-D326-47F7-97F6-BB94BB43D1E6}" type="pres">
      <dgm:prSet presAssocID="{4BEF4DCC-56A0-464F-81F8-619E9E2B7C63}" presName="rootConnector" presStyleLbl="node3" presStyleIdx="3" presStyleCnt="4"/>
      <dgm:spPr/>
      <dgm:t>
        <a:bodyPr/>
        <a:lstStyle/>
        <a:p>
          <a:endParaRPr lang="es-ES"/>
        </a:p>
      </dgm:t>
    </dgm:pt>
    <dgm:pt modelId="{4B2B529E-ED3B-4665-998B-B89F738BDACB}" type="pres">
      <dgm:prSet presAssocID="{4BEF4DCC-56A0-464F-81F8-619E9E2B7C63}" presName="hierChild4" presStyleCnt="0"/>
      <dgm:spPr/>
    </dgm:pt>
    <dgm:pt modelId="{13DD2E46-7E56-42C8-B18A-D097041B9616}" type="pres">
      <dgm:prSet presAssocID="{4BEF4DCC-56A0-464F-81F8-619E9E2B7C63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FEF8BE9C-31B2-4ED5-8B84-F5E0CDFB5CEB}" type="presOf" srcId="{0F5B819E-3FAE-42D4-96EB-666CDED0D9C7}" destId="{23723FA0-8E62-462E-BEA2-9A4D9C536DA6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5AF7591F-25DD-4CF2-B208-0497A6F518DA}" type="presOf" srcId="{774F6CA2-A695-4BF5-BDF0-3A1E107BBCE4}" destId="{014ED720-B58C-4FA1-B7C2-279755DFFD6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6BB0E34C-2253-47FB-976E-50F39E05CD0E}" type="presOf" srcId="{0F5B819E-3FAE-42D4-96EB-666CDED0D9C7}" destId="{DB7B1CD0-0032-4322-B0FA-3D6C1FD96D8F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241A48B3-0B41-42A7-8C64-3E54BA426BED}" srcId="{80C91609-4155-490D-A93A-2840363F77EF}" destId="{4BEF4DCC-56A0-464F-81F8-619E9E2B7C63}" srcOrd="1" destOrd="0" parTransId="{774F6CA2-A695-4BF5-BDF0-3A1E107BBCE4}" sibTransId="{32CF0190-52B1-4F2C-811C-4E01D5B689A9}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1DD46941-3FEF-48FC-BB25-12257B9B8FBA}" type="presOf" srcId="{4BEF4DCC-56A0-464F-81F8-619E9E2B7C63}" destId="{D6951A66-9854-4D0D-A492-17A987FE293C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723DB72E-EC35-4605-85EC-D272369856B6}" type="presOf" srcId="{4BEF4DCC-56A0-464F-81F8-619E9E2B7C63}" destId="{242B78B3-D326-47F7-97F6-BB94BB43D1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6C58B754-97B3-4DA1-AA48-358C88CAFE95}" type="presOf" srcId="{6A808CED-9AAE-432F-A257-DAD525AB651E}" destId="{38EA3487-94BE-4610-8C4A-4F1B26D4CCB5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D851195-AA0E-4B6F-8FE5-83D6993B3D88}" srcId="{41568039-9809-4B2B-BA51-64E0E23C2BBE}" destId="{0F5B819E-3FAE-42D4-96EB-666CDED0D9C7}" srcOrd="1" destOrd="0" parTransId="{6A808CED-9AAE-432F-A257-DAD525AB651E}" sibTransId="{2D2A5C16-73CE-418E-8627-557B17851B35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142043E4-E5A2-4A14-BC38-40AEF5BC0089}" type="presParOf" srcId="{DBDE0C42-B65A-4FF4-A1B6-4A7374870D94}" destId="{38EA3487-94BE-4610-8C4A-4F1B26D4CCB5}" srcOrd="2" destOrd="0" presId="urn:microsoft.com/office/officeart/2005/8/layout/orgChart1"/>
    <dgm:cxn modelId="{DF8B4D7D-C1C5-49F8-93E7-F104E35ECC8F}" type="presParOf" srcId="{DBDE0C42-B65A-4FF4-A1B6-4A7374870D94}" destId="{BC51A85C-4F86-442A-BAFB-803152D81487}" srcOrd="3" destOrd="0" presId="urn:microsoft.com/office/officeart/2005/8/layout/orgChart1"/>
    <dgm:cxn modelId="{13A8577C-2791-45BE-B3E9-F8AF5E6FD087}" type="presParOf" srcId="{BC51A85C-4F86-442A-BAFB-803152D81487}" destId="{7999C9DE-899A-440E-A4A9-5CADB03CA07E}" srcOrd="0" destOrd="0" presId="urn:microsoft.com/office/officeart/2005/8/layout/orgChart1"/>
    <dgm:cxn modelId="{54867129-2A52-47C5-BC4B-AB16673B8746}" type="presParOf" srcId="{7999C9DE-899A-440E-A4A9-5CADB03CA07E}" destId="{DB7B1CD0-0032-4322-B0FA-3D6C1FD96D8F}" srcOrd="0" destOrd="0" presId="urn:microsoft.com/office/officeart/2005/8/layout/orgChart1"/>
    <dgm:cxn modelId="{8034F800-2880-4F10-91AA-72442BB5EA0D}" type="presParOf" srcId="{7999C9DE-899A-440E-A4A9-5CADB03CA07E}" destId="{23723FA0-8E62-462E-BEA2-9A4D9C536DA6}" srcOrd="1" destOrd="0" presId="urn:microsoft.com/office/officeart/2005/8/layout/orgChart1"/>
    <dgm:cxn modelId="{259F6D6D-D456-45C6-B159-6C42528D111B}" type="presParOf" srcId="{BC51A85C-4F86-442A-BAFB-803152D81487}" destId="{6FA62384-C74E-428D-88AA-E37E63232D95}" srcOrd="1" destOrd="0" presId="urn:microsoft.com/office/officeart/2005/8/layout/orgChart1"/>
    <dgm:cxn modelId="{57C6ECFB-A24C-45ED-AADB-6AAA128A95D8}" type="presParOf" srcId="{BC51A85C-4F86-442A-BAFB-803152D81487}" destId="{59681CAE-910A-4E34-B5DD-0D67B47B725C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38FE6F4-EFC4-4527-A765-ADD60DACAD69}" type="presParOf" srcId="{0DCE5A2E-AABD-41D8-AB45-73FC6E777742}" destId="{014ED720-B58C-4FA1-B7C2-279755DFFD63}" srcOrd="2" destOrd="0" presId="urn:microsoft.com/office/officeart/2005/8/layout/orgChart1"/>
    <dgm:cxn modelId="{8E3C2E6D-01F2-486E-8B9C-132E1BA604B5}" type="presParOf" srcId="{0DCE5A2E-AABD-41D8-AB45-73FC6E777742}" destId="{B4ABE62A-2C7F-4DAE-B56E-B7822622C4AB}" srcOrd="3" destOrd="0" presId="urn:microsoft.com/office/officeart/2005/8/layout/orgChart1"/>
    <dgm:cxn modelId="{F2610C3F-F283-42E2-AECB-90C2C932056C}" type="presParOf" srcId="{B4ABE62A-2C7F-4DAE-B56E-B7822622C4AB}" destId="{D859040F-E4EB-49FB-BEDA-22071E1E82B1}" srcOrd="0" destOrd="0" presId="urn:microsoft.com/office/officeart/2005/8/layout/orgChart1"/>
    <dgm:cxn modelId="{5B081511-03A0-4F20-ACD2-C150C77F8493}" type="presParOf" srcId="{D859040F-E4EB-49FB-BEDA-22071E1E82B1}" destId="{D6951A66-9854-4D0D-A492-17A987FE293C}" srcOrd="0" destOrd="0" presId="urn:microsoft.com/office/officeart/2005/8/layout/orgChart1"/>
    <dgm:cxn modelId="{A6A9FDAA-1B4F-4ACF-A5A6-8C15F8E9F4EE}" type="presParOf" srcId="{D859040F-E4EB-49FB-BEDA-22071E1E82B1}" destId="{242B78B3-D326-47F7-97F6-BB94BB43D1E6}" srcOrd="1" destOrd="0" presId="urn:microsoft.com/office/officeart/2005/8/layout/orgChart1"/>
    <dgm:cxn modelId="{56C33241-2EE7-4068-B249-9C079CBBAEAF}" type="presParOf" srcId="{B4ABE62A-2C7F-4DAE-B56E-B7822622C4AB}" destId="{4B2B529E-ED3B-4665-998B-B89F738BDACB}" srcOrd="1" destOrd="0" presId="urn:microsoft.com/office/officeart/2005/8/layout/orgChart1"/>
    <dgm:cxn modelId="{650B3C56-78F6-405D-824B-5FF882E6D3B7}" type="presParOf" srcId="{B4ABE62A-2C7F-4DAE-B56E-B7822622C4AB}" destId="{13DD2E46-7E56-42C8-B18A-D097041B9616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Analista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</a:t>
          </a:r>
          <a:r>
            <a:rPr lang="es-MX" sz="1200" dirty="0" smtClean="0">
              <a:latin typeface="Calibri" panose="020F0502020204030204" pitchFamily="34" charset="0"/>
            </a:rPr>
            <a:t>as)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r>
            <a:rPr lang="es-MX" sz="1200" dirty="0" smtClean="0">
              <a:latin typeface="Calibri" panose="020F0502020204030204" pitchFamily="34" charset="0"/>
            </a:rPr>
            <a:t> </a:t>
          </a:r>
          <a:endParaRPr lang="es-ES" sz="1200" dirty="0">
            <a:latin typeface="Calibri" panose="020F0502020204030204" pitchFamily="34" charset="0"/>
          </a:endParaRP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8B5A86DA-2479-47A4-9EAB-28277037F3E1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>
            <a:latin typeface="Calibri" panose="020F0502020204030204" pitchFamily="34" charset="0"/>
          </a:endParaRPr>
        </a:p>
      </dgm:t>
    </dgm:pt>
    <dgm:pt modelId="{290E4C7A-07C5-41BA-A672-81426C62103B}" type="parTrans" cxnId="{6D067EAC-F927-48AD-8CBA-BEC8EFBF44E0}">
      <dgm:prSet/>
      <dgm:spPr/>
      <dgm:t>
        <a:bodyPr/>
        <a:lstStyle/>
        <a:p>
          <a:endParaRPr lang="es-ES" sz="1200"/>
        </a:p>
      </dgm:t>
    </dgm:pt>
    <dgm:pt modelId="{8B36C66F-0174-43B8-9FA7-606D4C2B2D36}" type="sibTrans" cxnId="{6D067EAC-F927-48AD-8CBA-BEC8EFBF44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81746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00915" custScaleY="817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5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3" custScaleX="102182" custScaleY="8174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5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3" custScaleX="102182" custScaleY="81746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2" presStyleCnt="5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8CDB00D-CCE2-4A86-8775-02761676BAE2}" type="pres">
      <dgm:prSet presAssocID="{F207FB66-EAC6-4793-B1CF-D217ABCC31F0}" presName="rootComposite3" presStyleCnt="0"/>
      <dgm:spPr/>
      <dgm:t>
        <a:bodyPr/>
        <a:lstStyle/>
        <a:p>
          <a:endParaRPr lang="es-ES"/>
        </a:p>
      </dgm:t>
    </dgm:pt>
    <dgm:pt modelId="{526CDFD1-CBBB-4232-A7A4-EB4548AE3178}" type="pres">
      <dgm:prSet presAssocID="{F207FB66-EAC6-4793-B1CF-D217ABCC31F0}" presName="rootText3" presStyleLbl="asst2" presStyleIdx="0" presStyleCnt="2" custScaleX="88080" custScaleY="81746" custLinFactNeighborX="-2397" custLinFactNeighborY="-219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  <dgm:t>
        <a:bodyPr/>
        <a:lstStyle/>
        <a:p>
          <a:endParaRPr lang="es-ES"/>
        </a:p>
      </dgm:t>
    </dgm:pt>
    <dgm:pt modelId="{0CB1A9F8-72FC-41E4-8D89-7415072E2BFA}" type="pres">
      <dgm:prSet presAssocID="{F207FB66-EAC6-4793-B1CF-D217ABCC31F0}" presName="hierChild7" presStyleCnt="0"/>
      <dgm:spPr/>
      <dgm:t>
        <a:bodyPr/>
        <a:lstStyle/>
        <a:p>
          <a:endParaRPr lang="es-ES"/>
        </a:p>
      </dgm:t>
    </dgm:pt>
    <dgm:pt modelId="{E948BF42-8954-49D0-9212-5131BDBFACFF}" type="pres">
      <dgm:prSet presAssocID="{290E4C7A-07C5-41BA-A672-81426C62103B}" presName="Name111" presStyleLbl="parChTrans1D3" presStyleIdx="3" presStyleCnt="5"/>
      <dgm:spPr/>
      <dgm:t>
        <a:bodyPr/>
        <a:lstStyle/>
        <a:p>
          <a:endParaRPr lang="es-ES"/>
        </a:p>
      </dgm:t>
    </dgm:pt>
    <dgm:pt modelId="{3F6E2A62-473A-412C-94A2-C6C62125FD29}" type="pres">
      <dgm:prSet presAssocID="{8B5A86DA-2479-47A4-9EAB-28277037F3E1}" presName="hierRoot3" presStyleCnt="0">
        <dgm:presLayoutVars>
          <dgm:hierBranch val="init"/>
        </dgm:presLayoutVars>
      </dgm:prSet>
      <dgm:spPr/>
    </dgm:pt>
    <dgm:pt modelId="{D5A6A401-DA02-4073-A62F-5D929A20CFBC}" type="pres">
      <dgm:prSet presAssocID="{8B5A86DA-2479-47A4-9EAB-28277037F3E1}" presName="rootComposite3" presStyleCnt="0"/>
      <dgm:spPr/>
    </dgm:pt>
    <dgm:pt modelId="{9D88C176-9EC7-4D08-B7B6-247C4EFB03AD}" type="pres">
      <dgm:prSet presAssocID="{8B5A86DA-2479-47A4-9EAB-28277037F3E1}" presName="rootText3" presStyleLbl="asst2" presStyleIdx="1" presStyleCnt="2" custScaleX="88080" custScaleY="81746" custLinFactNeighborX="-2508" custLinFactNeighborY="-215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9291B0E-18E2-4824-AA15-704A675986FC}" type="pres">
      <dgm:prSet presAssocID="{8B5A86DA-2479-47A4-9EAB-28277037F3E1}" presName="rootConnector3" presStyleLbl="asst2" presStyleIdx="1" presStyleCnt="2"/>
      <dgm:spPr/>
      <dgm:t>
        <a:bodyPr/>
        <a:lstStyle/>
        <a:p>
          <a:endParaRPr lang="es-ES"/>
        </a:p>
      </dgm:t>
    </dgm:pt>
    <dgm:pt modelId="{016CB639-1DF5-4826-BE38-53218C1F3F20}" type="pres">
      <dgm:prSet presAssocID="{8B5A86DA-2479-47A4-9EAB-28277037F3E1}" presName="hierChild6" presStyleCnt="0"/>
      <dgm:spPr/>
    </dgm:pt>
    <dgm:pt modelId="{4838E7AD-F7A4-4C86-8B8E-CD6647454331}" type="pres">
      <dgm:prSet presAssocID="{8B5A86DA-2479-47A4-9EAB-28277037F3E1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ScaleX="100915" custScaleY="81746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4" presStyleCnt="5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2" presStyleCnt="3" custScaleX="100915" custScaleY="8174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2" presStyleCnt="3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D067EAC-F927-48AD-8CBA-BEC8EFBF44E0}" srcId="{41568039-9809-4B2B-BA51-64E0E23C2BBE}" destId="{8B5A86DA-2479-47A4-9EAB-28277037F3E1}" srcOrd="3" destOrd="0" parTransId="{290E4C7A-07C5-41BA-A672-81426C62103B}" sibTransId="{8B36C66F-0174-43B8-9FA7-606D4C2B2D36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5FB8A6A4-913F-44FA-8351-251155451CD2}" srcId="{41568039-9809-4B2B-BA51-64E0E23C2BBE}" destId="{F207FB66-EAC6-4793-B1CF-D217ABCC31F0}" srcOrd="2" destOrd="0" parTransId="{241525F3-9CC2-4773-841F-4601F9795614}" sibTransId="{2C6052B4-4AB4-4998-9233-697346623445}"/>
    <dgm:cxn modelId="{ADBE89FE-EB4E-41C7-9A73-A6E6213150AE}" type="presOf" srcId="{8B5A86DA-2479-47A4-9EAB-28277037F3E1}" destId="{9D88C176-9EC7-4D08-B7B6-247C4EFB03AD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ECF6877-7C85-4AB8-B7E5-CE03457CEFB2}" type="presOf" srcId="{290E4C7A-07C5-41BA-A672-81426C62103B}" destId="{E948BF42-8954-49D0-9212-5131BDBFACFF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08B7E57C-7234-49C9-AACD-2D5279E63A05}" type="presOf" srcId="{8B5A86DA-2479-47A4-9EAB-28277037F3E1}" destId="{39291B0E-18E2-4824-AA15-704A675986F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E3A2771E-59AF-4C56-A9C5-9AA9D9B69E5F}" type="presParOf" srcId="{05F5590B-53D8-4D19-A747-694F7E5C5F12}" destId="{E948BF42-8954-49D0-9212-5131BDBFACFF}" srcOrd="2" destOrd="0" presId="urn:microsoft.com/office/officeart/2005/8/layout/orgChart1"/>
    <dgm:cxn modelId="{F8D8C48C-F193-42F0-861F-1DD7F16FFD65}" type="presParOf" srcId="{05F5590B-53D8-4D19-A747-694F7E5C5F12}" destId="{3F6E2A62-473A-412C-94A2-C6C62125FD29}" srcOrd="3" destOrd="0" presId="urn:microsoft.com/office/officeart/2005/8/layout/orgChart1"/>
    <dgm:cxn modelId="{8F9AA75C-ABFA-4800-8A57-FC0E3F7A60E9}" type="presParOf" srcId="{3F6E2A62-473A-412C-94A2-C6C62125FD29}" destId="{D5A6A401-DA02-4073-A62F-5D929A20CFBC}" srcOrd="0" destOrd="0" presId="urn:microsoft.com/office/officeart/2005/8/layout/orgChart1"/>
    <dgm:cxn modelId="{E9480B0B-6261-40E6-B262-1D4637A3DAB7}" type="presParOf" srcId="{D5A6A401-DA02-4073-A62F-5D929A20CFBC}" destId="{9D88C176-9EC7-4D08-B7B6-247C4EFB03AD}" srcOrd="0" destOrd="0" presId="urn:microsoft.com/office/officeart/2005/8/layout/orgChart1"/>
    <dgm:cxn modelId="{78882BC3-3D56-47FD-A037-153A921FBEB6}" type="presParOf" srcId="{D5A6A401-DA02-4073-A62F-5D929A20CFBC}" destId="{39291B0E-18E2-4824-AA15-704A675986FC}" srcOrd="1" destOrd="0" presId="urn:microsoft.com/office/officeart/2005/8/layout/orgChart1"/>
    <dgm:cxn modelId="{CD010525-F3D8-409E-BB08-6F877067B0F1}" type="presParOf" srcId="{3F6E2A62-473A-412C-94A2-C6C62125FD29}" destId="{016CB639-1DF5-4826-BE38-53218C1F3F20}" srcOrd="1" destOrd="0" presId="urn:microsoft.com/office/officeart/2005/8/layout/orgChart1"/>
    <dgm:cxn modelId="{70B01145-4781-4E1E-A69F-93A49228FFB2}" type="presParOf" srcId="{3F6E2A62-473A-412C-94A2-C6C62125FD29}" destId="{4838E7AD-F7A4-4C86-8B8E-CD6647454331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B59975-C538-4958-A9D1-431995C1059E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8609BF2D-FCEF-4A59-8B73-4F750D47521F}" type="parTrans" cxnId="{10FEC9BC-6946-4724-9281-254F7D9072E1}">
      <dgm:prSet/>
      <dgm:spPr/>
      <dgm:t>
        <a:bodyPr/>
        <a:lstStyle/>
        <a:p>
          <a:endParaRPr lang="es-ES" sz="1200"/>
        </a:p>
      </dgm:t>
    </dgm:pt>
    <dgm:pt modelId="{631A1867-8D88-414C-B126-DB4F4B63D98B}" type="sibTrans" cxnId="{10FEC9BC-6946-4724-9281-254F7D9072E1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214425" custLinFactNeighborY="-19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25014" custScaleY="171540" custLinFactNeighborX="-354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25014" custScaleY="171540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25014" custScaleY="171540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25014" custScaleY="171540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C519D666-D346-4257-9486-EDFDA4149250}" type="pres">
      <dgm:prSet presAssocID="{8609BF2D-FCEF-4A59-8B73-4F750D47521F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BA688F78-82CD-49AF-95F1-975AE2755D2F}" type="pres">
      <dgm:prSet presAssocID="{77B59975-C538-4958-A9D1-431995C1059E}" presName="hierRoot3" presStyleCnt="0">
        <dgm:presLayoutVars>
          <dgm:hierBranch val="init"/>
        </dgm:presLayoutVars>
      </dgm:prSet>
      <dgm:spPr/>
    </dgm:pt>
    <dgm:pt modelId="{9D8AC6D8-2004-41F9-969C-ECBA0486332E}" type="pres">
      <dgm:prSet presAssocID="{77B59975-C538-4958-A9D1-431995C1059E}" presName="rootComposite3" presStyleCnt="0"/>
      <dgm:spPr/>
    </dgm:pt>
    <dgm:pt modelId="{0D7083E4-0649-409B-B0BB-5ABA3BF68ED6}" type="pres">
      <dgm:prSet presAssocID="{77B59975-C538-4958-A9D1-431995C1059E}" presName="rootText3" presStyleLbl="asst1" presStyleIdx="0" presStyleCnt="1" custScaleX="225014" custScaleY="180011" custLinFactNeighborX="-52720" custLinFactNeighborY="-52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F75CD8-33FD-441B-BF10-90152AB57F25}" type="pres">
      <dgm:prSet presAssocID="{77B59975-C538-4958-A9D1-431995C1059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3468F688-2861-43AA-AA2A-39B8DDDCE2A9}" type="pres">
      <dgm:prSet presAssocID="{77B59975-C538-4958-A9D1-431995C1059E}" presName="hierChild6" presStyleCnt="0"/>
      <dgm:spPr/>
    </dgm:pt>
    <dgm:pt modelId="{C629EA7A-1ADE-4710-87AC-39B4D681EC77}" type="pres">
      <dgm:prSet presAssocID="{77B59975-C538-4958-A9D1-431995C1059E}" presName="hierChild7" presStyleCnt="0"/>
      <dgm:spPr/>
    </dgm:pt>
  </dgm:ptLst>
  <dgm:cxnLst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895299C5-12CA-4730-967A-A242436AEDCA}" type="presOf" srcId="{77B59975-C538-4958-A9D1-431995C1059E}" destId="{0D7083E4-0649-409B-B0BB-5ABA3BF68ED6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10FEC9BC-6946-4724-9281-254F7D9072E1}" srcId="{9DEA55C1-E59C-4B5B-90DC-1D0B54C2B20C}" destId="{77B59975-C538-4958-A9D1-431995C1059E}" srcOrd="3" destOrd="0" parTransId="{8609BF2D-FCEF-4A59-8B73-4F750D47521F}" sibTransId="{631A1867-8D88-414C-B126-DB4F4B63D98B}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93D6CB41-7225-42CB-8C73-D1F2552A43BA}" type="presOf" srcId="{77B59975-C538-4958-A9D1-431995C1059E}" destId="{74F75CD8-33FD-441B-BF10-90152AB57F25}" srcOrd="1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140062F4-306C-448F-BCB8-1BA7099530D6}" type="presOf" srcId="{8609BF2D-FCEF-4A59-8B73-4F750D47521F}" destId="{C519D666-D346-4257-9486-EDFDA4149250}" srcOrd="0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FDED3AE6-7B41-440E-8CF5-4B583EF2FEE1}" type="presParOf" srcId="{E6CFA08A-7145-470C-A659-6A725D85622B}" destId="{C519D666-D346-4257-9486-EDFDA4149250}" srcOrd="0" destOrd="0" presId="urn:microsoft.com/office/officeart/2005/8/layout/orgChart1"/>
    <dgm:cxn modelId="{B1B84C3A-F080-4D18-B4AA-085E96E0C9E8}" type="presParOf" srcId="{E6CFA08A-7145-470C-A659-6A725D85622B}" destId="{BA688F78-82CD-49AF-95F1-975AE2755D2F}" srcOrd="1" destOrd="0" presId="urn:microsoft.com/office/officeart/2005/8/layout/orgChart1"/>
    <dgm:cxn modelId="{FC2D30E5-BD9B-467A-9281-388B91B566D7}" type="presParOf" srcId="{BA688F78-82CD-49AF-95F1-975AE2755D2F}" destId="{9D8AC6D8-2004-41F9-969C-ECBA0486332E}" srcOrd="0" destOrd="0" presId="urn:microsoft.com/office/officeart/2005/8/layout/orgChart1"/>
    <dgm:cxn modelId="{39D9D79D-A7C1-41D1-AAAF-55B0A5335E36}" type="presParOf" srcId="{9D8AC6D8-2004-41F9-969C-ECBA0486332E}" destId="{0D7083E4-0649-409B-B0BB-5ABA3BF68ED6}" srcOrd="0" destOrd="0" presId="urn:microsoft.com/office/officeart/2005/8/layout/orgChart1"/>
    <dgm:cxn modelId="{EF930432-82D9-4644-9A9C-1712013DFA1A}" type="presParOf" srcId="{9D8AC6D8-2004-41F9-969C-ECBA0486332E}" destId="{74F75CD8-33FD-441B-BF10-90152AB57F25}" srcOrd="1" destOrd="0" presId="urn:microsoft.com/office/officeart/2005/8/layout/orgChart1"/>
    <dgm:cxn modelId="{508C5359-670B-4DB5-8CFF-5F452770B482}" type="presParOf" srcId="{BA688F78-82CD-49AF-95F1-975AE2755D2F}" destId="{3468F688-2861-43AA-AA2A-39B8DDDCE2A9}" srcOrd="1" destOrd="0" presId="urn:microsoft.com/office/officeart/2005/8/layout/orgChart1"/>
    <dgm:cxn modelId="{9425E1C4-1665-4C33-BC84-343DFC0A2E70}" type="presParOf" srcId="{BA688F78-82CD-49AF-95F1-975AE2755D2F}" destId="{C629EA7A-1ADE-4710-87AC-39B4D681EC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DC59B8C-BEA6-4BFB-BF03-363307429720}" type="pres">
      <dgm:prSet presAssocID="{41568039-9809-4B2B-BA51-64E0E23C2BBE}" presName="hierRoot1" presStyleCnt="0">
        <dgm:presLayoutVars>
          <dgm:hierBranch val="init"/>
        </dgm:presLayoutVars>
      </dgm:prSet>
      <dgm:spPr/>
    </dgm:pt>
    <dgm:pt modelId="{375C61BA-60F3-4431-85F4-9F831006BC69}" type="pres">
      <dgm:prSet presAssocID="{41568039-9809-4B2B-BA51-64E0E23C2BBE}" presName="rootComposite1" presStyleCnt="0"/>
      <dgm:spPr/>
    </dgm:pt>
    <dgm:pt modelId="{51B3BA0E-F0A8-48DD-8E8D-0F52A06E80B1}" type="pres">
      <dgm:prSet presAssocID="{41568039-9809-4B2B-BA51-64E0E23C2BBE}" presName="rootText1" presStyleLbl="node0" presStyleIdx="0" presStyleCnt="1" custScaleX="118852" custLinFactNeighborX="2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8AEECBD-AEA9-4742-ACFE-9EF1FA935040}" type="pres">
      <dgm:prSet presAssocID="{41568039-9809-4B2B-BA51-64E0E23C2BB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363F326-CF68-4CA6-8DC5-952E85C89F84}" type="pres">
      <dgm:prSet presAssocID="{41568039-9809-4B2B-BA51-64E0E23C2BBE}" presName="hierChild2" presStyleCnt="0"/>
      <dgm:spPr/>
    </dgm:pt>
    <dgm:pt modelId="{1F6E418E-CCAF-4587-9AFE-454B675B2784}" type="pres">
      <dgm:prSet presAssocID="{47A1A986-6A79-4F06-81D7-0797492C402A}" presName="Name37" presStyleLbl="parChTrans1D2" presStyleIdx="0" presStyleCnt="3"/>
      <dgm:spPr/>
      <dgm:t>
        <a:bodyPr/>
        <a:lstStyle/>
        <a:p>
          <a:endParaRPr lang="es-ES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2" presStyleIdx="0" presStyleCnt="3" custScaleX="92401" custScaleY="93901" custLinFactNeighborX="-87" custLinFactNeighborY="-13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2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F6DB65E3-0B5A-4F69-8E65-D7A2C2F8204A}" type="pres">
      <dgm:prSet presAssocID="{1A1B4B22-1AC4-4C4A-9AF6-9C08A5D536CA}" presName="Name37" presStyleLbl="parChTrans1D2" presStyleIdx="1" presStyleCnt="3"/>
      <dgm:spPr/>
      <dgm:t>
        <a:bodyPr/>
        <a:lstStyle/>
        <a:p>
          <a:endParaRPr lang="es-ES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2" presStyleIdx="1" presStyleCnt="3" custScaleX="92401" custScaleY="93901" custLinFactNeighborX="108" custLinFactNeighborY="1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2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20F028AC-8D4D-4281-975F-52511B0E518C}" type="pres">
      <dgm:prSet presAssocID="{83E3154A-00C4-4F14-B560-B9EDC0F188A6}" presName="Name37" presStyleLbl="parChTrans1D2" presStyleIdx="2" presStyleCnt="3"/>
      <dgm:spPr/>
      <dgm:t>
        <a:bodyPr/>
        <a:lstStyle/>
        <a:p>
          <a:endParaRPr lang="es-ES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2" presStyleIdx="2" presStyleCnt="3" custScaleX="92401" custScaleY="93901" custLinFactNeighborX="87" custLinFactNeighborY="-11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C4FE2879-7B1D-4A9A-B434-1E1E8BAE7E7F}" type="pres">
      <dgm:prSet presAssocID="{41568039-9809-4B2B-BA51-64E0E23C2BBE}" presName="hierChild3" presStyleCnt="0"/>
      <dgm:spPr/>
    </dgm:pt>
  </dgm:ptLst>
  <dgm:cxnLst>
    <dgm:cxn modelId="{290FE882-CA8A-4F55-82C3-552D6EB7E8FC}" type="presOf" srcId="{5673609C-8445-432D-93C4-A6242B2E8A12}" destId="{0064E887-F5DA-4F11-99BF-0DCD1DFC9402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BD49AFC4-B571-4F28-B87C-4679E42F6D4D}" type="presOf" srcId="{5673609C-8445-432D-93C4-A6242B2E8A12}" destId="{D85C7AF4-AAAB-4481-8A68-7A6F0CDA34B5}" srcOrd="1" destOrd="0" presId="urn:microsoft.com/office/officeart/2005/8/layout/orgChart1"/>
    <dgm:cxn modelId="{F0DCD489-8192-4D7C-8EDB-68680EB37706}" type="presOf" srcId="{41568039-9809-4B2B-BA51-64E0E23C2BBE}" destId="{98AEECBD-AEA9-4742-ACFE-9EF1FA935040}" srcOrd="1" destOrd="0" presId="urn:microsoft.com/office/officeart/2005/8/layout/orgChart1"/>
    <dgm:cxn modelId="{FFD6472A-728D-417E-A952-1BFF6985EA57}" type="presOf" srcId="{1A1B4B22-1AC4-4C4A-9AF6-9C08A5D536CA}" destId="{F6DB65E3-0B5A-4F69-8E65-D7A2C2F8204A}" srcOrd="0" destOrd="0" presId="urn:microsoft.com/office/officeart/2005/8/layout/orgChart1"/>
    <dgm:cxn modelId="{3624A771-B2D9-4145-8819-C5BB3F1DB9EF}" type="presOf" srcId="{41568039-9809-4B2B-BA51-64E0E23C2BBE}" destId="{51B3BA0E-F0A8-48DD-8E8D-0F52A06E80B1}" srcOrd="0" destOrd="0" presId="urn:microsoft.com/office/officeart/2005/8/layout/orgChart1"/>
    <dgm:cxn modelId="{810A196D-04CC-4864-AC2A-BDD2AE666081}" type="presOf" srcId="{0B0CD1EE-A1AF-4EE6-93F7-7208ED424286}" destId="{CB2B94F1-4C09-4060-B470-EEC904CFC329}" srcOrd="1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EF63D771-BFE3-43E8-B7C0-5F4CFE77869E}" type="presOf" srcId="{C9164B4A-AF73-4AF4-AEC8-DDBCA5FC2C84}" destId="{20209728-DAC1-434F-A34D-4E2CFBD35B6A}" srcOrd="0" destOrd="0" presId="urn:microsoft.com/office/officeart/2005/8/layout/orgChart1"/>
    <dgm:cxn modelId="{BBB437AC-4265-4CB6-9E53-92850DD9E2C8}" type="presOf" srcId="{83E3154A-00C4-4F14-B560-B9EDC0F188A6}" destId="{20F028AC-8D4D-4281-975F-52511B0E518C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45404443-0413-47B7-A4F4-7FD9C8ECBA10}" srcId="{BD3D72B1-EEF6-4EB4-803A-A74A6B419346}" destId="{41568039-9809-4B2B-BA51-64E0E23C2BBE}" srcOrd="0" destOrd="0" parTransId="{ED044282-9709-409C-A329-2B868569F6BC}" sibTransId="{7DF3ADED-0B1E-4DCA-9C7E-A36145EED7EE}"/>
    <dgm:cxn modelId="{60F1AE5E-6769-4032-B422-0685843D2A3A}" type="presOf" srcId="{C9164B4A-AF73-4AF4-AEC8-DDBCA5FC2C84}" destId="{D60CB473-E104-416F-A6D5-692E30236A62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74FB504E-468A-4062-B36A-B6F188E14691}" type="presOf" srcId="{0B0CD1EE-A1AF-4EE6-93F7-7208ED424286}" destId="{A4D4C94C-ABED-4C78-BB8A-71B08ACEA027}" srcOrd="0" destOrd="0" presId="urn:microsoft.com/office/officeart/2005/8/layout/orgChart1"/>
    <dgm:cxn modelId="{FF2290A7-BE8A-40CA-9AA0-594243808657}" type="presOf" srcId="{47A1A986-6A79-4F06-81D7-0797492C402A}" destId="{1F6E418E-CCAF-4587-9AFE-454B675B2784}" srcOrd="0" destOrd="0" presId="urn:microsoft.com/office/officeart/2005/8/layout/orgChart1"/>
    <dgm:cxn modelId="{7C610AB9-A04C-45D0-A95B-2CEDA823960E}" type="presParOf" srcId="{B3263371-B20E-4D1C-87B0-F232DC5A756C}" destId="{9DC59B8C-BEA6-4BFB-BF03-363307429720}" srcOrd="0" destOrd="0" presId="urn:microsoft.com/office/officeart/2005/8/layout/orgChart1"/>
    <dgm:cxn modelId="{A175FD64-0656-45E7-992F-77A9A1865252}" type="presParOf" srcId="{9DC59B8C-BEA6-4BFB-BF03-363307429720}" destId="{375C61BA-60F3-4431-85F4-9F831006BC69}" srcOrd="0" destOrd="0" presId="urn:microsoft.com/office/officeart/2005/8/layout/orgChart1"/>
    <dgm:cxn modelId="{81483DD6-528A-4101-8B08-4FCE9C14543B}" type="presParOf" srcId="{375C61BA-60F3-4431-85F4-9F831006BC69}" destId="{51B3BA0E-F0A8-48DD-8E8D-0F52A06E80B1}" srcOrd="0" destOrd="0" presId="urn:microsoft.com/office/officeart/2005/8/layout/orgChart1"/>
    <dgm:cxn modelId="{28A945C1-0BA0-4348-A23D-EE7B28AD2FDC}" type="presParOf" srcId="{375C61BA-60F3-4431-85F4-9F831006BC69}" destId="{98AEECBD-AEA9-4742-ACFE-9EF1FA935040}" srcOrd="1" destOrd="0" presId="urn:microsoft.com/office/officeart/2005/8/layout/orgChart1"/>
    <dgm:cxn modelId="{B13904AD-B97B-4D95-9BB7-D121158DDE64}" type="presParOf" srcId="{9DC59B8C-BEA6-4BFB-BF03-363307429720}" destId="{3363F326-CF68-4CA6-8DC5-952E85C89F84}" srcOrd="1" destOrd="0" presId="urn:microsoft.com/office/officeart/2005/8/layout/orgChart1"/>
    <dgm:cxn modelId="{5AA1BDCD-8B30-48BE-B2B9-7285F2BFC63D}" type="presParOf" srcId="{3363F326-CF68-4CA6-8DC5-952E85C89F84}" destId="{1F6E418E-CCAF-4587-9AFE-454B675B2784}" srcOrd="0" destOrd="0" presId="urn:microsoft.com/office/officeart/2005/8/layout/orgChart1"/>
    <dgm:cxn modelId="{5D8AB417-8CA6-4D46-BEDC-FDB7D0487ACC}" type="presParOf" srcId="{3363F326-CF68-4CA6-8DC5-952E85C89F84}" destId="{00D7B987-62E0-42AF-B628-10D5D0E09E74}" srcOrd="1" destOrd="0" presId="urn:microsoft.com/office/officeart/2005/8/layout/orgChart1"/>
    <dgm:cxn modelId="{DF9CCF02-02A0-47AE-8724-CD895C9802DD}" type="presParOf" srcId="{00D7B987-62E0-42AF-B628-10D5D0E09E74}" destId="{648D77BB-C19B-4FF9-A754-5CC996871563}" srcOrd="0" destOrd="0" presId="urn:microsoft.com/office/officeart/2005/8/layout/orgChart1"/>
    <dgm:cxn modelId="{62E52E47-9E25-42CF-8732-B355154AF403}" type="presParOf" srcId="{648D77BB-C19B-4FF9-A754-5CC996871563}" destId="{20209728-DAC1-434F-A34D-4E2CFBD35B6A}" srcOrd="0" destOrd="0" presId="urn:microsoft.com/office/officeart/2005/8/layout/orgChart1"/>
    <dgm:cxn modelId="{C40697B0-FD92-4517-96D5-314669240198}" type="presParOf" srcId="{648D77BB-C19B-4FF9-A754-5CC996871563}" destId="{D60CB473-E104-416F-A6D5-692E30236A62}" srcOrd="1" destOrd="0" presId="urn:microsoft.com/office/officeart/2005/8/layout/orgChart1"/>
    <dgm:cxn modelId="{9D89F344-5156-4819-900A-77FBC4EE69BD}" type="presParOf" srcId="{00D7B987-62E0-42AF-B628-10D5D0E09E74}" destId="{B45C4C9C-68BD-4B16-B348-1A2EC0D90A88}" srcOrd="1" destOrd="0" presId="urn:microsoft.com/office/officeart/2005/8/layout/orgChart1"/>
    <dgm:cxn modelId="{2B6B96C5-7FC6-4AE5-ACEF-93D8668B04BB}" type="presParOf" srcId="{00D7B987-62E0-42AF-B628-10D5D0E09E74}" destId="{D7D195D7-48CD-483A-8AAC-3C4F987F87A1}" srcOrd="2" destOrd="0" presId="urn:microsoft.com/office/officeart/2005/8/layout/orgChart1"/>
    <dgm:cxn modelId="{8BE3022F-DE9D-4348-A786-25841DC89F87}" type="presParOf" srcId="{3363F326-CF68-4CA6-8DC5-952E85C89F84}" destId="{F6DB65E3-0B5A-4F69-8E65-D7A2C2F8204A}" srcOrd="2" destOrd="0" presId="urn:microsoft.com/office/officeart/2005/8/layout/orgChart1"/>
    <dgm:cxn modelId="{97DC0EEE-893E-4AA3-B81C-BEDA7FB1FB1F}" type="presParOf" srcId="{3363F326-CF68-4CA6-8DC5-952E85C89F84}" destId="{A88AA54E-AD2D-4C31-997D-0A913539000D}" srcOrd="3" destOrd="0" presId="urn:microsoft.com/office/officeart/2005/8/layout/orgChart1"/>
    <dgm:cxn modelId="{2BD59D1E-7949-45A8-ADAA-B27701A461FC}" type="presParOf" srcId="{A88AA54E-AD2D-4C31-997D-0A913539000D}" destId="{8C538BA9-6241-4800-AD61-7865C9BCCFB8}" srcOrd="0" destOrd="0" presId="urn:microsoft.com/office/officeart/2005/8/layout/orgChart1"/>
    <dgm:cxn modelId="{DDE93F3F-81FB-42E7-8B78-88D99D5E6B95}" type="presParOf" srcId="{8C538BA9-6241-4800-AD61-7865C9BCCFB8}" destId="{A4D4C94C-ABED-4C78-BB8A-71B08ACEA027}" srcOrd="0" destOrd="0" presId="urn:microsoft.com/office/officeart/2005/8/layout/orgChart1"/>
    <dgm:cxn modelId="{DE8906DE-5DC9-44F6-9800-BA56731D97ED}" type="presParOf" srcId="{8C538BA9-6241-4800-AD61-7865C9BCCFB8}" destId="{CB2B94F1-4C09-4060-B470-EEC904CFC329}" srcOrd="1" destOrd="0" presId="urn:microsoft.com/office/officeart/2005/8/layout/orgChart1"/>
    <dgm:cxn modelId="{ECB302D1-1249-4382-8BDC-B33B0638DD1A}" type="presParOf" srcId="{A88AA54E-AD2D-4C31-997D-0A913539000D}" destId="{1AA7E827-FBC7-4F3A-833C-B2C567CD9D7D}" srcOrd="1" destOrd="0" presId="urn:microsoft.com/office/officeart/2005/8/layout/orgChart1"/>
    <dgm:cxn modelId="{1826C53B-D625-43B7-89EF-4ED007EDB8D7}" type="presParOf" srcId="{A88AA54E-AD2D-4C31-997D-0A913539000D}" destId="{4F4F3A26-A588-4DDA-AA9D-6A932AFABAE9}" srcOrd="2" destOrd="0" presId="urn:microsoft.com/office/officeart/2005/8/layout/orgChart1"/>
    <dgm:cxn modelId="{9BA033A7-7095-4510-AC6D-B8073A0BCDF9}" type="presParOf" srcId="{3363F326-CF68-4CA6-8DC5-952E85C89F84}" destId="{20F028AC-8D4D-4281-975F-52511B0E518C}" srcOrd="4" destOrd="0" presId="urn:microsoft.com/office/officeart/2005/8/layout/orgChart1"/>
    <dgm:cxn modelId="{32106C06-1726-44BB-82BC-0C29BD04E2B0}" type="presParOf" srcId="{3363F326-CF68-4CA6-8DC5-952E85C89F84}" destId="{3092D98C-BFDB-452C-8DC1-29F657B23462}" srcOrd="5" destOrd="0" presId="urn:microsoft.com/office/officeart/2005/8/layout/orgChart1"/>
    <dgm:cxn modelId="{5C1249E1-152E-4C8E-B143-4031C5C86D4A}" type="presParOf" srcId="{3092D98C-BFDB-452C-8DC1-29F657B23462}" destId="{1AB63AB5-B3FF-4AE4-A464-E9FD48271057}" srcOrd="0" destOrd="0" presId="urn:microsoft.com/office/officeart/2005/8/layout/orgChart1"/>
    <dgm:cxn modelId="{9E6182D0-459D-4AD3-B986-BC9D356BE73E}" type="presParOf" srcId="{1AB63AB5-B3FF-4AE4-A464-E9FD48271057}" destId="{0064E887-F5DA-4F11-99BF-0DCD1DFC9402}" srcOrd="0" destOrd="0" presId="urn:microsoft.com/office/officeart/2005/8/layout/orgChart1"/>
    <dgm:cxn modelId="{1311E3A4-AD61-4E53-AD15-E27CE0428771}" type="presParOf" srcId="{1AB63AB5-B3FF-4AE4-A464-E9FD48271057}" destId="{D85C7AF4-AAAB-4481-8A68-7A6F0CDA34B5}" srcOrd="1" destOrd="0" presId="urn:microsoft.com/office/officeart/2005/8/layout/orgChart1"/>
    <dgm:cxn modelId="{639DA74E-3275-4A71-BAC8-776DA0ED7427}" type="presParOf" srcId="{3092D98C-BFDB-452C-8DC1-29F657B23462}" destId="{BE96F06B-7B5F-413C-AB1F-AD9E5466F0FA}" srcOrd="1" destOrd="0" presId="urn:microsoft.com/office/officeart/2005/8/layout/orgChart1"/>
    <dgm:cxn modelId="{62F8C20C-F1CC-446B-8C85-D07B1C1298E8}" type="presParOf" srcId="{3092D98C-BFDB-452C-8DC1-29F657B23462}" destId="{47D3C9F0-74F8-4E5C-BBE5-801C494A1707}" srcOrd="2" destOrd="0" presId="urn:microsoft.com/office/officeart/2005/8/layout/orgChart1"/>
    <dgm:cxn modelId="{106A9AC1-885C-4160-B0C9-E493B8816704}" type="presParOf" srcId="{9DC59B8C-BEA6-4BFB-BF03-363307429720}" destId="{C4FE2879-7B1D-4A9A-B434-1E1E8BAE7E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de Intendencia</a:t>
          </a:r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2626786-DE7C-4C54-84CF-200A51BE740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</dgm:t>
    </dgm:pt>
    <dgm:pt modelId="{D16E1557-BA89-4F59-B327-0AD30D86AF15}" type="parTrans" cxnId="{76785F92-EC40-49A1-A285-CE55EF570DE2}">
      <dgm:prSet/>
      <dgm:spPr/>
      <dgm:t>
        <a:bodyPr/>
        <a:lstStyle/>
        <a:p>
          <a:endParaRPr lang="es-ES" sz="1200"/>
        </a:p>
      </dgm:t>
    </dgm:pt>
    <dgm:pt modelId="{2C542114-CB09-458C-BD9F-FEB1F1E3A591}" type="sibTrans" cxnId="{76785F92-EC40-49A1-A285-CE55EF570DE2}">
      <dgm:prSet/>
      <dgm:spPr/>
      <dgm:t>
        <a:bodyPr/>
        <a:lstStyle/>
        <a:p>
          <a:endParaRPr lang="es-ES" sz="1200"/>
        </a:p>
      </dgm:t>
    </dgm:pt>
    <dgm:pt modelId="{C5B182F5-2ECB-4657-8F5A-991FA00D047D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</dgm:t>
    </dgm:pt>
    <dgm:pt modelId="{B17A3238-BCDA-46E8-9F05-767FFE938774}" type="parTrans" cxnId="{D2D44F75-987F-47D4-B110-728E13270706}">
      <dgm:prSet/>
      <dgm:spPr/>
      <dgm:t>
        <a:bodyPr/>
        <a:lstStyle/>
        <a:p>
          <a:endParaRPr lang="es-ES" sz="1200"/>
        </a:p>
      </dgm:t>
    </dgm:pt>
    <dgm:pt modelId="{2ECC53F3-1F57-454B-8477-7E93F7AB1303}" type="sibTrans" cxnId="{D2D44F75-987F-47D4-B110-728E13270706}">
      <dgm:prSet/>
      <dgm:spPr/>
      <dgm:t>
        <a:bodyPr/>
        <a:lstStyle/>
        <a:p>
          <a:endParaRPr lang="es-ES" sz="1200"/>
        </a:p>
      </dgm:t>
    </dgm:pt>
    <dgm:pt modelId="{B770387B-D9C2-4B1C-901D-EF990E7EECA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</a:p>
      </dgm:t>
    </dgm:pt>
    <dgm:pt modelId="{69AC1829-1C3F-4D89-9F58-D875C33BE917}" type="parTrans" cxnId="{A226188A-A5C7-42CA-A110-A1A02F07C7E0}">
      <dgm:prSet/>
      <dgm:spPr/>
      <dgm:t>
        <a:bodyPr/>
        <a:lstStyle/>
        <a:p>
          <a:endParaRPr lang="es-ES" sz="1200"/>
        </a:p>
      </dgm:t>
    </dgm:pt>
    <dgm:pt modelId="{3383C8AC-DD18-4B01-8482-EFDBB7855E91}" type="sibTrans" cxnId="{A226188A-A5C7-42CA-A110-A1A02F07C7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8613B4F-C805-4037-8BE6-46A863845024}" type="pres">
      <dgm:prSet presAssocID="{80C91609-4155-490D-A93A-2840363F77EF}" presName="hierRoot1" presStyleCnt="0">
        <dgm:presLayoutVars>
          <dgm:hierBranch val="init"/>
        </dgm:presLayoutVars>
      </dgm:prSet>
      <dgm:spPr/>
    </dgm:pt>
    <dgm:pt modelId="{ADA315FC-C4FA-48E2-91E8-ECA5ADEF8B96}" type="pres">
      <dgm:prSet presAssocID="{80C91609-4155-490D-A93A-2840363F77EF}" presName="rootComposite1" presStyleCnt="0"/>
      <dgm:spPr/>
    </dgm:pt>
    <dgm:pt modelId="{C9A1B211-E669-42C9-B7A6-C3FDC880ED13}" type="pres">
      <dgm:prSet presAssocID="{80C91609-4155-490D-A93A-2840363F77EF}" presName="rootText1" presStyleLbl="node0" presStyleIdx="0" presStyleCnt="1" custScaleX="337665" custScaleY="225110" custLinFactY="-100000" custLinFactNeighborY="-143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5CD60B-D4C4-4BF0-98CA-AFF83EEAF1D9}" type="pres">
      <dgm:prSet presAssocID="{80C91609-4155-490D-A93A-2840363F77E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2D62DD16-2541-4F59-ABCF-CFBCE77A7E56}" type="pres">
      <dgm:prSet presAssocID="{80C91609-4155-490D-A93A-2840363F77EF}" presName="hierChild2" presStyleCnt="0"/>
      <dgm:spPr/>
    </dgm:pt>
    <dgm:pt modelId="{C5CE2757-76A9-4983-8980-7594C2AEBB27}" type="pres">
      <dgm:prSet presAssocID="{A503C271-4AFE-414B-91F0-604F4D5E9C77}" presName="Name37" presStyleLbl="parChTrans1D2" presStyleIdx="0" presStyleCnt="7"/>
      <dgm:spPr/>
      <dgm:t>
        <a:bodyPr/>
        <a:lstStyle/>
        <a:p>
          <a:endParaRPr lang="es-ES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2" presStyleIdx="0" presStyleCnt="7" custScaleX="191016" custScaleY="225110" custLinFactNeighborY="185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2" presStyleIdx="0" presStyleCnt="7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B18C0780-3E31-410C-B4F3-F5568AC77C6D}" type="pres">
      <dgm:prSet presAssocID="{AD344A0C-5B61-40DD-AEA3-EE1B58708F18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2" presStyleIdx="1" presStyleCnt="7" custScaleX="171476" custScaleY="225110" custLinFactNeighborY="185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2" presStyleIdx="1" presStyleCnt="7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3FAAA47F-254D-434A-9F5A-D4E21591B1FB}" type="pres">
      <dgm:prSet presAssocID="{DBF20451-D5C0-4FB0-86B4-D6BDCC5013E3}" presName="Name37" presStyleLbl="parChTrans1D2" presStyleIdx="2" presStyleCnt="7"/>
      <dgm:spPr/>
      <dgm:t>
        <a:bodyPr/>
        <a:lstStyle/>
        <a:p>
          <a:endParaRPr lang="es-ES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2" presStyleIdx="2" presStyleCnt="7" custScaleX="171476" custScaleY="225110" custLinFactNeighborY="185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2" presStyleIdx="2" presStyleCnt="7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677C7C28-54DE-4CFC-B494-2E94158CFA0D}" type="pres">
      <dgm:prSet presAssocID="{F5C343EC-6206-4673-84CF-A409A8AB14F2}" presName="Name37" presStyleLbl="parChTrans1D2" presStyleIdx="3" presStyleCnt="7"/>
      <dgm:spPr/>
      <dgm:t>
        <a:bodyPr/>
        <a:lstStyle/>
        <a:p>
          <a:endParaRPr lang="es-ES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2" presStyleIdx="3" presStyleCnt="7" custScaleX="171476" custScaleY="225110" custLinFactNeighborY="185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2" presStyleIdx="3" presStyleCnt="7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0D090D59-63ED-4999-8F83-CFD5473E613F}" type="pres">
      <dgm:prSet presAssocID="{7F9FE2CE-34A0-4C17-82A4-11C9851BE1CE}" presName="Name37" presStyleLbl="parChTrans1D2" presStyleIdx="4" presStyleCnt="7"/>
      <dgm:spPr/>
      <dgm:t>
        <a:bodyPr/>
        <a:lstStyle/>
        <a:p>
          <a:endParaRPr lang="es-ES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2" presStyleIdx="4" presStyleCnt="7" custScaleX="171476" custScaleY="225110" custLinFactNeighborX="-582" custLinFactNeighborY="186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2" presStyleIdx="4" presStyleCnt="7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8B7E24A1-7F69-415B-BC32-51F727A6B0B4}" type="pres">
      <dgm:prSet presAssocID="{B17A3238-BCDA-46E8-9F05-767FFE938774}" presName="Name35" presStyleLbl="parChTrans1D3" presStyleIdx="0" presStyleCnt="1"/>
      <dgm:spPr/>
      <dgm:t>
        <a:bodyPr/>
        <a:lstStyle/>
        <a:p>
          <a:endParaRPr lang="es-ES"/>
        </a:p>
      </dgm:t>
    </dgm:pt>
    <dgm:pt modelId="{BEE67E0E-0A88-4609-97A7-599BDC4CE5F2}" type="pres">
      <dgm:prSet presAssocID="{C5B182F5-2ECB-4657-8F5A-991FA00D047D}" presName="hierRoot2" presStyleCnt="0">
        <dgm:presLayoutVars>
          <dgm:hierBranch val="init"/>
        </dgm:presLayoutVars>
      </dgm:prSet>
      <dgm:spPr/>
    </dgm:pt>
    <dgm:pt modelId="{9324CE45-D5B8-4258-8F7D-FF11DF1DF04C}" type="pres">
      <dgm:prSet presAssocID="{C5B182F5-2ECB-4657-8F5A-991FA00D047D}" presName="rootComposite" presStyleCnt="0"/>
      <dgm:spPr/>
    </dgm:pt>
    <dgm:pt modelId="{0C3F6E36-4664-421D-B7BD-2DCC434BFE45}" type="pres">
      <dgm:prSet presAssocID="{C5B182F5-2ECB-4657-8F5A-991FA00D047D}" presName="rootText" presStyleLbl="node3" presStyleIdx="0" presStyleCnt="1" custScaleX="168832" custScaleY="225110" custLinFactNeighborY="42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1D10F4-FC83-43B5-BD45-DF0FADE950D8}" type="pres">
      <dgm:prSet presAssocID="{C5B182F5-2ECB-4657-8F5A-991FA00D047D}" presName="rootConnector" presStyleLbl="node3" presStyleIdx="0" presStyleCnt="1"/>
      <dgm:spPr/>
      <dgm:t>
        <a:bodyPr/>
        <a:lstStyle/>
        <a:p>
          <a:endParaRPr lang="es-ES"/>
        </a:p>
      </dgm:t>
    </dgm:pt>
    <dgm:pt modelId="{96F22CF0-6FF2-4CB0-931B-9B31AA3F6419}" type="pres">
      <dgm:prSet presAssocID="{C5B182F5-2ECB-4657-8F5A-991FA00D047D}" presName="hierChild4" presStyleCnt="0"/>
      <dgm:spPr/>
    </dgm:pt>
    <dgm:pt modelId="{DE032E7B-33FA-4F7D-8B35-3C3D840007E8}" type="pres">
      <dgm:prSet presAssocID="{C5B182F5-2ECB-4657-8F5A-991FA00D047D}" presName="hierChild5" presStyleCnt="0"/>
      <dgm:spPr/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25996031-2874-4802-9332-88FB304950CE}" type="pres">
      <dgm:prSet presAssocID="{D16E1557-BA89-4F59-B327-0AD30D86AF15}" presName="Name37" presStyleLbl="parChTrans1D2" presStyleIdx="5" presStyleCnt="7"/>
      <dgm:spPr/>
      <dgm:t>
        <a:bodyPr/>
        <a:lstStyle/>
        <a:p>
          <a:endParaRPr lang="es-ES"/>
        </a:p>
      </dgm:t>
    </dgm:pt>
    <dgm:pt modelId="{648AF9CA-2C88-4D15-897F-BE1EEF05E961}" type="pres">
      <dgm:prSet presAssocID="{22626786-DE7C-4C54-84CF-200A51BE740C}" presName="hierRoot2" presStyleCnt="0">
        <dgm:presLayoutVars>
          <dgm:hierBranch val="init"/>
        </dgm:presLayoutVars>
      </dgm:prSet>
      <dgm:spPr/>
    </dgm:pt>
    <dgm:pt modelId="{59682598-4FC4-4DAE-A9B9-32CC5D16107F}" type="pres">
      <dgm:prSet presAssocID="{22626786-DE7C-4C54-84CF-200A51BE740C}" presName="rootComposite" presStyleCnt="0"/>
      <dgm:spPr/>
    </dgm:pt>
    <dgm:pt modelId="{1D3AA663-2735-49AF-A73E-97523BCD6A97}" type="pres">
      <dgm:prSet presAssocID="{22626786-DE7C-4C54-84CF-200A51BE740C}" presName="rootText" presStyleLbl="node2" presStyleIdx="5" presStyleCnt="7" custScaleX="171476" custScaleY="225110" custLinFactNeighborY="183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2475F3-0954-4344-9FE8-B2DE0DD4C26E}" type="pres">
      <dgm:prSet presAssocID="{22626786-DE7C-4C54-84CF-200A51BE740C}" presName="rootConnector" presStyleLbl="node2" presStyleIdx="5" presStyleCnt="7"/>
      <dgm:spPr/>
      <dgm:t>
        <a:bodyPr/>
        <a:lstStyle/>
        <a:p>
          <a:endParaRPr lang="es-ES"/>
        </a:p>
      </dgm:t>
    </dgm:pt>
    <dgm:pt modelId="{7D6DD89C-9210-47CC-8670-3A89C3E4B631}" type="pres">
      <dgm:prSet presAssocID="{22626786-DE7C-4C54-84CF-200A51BE740C}" presName="hierChild4" presStyleCnt="0"/>
      <dgm:spPr/>
    </dgm:pt>
    <dgm:pt modelId="{E7FA2135-3969-4F7C-889B-ABE641E7231D}" type="pres">
      <dgm:prSet presAssocID="{22626786-DE7C-4C54-84CF-200A51BE740C}" presName="hierChild5" presStyleCnt="0"/>
      <dgm:spPr/>
    </dgm:pt>
    <dgm:pt modelId="{D0E3FAB2-DEA1-4D04-A8E2-B8F2FD8BF000}" type="pres">
      <dgm:prSet presAssocID="{69AC1829-1C3F-4D89-9F58-D875C33BE917}" presName="Name37" presStyleLbl="parChTrans1D2" presStyleIdx="6" presStyleCnt="7"/>
      <dgm:spPr/>
      <dgm:t>
        <a:bodyPr/>
        <a:lstStyle/>
        <a:p>
          <a:endParaRPr lang="es-ES"/>
        </a:p>
      </dgm:t>
    </dgm:pt>
    <dgm:pt modelId="{12A284C7-2B95-4C44-B9A7-CF0E5F1F8BF4}" type="pres">
      <dgm:prSet presAssocID="{B770387B-D9C2-4B1C-901D-EF990E7EECAE}" presName="hierRoot2" presStyleCnt="0">
        <dgm:presLayoutVars>
          <dgm:hierBranch val="init"/>
        </dgm:presLayoutVars>
      </dgm:prSet>
      <dgm:spPr/>
    </dgm:pt>
    <dgm:pt modelId="{9846326F-5CCC-4598-BF7D-01EC7BBBE67D}" type="pres">
      <dgm:prSet presAssocID="{B770387B-D9C2-4B1C-901D-EF990E7EECAE}" presName="rootComposite" presStyleCnt="0"/>
      <dgm:spPr/>
    </dgm:pt>
    <dgm:pt modelId="{52D1C4C5-50BF-460F-83D6-8D8730B6B675}" type="pres">
      <dgm:prSet presAssocID="{B770387B-D9C2-4B1C-901D-EF990E7EECAE}" presName="rootText" presStyleLbl="node2" presStyleIdx="6" presStyleCnt="7" custScaleX="171476" custScaleY="225110" custLinFactNeighborY="219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28170A-FF69-481D-B08F-ACA0BC76B407}" type="pres">
      <dgm:prSet presAssocID="{B770387B-D9C2-4B1C-901D-EF990E7EECAE}" presName="rootConnector" presStyleLbl="node2" presStyleIdx="6" presStyleCnt="7"/>
      <dgm:spPr/>
      <dgm:t>
        <a:bodyPr/>
        <a:lstStyle/>
        <a:p>
          <a:endParaRPr lang="es-ES"/>
        </a:p>
      </dgm:t>
    </dgm:pt>
    <dgm:pt modelId="{6AEBBD32-8ADC-4604-8B01-287887564375}" type="pres">
      <dgm:prSet presAssocID="{B770387B-D9C2-4B1C-901D-EF990E7EECAE}" presName="hierChild4" presStyleCnt="0"/>
      <dgm:spPr/>
    </dgm:pt>
    <dgm:pt modelId="{98A5B104-908F-442D-B839-B26A2FE82DA7}" type="pres">
      <dgm:prSet presAssocID="{B770387B-D9C2-4B1C-901D-EF990E7EECAE}" presName="hierChild5" presStyleCnt="0"/>
      <dgm:spPr/>
    </dgm:pt>
    <dgm:pt modelId="{954AC6CD-2A6B-494E-8598-ABF40E7D3444}" type="pres">
      <dgm:prSet presAssocID="{80C91609-4155-490D-A93A-2840363F77EF}" presName="hierChild3" presStyleCnt="0"/>
      <dgm:spPr/>
    </dgm:pt>
  </dgm:ptLst>
  <dgm:cxnLst>
    <dgm:cxn modelId="{672D9BD1-0855-4A84-9863-20486D61D816}" type="presOf" srcId="{3DEB043E-EC53-4BBE-BF0C-4A2DD7E14584}" destId="{0EE3BB96-C234-424F-8EB5-06B4FD1535AF}" srcOrd="0" destOrd="0" presId="urn:microsoft.com/office/officeart/2005/8/layout/orgChart1"/>
    <dgm:cxn modelId="{9B9E837E-8A61-4F1E-B1F8-0FDF30BBE10B}" type="presOf" srcId="{C5B182F5-2ECB-4657-8F5A-991FA00D047D}" destId="{2A1D10F4-FC83-43B5-BD45-DF0FADE950D8}" srcOrd="1" destOrd="0" presId="urn:microsoft.com/office/officeart/2005/8/layout/orgChart1"/>
    <dgm:cxn modelId="{FC485078-B448-48FA-BC10-460B5CDCAB3F}" type="presOf" srcId="{C5B182F5-2ECB-4657-8F5A-991FA00D047D}" destId="{0C3F6E36-4664-421D-B7BD-2DCC434BFE45}" srcOrd="0" destOrd="0" presId="urn:microsoft.com/office/officeart/2005/8/layout/orgChart1"/>
    <dgm:cxn modelId="{21AAC684-C8FB-43AD-A3F6-47508D9442F6}" type="presOf" srcId="{08165E91-96BF-4A01-9961-A8CB8CC0CBE2}" destId="{1DF8A954-97BD-407C-B33F-1CA662E2FF31}" srcOrd="1" destOrd="0" presId="urn:microsoft.com/office/officeart/2005/8/layout/orgChart1"/>
    <dgm:cxn modelId="{8C6B71F2-5482-443D-A3BE-6366A574CB40}" type="presOf" srcId="{B770387B-D9C2-4B1C-901D-EF990E7EECAE}" destId="{7728170A-FF69-481D-B08F-ACA0BC76B407}" srcOrd="1" destOrd="0" presId="urn:microsoft.com/office/officeart/2005/8/layout/orgChart1"/>
    <dgm:cxn modelId="{3DF56094-95F7-4C9C-8104-3BFF1F9D0C5A}" type="presOf" srcId="{FE5DBA7D-92F8-4138-A38E-7DF5BE73595D}" destId="{CDD94E9D-041E-415C-A663-EE63F464AC03}" srcOrd="0" destOrd="0" presId="urn:microsoft.com/office/officeart/2005/8/layout/orgChart1"/>
    <dgm:cxn modelId="{CA0A388D-E30C-4548-99C4-ECCD02C6E852}" type="presOf" srcId="{80C91609-4155-490D-A93A-2840363F77EF}" destId="{C9A1B211-E669-42C9-B7A6-C3FDC880ED13}" srcOrd="0" destOrd="0" presId="urn:microsoft.com/office/officeart/2005/8/layout/orgChart1"/>
    <dgm:cxn modelId="{33A414B8-DBBD-4FE8-8D03-C5E165719F44}" type="presOf" srcId="{A503C271-4AFE-414B-91F0-604F4D5E9C77}" destId="{C5CE2757-76A9-4983-8980-7594C2AEBB27}" srcOrd="0" destOrd="0" presId="urn:microsoft.com/office/officeart/2005/8/layout/orgChart1"/>
    <dgm:cxn modelId="{C508EC52-AEFD-495B-B77F-7037B7F08876}" type="presOf" srcId="{7EE32AB9-5083-4F45-8A1F-7FC616E6A75E}" destId="{3E6DBC6E-09F9-4CFB-86BE-503A1E973AF4}" srcOrd="0" destOrd="0" presId="urn:microsoft.com/office/officeart/2005/8/layout/orgChart1"/>
    <dgm:cxn modelId="{F3998B34-F4DC-4645-AAFF-A36395C2AE20}" type="presOf" srcId="{69AC1829-1C3F-4D89-9F58-D875C33BE917}" destId="{D0E3FAB2-DEA1-4D04-A8E2-B8F2FD8BF000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5DD2910E-EBB5-468C-8C5B-01EC029EE9FF}" type="presOf" srcId="{D16E1557-BA89-4F59-B327-0AD30D86AF15}" destId="{25996031-2874-4802-9332-88FB304950CE}" srcOrd="0" destOrd="0" presId="urn:microsoft.com/office/officeart/2005/8/layout/orgChart1"/>
    <dgm:cxn modelId="{80EEE2FD-10FC-4F4F-804D-7DD8654D5712}" type="presOf" srcId="{22626786-DE7C-4C54-84CF-200A51BE740C}" destId="{1D3AA663-2735-49AF-A73E-97523BCD6A97}" srcOrd="0" destOrd="0" presId="urn:microsoft.com/office/officeart/2005/8/layout/orgChart1"/>
    <dgm:cxn modelId="{AFBB4A37-C14F-4E77-BAC7-D45E0B9CC870}" type="presOf" srcId="{F5C343EC-6206-4673-84CF-A409A8AB14F2}" destId="{677C7C28-54DE-4CFC-B494-2E94158CFA0D}" srcOrd="0" destOrd="0" presId="urn:microsoft.com/office/officeart/2005/8/layout/orgChart1"/>
    <dgm:cxn modelId="{B2E1F11E-BB3F-42FC-A3E9-ED98BAB71EB7}" type="presOf" srcId="{36E62343-136A-4966-BE2A-F4B729563614}" destId="{A3D54F7D-A2C0-4FDB-AB4C-71F01654996D}" srcOrd="0" destOrd="0" presId="urn:microsoft.com/office/officeart/2005/8/layout/orgChart1"/>
    <dgm:cxn modelId="{308713AD-E82B-476A-AF95-E072F57AEE9A}" type="presOf" srcId="{AD344A0C-5B61-40DD-AEA3-EE1B58708F18}" destId="{B18C0780-3E31-410C-B4F3-F5568AC77C6D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F1060535-C19B-49F5-B99F-A95C08F66AEE}" type="presOf" srcId="{B17A3238-BCDA-46E8-9F05-767FFE938774}" destId="{8B7E24A1-7F69-415B-BC32-51F727A6B0B4}" srcOrd="0" destOrd="0" presId="urn:microsoft.com/office/officeart/2005/8/layout/orgChart1"/>
    <dgm:cxn modelId="{D2D44F75-987F-47D4-B110-728E13270706}" srcId="{36E62343-136A-4966-BE2A-F4B729563614}" destId="{C5B182F5-2ECB-4657-8F5A-991FA00D047D}" srcOrd="0" destOrd="0" parTransId="{B17A3238-BCDA-46E8-9F05-767FFE938774}" sibTransId="{2ECC53F3-1F57-454B-8477-7E93F7AB1303}"/>
    <dgm:cxn modelId="{76785F92-EC40-49A1-A285-CE55EF570DE2}" srcId="{80C91609-4155-490D-A93A-2840363F77EF}" destId="{22626786-DE7C-4C54-84CF-200A51BE740C}" srcOrd="5" destOrd="0" parTransId="{D16E1557-BA89-4F59-B327-0AD30D86AF15}" sibTransId="{2C542114-CB09-458C-BD9F-FEB1F1E3A591}"/>
    <dgm:cxn modelId="{325CFC91-302C-47BD-8ECB-98DF2415F09F}" type="presOf" srcId="{3DEB043E-EC53-4BBE-BF0C-4A2DD7E14584}" destId="{270214CC-1427-4BCE-9ECE-CA208B0E4F84}" srcOrd="1" destOrd="0" presId="urn:microsoft.com/office/officeart/2005/8/layout/orgChart1"/>
    <dgm:cxn modelId="{35EB130C-DEDB-4C25-893A-ED3F7ACAE279}" type="presOf" srcId="{7EE32AB9-5083-4F45-8A1F-7FC616E6A75E}" destId="{B3EEFC81-7185-42C8-BBB6-1B1F6D51C6FB}" srcOrd="1" destOrd="0" presId="urn:microsoft.com/office/officeart/2005/8/layout/orgChart1"/>
    <dgm:cxn modelId="{CB43D994-E659-4219-8C2E-5CA024093E89}" type="presOf" srcId="{22626786-DE7C-4C54-84CF-200A51BE740C}" destId="{DA2475F3-0954-4344-9FE8-B2DE0DD4C26E}" srcOrd="1" destOrd="0" presId="urn:microsoft.com/office/officeart/2005/8/layout/orgChart1"/>
    <dgm:cxn modelId="{BF8734E3-885B-4E49-87F5-F1F199709BAD}" type="presOf" srcId="{B770387B-D9C2-4B1C-901D-EF990E7EECAE}" destId="{52D1C4C5-50BF-460F-83D6-8D8730B6B675}" srcOrd="0" destOrd="0" presId="urn:microsoft.com/office/officeart/2005/8/layout/orgChart1"/>
    <dgm:cxn modelId="{BCD6D1FA-DE33-434E-A123-6F5AE7269200}" type="presOf" srcId="{DBF20451-D5C0-4FB0-86B4-D6BDCC5013E3}" destId="{3FAAA47F-254D-434A-9F5A-D4E21591B1FB}" srcOrd="0" destOrd="0" presId="urn:microsoft.com/office/officeart/2005/8/layout/orgChart1"/>
    <dgm:cxn modelId="{00041CBC-7315-4002-B995-5547A8274AB7}" type="presOf" srcId="{08165E91-96BF-4A01-9961-A8CB8CC0CBE2}" destId="{CA22AC9C-FB9D-4189-A739-12E3BC5D1215}" srcOrd="0" destOrd="0" presId="urn:microsoft.com/office/officeart/2005/8/layout/orgChart1"/>
    <dgm:cxn modelId="{3B23FB61-1F0E-481B-A46F-AD6553DCDBB5}" type="presOf" srcId="{36E62343-136A-4966-BE2A-F4B729563614}" destId="{9F5E34D9-423C-4AF8-9E9D-66034775DC0A}" srcOrd="1" destOrd="0" presId="urn:microsoft.com/office/officeart/2005/8/layout/orgChart1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A226188A-A5C7-42CA-A110-A1A02F07C7E0}" srcId="{80C91609-4155-490D-A93A-2840363F77EF}" destId="{B770387B-D9C2-4B1C-901D-EF990E7EECAE}" srcOrd="6" destOrd="0" parTransId="{69AC1829-1C3F-4D89-9F58-D875C33BE917}" sibTransId="{3383C8AC-DD18-4B01-8482-EFDBB7855E91}"/>
    <dgm:cxn modelId="{76D85DC2-1C97-4B2F-8E56-53AB6721E61A}" type="presOf" srcId="{80C91609-4155-490D-A93A-2840363F77EF}" destId="{2C5CD60B-D4C4-4BF0-98CA-AFF83EEAF1D9}" srcOrd="1" destOrd="0" presId="urn:microsoft.com/office/officeart/2005/8/layout/orgChart1"/>
    <dgm:cxn modelId="{79129484-334A-4BC2-801A-C3849A0235DD}" type="presOf" srcId="{7F9FE2CE-34A0-4C17-82A4-11C9851BE1CE}" destId="{0D090D59-63ED-4999-8F83-CFD5473E613F}" srcOrd="0" destOrd="0" presId="urn:microsoft.com/office/officeart/2005/8/layout/orgChart1"/>
    <dgm:cxn modelId="{9188C556-6299-4802-8E13-3BDD370DE17F}" type="presOf" srcId="{FE5DBA7D-92F8-4138-A38E-7DF5BE73595D}" destId="{E6691864-604E-4B32-9299-E4080442DA22}" srcOrd="1" destOrd="0" presId="urn:microsoft.com/office/officeart/2005/8/layout/orgChart1"/>
    <dgm:cxn modelId="{CD919398-2D16-476A-9BB4-B45D31C1442E}" srcId="{BD3D72B1-EEF6-4EB4-803A-A74A6B419346}" destId="{80C91609-4155-490D-A93A-2840363F77EF}" srcOrd="0" destOrd="0" parTransId="{2A362D5D-A3DA-4F6C-8849-2A8C51EEB6D2}" sibTransId="{5A3BE225-2F5B-4161-8A74-36B352EE9587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3610DD71-5480-49CA-A3EB-D5FA7E239AFD}" type="presParOf" srcId="{B3263371-B20E-4D1C-87B0-F232DC5A756C}" destId="{78613B4F-C805-4037-8BE6-46A863845024}" srcOrd="0" destOrd="0" presId="urn:microsoft.com/office/officeart/2005/8/layout/orgChart1"/>
    <dgm:cxn modelId="{54EC2082-F7AD-4CFB-AA4F-330B2E353AB3}" type="presParOf" srcId="{78613B4F-C805-4037-8BE6-46A863845024}" destId="{ADA315FC-C4FA-48E2-91E8-ECA5ADEF8B96}" srcOrd="0" destOrd="0" presId="urn:microsoft.com/office/officeart/2005/8/layout/orgChart1"/>
    <dgm:cxn modelId="{E46CC3D2-33FD-4383-900B-CEF65471AF95}" type="presParOf" srcId="{ADA315FC-C4FA-48E2-91E8-ECA5ADEF8B96}" destId="{C9A1B211-E669-42C9-B7A6-C3FDC880ED13}" srcOrd="0" destOrd="0" presId="urn:microsoft.com/office/officeart/2005/8/layout/orgChart1"/>
    <dgm:cxn modelId="{DD1ED6C9-2E0C-4C99-B3C3-5D37EA9164C0}" type="presParOf" srcId="{ADA315FC-C4FA-48E2-91E8-ECA5ADEF8B96}" destId="{2C5CD60B-D4C4-4BF0-98CA-AFF83EEAF1D9}" srcOrd="1" destOrd="0" presId="urn:microsoft.com/office/officeart/2005/8/layout/orgChart1"/>
    <dgm:cxn modelId="{E1971BAA-8214-41AE-B2F0-D2C7C671E828}" type="presParOf" srcId="{78613B4F-C805-4037-8BE6-46A863845024}" destId="{2D62DD16-2541-4F59-ABCF-CFBCE77A7E56}" srcOrd="1" destOrd="0" presId="urn:microsoft.com/office/officeart/2005/8/layout/orgChart1"/>
    <dgm:cxn modelId="{826D7C26-4CDD-4F19-9CFE-D06827C6001E}" type="presParOf" srcId="{2D62DD16-2541-4F59-ABCF-CFBCE77A7E56}" destId="{C5CE2757-76A9-4983-8980-7594C2AEBB27}" srcOrd="0" destOrd="0" presId="urn:microsoft.com/office/officeart/2005/8/layout/orgChart1"/>
    <dgm:cxn modelId="{9031A265-A29B-43A2-9D33-B44A772EBB05}" type="presParOf" srcId="{2D62DD16-2541-4F59-ABCF-CFBCE77A7E56}" destId="{1144D930-7D8C-49FA-B589-F86C6D118904}" srcOrd="1" destOrd="0" presId="urn:microsoft.com/office/officeart/2005/8/layout/orgChart1"/>
    <dgm:cxn modelId="{BA2AFA61-2D39-4AD1-9609-B881A5DB5EC3}" type="presParOf" srcId="{1144D930-7D8C-49FA-B589-F86C6D118904}" destId="{4894D4FF-66AC-4158-8130-C4BC9741F635}" srcOrd="0" destOrd="0" presId="urn:microsoft.com/office/officeart/2005/8/layout/orgChart1"/>
    <dgm:cxn modelId="{520526A2-42BF-4347-ACB4-DAD7B1D0E3B1}" type="presParOf" srcId="{4894D4FF-66AC-4158-8130-C4BC9741F635}" destId="{CA22AC9C-FB9D-4189-A739-12E3BC5D1215}" srcOrd="0" destOrd="0" presId="urn:microsoft.com/office/officeart/2005/8/layout/orgChart1"/>
    <dgm:cxn modelId="{1EC04CC8-C696-4D1D-90BF-9914A3C0C8C1}" type="presParOf" srcId="{4894D4FF-66AC-4158-8130-C4BC9741F635}" destId="{1DF8A954-97BD-407C-B33F-1CA662E2FF31}" srcOrd="1" destOrd="0" presId="urn:microsoft.com/office/officeart/2005/8/layout/orgChart1"/>
    <dgm:cxn modelId="{A9C3372D-9926-4B9D-9172-8AE273C2D218}" type="presParOf" srcId="{1144D930-7D8C-49FA-B589-F86C6D118904}" destId="{29E5C785-FAE2-40E7-BFBB-FFB24F0CA3DF}" srcOrd="1" destOrd="0" presId="urn:microsoft.com/office/officeart/2005/8/layout/orgChart1"/>
    <dgm:cxn modelId="{F05E1DB3-7110-47CA-B491-5E492E95A3A7}" type="presParOf" srcId="{1144D930-7D8C-49FA-B589-F86C6D118904}" destId="{73AA1777-832A-49DA-9575-7F0499A779B8}" srcOrd="2" destOrd="0" presId="urn:microsoft.com/office/officeart/2005/8/layout/orgChart1"/>
    <dgm:cxn modelId="{269F4F7A-37C8-413A-92C2-914B6CA57DF5}" type="presParOf" srcId="{2D62DD16-2541-4F59-ABCF-CFBCE77A7E56}" destId="{B18C0780-3E31-410C-B4F3-F5568AC77C6D}" srcOrd="2" destOrd="0" presId="urn:microsoft.com/office/officeart/2005/8/layout/orgChart1"/>
    <dgm:cxn modelId="{254B8D29-A060-4C8D-B7C2-971B43720B43}" type="presParOf" srcId="{2D62DD16-2541-4F59-ABCF-CFBCE77A7E56}" destId="{E6FA7745-2D2D-4AFE-911A-3D70DB1CE1CC}" srcOrd="3" destOrd="0" presId="urn:microsoft.com/office/officeart/2005/8/layout/orgChart1"/>
    <dgm:cxn modelId="{E5D47224-DA64-404F-9324-CB33F35D9E99}" type="presParOf" srcId="{E6FA7745-2D2D-4AFE-911A-3D70DB1CE1CC}" destId="{349C27DF-8BAF-4539-9B50-DA1FE4CDFD0E}" srcOrd="0" destOrd="0" presId="urn:microsoft.com/office/officeart/2005/8/layout/orgChart1"/>
    <dgm:cxn modelId="{843E6AF8-1C5E-4EDC-AA9D-73728B54A059}" type="presParOf" srcId="{349C27DF-8BAF-4539-9B50-DA1FE4CDFD0E}" destId="{3E6DBC6E-09F9-4CFB-86BE-503A1E973AF4}" srcOrd="0" destOrd="0" presId="urn:microsoft.com/office/officeart/2005/8/layout/orgChart1"/>
    <dgm:cxn modelId="{61E57242-014A-42BC-A828-35E0EA055220}" type="presParOf" srcId="{349C27DF-8BAF-4539-9B50-DA1FE4CDFD0E}" destId="{B3EEFC81-7185-42C8-BBB6-1B1F6D51C6FB}" srcOrd="1" destOrd="0" presId="urn:microsoft.com/office/officeart/2005/8/layout/orgChart1"/>
    <dgm:cxn modelId="{AC54ED7E-E906-48C1-AF46-5892F46E3974}" type="presParOf" srcId="{E6FA7745-2D2D-4AFE-911A-3D70DB1CE1CC}" destId="{0A5BAD7C-2668-48A6-BA70-A8A406504BB7}" srcOrd="1" destOrd="0" presId="urn:microsoft.com/office/officeart/2005/8/layout/orgChart1"/>
    <dgm:cxn modelId="{A2662D8A-820B-4F83-877B-96ADB0417249}" type="presParOf" srcId="{E6FA7745-2D2D-4AFE-911A-3D70DB1CE1CC}" destId="{0D215BCD-C1B0-43A2-A91E-10C6ACCD4CB6}" srcOrd="2" destOrd="0" presId="urn:microsoft.com/office/officeart/2005/8/layout/orgChart1"/>
    <dgm:cxn modelId="{3452C3BA-A4A4-4B0C-B9C2-AA40B0B70F34}" type="presParOf" srcId="{2D62DD16-2541-4F59-ABCF-CFBCE77A7E56}" destId="{3FAAA47F-254D-434A-9F5A-D4E21591B1FB}" srcOrd="4" destOrd="0" presId="urn:microsoft.com/office/officeart/2005/8/layout/orgChart1"/>
    <dgm:cxn modelId="{7CD1A87F-7122-4EEB-A1B5-B737A030B630}" type="presParOf" srcId="{2D62DD16-2541-4F59-ABCF-CFBCE77A7E56}" destId="{622E9140-80B0-417B-9FB1-3EF2BFB606CB}" srcOrd="5" destOrd="0" presId="urn:microsoft.com/office/officeart/2005/8/layout/orgChart1"/>
    <dgm:cxn modelId="{03B7BB41-7B90-4E16-9B2C-A6662A6CC4B6}" type="presParOf" srcId="{622E9140-80B0-417B-9FB1-3EF2BFB606CB}" destId="{C723203A-5F71-4016-A329-F9AE9719083B}" srcOrd="0" destOrd="0" presId="urn:microsoft.com/office/officeart/2005/8/layout/orgChart1"/>
    <dgm:cxn modelId="{288DE921-F66B-4BF6-BBF4-23F744C99DCA}" type="presParOf" srcId="{C723203A-5F71-4016-A329-F9AE9719083B}" destId="{CDD94E9D-041E-415C-A663-EE63F464AC03}" srcOrd="0" destOrd="0" presId="urn:microsoft.com/office/officeart/2005/8/layout/orgChart1"/>
    <dgm:cxn modelId="{45F77D87-4003-4CAB-BB04-824970D5C681}" type="presParOf" srcId="{C723203A-5F71-4016-A329-F9AE9719083B}" destId="{E6691864-604E-4B32-9299-E4080442DA22}" srcOrd="1" destOrd="0" presId="urn:microsoft.com/office/officeart/2005/8/layout/orgChart1"/>
    <dgm:cxn modelId="{3B99D2B5-A74D-4EE6-B8B8-5A76530794B3}" type="presParOf" srcId="{622E9140-80B0-417B-9FB1-3EF2BFB606CB}" destId="{8751E99E-DD0F-47A1-B4B1-EB48CA0B9188}" srcOrd="1" destOrd="0" presId="urn:microsoft.com/office/officeart/2005/8/layout/orgChart1"/>
    <dgm:cxn modelId="{98BD206F-386F-49A9-A643-290F4850837F}" type="presParOf" srcId="{622E9140-80B0-417B-9FB1-3EF2BFB606CB}" destId="{95E327AD-8505-4EFA-A243-9C4CD7206E22}" srcOrd="2" destOrd="0" presId="urn:microsoft.com/office/officeart/2005/8/layout/orgChart1"/>
    <dgm:cxn modelId="{6255A771-22D2-483F-8DBD-927C6398BC66}" type="presParOf" srcId="{2D62DD16-2541-4F59-ABCF-CFBCE77A7E56}" destId="{677C7C28-54DE-4CFC-B494-2E94158CFA0D}" srcOrd="6" destOrd="0" presId="urn:microsoft.com/office/officeart/2005/8/layout/orgChart1"/>
    <dgm:cxn modelId="{6529489B-961A-43CE-97B8-7E86FBE41001}" type="presParOf" srcId="{2D62DD16-2541-4F59-ABCF-CFBCE77A7E56}" destId="{0B8307E7-EF7A-451C-A6EA-89CF810B71BA}" srcOrd="7" destOrd="0" presId="urn:microsoft.com/office/officeart/2005/8/layout/orgChart1"/>
    <dgm:cxn modelId="{5FDCD043-950A-419A-A98F-80E1F0CCB5A7}" type="presParOf" srcId="{0B8307E7-EF7A-451C-A6EA-89CF810B71BA}" destId="{F01E0178-F6AE-462C-AA6D-0103F7C08D06}" srcOrd="0" destOrd="0" presId="urn:microsoft.com/office/officeart/2005/8/layout/orgChart1"/>
    <dgm:cxn modelId="{F6E44555-5091-41FC-B20F-D4E5A6220020}" type="presParOf" srcId="{F01E0178-F6AE-462C-AA6D-0103F7C08D06}" destId="{0EE3BB96-C234-424F-8EB5-06B4FD1535AF}" srcOrd="0" destOrd="0" presId="urn:microsoft.com/office/officeart/2005/8/layout/orgChart1"/>
    <dgm:cxn modelId="{671F953D-C57F-4AD3-932D-B656A760F9AF}" type="presParOf" srcId="{F01E0178-F6AE-462C-AA6D-0103F7C08D06}" destId="{270214CC-1427-4BCE-9ECE-CA208B0E4F84}" srcOrd="1" destOrd="0" presId="urn:microsoft.com/office/officeart/2005/8/layout/orgChart1"/>
    <dgm:cxn modelId="{ADDC4824-B03F-4D19-9F41-D42153AE4DEF}" type="presParOf" srcId="{0B8307E7-EF7A-451C-A6EA-89CF810B71BA}" destId="{642A053B-13D6-42E7-815A-86B56BF68981}" srcOrd="1" destOrd="0" presId="urn:microsoft.com/office/officeart/2005/8/layout/orgChart1"/>
    <dgm:cxn modelId="{2634F8F3-A712-4599-8579-4954726ACCEA}" type="presParOf" srcId="{0B8307E7-EF7A-451C-A6EA-89CF810B71BA}" destId="{E7714A89-E1FF-4B49-96F3-F04E1A4A7404}" srcOrd="2" destOrd="0" presId="urn:microsoft.com/office/officeart/2005/8/layout/orgChart1"/>
    <dgm:cxn modelId="{F02BFB2A-1811-4165-9BD6-380290560269}" type="presParOf" srcId="{2D62DD16-2541-4F59-ABCF-CFBCE77A7E56}" destId="{0D090D59-63ED-4999-8F83-CFD5473E613F}" srcOrd="8" destOrd="0" presId="urn:microsoft.com/office/officeart/2005/8/layout/orgChart1"/>
    <dgm:cxn modelId="{CD475026-88A7-463B-864F-6976C7C760E2}" type="presParOf" srcId="{2D62DD16-2541-4F59-ABCF-CFBCE77A7E56}" destId="{6AD24903-C7F9-44AB-B142-F47EFF9CA9D9}" srcOrd="9" destOrd="0" presId="urn:microsoft.com/office/officeart/2005/8/layout/orgChart1"/>
    <dgm:cxn modelId="{679673B3-5894-4819-8C76-6DCB8DA02380}" type="presParOf" srcId="{6AD24903-C7F9-44AB-B142-F47EFF9CA9D9}" destId="{05978909-587A-4975-A484-75011558EA46}" srcOrd="0" destOrd="0" presId="urn:microsoft.com/office/officeart/2005/8/layout/orgChart1"/>
    <dgm:cxn modelId="{E94D1BFE-A727-4D1C-A3FF-B83CB7932A0C}" type="presParOf" srcId="{05978909-587A-4975-A484-75011558EA46}" destId="{A3D54F7D-A2C0-4FDB-AB4C-71F01654996D}" srcOrd="0" destOrd="0" presId="urn:microsoft.com/office/officeart/2005/8/layout/orgChart1"/>
    <dgm:cxn modelId="{36907B54-10CB-4796-9A30-1DF655B8CDEC}" type="presParOf" srcId="{05978909-587A-4975-A484-75011558EA46}" destId="{9F5E34D9-423C-4AF8-9E9D-66034775DC0A}" srcOrd="1" destOrd="0" presId="urn:microsoft.com/office/officeart/2005/8/layout/orgChart1"/>
    <dgm:cxn modelId="{53581D86-6021-439E-AC9E-30E093EFFF79}" type="presParOf" srcId="{6AD24903-C7F9-44AB-B142-F47EFF9CA9D9}" destId="{31974626-EA62-4E67-AD4F-3FB876326383}" srcOrd="1" destOrd="0" presId="urn:microsoft.com/office/officeart/2005/8/layout/orgChart1"/>
    <dgm:cxn modelId="{898314B0-C3BD-4512-A4CF-961C802D10BF}" type="presParOf" srcId="{31974626-EA62-4E67-AD4F-3FB876326383}" destId="{8B7E24A1-7F69-415B-BC32-51F727A6B0B4}" srcOrd="0" destOrd="0" presId="urn:microsoft.com/office/officeart/2005/8/layout/orgChart1"/>
    <dgm:cxn modelId="{F5797418-D5E8-4059-989A-03729C8D643F}" type="presParOf" srcId="{31974626-EA62-4E67-AD4F-3FB876326383}" destId="{BEE67E0E-0A88-4609-97A7-599BDC4CE5F2}" srcOrd="1" destOrd="0" presId="urn:microsoft.com/office/officeart/2005/8/layout/orgChart1"/>
    <dgm:cxn modelId="{F2B90826-4115-4A8C-890F-1DAC1BE61CF0}" type="presParOf" srcId="{BEE67E0E-0A88-4609-97A7-599BDC4CE5F2}" destId="{9324CE45-D5B8-4258-8F7D-FF11DF1DF04C}" srcOrd="0" destOrd="0" presId="urn:microsoft.com/office/officeart/2005/8/layout/orgChart1"/>
    <dgm:cxn modelId="{9E3B1E31-FB71-4F11-A467-1FC273C1DAD5}" type="presParOf" srcId="{9324CE45-D5B8-4258-8F7D-FF11DF1DF04C}" destId="{0C3F6E36-4664-421D-B7BD-2DCC434BFE45}" srcOrd="0" destOrd="0" presId="urn:microsoft.com/office/officeart/2005/8/layout/orgChart1"/>
    <dgm:cxn modelId="{B0F09FE2-C194-4FBF-B298-A3A318C88AE7}" type="presParOf" srcId="{9324CE45-D5B8-4258-8F7D-FF11DF1DF04C}" destId="{2A1D10F4-FC83-43B5-BD45-DF0FADE950D8}" srcOrd="1" destOrd="0" presId="urn:microsoft.com/office/officeart/2005/8/layout/orgChart1"/>
    <dgm:cxn modelId="{07738A4A-460A-4F5E-9F93-82CA3478EC97}" type="presParOf" srcId="{BEE67E0E-0A88-4609-97A7-599BDC4CE5F2}" destId="{96F22CF0-6FF2-4CB0-931B-9B31AA3F6419}" srcOrd="1" destOrd="0" presId="urn:microsoft.com/office/officeart/2005/8/layout/orgChart1"/>
    <dgm:cxn modelId="{0AFAC950-BA9C-411E-B942-EDEE42AAABE0}" type="presParOf" srcId="{BEE67E0E-0A88-4609-97A7-599BDC4CE5F2}" destId="{DE032E7B-33FA-4F7D-8B35-3C3D840007E8}" srcOrd="2" destOrd="0" presId="urn:microsoft.com/office/officeart/2005/8/layout/orgChart1"/>
    <dgm:cxn modelId="{D190F57A-5F71-46A8-87B2-074F12F5114D}" type="presParOf" srcId="{6AD24903-C7F9-44AB-B142-F47EFF9CA9D9}" destId="{F3F4749C-C350-4B96-AF88-7D327BB3CF4E}" srcOrd="2" destOrd="0" presId="urn:microsoft.com/office/officeart/2005/8/layout/orgChart1"/>
    <dgm:cxn modelId="{DF6D0F26-633D-4D31-806B-093EC5B3D5C9}" type="presParOf" srcId="{2D62DD16-2541-4F59-ABCF-CFBCE77A7E56}" destId="{25996031-2874-4802-9332-88FB304950CE}" srcOrd="10" destOrd="0" presId="urn:microsoft.com/office/officeart/2005/8/layout/orgChart1"/>
    <dgm:cxn modelId="{5691B7C8-EC8B-44EA-804E-D2C925FD64FC}" type="presParOf" srcId="{2D62DD16-2541-4F59-ABCF-CFBCE77A7E56}" destId="{648AF9CA-2C88-4D15-897F-BE1EEF05E961}" srcOrd="11" destOrd="0" presId="urn:microsoft.com/office/officeart/2005/8/layout/orgChart1"/>
    <dgm:cxn modelId="{6AFE11F5-EFB1-4F81-B0A5-0671DCFE428B}" type="presParOf" srcId="{648AF9CA-2C88-4D15-897F-BE1EEF05E961}" destId="{59682598-4FC4-4DAE-A9B9-32CC5D16107F}" srcOrd="0" destOrd="0" presId="urn:microsoft.com/office/officeart/2005/8/layout/orgChart1"/>
    <dgm:cxn modelId="{75D9FABC-1E3F-40AE-A2E3-B36A3D0A7503}" type="presParOf" srcId="{59682598-4FC4-4DAE-A9B9-32CC5D16107F}" destId="{1D3AA663-2735-49AF-A73E-97523BCD6A97}" srcOrd="0" destOrd="0" presId="urn:microsoft.com/office/officeart/2005/8/layout/orgChart1"/>
    <dgm:cxn modelId="{C9D1FF55-A8D2-4461-A388-A0B50DBA4756}" type="presParOf" srcId="{59682598-4FC4-4DAE-A9B9-32CC5D16107F}" destId="{DA2475F3-0954-4344-9FE8-B2DE0DD4C26E}" srcOrd="1" destOrd="0" presId="urn:microsoft.com/office/officeart/2005/8/layout/orgChart1"/>
    <dgm:cxn modelId="{08F8F98C-3003-4049-A9C2-EA2E63051853}" type="presParOf" srcId="{648AF9CA-2C88-4D15-897F-BE1EEF05E961}" destId="{7D6DD89C-9210-47CC-8670-3A89C3E4B631}" srcOrd="1" destOrd="0" presId="urn:microsoft.com/office/officeart/2005/8/layout/orgChart1"/>
    <dgm:cxn modelId="{2B7F6836-6DEF-4D7F-B3DA-B31BF07022E1}" type="presParOf" srcId="{648AF9CA-2C88-4D15-897F-BE1EEF05E961}" destId="{E7FA2135-3969-4F7C-889B-ABE641E7231D}" srcOrd="2" destOrd="0" presId="urn:microsoft.com/office/officeart/2005/8/layout/orgChart1"/>
    <dgm:cxn modelId="{B011546F-8978-4EA0-B8EC-1F8E0D1C65F6}" type="presParOf" srcId="{2D62DD16-2541-4F59-ABCF-CFBCE77A7E56}" destId="{D0E3FAB2-DEA1-4D04-A8E2-B8F2FD8BF000}" srcOrd="12" destOrd="0" presId="urn:microsoft.com/office/officeart/2005/8/layout/orgChart1"/>
    <dgm:cxn modelId="{2B26F8DA-999F-4397-9B00-7B24369F95C9}" type="presParOf" srcId="{2D62DD16-2541-4F59-ABCF-CFBCE77A7E56}" destId="{12A284C7-2B95-4C44-B9A7-CF0E5F1F8BF4}" srcOrd="13" destOrd="0" presId="urn:microsoft.com/office/officeart/2005/8/layout/orgChart1"/>
    <dgm:cxn modelId="{8EADCB9B-3757-472C-AF56-EB889B18568B}" type="presParOf" srcId="{12A284C7-2B95-4C44-B9A7-CF0E5F1F8BF4}" destId="{9846326F-5CCC-4598-BF7D-01EC7BBBE67D}" srcOrd="0" destOrd="0" presId="urn:microsoft.com/office/officeart/2005/8/layout/orgChart1"/>
    <dgm:cxn modelId="{A04A759D-268E-46D6-AA9A-EB90D479C071}" type="presParOf" srcId="{9846326F-5CCC-4598-BF7D-01EC7BBBE67D}" destId="{52D1C4C5-50BF-460F-83D6-8D8730B6B675}" srcOrd="0" destOrd="0" presId="urn:microsoft.com/office/officeart/2005/8/layout/orgChart1"/>
    <dgm:cxn modelId="{966211A0-DF4B-4C6A-AAF4-DABC849929F9}" type="presParOf" srcId="{9846326F-5CCC-4598-BF7D-01EC7BBBE67D}" destId="{7728170A-FF69-481D-B08F-ACA0BC76B407}" srcOrd="1" destOrd="0" presId="urn:microsoft.com/office/officeart/2005/8/layout/orgChart1"/>
    <dgm:cxn modelId="{D6DC831E-9DD2-4CB5-9B8E-B9E04240B3C9}" type="presParOf" srcId="{12A284C7-2B95-4C44-B9A7-CF0E5F1F8BF4}" destId="{6AEBBD32-8ADC-4604-8B01-287887564375}" srcOrd="1" destOrd="0" presId="urn:microsoft.com/office/officeart/2005/8/layout/orgChart1"/>
    <dgm:cxn modelId="{2F828128-EA9A-4F87-B2CA-46894526DE3E}" type="presParOf" srcId="{12A284C7-2B95-4C44-B9A7-CF0E5F1F8BF4}" destId="{98A5B104-908F-442D-B839-B26A2FE82DA7}" srcOrd="2" destOrd="0" presId="urn:microsoft.com/office/officeart/2005/8/layout/orgChart1"/>
    <dgm:cxn modelId="{0A697BE1-2141-4DE3-806B-FE4FC35A9E2A}" type="presParOf" srcId="{78613B4F-C805-4037-8BE6-46A863845024}" destId="{954AC6CD-2A6B-494E-8598-ABF40E7D34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Supervisores(as)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de Almacén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00A0893-106D-41B7-BB3D-1F2AD8244BD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E897A81E-658E-443F-BEA6-2BEA01463561}" type="parTrans" cxnId="{1D2EC078-B15B-442F-9F37-D0542E54208A}">
      <dgm:prSet/>
      <dgm:spPr/>
      <dgm:t>
        <a:bodyPr/>
        <a:lstStyle/>
        <a:p>
          <a:endParaRPr lang="es-ES" sz="1200"/>
        </a:p>
      </dgm:t>
    </dgm:pt>
    <dgm:pt modelId="{A6F8DF6A-D47A-48AB-AF29-4A376E94C10C}" type="sibTrans" cxnId="{1D2EC078-B15B-442F-9F37-D0542E54208A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10235" custScaleY="1202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0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0" presStyleCnt="2" custScaleX="189604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0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4E7EA848-D668-41E3-B0DF-1E6FCCFAA01F}" type="pres">
      <dgm:prSet presAssocID="{B717B277-5930-46E8-8397-7F7250D09401}" presName="Name50" presStyleLbl="parChTrans1D3" presStyleIdx="0" presStyleCnt="5"/>
      <dgm:spPr/>
      <dgm:t>
        <a:bodyPr/>
        <a:lstStyle/>
        <a:p>
          <a:endParaRPr lang="es-ES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0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0" presStyleCnt="5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B64DA164-6FDE-4ADF-AF02-1445E568F9B3}" type="pres">
      <dgm:prSet presAssocID="{E897A81E-658E-443F-BEA6-2BEA01463561}" presName="Name50" presStyleLbl="parChTrans1D3" presStyleIdx="1" presStyleCnt="5"/>
      <dgm:spPr/>
      <dgm:t>
        <a:bodyPr/>
        <a:lstStyle/>
        <a:p>
          <a:endParaRPr lang="es-ES"/>
        </a:p>
      </dgm:t>
    </dgm:pt>
    <dgm:pt modelId="{F76B6712-1F5E-480E-9C2E-AC101DEF0C10}" type="pres">
      <dgm:prSet presAssocID="{200A0893-106D-41B7-BB3D-1F2AD8244BDC}" presName="hierRoot2" presStyleCnt="0">
        <dgm:presLayoutVars>
          <dgm:hierBranch val="r"/>
        </dgm:presLayoutVars>
      </dgm:prSet>
      <dgm:spPr/>
    </dgm:pt>
    <dgm:pt modelId="{EB3852DC-7D3F-436C-8B41-FF2FC06FC928}" type="pres">
      <dgm:prSet presAssocID="{200A0893-106D-41B7-BB3D-1F2AD8244BDC}" presName="rootComposite" presStyleCnt="0"/>
      <dgm:spPr/>
    </dgm:pt>
    <dgm:pt modelId="{8C4C835A-FB11-4BB7-A1A3-4C50561316F5}" type="pres">
      <dgm:prSet presAssocID="{200A0893-106D-41B7-BB3D-1F2AD8244BDC}" presName="rootText" presStyleLbl="node3" presStyleIdx="1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316912-4B24-4C3A-AADB-66F8B8FCDEE7}" type="pres">
      <dgm:prSet presAssocID="{200A0893-106D-41B7-BB3D-1F2AD8244BDC}" presName="rootConnector" presStyleLbl="node3" presStyleIdx="1" presStyleCnt="5"/>
      <dgm:spPr/>
      <dgm:t>
        <a:bodyPr/>
        <a:lstStyle/>
        <a:p>
          <a:endParaRPr lang="es-ES"/>
        </a:p>
      </dgm:t>
    </dgm:pt>
    <dgm:pt modelId="{90676113-3784-4C53-892B-C70159541F83}" type="pres">
      <dgm:prSet presAssocID="{200A0893-106D-41B7-BB3D-1F2AD8244BDC}" presName="hierChild4" presStyleCnt="0"/>
      <dgm:spPr/>
    </dgm:pt>
    <dgm:pt modelId="{90EFF18E-2390-4426-A3A6-343E340C35A2}" type="pres">
      <dgm:prSet presAssocID="{200A0893-106D-41B7-BB3D-1F2AD8244BDC}" presName="hierChild5" presStyleCnt="0"/>
      <dgm:spPr/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1" presStyleCnt="2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1" presStyleCnt="2" custScaleX="189604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1" presStyleCnt="2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2" presStyleCnt="5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2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2" presStyleCnt="5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3" presStyleCnt="5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3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3" presStyleCnt="5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4" presStyleCnt="5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4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4" presStyleCnt="5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C067F3BC-5372-44F8-A0A1-114DC171806C}" type="presOf" srcId="{200A0893-106D-41B7-BB3D-1F2AD8244BDC}" destId="{8C4C835A-FB11-4BB7-A1A3-4C50561316F5}" srcOrd="0" destOrd="0" presId="urn:microsoft.com/office/officeart/2005/8/layout/orgChart1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21ACCCD4-DE5D-4001-A466-DCB03DEC3CF4}" srcId="{9DEA55C1-E59C-4B5B-90DC-1D0B54C2B20C}" destId="{885E9E1E-5F2B-4515-B3C1-AA3DCDF09F36}" srcOrd="1" destOrd="0" parTransId="{86802382-3BD6-4C54-8E26-5DEB8CB181EB}" sibTransId="{46DD0E8E-0770-4200-AE87-53126CBBF7A9}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C6622DC7-F1C0-4E8B-88B0-33CA9AB0535A}" type="presOf" srcId="{E897A81E-658E-443F-BEA6-2BEA01463561}" destId="{B64DA164-6FDE-4ADF-AF02-1445E568F9B3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1AA0FA0E-473A-43FF-B466-E7948A00810B}" type="presOf" srcId="{200A0893-106D-41B7-BB3D-1F2AD8244BDC}" destId="{43316912-4B24-4C3A-AADB-66F8B8FCDEE7}" srcOrd="1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1D2EC078-B15B-442F-9F37-D0542E54208A}" srcId="{F6894B4C-AC60-4B55-B3EB-1F97325BD7B3}" destId="{200A0893-106D-41B7-BB3D-1F2AD8244BDC}" srcOrd="1" destOrd="0" parTransId="{E897A81E-658E-443F-BEA6-2BEA01463561}" sibTransId="{A6F8DF6A-D47A-48AB-AF29-4A376E94C10C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BF9249D-1000-4011-91A1-525E529A291C}" srcId="{9DEA55C1-E59C-4B5B-90DC-1D0B54C2B20C}" destId="{F6894B4C-AC60-4B55-B3EB-1F97325BD7B3}" srcOrd="0" destOrd="0" parTransId="{0B34EA70-DE81-48E9-97BE-F992A5D0E5A9}" sibTransId="{191A0099-6F9A-4EEA-B68D-60EFE8FD194B}"/>
    <dgm:cxn modelId="{452A1E8A-D3C8-473C-8D64-8DB36E267ADC}" type="presOf" srcId="{B717B277-5930-46E8-8397-7F7250D09401}" destId="{4E7EA848-D668-41E3-B0DF-1E6FCCFAA01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F198B6D-48A1-49CB-9261-3BFC3D241D09}" type="presParOf" srcId="{05E8A0F8-8F4A-4D16-B455-9B21EE5D83FA}" destId="{A633F054-74A2-4AEE-A747-3F652876DFB3}" srcOrd="0" destOrd="0" presId="urn:microsoft.com/office/officeart/2005/8/layout/orgChart1"/>
    <dgm:cxn modelId="{2FF852FC-646E-4F92-B7E2-04C9EB6495F8}" type="presParOf" srcId="{05E8A0F8-8F4A-4D16-B455-9B21EE5D83FA}" destId="{551B9EC0-FFBA-4A4A-9B70-B372D3FF7EC9}" srcOrd="1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3364E8FB-76E2-4EC7-AAA9-63BC013DF797}" type="presParOf" srcId="{29715FB7-931B-44AE-BB05-7B9B98576764}" destId="{4E7EA848-D668-41E3-B0DF-1E6FCCFAA01F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04E68CF6-3E11-4B8C-8368-C0DF41C52317}" type="presParOf" srcId="{29715FB7-931B-44AE-BB05-7B9B98576764}" destId="{B64DA164-6FDE-4ADF-AF02-1445E568F9B3}" srcOrd="2" destOrd="0" presId="urn:microsoft.com/office/officeart/2005/8/layout/orgChart1"/>
    <dgm:cxn modelId="{54422FF0-91B0-4BFD-A8D6-B427B30F7C0D}" type="presParOf" srcId="{29715FB7-931B-44AE-BB05-7B9B98576764}" destId="{F76B6712-1F5E-480E-9C2E-AC101DEF0C10}" srcOrd="3" destOrd="0" presId="urn:microsoft.com/office/officeart/2005/8/layout/orgChart1"/>
    <dgm:cxn modelId="{A92D8918-FF29-4C64-AC76-BCECE3E230DF}" type="presParOf" srcId="{F76B6712-1F5E-480E-9C2E-AC101DEF0C10}" destId="{EB3852DC-7D3F-436C-8B41-FF2FC06FC928}" srcOrd="0" destOrd="0" presId="urn:microsoft.com/office/officeart/2005/8/layout/orgChart1"/>
    <dgm:cxn modelId="{93E7A859-E840-492C-A309-D52992B7C92D}" type="presParOf" srcId="{EB3852DC-7D3F-436C-8B41-FF2FC06FC928}" destId="{8C4C835A-FB11-4BB7-A1A3-4C50561316F5}" srcOrd="0" destOrd="0" presId="urn:microsoft.com/office/officeart/2005/8/layout/orgChart1"/>
    <dgm:cxn modelId="{5691FFE0-7A57-4C0F-86E2-7D72ABA84144}" type="presParOf" srcId="{EB3852DC-7D3F-436C-8B41-FF2FC06FC928}" destId="{43316912-4B24-4C3A-AADB-66F8B8FCDEE7}" srcOrd="1" destOrd="0" presId="urn:microsoft.com/office/officeart/2005/8/layout/orgChart1"/>
    <dgm:cxn modelId="{6EF1F46D-ED48-4BF5-B4A3-052EBF186D94}" type="presParOf" srcId="{F76B6712-1F5E-480E-9C2E-AC101DEF0C10}" destId="{90676113-3784-4C53-892B-C70159541F83}" srcOrd="1" destOrd="0" presId="urn:microsoft.com/office/officeart/2005/8/layout/orgChart1"/>
    <dgm:cxn modelId="{2DA052F1-77DE-42BF-ACA8-E76796F029AD}" type="presParOf" srcId="{F76B6712-1F5E-480E-9C2E-AC101DEF0C10}" destId="{90EFF18E-2390-4426-A3A6-343E340C35A2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2" destOrd="0" presId="urn:microsoft.com/office/officeart/2005/8/layout/orgChart1"/>
    <dgm:cxn modelId="{576DA5DF-BE97-4D6F-BE8F-47E3EB013F41}" type="presParOf" srcId="{05E8A0F8-8F4A-4D16-B455-9B21EE5D83FA}" destId="{09C1A4EE-1A65-45FA-AB19-7045B6ED5B12}" srcOrd="3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Auditor(a)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Abogados(as)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/>
            <a:t>Notificador(a)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 sz="1200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 sz="1200"/>
        </a:p>
      </dgm:t>
    </dgm:pt>
    <dgm:pt modelId="{ACA49435-B489-4D60-8FD5-AE45990A3FD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Auxiliares</a:t>
          </a:r>
        </a:p>
      </dgm:t>
    </dgm:pt>
    <dgm:pt modelId="{BE80B887-F4D7-4AEE-B5A7-7FD22786CB33}" type="parTrans" cxnId="{A4AAEB91-C0D8-49A2-862E-5048B3A8FA75}">
      <dgm:prSet/>
      <dgm:spPr/>
      <dgm:t>
        <a:bodyPr/>
        <a:lstStyle/>
        <a:p>
          <a:endParaRPr lang="es-ES" sz="1200"/>
        </a:p>
      </dgm:t>
    </dgm:pt>
    <dgm:pt modelId="{C64EF980-C1E2-489B-B3FF-9FCA31632C04}" type="sibTrans" cxnId="{A4AAEB91-C0D8-49A2-862E-5048B3A8FA75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59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3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3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6208DE0C-6723-49F9-9B4D-51D8163DADB6}" type="pres">
      <dgm:prSet presAssocID="{BE80B887-F4D7-4AEE-B5A7-7FD22786CB3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A130714C-F2FB-42E1-A3B5-C87D1596EF2C}" type="pres">
      <dgm:prSet presAssocID="{ACA49435-B489-4D60-8FD5-AE45990A3FD9}" presName="hierRoot2" presStyleCnt="0">
        <dgm:presLayoutVars>
          <dgm:hierBranch val="init"/>
        </dgm:presLayoutVars>
      </dgm:prSet>
      <dgm:spPr/>
    </dgm:pt>
    <dgm:pt modelId="{DD9CCACD-6CD7-493C-8827-45E876BD5DE5}" type="pres">
      <dgm:prSet presAssocID="{ACA49435-B489-4D60-8FD5-AE45990A3FD9}" presName="rootComposite" presStyleCnt="0"/>
      <dgm:spPr/>
    </dgm:pt>
    <dgm:pt modelId="{52CF8A46-A6A4-4143-9033-C104F912B17F}" type="pres">
      <dgm:prSet presAssocID="{ACA49435-B489-4D60-8FD5-AE45990A3FD9}" presName="rootText" presStyleLbl="node3" presStyleIdx="2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A20B80-EE8D-4D8B-B024-4BD6F5693F59}" type="pres">
      <dgm:prSet presAssocID="{ACA49435-B489-4D60-8FD5-AE45990A3FD9}" presName="rootConnector" presStyleLbl="node3" presStyleIdx="2" presStyleCnt="3"/>
      <dgm:spPr/>
      <dgm:t>
        <a:bodyPr/>
        <a:lstStyle/>
        <a:p>
          <a:endParaRPr lang="es-ES"/>
        </a:p>
      </dgm:t>
    </dgm:pt>
    <dgm:pt modelId="{1E6AE9A3-9AC8-49A7-B687-736A4DDC0F62}" type="pres">
      <dgm:prSet presAssocID="{ACA49435-B489-4D60-8FD5-AE45990A3FD9}" presName="hierChild4" presStyleCnt="0"/>
      <dgm:spPr/>
    </dgm:pt>
    <dgm:pt modelId="{A3222E16-9487-4665-BD17-C8D2826201BE}" type="pres">
      <dgm:prSet presAssocID="{ACA49435-B489-4D60-8FD5-AE45990A3FD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08794E3E-EDDB-4061-87E5-E91F595D36B2}" type="presOf" srcId="{ACA49435-B489-4D60-8FD5-AE45990A3FD9}" destId="{52CF8A46-A6A4-4143-9033-C104F912B17F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A4AAEB91-C0D8-49A2-862E-5048B3A8FA75}" srcId="{41568039-9809-4B2B-BA51-64E0E23C2BBE}" destId="{ACA49435-B489-4D60-8FD5-AE45990A3FD9}" srcOrd="2" destOrd="0" parTransId="{BE80B887-F4D7-4AEE-B5A7-7FD22786CB33}" sibTransId="{C64EF980-C1E2-489B-B3FF-9FCA31632C04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9D5FF342-E72C-4E6F-AF50-B4D23A6EE3B8}" type="presOf" srcId="{ACA49435-B489-4D60-8FD5-AE45990A3FD9}" destId="{B7A20B80-EE8D-4D8B-B024-4BD6F5693F5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967A3B0-A817-4717-879F-9F87E1CF08F7}" type="presOf" srcId="{BE80B887-F4D7-4AEE-B5A7-7FD22786CB33}" destId="{6208DE0C-6723-49F9-9B4D-51D8163DADB6}" srcOrd="0" destOrd="0" presId="urn:microsoft.com/office/officeart/2005/8/layout/orgChart1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6D7EC8E8-9662-45E2-892B-65830EDB3EEE}" type="presParOf" srcId="{DBDE0C42-B65A-4FF4-A1B6-4A7374870D94}" destId="{6208DE0C-6723-49F9-9B4D-51D8163DADB6}" srcOrd="4" destOrd="0" presId="urn:microsoft.com/office/officeart/2005/8/layout/orgChart1"/>
    <dgm:cxn modelId="{FCF1DE29-C4C8-47C7-A04E-6CD13C4278E6}" type="presParOf" srcId="{DBDE0C42-B65A-4FF4-A1B6-4A7374870D94}" destId="{A130714C-F2FB-42E1-A3B5-C87D1596EF2C}" srcOrd="5" destOrd="0" presId="urn:microsoft.com/office/officeart/2005/8/layout/orgChart1"/>
    <dgm:cxn modelId="{99D801F8-0CAA-4D96-8C92-A7BB3E0515E4}" type="presParOf" srcId="{A130714C-F2FB-42E1-A3B5-C87D1596EF2C}" destId="{DD9CCACD-6CD7-493C-8827-45E876BD5DE5}" srcOrd="0" destOrd="0" presId="urn:microsoft.com/office/officeart/2005/8/layout/orgChart1"/>
    <dgm:cxn modelId="{8BA86813-05E0-4263-B048-55BE8B0A0070}" type="presParOf" srcId="{DD9CCACD-6CD7-493C-8827-45E876BD5DE5}" destId="{52CF8A46-A6A4-4143-9033-C104F912B17F}" srcOrd="0" destOrd="0" presId="urn:microsoft.com/office/officeart/2005/8/layout/orgChart1"/>
    <dgm:cxn modelId="{C39FB25A-A7B9-4938-B808-FD8AEB0A0BFC}" type="presParOf" srcId="{DD9CCACD-6CD7-493C-8827-45E876BD5DE5}" destId="{B7A20B80-EE8D-4D8B-B024-4BD6F5693F59}" srcOrd="1" destOrd="0" presId="urn:microsoft.com/office/officeart/2005/8/layout/orgChart1"/>
    <dgm:cxn modelId="{3559B685-11BC-4F60-B0DC-D698BFA8C871}" type="presParOf" srcId="{A130714C-F2FB-42E1-A3B5-C87D1596EF2C}" destId="{1E6AE9A3-9AC8-49A7-B687-736A4DDC0F62}" srcOrd="1" destOrd="0" presId="urn:microsoft.com/office/officeart/2005/8/layout/orgChart1"/>
    <dgm:cxn modelId="{CF6F9958-15B2-46BF-9D90-4584FE76BF62}" type="presParOf" srcId="{A130714C-F2FB-42E1-A3B5-C87D1596EF2C}" destId="{A3222E16-9487-4665-BD17-C8D2826201BE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Prensa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528BA33-33A3-46CA-AABC-5EE46DE23A4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</dgm:t>
    </dgm:pt>
    <dgm:pt modelId="{461F3429-E813-40E7-A2D7-A7DF20DE1100}" type="parTrans" cxnId="{EFDEB7AB-7803-4D51-80FD-6610FE45EB8E}">
      <dgm:prSet/>
      <dgm:spPr/>
      <dgm:t>
        <a:bodyPr/>
        <a:lstStyle/>
        <a:p>
          <a:endParaRPr lang="es-ES" sz="1200"/>
        </a:p>
      </dgm:t>
    </dgm:pt>
    <dgm:pt modelId="{D193A67E-4BF6-4145-9836-0E0C3F186458}" type="sibTrans" cxnId="{EFDEB7AB-7803-4D51-80FD-6610FE45EB8E}">
      <dgm:prSet/>
      <dgm:spPr/>
      <dgm:t>
        <a:bodyPr/>
        <a:lstStyle/>
        <a:p>
          <a:endParaRPr lang="es-ES" sz="1200"/>
        </a:p>
      </dgm:t>
    </dgm:pt>
    <dgm:pt modelId="{7CB7DFFB-0248-4B7D-BFDD-AFD408E3CE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Abogado(a)</a:t>
          </a:r>
        </a:p>
      </dgm:t>
    </dgm:pt>
    <dgm:pt modelId="{1749D037-A503-414E-9D12-6F5F4D2897B2}" type="parTrans" cxnId="{C877455A-9220-4990-A338-76952E7D8CE0}">
      <dgm:prSet/>
      <dgm:spPr/>
      <dgm:t>
        <a:bodyPr/>
        <a:lstStyle/>
        <a:p>
          <a:endParaRPr lang="es-ES" sz="1200"/>
        </a:p>
      </dgm:t>
    </dgm:pt>
    <dgm:pt modelId="{C6AE3357-AA47-4FC7-963B-49C11313A048}" type="sibTrans" cxnId="{C877455A-9220-4990-A338-76952E7D8C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7603" custScaleY="98402" custLinFactNeighborY="-11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X="147603" custScaleY="98402" custLinFactNeighborY="-12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98402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3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3" custScaleY="143894" custLinFactNeighborY="518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3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9ABC89FC-5942-42D4-AE13-D9C3C871F171}" type="pres">
      <dgm:prSet presAssocID="{461F3429-E813-40E7-A2D7-A7DF20DE1100}" presName="Name35" presStyleLbl="parChTrans1D4" presStyleIdx="1" presStyleCnt="3"/>
      <dgm:spPr/>
      <dgm:t>
        <a:bodyPr/>
        <a:lstStyle/>
        <a:p>
          <a:endParaRPr lang="es-ES"/>
        </a:p>
      </dgm:t>
    </dgm:pt>
    <dgm:pt modelId="{48A080E4-09DA-4C18-A9AD-783A742C900F}" type="pres">
      <dgm:prSet presAssocID="{7528BA33-33A3-46CA-AABC-5EE46DE23A4B}" presName="hierRoot2" presStyleCnt="0">
        <dgm:presLayoutVars>
          <dgm:hierBranch val="init"/>
        </dgm:presLayoutVars>
      </dgm:prSet>
      <dgm:spPr/>
    </dgm:pt>
    <dgm:pt modelId="{E00840B5-A055-4BB9-8A23-EC85157C1171}" type="pres">
      <dgm:prSet presAssocID="{7528BA33-33A3-46CA-AABC-5EE46DE23A4B}" presName="rootComposite" presStyleCnt="0"/>
      <dgm:spPr/>
    </dgm:pt>
    <dgm:pt modelId="{AD14D781-D871-4FBD-99BD-C64605F54047}" type="pres">
      <dgm:prSet presAssocID="{7528BA33-33A3-46CA-AABC-5EE46DE23A4B}" presName="rootText" presStyleLbl="node4" presStyleIdx="1" presStyleCnt="3" custScaleY="143894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67F08E-927F-4B2F-91D3-4AB96D630EAE}" type="pres">
      <dgm:prSet presAssocID="{7528BA33-33A3-46CA-AABC-5EE46DE23A4B}" presName="rootConnector" presStyleLbl="node4" presStyleIdx="1" presStyleCnt="3"/>
      <dgm:spPr/>
      <dgm:t>
        <a:bodyPr/>
        <a:lstStyle/>
        <a:p>
          <a:endParaRPr lang="es-ES"/>
        </a:p>
      </dgm:t>
    </dgm:pt>
    <dgm:pt modelId="{2F3C1465-0A85-4DF8-86D5-06B90895D1A8}" type="pres">
      <dgm:prSet presAssocID="{7528BA33-33A3-46CA-AABC-5EE46DE23A4B}" presName="hierChild4" presStyleCnt="0"/>
      <dgm:spPr/>
    </dgm:pt>
    <dgm:pt modelId="{65B2BA29-B907-4159-94F9-748A867F6984}" type="pres">
      <dgm:prSet presAssocID="{7528BA33-33A3-46CA-AABC-5EE46DE23A4B}" presName="hierChild5" presStyleCnt="0"/>
      <dgm:spPr/>
    </dgm:pt>
    <dgm:pt modelId="{E01F5D68-A7F1-4233-ADB6-609603F85894}" type="pres">
      <dgm:prSet presAssocID="{1749D037-A503-414E-9D12-6F5F4D2897B2}" presName="Name35" presStyleLbl="parChTrans1D4" presStyleIdx="2" presStyleCnt="3"/>
      <dgm:spPr/>
      <dgm:t>
        <a:bodyPr/>
        <a:lstStyle/>
        <a:p>
          <a:endParaRPr lang="es-ES"/>
        </a:p>
      </dgm:t>
    </dgm:pt>
    <dgm:pt modelId="{F5C3084C-5D7B-44C8-B82E-28998E8379A5}" type="pres">
      <dgm:prSet presAssocID="{7CB7DFFB-0248-4B7D-BFDD-AFD408E3CEEF}" presName="hierRoot2" presStyleCnt="0">
        <dgm:presLayoutVars>
          <dgm:hierBranch val="init"/>
        </dgm:presLayoutVars>
      </dgm:prSet>
      <dgm:spPr/>
    </dgm:pt>
    <dgm:pt modelId="{4ACE58CD-6BD4-4FF2-9356-BF77A8DDC634}" type="pres">
      <dgm:prSet presAssocID="{7CB7DFFB-0248-4B7D-BFDD-AFD408E3CEEF}" presName="rootComposite" presStyleCnt="0"/>
      <dgm:spPr/>
    </dgm:pt>
    <dgm:pt modelId="{582578E4-AC54-44DD-9A0F-430F4438A732}" type="pres">
      <dgm:prSet presAssocID="{7CB7DFFB-0248-4B7D-BFDD-AFD408E3CEEF}" presName="rootText" presStyleLbl="node4" presStyleIdx="2" presStyleCnt="3" custScaleY="143894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1C3F72-115F-42C9-AE64-E1B661642EF7}" type="pres">
      <dgm:prSet presAssocID="{7CB7DFFB-0248-4B7D-BFDD-AFD408E3CEEF}" presName="rootConnector" presStyleLbl="node4" presStyleIdx="2" presStyleCnt="3"/>
      <dgm:spPr/>
      <dgm:t>
        <a:bodyPr/>
        <a:lstStyle/>
        <a:p>
          <a:endParaRPr lang="es-ES"/>
        </a:p>
      </dgm:t>
    </dgm:pt>
    <dgm:pt modelId="{BCF4DB51-20F3-4043-B57A-9E7650F4CD23}" type="pres">
      <dgm:prSet presAssocID="{7CB7DFFB-0248-4B7D-BFDD-AFD408E3CEEF}" presName="hierChild4" presStyleCnt="0"/>
      <dgm:spPr/>
    </dgm:pt>
    <dgm:pt modelId="{F1496E1C-44DF-47D9-A28D-5B9AFF779A8C}" type="pres">
      <dgm:prSet presAssocID="{7CB7DFFB-0248-4B7D-BFDD-AFD408E3CEEF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98402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877455A-9220-4990-A338-76952E7D8CE0}" srcId="{B021D58F-DAE0-4E08-9FE5-3743A6FB6B83}" destId="{7CB7DFFB-0248-4B7D-BFDD-AFD408E3CEEF}" srcOrd="2" destOrd="0" parTransId="{1749D037-A503-414E-9D12-6F5F4D2897B2}" sibTransId="{C6AE3357-AA47-4FC7-963B-49C11313A048}"/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F376810F-62FC-49EC-A060-E8B3DE2EE1CC}" type="presOf" srcId="{1749D037-A503-414E-9D12-6F5F4D2897B2}" destId="{E01F5D68-A7F1-4233-ADB6-609603F85894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8C016D32-475B-4C63-BCFE-E34E9284C596}" type="presOf" srcId="{7528BA33-33A3-46CA-AABC-5EE46DE23A4B}" destId="{AD14D781-D871-4FBD-99BD-C64605F54047}" srcOrd="0" destOrd="0" presId="urn:microsoft.com/office/officeart/2005/8/layout/orgChart1"/>
    <dgm:cxn modelId="{664ADE1E-9763-4933-98AF-EBDE502F42B3}" type="presOf" srcId="{461F3429-E813-40E7-A2D7-A7DF20DE1100}" destId="{9ABC89FC-5942-42D4-AE13-D9C3C871F171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FDEB7AB-7803-4D51-80FD-6610FE45EB8E}" srcId="{B021D58F-DAE0-4E08-9FE5-3743A6FB6B83}" destId="{7528BA33-33A3-46CA-AABC-5EE46DE23A4B}" srcOrd="1" destOrd="0" parTransId="{461F3429-E813-40E7-A2D7-A7DF20DE1100}" sibTransId="{D193A67E-4BF6-4145-9836-0E0C3F186458}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099621DF-FA44-45D8-B1A8-D4BA0015A60A}" type="presOf" srcId="{7CB7DFFB-0248-4B7D-BFDD-AFD408E3CEEF}" destId="{7E1C3F72-115F-42C9-AE64-E1B661642EF7}" srcOrd="1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70A4A3D-2375-418F-9530-363E51E8D190}" type="presOf" srcId="{7CB7DFFB-0248-4B7D-BFDD-AFD408E3CEEF}" destId="{582578E4-AC54-44DD-9A0F-430F4438A732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12630B9-895F-4BBC-BA57-07978A4C9B46}" type="presOf" srcId="{7528BA33-33A3-46CA-AABC-5EE46DE23A4B}" destId="{3767F08E-927F-4B2F-91D3-4AB96D630EA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5D2AE4FA-3C2B-44CF-98FD-621332D24445}" type="presParOf" srcId="{F8DAAF41-C11D-418B-8DD3-31696C73F2BC}" destId="{9ABC89FC-5942-42D4-AE13-D9C3C871F171}" srcOrd="2" destOrd="0" presId="urn:microsoft.com/office/officeart/2005/8/layout/orgChart1"/>
    <dgm:cxn modelId="{140DEA3C-CFA4-4A99-810B-DF52D3AE941B}" type="presParOf" srcId="{F8DAAF41-C11D-418B-8DD3-31696C73F2BC}" destId="{48A080E4-09DA-4C18-A9AD-783A742C900F}" srcOrd="3" destOrd="0" presId="urn:microsoft.com/office/officeart/2005/8/layout/orgChart1"/>
    <dgm:cxn modelId="{9D7B9E66-E4F1-413B-9130-0B55465CB494}" type="presParOf" srcId="{48A080E4-09DA-4C18-A9AD-783A742C900F}" destId="{E00840B5-A055-4BB9-8A23-EC85157C1171}" srcOrd="0" destOrd="0" presId="urn:microsoft.com/office/officeart/2005/8/layout/orgChart1"/>
    <dgm:cxn modelId="{72CAF7ED-C9C7-4197-AE1A-34B0341550FF}" type="presParOf" srcId="{E00840B5-A055-4BB9-8A23-EC85157C1171}" destId="{AD14D781-D871-4FBD-99BD-C64605F54047}" srcOrd="0" destOrd="0" presId="urn:microsoft.com/office/officeart/2005/8/layout/orgChart1"/>
    <dgm:cxn modelId="{57A12325-2691-40B4-94FE-63E43EFBFC9F}" type="presParOf" srcId="{E00840B5-A055-4BB9-8A23-EC85157C1171}" destId="{3767F08E-927F-4B2F-91D3-4AB96D630EAE}" srcOrd="1" destOrd="0" presId="urn:microsoft.com/office/officeart/2005/8/layout/orgChart1"/>
    <dgm:cxn modelId="{0414782D-5726-41FA-8606-5F9B48BC60A4}" type="presParOf" srcId="{48A080E4-09DA-4C18-A9AD-783A742C900F}" destId="{2F3C1465-0A85-4DF8-86D5-06B90895D1A8}" srcOrd="1" destOrd="0" presId="urn:microsoft.com/office/officeart/2005/8/layout/orgChart1"/>
    <dgm:cxn modelId="{087E45C7-65AC-4137-A9FF-B46B9A791AD0}" type="presParOf" srcId="{48A080E4-09DA-4C18-A9AD-783A742C900F}" destId="{65B2BA29-B907-4159-94F9-748A867F6984}" srcOrd="2" destOrd="0" presId="urn:microsoft.com/office/officeart/2005/8/layout/orgChart1"/>
    <dgm:cxn modelId="{A1CB8AA3-FC52-4A52-A8C4-F51CCA5BF3C8}" type="presParOf" srcId="{F8DAAF41-C11D-418B-8DD3-31696C73F2BC}" destId="{E01F5D68-A7F1-4233-ADB6-609603F85894}" srcOrd="4" destOrd="0" presId="urn:microsoft.com/office/officeart/2005/8/layout/orgChart1"/>
    <dgm:cxn modelId="{494E4F78-0B40-4BF5-97EE-3DD9F709B233}" type="presParOf" srcId="{F8DAAF41-C11D-418B-8DD3-31696C73F2BC}" destId="{F5C3084C-5D7B-44C8-B82E-28998E8379A5}" srcOrd="5" destOrd="0" presId="urn:microsoft.com/office/officeart/2005/8/layout/orgChart1"/>
    <dgm:cxn modelId="{4C01855C-5FB1-48D9-B384-F5536E66604E}" type="presParOf" srcId="{F5C3084C-5D7B-44C8-B82E-28998E8379A5}" destId="{4ACE58CD-6BD4-4FF2-9356-BF77A8DDC634}" srcOrd="0" destOrd="0" presId="urn:microsoft.com/office/officeart/2005/8/layout/orgChart1"/>
    <dgm:cxn modelId="{537B6955-3123-4B88-8264-21F66A13CFAB}" type="presParOf" srcId="{4ACE58CD-6BD4-4FF2-9356-BF77A8DDC634}" destId="{582578E4-AC54-44DD-9A0F-430F4438A732}" srcOrd="0" destOrd="0" presId="urn:microsoft.com/office/officeart/2005/8/layout/orgChart1"/>
    <dgm:cxn modelId="{EC9E9E09-F497-4C87-B299-FFB9E94819C9}" type="presParOf" srcId="{4ACE58CD-6BD4-4FF2-9356-BF77A8DDC634}" destId="{7E1C3F72-115F-42C9-AE64-E1B661642EF7}" srcOrd="1" destOrd="0" presId="urn:microsoft.com/office/officeart/2005/8/layout/orgChart1"/>
    <dgm:cxn modelId="{870E81A5-6EC4-4601-B23E-763526C39DF8}" type="presParOf" srcId="{F5C3084C-5D7B-44C8-B82E-28998E8379A5}" destId="{BCF4DB51-20F3-4043-B57A-9E7650F4CD23}" srcOrd="1" destOrd="0" presId="urn:microsoft.com/office/officeart/2005/8/layout/orgChart1"/>
    <dgm:cxn modelId="{F7B2A07A-0896-4CC6-A3F2-86475C580A37}" type="presParOf" srcId="{F5C3084C-5D7B-44C8-B82E-28998E8379A5}" destId="{F1496E1C-44DF-47D9-A28D-5B9AFF779A8C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FE937C-592D-42F6-9069-FB8CB94582D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A675F25-FDD3-4EF3-8931-B68E61D4CC89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9626F7F9-FAEA-425B-8581-B94183B15B93}" type="parTrans" cxnId="{9C53D74C-983D-4C7D-B5C7-8C26EFB73964}">
      <dgm:prSet/>
      <dgm:spPr/>
      <dgm:t>
        <a:bodyPr/>
        <a:lstStyle/>
        <a:p>
          <a:endParaRPr lang="es-ES" sz="1200"/>
        </a:p>
      </dgm:t>
    </dgm:pt>
    <dgm:pt modelId="{02E4ABFA-09B4-4784-A491-99031C623B1A}" type="sibTrans" cxnId="{9C53D74C-983D-4C7D-B5C7-8C26EFB73964}">
      <dgm:prSet/>
      <dgm:spPr/>
      <dgm:t>
        <a:bodyPr/>
        <a:lstStyle/>
        <a:p>
          <a:endParaRPr lang="es-ES" sz="1200"/>
        </a:p>
      </dgm:t>
    </dgm:pt>
    <dgm:pt modelId="{9E1A24B2-ED43-4D50-AE97-3A5D9C927608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Supervisor(a)</a:t>
          </a:r>
        </a:p>
      </dgm:t>
    </dgm:pt>
    <dgm:pt modelId="{366A44B8-E3F5-47D5-A867-7A317A8AC435}" type="parTrans" cxnId="{A71E8DD1-2962-4FD2-AF2F-5CE4C8F5AC70}">
      <dgm:prSet/>
      <dgm:spPr/>
      <dgm:t>
        <a:bodyPr/>
        <a:lstStyle/>
        <a:p>
          <a:endParaRPr lang="es-ES" sz="1200"/>
        </a:p>
      </dgm:t>
    </dgm:pt>
    <dgm:pt modelId="{9A69C3D2-A3E3-4574-AEF6-884E7FB0CF2A}" type="sibTrans" cxnId="{A71E8DD1-2962-4FD2-AF2F-5CE4C8F5AC70}">
      <dgm:prSet/>
      <dgm:spPr/>
      <dgm:t>
        <a:bodyPr/>
        <a:lstStyle/>
        <a:p>
          <a:endParaRPr lang="es-ES" sz="1200"/>
        </a:p>
      </dgm:t>
    </dgm:pt>
    <dgm:pt modelId="{522ADC6F-87BC-454E-9D19-E456D4E6FEE4}">
      <dgm:prSet phldrT="[Texto]" custT="1"/>
      <dgm:spPr/>
      <dgm:t>
        <a:bodyPr/>
        <a:lstStyle/>
        <a:p>
          <a:r>
            <a:rPr lang="es-ES" sz="1200" dirty="0" smtClean="0">
              <a:cs typeface="Arial" charset="0"/>
            </a:rPr>
            <a:t>GUARDIA INTERNA</a:t>
          </a:r>
          <a:endParaRPr lang="es-ES" sz="1200" dirty="0">
            <a:cs typeface="Arial" charset="0"/>
          </a:endParaRPr>
        </a:p>
      </dgm:t>
    </dgm:pt>
    <dgm:pt modelId="{A4D7FDC4-7C71-49C2-85E4-B0CAFA38D8D7}" type="parTrans" cxnId="{6DA6A087-75E5-4BDF-AD83-217CAE4477FE}">
      <dgm:prSet/>
      <dgm:spPr/>
      <dgm:t>
        <a:bodyPr/>
        <a:lstStyle/>
        <a:p>
          <a:endParaRPr lang="es-ES" sz="1200"/>
        </a:p>
      </dgm:t>
    </dgm:pt>
    <dgm:pt modelId="{C7864318-637C-420A-8EEA-B281A8718219}" type="sibTrans" cxnId="{6DA6A087-75E5-4BDF-AD83-217CAE4477FE}">
      <dgm:prSet/>
      <dgm:spPr/>
      <dgm:t>
        <a:bodyPr/>
        <a:lstStyle/>
        <a:p>
          <a:endParaRPr lang="es-ES" sz="1200"/>
        </a:p>
      </dgm:t>
    </dgm:pt>
    <dgm:pt modelId="{5F214101-B315-4261-A568-043B500825F1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Jefe(a) de Armería</a:t>
          </a:r>
        </a:p>
      </dgm:t>
    </dgm:pt>
    <dgm:pt modelId="{CE4B7940-B617-4063-9BFE-2F54A77459AE}" type="parTrans" cxnId="{C85D7768-B6DF-467B-A7A0-910ECBDF4777}">
      <dgm:prSet/>
      <dgm:spPr/>
      <dgm:t>
        <a:bodyPr/>
        <a:lstStyle/>
        <a:p>
          <a:endParaRPr lang="es-ES" sz="1200"/>
        </a:p>
      </dgm:t>
    </dgm:pt>
    <dgm:pt modelId="{FA90F8B5-16A0-4500-AAED-05A7A1204855}" type="sibTrans" cxnId="{C85D7768-B6DF-467B-A7A0-910ECBDF4777}">
      <dgm:prSet/>
      <dgm:spPr/>
      <dgm:t>
        <a:bodyPr/>
        <a:lstStyle/>
        <a:p>
          <a:endParaRPr lang="es-ES" sz="1200"/>
        </a:p>
      </dgm:t>
    </dgm:pt>
    <dgm:pt modelId="{C801F6E2-9B4A-4B2B-99A2-57992CBB131E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Área Operativa</a:t>
          </a:r>
          <a:endParaRPr lang="es-ES" sz="1200" dirty="0">
            <a:cs typeface="Arial" charset="0"/>
          </a:endParaRPr>
        </a:p>
      </dgm:t>
    </dgm:pt>
    <dgm:pt modelId="{DC98A2DA-8144-4E69-8202-3F6CB160EACC}" type="parTrans" cxnId="{9E25415B-9DA6-4821-8A9E-04B2694BE1F8}">
      <dgm:prSet/>
      <dgm:spPr/>
      <dgm:t>
        <a:bodyPr/>
        <a:lstStyle/>
        <a:p>
          <a:endParaRPr lang="es-ES" sz="1200"/>
        </a:p>
      </dgm:t>
    </dgm:pt>
    <dgm:pt modelId="{E511DBBB-B63D-47AB-9887-3F3A9D4F2A0A}" type="sibTrans" cxnId="{9E25415B-9DA6-4821-8A9E-04B2694BE1F8}">
      <dgm:prSet/>
      <dgm:spPr/>
      <dgm:t>
        <a:bodyPr/>
        <a:lstStyle/>
        <a:p>
          <a:endParaRPr lang="es-ES" sz="1200"/>
        </a:p>
      </dgm:t>
    </dgm:pt>
    <dgm:pt modelId="{F8C32FC2-03FE-4F29-AA23-95062D92611F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Auxiliar</a:t>
          </a:r>
        </a:p>
      </dgm:t>
    </dgm:pt>
    <dgm:pt modelId="{096E16F9-1869-4048-9338-04F0FAEF2896}" type="parTrans" cxnId="{F35B8DD8-53B1-4069-BD29-1B54C7B899F3}">
      <dgm:prSet/>
      <dgm:spPr/>
      <dgm:t>
        <a:bodyPr/>
        <a:lstStyle/>
        <a:p>
          <a:endParaRPr lang="es-ES" sz="1200"/>
        </a:p>
      </dgm:t>
    </dgm:pt>
    <dgm:pt modelId="{285A7AF1-A874-465C-805F-5576AB106C3C}" type="sibTrans" cxnId="{F35B8DD8-53B1-4069-BD29-1B54C7B899F3}">
      <dgm:prSet/>
      <dgm:spPr/>
      <dgm:t>
        <a:bodyPr/>
        <a:lstStyle/>
        <a:p>
          <a:endParaRPr lang="es-ES" sz="1200"/>
        </a:p>
      </dgm:t>
    </dgm:pt>
    <dgm:pt modelId="{03B88B71-A134-4D8C-BBF7-3B0EE6002F00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Analista</a:t>
          </a:r>
        </a:p>
      </dgm:t>
    </dgm:pt>
    <dgm:pt modelId="{64C2A2C0-9724-4B3E-94D4-80961F7AD181}" type="parTrans" cxnId="{A6895340-193B-4AAC-B484-8AEBCD27402D}">
      <dgm:prSet/>
      <dgm:spPr/>
      <dgm:t>
        <a:bodyPr/>
        <a:lstStyle/>
        <a:p>
          <a:endParaRPr lang="es-ES" sz="1200"/>
        </a:p>
      </dgm:t>
    </dgm:pt>
    <dgm:pt modelId="{5BD559FD-83A6-43F7-9D44-1D7746E30362}" type="sibTrans" cxnId="{A6895340-193B-4AAC-B484-8AEBCD27402D}">
      <dgm:prSet/>
      <dgm:spPr/>
      <dgm:t>
        <a:bodyPr/>
        <a:lstStyle/>
        <a:p>
          <a:endParaRPr lang="es-ES" sz="1200"/>
        </a:p>
      </dgm:t>
    </dgm:pt>
    <dgm:pt modelId="{3F587201-454A-438D-8151-36C63A095BA1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Auxiliares Administrativos(as)</a:t>
          </a:r>
        </a:p>
      </dgm:t>
    </dgm:pt>
    <dgm:pt modelId="{5CCB0C2D-C7DF-4DF3-B773-52265B48387B}" type="parTrans" cxnId="{2AEF200F-2996-4F39-AF13-289D5A7BF836}">
      <dgm:prSet/>
      <dgm:spPr/>
      <dgm:t>
        <a:bodyPr/>
        <a:lstStyle/>
        <a:p>
          <a:endParaRPr lang="es-ES" sz="1200"/>
        </a:p>
      </dgm:t>
    </dgm:pt>
    <dgm:pt modelId="{3DD05084-4872-4575-A59E-2CD3D9F59B83}" type="sibTrans" cxnId="{2AEF200F-2996-4F39-AF13-289D5A7BF836}">
      <dgm:prSet/>
      <dgm:spPr/>
      <dgm:t>
        <a:bodyPr/>
        <a:lstStyle/>
        <a:p>
          <a:endParaRPr lang="es-ES" sz="1200"/>
        </a:p>
      </dgm:t>
    </dgm:pt>
    <dgm:pt modelId="{966B98E5-5433-442B-9EC9-D4D68A6643F3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Área de Reclusorios</a:t>
          </a:r>
          <a:endParaRPr lang="es-ES" sz="1200" dirty="0">
            <a:cs typeface="Arial" charset="0"/>
          </a:endParaRPr>
        </a:p>
      </dgm:t>
    </dgm:pt>
    <dgm:pt modelId="{991A6A4B-3144-495D-AB45-3DAA2674B571}" type="parTrans" cxnId="{80327A52-BA61-4435-B9E0-6E7DEF1B2D19}">
      <dgm:prSet/>
      <dgm:spPr/>
      <dgm:t>
        <a:bodyPr/>
        <a:lstStyle/>
        <a:p>
          <a:endParaRPr lang="es-ES" sz="1200"/>
        </a:p>
      </dgm:t>
    </dgm:pt>
    <dgm:pt modelId="{38A864AD-F2DA-4893-8A87-5515AA1A5F90}" type="sibTrans" cxnId="{80327A52-BA61-4435-B9E0-6E7DEF1B2D19}">
      <dgm:prSet/>
      <dgm:spPr/>
      <dgm:t>
        <a:bodyPr/>
        <a:lstStyle/>
        <a:p>
          <a:endParaRPr lang="es-ES" sz="1200"/>
        </a:p>
      </dgm:t>
    </dgm:pt>
    <dgm:pt modelId="{8EF1AE02-DB8E-4F29-8374-F4500CACA8FA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Coordinador(a) de Grupos De Apoyo</a:t>
          </a:r>
          <a:endParaRPr lang="es-ES" sz="1200" dirty="0">
            <a:cs typeface="Arial" charset="0"/>
          </a:endParaRPr>
        </a:p>
      </dgm:t>
    </dgm:pt>
    <dgm:pt modelId="{940DC040-254A-47C0-91D5-DD25517F5C22}" type="parTrans" cxnId="{E1F6C00F-25FF-430B-A5AC-B804CA2E694A}">
      <dgm:prSet/>
      <dgm:spPr/>
      <dgm:t>
        <a:bodyPr/>
        <a:lstStyle/>
        <a:p>
          <a:endParaRPr lang="es-ES" sz="1200"/>
        </a:p>
      </dgm:t>
    </dgm:pt>
    <dgm:pt modelId="{7AC0C6BC-0160-46BF-90AD-FD96943355F4}" type="sibTrans" cxnId="{E1F6C00F-25FF-430B-A5AC-B804CA2E694A}">
      <dgm:prSet/>
      <dgm:spPr/>
      <dgm:t>
        <a:bodyPr/>
        <a:lstStyle/>
        <a:p>
          <a:endParaRPr lang="es-ES" sz="1200"/>
        </a:p>
      </dgm:t>
    </dgm:pt>
    <dgm:pt modelId="{25A59979-B0DB-40AD-A69E-9C4E96A1180D}" type="pres">
      <dgm:prSet presAssocID="{59FE937C-592D-42F6-9069-FB8CB94582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A4DC048-D418-4BF6-89F3-585C0E24E883}" type="pres">
      <dgm:prSet presAssocID="{1A675F25-FDD3-4EF3-8931-B68E61D4CC89}" presName="hierRoot1" presStyleCnt="0">
        <dgm:presLayoutVars>
          <dgm:hierBranch val="init"/>
        </dgm:presLayoutVars>
      </dgm:prSet>
      <dgm:spPr/>
    </dgm:pt>
    <dgm:pt modelId="{02FD7759-6CBE-40BF-92DD-2DEC5E14EB5F}" type="pres">
      <dgm:prSet presAssocID="{1A675F25-FDD3-4EF3-8931-B68E61D4CC89}" presName="rootComposite1" presStyleCnt="0"/>
      <dgm:spPr/>
    </dgm:pt>
    <dgm:pt modelId="{EACFF9EA-0D2E-4A01-98EB-7EAC0D3E955A}" type="pres">
      <dgm:prSet presAssocID="{1A675F25-FDD3-4EF3-8931-B68E61D4CC89}" presName="rootText1" presStyleLbl="node0" presStyleIdx="0" presStyleCnt="1" custScaleX="156706" custScaleY="1044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4F5177-FE9F-470E-9739-79162082D6A4}" type="pres">
      <dgm:prSet presAssocID="{1A675F25-FDD3-4EF3-8931-B68E61D4CC8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A52DF43-9C27-4229-B65B-693091F35EE0}" type="pres">
      <dgm:prSet presAssocID="{1A675F25-FDD3-4EF3-8931-B68E61D4CC89}" presName="hierChild2" presStyleCnt="0"/>
      <dgm:spPr/>
    </dgm:pt>
    <dgm:pt modelId="{171C715C-FF42-43A1-A2D3-BB4585AFD9DA}" type="pres">
      <dgm:prSet presAssocID="{A4D7FDC4-7C71-49C2-85E4-B0CAFA38D8D7}" presName="Name37" presStyleLbl="parChTrans1D2" presStyleIdx="0" presStyleCnt="9"/>
      <dgm:spPr/>
      <dgm:t>
        <a:bodyPr/>
        <a:lstStyle/>
        <a:p>
          <a:endParaRPr lang="es-ES"/>
        </a:p>
      </dgm:t>
    </dgm:pt>
    <dgm:pt modelId="{A602F4D2-B85C-43F7-952A-7A0080BA6948}" type="pres">
      <dgm:prSet presAssocID="{522ADC6F-87BC-454E-9D19-E456D4E6FEE4}" presName="hierRoot2" presStyleCnt="0">
        <dgm:presLayoutVars>
          <dgm:hierBranch val="init"/>
        </dgm:presLayoutVars>
      </dgm:prSet>
      <dgm:spPr/>
    </dgm:pt>
    <dgm:pt modelId="{F9B70DCD-2FAF-4F93-A5FE-9201E09E6E8F}" type="pres">
      <dgm:prSet presAssocID="{522ADC6F-87BC-454E-9D19-E456D4E6FEE4}" presName="rootComposite" presStyleCnt="0"/>
      <dgm:spPr/>
    </dgm:pt>
    <dgm:pt modelId="{6112410E-4BF6-442A-8219-189ACE289C18}" type="pres">
      <dgm:prSet presAssocID="{522ADC6F-87BC-454E-9D19-E456D4E6FEE4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67FD5-8FB5-40B7-999D-B60799CD1EE4}" type="pres">
      <dgm:prSet presAssocID="{522ADC6F-87BC-454E-9D19-E456D4E6FEE4}" presName="rootConnector" presStyleLbl="node2" presStyleIdx="0" presStyleCnt="5"/>
      <dgm:spPr/>
      <dgm:t>
        <a:bodyPr/>
        <a:lstStyle/>
        <a:p>
          <a:endParaRPr lang="es-ES"/>
        </a:p>
      </dgm:t>
    </dgm:pt>
    <dgm:pt modelId="{2BED3FB9-3D8F-4153-A226-04D9CDA8305C}" type="pres">
      <dgm:prSet presAssocID="{522ADC6F-87BC-454E-9D19-E456D4E6FEE4}" presName="hierChild4" presStyleCnt="0"/>
      <dgm:spPr/>
    </dgm:pt>
    <dgm:pt modelId="{446733CD-9850-4A5F-A77D-04B89DD2C89D}" type="pres">
      <dgm:prSet presAssocID="{522ADC6F-87BC-454E-9D19-E456D4E6FEE4}" presName="hierChild5" presStyleCnt="0"/>
      <dgm:spPr/>
    </dgm:pt>
    <dgm:pt modelId="{CC4031CA-E0F5-4317-A49C-A8FFAF3514F2}" type="pres">
      <dgm:prSet presAssocID="{CE4B7940-B617-4063-9BFE-2F54A77459AE}" presName="Name37" presStyleLbl="parChTrans1D2" presStyleIdx="1" presStyleCnt="9"/>
      <dgm:spPr/>
      <dgm:t>
        <a:bodyPr/>
        <a:lstStyle/>
        <a:p>
          <a:endParaRPr lang="es-ES"/>
        </a:p>
      </dgm:t>
    </dgm:pt>
    <dgm:pt modelId="{A82D2772-F10B-4D4C-956C-9D9F559DE7B4}" type="pres">
      <dgm:prSet presAssocID="{5F214101-B315-4261-A568-043B500825F1}" presName="hierRoot2" presStyleCnt="0">
        <dgm:presLayoutVars>
          <dgm:hierBranch val="init"/>
        </dgm:presLayoutVars>
      </dgm:prSet>
      <dgm:spPr/>
    </dgm:pt>
    <dgm:pt modelId="{6A30E63D-9C34-4D7B-8D8E-93A1FC4C9AE9}" type="pres">
      <dgm:prSet presAssocID="{5F214101-B315-4261-A568-043B500825F1}" presName="rootComposite" presStyleCnt="0"/>
      <dgm:spPr/>
    </dgm:pt>
    <dgm:pt modelId="{9107559C-6F3C-4BF3-98B1-81EB24C095B2}" type="pres">
      <dgm:prSet presAssocID="{5F214101-B315-4261-A568-043B500825F1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B839A50-2193-4716-8448-48165CDD39D6}" type="pres">
      <dgm:prSet presAssocID="{5F214101-B315-4261-A568-043B500825F1}" presName="rootConnector" presStyleLbl="node2" presStyleIdx="1" presStyleCnt="5"/>
      <dgm:spPr/>
      <dgm:t>
        <a:bodyPr/>
        <a:lstStyle/>
        <a:p>
          <a:endParaRPr lang="es-ES"/>
        </a:p>
      </dgm:t>
    </dgm:pt>
    <dgm:pt modelId="{6B6E63F1-BA9C-429D-9DE3-324A4BE782D7}" type="pres">
      <dgm:prSet presAssocID="{5F214101-B315-4261-A568-043B500825F1}" presName="hierChild4" presStyleCnt="0"/>
      <dgm:spPr/>
    </dgm:pt>
    <dgm:pt modelId="{60536E4A-27C8-48AB-A510-923C92D5BC99}" type="pres">
      <dgm:prSet presAssocID="{5F214101-B315-4261-A568-043B500825F1}" presName="hierChild5" presStyleCnt="0"/>
      <dgm:spPr/>
    </dgm:pt>
    <dgm:pt modelId="{0A6F49C3-5C98-4521-BDC9-997C9A2D5A0E}" type="pres">
      <dgm:prSet presAssocID="{DC98A2DA-8144-4E69-8202-3F6CB160EACC}" presName="Name37" presStyleLbl="parChTrans1D2" presStyleIdx="2" presStyleCnt="9"/>
      <dgm:spPr/>
      <dgm:t>
        <a:bodyPr/>
        <a:lstStyle/>
        <a:p>
          <a:endParaRPr lang="es-ES"/>
        </a:p>
      </dgm:t>
    </dgm:pt>
    <dgm:pt modelId="{1DA85E30-9324-4F62-92A6-18FBA7DEDEDC}" type="pres">
      <dgm:prSet presAssocID="{C801F6E2-9B4A-4B2B-99A2-57992CBB131E}" presName="hierRoot2" presStyleCnt="0">
        <dgm:presLayoutVars>
          <dgm:hierBranch val="init"/>
        </dgm:presLayoutVars>
      </dgm:prSet>
      <dgm:spPr/>
    </dgm:pt>
    <dgm:pt modelId="{DF617CDE-628A-4DFC-A794-5BA6743546C6}" type="pres">
      <dgm:prSet presAssocID="{C801F6E2-9B4A-4B2B-99A2-57992CBB131E}" presName="rootComposite" presStyleCnt="0"/>
      <dgm:spPr/>
    </dgm:pt>
    <dgm:pt modelId="{33F6523A-A225-48D5-8EA1-FD7E1E293232}" type="pres">
      <dgm:prSet presAssocID="{C801F6E2-9B4A-4B2B-99A2-57992CBB131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3FA93F-7F13-4AC5-94F1-741B2DFE8517}" type="pres">
      <dgm:prSet presAssocID="{C801F6E2-9B4A-4B2B-99A2-57992CBB131E}" presName="rootConnector" presStyleLbl="node2" presStyleIdx="2" presStyleCnt="5"/>
      <dgm:spPr/>
      <dgm:t>
        <a:bodyPr/>
        <a:lstStyle/>
        <a:p>
          <a:endParaRPr lang="es-ES"/>
        </a:p>
      </dgm:t>
    </dgm:pt>
    <dgm:pt modelId="{350A75A5-5676-40F5-B135-07347C517850}" type="pres">
      <dgm:prSet presAssocID="{C801F6E2-9B4A-4B2B-99A2-57992CBB131E}" presName="hierChild4" presStyleCnt="0"/>
      <dgm:spPr/>
    </dgm:pt>
    <dgm:pt modelId="{FC01C9D7-33B2-42EF-A82A-858D751C0D5F}" type="pres">
      <dgm:prSet presAssocID="{C801F6E2-9B4A-4B2B-99A2-57992CBB131E}" presName="hierChild5" presStyleCnt="0"/>
      <dgm:spPr/>
    </dgm:pt>
    <dgm:pt modelId="{811A6876-359B-4EC7-96A8-9E1342C6ECE9}" type="pres">
      <dgm:prSet presAssocID="{991A6A4B-3144-495D-AB45-3DAA2674B571}" presName="Name37" presStyleLbl="parChTrans1D2" presStyleIdx="3" presStyleCnt="9"/>
      <dgm:spPr/>
      <dgm:t>
        <a:bodyPr/>
        <a:lstStyle/>
        <a:p>
          <a:endParaRPr lang="es-ES"/>
        </a:p>
      </dgm:t>
    </dgm:pt>
    <dgm:pt modelId="{27A10210-AD23-4D27-B77F-1C5780144FFE}" type="pres">
      <dgm:prSet presAssocID="{966B98E5-5433-442B-9EC9-D4D68A6643F3}" presName="hierRoot2" presStyleCnt="0">
        <dgm:presLayoutVars>
          <dgm:hierBranch val="init"/>
        </dgm:presLayoutVars>
      </dgm:prSet>
      <dgm:spPr/>
    </dgm:pt>
    <dgm:pt modelId="{00E5CE85-A617-4F22-9D23-B52B84F25251}" type="pres">
      <dgm:prSet presAssocID="{966B98E5-5433-442B-9EC9-D4D68A6643F3}" presName="rootComposite" presStyleCnt="0"/>
      <dgm:spPr/>
    </dgm:pt>
    <dgm:pt modelId="{D0BCC961-2E9D-4EC0-99B4-0CB54C76518D}" type="pres">
      <dgm:prSet presAssocID="{966B98E5-5433-442B-9EC9-D4D68A6643F3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6032B9C-B253-4366-A430-52B4F7CA1B58}" type="pres">
      <dgm:prSet presAssocID="{966B98E5-5433-442B-9EC9-D4D68A6643F3}" presName="rootConnector" presStyleLbl="node2" presStyleIdx="3" presStyleCnt="5"/>
      <dgm:spPr/>
      <dgm:t>
        <a:bodyPr/>
        <a:lstStyle/>
        <a:p>
          <a:endParaRPr lang="es-ES"/>
        </a:p>
      </dgm:t>
    </dgm:pt>
    <dgm:pt modelId="{29E103C2-53CC-41BA-8B73-474C9FB8BF6F}" type="pres">
      <dgm:prSet presAssocID="{966B98E5-5433-442B-9EC9-D4D68A6643F3}" presName="hierChild4" presStyleCnt="0"/>
      <dgm:spPr/>
    </dgm:pt>
    <dgm:pt modelId="{4AD87B92-5678-4C98-9DB0-6157B2EEAA60}" type="pres">
      <dgm:prSet presAssocID="{966B98E5-5433-442B-9EC9-D4D68A6643F3}" presName="hierChild5" presStyleCnt="0"/>
      <dgm:spPr/>
    </dgm:pt>
    <dgm:pt modelId="{5DC44784-5730-4192-ACB7-347E0143FD5C}" type="pres">
      <dgm:prSet presAssocID="{940DC040-254A-47C0-91D5-DD25517F5C22}" presName="Name37" presStyleLbl="parChTrans1D2" presStyleIdx="4" presStyleCnt="9"/>
      <dgm:spPr/>
      <dgm:t>
        <a:bodyPr/>
        <a:lstStyle/>
        <a:p>
          <a:endParaRPr lang="es-ES"/>
        </a:p>
      </dgm:t>
    </dgm:pt>
    <dgm:pt modelId="{55E8B588-63AB-4DA0-8FDA-DC0D7C7781FB}" type="pres">
      <dgm:prSet presAssocID="{8EF1AE02-DB8E-4F29-8374-F4500CACA8FA}" presName="hierRoot2" presStyleCnt="0">
        <dgm:presLayoutVars>
          <dgm:hierBranch val="init"/>
        </dgm:presLayoutVars>
      </dgm:prSet>
      <dgm:spPr/>
    </dgm:pt>
    <dgm:pt modelId="{98839BB1-383C-43E4-8593-408BF1817E9D}" type="pres">
      <dgm:prSet presAssocID="{8EF1AE02-DB8E-4F29-8374-F4500CACA8FA}" presName="rootComposite" presStyleCnt="0"/>
      <dgm:spPr/>
    </dgm:pt>
    <dgm:pt modelId="{73041D19-4A60-4864-BBDB-C3B3C38227FA}" type="pres">
      <dgm:prSet presAssocID="{8EF1AE02-DB8E-4F29-8374-F4500CACA8FA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13532F-9D04-46C1-8F0E-7CD15A52D9DD}" type="pres">
      <dgm:prSet presAssocID="{8EF1AE02-DB8E-4F29-8374-F4500CACA8FA}" presName="rootConnector" presStyleLbl="node2" presStyleIdx="4" presStyleCnt="5"/>
      <dgm:spPr/>
      <dgm:t>
        <a:bodyPr/>
        <a:lstStyle/>
        <a:p>
          <a:endParaRPr lang="es-ES"/>
        </a:p>
      </dgm:t>
    </dgm:pt>
    <dgm:pt modelId="{D34C177D-1048-41B3-ABFF-2C415A9F4088}" type="pres">
      <dgm:prSet presAssocID="{8EF1AE02-DB8E-4F29-8374-F4500CACA8FA}" presName="hierChild4" presStyleCnt="0"/>
      <dgm:spPr/>
    </dgm:pt>
    <dgm:pt modelId="{E1B372BA-48DF-4F31-A007-D64A9CD4ABD2}" type="pres">
      <dgm:prSet presAssocID="{8EF1AE02-DB8E-4F29-8374-F4500CACA8FA}" presName="hierChild5" presStyleCnt="0"/>
      <dgm:spPr/>
    </dgm:pt>
    <dgm:pt modelId="{AB13230D-EF97-48DB-8049-48E132013913}" type="pres">
      <dgm:prSet presAssocID="{1A675F25-FDD3-4EF3-8931-B68E61D4CC89}" presName="hierChild3" presStyleCnt="0"/>
      <dgm:spPr/>
    </dgm:pt>
    <dgm:pt modelId="{56F6E24E-BA28-4880-8318-CC6EB513027B}" type="pres">
      <dgm:prSet presAssocID="{366A44B8-E3F5-47D5-A867-7A317A8AC435}" presName="Name111" presStyleLbl="parChTrans1D2" presStyleIdx="5" presStyleCnt="9"/>
      <dgm:spPr/>
      <dgm:t>
        <a:bodyPr/>
        <a:lstStyle/>
        <a:p>
          <a:endParaRPr lang="es-ES"/>
        </a:p>
      </dgm:t>
    </dgm:pt>
    <dgm:pt modelId="{802D611C-A394-4630-8F79-B8130E207DF2}" type="pres">
      <dgm:prSet presAssocID="{9E1A24B2-ED43-4D50-AE97-3A5D9C927608}" presName="hierRoot3" presStyleCnt="0">
        <dgm:presLayoutVars>
          <dgm:hierBranch val="init"/>
        </dgm:presLayoutVars>
      </dgm:prSet>
      <dgm:spPr/>
    </dgm:pt>
    <dgm:pt modelId="{610F2BD3-7867-4007-80D3-78F558AC817B}" type="pres">
      <dgm:prSet presAssocID="{9E1A24B2-ED43-4D50-AE97-3A5D9C927608}" presName="rootComposite3" presStyleCnt="0"/>
      <dgm:spPr/>
    </dgm:pt>
    <dgm:pt modelId="{5C5FBA79-CC2B-4A79-A357-BD1482AB1481}" type="pres">
      <dgm:prSet presAssocID="{9E1A24B2-ED43-4D50-AE97-3A5D9C927608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4A8851-CDBA-42E0-A5E1-0BAAF124150C}" type="pres">
      <dgm:prSet presAssocID="{9E1A24B2-ED43-4D50-AE97-3A5D9C927608}" presName="rootConnector3" presStyleLbl="asst1" presStyleIdx="0" presStyleCnt="4"/>
      <dgm:spPr/>
      <dgm:t>
        <a:bodyPr/>
        <a:lstStyle/>
        <a:p>
          <a:endParaRPr lang="es-ES"/>
        </a:p>
      </dgm:t>
    </dgm:pt>
    <dgm:pt modelId="{C05F0024-900C-4339-AAC5-DCD74B673B09}" type="pres">
      <dgm:prSet presAssocID="{9E1A24B2-ED43-4D50-AE97-3A5D9C927608}" presName="hierChild6" presStyleCnt="0"/>
      <dgm:spPr/>
    </dgm:pt>
    <dgm:pt modelId="{91DF59CF-D15C-40FA-A1DC-C7F18A0FA182}" type="pres">
      <dgm:prSet presAssocID="{9E1A24B2-ED43-4D50-AE97-3A5D9C927608}" presName="hierChild7" presStyleCnt="0"/>
      <dgm:spPr/>
    </dgm:pt>
    <dgm:pt modelId="{6BD2C7AA-A546-4203-8648-110E447EA4E9}" type="pres">
      <dgm:prSet presAssocID="{096E16F9-1869-4048-9338-04F0FAEF2896}" presName="Name111" presStyleLbl="parChTrans1D2" presStyleIdx="6" presStyleCnt="9"/>
      <dgm:spPr/>
      <dgm:t>
        <a:bodyPr/>
        <a:lstStyle/>
        <a:p>
          <a:endParaRPr lang="es-ES"/>
        </a:p>
      </dgm:t>
    </dgm:pt>
    <dgm:pt modelId="{469DEF8B-7E68-4DCA-BBD2-CF932B6DEE21}" type="pres">
      <dgm:prSet presAssocID="{F8C32FC2-03FE-4F29-AA23-95062D92611F}" presName="hierRoot3" presStyleCnt="0">
        <dgm:presLayoutVars>
          <dgm:hierBranch val="init"/>
        </dgm:presLayoutVars>
      </dgm:prSet>
      <dgm:spPr/>
    </dgm:pt>
    <dgm:pt modelId="{E1AE7049-7D22-4C2A-8A28-4250D6870F45}" type="pres">
      <dgm:prSet presAssocID="{F8C32FC2-03FE-4F29-AA23-95062D92611F}" presName="rootComposite3" presStyleCnt="0"/>
      <dgm:spPr/>
    </dgm:pt>
    <dgm:pt modelId="{96D7878D-D75D-41DC-871A-C17F54F18761}" type="pres">
      <dgm:prSet presAssocID="{F8C32FC2-03FE-4F29-AA23-95062D92611F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37DA8E1-1273-47B0-8B6A-C8DEFB14E56E}" type="pres">
      <dgm:prSet presAssocID="{F8C32FC2-03FE-4F29-AA23-95062D92611F}" presName="rootConnector3" presStyleLbl="asst1" presStyleIdx="1" presStyleCnt="4"/>
      <dgm:spPr/>
      <dgm:t>
        <a:bodyPr/>
        <a:lstStyle/>
        <a:p>
          <a:endParaRPr lang="es-ES"/>
        </a:p>
      </dgm:t>
    </dgm:pt>
    <dgm:pt modelId="{D937BCAA-DEE3-4873-B0B6-86C6E653D8AF}" type="pres">
      <dgm:prSet presAssocID="{F8C32FC2-03FE-4F29-AA23-95062D92611F}" presName="hierChild6" presStyleCnt="0"/>
      <dgm:spPr/>
    </dgm:pt>
    <dgm:pt modelId="{B178E851-41A1-47DD-BBA6-B57AEC35C71F}" type="pres">
      <dgm:prSet presAssocID="{F8C32FC2-03FE-4F29-AA23-95062D92611F}" presName="hierChild7" presStyleCnt="0"/>
      <dgm:spPr/>
    </dgm:pt>
    <dgm:pt modelId="{81B1937B-DD43-4E32-8BD6-BE7202C22344}" type="pres">
      <dgm:prSet presAssocID="{64C2A2C0-9724-4B3E-94D4-80961F7AD181}" presName="Name111" presStyleLbl="parChTrans1D2" presStyleIdx="7" presStyleCnt="9"/>
      <dgm:spPr/>
      <dgm:t>
        <a:bodyPr/>
        <a:lstStyle/>
        <a:p>
          <a:endParaRPr lang="es-ES"/>
        </a:p>
      </dgm:t>
    </dgm:pt>
    <dgm:pt modelId="{FEC0F441-E35A-4FA7-BB48-0E61277A5E0B}" type="pres">
      <dgm:prSet presAssocID="{03B88B71-A134-4D8C-BBF7-3B0EE6002F00}" presName="hierRoot3" presStyleCnt="0">
        <dgm:presLayoutVars>
          <dgm:hierBranch val="init"/>
        </dgm:presLayoutVars>
      </dgm:prSet>
      <dgm:spPr/>
    </dgm:pt>
    <dgm:pt modelId="{413C1E72-D696-4531-903C-4A635F53927D}" type="pres">
      <dgm:prSet presAssocID="{03B88B71-A134-4D8C-BBF7-3B0EE6002F00}" presName="rootComposite3" presStyleCnt="0"/>
      <dgm:spPr/>
    </dgm:pt>
    <dgm:pt modelId="{93F8B935-F73A-4798-BF54-4CCBC6CFBBF5}" type="pres">
      <dgm:prSet presAssocID="{03B88B71-A134-4D8C-BBF7-3B0EE6002F00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6CCDF34-FF45-4CB1-88C9-A38FBCFD5A3C}" type="pres">
      <dgm:prSet presAssocID="{03B88B71-A134-4D8C-BBF7-3B0EE6002F00}" presName="rootConnector3" presStyleLbl="asst1" presStyleIdx="2" presStyleCnt="4"/>
      <dgm:spPr/>
      <dgm:t>
        <a:bodyPr/>
        <a:lstStyle/>
        <a:p>
          <a:endParaRPr lang="es-ES"/>
        </a:p>
      </dgm:t>
    </dgm:pt>
    <dgm:pt modelId="{4B7CEF68-45B3-4BB0-94D0-A57A098C742A}" type="pres">
      <dgm:prSet presAssocID="{03B88B71-A134-4D8C-BBF7-3B0EE6002F00}" presName="hierChild6" presStyleCnt="0"/>
      <dgm:spPr/>
    </dgm:pt>
    <dgm:pt modelId="{C460CC33-662B-4D18-A39C-51E49BEB61A6}" type="pres">
      <dgm:prSet presAssocID="{03B88B71-A134-4D8C-BBF7-3B0EE6002F00}" presName="hierChild7" presStyleCnt="0"/>
      <dgm:spPr/>
    </dgm:pt>
    <dgm:pt modelId="{1D443F89-EE1A-4587-8026-2DAF4F422C48}" type="pres">
      <dgm:prSet presAssocID="{5CCB0C2D-C7DF-4DF3-B773-52265B48387B}" presName="Name111" presStyleLbl="parChTrans1D2" presStyleIdx="8" presStyleCnt="9"/>
      <dgm:spPr/>
      <dgm:t>
        <a:bodyPr/>
        <a:lstStyle/>
        <a:p>
          <a:endParaRPr lang="es-ES"/>
        </a:p>
      </dgm:t>
    </dgm:pt>
    <dgm:pt modelId="{EB967F5A-6951-4D15-8B66-7946FBF025D8}" type="pres">
      <dgm:prSet presAssocID="{3F587201-454A-438D-8151-36C63A095BA1}" presName="hierRoot3" presStyleCnt="0">
        <dgm:presLayoutVars>
          <dgm:hierBranch val="init"/>
        </dgm:presLayoutVars>
      </dgm:prSet>
      <dgm:spPr/>
    </dgm:pt>
    <dgm:pt modelId="{C601260B-6A2A-4C3B-A84D-664C144BA93B}" type="pres">
      <dgm:prSet presAssocID="{3F587201-454A-438D-8151-36C63A095BA1}" presName="rootComposite3" presStyleCnt="0"/>
      <dgm:spPr/>
    </dgm:pt>
    <dgm:pt modelId="{3A6D2275-4509-4AB5-B7CE-AD8A71695465}" type="pres">
      <dgm:prSet presAssocID="{3F587201-454A-438D-8151-36C63A095BA1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B1FFA6C-BE71-4A83-847F-7000FC438F71}" type="pres">
      <dgm:prSet presAssocID="{3F587201-454A-438D-8151-36C63A095BA1}" presName="rootConnector3" presStyleLbl="asst1" presStyleIdx="3" presStyleCnt="4"/>
      <dgm:spPr/>
      <dgm:t>
        <a:bodyPr/>
        <a:lstStyle/>
        <a:p>
          <a:endParaRPr lang="es-ES"/>
        </a:p>
      </dgm:t>
    </dgm:pt>
    <dgm:pt modelId="{502F9D6D-E2D6-48DD-8B09-A33A253A1069}" type="pres">
      <dgm:prSet presAssocID="{3F587201-454A-438D-8151-36C63A095BA1}" presName="hierChild6" presStyleCnt="0"/>
      <dgm:spPr/>
    </dgm:pt>
    <dgm:pt modelId="{8D069754-5A68-4A13-8E30-F79BA2231F2A}" type="pres">
      <dgm:prSet presAssocID="{3F587201-454A-438D-8151-36C63A095BA1}" presName="hierChild7" presStyleCnt="0"/>
      <dgm:spPr/>
    </dgm:pt>
  </dgm:ptLst>
  <dgm:cxnLst>
    <dgm:cxn modelId="{BBF8D5D2-9089-4E72-BF0E-8E979F259452}" type="presOf" srcId="{522ADC6F-87BC-454E-9D19-E456D4E6FEE4}" destId="{6112410E-4BF6-442A-8219-189ACE289C18}" srcOrd="0" destOrd="0" presId="urn:microsoft.com/office/officeart/2005/8/layout/orgChart1"/>
    <dgm:cxn modelId="{6DA6A087-75E5-4BDF-AD83-217CAE4477FE}" srcId="{1A675F25-FDD3-4EF3-8931-B68E61D4CC89}" destId="{522ADC6F-87BC-454E-9D19-E456D4E6FEE4}" srcOrd="4" destOrd="0" parTransId="{A4D7FDC4-7C71-49C2-85E4-B0CAFA38D8D7}" sibTransId="{C7864318-637C-420A-8EEA-B281A8718219}"/>
    <dgm:cxn modelId="{1865ED88-5335-4FBB-9143-93C319E541A1}" type="presOf" srcId="{03B88B71-A134-4D8C-BBF7-3B0EE6002F00}" destId="{46CCDF34-FF45-4CB1-88C9-A38FBCFD5A3C}" srcOrd="1" destOrd="0" presId="urn:microsoft.com/office/officeart/2005/8/layout/orgChart1"/>
    <dgm:cxn modelId="{F35B8DD8-53B1-4069-BD29-1B54C7B899F3}" srcId="{1A675F25-FDD3-4EF3-8931-B68E61D4CC89}" destId="{F8C32FC2-03FE-4F29-AA23-95062D92611F}" srcOrd="1" destOrd="0" parTransId="{096E16F9-1869-4048-9338-04F0FAEF2896}" sibTransId="{285A7AF1-A874-465C-805F-5576AB106C3C}"/>
    <dgm:cxn modelId="{3A7030DA-8297-4DFA-BDC9-453699849470}" type="presOf" srcId="{C801F6E2-9B4A-4B2B-99A2-57992CBB131E}" destId="{443FA93F-7F13-4AC5-94F1-741B2DFE8517}" srcOrd="1" destOrd="0" presId="urn:microsoft.com/office/officeart/2005/8/layout/orgChart1"/>
    <dgm:cxn modelId="{9C53D74C-983D-4C7D-B5C7-8C26EFB73964}" srcId="{59FE937C-592D-42F6-9069-FB8CB94582DB}" destId="{1A675F25-FDD3-4EF3-8931-B68E61D4CC89}" srcOrd="0" destOrd="0" parTransId="{9626F7F9-FAEA-425B-8581-B94183B15B93}" sibTransId="{02E4ABFA-09B4-4784-A491-99031C623B1A}"/>
    <dgm:cxn modelId="{4E416FD5-F232-4942-B478-FEAB21D17D14}" type="presOf" srcId="{C801F6E2-9B4A-4B2B-99A2-57992CBB131E}" destId="{33F6523A-A225-48D5-8EA1-FD7E1E293232}" srcOrd="0" destOrd="0" presId="urn:microsoft.com/office/officeart/2005/8/layout/orgChart1"/>
    <dgm:cxn modelId="{50A90F87-941C-46F3-890B-5C6167FDE037}" type="presOf" srcId="{522ADC6F-87BC-454E-9D19-E456D4E6FEE4}" destId="{C6A67FD5-8FB5-40B7-999D-B60799CD1EE4}" srcOrd="1" destOrd="0" presId="urn:microsoft.com/office/officeart/2005/8/layout/orgChart1"/>
    <dgm:cxn modelId="{44D71D9D-6A45-47E7-ABF5-E49DED3A83DB}" type="presOf" srcId="{096E16F9-1869-4048-9338-04F0FAEF2896}" destId="{6BD2C7AA-A546-4203-8648-110E447EA4E9}" srcOrd="0" destOrd="0" presId="urn:microsoft.com/office/officeart/2005/8/layout/orgChart1"/>
    <dgm:cxn modelId="{01B52255-D135-4015-81D0-2DCC5CEB01FA}" type="presOf" srcId="{966B98E5-5433-442B-9EC9-D4D68A6643F3}" destId="{D0BCC961-2E9D-4EC0-99B4-0CB54C76518D}" srcOrd="0" destOrd="0" presId="urn:microsoft.com/office/officeart/2005/8/layout/orgChart1"/>
    <dgm:cxn modelId="{A67D823D-A6F4-4B12-BBD6-78CDFBD7F4BD}" type="presOf" srcId="{59FE937C-592D-42F6-9069-FB8CB94582DB}" destId="{25A59979-B0DB-40AD-A69E-9C4E96A1180D}" srcOrd="0" destOrd="0" presId="urn:microsoft.com/office/officeart/2005/8/layout/orgChart1"/>
    <dgm:cxn modelId="{9DEB96B2-5990-442F-BD87-0EDF2105C0E5}" type="presOf" srcId="{966B98E5-5433-442B-9EC9-D4D68A6643F3}" destId="{A6032B9C-B253-4366-A430-52B4F7CA1B58}" srcOrd="1" destOrd="0" presId="urn:microsoft.com/office/officeart/2005/8/layout/orgChart1"/>
    <dgm:cxn modelId="{A0F62BB0-4DE5-47E3-92E4-7375E0E150E3}" type="presOf" srcId="{A4D7FDC4-7C71-49C2-85E4-B0CAFA38D8D7}" destId="{171C715C-FF42-43A1-A2D3-BB4585AFD9DA}" srcOrd="0" destOrd="0" presId="urn:microsoft.com/office/officeart/2005/8/layout/orgChart1"/>
    <dgm:cxn modelId="{ED93C173-6A95-4EE0-833E-3A48BE77F405}" type="presOf" srcId="{F8C32FC2-03FE-4F29-AA23-95062D92611F}" destId="{96D7878D-D75D-41DC-871A-C17F54F18761}" srcOrd="0" destOrd="0" presId="urn:microsoft.com/office/officeart/2005/8/layout/orgChart1"/>
    <dgm:cxn modelId="{80327A52-BA61-4435-B9E0-6E7DEF1B2D19}" srcId="{1A675F25-FDD3-4EF3-8931-B68E61D4CC89}" destId="{966B98E5-5433-442B-9EC9-D4D68A6643F3}" srcOrd="7" destOrd="0" parTransId="{991A6A4B-3144-495D-AB45-3DAA2674B571}" sibTransId="{38A864AD-F2DA-4893-8A87-5515AA1A5F90}"/>
    <dgm:cxn modelId="{07CE2678-9148-46C0-8B82-369DBCC5AC5E}" type="presOf" srcId="{5F214101-B315-4261-A568-043B500825F1}" destId="{2B839A50-2193-4716-8448-48165CDD39D6}" srcOrd="1" destOrd="0" presId="urn:microsoft.com/office/officeart/2005/8/layout/orgChart1"/>
    <dgm:cxn modelId="{E1F6C00F-25FF-430B-A5AC-B804CA2E694A}" srcId="{1A675F25-FDD3-4EF3-8931-B68E61D4CC89}" destId="{8EF1AE02-DB8E-4F29-8374-F4500CACA8FA}" srcOrd="8" destOrd="0" parTransId="{940DC040-254A-47C0-91D5-DD25517F5C22}" sibTransId="{7AC0C6BC-0160-46BF-90AD-FD96943355F4}"/>
    <dgm:cxn modelId="{A6895340-193B-4AAC-B484-8AEBCD27402D}" srcId="{1A675F25-FDD3-4EF3-8931-B68E61D4CC89}" destId="{03B88B71-A134-4D8C-BBF7-3B0EE6002F00}" srcOrd="2" destOrd="0" parTransId="{64C2A2C0-9724-4B3E-94D4-80961F7AD181}" sibTransId="{5BD559FD-83A6-43F7-9D44-1D7746E30362}"/>
    <dgm:cxn modelId="{33EF9D30-2C6D-4979-9099-C69E38FEC417}" type="presOf" srcId="{F8C32FC2-03FE-4F29-AA23-95062D92611F}" destId="{937DA8E1-1273-47B0-8B6A-C8DEFB14E56E}" srcOrd="1" destOrd="0" presId="urn:microsoft.com/office/officeart/2005/8/layout/orgChart1"/>
    <dgm:cxn modelId="{2AEF200F-2996-4F39-AF13-289D5A7BF836}" srcId="{1A675F25-FDD3-4EF3-8931-B68E61D4CC89}" destId="{3F587201-454A-438D-8151-36C63A095BA1}" srcOrd="3" destOrd="0" parTransId="{5CCB0C2D-C7DF-4DF3-B773-52265B48387B}" sibTransId="{3DD05084-4872-4575-A59E-2CD3D9F59B83}"/>
    <dgm:cxn modelId="{B5EDE762-9642-4D16-ABA2-F9B9145B9562}" type="presOf" srcId="{366A44B8-E3F5-47D5-A867-7A317A8AC435}" destId="{56F6E24E-BA28-4880-8318-CC6EB513027B}" srcOrd="0" destOrd="0" presId="urn:microsoft.com/office/officeart/2005/8/layout/orgChart1"/>
    <dgm:cxn modelId="{2BC14950-06D9-4DCF-BD74-48C697DC0B03}" type="presOf" srcId="{940DC040-254A-47C0-91D5-DD25517F5C22}" destId="{5DC44784-5730-4192-ACB7-347E0143FD5C}" srcOrd="0" destOrd="0" presId="urn:microsoft.com/office/officeart/2005/8/layout/orgChart1"/>
    <dgm:cxn modelId="{2327AC37-DC42-482D-87BE-72B8C3DE940E}" type="presOf" srcId="{8EF1AE02-DB8E-4F29-8374-F4500CACA8FA}" destId="{73041D19-4A60-4864-BBDB-C3B3C38227FA}" srcOrd="0" destOrd="0" presId="urn:microsoft.com/office/officeart/2005/8/layout/orgChart1"/>
    <dgm:cxn modelId="{B059B4D8-7669-45C6-A313-214F954EB001}" type="presOf" srcId="{1A675F25-FDD3-4EF3-8931-B68E61D4CC89}" destId="{EACFF9EA-0D2E-4A01-98EB-7EAC0D3E955A}" srcOrd="0" destOrd="0" presId="urn:microsoft.com/office/officeart/2005/8/layout/orgChart1"/>
    <dgm:cxn modelId="{C2216506-98E9-4995-9CBF-0F0F06FF3B81}" type="presOf" srcId="{991A6A4B-3144-495D-AB45-3DAA2674B571}" destId="{811A6876-359B-4EC7-96A8-9E1342C6ECE9}" srcOrd="0" destOrd="0" presId="urn:microsoft.com/office/officeart/2005/8/layout/orgChart1"/>
    <dgm:cxn modelId="{48C991C9-07BF-4E69-9C04-9B3F36292153}" type="presOf" srcId="{3F587201-454A-438D-8151-36C63A095BA1}" destId="{3A6D2275-4509-4AB5-B7CE-AD8A71695465}" srcOrd="0" destOrd="0" presId="urn:microsoft.com/office/officeart/2005/8/layout/orgChart1"/>
    <dgm:cxn modelId="{69138DA5-64B4-4E7D-9786-43085EA7ED1D}" type="presOf" srcId="{8EF1AE02-DB8E-4F29-8374-F4500CACA8FA}" destId="{8013532F-9D04-46C1-8F0E-7CD15A52D9DD}" srcOrd="1" destOrd="0" presId="urn:microsoft.com/office/officeart/2005/8/layout/orgChart1"/>
    <dgm:cxn modelId="{5495B11A-714E-41B0-A773-FAFC5DDE5EEC}" type="presOf" srcId="{03B88B71-A134-4D8C-BBF7-3B0EE6002F00}" destId="{93F8B935-F73A-4798-BF54-4CCBC6CFBBF5}" srcOrd="0" destOrd="0" presId="urn:microsoft.com/office/officeart/2005/8/layout/orgChart1"/>
    <dgm:cxn modelId="{58CECD08-8762-492C-94E7-6B97AA902A0B}" type="presOf" srcId="{CE4B7940-B617-4063-9BFE-2F54A77459AE}" destId="{CC4031CA-E0F5-4317-A49C-A8FFAF3514F2}" srcOrd="0" destOrd="0" presId="urn:microsoft.com/office/officeart/2005/8/layout/orgChart1"/>
    <dgm:cxn modelId="{72DEB628-C02C-4B7E-965A-D21F8D107B06}" type="presOf" srcId="{9E1A24B2-ED43-4D50-AE97-3A5D9C927608}" destId="{5C5FBA79-CC2B-4A79-A357-BD1482AB1481}" srcOrd="0" destOrd="0" presId="urn:microsoft.com/office/officeart/2005/8/layout/orgChart1"/>
    <dgm:cxn modelId="{80C2C19C-0973-41D1-B461-1FDCD6A491C8}" type="presOf" srcId="{9E1A24B2-ED43-4D50-AE97-3A5D9C927608}" destId="{C84A8851-CDBA-42E0-A5E1-0BAAF124150C}" srcOrd="1" destOrd="0" presId="urn:microsoft.com/office/officeart/2005/8/layout/orgChart1"/>
    <dgm:cxn modelId="{FC30C39A-CF3C-4236-B796-79DC9D7F01EA}" type="presOf" srcId="{3F587201-454A-438D-8151-36C63A095BA1}" destId="{EB1FFA6C-BE71-4A83-847F-7000FC438F71}" srcOrd="1" destOrd="0" presId="urn:microsoft.com/office/officeart/2005/8/layout/orgChart1"/>
    <dgm:cxn modelId="{C85D7768-B6DF-467B-A7A0-910ECBDF4777}" srcId="{1A675F25-FDD3-4EF3-8931-B68E61D4CC89}" destId="{5F214101-B315-4261-A568-043B500825F1}" srcOrd="5" destOrd="0" parTransId="{CE4B7940-B617-4063-9BFE-2F54A77459AE}" sibTransId="{FA90F8B5-16A0-4500-AAED-05A7A1204855}"/>
    <dgm:cxn modelId="{3B1A465E-9095-46DF-92A3-BFB9CD5F9BAC}" type="presOf" srcId="{64C2A2C0-9724-4B3E-94D4-80961F7AD181}" destId="{81B1937B-DD43-4E32-8BD6-BE7202C22344}" srcOrd="0" destOrd="0" presId="urn:microsoft.com/office/officeart/2005/8/layout/orgChart1"/>
    <dgm:cxn modelId="{A71E8DD1-2962-4FD2-AF2F-5CE4C8F5AC70}" srcId="{1A675F25-FDD3-4EF3-8931-B68E61D4CC89}" destId="{9E1A24B2-ED43-4D50-AE97-3A5D9C927608}" srcOrd="0" destOrd="0" parTransId="{366A44B8-E3F5-47D5-A867-7A317A8AC435}" sibTransId="{9A69C3D2-A3E3-4574-AEF6-884E7FB0CF2A}"/>
    <dgm:cxn modelId="{4DAF1838-2CAC-4706-BF2F-60715AF35099}" type="presOf" srcId="{5CCB0C2D-C7DF-4DF3-B773-52265B48387B}" destId="{1D443F89-EE1A-4587-8026-2DAF4F422C48}" srcOrd="0" destOrd="0" presId="urn:microsoft.com/office/officeart/2005/8/layout/orgChart1"/>
    <dgm:cxn modelId="{621975CB-34D9-4260-91A6-73BF49E828E5}" type="presOf" srcId="{5F214101-B315-4261-A568-043B500825F1}" destId="{9107559C-6F3C-4BF3-98B1-81EB24C095B2}" srcOrd="0" destOrd="0" presId="urn:microsoft.com/office/officeart/2005/8/layout/orgChart1"/>
    <dgm:cxn modelId="{9E25415B-9DA6-4821-8A9E-04B2694BE1F8}" srcId="{1A675F25-FDD3-4EF3-8931-B68E61D4CC89}" destId="{C801F6E2-9B4A-4B2B-99A2-57992CBB131E}" srcOrd="6" destOrd="0" parTransId="{DC98A2DA-8144-4E69-8202-3F6CB160EACC}" sibTransId="{E511DBBB-B63D-47AB-9887-3F3A9D4F2A0A}"/>
    <dgm:cxn modelId="{1D7100C8-7872-4718-B4DC-FB50E2FBB7E3}" type="presOf" srcId="{DC98A2DA-8144-4E69-8202-3F6CB160EACC}" destId="{0A6F49C3-5C98-4521-BDC9-997C9A2D5A0E}" srcOrd="0" destOrd="0" presId="urn:microsoft.com/office/officeart/2005/8/layout/orgChart1"/>
    <dgm:cxn modelId="{8C0EC8E9-3566-4710-94BC-0EDED429D6F5}" type="presOf" srcId="{1A675F25-FDD3-4EF3-8931-B68E61D4CC89}" destId="{624F5177-FE9F-470E-9739-79162082D6A4}" srcOrd="1" destOrd="0" presId="urn:microsoft.com/office/officeart/2005/8/layout/orgChart1"/>
    <dgm:cxn modelId="{E8CC8466-EDB7-4697-8DFC-8B2284890ADB}" type="presParOf" srcId="{25A59979-B0DB-40AD-A69E-9C4E96A1180D}" destId="{AA4DC048-D418-4BF6-89F3-585C0E24E883}" srcOrd="0" destOrd="0" presId="urn:microsoft.com/office/officeart/2005/8/layout/orgChart1"/>
    <dgm:cxn modelId="{B0A50138-D359-40AF-9D14-8B066DAA2DFC}" type="presParOf" srcId="{AA4DC048-D418-4BF6-89F3-585C0E24E883}" destId="{02FD7759-6CBE-40BF-92DD-2DEC5E14EB5F}" srcOrd="0" destOrd="0" presId="urn:microsoft.com/office/officeart/2005/8/layout/orgChart1"/>
    <dgm:cxn modelId="{624E1F7E-C226-4A3D-8E65-52DCD74DA67C}" type="presParOf" srcId="{02FD7759-6CBE-40BF-92DD-2DEC5E14EB5F}" destId="{EACFF9EA-0D2E-4A01-98EB-7EAC0D3E955A}" srcOrd="0" destOrd="0" presId="urn:microsoft.com/office/officeart/2005/8/layout/orgChart1"/>
    <dgm:cxn modelId="{A288AA0B-EA3B-4C1D-AD74-4DAFFFD86FE2}" type="presParOf" srcId="{02FD7759-6CBE-40BF-92DD-2DEC5E14EB5F}" destId="{624F5177-FE9F-470E-9739-79162082D6A4}" srcOrd="1" destOrd="0" presId="urn:microsoft.com/office/officeart/2005/8/layout/orgChart1"/>
    <dgm:cxn modelId="{4918E2A2-315C-4202-86F6-13F44BB1C20E}" type="presParOf" srcId="{AA4DC048-D418-4BF6-89F3-585C0E24E883}" destId="{AA52DF43-9C27-4229-B65B-693091F35EE0}" srcOrd="1" destOrd="0" presId="urn:microsoft.com/office/officeart/2005/8/layout/orgChart1"/>
    <dgm:cxn modelId="{CB3E3112-F5BC-4081-9C99-FF83BBD2C07B}" type="presParOf" srcId="{AA52DF43-9C27-4229-B65B-693091F35EE0}" destId="{171C715C-FF42-43A1-A2D3-BB4585AFD9DA}" srcOrd="0" destOrd="0" presId="urn:microsoft.com/office/officeart/2005/8/layout/orgChart1"/>
    <dgm:cxn modelId="{10AE96A5-8C2D-4B66-A954-022064D358DF}" type="presParOf" srcId="{AA52DF43-9C27-4229-B65B-693091F35EE0}" destId="{A602F4D2-B85C-43F7-952A-7A0080BA6948}" srcOrd="1" destOrd="0" presId="urn:microsoft.com/office/officeart/2005/8/layout/orgChart1"/>
    <dgm:cxn modelId="{B293DEE8-26D9-4770-AB5D-B295CE404E26}" type="presParOf" srcId="{A602F4D2-B85C-43F7-952A-7A0080BA6948}" destId="{F9B70DCD-2FAF-4F93-A5FE-9201E09E6E8F}" srcOrd="0" destOrd="0" presId="urn:microsoft.com/office/officeart/2005/8/layout/orgChart1"/>
    <dgm:cxn modelId="{B1ED7F49-BF9A-46BA-BDE3-D4B8D66C183D}" type="presParOf" srcId="{F9B70DCD-2FAF-4F93-A5FE-9201E09E6E8F}" destId="{6112410E-4BF6-442A-8219-189ACE289C18}" srcOrd="0" destOrd="0" presId="urn:microsoft.com/office/officeart/2005/8/layout/orgChart1"/>
    <dgm:cxn modelId="{2CBEF804-5E36-423F-B683-9CBF9132AA0D}" type="presParOf" srcId="{F9B70DCD-2FAF-4F93-A5FE-9201E09E6E8F}" destId="{C6A67FD5-8FB5-40B7-999D-B60799CD1EE4}" srcOrd="1" destOrd="0" presId="urn:microsoft.com/office/officeart/2005/8/layout/orgChart1"/>
    <dgm:cxn modelId="{662B6C32-1F1A-428E-9A47-7176CB2EF672}" type="presParOf" srcId="{A602F4D2-B85C-43F7-952A-7A0080BA6948}" destId="{2BED3FB9-3D8F-4153-A226-04D9CDA8305C}" srcOrd="1" destOrd="0" presId="urn:microsoft.com/office/officeart/2005/8/layout/orgChart1"/>
    <dgm:cxn modelId="{D22E9453-5FD0-44D7-9FB4-A0FA6313E69B}" type="presParOf" srcId="{A602F4D2-B85C-43F7-952A-7A0080BA6948}" destId="{446733CD-9850-4A5F-A77D-04B89DD2C89D}" srcOrd="2" destOrd="0" presId="urn:microsoft.com/office/officeart/2005/8/layout/orgChart1"/>
    <dgm:cxn modelId="{0322207B-41D7-4BFE-A07D-1B55095E3749}" type="presParOf" srcId="{AA52DF43-9C27-4229-B65B-693091F35EE0}" destId="{CC4031CA-E0F5-4317-A49C-A8FFAF3514F2}" srcOrd="2" destOrd="0" presId="urn:microsoft.com/office/officeart/2005/8/layout/orgChart1"/>
    <dgm:cxn modelId="{E0C9DCF9-A562-4BAF-8DDE-3EB1755F9A5F}" type="presParOf" srcId="{AA52DF43-9C27-4229-B65B-693091F35EE0}" destId="{A82D2772-F10B-4D4C-956C-9D9F559DE7B4}" srcOrd="3" destOrd="0" presId="urn:microsoft.com/office/officeart/2005/8/layout/orgChart1"/>
    <dgm:cxn modelId="{321C795F-A059-4E1B-B3D7-A025935BE2F7}" type="presParOf" srcId="{A82D2772-F10B-4D4C-956C-9D9F559DE7B4}" destId="{6A30E63D-9C34-4D7B-8D8E-93A1FC4C9AE9}" srcOrd="0" destOrd="0" presId="urn:microsoft.com/office/officeart/2005/8/layout/orgChart1"/>
    <dgm:cxn modelId="{84F387D1-A58B-4866-93E2-64F1CAE0563C}" type="presParOf" srcId="{6A30E63D-9C34-4D7B-8D8E-93A1FC4C9AE9}" destId="{9107559C-6F3C-4BF3-98B1-81EB24C095B2}" srcOrd="0" destOrd="0" presId="urn:microsoft.com/office/officeart/2005/8/layout/orgChart1"/>
    <dgm:cxn modelId="{BAEE7B59-CE02-4B0A-9B17-F586BB15CCAB}" type="presParOf" srcId="{6A30E63D-9C34-4D7B-8D8E-93A1FC4C9AE9}" destId="{2B839A50-2193-4716-8448-48165CDD39D6}" srcOrd="1" destOrd="0" presId="urn:microsoft.com/office/officeart/2005/8/layout/orgChart1"/>
    <dgm:cxn modelId="{F614CBF4-9263-4DB4-AE9B-EF97850DC13C}" type="presParOf" srcId="{A82D2772-F10B-4D4C-956C-9D9F559DE7B4}" destId="{6B6E63F1-BA9C-429D-9DE3-324A4BE782D7}" srcOrd="1" destOrd="0" presId="urn:microsoft.com/office/officeart/2005/8/layout/orgChart1"/>
    <dgm:cxn modelId="{C6078C6A-038A-4E9F-AB44-E150CB64B257}" type="presParOf" srcId="{A82D2772-F10B-4D4C-956C-9D9F559DE7B4}" destId="{60536E4A-27C8-48AB-A510-923C92D5BC99}" srcOrd="2" destOrd="0" presId="urn:microsoft.com/office/officeart/2005/8/layout/orgChart1"/>
    <dgm:cxn modelId="{62535242-40DA-4F7C-8AA7-12B6EB1DBBD3}" type="presParOf" srcId="{AA52DF43-9C27-4229-B65B-693091F35EE0}" destId="{0A6F49C3-5C98-4521-BDC9-997C9A2D5A0E}" srcOrd="4" destOrd="0" presId="urn:microsoft.com/office/officeart/2005/8/layout/orgChart1"/>
    <dgm:cxn modelId="{2D2158DA-53EE-4C5D-B290-CC1A2136E34F}" type="presParOf" srcId="{AA52DF43-9C27-4229-B65B-693091F35EE0}" destId="{1DA85E30-9324-4F62-92A6-18FBA7DEDEDC}" srcOrd="5" destOrd="0" presId="urn:microsoft.com/office/officeart/2005/8/layout/orgChart1"/>
    <dgm:cxn modelId="{026641A9-819B-4B19-B3BC-7519CAD79903}" type="presParOf" srcId="{1DA85E30-9324-4F62-92A6-18FBA7DEDEDC}" destId="{DF617CDE-628A-4DFC-A794-5BA6743546C6}" srcOrd="0" destOrd="0" presId="urn:microsoft.com/office/officeart/2005/8/layout/orgChart1"/>
    <dgm:cxn modelId="{DBE92477-AA32-4824-BF95-2FDAF6DDB1ED}" type="presParOf" srcId="{DF617CDE-628A-4DFC-A794-5BA6743546C6}" destId="{33F6523A-A225-48D5-8EA1-FD7E1E293232}" srcOrd="0" destOrd="0" presId="urn:microsoft.com/office/officeart/2005/8/layout/orgChart1"/>
    <dgm:cxn modelId="{487FDE98-DF42-49C3-A77E-5D606BA401E6}" type="presParOf" srcId="{DF617CDE-628A-4DFC-A794-5BA6743546C6}" destId="{443FA93F-7F13-4AC5-94F1-741B2DFE8517}" srcOrd="1" destOrd="0" presId="urn:microsoft.com/office/officeart/2005/8/layout/orgChart1"/>
    <dgm:cxn modelId="{FA32EDA3-BA61-4484-8FA7-03BE33A7CF5B}" type="presParOf" srcId="{1DA85E30-9324-4F62-92A6-18FBA7DEDEDC}" destId="{350A75A5-5676-40F5-B135-07347C517850}" srcOrd="1" destOrd="0" presId="urn:microsoft.com/office/officeart/2005/8/layout/orgChart1"/>
    <dgm:cxn modelId="{DE8F09F3-19CF-4C7F-955C-BF99BFD4C46B}" type="presParOf" srcId="{1DA85E30-9324-4F62-92A6-18FBA7DEDEDC}" destId="{FC01C9D7-33B2-42EF-A82A-858D751C0D5F}" srcOrd="2" destOrd="0" presId="urn:microsoft.com/office/officeart/2005/8/layout/orgChart1"/>
    <dgm:cxn modelId="{2B626DE3-CDEE-4C76-AA32-DFC7DD24D2B3}" type="presParOf" srcId="{AA52DF43-9C27-4229-B65B-693091F35EE0}" destId="{811A6876-359B-4EC7-96A8-9E1342C6ECE9}" srcOrd="6" destOrd="0" presId="urn:microsoft.com/office/officeart/2005/8/layout/orgChart1"/>
    <dgm:cxn modelId="{F286570C-C075-4FCE-A76A-207D1DA09EEF}" type="presParOf" srcId="{AA52DF43-9C27-4229-B65B-693091F35EE0}" destId="{27A10210-AD23-4D27-B77F-1C5780144FFE}" srcOrd="7" destOrd="0" presId="urn:microsoft.com/office/officeart/2005/8/layout/orgChart1"/>
    <dgm:cxn modelId="{513A0BC4-98F8-42EB-B767-ABCC5783D54E}" type="presParOf" srcId="{27A10210-AD23-4D27-B77F-1C5780144FFE}" destId="{00E5CE85-A617-4F22-9D23-B52B84F25251}" srcOrd="0" destOrd="0" presId="urn:microsoft.com/office/officeart/2005/8/layout/orgChart1"/>
    <dgm:cxn modelId="{963C0B2E-0591-4372-9532-E933D8D2B3B0}" type="presParOf" srcId="{00E5CE85-A617-4F22-9D23-B52B84F25251}" destId="{D0BCC961-2E9D-4EC0-99B4-0CB54C76518D}" srcOrd="0" destOrd="0" presId="urn:microsoft.com/office/officeart/2005/8/layout/orgChart1"/>
    <dgm:cxn modelId="{6BBD1415-F228-44AE-8126-587B2B9D33E2}" type="presParOf" srcId="{00E5CE85-A617-4F22-9D23-B52B84F25251}" destId="{A6032B9C-B253-4366-A430-52B4F7CA1B58}" srcOrd="1" destOrd="0" presId="urn:microsoft.com/office/officeart/2005/8/layout/orgChart1"/>
    <dgm:cxn modelId="{C171EFC8-8475-4E55-B7E6-1E4E67A5E143}" type="presParOf" srcId="{27A10210-AD23-4D27-B77F-1C5780144FFE}" destId="{29E103C2-53CC-41BA-8B73-474C9FB8BF6F}" srcOrd="1" destOrd="0" presId="urn:microsoft.com/office/officeart/2005/8/layout/orgChart1"/>
    <dgm:cxn modelId="{3CB39DA1-C3AC-4369-AAC8-B7F611B60162}" type="presParOf" srcId="{27A10210-AD23-4D27-B77F-1C5780144FFE}" destId="{4AD87B92-5678-4C98-9DB0-6157B2EEAA60}" srcOrd="2" destOrd="0" presId="urn:microsoft.com/office/officeart/2005/8/layout/orgChart1"/>
    <dgm:cxn modelId="{B8D40078-B7B8-4467-8B18-8B4F8D104B7C}" type="presParOf" srcId="{AA52DF43-9C27-4229-B65B-693091F35EE0}" destId="{5DC44784-5730-4192-ACB7-347E0143FD5C}" srcOrd="8" destOrd="0" presId="urn:microsoft.com/office/officeart/2005/8/layout/orgChart1"/>
    <dgm:cxn modelId="{7F25E840-C66C-41FC-822F-7B351DB50192}" type="presParOf" srcId="{AA52DF43-9C27-4229-B65B-693091F35EE0}" destId="{55E8B588-63AB-4DA0-8FDA-DC0D7C7781FB}" srcOrd="9" destOrd="0" presId="urn:microsoft.com/office/officeart/2005/8/layout/orgChart1"/>
    <dgm:cxn modelId="{0B2C2B81-9FF1-4F17-B1DE-CF15F7B7A143}" type="presParOf" srcId="{55E8B588-63AB-4DA0-8FDA-DC0D7C7781FB}" destId="{98839BB1-383C-43E4-8593-408BF1817E9D}" srcOrd="0" destOrd="0" presId="urn:microsoft.com/office/officeart/2005/8/layout/orgChart1"/>
    <dgm:cxn modelId="{1B332073-02AA-4C76-B558-E3D90EE6C8DD}" type="presParOf" srcId="{98839BB1-383C-43E4-8593-408BF1817E9D}" destId="{73041D19-4A60-4864-BBDB-C3B3C38227FA}" srcOrd="0" destOrd="0" presId="urn:microsoft.com/office/officeart/2005/8/layout/orgChart1"/>
    <dgm:cxn modelId="{B7891BD9-3ADC-4732-B649-9B53E316DA31}" type="presParOf" srcId="{98839BB1-383C-43E4-8593-408BF1817E9D}" destId="{8013532F-9D04-46C1-8F0E-7CD15A52D9DD}" srcOrd="1" destOrd="0" presId="urn:microsoft.com/office/officeart/2005/8/layout/orgChart1"/>
    <dgm:cxn modelId="{9444B5D2-E116-42C6-AC16-21726E1CD8C8}" type="presParOf" srcId="{55E8B588-63AB-4DA0-8FDA-DC0D7C7781FB}" destId="{D34C177D-1048-41B3-ABFF-2C415A9F4088}" srcOrd="1" destOrd="0" presId="urn:microsoft.com/office/officeart/2005/8/layout/orgChart1"/>
    <dgm:cxn modelId="{C9700A44-BA69-4701-80D9-AC6CE1B7487D}" type="presParOf" srcId="{55E8B588-63AB-4DA0-8FDA-DC0D7C7781FB}" destId="{E1B372BA-48DF-4F31-A007-D64A9CD4ABD2}" srcOrd="2" destOrd="0" presId="urn:microsoft.com/office/officeart/2005/8/layout/orgChart1"/>
    <dgm:cxn modelId="{AB1B095E-BDB6-4D56-A1B3-39ABFDE265FE}" type="presParOf" srcId="{AA4DC048-D418-4BF6-89F3-585C0E24E883}" destId="{AB13230D-EF97-48DB-8049-48E132013913}" srcOrd="2" destOrd="0" presId="urn:microsoft.com/office/officeart/2005/8/layout/orgChart1"/>
    <dgm:cxn modelId="{5FACED0B-D947-4B05-AFF3-C125CF7D494E}" type="presParOf" srcId="{AB13230D-EF97-48DB-8049-48E132013913}" destId="{56F6E24E-BA28-4880-8318-CC6EB513027B}" srcOrd="0" destOrd="0" presId="urn:microsoft.com/office/officeart/2005/8/layout/orgChart1"/>
    <dgm:cxn modelId="{09B2073F-6ECB-4F03-A6E3-3503ED3C8438}" type="presParOf" srcId="{AB13230D-EF97-48DB-8049-48E132013913}" destId="{802D611C-A394-4630-8F79-B8130E207DF2}" srcOrd="1" destOrd="0" presId="urn:microsoft.com/office/officeart/2005/8/layout/orgChart1"/>
    <dgm:cxn modelId="{C4AE7747-B755-4C61-B075-E5E3C9988078}" type="presParOf" srcId="{802D611C-A394-4630-8F79-B8130E207DF2}" destId="{610F2BD3-7867-4007-80D3-78F558AC817B}" srcOrd="0" destOrd="0" presId="urn:microsoft.com/office/officeart/2005/8/layout/orgChart1"/>
    <dgm:cxn modelId="{DC507F0A-9769-46E0-9691-1B9AE6297CDD}" type="presParOf" srcId="{610F2BD3-7867-4007-80D3-78F558AC817B}" destId="{5C5FBA79-CC2B-4A79-A357-BD1482AB1481}" srcOrd="0" destOrd="0" presId="urn:microsoft.com/office/officeart/2005/8/layout/orgChart1"/>
    <dgm:cxn modelId="{60080284-30AB-42DC-8618-63CB7344E99E}" type="presParOf" srcId="{610F2BD3-7867-4007-80D3-78F558AC817B}" destId="{C84A8851-CDBA-42E0-A5E1-0BAAF124150C}" srcOrd="1" destOrd="0" presId="urn:microsoft.com/office/officeart/2005/8/layout/orgChart1"/>
    <dgm:cxn modelId="{9610D1EE-F6CE-4AC3-A0D5-2390CDE5452E}" type="presParOf" srcId="{802D611C-A394-4630-8F79-B8130E207DF2}" destId="{C05F0024-900C-4339-AAC5-DCD74B673B09}" srcOrd="1" destOrd="0" presId="urn:microsoft.com/office/officeart/2005/8/layout/orgChart1"/>
    <dgm:cxn modelId="{61D7F492-ED7D-4B80-804A-03EBECE65736}" type="presParOf" srcId="{802D611C-A394-4630-8F79-B8130E207DF2}" destId="{91DF59CF-D15C-40FA-A1DC-C7F18A0FA182}" srcOrd="2" destOrd="0" presId="urn:microsoft.com/office/officeart/2005/8/layout/orgChart1"/>
    <dgm:cxn modelId="{EA879ADB-C381-44B5-9608-6ED622FE05D3}" type="presParOf" srcId="{AB13230D-EF97-48DB-8049-48E132013913}" destId="{6BD2C7AA-A546-4203-8648-110E447EA4E9}" srcOrd="2" destOrd="0" presId="urn:microsoft.com/office/officeart/2005/8/layout/orgChart1"/>
    <dgm:cxn modelId="{E755034F-E428-491F-86A6-D1507F3BFE89}" type="presParOf" srcId="{AB13230D-EF97-48DB-8049-48E132013913}" destId="{469DEF8B-7E68-4DCA-BBD2-CF932B6DEE21}" srcOrd="3" destOrd="0" presId="urn:microsoft.com/office/officeart/2005/8/layout/orgChart1"/>
    <dgm:cxn modelId="{9ABB2062-799C-4773-BB41-14302A6C7A5C}" type="presParOf" srcId="{469DEF8B-7E68-4DCA-BBD2-CF932B6DEE21}" destId="{E1AE7049-7D22-4C2A-8A28-4250D6870F45}" srcOrd="0" destOrd="0" presId="urn:microsoft.com/office/officeart/2005/8/layout/orgChart1"/>
    <dgm:cxn modelId="{03348CEE-6146-41F3-A660-46AD0EAE8ABF}" type="presParOf" srcId="{E1AE7049-7D22-4C2A-8A28-4250D6870F45}" destId="{96D7878D-D75D-41DC-871A-C17F54F18761}" srcOrd="0" destOrd="0" presId="urn:microsoft.com/office/officeart/2005/8/layout/orgChart1"/>
    <dgm:cxn modelId="{470DA674-60E7-4E78-8147-5D9C99E5F059}" type="presParOf" srcId="{E1AE7049-7D22-4C2A-8A28-4250D6870F45}" destId="{937DA8E1-1273-47B0-8B6A-C8DEFB14E56E}" srcOrd="1" destOrd="0" presId="urn:microsoft.com/office/officeart/2005/8/layout/orgChart1"/>
    <dgm:cxn modelId="{D23C4A33-DBF3-4B9B-9280-E4DC525AB6C2}" type="presParOf" srcId="{469DEF8B-7E68-4DCA-BBD2-CF932B6DEE21}" destId="{D937BCAA-DEE3-4873-B0B6-86C6E653D8AF}" srcOrd="1" destOrd="0" presId="urn:microsoft.com/office/officeart/2005/8/layout/orgChart1"/>
    <dgm:cxn modelId="{7CADDD86-22EB-4DB6-97A5-60476F7DD948}" type="presParOf" srcId="{469DEF8B-7E68-4DCA-BBD2-CF932B6DEE21}" destId="{B178E851-41A1-47DD-BBA6-B57AEC35C71F}" srcOrd="2" destOrd="0" presId="urn:microsoft.com/office/officeart/2005/8/layout/orgChart1"/>
    <dgm:cxn modelId="{FBCC3CE0-A129-4A32-B5AA-FC90BA7E9E14}" type="presParOf" srcId="{AB13230D-EF97-48DB-8049-48E132013913}" destId="{81B1937B-DD43-4E32-8BD6-BE7202C22344}" srcOrd="4" destOrd="0" presId="urn:microsoft.com/office/officeart/2005/8/layout/orgChart1"/>
    <dgm:cxn modelId="{5BB45C0E-6192-43BB-A9E1-5C6F026E6EB6}" type="presParOf" srcId="{AB13230D-EF97-48DB-8049-48E132013913}" destId="{FEC0F441-E35A-4FA7-BB48-0E61277A5E0B}" srcOrd="5" destOrd="0" presId="urn:microsoft.com/office/officeart/2005/8/layout/orgChart1"/>
    <dgm:cxn modelId="{7778296C-2FDE-4C19-ACDB-46FF51AE4EB6}" type="presParOf" srcId="{FEC0F441-E35A-4FA7-BB48-0E61277A5E0B}" destId="{413C1E72-D696-4531-903C-4A635F53927D}" srcOrd="0" destOrd="0" presId="urn:microsoft.com/office/officeart/2005/8/layout/orgChart1"/>
    <dgm:cxn modelId="{BFF8C5E4-9B7E-43C4-90F8-79A71FE2A25B}" type="presParOf" srcId="{413C1E72-D696-4531-903C-4A635F53927D}" destId="{93F8B935-F73A-4798-BF54-4CCBC6CFBBF5}" srcOrd="0" destOrd="0" presId="urn:microsoft.com/office/officeart/2005/8/layout/orgChart1"/>
    <dgm:cxn modelId="{D5D37FF5-8176-4E6A-A5E7-BF5CAD5D539B}" type="presParOf" srcId="{413C1E72-D696-4531-903C-4A635F53927D}" destId="{46CCDF34-FF45-4CB1-88C9-A38FBCFD5A3C}" srcOrd="1" destOrd="0" presId="urn:microsoft.com/office/officeart/2005/8/layout/orgChart1"/>
    <dgm:cxn modelId="{035A0DFB-A2BC-49A7-94F0-759AC777060C}" type="presParOf" srcId="{FEC0F441-E35A-4FA7-BB48-0E61277A5E0B}" destId="{4B7CEF68-45B3-4BB0-94D0-A57A098C742A}" srcOrd="1" destOrd="0" presId="urn:microsoft.com/office/officeart/2005/8/layout/orgChart1"/>
    <dgm:cxn modelId="{01904348-FC64-4523-A46B-D7D910153247}" type="presParOf" srcId="{FEC0F441-E35A-4FA7-BB48-0E61277A5E0B}" destId="{C460CC33-662B-4D18-A39C-51E49BEB61A6}" srcOrd="2" destOrd="0" presId="urn:microsoft.com/office/officeart/2005/8/layout/orgChart1"/>
    <dgm:cxn modelId="{D09F52EF-F4AA-4894-B81F-EEAA6C0914C2}" type="presParOf" srcId="{AB13230D-EF97-48DB-8049-48E132013913}" destId="{1D443F89-EE1A-4587-8026-2DAF4F422C48}" srcOrd="6" destOrd="0" presId="urn:microsoft.com/office/officeart/2005/8/layout/orgChart1"/>
    <dgm:cxn modelId="{A2374ABC-4941-479F-ABD3-6C4476E32CD3}" type="presParOf" srcId="{AB13230D-EF97-48DB-8049-48E132013913}" destId="{EB967F5A-6951-4D15-8B66-7946FBF025D8}" srcOrd="7" destOrd="0" presId="urn:microsoft.com/office/officeart/2005/8/layout/orgChart1"/>
    <dgm:cxn modelId="{485B2622-58DA-48A4-872B-6A40308B143E}" type="presParOf" srcId="{EB967F5A-6951-4D15-8B66-7946FBF025D8}" destId="{C601260B-6A2A-4C3B-A84D-664C144BA93B}" srcOrd="0" destOrd="0" presId="urn:microsoft.com/office/officeart/2005/8/layout/orgChart1"/>
    <dgm:cxn modelId="{1D1F9077-092E-4D9A-923F-1E567A818073}" type="presParOf" srcId="{C601260B-6A2A-4C3B-A84D-664C144BA93B}" destId="{3A6D2275-4509-4AB5-B7CE-AD8A71695465}" srcOrd="0" destOrd="0" presId="urn:microsoft.com/office/officeart/2005/8/layout/orgChart1"/>
    <dgm:cxn modelId="{A8FBAF69-6634-44BF-8AAE-B5C498BFD4C6}" type="presParOf" srcId="{C601260B-6A2A-4C3B-A84D-664C144BA93B}" destId="{EB1FFA6C-BE71-4A83-847F-7000FC438F71}" srcOrd="1" destOrd="0" presId="urn:microsoft.com/office/officeart/2005/8/layout/orgChart1"/>
    <dgm:cxn modelId="{99BEB65B-A80E-4097-8217-7DBBBAD362F6}" type="presParOf" srcId="{EB967F5A-6951-4D15-8B66-7946FBF025D8}" destId="{502F9D6D-E2D6-48DD-8B09-A33A253A1069}" srcOrd="1" destOrd="0" presId="urn:microsoft.com/office/officeart/2005/8/layout/orgChart1"/>
    <dgm:cxn modelId="{0E19BDB1-F548-4F05-B91F-7FDE32E3BAC2}" type="presParOf" srcId="{EB967F5A-6951-4D15-8B66-7946FBF025D8}" destId="{8D069754-5A68-4A13-8E30-F79BA2231F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9A79BD6-357A-4D2E-AA92-9DD75E18AB6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C6688983-DD4A-4380-9A8F-028C5DAFE947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Director(a) de Policía</a:t>
          </a:r>
          <a:endParaRPr lang="es-ES" sz="1200" dirty="0"/>
        </a:p>
      </dgm:t>
    </dgm:pt>
    <dgm:pt modelId="{C0049597-26AD-4E65-B65F-8CC5E37ABDC7}" type="parTrans" cxnId="{0C316D20-E771-419F-842C-464204ECEA34}">
      <dgm:prSet/>
      <dgm:spPr/>
      <dgm:t>
        <a:bodyPr/>
        <a:lstStyle/>
        <a:p>
          <a:endParaRPr lang="es-ES" sz="1200"/>
        </a:p>
      </dgm:t>
    </dgm:pt>
    <dgm:pt modelId="{211D05F0-54B9-4D35-935F-AB15DAB13C67}" type="sibTrans" cxnId="{0C316D20-E771-419F-842C-464204ECEA34}">
      <dgm:prSet/>
      <dgm:spPr/>
      <dgm:t>
        <a:bodyPr/>
        <a:lstStyle/>
        <a:p>
          <a:endParaRPr lang="es-ES" sz="1200"/>
        </a:p>
      </dgm:t>
    </dgm:pt>
    <dgm:pt modelId="{CFE87A59-1790-47AF-A8A0-379460444837}">
      <dgm:prSet phldrT="[Texto]"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dirty="0"/>
        </a:p>
      </dgm:t>
    </dgm:pt>
    <dgm:pt modelId="{3BB53A88-0973-468B-B7D0-8075FFAB7059}" type="parTrans" cxnId="{8BD89AE3-3AFB-4FDB-915C-0739F30B8C22}">
      <dgm:prSet/>
      <dgm:spPr/>
      <dgm:t>
        <a:bodyPr/>
        <a:lstStyle/>
        <a:p>
          <a:endParaRPr lang="es-ES" sz="1200"/>
        </a:p>
      </dgm:t>
    </dgm:pt>
    <dgm:pt modelId="{96451936-002B-474E-AE7B-8D625CC0BE48}" type="sibTrans" cxnId="{8BD89AE3-3AFB-4FDB-915C-0739F30B8C22}">
      <dgm:prSet/>
      <dgm:spPr/>
      <dgm:t>
        <a:bodyPr/>
        <a:lstStyle/>
        <a:p>
          <a:endParaRPr lang="es-ES" sz="1200"/>
        </a:p>
      </dgm:t>
    </dgm:pt>
    <dgm:pt modelId="{7D7C4CF2-6C17-42C5-A377-1F7FB5418524}">
      <dgm:prSet phldrT="[Texto]" custT="1"/>
      <dgm:spPr/>
      <dgm:t>
        <a:bodyPr/>
        <a:lstStyle/>
        <a:p>
          <a:r>
            <a:rPr lang="es-MX" altLang="es-MX" sz="1200" dirty="0" smtClean="0"/>
            <a:t>Jefe(a) de Armería</a:t>
          </a:r>
        </a:p>
      </dgm:t>
    </dgm:pt>
    <dgm:pt modelId="{F5EC6016-6D3A-42D9-B653-344BF36E8FAC}" type="parTrans" cxnId="{326764BC-CCFB-49F8-9B60-B918158E3002}">
      <dgm:prSet/>
      <dgm:spPr/>
      <dgm:t>
        <a:bodyPr/>
        <a:lstStyle/>
        <a:p>
          <a:endParaRPr lang="es-ES" sz="1200"/>
        </a:p>
      </dgm:t>
    </dgm:pt>
    <dgm:pt modelId="{E00D76E0-394E-4542-A652-3C1BD875D28D}" type="sibTrans" cxnId="{326764BC-CCFB-49F8-9B60-B918158E3002}">
      <dgm:prSet/>
      <dgm:spPr/>
      <dgm:t>
        <a:bodyPr/>
        <a:lstStyle/>
        <a:p>
          <a:endParaRPr lang="es-ES" sz="1200"/>
        </a:p>
      </dgm:t>
    </dgm:pt>
    <dgm:pt modelId="{AF34C918-6750-4FA9-8FCC-2BDCD1EBAE35}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B46C1FAD-3C02-4594-9A76-3885D2E73DD7}" type="parTrans" cxnId="{70191B04-0522-4023-A296-4A266A70C108}">
      <dgm:prSet/>
      <dgm:spPr/>
      <dgm:t>
        <a:bodyPr/>
        <a:lstStyle/>
        <a:p>
          <a:endParaRPr lang="es-ES" sz="1200"/>
        </a:p>
      </dgm:t>
    </dgm:pt>
    <dgm:pt modelId="{7A8E3EA7-5D97-4CFC-8CA1-9E31FF2E3DB5}" type="sibTrans" cxnId="{70191B04-0522-4023-A296-4A266A70C108}">
      <dgm:prSet/>
      <dgm:spPr/>
      <dgm:t>
        <a:bodyPr/>
        <a:lstStyle/>
        <a:p>
          <a:endParaRPr lang="es-ES" sz="1200"/>
        </a:p>
      </dgm:t>
    </dgm:pt>
    <dgm:pt modelId="{94E2EB69-B0A2-4C13-9C32-70CD10E473F9}">
      <dgm:prSet custT="1"/>
      <dgm:spPr/>
      <dgm:t>
        <a:bodyPr/>
        <a:lstStyle/>
        <a:p>
          <a:r>
            <a:rPr lang="es-MX" altLang="es-MX" sz="1200" dirty="0" smtClean="0"/>
            <a:t>Supervisor(a) de Armería</a:t>
          </a:r>
        </a:p>
      </dgm:t>
    </dgm:pt>
    <dgm:pt modelId="{554C9532-A9BA-4F5C-B8D1-36B021981635}" type="parTrans" cxnId="{BBF19AA3-7A8F-46AB-BB77-8D2B2178EDC9}">
      <dgm:prSet/>
      <dgm:spPr/>
      <dgm:t>
        <a:bodyPr/>
        <a:lstStyle/>
        <a:p>
          <a:endParaRPr lang="es-ES" sz="1200"/>
        </a:p>
      </dgm:t>
    </dgm:pt>
    <dgm:pt modelId="{1A7F9CAC-BA27-45C1-A0BF-BD4A522F49E4}" type="sibTrans" cxnId="{BBF19AA3-7A8F-46AB-BB77-8D2B2178EDC9}">
      <dgm:prSet/>
      <dgm:spPr/>
      <dgm:t>
        <a:bodyPr/>
        <a:lstStyle/>
        <a:p>
          <a:endParaRPr lang="es-ES" sz="1200"/>
        </a:p>
      </dgm:t>
    </dgm:pt>
    <dgm:pt modelId="{9DB205F7-D2EB-47EB-A3FC-DDB21CF2384A}">
      <dgm:prSet custT="1"/>
      <dgm:spPr/>
      <dgm:t>
        <a:bodyPr/>
        <a:lstStyle/>
        <a:p>
          <a:r>
            <a:rPr lang="es-ES" sz="1200" dirty="0" smtClean="0"/>
            <a:t>Instructor(a)</a:t>
          </a:r>
        </a:p>
      </dgm:t>
    </dgm:pt>
    <dgm:pt modelId="{4F7F85FA-21E1-40E7-B95E-3BF24FDE0D33}" type="parTrans" cxnId="{C575A4DF-3A6F-4AE7-BDAC-648334D92DC7}">
      <dgm:prSet/>
      <dgm:spPr/>
      <dgm:t>
        <a:bodyPr/>
        <a:lstStyle/>
        <a:p>
          <a:endParaRPr lang="es-ES" sz="1200"/>
        </a:p>
      </dgm:t>
    </dgm:pt>
    <dgm:pt modelId="{2A93B0A4-F0C4-4C9E-B33E-D122EA9D3E3B}" type="sibTrans" cxnId="{C575A4DF-3A6F-4AE7-BDAC-648334D92DC7}">
      <dgm:prSet/>
      <dgm:spPr/>
      <dgm:t>
        <a:bodyPr/>
        <a:lstStyle/>
        <a:p>
          <a:endParaRPr lang="es-ES" sz="1200"/>
        </a:p>
      </dgm:t>
    </dgm:pt>
    <dgm:pt modelId="{6F208887-E1DD-4BAC-8E5B-4E0D029F2040}" type="pres">
      <dgm:prSet presAssocID="{E9A79BD6-357A-4D2E-AA92-9DD75E18AB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47B7B1B4-9317-4A9C-A3F0-44723E83B13D}" type="pres">
      <dgm:prSet presAssocID="{C6688983-DD4A-4380-9A8F-028C5DAFE947}" presName="hierRoot1" presStyleCnt="0">
        <dgm:presLayoutVars>
          <dgm:hierBranch val="init"/>
        </dgm:presLayoutVars>
      </dgm:prSet>
      <dgm:spPr/>
    </dgm:pt>
    <dgm:pt modelId="{3AEF165F-72FC-4038-A45B-3F5BEAE3F704}" type="pres">
      <dgm:prSet presAssocID="{C6688983-DD4A-4380-9A8F-028C5DAFE947}" presName="rootComposite1" presStyleCnt="0"/>
      <dgm:spPr/>
    </dgm:pt>
    <dgm:pt modelId="{A2ADD619-17C4-4459-91F4-39685F999F65}" type="pres">
      <dgm:prSet presAssocID="{C6688983-DD4A-4380-9A8F-028C5DAFE947}" presName="rootText1" presStyleLbl="node0" presStyleIdx="0" presStyleCnt="1" custScaleY="787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63F648-A119-491D-A04C-BAC741F9ED13}" type="pres">
      <dgm:prSet presAssocID="{C6688983-DD4A-4380-9A8F-028C5DAFE94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DEF0389-8B9B-48DD-B48C-3FCFD7CFBCD3}" type="pres">
      <dgm:prSet presAssocID="{C6688983-DD4A-4380-9A8F-028C5DAFE947}" presName="hierChild2" presStyleCnt="0"/>
      <dgm:spPr/>
    </dgm:pt>
    <dgm:pt modelId="{A8D82AC6-091E-48E5-AB64-008907EAA0A3}" type="pres">
      <dgm:prSet presAssocID="{3BB53A88-0973-468B-B7D0-8075FFAB7059}" presName="Name37" presStyleLbl="parChTrans1D2" presStyleIdx="0" presStyleCnt="2"/>
      <dgm:spPr/>
      <dgm:t>
        <a:bodyPr/>
        <a:lstStyle/>
        <a:p>
          <a:endParaRPr lang="es-ES"/>
        </a:p>
      </dgm:t>
    </dgm:pt>
    <dgm:pt modelId="{5F7DE205-D290-4871-B526-018F66E975FA}" type="pres">
      <dgm:prSet presAssocID="{CFE87A59-1790-47AF-A8A0-379460444837}" presName="hierRoot2" presStyleCnt="0">
        <dgm:presLayoutVars>
          <dgm:hierBranch/>
        </dgm:presLayoutVars>
      </dgm:prSet>
      <dgm:spPr/>
    </dgm:pt>
    <dgm:pt modelId="{8C26CEA7-A9F7-452D-B16C-F4B20D3DA785}" type="pres">
      <dgm:prSet presAssocID="{CFE87A59-1790-47AF-A8A0-379460444837}" presName="rootComposite" presStyleCnt="0"/>
      <dgm:spPr/>
    </dgm:pt>
    <dgm:pt modelId="{F923EDBE-82A4-4F3E-B093-8351D7D81536}" type="pres">
      <dgm:prSet presAssocID="{CFE87A59-1790-47AF-A8A0-379460444837}" presName="rootText" presStyleLbl="node2" presStyleIdx="0" presStyleCnt="2" custScaleX="89130" custScaleY="504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7F6F34-5C42-4CD7-B630-FF402D2C5791}" type="pres">
      <dgm:prSet presAssocID="{CFE87A59-1790-47AF-A8A0-379460444837}" presName="rootConnector" presStyleLbl="node2" presStyleIdx="0" presStyleCnt="2"/>
      <dgm:spPr/>
      <dgm:t>
        <a:bodyPr/>
        <a:lstStyle/>
        <a:p>
          <a:endParaRPr lang="es-ES"/>
        </a:p>
      </dgm:t>
    </dgm:pt>
    <dgm:pt modelId="{1D49A982-7171-4C8F-8A31-9AB5D67CF4D4}" type="pres">
      <dgm:prSet presAssocID="{CFE87A59-1790-47AF-A8A0-379460444837}" presName="hierChild4" presStyleCnt="0"/>
      <dgm:spPr/>
    </dgm:pt>
    <dgm:pt modelId="{6762A11A-EBFF-4DC4-9BBB-859FE7AC0822}" type="pres">
      <dgm:prSet presAssocID="{B46C1FAD-3C02-4594-9A76-3885D2E73DD7}" presName="Name35" presStyleLbl="parChTrans1D3" presStyleIdx="0" presStyleCnt="3"/>
      <dgm:spPr/>
      <dgm:t>
        <a:bodyPr/>
        <a:lstStyle/>
        <a:p>
          <a:endParaRPr lang="es-ES"/>
        </a:p>
      </dgm:t>
    </dgm:pt>
    <dgm:pt modelId="{4E52A43C-E642-4339-B512-EA4609EEA49D}" type="pres">
      <dgm:prSet presAssocID="{AF34C918-6750-4FA9-8FCC-2BDCD1EBAE35}" presName="hierRoot2" presStyleCnt="0">
        <dgm:presLayoutVars>
          <dgm:hierBranch/>
        </dgm:presLayoutVars>
      </dgm:prSet>
      <dgm:spPr/>
    </dgm:pt>
    <dgm:pt modelId="{5DD6C233-9E04-42E6-9172-6CF5B96C7DBF}" type="pres">
      <dgm:prSet presAssocID="{AF34C918-6750-4FA9-8FCC-2BDCD1EBAE35}" presName="rootComposite" presStyleCnt="0"/>
      <dgm:spPr/>
    </dgm:pt>
    <dgm:pt modelId="{750238AF-6DAE-454F-9DF1-112AC698AD48}" type="pres">
      <dgm:prSet presAssocID="{AF34C918-6750-4FA9-8FCC-2BDCD1EBAE35}" presName="rootText" presStyleLbl="node3" presStyleIdx="0" presStyleCnt="3" custScaleX="89130" custScaleY="61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B51A0E-E120-46C5-8BC5-C52F6D6712C1}" type="pres">
      <dgm:prSet presAssocID="{AF34C918-6750-4FA9-8FCC-2BDCD1EBAE35}" presName="rootConnector" presStyleLbl="node3" presStyleIdx="0" presStyleCnt="3"/>
      <dgm:spPr/>
      <dgm:t>
        <a:bodyPr/>
        <a:lstStyle/>
        <a:p>
          <a:endParaRPr lang="es-ES"/>
        </a:p>
      </dgm:t>
    </dgm:pt>
    <dgm:pt modelId="{2B060B4A-D21F-457E-AAE6-5F1AB75AC723}" type="pres">
      <dgm:prSet presAssocID="{AF34C918-6750-4FA9-8FCC-2BDCD1EBAE35}" presName="hierChild4" presStyleCnt="0"/>
      <dgm:spPr/>
    </dgm:pt>
    <dgm:pt modelId="{B0668F1A-317B-4F2D-A989-CFC00C82294E}" type="pres">
      <dgm:prSet presAssocID="{AF34C918-6750-4FA9-8FCC-2BDCD1EBAE35}" presName="hierChild5" presStyleCnt="0"/>
      <dgm:spPr/>
    </dgm:pt>
    <dgm:pt modelId="{1369D9BF-A768-408E-8285-F118CF6C7A15}" type="pres">
      <dgm:prSet presAssocID="{CFE87A59-1790-47AF-A8A0-379460444837}" presName="hierChild5" presStyleCnt="0"/>
      <dgm:spPr/>
    </dgm:pt>
    <dgm:pt modelId="{9AE0C3F7-A686-4772-B5E9-B5659F05F0FB}" type="pres">
      <dgm:prSet presAssocID="{F5EC6016-6D3A-42D9-B653-344BF36E8FA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C41D36A-938E-4B5B-B090-A7DDB74D3D7E}" type="pres">
      <dgm:prSet presAssocID="{7D7C4CF2-6C17-42C5-A377-1F7FB5418524}" presName="hierRoot2" presStyleCnt="0">
        <dgm:presLayoutVars>
          <dgm:hierBranch/>
        </dgm:presLayoutVars>
      </dgm:prSet>
      <dgm:spPr/>
    </dgm:pt>
    <dgm:pt modelId="{E83DBD13-9922-4342-97E1-04131DCD8F25}" type="pres">
      <dgm:prSet presAssocID="{7D7C4CF2-6C17-42C5-A377-1F7FB5418524}" presName="rootComposite" presStyleCnt="0"/>
      <dgm:spPr/>
    </dgm:pt>
    <dgm:pt modelId="{4DCEEE19-C8BB-437A-BCE1-142DC063606B}" type="pres">
      <dgm:prSet presAssocID="{7D7C4CF2-6C17-42C5-A377-1F7FB5418524}" presName="rootText" presStyleLbl="node2" presStyleIdx="1" presStyleCnt="2" custScaleX="89130" custScaleY="61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597083-89E2-46F3-BFC7-92AFA82B9DEF}" type="pres">
      <dgm:prSet presAssocID="{7D7C4CF2-6C17-42C5-A377-1F7FB5418524}" presName="rootConnector" presStyleLbl="node2" presStyleIdx="1" presStyleCnt="2"/>
      <dgm:spPr/>
      <dgm:t>
        <a:bodyPr/>
        <a:lstStyle/>
        <a:p>
          <a:endParaRPr lang="es-ES"/>
        </a:p>
      </dgm:t>
    </dgm:pt>
    <dgm:pt modelId="{16765DCC-6842-465F-99F8-B43DCB35ED29}" type="pres">
      <dgm:prSet presAssocID="{7D7C4CF2-6C17-42C5-A377-1F7FB5418524}" presName="hierChild4" presStyleCnt="0"/>
      <dgm:spPr/>
    </dgm:pt>
    <dgm:pt modelId="{1B3E9D3C-EAE3-4DBC-8117-16C33D52CD3D}" type="pres">
      <dgm:prSet presAssocID="{554C9532-A9BA-4F5C-B8D1-36B021981635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776BC86-504A-4D30-A0E5-B1F584CA3A3C}" type="pres">
      <dgm:prSet presAssocID="{94E2EB69-B0A2-4C13-9C32-70CD10E473F9}" presName="hierRoot2" presStyleCnt="0">
        <dgm:presLayoutVars>
          <dgm:hierBranch/>
        </dgm:presLayoutVars>
      </dgm:prSet>
      <dgm:spPr/>
    </dgm:pt>
    <dgm:pt modelId="{6C4DBC8E-096E-4952-8C6C-7BDE90FBD541}" type="pres">
      <dgm:prSet presAssocID="{94E2EB69-B0A2-4C13-9C32-70CD10E473F9}" presName="rootComposite" presStyleCnt="0"/>
      <dgm:spPr/>
    </dgm:pt>
    <dgm:pt modelId="{3BF69D2C-D49F-4970-934C-D5876765EB9F}" type="pres">
      <dgm:prSet presAssocID="{94E2EB69-B0A2-4C13-9C32-70CD10E473F9}" presName="rootText" presStyleLbl="node3" presStyleIdx="1" presStyleCnt="3" custScaleX="68143" custScaleY="61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7432BE4-89D2-484D-9997-83D677FA345E}" type="pres">
      <dgm:prSet presAssocID="{94E2EB69-B0A2-4C13-9C32-70CD10E473F9}" presName="rootConnector" presStyleLbl="node3" presStyleIdx="1" presStyleCnt="3"/>
      <dgm:spPr/>
      <dgm:t>
        <a:bodyPr/>
        <a:lstStyle/>
        <a:p>
          <a:endParaRPr lang="es-ES"/>
        </a:p>
      </dgm:t>
    </dgm:pt>
    <dgm:pt modelId="{AAF10EB9-CC96-44AE-BC10-09FE00C54A88}" type="pres">
      <dgm:prSet presAssocID="{94E2EB69-B0A2-4C13-9C32-70CD10E473F9}" presName="hierChild4" presStyleCnt="0"/>
      <dgm:spPr/>
    </dgm:pt>
    <dgm:pt modelId="{5999530E-2829-4E3B-807F-5FBD726F800B}" type="pres">
      <dgm:prSet presAssocID="{94E2EB69-B0A2-4C13-9C32-70CD10E473F9}" presName="hierChild5" presStyleCnt="0"/>
      <dgm:spPr/>
    </dgm:pt>
    <dgm:pt modelId="{BDCF89A4-E5FD-4523-B3D8-C06443EB9F48}" type="pres">
      <dgm:prSet presAssocID="{4F7F85FA-21E1-40E7-B95E-3BF24FDE0D3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8945349E-1726-4E26-8CD7-6CFF73342BFC}" type="pres">
      <dgm:prSet presAssocID="{9DB205F7-D2EB-47EB-A3FC-DDB21CF2384A}" presName="hierRoot2" presStyleCnt="0">
        <dgm:presLayoutVars>
          <dgm:hierBranch val="init"/>
        </dgm:presLayoutVars>
      </dgm:prSet>
      <dgm:spPr/>
    </dgm:pt>
    <dgm:pt modelId="{1AA6608F-8AA0-4857-B594-29EA3BE0D05D}" type="pres">
      <dgm:prSet presAssocID="{9DB205F7-D2EB-47EB-A3FC-DDB21CF2384A}" presName="rootComposite" presStyleCnt="0"/>
      <dgm:spPr/>
    </dgm:pt>
    <dgm:pt modelId="{A99812C4-2663-4D9F-8C32-3124AF6958E3}" type="pres">
      <dgm:prSet presAssocID="{9DB205F7-D2EB-47EB-A3FC-DDB21CF2384A}" presName="rootText" presStyleLbl="node3" presStyleIdx="2" presStyleCnt="3" custScaleX="68143" custScaleY="61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F8408B-CC56-406D-81E3-DBFCFDD6D71D}" type="pres">
      <dgm:prSet presAssocID="{9DB205F7-D2EB-47EB-A3FC-DDB21CF2384A}" presName="rootConnector" presStyleLbl="node3" presStyleIdx="2" presStyleCnt="3"/>
      <dgm:spPr/>
      <dgm:t>
        <a:bodyPr/>
        <a:lstStyle/>
        <a:p>
          <a:endParaRPr lang="es-ES"/>
        </a:p>
      </dgm:t>
    </dgm:pt>
    <dgm:pt modelId="{9B89484A-EB2A-4307-B0FB-929A5845B32D}" type="pres">
      <dgm:prSet presAssocID="{9DB205F7-D2EB-47EB-A3FC-DDB21CF2384A}" presName="hierChild4" presStyleCnt="0"/>
      <dgm:spPr/>
    </dgm:pt>
    <dgm:pt modelId="{96E90E23-5048-43CA-9179-F2C61C19775F}" type="pres">
      <dgm:prSet presAssocID="{9DB205F7-D2EB-47EB-A3FC-DDB21CF2384A}" presName="hierChild5" presStyleCnt="0"/>
      <dgm:spPr/>
    </dgm:pt>
    <dgm:pt modelId="{558A4E09-DB2E-4436-B82A-B3F99D519308}" type="pres">
      <dgm:prSet presAssocID="{7D7C4CF2-6C17-42C5-A377-1F7FB5418524}" presName="hierChild5" presStyleCnt="0"/>
      <dgm:spPr/>
    </dgm:pt>
    <dgm:pt modelId="{4C98E023-93A5-423A-87D4-6BBA5B6D466D}" type="pres">
      <dgm:prSet presAssocID="{C6688983-DD4A-4380-9A8F-028C5DAFE947}" presName="hierChild3" presStyleCnt="0"/>
      <dgm:spPr/>
    </dgm:pt>
  </dgm:ptLst>
  <dgm:cxnLst>
    <dgm:cxn modelId="{BEA5874E-B1AE-4CE9-8663-4B7FB2E38453}" type="presOf" srcId="{C6688983-DD4A-4380-9A8F-028C5DAFE947}" destId="{A2ADD619-17C4-4459-91F4-39685F999F65}" srcOrd="0" destOrd="0" presId="urn:microsoft.com/office/officeart/2005/8/layout/orgChart1"/>
    <dgm:cxn modelId="{69A0BB57-E1CF-4D4F-AF36-65019E3392B1}" type="presOf" srcId="{CFE87A59-1790-47AF-A8A0-379460444837}" destId="{F923EDBE-82A4-4F3E-B093-8351D7D81536}" srcOrd="0" destOrd="0" presId="urn:microsoft.com/office/officeart/2005/8/layout/orgChart1"/>
    <dgm:cxn modelId="{75355065-32BB-4C14-BE15-B8F72BAE780B}" type="presOf" srcId="{B46C1FAD-3C02-4594-9A76-3885D2E73DD7}" destId="{6762A11A-EBFF-4DC4-9BBB-859FE7AC0822}" srcOrd="0" destOrd="0" presId="urn:microsoft.com/office/officeart/2005/8/layout/orgChart1"/>
    <dgm:cxn modelId="{023739FD-901C-4AA2-BD43-048276073321}" type="presOf" srcId="{F5EC6016-6D3A-42D9-B653-344BF36E8FAC}" destId="{9AE0C3F7-A686-4772-B5E9-B5659F05F0FB}" srcOrd="0" destOrd="0" presId="urn:microsoft.com/office/officeart/2005/8/layout/orgChart1"/>
    <dgm:cxn modelId="{50AB5C13-C309-4B3B-B085-6A956550A784}" type="presOf" srcId="{9DB205F7-D2EB-47EB-A3FC-DDB21CF2384A}" destId="{A1F8408B-CC56-406D-81E3-DBFCFDD6D71D}" srcOrd="1" destOrd="0" presId="urn:microsoft.com/office/officeart/2005/8/layout/orgChart1"/>
    <dgm:cxn modelId="{C575A4DF-3A6F-4AE7-BDAC-648334D92DC7}" srcId="{7D7C4CF2-6C17-42C5-A377-1F7FB5418524}" destId="{9DB205F7-D2EB-47EB-A3FC-DDB21CF2384A}" srcOrd="1" destOrd="0" parTransId="{4F7F85FA-21E1-40E7-B95E-3BF24FDE0D33}" sibTransId="{2A93B0A4-F0C4-4C9E-B33E-D122EA9D3E3B}"/>
    <dgm:cxn modelId="{CAE0B669-246A-4085-9C6D-BFE196631700}" type="presOf" srcId="{554C9532-A9BA-4F5C-B8D1-36B021981635}" destId="{1B3E9D3C-EAE3-4DBC-8117-16C33D52CD3D}" srcOrd="0" destOrd="0" presId="urn:microsoft.com/office/officeart/2005/8/layout/orgChart1"/>
    <dgm:cxn modelId="{758F3D5E-C8F8-4E96-B1C3-682E466B5B73}" type="presOf" srcId="{CFE87A59-1790-47AF-A8A0-379460444837}" destId="{0E7F6F34-5C42-4CD7-B630-FF402D2C5791}" srcOrd="1" destOrd="0" presId="urn:microsoft.com/office/officeart/2005/8/layout/orgChart1"/>
    <dgm:cxn modelId="{61987CD8-C0D3-4E36-9E97-67715C9865C8}" type="presOf" srcId="{AF34C918-6750-4FA9-8FCC-2BDCD1EBAE35}" destId="{DEB51A0E-E120-46C5-8BC5-C52F6D6712C1}" srcOrd="1" destOrd="0" presId="urn:microsoft.com/office/officeart/2005/8/layout/orgChart1"/>
    <dgm:cxn modelId="{41E38F93-BC45-4545-B5F6-610F82D17EBB}" type="presOf" srcId="{E9A79BD6-357A-4D2E-AA92-9DD75E18AB6C}" destId="{6F208887-E1DD-4BAC-8E5B-4E0D029F2040}" srcOrd="0" destOrd="0" presId="urn:microsoft.com/office/officeart/2005/8/layout/orgChart1"/>
    <dgm:cxn modelId="{C7558809-F6CA-45D0-8453-4166F85228BF}" type="presOf" srcId="{7D7C4CF2-6C17-42C5-A377-1F7FB5418524}" destId="{0F597083-89E2-46F3-BFC7-92AFA82B9DEF}" srcOrd="1" destOrd="0" presId="urn:microsoft.com/office/officeart/2005/8/layout/orgChart1"/>
    <dgm:cxn modelId="{0DE8FBD6-26FD-4C06-910B-D0C784C3A8BB}" type="presOf" srcId="{94E2EB69-B0A2-4C13-9C32-70CD10E473F9}" destId="{3BF69D2C-D49F-4970-934C-D5876765EB9F}" srcOrd="0" destOrd="0" presId="urn:microsoft.com/office/officeart/2005/8/layout/orgChart1"/>
    <dgm:cxn modelId="{326764BC-CCFB-49F8-9B60-B918158E3002}" srcId="{C6688983-DD4A-4380-9A8F-028C5DAFE947}" destId="{7D7C4CF2-6C17-42C5-A377-1F7FB5418524}" srcOrd="1" destOrd="0" parTransId="{F5EC6016-6D3A-42D9-B653-344BF36E8FAC}" sibTransId="{E00D76E0-394E-4542-A652-3C1BD875D28D}"/>
    <dgm:cxn modelId="{8BD89AE3-3AFB-4FDB-915C-0739F30B8C22}" srcId="{C6688983-DD4A-4380-9A8F-028C5DAFE947}" destId="{CFE87A59-1790-47AF-A8A0-379460444837}" srcOrd="0" destOrd="0" parTransId="{3BB53A88-0973-468B-B7D0-8075FFAB7059}" sibTransId="{96451936-002B-474E-AE7B-8D625CC0BE48}"/>
    <dgm:cxn modelId="{E10DF978-3C59-487A-90CE-2F0C8F4379FA}" type="presOf" srcId="{3BB53A88-0973-468B-B7D0-8075FFAB7059}" destId="{A8D82AC6-091E-48E5-AB64-008907EAA0A3}" srcOrd="0" destOrd="0" presId="urn:microsoft.com/office/officeart/2005/8/layout/orgChart1"/>
    <dgm:cxn modelId="{64FF29AA-D26C-4D7F-B4E1-A66818ACDD5B}" type="presOf" srcId="{7D7C4CF2-6C17-42C5-A377-1F7FB5418524}" destId="{4DCEEE19-C8BB-437A-BCE1-142DC063606B}" srcOrd="0" destOrd="0" presId="urn:microsoft.com/office/officeart/2005/8/layout/orgChart1"/>
    <dgm:cxn modelId="{F1080DB0-964F-48ED-A591-03DA48C8BC28}" type="presOf" srcId="{AF34C918-6750-4FA9-8FCC-2BDCD1EBAE35}" destId="{750238AF-6DAE-454F-9DF1-112AC698AD48}" srcOrd="0" destOrd="0" presId="urn:microsoft.com/office/officeart/2005/8/layout/orgChart1"/>
    <dgm:cxn modelId="{75902801-C244-442C-953D-73B6958434D0}" type="presOf" srcId="{9DB205F7-D2EB-47EB-A3FC-DDB21CF2384A}" destId="{A99812C4-2663-4D9F-8C32-3124AF6958E3}" srcOrd="0" destOrd="0" presId="urn:microsoft.com/office/officeart/2005/8/layout/orgChart1"/>
    <dgm:cxn modelId="{0C316D20-E771-419F-842C-464204ECEA34}" srcId="{E9A79BD6-357A-4D2E-AA92-9DD75E18AB6C}" destId="{C6688983-DD4A-4380-9A8F-028C5DAFE947}" srcOrd="0" destOrd="0" parTransId="{C0049597-26AD-4E65-B65F-8CC5E37ABDC7}" sibTransId="{211D05F0-54B9-4D35-935F-AB15DAB13C67}"/>
    <dgm:cxn modelId="{1E5FB8E2-88F9-40E6-BD21-C54A066E9336}" type="presOf" srcId="{94E2EB69-B0A2-4C13-9C32-70CD10E473F9}" destId="{47432BE4-89D2-484D-9997-83D677FA345E}" srcOrd="1" destOrd="0" presId="urn:microsoft.com/office/officeart/2005/8/layout/orgChart1"/>
    <dgm:cxn modelId="{70191B04-0522-4023-A296-4A266A70C108}" srcId="{CFE87A59-1790-47AF-A8A0-379460444837}" destId="{AF34C918-6750-4FA9-8FCC-2BDCD1EBAE35}" srcOrd="0" destOrd="0" parTransId="{B46C1FAD-3C02-4594-9A76-3885D2E73DD7}" sibTransId="{7A8E3EA7-5D97-4CFC-8CA1-9E31FF2E3DB5}"/>
    <dgm:cxn modelId="{394D91E6-8D89-41CD-9146-C290E6155E43}" type="presOf" srcId="{C6688983-DD4A-4380-9A8F-028C5DAFE947}" destId="{0E63F648-A119-491D-A04C-BAC741F9ED13}" srcOrd="1" destOrd="0" presId="urn:microsoft.com/office/officeart/2005/8/layout/orgChart1"/>
    <dgm:cxn modelId="{585B88E6-2E71-4B72-847B-78730AFC6A52}" type="presOf" srcId="{4F7F85FA-21E1-40E7-B95E-3BF24FDE0D33}" destId="{BDCF89A4-E5FD-4523-B3D8-C06443EB9F48}" srcOrd="0" destOrd="0" presId="urn:microsoft.com/office/officeart/2005/8/layout/orgChart1"/>
    <dgm:cxn modelId="{BBF19AA3-7A8F-46AB-BB77-8D2B2178EDC9}" srcId="{7D7C4CF2-6C17-42C5-A377-1F7FB5418524}" destId="{94E2EB69-B0A2-4C13-9C32-70CD10E473F9}" srcOrd="0" destOrd="0" parTransId="{554C9532-A9BA-4F5C-B8D1-36B021981635}" sibTransId="{1A7F9CAC-BA27-45C1-A0BF-BD4A522F49E4}"/>
    <dgm:cxn modelId="{8A4720D5-F59B-4D00-BADB-BB54CA465789}" type="presParOf" srcId="{6F208887-E1DD-4BAC-8E5B-4E0D029F2040}" destId="{47B7B1B4-9317-4A9C-A3F0-44723E83B13D}" srcOrd="0" destOrd="0" presId="urn:microsoft.com/office/officeart/2005/8/layout/orgChart1"/>
    <dgm:cxn modelId="{37052F06-65CF-4BF9-ABD6-7B70F09D79A4}" type="presParOf" srcId="{47B7B1B4-9317-4A9C-A3F0-44723E83B13D}" destId="{3AEF165F-72FC-4038-A45B-3F5BEAE3F704}" srcOrd="0" destOrd="0" presId="urn:microsoft.com/office/officeart/2005/8/layout/orgChart1"/>
    <dgm:cxn modelId="{5EB6014B-2A8E-4F55-BE3A-A343452E8491}" type="presParOf" srcId="{3AEF165F-72FC-4038-A45B-3F5BEAE3F704}" destId="{A2ADD619-17C4-4459-91F4-39685F999F65}" srcOrd="0" destOrd="0" presId="urn:microsoft.com/office/officeart/2005/8/layout/orgChart1"/>
    <dgm:cxn modelId="{0D2F7754-8522-4934-8A3C-2C8987B3DAE1}" type="presParOf" srcId="{3AEF165F-72FC-4038-A45B-3F5BEAE3F704}" destId="{0E63F648-A119-491D-A04C-BAC741F9ED13}" srcOrd="1" destOrd="0" presId="urn:microsoft.com/office/officeart/2005/8/layout/orgChart1"/>
    <dgm:cxn modelId="{766351C1-A936-4E7B-B008-32CA096575F8}" type="presParOf" srcId="{47B7B1B4-9317-4A9C-A3F0-44723E83B13D}" destId="{5DEF0389-8B9B-48DD-B48C-3FCFD7CFBCD3}" srcOrd="1" destOrd="0" presId="urn:microsoft.com/office/officeart/2005/8/layout/orgChart1"/>
    <dgm:cxn modelId="{2A6DF549-5658-4E9F-976C-025E7238D882}" type="presParOf" srcId="{5DEF0389-8B9B-48DD-B48C-3FCFD7CFBCD3}" destId="{A8D82AC6-091E-48E5-AB64-008907EAA0A3}" srcOrd="0" destOrd="0" presId="urn:microsoft.com/office/officeart/2005/8/layout/orgChart1"/>
    <dgm:cxn modelId="{8A5F0C52-B203-4CE2-9686-245889A519E5}" type="presParOf" srcId="{5DEF0389-8B9B-48DD-B48C-3FCFD7CFBCD3}" destId="{5F7DE205-D290-4871-B526-018F66E975FA}" srcOrd="1" destOrd="0" presId="urn:microsoft.com/office/officeart/2005/8/layout/orgChart1"/>
    <dgm:cxn modelId="{6E4922FF-029C-4D6A-8FD6-05A7A4F3A77D}" type="presParOf" srcId="{5F7DE205-D290-4871-B526-018F66E975FA}" destId="{8C26CEA7-A9F7-452D-B16C-F4B20D3DA785}" srcOrd="0" destOrd="0" presId="urn:microsoft.com/office/officeart/2005/8/layout/orgChart1"/>
    <dgm:cxn modelId="{53A49539-6383-4E6E-97A7-68F150F63FCF}" type="presParOf" srcId="{8C26CEA7-A9F7-452D-B16C-F4B20D3DA785}" destId="{F923EDBE-82A4-4F3E-B093-8351D7D81536}" srcOrd="0" destOrd="0" presId="urn:microsoft.com/office/officeart/2005/8/layout/orgChart1"/>
    <dgm:cxn modelId="{B8D03EB8-2881-4C39-BA7B-8EEDE5BB82D6}" type="presParOf" srcId="{8C26CEA7-A9F7-452D-B16C-F4B20D3DA785}" destId="{0E7F6F34-5C42-4CD7-B630-FF402D2C5791}" srcOrd="1" destOrd="0" presId="urn:microsoft.com/office/officeart/2005/8/layout/orgChart1"/>
    <dgm:cxn modelId="{D54BF6C1-351C-4696-B054-D0086F91EDBE}" type="presParOf" srcId="{5F7DE205-D290-4871-B526-018F66E975FA}" destId="{1D49A982-7171-4C8F-8A31-9AB5D67CF4D4}" srcOrd="1" destOrd="0" presId="urn:microsoft.com/office/officeart/2005/8/layout/orgChart1"/>
    <dgm:cxn modelId="{DFF872F6-CB1C-4254-84AD-C76333F687C9}" type="presParOf" srcId="{1D49A982-7171-4C8F-8A31-9AB5D67CF4D4}" destId="{6762A11A-EBFF-4DC4-9BBB-859FE7AC0822}" srcOrd="0" destOrd="0" presId="urn:microsoft.com/office/officeart/2005/8/layout/orgChart1"/>
    <dgm:cxn modelId="{6597AB6E-E032-4DD9-9A5D-61E834D8EE1E}" type="presParOf" srcId="{1D49A982-7171-4C8F-8A31-9AB5D67CF4D4}" destId="{4E52A43C-E642-4339-B512-EA4609EEA49D}" srcOrd="1" destOrd="0" presId="urn:microsoft.com/office/officeart/2005/8/layout/orgChart1"/>
    <dgm:cxn modelId="{FF2434D8-0D5C-4018-9A30-A7592B8CDC46}" type="presParOf" srcId="{4E52A43C-E642-4339-B512-EA4609EEA49D}" destId="{5DD6C233-9E04-42E6-9172-6CF5B96C7DBF}" srcOrd="0" destOrd="0" presId="urn:microsoft.com/office/officeart/2005/8/layout/orgChart1"/>
    <dgm:cxn modelId="{2500357D-929A-4B69-B4F0-12567ECD4A7B}" type="presParOf" srcId="{5DD6C233-9E04-42E6-9172-6CF5B96C7DBF}" destId="{750238AF-6DAE-454F-9DF1-112AC698AD48}" srcOrd="0" destOrd="0" presId="urn:microsoft.com/office/officeart/2005/8/layout/orgChart1"/>
    <dgm:cxn modelId="{ABCF783F-1D19-41DD-8BF5-E65B1F737ED4}" type="presParOf" srcId="{5DD6C233-9E04-42E6-9172-6CF5B96C7DBF}" destId="{DEB51A0E-E120-46C5-8BC5-C52F6D6712C1}" srcOrd="1" destOrd="0" presId="urn:microsoft.com/office/officeart/2005/8/layout/orgChart1"/>
    <dgm:cxn modelId="{2E6B94D3-B18F-482A-A707-78616FCAEF8F}" type="presParOf" srcId="{4E52A43C-E642-4339-B512-EA4609EEA49D}" destId="{2B060B4A-D21F-457E-AAE6-5F1AB75AC723}" srcOrd="1" destOrd="0" presId="urn:microsoft.com/office/officeart/2005/8/layout/orgChart1"/>
    <dgm:cxn modelId="{AB1E33A7-220D-436A-A77B-0F80D0682364}" type="presParOf" srcId="{4E52A43C-E642-4339-B512-EA4609EEA49D}" destId="{B0668F1A-317B-4F2D-A989-CFC00C82294E}" srcOrd="2" destOrd="0" presId="urn:microsoft.com/office/officeart/2005/8/layout/orgChart1"/>
    <dgm:cxn modelId="{1BDE763B-C6A7-46CF-B7AA-EE020656E566}" type="presParOf" srcId="{5F7DE205-D290-4871-B526-018F66E975FA}" destId="{1369D9BF-A768-408E-8285-F118CF6C7A15}" srcOrd="2" destOrd="0" presId="urn:microsoft.com/office/officeart/2005/8/layout/orgChart1"/>
    <dgm:cxn modelId="{8219606F-35DE-4FC9-A206-C238DD5B8175}" type="presParOf" srcId="{5DEF0389-8B9B-48DD-B48C-3FCFD7CFBCD3}" destId="{9AE0C3F7-A686-4772-B5E9-B5659F05F0FB}" srcOrd="2" destOrd="0" presId="urn:microsoft.com/office/officeart/2005/8/layout/orgChart1"/>
    <dgm:cxn modelId="{58EE73B1-1DC6-44F3-8806-80328AFBA8C1}" type="presParOf" srcId="{5DEF0389-8B9B-48DD-B48C-3FCFD7CFBCD3}" destId="{7C41D36A-938E-4B5B-B090-A7DDB74D3D7E}" srcOrd="3" destOrd="0" presId="urn:microsoft.com/office/officeart/2005/8/layout/orgChart1"/>
    <dgm:cxn modelId="{CDA495D9-3F6B-4E51-BCF2-343BDC7C4D98}" type="presParOf" srcId="{7C41D36A-938E-4B5B-B090-A7DDB74D3D7E}" destId="{E83DBD13-9922-4342-97E1-04131DCD8F25}" srcOrd="0" destOrd="0" presId="urn:microsoft.com/office/officeart/2005/8/layout/orgChart1"/>
    <dgm:cxn modelId="{6AED79DA-BCE5-4FFA-9192-577DE3AC6C7C}" type="presParOf" srcId="{E83DBD13-9922-4342-97E1-04131DCD8F25}" destId="{4DCEEE19-C8BB-437A-BCE1-142DC063606B}" srcOrd="0" destOrd="0" presId="urn:microsoft.com/office/officeart/2005/8/layout/orgChart1"/>
    <dgm:cxn modelId="{FB981A04-CDAB-43B0-8BED-03ABD7B66E1A}" type="presParOf" srcId="{E83DBD13-9922-4342-97E1-04131DCD8F25}" destId="{0F597083-89E2-46F3-BFC7-92AFA82B9DEF}" srcOrd="1" destOrd="0" presId="urn:microsoft.com/office/officeart/2005/8/layout/orgChart1"/>
    <dgm:cxn modelId="{8913D254-A75E-4C86-88A3-392C2D898413}" type="presParOf" srcId="{7C41D36A-938E-4B5B-B090-A7DDB74D3D7E}" destId="{16765DCC-6842-465F-99F8-B43DCB35ED29}" srcOrd="1" destOrd="0" presId="urn:microsoft.com/office/officeart/2005/8/layout/orgChart1"/>
    <dgm:cxn modelId="{62B4398D-EB44-416D-9D9D-68C8C09AF1BE}" type="presParOf" srcId="{16765DCC-6842-465F-99F8-B43DCB35ED29}" destId="{1B3E9D3C-EAE3-4DBC-8117-16C33D52CD3D}" srcOrd="0" destOrd="0" presId="urn:microsoft.com/office/officeart/2005/8/layout/orgChart1"/>
    <dgm:cxn modelId="{6408E14C-AE5C-43B9-9E3F-515A02466F1D}" type="presParOf" srcId="{16765DCC-6842-465F-99F8-B43DCB35ED29}" destId="{C776BC86-504A-4D30-A0E5-B1F584CA3A3C}" srcOrd="1" destOrd="0" presId="urn:microsoft.com/office/officeart/2005/8/layout/orgChart1"/>
    <dgm:cxn modelId="{46AD128B-303C-4ECC-BACD-9D146D58B4F9}" type="presParOf" srcId="{C776BC86-504A-4D30-A0E5-B1F584CA3A3C}" destId="{6C4DBC8E-096E-4952-8C6C-7BDE90FBD541}" srcOrd="0" destOrd="0" presId="urn:microsoft.com/office/officeart/2005/8/layout/orgChart1"/>
    <dgm:cxn modelId="{0612C46B-6636-4689-82A3-72EE901BE387}" type="presParOf" srcId="{6C4DBC8E-096E-4952-8C6C-7BDE90FBD541}" destId="{3BF69D2C-D49F-4970-934C-D5876765EB9F}" srcOrd="0" destOrd="0" presId="urn:microsoft.com/office/officeart/2005/8/layout/orgChart1"/>
    <dgm:cxn modelId="{8E32D68C-D24B-4898-8D44-E258D992B399}" type="presParOf" srcId="{6C4DBC8E-096E-4952-8C6C-7BDE90FBD541}" destId="{47432BE4-89D2-484D-9997-83D677FA345E}" srcOrd="1" destOrd="0" presId="urn:microsoft.com/office/officeart/2005/8/layout/orgChart1"/>
    <dgm:cxn modelId="{4B70BC3B-BEEB-4A3E-AE90-59BA0339C1F5}" type="presParOf" srcId="{C776BC86-504A-4D30-A0E5-B1F584CA3A3C}" destId="{AAF10EB9-CC96-44AE-BC10-09FE00C54A88}" srcOrd="1" destOrd="0" presId="urn:microsoft.com/office/officeart/2005/8/layout/orgChart1"/>
    <dgm:cxn modelId="{11AFB948-344E-4D2A-8F6E-5E37F7329F9E}" type="presParOf" srcId="{C776BC86-504A-4D30-A0E5-B1F584CA3A3C}" destId="{5999530E-2829-4E3B-807F-5FBD726F800B}" srcOrd="2" destOrd="0" presId="urn:microsoft.com/office/officeart/2005/8/layout/orgChart1"/>
    <dgm:cxn modelId="{CEF7AC7A-B7D0-45D2-B8E6-9FC796898E5E}" type="presParOf" srcId="{16765DCC-6842-465F-99F8-B43DCB35ED29}" destId="{BDCF89A4-E5FD-4523-B3D8-C06443EB9F48}" srcOrd="2" destOrd="0" presId="urn:microsoft.com/office/officeart/2005/8/layout/orgChart1"/>
    <dgm:cxn modelId="{3E649FAF-6E80-4D8D-9996-9168CDA681A8}" type="presParOf" srcId="{16765DCC-6842-465F-99F8-B43DCB35ED29}" destId="{8945349E-1726-4E26-8CD7-6CFF73342BFC}" srcOrd="3" destOrd="0" presId="urn:microsoft.com/office/officeart/2005/8/layout/orgChart1"/>
    <dgm:cxn modelId="{7A74AA43-41D9-40A3-A3E9-A6A45CF1C050}" type="presParOf" srcId="{8945349E-1726-4E26-8CD7-6CFF73342BFC}" destId="{1AA6608F-8AA0-4857-B594-29EA3BE0D05D}" srcOrd="0" destOrd="0" presId="urn:microsoft.com/office/officeart/2005/8/layout/orgChart1"/>
    <dgm:cxn modelId="{08E82C3C-474E-40C9-BBDF-AC390F045210}" type="presParOf" srcId="{1AA6608F-8AA0-4857-B594-29EA3BE0D05D}" destId="{A99812C4-2663-4D9F-8C32-3124AF6958E3}" srcOrd="0" destOrd="0" presId="urn:microsoft.com/office/officeart/2005/8/layout/orgChart1"/>
    <dgm:cxn modelId="{A819CB84-3360-4E2B-991B-101C615AC1B4}" type="presParOf" srcId="{1AA6608F-8AA0-4857-B594-29EA3BE0D05D}" destId="{A1F8408B-CC56-406D-81E3-DBFCFDD6D71D}" srcOrd="1" destOrd="0" presId="urn:microsoft.com/office/officeart/2005/8/layout/orgChart1"/>
    <dgm:cxn modelId="{BD6B4877-2CA8-4756-8116-3B0A5B1AC11C}" type="presParOf" srcId="{8945349E-1726-4E26-8CD7-6CFF73342BFC}" destId="{9B89484A-EB2A-4307-B0FB-929A5845B32D}" srcOrd="1" destOrd="0" presId="urn:microsoft.com/office/officeart/2005/8/layout/orgChart1"/>
    <dgm:cxn modelId="{1EA066A4-0817-4340-AF6F-C72C1E0FD1E8}" type="presParOf" srcId="{8945349E-1726-4E26-8CD7-6CFF73342BFC}" destId="{96E90E23-5048-43CA-9179-F2C61C19775F}" srcOrd="2" destOrd="0" presId="urn:microsoft.com/office/officeart/2005/8/layout/orgChart1"/>
    <dgm:cxn modelId="{5F116AA5-7FA6-481D-9131-F36DE39507A4}" type="presParOf" srcId="{7C41D36A-938E-4B5B-B090-A7DDB74D3D7E}" destId="{558A4E09-DB2E-4436-B82A-B3F99D519308}" srcOrd="2" destOrd="0" presId="urn:microsoft.com/office/officeart/2005/8/layout/orgChart1"/>
    <dgm:cxn modelId="{6BF5F042-DD52-4CB4-B287-32426D30BB0E}" type="presParOf" srcId="{47B7B1B4-9317-4A9C-A3F0-44723E83B13D}" destId="{4C98E023-93A5-423A-87D4-6BBA5B6D46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1ro(a)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2do(a)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Policías 2do(a)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35388" y="4285360"/>
          <a:ext cx="153661" cy="590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495"/>
              </a:lnTo>
              <a:lnTo>
                <a:pt x="153661" y="5904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181726" y="4285360"/>
          <a:ext cx="153661" cy="590495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590495"/>
              </a:lnTo>
              <a:lnTo>
                <a:pt x="0" y="5904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731646" y="1183288"/>
          <a:ext cx="315657" cy="2734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4049"/>
              </a:lnTo>
              <a:lnTo>
                <a:pt x="315657" y="2734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577984" y="1183288"/>
          <a:ext cx="153661" cy="2734049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2734049"/>
              </a:lnTo>
              <a:lnTo>
                <a:pt x="0" y="2734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731646" y="1183288"/>
          <a:ext cx="153661" cy="1690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0681"/>
              </a:lnTo>
              <a:lnTo>
                <a:pt x="153661" y="16906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577984" y="1183288"/>
          <a:ext cx="153661" cy="1690681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1690681"/>
              </a:lnTo>
              <a:lnTo>
                <a:pt x="0" y="16906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731646" y="1183288"/>
          <a:ext cx="153661" cy="647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313"/>
              </a:lnTo>
              <a:lnTo>
                <a:pt x="153661" y="6473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577984" y="1183288"/>
          <a:ext cx="153661" cy="642359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642359"/>
              </a:lnTo>
              <a:lnTo>
                <a:pt x="0" y="6423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270860" y="323845"/>
          <a:ext cx="2921571" cy="859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270860" y="323845"/>
        <a:ext cx="2921571" cy="859442"/>
      </dsp:txXfrm>
    </dsp:sp>
    <dsp:sp modelId="{16AAF0CA-6CD6-47AA-8AB6-DCBF20F41BA5}">
      <dsp:nvSpPr>
        <dsp:cNvPr id="0" name=""/>
        <dsp:cNvSpPr/>
      </dsp:nvSpPr>
      <dsp:spPr>
        <a:xfrm>
          <a:off x="1815" y="1457625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 y Centro de Capacitación Continua</a:t>
          </a:r>
        </a:p>
      </dsp:txBody>
      <dsp:txXfrm>
        <a:off x="1815" y="1457625"/>
        <a:ext cx="2576169" cy="736045"/>
      </dsp:txXfrm>
    </dsp:sp>
    <dsp:sp modelId="{3AF400D8-E83E-422C-8BAD-B5DAB885243F}">
      <dsp:nvSpPr>
        <dsp:cNvPr id="0" name=""/>
        <dsp:cNvSpPr/>
      </dsp:nvSpPr>
      <dsp:spPr>
        <a:xfrm>
          <a:off x="2885307" y="1462579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885307" y="1462579"/>
        <a:ext cx="2576169" cy="736045"/>
      </dsp:txXfrm>
    </dsp:sp>
    <dsp:sp modelId="{990FC1FE-2F3E-4449-B0C0-644E01E26260}">
      <dsp:nvSpPr>
        <dsp:cNvPr id="0" name=""/>
        <dsp:cNvSpPr/>
      </dsp:nvSpPr>
      <dsp:spPr>
        <a:xfrm>
          <a:off x="1815" y="2505947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815" y="2505947"/>
        <a:ext cx="2576169" cy="736045"/>
      </dsp:txXfrm>
    </dsp:sp>
    <dsp:sp modelId="{A2C57FEC-9BE4-4D2C-AE94-7ED30BF0747B}">
      <dsp:nvSpPr>
        <dsp:cNvPr id="0" name=""/>
        <dsp:cNvSpPr/>
      </dsp:nvSpPr>
      <dsp:spPr>
        <a:xfrm>
          <a:off x="2885307" y="2505947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885307" y="2505947"/>
        <a:ext cx="2576169" cy="736045"/>
      </dsp:txXfrm>
    </dsp:sp>
    <dsp:sp modelId="{0AF4A2FE-3782-4531-9578-5D68823CAAC2}">
      <dsp:nvSpPr>
        <dsp:cNvPr id="0" name=""/>
        <dsp:cNvSpPr/>
      </dsp:nvSpPr>
      <dsp:spPr>
        <a:xfrm>
          <a:off x="1815" y="3549315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815" y="3549315"/>
        <a:ext cx="2576169" cy="736045"/>
      </dsp:txXfrm>
    </dsp:sp>
    <dsp:sp modelId="{59235B3B-BC15-46C0-8CB8-24909E636BAF}">
      <dsp:nvSpPr>
        <dsp:cNvPr id="0" name=""/>
        <dsp:cNvSpPr/>
      </dsp:nvSpPr>
      <dsp:spPr>
        <a:xfrm>
          <a:off x="3047303" y="3549315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047303" y="3549315"/>
        <a:ext cx="2576169" cy="736045"/>
      </dsp:txXfrm>
    </dsp:sp>
    <dsp:sp modelId="{3935AD09-B16F-4E8E-90C3-CD8A253D6F7F}">
      <dsp:nvSpPr>
        <dsp:cNvPr id="0" name=""/>
        <dsp:cNvSpPr/>
      </dsp:nvSpPr>
      <dsp:spPr>
        <a:xfrm>
          <a:off x="2293916" y="4592683"/>
          <a:ext cx="1887810" cy="566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293916" y="4592683"/>
        <a:ext cx="1887810" cy="566344"/>
      </dsp:txXfrm>
    </dsp:sp>
    <dsp:sp modelId="{D7977FD6-0A2F-46D0-8DC3-97E3529CB754}">
      <dsp:nvSpPr>
        <dsp:cNvPr id="0" name=""/>
        <dsp:cNvSpPr/>
      </dsp:nvSpPr>
      <dsp:spPr>
        <a:xfrm>
          <a:off x="4489049" y="4592683"/>
          <a:ext cx="1887810" cy="566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489049" y="4592683"/>
        <a:ext cx="1887810" cy="5663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5384468" y="1967641"/>
          <a:ext cx="91440" cy="382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2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752563" y="819609"/>
          <a:ext cx="1677624" cy="337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196"/>
              </a:lnTo>
              <a:lnTo>
                <a:pt x="1677624" y="178196"/>
              </a:lnTo>
              <a:lnTo>
                <a:pt x="1677624" y="3372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148346" y="3160692"/>
          <a:ext cx="91440" cy="253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9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12361" y="1967641"/>
          <a:ext cx="1181705" cy="382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215"/>
              </a:lnTo>
              <a:lnTo>
                <a:pt x="1181705" y="223215"/>
              </a:lnTo>
              <a:lnTo>
                <a:pt x="1181705" y="3822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60077" y="1967641"/>
          <a:ext cx="1052283" cy="382265"/>
        </a:xfrm>
        <a:custGeom>
          <a:avLst/>
          <a:gdLst/>
          <a:ahLst/>
          <a:cxnLst/>
          <a:rect l="0" t="0" r="0" b="0"/>
          <a:pathLst>
            <a:path>
              <a:moveTo>
                <a:pt x="1052283" y="0"/>
              </a:moveTo>
              <a:lnTo>
                <a:pt x="1052283" y="223215"/>
              </a:lnTo>
              <a:lnTo>
                <a:pt x="0" y="223215"/>
              </a:lnTo>
              <a:lnTo>
                <a:pt x="0" y="3822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12361" y="819609"/>
          <a:ext cx="1740202" cy="337247"/>
        </a:xfrm>
        <a:custGeom>
          <a:avLst/>
          <a:gdLst/>
          <a:ahLst/>
          <a:cxnLst/>
          <a:rect l="0" t="0" r="0" b="0"/>
          <a:pathLst>
            <a:path>
              <a:moveTo>
                <a:pt x="1740202" y="0"/>
              </a:moveTo>
              <a:lnTo>
                <a:pt x="1740202" y="178196"/>
              </a:lnTo>
              <a:lnTo>
                <a:pt x="0" y="178196"/>
              </a:lnTo>
              <a:lnTo>
                <a:pt x="0" y="3372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92560" y="8823"/>
          <a:ext cx="2520007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92560" y="8823"/>
        <a:ext cx="2520007" cy="810785"/>
      </dsp:txXfrm>
    </dsp:sp>
    <dsp:sp modelId="{19FBE8A8-D4BA-45D1-97CD-FF1210CD856F}">
      <dsp:nvSpPr>
        <dsp:cNvPr id="0" name=""/>
        <dsp:cNvSpPr/>
      </dsp:nvSpPr>
      <dsp:spPr>
        <a:xfrm>
          <a:off x="1054416" y="1156856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Reclusorios</a:t>
          </a:r>
        </a:p>
      </dsp:txBody>
      <dsp:txXfrm>
        <a:off x="1054416" y="1156856"/>
        <a:ext cx="1915888" cy="810785"/>
      </dsp:txXfrm>
    </dsp:sp>
    <dsp:sp modelId="{9EF5B1E7-4642-446F-802A-010E77A6D315}">
      <dsp:nvSpPr>
        <dsp:cNvPr id="0" name=""/>
        <dsp:cNvSpPr/>
      </dsp:nvSpPr>
      <dsp:spPr>
        <a:xfrm>
          <a:off x="2132" y="2349907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de Turno</a:t>
          </a:r>
        </a:p>
      </dsp:txBody>
      <dsp:txXfrm>
        <a:off x="2132" y="2349907"/>
        <a:ext cx="1915888" cy="810785"/>
      </dsp:txXfrm>
    </dsp:sp>
    <dsp:sp modelId="{16B5BDFF-F3F9-455E-9A06-4FDFC9DB382B}">
      <dsp:nvSpPr>
        <dsp:cNvPr id="0" name=""/>
        <dsp:cNvSpPr/>
      </dsp:nvSpPr>
      <dsp:spPr>
        <a:xfrm>
          <a:off x="2236122" y="2349907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Supervisores(as)</a:t>
          </a:r>
        </a:p>
      </dsp:txBody>
      <dsp:txXfrm>
        <a:off x="2236122" y="2349907"/>
        <a:ext cx="1915888" cy="810785"/>
      </dsp:txXfrm>
    </dsp:sp>
    <dsp:sp modelId="{30FFB312-E2B7-4DAF-BC4F-35A9624DCD38}">
      <dsp:nvSpPr>
        <dsp:cNvPr id="0" name=""/>
        <dsp:cNvSpPr/>
      </dsp:nvSpPr>
      <dsp:spPr>
        <a:xfrm>
          <a:off x="2236122" y="3414627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Custodios</a:t>
          </a:r>
        </a:p>
      </dsp:txBody>
      <dsp:txXfrm>
        <a:off x="2236122" y="3414627"/>
        <a:ext cx="1915888" cy="810785"/>
      </dsp:txXfrm>
    </dsp:sp>
    <dsp:sp modelId="{0E4A1FB2-B936-4A45-9B17-4DC72B6EC80F}">
      <dsp:nvSpPr>
        <dsp:cNvPr id="0" name=""/>
        <dsp:cNvSpPr/>
      </dsp:nvSpPr>
      <dsp:spPr>
        <a:xfrm>
          <a:off x="4472244" y="1156856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Médicos(as)</a:t>
          </a:r>
        </a:p>
      </dsp:txBody>
      <dsp:txXfrm>
        <a:off x="4472244" y="1156856"/>
        <a:ext cx="1915888" cy="810785"/>
      </dsp:txXfrm>
    </dsp:sp>
    <dsp:sp modelId="{B651DCB6-AAF6-4973-9416-A5FBDCD184AD}">
      <dsp:nvSpPr>
        <dsp:cNvPr id="0" name=""/>
        <dsp:cNvSpPr/>
      </dsp:nvSpPr>
      <dsp:spPr>
        <a:xfrm>
          <a:off x="4472244" y="2349907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Médicos(as)</a:t>
          </a:r>
        </a:p>
      </dsp:txBody>
      <dsp:txXfrm>
        <a:off x="4472244" y="2349907"/>
        <a:ext cx="1915888" cy="81078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269494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962039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269494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962039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269494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962039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126017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126017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433472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433472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620623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620623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433472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433472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620623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620623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433472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433472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620623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620623"/>
        <a:ext cx="1672043" cy="115199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2728653" y="782369"/>
          <a:ext cx="322624" cy="566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88"/>
              </a:lnTo>
              <a:lnTo>
                <a:pt x="322624" y="5665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2728653" y="782369"/>
          <a:ext cx="325198" cy="1280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631"/>
              </a:lnTo>
              <a:lnTo>
                <a:pt x="325198" y="12806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325957" y="782369"/>
          <a:ext cx="402695" cy="562993"/>
        </a:xfrm>
        <a:custGeom>
          <a:avLst/>
          <a:gdLst/>
          <a:ahLst/>
          <a:cxnLst/>
          <a:rect l="0" t="0" r="0" b="0"/>
          <a:pathLst>
            <a:path>
              <a:moveTo>
                <a:pt x="402695" y="0"/>
              </a:moveTo>
              <a:lnTo>
                <a:pt x="402695" y="562993"/>
              </a:lnTo>
              <a:lnTo>
                <a:pt x="0" y="5629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2728653" y="782369"/>
          <a:ext cx="1894930" cy="1937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260"/>
              </a:lnTo>
              <a:lnTo>
                <a:pt x="1894930" y="1794260"/>
              </a:lnTo>
              <a:lnTo>
                <a:pt x="1894930" y="193726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2675333" y="3402892"/>
          <a:ext cx="91440" cy="2242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5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675333" y="782369"/>
          <a:ext cx="91440" cy="1948925"/>
        </a:xfrm>
        <a:custGeom>
          <a:avLst/>
          <a:gdLst/>
          <a:ahLst/>
          <a:cxnLst/>
          <a:rect l="0" t="0" r="0" b="0"/>
          <a:pathLst>
            <a:path>
              <a:moveTo>
                <a:pt x="53319" y="0"/>
              </a:moveTo>
              <a:lnTo>
                <a:pt x="53319" y="1805918"/>
              </a:lnTo>
              <a:lnTo>
                <a:pt x="45720" y="1805918"/>
              </a:lnTo>
              <a:lnTo>
                <a:pt x="45720" y="19489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80465" y="782369"/>
          <a:ext cx="1848187" cy="1937267"/>
        </a:xfrm>
        <a:custGeom>
          <a:avLst/>
          <a:gdLst/>
          <a:ahLst/>
          <a:cxnLst/>
          <a:rect l="0" t="0" r="0" b="0"/>
          <a:pathLst>
            <a:path>
              <a:moveTo>
                <a:pt x="1848187" y="0"/>
              </a:moveTo>
              <a:lnTo>
                <a:pt x="1848187" y="1794260"/>
              </a:lnTo>
              <a:lnTo>
                <a:pt x="0" y="1794260"/>
              </a:lnTo>
              <a:lnTo>
                <a:pt x="0" y="193726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48654" y="111"/>
          <a:ext cx="2159998" cy="7822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1648654" y="111"/>
        <a:ext cx="2159998" cy="782257"/>
      </dsp:txXfrm>
    </dsp:sp>
    <dsp:sp modelId="{19FBE8A8-D4BA-45D1-97CD-FF1210CD856F}">
      <dsp:nvSpPr>
        <dsp:cNvPr id="0" name=""/>
        <dsp:cNvSpPr/>
      </dsp:nvSpPr>
      <dsp:spPr>
        <a:xfrm>
          <a:off x="76007" y="2719636"/>
          <a:ext cx="1608915" cy="6715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Operativo(a)</a:t>
          </a:r>
        </a:p>
      </dsp:txBody>
      <dsp:txXfrm>
        <a:off x="76007" y="2719636"/>
        <a:ext cx="1608915" cy="671597"/>
      </dsp:txXfrm>
    </dsp:sp>
    <dsp:sp modelId="{7C576A7F-97E5-41B2-A453-F3F548F4D3EA}">
      <dsp:nvSpPr>
        <dsp:cNvPr id="0" name=""/>
        <dsp:cNvSpPr/>
      </dsp:nvSpPr>
      <dsp:spPr>
        <a:xfrm>
          <a:off x="1916595" y="2731295"/>
          <a:ext cx="1608915" cy="6715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1916595" y="2731295"/>
        <a:ext cx="1608915" cy="671597"/>
      </dsp:txXfrm>
    </dsp:sp>
    <dsp:sp modelId="{DD04B8BE-60D5-4A74-AD7F-70C202E3C8F6}">
      <dsp:nvSpPr>
        <dsp:cNvPr id="0" name=""/>
        <dsp:cNvSpPr/>
      </dsp:nvSpPr>
      <dsp:spPr>
        <a:xfrm>
          <a:off x="1917937" y="3627148"/>
          <a:ext cx="1606232" cy="642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1917937" y="3627148"/>
        <a:ext cx="1606232" cy="642491"/>
      </dsp:txXfrm>
    </dsp:sp>
    <dsp:sp modelId="{E7E93CC8-31BA-44DD-A6A0-484A2EAAE5EA}">
      <dsp:nvSpPr>
        <dsp:cNvPr id="0" name=""/>
        <dsp:cNvSpPr/>
      </dsp:nvSpPr>
      <dsp:spPr>
        <a:xfrm>
          <a:off x="3819125" y="2719636"/>
          <a:ext cx="1608915" cy="6715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Accidentes</a:t>
          </a:r>
        </a:p>
      </dsp:txBody>
      <dsp:txXfrm>
        <a:off x="3819125" y="2719636"/>
        <a:ext cx="1608915" cy="671597"/>
      </dsp:txXfrm>
    </dsp:sp>
    <dsp:sp modelId="{D626C255-1536-4EB0-A4A3-D107C591C8D4}">
      <dsp:nvSpPr>
        <dsp:cNvPr id="0" name=""/>
        <dsp:cNvSpPr/>
      </dsp:nvSpPr>
      <dsp:spPr>
        <a:xfrm>
          <a:off x="646968" y="1093512"/>
          <a:ext cx="1678989" cy="503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Administrativo(a)</a:t>
          </a:r>
        </a:p>
      </dsp:txBody>
      <dsp:txXfrm>
        <a:off x="646968" y="1093512"/>
        <a:ext cx="1678989" cy="503699"/>
      </dsp:txXfrm>
    </dsp:sp>
    <dsp:sp modelId="{C449438F-BAE6-4184-81D6-38A20A4ED509}">
      <dsp:nvSpPr>
        <dsp:cNvPr id="0" name=""/>
        <dsp:cNvSpPr/>
      </dsp:nvSpPr>
      <dsp:spPr>
        <a:xfrm>
          <a:off x="3053852" y="1811151"/>
          <a:ext cx="1678989" cy="503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3053852" y="1811151"/>
        <a:ext cx="1678989" cy="503699"/>
      </dsp:txXfrm>
    </dsp:sp>
    <dsp:sp modelId="{435477FB-F2EE-46B0-8DEB-FBFA50948880}">
      <dsp:nvSpPr>
        <dsp:cNvPr id="0" name=""/>
        <dsp:cNvSpPr/>
      </dsp:nvSpPr>
      <dsp:spPr>
        <a:xfrm>
          <a:off x="3051277" y="1097108"/>
          <a:ext cx="1678989" cy="503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3051277" y="1097108"/>
        <a:ext cx="1678989" cy="50369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27F79-B911-4252-985C-BCFF780A8669}">
      <dsp:nvSpPr>
        <dsp:cNvPr id="0" name=""/>
        <dsp:cNvSpPr/>
      </dsp:nvSpPr>
      <dsp:spPr>
        <a:xfrm>
          <a:off x="1126127" y="849640"/>
          <a:ext cx="91440" cy="475130"/>
        </a:xfrm>
        <a:custGeom>
          <a:avLst/>
          <a:gdLst/>
          <a:ahLst/>
          <a:cxnLst/>
          <a:rect l="0" t="0" r="0" b="0"/>
          <a:pathLst>
            <a:path>
              <a:moveTo>
                <a:pt x="46798" y="0"/>
              </a:moveTo>
              <a:lnTo>
                <a:pt x="46798" y="228875"/>
              </a:lnTo>
              <a:lnTo>
                <a:pt x="45720" y="228875"/>
              </a:lnTo>
              <a:lnTo>
                <a:pt x="45720" y="4751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9C97E-3E87-43E7-8584-0204075A8D58}">
      <dsp:nvSpPr>
        <dsp:cNvPr id="0" name=""/>
        <dsp:cNvSpPr/>
      </dsp:nvSpPr>
      <dsp:spPr>
        <a:xfrm>
          <a:off x="286" y="53242"/>
          <a:ext cx="2345279" cy="796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Administrativo(a)</a:t>
          </a:r>
        </a:p>
      </dsp:txBody>
      <dsp:txXfrm>
        <a:off x="286" y="53242"/>
        <a:ext cx="2345279" cy="796398"/>
      </dsp:txXfrm>
    </dsp:sp>
    <dsp:sp modelId="{56C82615-A5B3-49EE-B6D8-D98CEFF3B425}">
      <dsp:nvSpPr>
        <dsp:cNvPr id="0" name=""/>
        <dsp:cNvSpPr/>
      </dsp:nvSpPr>
      <dsp:spPr>
        <a:xfrm>
          <a:off x="146444" y="1324770"/>
          <a:ext cx="2050806" cy="995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</dsp:txBody>
      <dsp:txXfrm>
        <a:off x="146444" y="1324770"/>
        <a:ext cx="2050806" cy="9955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7822089" y="1473560"/>
          <a:ext cx="91440" cy="291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160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4502392" y="719999"/>
          <a:ext cx="3365417" cy="532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034"/>
              </a:lnTo>
              <a:lnTo>
                <a:pt x="3365417" y="394034"/>
              </a:lnTo>
              <a:lnTo>
                <a:pt x="3365417" y="5329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9C977-4C61-45E6-8B8B-FD2656EEC8A1}">
      <dsp:nvSpPr>
        <dsp:cNvPr id="0" name=""/>
        <dsp:cNvSpPr/>
      </dsp:nvSpPr>
      <dsp:spPr>
        <a:xfrm>
          <a:off x="4984144" y="3161101"/>
          <a:ext cx="877268" cy="277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941"/>
              </a:lnTo>
              <a:lnTo>
                <a:pt x="877268" y="138941"/>
              </a:lnTo>
              <a:lnTo>
                <a:pt x="877268" y="2778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4106876" y="3161101"/>
          <a:ext cx="877268" cy="277882"/>
        </a:xfrm>
        <a:custGeom>
          <a:avLst/>
          <a:gdLst/>
          <a:ahLst/>
          <a:cxnLst/>
          <a:rect l="0" t="0" r="0" b="0"/>
          <a:pathLst>
            <a:path>
              <a:moveTo>
                <a:pt x="877268" y="0"/>
              </a:moveTo>
              <a:lnTo>
                <a:pt x="877268" y="138941"/>
              </a:lnTo>
              <a:lnTo>
                <a:pt x="0" y="138941"/>
              </a:lnTo>
              <a:lnTo>
                <a:pt x="0" y="2778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938424" y="2071974"/>
          <a:ext cx="91440" cy="291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160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502392" y="719999"/>
          <a:ext cx="481752" cy="532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034"/>
              </a:lnTo>
              <a:lnTo>
                <a:pt x="481752" y="394034"/>
              </a:lnTo>
              <a:lnTo>
                <a:pt x="481752" y="5329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296948" y="719999"/>
          <a:ext cx="1205443" cy="532975"/>
        </a:xfrm>
        <a:custGeom>
          <a:avLst/>
          <a:gdLst/>
          <a:ahLst/>
          <a:cxnLst/>
          <a:rect l="0" t="0" r="0" b="0"/>
          <a:pathLst>
            <a:path>
              <a:moveTo>
                <a:pt x="1205443" y="0"/>
              </a:moveTo>
              <a:lnTo>
                <a:pt x="1205443" y="394034"/>
              </a:lnTo>
              <a:lnTo>
                <a:pt x="0" y="394034"/>
              </a:lnTo>
              <a:lnTo>
                <a:pt x="0" y="5329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05C2D-3F84-4315-930B-3BEA073D3444}">
      <dsp:nvSpPr>
        <dsp:cNvPr id="0" name=""/>
        <dsp:cNvSpPr/>
      </dsp:nvSpPr>
      <dsp:spPr>
        <a:xfrm>
          <a:off x="1527896" y="2071974"/>
          <a:ext cx="832992" cy="291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663"/>
              </a:lnTo>
              <a:lnTo>
                <a:pt x="832992" y="152663"/>
              </a:lnTo>
              <a:lnTo>
                <a:pt x="832992" y="29160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694903" y="2071974"/>
          <a:ext cx="832992" cy="291604"/>
        </a:xfrm>
        <a:custGeom>
          <a:avLst/>
          <a:gdLst/>
          <a:ahLst/>
          <a:cxnLst/>
          <a:rect l="0" t="0" r="0" b="0"/>
          <a:pathLst>
            <a:path>
              <a:moveTo>
                <a:pt x="832992" y="0"/>
              </a:moveTo>
              <a:lnTo>
                <a:pt x="832992" y="152663"/>
              </a:lnTo>
              <a:lnTo>
                <a:pt x="0" y="152663"/>
              </a:lnTo>
              <a:lnTo>
                <a:pt x="0" y="29160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527896" y="719999"/>
          <a:ext cx="2974496" cy="532975"/>
        </a:xfrm>
        <a:custGeom>
          <a:avLst/>
          <a:gdLst/>
          <a:ahLst/>
          <a:cxnLst/>
          <a:rect l="0" t="0" r="0" b="0"/>
          <a:pathLst>
            <a:path>
              <a:moveTo>
                <a:pt x="2974496" y="0"/>
              </a:moveTo>
              <a:lnTo>
                <a:pt x="2974496" y="394034"/>
              </a:lnTo>
              <a:lnTo>
                <a:pt x="0" y="394034"/>
              </a:lnTo>
              <a:lnTo>
                <a:pt x="0" y="5329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411485" y="0"/>
          <a:ext cx="2181813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Operativo(a)</a:t>
          </a:r>
        </a:p>
      </dsp:txBody>
      <dsp:txXfrm>
        <a:off x="3411485" y="0"/>
        <a:ext cx="2181813" cy="719999"/>
      </dsp:txXfrm>
    </dsp:sp>
    <dsp:sp modelId="{19FBE8A8-D4BA-45D1-97CD-FF1210CD856F}">
      <dsp:nvSpPr>
        <dsp:cNvPr id="0" name=""/>
        <dsp:cNvSpPr/>
      </dsp:nvSpPr>
      <dsp:spPr>
        <a:xfrm>
          <a:off x="830060" y="1252975"/>
          <a:ext cx="1395670" cy="818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Vehicular</a:t>
          </a:r>
        </a:p>
      </dsp:txBody>
      <dsp:txXfrm>
        <a:off x="830060" y="1252975"/>
        <a:ext cx="1395670" cy="818998"/>
      </dsp:txXfrm>
    </dsp:sp>
    <dsp:sp modelId="{9EF5B1E7-4642-446F-802A-010E77A6D315}">
      <dsp:nvSpPr>
        <dsp:cNvPr id="0" name=""/>
        <dsp:cNvSpPr/>
      </dsp:nvSpPr>
      <dsp:spPr>
        <a:xfrm>
          <a:off x="852" y="2363578"/>
          <a:ext cx="1388102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 General</a:t>
          </a:r>
        </a:p>
      </dsp:txBody>
      <dsp:txXfrm>
        <a:off x="852" y="2363578"/>
        <a:ext cx="1388102" cy="797522"/>
      </dsp:txXfrm>
    </dsp:sp>
    <dsp:sp modelId="{64A0A79D-6428-46F7-8612-283E09E77783}">
      <dsp:nvSpPr>
        <dsp:cNvPr id="0" name=""/>
        <dsp:cNvSpPr/>
      </dsp:nvSpPr>
      <dsp:spPr>
        <a:xfrm>
          <a:off x="1666837" y="2363578"/>
          <a:ext cx="1388102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1666837" y="2363578"/>
        <a:ext cx="1388102" cy="797522"/>
      </dsp:txXfrm>
    </dsp:sp>
    <dsp:sp modelId="{0E4A1FB2-B936-4A45-9B17-4DC72B6EC80F}">
      <dsp:nvSpPr>
        <dsp:cNvPr id="0" name=""/>
        <dsp:cNvSpPr/>
      </dsp:nvSpPr>
      <dsp:spPr>
        <a:xfrm>
          <a:off x="2599113" y="1252975"/>
          <a:ext cx="1395670" cy="818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Operativo</a:t>
          </a:r>
        </a:p>
      </dsp:txBody>
      <dsp:txXfrm>
        <a:off x="2599113" y="1252975"/>
        <a:ext cx="1395670" cy="818998"/>
      </dsp:txXfrm>
    </dsp:sp>
    <dsp:sp modelId="{D43A949E-161F-4CB6-8E08-C22964D4E9ED}">
      <dsp:nvSpPr>
        <dsp:cNvPr id="0" name=""/>
        <dsp:cNvSpPr/>
      </dsp:nvSpPr>
      <dsp:spPr>
        <a:xfrm>
          <a:off x="4286309" y="1252975"/>
          <a:ext cx="1395670" cy="818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Infracciones</a:t>
          </a:r>
        </a:p>
      </dsp:txBody>
      <dsp:txXfrm>
        <a:off x="4286309" y="1252975"/>
        <a:ext cx="1395670" cy="818998"/>
      </dsp:txXfrm>
    </dsp:sp>
    <dsp:sp modelId="{DD8A29F5-D042-4749-8AE9-1CA72A60AD2C}">
      <dsp:nvSpPr>
        <dsp:cNvPr id="0" name=""/>
        <dsp:cNvSpPr/>
      </dsp:nvSpPr>
      <dsp:spPr>
        <a:xfrm>
          <a:off x="4322519" y="2363578"/>
          <a:ext cx="1323249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Turno</a:t>
          </a:r>
        </a:p>
      </dsp:txBody>
      <dsp:txXfrm>
        <a:off x="4322519" y="2363578"/>
        <a:ext cx="1323249" cy="797522"/>
      </dsp:txXfrm>
    </dsp:sp>
    <dsp:sp modelId="{2A510A22-CF32-47FD-BC41-4E00F3C4B7C0}">
      <dsp:nvSpPr>
        <dsp:cNvPr id="0" name=""/>
        <dsp:cNvSpPr/>
      </dsp:nvSpPr>
      <dsp:spPr>
        <a:xfrm>
          <a:off x="3368549" y="3438983"/>
          <a:ext cx="1476653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</dsp:txBody>
      <dsp:txXfrm>
        <a:off x="3368549" y="3438983"/>
        <a:ext cx="1476653" cy="797522"/>
      </dsp:txXfrm>
    </dsp:sp>
    <dsp:sp modelId="{83C8473F-7947-469A-8BD8-E08ABA2CC636}">
      <dsp:nvSpPr>
        <dsp:cNvPr id="0" name=""/>
        <dsp:cNvSpPr/>
      </dsp:nvSpPr>
      <dsp:spPr>
        <a:xfrm>
          <a:off x="5123085" y="3438983"/>
          <a:ext cx="1476653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Telefonista</a:t>
          </a:r>
        </a:p>
      </dsp:txBody>
      <dsp:txXfrm>
        <a:off x="5123085" y="3438983"/>
        <a:ext cx="1476653" cy="797522"/>
      </dsp:txXfrm>
    </dsp:sp>
    <dsp:sp modelId="{AFB692BE-9D0D-4F9A-8D36-D70DF0DFE559}">
      <dsp:nvSpPr>
        <dsp:cNvPr id="0" name=""/>
        <dsp:cNvSpPr/>
      </dsp:nvSpPr>
      <dsp:spPr>
        <a:xfrm>
          <a:off x="7206184" y="1252975"/>
          <a:ext cx="1323249" cy="2205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AUXILIO VIAL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206184" y="1252975"/>
        <a:ext cx="1323249" cy="220585"/>
      </dsp:txXfrm>
    </dsp:sp>
    <dsp:sp modelId="{3C6F2E7D-78C5-450F-8950-5C508C058C03}">
      <dsp:nvSpPr>
        <dsp:cNvPr id="0" name=""/>
        <dsp:cNvSpPr/>
      </dsp:nvSpPr>
      <dsp:spPr>
        <a:xfrm>
          <a:off x="6768480" y="1765165"/>
          <a:ext cx="2198658" cy="18322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Auxiliares Viales</a:t>
          </a:r>
        </a:p>
      </dsp:txBody>
      <dsp:txXfrm>
        <a:off x="6768480" y="1765165"/>
        <a:ext cx="2198658" cy="183221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88319" y="613741"/>
          <a:ext cx="211680" cy="1188230"/>
        </a:xfrm>
        <a:custGeom>
          <a:avLst/>
          <a:gdLst/>
          <a:ahLst/>
          <a:cxnLst/>
          <a:rect l="0" t="0" r="0" b="0"/>
          <a:pathLst>
            <a:path>
              <a:moveTo>
                <a:pt x="211680" y="0"/>
              </a:moveTo>
              <a:lnTo>
                <a:pt x="211680" y="1188230"/>
              </a:lnTo>
              <a:lnTo>
                <a:pt x="0" y="11882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99999" y="613741"/>
          <a:ext cx="158423" cy="472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287"/>
              </a:lnTo>
              <a:lnTo>
                <a:pt x="158423" y="4722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88905" y="613741"/>
          <a:ext cx="211094" cy="482969"/>
        </a:xfrm>
        <a:custGeom>
          <a:avLst/>
          <a:gdLst/>
          <a:ahLst/>
          <a:cxnLst/>
          <a:rect l="0" t="0" r="0" b="0"/>
          <a:pathLst>
            <a:path>
              <a:moveTo>
                <a:pt x="211094" y="0"/>
              </a:moveTo>
              <a:lnTo>
                <a:pt x="211094" y="482969"/>
              </a:lnTo>
              <a:lnTo>
                <a:pt x="0" y="4829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34821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70409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514558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60278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99999" y="613741"/>
          <a:ext cx="3570409" cy="1637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5204"/>
              </a:lnTo>
              <a:lnTo>
                <a:pt x="3570409" y="1545204"/>
              </a:lnTo>
              <a:lnTo>
                <a:pt x="3570409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94294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6029883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74031" y="3607216"/>
          <a:ext cx="91440" cy="174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482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519751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99999" y="613741"/>
          <a:ext cx="1529883" cy="1637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5204"/>
              </a:lnTo>
              <a:lnTo>
                <a:pt x="1529883" y="1545204"/>
              </a:lnTo>
              <a:lnTo>
                <a:pt x="1529883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454279" y="2795593"/>
          <a:ext cx="91440" cy="9825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454279" y="613741"/>
          <a:ext cx="91440" cy="16370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434528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70116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414265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59985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70116" y="613741"/>
          <a:ext cx="1529883" cy="1637057"/>
        </a:xfrm>
        <a:custGeom>
          <a:avLst/>
          <a:gdLst/>
          <a:ahLst/>
          <a:cxnLst/>
          <a:rect l="0" t="0" r="0" b="0"/>
          <a:pathLst>
            <a:path>
              <a:moveTo>
                <a:pt x="1529883" y="0"/>
              </a:moveTo>
              <a:lnTo>
                <a:pt x="1529883" y="1545204"/>
              </a:lnTo>
              <a:lnTo>
                <a:pt x="0" y="1545204"/>
              </a:lnTo>
              <a:lnTo>
                <a:pt x="0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94001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29590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73738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9458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29590" y="613741"/>
          <a:ext cx="3570409" cy="1637057"/>
        </a:xfrm>
        <a:custGeom>
          <a:avLst/>
          <a:gdLst/>
          <a:ahLst/>
          <a:cxnLst/>
          <a:rect l="0" t="0" r="0" b="0"/>
          <a:pathLst>
            <a:path>
              <a:moveTo>
                <a:pt x="3570409" y="0"/>
              </a:moveTo>
              <a:lnTo>
                <a:pt x="3570409" y="1545204"/>
              </a:lnTo>
              <a:lnTo>
                <a:pt x="0" y="1545204"/>
              </a:lnTo>
              <a:lnTo>
                <a:pt x="0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24365" y="0"/>
          <a:ext cx="2351268" cy="6137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Operativo</a:t>
          </a:r>
        </a:p>
      </dsp:txBody>
      <dsp:txXfrm>
        <a:off x="3324365" y="0"/>
        <a:ext cx="2351268" cy="613741"/>
      </dsp:txXfrm>
    </dsp:sp>
    <dsp:sp modelId="{19FBE8A8-D4BA-45D1-97CD-FF1210CD856F}">
      <dsp:nvSpPr>
        <dsp:cNvPr id="0" name=""/>
        <dsp:cNvSpPr/>
      </dsp:nvSpPr>
      <dsp:spPr>
        <a:xfrm>
          <a:off x="297604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297604" y="2250798"/>
        <a:ext cx="1263970" cy="544795"/>
      </dsp:txXfrm>
    </dsp:sp>
    <dsp:sp modelId="{9EF5B1E7-4642-446F-802A-010E77A6D315}">
      <dsp:nvSpPr>
        <dsp:cNvPr id="0" name=""/>
        <dsp:cNvSpPr/>
      </dsp:nvSpPr>
      <dsp:spPr>
        <a:xfrm>
          <a:off x="1179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1179" y="2992320"/>
        <a:ext cx="836558" cy="614896"/>
      </dsp:txXfrm>
    </dsp:sp>
    <dsp:sp modelId="{676B065B-52F5-4142-AD91-1C77325095B5}">
      <dsp:nvSpPr>
        <dsp:cNvPr id="0" name=""/>
        <dsp:cNvSpPr/>
      </dsp:nvSpPr>
      <dsp:spPr>
        <a:xfrm>
          <a:off x="1690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690" y="3777900"/>
        <a:ext cx="835534" cy="853201"/>
      </dsp:txXfrm>
    </dsp:sp>
    <dsp:sp modelId="{C0E84288-EA31-49E9-8E88-83BF465087E7}">
      <dsp:nvSpPr>
        <dsp:cNvPr id="0" name=""/>
        <dsp:cNvSpPr/>
      </dsp:nvSpPr>
      <dsp:spPr>
        <a:xfrm>
          <a:off x="1021442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21442" y="2992320"/>
        <a:ext cx="836558" cy="614896"/>
      </dsp:txXfrm>
    </dsp:sp>
    <dsp:sp modelId="{62C8CCD5-5EED-407B-AD49-15F3C1014C46}">
      <dsp:nvSpPr>
        <dsp:cNvPr id="0" name=""/>
        <dsp:cNvSpPr/>
      </dsp:nvSpPr>
      <dsp:spPr>
        <a:xfrm>
          <a:off x="1021954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21954" y="3777900"/>
        <a:ext cx="835534" cy="853201"/>
      </dsp:txXfrm>
    </dsp:sp>
    <dsp:sp modelId="{0E4A1FB2-B936-4A45-9B17-4DC72B6EC80F}">
      <dsp:nvSpPr>
        <dsp:cNvPr id="0" name=""/>
        <dsp:cNvSpPr/>
      </dsp:nvSpPr>
      <dsp:spPr>
        <a:xfrm>
          <a:off x="2338131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2338131" y="2250798"/>
        <a:ext cx="1263970" cy="544795"/>
      </dsp:txXfrm>
    </dsp:sp>
    <dsp:sp modelId="{B651DCB6-AAF6-4973-9416-A5FBDCD184AD}">
      <dsp:nvSpPr>
        <dsp:cNvPr id="0" name=""/>
        <dsp:cNvSpPr/>
      </dsp:nvSpPr>
      <dsp:spPr>
        <a:xfrm>
          <a:off x="2041705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41705" y="2992320"/>
        <a:ext cx="836558" cy="614896"/>
      </dsp:txXfrm>
    </dsp:sp>
    <dsp:sp modelId="{47534EF4-1B7B-4FDF-ACD3-ECDA86C17442}">
      <dsp:nvSpPr>
        <dsp:cNvPr id="0" name=""/>
        <dsp:cNvSpPr/>
      </dsp:nvSpPr>
      <dsp:spPr>
        <a:xfrm>
          <a:off x="2042217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42217" y="3777900"/>
        <a:ext cx="835534" cy="853201"/>
      </dsp:txXfrm>
    </dsp:sp>
    <dsp:sp modelId="{B3926719-82AE-4423-819D-8B6FA77E2226}">
      <dsp:nvSpPr>
        <dsp:cNvPr id="0" name=""/>
        <dsp:cNvSpPr/>
      </dsp:nvSpPr>
      <dsp:spPr>
        <a:xfrm>
          <a:off x="3061969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Grupo 2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61969" y="2992320"/>
        <a:ext cx="836558" cy="614896"/>
      </dsp:txXfrm>
    </dsp:sp>
    <dsp:sp modelId="{22817A48-D188-487F-9D45-CB132B31AF32}">
      <dsp:nvSpPr>
        <dsp:cNvPr id="0" name=""/>
        <dsp:cNvSpPr/>
      </dsp:nvSpPr>
      <dsp:spPr>
        <a:xfrm>
          <a:off x="3062481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62481" y="3777900"/>
        <a:ext cx="835534" cy="853201"/>
      </dsp:txXfrm>
    </dsp:sp>
    <dsp:sp modelId="{D43A949E-161F-4CB6-8E08-C22964D4E9ED}">
      <dsp:nvSpPr>
        <dsp:cNvPr id="0" name=""/>
        <dsp:cNvSpPr/>
      </dsp:nvSpPr>
      <dsp:spPr>
        <a:xfrm>
          <a:off x="3868014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3868014" y="2250798"/>
        <a:ext cx="1263970" cy="544795"/>
      </dsp:txXfrm>
    </dsp:sp>
    <dsp:sp modelId="{E20C3D26-370A-4FB5-A649-E46C57CB118C}">
      <dsp:nvSpPr>
        <dsp:cNvPr id="0" name=""/>
        <dsp:cNvSpPr/>
      </dsp:nvSpPr>
      <dsp:spPr>
        <a:xfrm>
          <a:off x="4082232" y="3778145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082232" y="3778145"/>
        <a:ext cx="835534" cy="853201"/>
      </dsp:txXfrm>
    </dsp:sp>
    <dsp:sp modelId="{018CBDC0-8D06-4835-A278-352009F7617A}">
      <dsp:nvSpPr>
        <dsp:cNvPr id="0" name=""/>
        <dsp:cNvSpPr/>
      </dsp:nvSpPr>
      <dsp:spPr>
        <a:xfrm>
          <a:off x="5397898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motociclista</a:t>
          </a:r>
        </a:p>
      </dsp:txBody>
      <dsp:txXfrm>
        <a:off x="5397898" y="2250798"/>
        <a:ext cx="1263970" cy="544795"/>
      </dsp:txXfrm>
    </dsp:sp>
    <dsp:sp modelId="{1D87B364-88D7-4259-809A-A16F6F4C2FDC}">
      <dsp:nvSpPr>
        <dsp:cNvPr id="0" name=""/>
        <dsp:cNvSpPr/>
      </dsp:nvSpPr>
      <dsp:spPr>
        <a:xfrm>
          <a:off x="5101472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101472" y="2992320"/>
        <a:ext cx="836558" cy="614896"/>
      </dsp:txXfrm>
    </dsp:sp>
    <dsp:sp modelId="{862E94E8-9413-433D-BCC8-7A9E942E13DA}">
      <dsp:nvSpPr>
        <dsp:cNvPr id="0" name=""/>
        <dsp:cNvSpPr/>
      </dsp:nvSpPr>
      <dsp:spPr>
        <a:xfrm>
          <a:off x="5101984" y="3782037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101984" y="3782037"/>
        <a:ext cx="835534" cy="853201"/>
      </dsp:txXfrm>
    </dsp:sp>
    <dsp:sp modelId="{A571C53F-53A6-40BE-8FD2-54F246C0AE26}">
      <dsp:nvSpPr>
        <dsp:cNvPr id="0" name=""/>
        <dsp:cNvSpPr/>
      </dsp:nvSpPr>
      <dsp:spPr>
        <a:xfrm>
          <a:off x="6121735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121735" y="2992320"/>
        <a:ext cx="836558" cy="614896"/>
      </dsp:txXfrm>
    </dsp:sp>
    <dsp:sp modelId="{C98E4F20-1C15-46DD-B981-D3174775DF49}">
      <dsp:nvSpPr>
        <dsp:cNvPr id="0" name=""/>
        <dsp:cNvSpPr/>
      </dsp:nvSpPr>
      <dsp:spPr>
        <a:xfrm>
          <a:off x="6122247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122247" y="3777900"/>
        <a:ext cx="835534" cy="853201"/>
      </dsp:txXfrm>
    </dsp:sp>
    <dsp:sp modelId="{E71D3B26-43D9-4D0A-AC62-2EA5564AA8EF}">
      <dsp:nvSpPr>
        <dsp:cNvPr id="0" name=""/>
        <dsp:cNvSpPr/>
      </dsp:nvSpPr>
      <dsp:spPr>
        <a:xfrm>
          <a:off x="7438424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438424" y="2250798"/>
        <a:ext cx="1263970" cy="544795"/>
      </dsp:txXfrm>
    </dsp:sp>
    <dsp:sp modelId="{E0E49022-40CD-4DB3-B0FD-05CA5D964339}">
      <dsp:nvSpPr>
        <dsp:cNvPr id="0" name=""/>
        <dsp:cNvSpPr/>
      </dsp:nvSpPr>
      <dsp:spPr>
        <a:xfrm>
          <a:off x="7141999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7141999" y="2992320"/>
        <a:ext cx="836558" cy="614896"/>
      </dsp:txXfrm>
    </dsp:sp>
    <dsp:sp modelId="{864DA3BA-5F3B-4DCE-AA29-A0D47EB5B789}">
      <dsp:nvSpPr>
        <dsp:cNvPr id="0" name=""/>
        <dsp:cNvSpPr/>
      </dsp:nvSpPr>
      <dsp:spPr>
        <a:xfrm>
          <a:off x="7142510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42510" y="3777900"/>
        <a:ext cx="835534" cy="853201"/>
      </dsp:txXfrm>
    </dsp:sp>
    <dsp:sp modelId="{E7784AA6-97BB-4586-BB75-2FD18819AF83}">
      <dsp:nvSpPr>
        <dsp:cNvPr id="0" name=""/>
        <dsp:cNvSpPr/>
      </dsp:nvSpPr>
      <dsp:spPr>
        <a:xfrm>
          <a:off x="8162262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62262" y="2992320"/>
        <a:ext cx="836558" cy="614896"/>
      </dsp:txXfrm>
    </dsp:sp>
    <dsp:sp modelId="{0D557ACE-23A3-4F95-9D75-615F6DA2EB03}">
      <dsp:nvSpPr>
        <dsp:cNvPr id="0" name=""/>
        <dsp:cNvSpPr/>
      </dsp:nvSpPr>
      <dsp:spPr>
        <a:xfrm>
          <a:off x="8162774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62774" y="3777900"/>
        <a:ext cx="835534" cy="853201"/>
      </dsp:txXfrm>
    </dsp:sp>
    <dsp:sp modelId="{109B8FAB-5038-408D-9752-CC81977397BE}">
      <dsp:nvSpPr>
        <dsp:cNvPr id="0" name=""/>
        <dsp:cNvSpPr/>
      </dsp:nvSpPr>
      <dsp:spPr>
        <a:xfrm>
          <a:off x="2848901" y="858217"/>
          <a:ext cx="1440003" cy="476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848901" y="858217"/>
        <a:ext cx="1440003" cy="476986"/>
      </dsp:txXfrm>
    </dsp:sp>
    <dsp:sp modelId="{F5056070-BB17-48EF-93F3-49678E0468A1}">
      <dsp:nvSpPr>
        <dsp:cNvPr id="0" name=""/>
        <dsp:cNvSpPr/>
      </dsp:nvSpPr>
      <dsp:spPr>
        <a:xfrm>
          <a:off x="4658423" y="847536"/>
          <a:ext cx="1440003" cy="476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Motociclista</a:t>
          </a:r>
        </a:p>
      </dsp:txBody>
      <dsp:txXfrm>
        <a:off x="4658423" y="847536"/>
        <a:ext cx="1440003" cy="476986"/>
      </dsp:txXfrm>
    </dsp:sp>
    <dsp:sp modelId="{DF619DDE-E8E9-4DB4-8473-68B0DA9346C9}">
      <dsp:nvSpPr>
        <dsp:cNvPr id="0" name=""/>
        <dsp:cNvSpPr/>
      </dsp:nvSpPr>
      <dsp:spPr>
        <a:xfrm>
          <a:off x="2848315" y="1563479"/>
          <a:ext cx="1440003" cy="476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Crucero</a:t>
          </a:r>
        </a:p>
      </dsp:txBody>
      <dsp:txXfrm>
        <a:off x="2848315" y="1563479"/>
        <a:ext cx="1440003" cy="47698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5B0BC-F356-4276-98EC-F2E83844E155}">
      <dsp:nvSpPr>
        <dsp:cNvPr id="0" name=""/>
        <dsp:cNvSpPr/>
      </dsp:nvSpPr>
      <dsp:spPr>
        <a:xfrm>
          <a:off x="4305497" y="2100804"/>
          <a:ext cx="91440" cy="2919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19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473474" y="909765"/>
          <a:ext cx="877743" cy="385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821"/>
              </a:lnTo>
              <a:lnTo>
                <a:pt x="877743" y="215821"/>
              </a:lnTo>
              <a:lnTo>
                <a:pt x="877743" y="3850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DB664-AC94-421F-8DCC-1884A7558CF7}">
      <dsp:nvSpPr>
        <dsp:cNvPr id="0" name=""/>
        <dsp:cNvSpPr/>
      </dsp:nvSpPr>
      <dsp:spPr>
        <a:xfrm>
          <a:off x="2515940" y="3186260"/>
          <a:ext cx="1794673" cy="350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696"/>
              </a:lnTo>
              <a:lnTo>
                <a:pt x="1794673" y="181696"/>
              </a:lnTo>
              <a:lnTo>
                <a:pt x="1794673" y="3509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69E6F-DDC0-49F9-8DFF-A8EB6D61E216}">
      <dsp:nvSpPr>
        <dsp:cNvPr id="0" name=""/>
        <dsp:cNvSpPr/>
      </dsp:nvSpPr>
      <dsp:spPr>
        <a:xfrm>
          <a:off x="2470220" y="3186260"/>
          <a:ext cx="91440" cy="3509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696"/>
              </a:lnTo>
              <a:lnTo>
                <a:pt x="49491" y="181696"/>
              </a:lnTo>
              <a:lnTo>
                <a:pt x="49491" y="3509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726198" y="3186260"/>
          <a:ext cx="1789741" cy="355752"/>
        </a:xfrm>
        <a:custGeom>
          <a:avLst/>
          <a:gdLst/>
          <a:ahLst/>
          <a:cxnLst/>
          <a:rect l="0" t="0" r="0" b="0"/>
          <a:pathLst>
            <a:path>
              <a:moveTo>
                <a:pt x="1789741" y="0"/>
              </a:moveTo>
              <a:lnTo>
                <a:pt x="1789741" y="186500"/>
              </a:lnTo>
              <a:lnTo>
                <a:pt x="0" y="186500"/>
              </a:lnTo>
              <a:lnTo>
                <a:pt x="0" y="3557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2469091" y="2090761"/>
          <a:ext cx="91440" cy="2895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282"/>
              </a:lnTo>
              <a:lnTo>
                <a:pt x="46848" y="120282"/>
              </a:lnTo>
              <a:lnTo>
                <a:pt x="46848" y="28953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514811" y="909765"/>
          <a:ext cx="958662" cy="375031"/>
        </a:xfrm>
        <a:custGeom>
          <a:avLst/>
          <a:gdLst/>
          <a:ahLst/>
          <a:cxnLst/>
          <a:rect l="0" t="0" r="0" b="0"/>
          <a:pathLst>
            <a:path>
              <a:moveTo>
                <a:pt x="958662" y="0"/>
              </a:moveTo>
              <a:lnTo>
                <a:pt x="958662" y="205778"/>
              </a:lnTo>
              <a:lnTo>
                <a:pt x="0" y="205778"/>
              </a:lnTo>
              <a:lnTo>
                <a:pt x="0" y="3750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67715" y="14323"/>
          <a:ext cx="2211518" cy="895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367715" y="14323"/>
        <a:ext cx="2211518" cy="895442"/>
      </dsp:txXfrm>
    </dsp:sp>
    <dsp:sp modelId="{19FBE8A8-D4BA-45D1-97CD-FF1210CD856F}">
      <dsp:nvSpPr>
        <dsp:cNvPr id="0" name=""/>
        <dsp:cNvSpPr/>
      </dsp:nvSpPr>
      <dsp:spPr>
        <a:xfrm>
          <a:off x="1709524" y="1284797"/>
          <a:ext cx="1610574" cy="8059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Peritajes</a:t>
          </a:r>
        </a:p>
      </dsp:txBody>
      <dsp:txXfrm>
        <a:off x="1709524" y="1284797"/>
        <a:ext cx="1610574" cy="805964"/>
      </dsp:txXfrm>
    </dsp:sp>
    <dsp:sp modelId="{676B065B-52F5-4142-AD91-1C77325095B5}">
      <dsp:nvSpPr>
        <dsp:cNvPr id="0" name=""/>
        <dsp:cNvSpPr/>
      </dsp:nvSpPr>
      <dsp:spPr>
        <a:xfrm>
          <a:off x="1710652" y="2380296"/>
          <a:ext cx="1610574" cy="8059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710652" y="2380296"/>
        <a:ext cx="1610574" cy="805964"/>
      </dsp:txXfrm>
    </dsp:sp>
    <dsp:sp modelId="{A913208E-DE13-4A48-AA3E-81819AA0BFD5}">
      <dsp:nvSpPr>
        <dsp:cNvPr id="0" name=""/>
        <dsp:cNvSpPr/>
      </dsp:nvSpPr>
      <dsp:spPr>
        <a:xfrm>
          <a:off x="0" y="3542013"/>
          <a:ext cx="1452396" cy="730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0" y="3542013"/>
        <a:ext cx="1452396" cy="730743"/>
      </dsp:txXfrm>
    </dsp:sp>
    <dsp:sp modelId="{CFEFFD6C-721C-4CB5-9AE4-49F8AEC6E651}">
      <dsp:nvSpPr>
        <dsp:cNvPr id="0" name=""/>
        <dsp:cNvSpPr/>
      </dsp:nvSpPr>
      <dsp:spPr>
        <a:xfrm>
          <a:off x="1793513" y="3537209"/>
          <a:ext cx="1452396" cy="730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</a:t>
          </a:r>
        </a:p>
      </dsp:txBody>
      <dsp:txXfrm>
        <a:off x="1793513" y="3537209"/>
        <a:ext cx="1452396" cy="730743"/>
      </dsp:txXfrm>
    </dsp:sp>
    <dsp:sp modelId="{051E4DF2-B884-4F4A-8077-C7DFDEC7D3D9}">
      <dsp:nvSpPr>
        <dsp:cNvPr id="0" name=""/>
        <dsp:cNvSpPr/>
      </dsp:nvSpPr>
      <dsp:spPr>
        <a:xfrm>
          <a:off x="3584415" y="3537209"/>
          <a:ext cx="1452396" cy="730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3584415" y="3537209"/>
        <a:ext cx="1452396" cy="730743"/>
      </dsp:txXfrm>
    </dsp:sp>
    <dsp:sp modelId="{0E4A1FB2-B936-4A45-9B17-4DC72B6EC80F}">
      <dsp:nvSpPr>
        <dsp:cNvPr id="0" name=""/>
        <dsp:cNvSpPr/>
      </dsp:nvSpPr>
      <dsp:spPr>
        <a:xfrm>
          <a:off x="3545930" y="1294839"/>
          <a:ext cx="1610574" cy="8059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 Investigaciones</a:t>
          </a:r>
        </a:p>
      </dsp:txBody>
      <dsp:txXfrm>
        <a:off x="3545930" y="1294839"/>
        <a:ext cx="1610574" cy="805964"/>
      </dsp:txXfrm>
    </dsp:sp>
    <dsp:sp modelId="{F347D248-52EB-4953-98DB-6F58FF9E8735}">
      <dsp:nvSpPr>
        <dsp:cNvPr id="0" name=""/>
        <dsp:cNvSpPr/>
      </dsp:nvSpPr>
      <dsp:spPr>
        <a:xfrm>
          <a:off x="3545930" y="2392740"/>
          <a:ext cx="1610574" cy="7898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3545930" y="2392740"/>
        <a:ext cx="1610574" cy="78982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2893671" y="1680148"/>
          <a:ext cx="425516" cy="1474417"/>
        </a:xfrm>
        <a:custGeom>
          <a:avLst/>
          <a:gdLst/>
          <a:ahLst/>
          <a:cxnLst/>
          <a:rect l="0" t="0" r="0" b="0"/>
          <a:pathLst>
            <a:path>
              <a:moveTo>
                <a:pt x="425516" y="0"/>
              </a:moveTo>
              <a:lnTo>
                <a:pt x="425516" y="1474417"/>
              </a:lnTo>
              <a:lnTo>
                <a:pt x="0" y="147441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8EB79-D495-41F6-960A-6EFE324F574B}">
      <dsp:nvSpPr>
        <dsp:cNvPr id="0" name=""/>
        <dsp:cNvSpPr/>
      </dsp:nvSpPr>
      <dsp:spPr>
        <a:xfrm>
          <a:off x="3319188" y="1680148"/>
          <a:ext cx="477428" cy="611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348"/>
              </a:lnTo>
              <a:lnTo>
                <a:pt x="477428" y="6113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2904164" y="1680148"/>
          <a:ext cx="415023" cy="611348"/>
        </a:xfrm>
        <a:custGeom>
          <a:avLst/>
          <a:gdLst/>
          <a:ahLst/>
          <a:cxnLst/>
          <a:rect l="0" t="0" r="0" b="0"/>
          <a:pathLst>
            <a:path>
              <a:moveTo>
                <a:pt x="415023" y="0"/>
              </a:moveTo>
              <a:lnTo>
                <a:pt x="415023" y="611348"/>
              </a:lnTo>
              <a:lnTo>
                <a:pt x="0" y="6113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3319188" y="1680148"/>
          <a:ext cx="2556935" cy="207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999"/>
              </a:lnTo>
              <a:lnTo>
                <a:pt x="2556935" y="1957999"/>
              </a:lnTo>
              <a:lnTo>
                <a:pt x="2556935" y="2078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1CD04-ED62-49AA-9AF0-CF93893DD03A}">
      <dsp:nvSpPr>
        <dsp:cNvPr id="0" name=""/>
        <dsp:cNvSpPr/>
      </dsp:nvSpPr>
      <dsp:spPr>
        <a:xfrm>
          <a:off x="3319188" y="1680148"/>
          <a:ext cx="888084" cy="207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999"/>
              </a:lnTo>
              <a:lnTo>
                <a:pt x="888084" y="1957999"/>
              </a:lnTo>
              <a:lnTo>
                <a:pt x="888084" y="2078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3DFBA-669A-4ACF-8CB6-DA288D56BBE2}">
      <dsp:nvSpPr>
        <dsp:cNvPr id="0" name=""/>
        <dsp:cNvSpPr/>
      </dsp:nvSpPr>
      <dsp:spPr>
        <a:xfrm>
          <a:off x="2516468" y="1680148"/>
          <a:ext cx="802719" cy="2078539"/>
        </a:xfrm>
        <a:custGeom>
          <a:avLst/>
          <a:gdLst/>
          <a:ahLst/>
          <a:cxnLst/>
          <a:rect l="0" t="0" r="0" b="0"/>
          <a:pathLst>
            <a:path>
              <a:moveTo>
                <a:pt x="802719" y="0"/>
              </a:moveTo>
              <a:lnTo>
                <a:pt x="802719" y="1957999"/>
              </a:lnTo>
              <a:lnTo>
                <a:pt x="0" y="1957999"/>
              </a:lnTo>
              <a:lnTo>
                <a:pt x="0" y="2078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782408" y="1680148"/>
          <a:ext cx="2536779" cy="2078510"/>
        </a:xfrm>
        <a:custGeom>
          <a:avLst/>
          <a:gdLst/>
          <a:ahLst/>
          <a:cxnLst/>
          <a:rect l="0" t="0" r="0" b="0"/>
          <a:pathLst>
            <a:path>
              <a:moveTo>
                <a:pt x="2536779" y="0"/>
              </a:moveTo>
              <a:lnTo>
                <a:pt x="2536779" y="1957971"/>
              </a:lnTo>
              <a:lnTo>
                <a:pt x="0" y="1957971"/>
              </a:lnTo>
              <a:lnTo>
                <a:pt x="0" y="20785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273468" y="709982"/>
          <a:ext cx="91440" cy="267092"/>
        </a:xfrm>
        <a:custGeom>
          <a:avLst/>
          <a:gdLst/>
          <a:ahLst/>
          <a:cxnLst/>
          <a:rect l="0" t="0" r="0" b="0"/>
          <a:pathLst>
            <a:path>
              <a:moveTo>
                <a:pt x="49921" y="0"/>
              </a:moveTo>
              <a:lnTo>
                <a:pt x="49921" y="146553"/>
              </a:lnTo>
              <a:lnTo>
                <a:pt x="45720" y="146553"/>
              </a:lnTo>
              <a:lnTo>
                <a:pt x="45720" y="2670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220819" y="6909"/>
          <a:ext cx="2205140" cy="7030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220819" y="6909"/>
        <a:ext cx="2205140" cy="703073"/>
      </dsp:txXfrm>
    </dsp:sp>
    <dsp:sp modelId="{D43A949E-161F-4CB6-8E08-C22964D4E9ED}">
      <dsp:nvSpPr>
        <dsp:cNvPr id="0" name=""/>
        <dsp:cNvSpPr/>
      </dsp:nvSpPr>
      <dsp:spPr>
        <a:xfrm>
          <a:off x="2216617" y="977075"/>
          <a:ext cx="2205140" cy="7030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Licencias</a:t>
          </a:r>
        </a:p>
      </dsp:txBody>
      <dsp:txXfrm>
        <a:off x="2216617" y="977075"/>
        <a:ext cx="2205140" cy="703073"/>
      </dsp:txXfrm>
    </dsp:sp>
    <dsp:sp modelId="{DD8A29F5-D042-4749-8AE9-1CA72A60AD2C}">
      <dsp:nvSpPr>
        <dsp:cNvPr id="0" name=""/>
        <dsp:cNvSpPr/>
      </dsp:nvSpPr>
      <dsp:spPr>
        <a:xfrm>
          <a:off x="47363" y="3758659"/>
          <a:ext cx="1470089" cy="735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47363" y="3758659"/>
        <a:ext cx="1470089" cy="735044"/>
      </dsp:txXfrm>
    </dsp:sp>
    <dsp:sp modelId="{1DADDD1F-95E5-4B7D-BC71-5A164E7B8E01}">
      <dsp:nvSpPr>
        <dsp:cNvPr id="0" name=""/>
        <dsp:cNvSpPr/>
      </dsp:nvSpPr>
      <dsp:spPr>
        <a:xfrm>
          <a:off x="1781423" y="3758688"/>
          <a:ext cx="1470089" cy="735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Atención y Orientación a el(la) Ciudadano(a)</a:t>
          </a:r>
        </a:p>
      </dsp:txBody>
      <dsp:txXfrm>
        <a:off x="1781423" y="3758688"/>
        <a:ext cx="1470089" cy="735044"/>
      </dsp:txXfrm>
    </dsp:sp>
    <dsp:sp modelId="{51617A31-7A0A-4520-95CB-6B68FD38B7B5}">
      <dsp:nvSpPr>
        <dsp:cNvPr id="0" name=""/>
        <dsp:cNvSpPr/>
      </dsp:nvSpPr>
      <dsp:spPr>
        <a:xfrm>
          <a:off x="3472227" y="3758688"/>
          <a:ext cx="1470089" cy="735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</a:p>
      </dsp:txBody>
      <dsp:txXfrm>
        <a:off x="3472227" y="3758688"/>
        <a:ext cx="1470089" cy="735044"/>
      </dsp:txXfrm>
    </dsp:sp>
    <dsp:sp modelId="{77FFF755-0490-4820-A875-C725D434A9BE}">
      <dsp:nvSpPr>
        <dsp:cNvPr id="0" name=""/>
        <dsp:cNvSpPr/>
      </dsp:nvSpPr>
      <dsp:spPr>
        <a:xfrm>
          <a:off x="5141079" y="3758688"/>
          <a:ext cx="1470089" cy="735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</dsp:txBody>
      <dsp:txXfrm>
        <a:off x="5141079" y="3758688"/>
        <a:ext cx="1470089" cy="735044"/>
      </dsp:txXfrm>
    </dsp:sp>
    <dsp:sp modelId="{83056999-E25B-4749-B388-6700BE043AE2}">
      <dsp:nvSpPr>
        <dsp:cNvPr id="0" name=""/>
        <dsp:cNvSpPr/>
      </dsp:nvSpPr>
      <dsp:spPr>
        <a:xfrm>
          <a:off x="1439171" y="1946168"/>
          <a:ext cx="1464992" cy="690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</dsp:txBody>
      <dsp:txXfrm>
        <a:off x="1439171" y="1946168"/>
        <a:ext cx="1464992" cy="690657"/>
      </dsp:txXfrm>
    </dsp:sp>
    <dsp:sp modelId="{2F3E4E81-D817-4889-B317-10EF0B5BE4F5}">
      <dsp:nvSpPr>
        <dsp:cNvPr id="0" name=""/>
        <dsp:cNvSpPr/>
      </dsp:nvSpPr>
      <dsp:spPr>
        <a:xfrm>
          <a:off x="3796617" y="1946168"/>
          <a:ext cx="1464992" cy="690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3796617" y="1946168"/>
        <a:ext cx="1464992" cy="690657"/>
      </dsp:txXfrm>
    </dsp:sp>
    <dsp:sp modelId="{7BC7ED9A-9A2F-415A-A43C-C9EE7B088D3D}">
      <dsp:nvSpPr>
        <dsp:cNvPr id="0" name=""/>
        <dsp:cNvSpPr/>
      </dsp:nvSpPr>
      <dsp:spPr>
        <a:xfrm>
          <a:off x="1428678" y="2809237"/>
          <a:ext cx="1464992" cy="690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Módulo</a:t>
          </a:r>
        </a:p>
      </dsp:txBody>
      <dsp:txXfrm>
        <a:off x="1428678" y="2809237"/>
        <a:ext cx="1464992" cy="69065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1833654" y="872927"/>
          <a:ext cx="183290" cy="802986"/>
        </a:xfrm>
        <a:custGeom>
          <a:avLst/>
          <a:gdLst/>
          <a:ahLst/>
          <a:cxnLst/>
          <a:rect l="0" t="0" r="0" b="0"/>
          <a:pathLst>
            <a:path>
              <a:moveTo>
                <a:pt x="183290" y="0"/>
              </a:moveTo>
              <a:lnTo>
                <a:pt x="183290" y="802986"/>
              </a:lnTo>
              <a:lnTo>
                <a:pt x="0" y="8029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016944" y="872927"/>
          <a:ext cx="1056101" cy="1605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2682"/>
              </a:lnTo>
              <a:lnTo>
                <a:pt x="1056101" y="1422682"/>
              </a:lnTo>
              <a:lnTo>
                <a:pt x="1056101" y="16059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60843" y="872927"/>
          <a:ext cx="1056101" cy="1605972"/>
        </a:xfrm>
        <a:custGeom>
          <a:avLst/>
          <a:gdLst/>
          <a:ahLst/>
          <a:cxnLst/>
          <a:rect l="0" t="0" r="0" b="0"/>
          <a:pathLst>
            <a:path>
              <a:moveTo>
                <a:pt x="1056101" y="0"/>
              </a:moveTo>
              <a:lnTo>
                <a:pt x="1056101" y="1422682"/>
              </a:lnTo>
              <a:lnTo>
                <a:pt x="0" y="1422682"/>
              </a:lnTo>
              <a:lnTo>
                <a:pt x="0" y="16059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805421" y="116"/>
          <a:ext cx="2423045" cy="8728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Comando, Control, Comunicaciones y Cómputo</a:t>
          </a:r>
        </a:p>
      </dsp:txBody>
      <dsp:txXfrm>
        <a:off x="805421" y="116"/>
        <a:ext cx="2423045" cy="872811"/>
      </dsp:txXfrm>
    </dsp:sp>
    <dsp:sp modelId="{19FBE8A8-D4BA-45D1-97CD-FF1210CD856F}">
      <dsp:nvSpPr>
        <dsp:cNvPr id="0" name=""/>
        <dsp:cNvSpPr/>
      </dsp:nvSpPr>
      <dsp:spPr>
        <a:xfrm>
          <a:off x="88032" y="2478899"/>
          <a:ext cx="1745622" cy="8728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Radiocomunicación</a:t>
          </a:r>
        </a:p>
      </dsp:txBody>
      <dsp:txXfrm>
        <a:off x="88032" y="2478899"/>
        <a:ext cx="1745622" cy="872811"/>
      </dsp:txXfrm>
    </dsp:sp>
    <dsp:sp modelId="{7C576A7F-97E5-41B2-A453-F3F548F4D3EA}">
      <dsp:nvSpPr>
        <dsp:cNvPr id="0" name=""/>
        <dsp:cNvSpPr/>
      </dsp:nvSpPr>
      <dsp:spPr>
        <a:xfrm>
          <a:off x="2200234" y="2478899"/>
          <a:ext cx="1745622" cy="8728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Monitoreo</a:t>
          </a:r>
          <a:endParaRPr lang="es-ES" sz="1200" kern="1200" dirty="0"/>
        </a:p>
      </dsp:txBody>
      <dsp:txXfrm>
        <a:off x="2200234" y="2478899"/>
        <a:ext cx="1745622" cy="872811"/>
      </dsp:txXfrm>
    </dsp:sp>
    <dsp:sp modelId="{689D2A6B-DC63-4240-8D00-9FB48D9ACD6F}">
      <dsp:nvSpPr>
        <dsp:cNvPr id="0" name=""/>
        <dsp:cNvSpPr/>
      </dsp:nvSpPr>
      <dsp:spPr>
        <a:xfrm>
          <a:off x="432425" y="1372698"/>
          <a:ext cx="1401228" cy="606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 Jurídico(a)</a:t>
          </a:r>
        </a:p>
      </dsp:txBody>
      <dsp:txXfrm>
        <a:off x="432425" y="1372698"/>
        <a:ext cx="1401228" cy="60642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9B3B0-18CD-43AE-9166-C90F7C62B063}">
      <dsp:nvSpPr>
        <dsp:cNvPr id="0" name=""/>
        <dsp:cNvSpPr/>
      </dsp:nvSpPr>
      <dsp:spPr>
        <a:xfrm>
          <a:off x="4786903" y="2385155"/>
          <a:ext cx="91440" cy="6351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51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473AC-5C82-4AFC-9795-A99D5A4E3C9C}">
      <dsp:nvSpPr>
        <dsp:cNvPr id="0" name=""/>
        <dsp:cNvSpPr/>
      </dsp:nvSpPr>
      <dsp:spPr>
        <a:xfrm>
          <a:off x="3305995" y="848630"/>
          <a:ext cx="1526627" cy="704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762"/>
              </a:lnTo>
              <a:lnTo>
                <a:pt x="1526627" y="386762"/>
              </a:lnTo>
              <a:lnTo>
                <a:pt x="1526627" y="7043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58531-49EA-49CF-B502-D19571AB02A5}">
      <dsp:nvSpPr>
        <dsp:cNvPr id="0" name=""/>
        <dsp:cNvSpPr/>
      </dsp:nvSpPr>
      <dsp:spPr>
        <a:xfrm>
          <a:off x="1825462" y="2385155"/>
          <a:ext cx="977303" cy="635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576"/>
              </a:lnTo>
              <a:lnTo>
                <a:pt x="977303" y="317576"/>
              </a:lnTo>
              <a:lnTo>
                <a:pt x="977303" y="6351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2E9DC-A010-48EB-AAB2-1E392BC0EB5B}">
      <dsp:nvSpPr>
        <dsp:cNvPr id="0" name=""/>
        <dsp:cNvSpPr/>
      </dsp:nvSpPr>
      <dsp:spPr>
        <a:xfrm>
          <a:off x="850095" y="2385155"/>
          <a:ext cx="975367" cy="635152"/>
        </a:xfrm>
        <a:custGeom>
          <a:avLst/>
          <a:gdLst/>
          <a:ahLst/>
          <a:cxnLst/>
          <a:rect l="0" t="0" r="0" b="0"/>
          <a:pathLst>
            <a:path>
              <a:moveTo>
                <a:pt x="975367" y="0"/>
              </a:moveTo>
              <a:lnTo>
                <a:pt x="975367" y="317576"/>
              </a:lnTo>
              <a:lnTo>
                <a:pt x="0" y="317576"/>
              </a:lnTo>
              <a:lnTo>
                <a:pt x="0" y="6351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5B6C2-DF28-4D70-A85C-8DB7ECED8AC7}">
      <dsp:nvSpPr>
        <dsp:cNvPr id="0" name=""/>
        <dsp:cNvSpPr/>
      </dsp:nvSpPr>
      <dsp:spPr>
        <a:xfrm>
          <a:off x="1825462" y="848630"/>
          <a:ext cx="1480533" cy="704338"/>
        </a:xfrm>
        <a:custGeom>
          <a:avLst/>
          <a:gdLst/>
          <a:ahLst/>
          <a:cxnLst/>
          <a:rect l="0" t="0" r="0" b="0"/>
          <a:pathLst>
            <a:path>
              <a:moveTo>
                <a:pt x="1480533" y="0"/>
              </a:moveTo>
              <a:lnTo>
                <a:pt x="1480533" y="386762"/>
              </a:lnTo>
              <a:lnTo>
                <a:pt x="0" y="386762"/>
              </a:lnTo>
              <a:lnTo>
                <a:pt x="0" y="7043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849651" y="16444"/>
          <a:ext cx="2912688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de Radiocomunicación</a:t>
          </a:r>
        </a:p>
      </dsp:txBody>
      <dsp:txXfrm>
        <a:off x="1849651" y="16444"/>
        <a:ext cx="2912688" cy="832186"/>
      </dsp:txXfrm>
    </dsp:sp>
    <dsp:sp modelId="{A72CDAEB-77F3-4602-8D7C-ED4C7274390F}">
      <dsp:nvSpPr>
        <dsp:cNvPr id="0" name=""/>
        <dsp:cNvSpPr/>
      </dsp:nvSpPr>
      <dsp:spPr>
        <a:xfrm>
          <a:off x="975734" y="1552969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Supervisor(a) de Radio</a:t>
          </a:r>
        </a:p>
      </dsp:txBody>
      <dsp:txXfrm>
        <a:off x="975734" y="1552969"/>
        <a:ext cx="1699456" cy="832186"/>
      </dsp:txXfrm>
    </dsp:sp>
    <dsp:sp modelId="{60750280-7CFD-4D48-9D97-E0748C8B3E5F}">
      <dsp:nvSpPr>
        <dsp:cNvPr id="0" name=""/>
        <dsp:cNvSpPr/>
      </dsp:nvSpPr>
      <dsp:spPr>
        <a:xfrm>
          <a:off x="366" y="3020308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Operadores(as) de Radio Central</a:t>
          </a:r>
        </a:p>
      </dsp:txBody>
      <dsp:txXfrm>
        <a:off x="366" y="3020308"/>
        <a:ext cx="1699456" cy="832186"/>
      </dsp:txXfrm>
    </dsp:sp>
    <dsp:sp modelId="{8AE61066-8812-4B58-9DFD-B1E0FFCABBFC}">
      <dsp:nvSpPr>
        <dsp:cNvPr id="0" name=""/>
        <dsp:cNvSpPr/>
      </dsp:nvSpPr>
      <dsp:spPr>
        <a:xfrm>
          <a:off x="1953037" y="3020308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Auxiliares</a:t>
          </a:r>
        </a:p>
      </dsp:txBody>
      <dsp:txXfrm>
        <a:off x="1953037" y="3020308"/>
        <a:ext cx="1699456" cy="832186"/>
      </dsp:txXfrm>
    </dsp:sp>
    <dsp:sp modelId="{F5F11782-C374-4E63-BEEC-4150BD150C04}">
      <dsp:nvSpPr>
        <dsp:cNvPr id="0" name=""/>
        <dsp:cNvSpPr/>
      </dsp:nvSpPr>
      <dsp:spPr>
        <a:xfrm>
          <a:off x="3982894" y="1552969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Plataforma México</a:t>
          </a:r>
        </a:p>
      </dsp:txBody>
      <dsp:txXfrm>
        <a:off x="3982894" y="1552969"/>
        <a:ext cx="1699456" cy="832186"/>
      </dsp:txXfrm>
    </dsp:sp>
    <dsp:sp modelId="{2CD2C907-3BCB-4F39-BD5F-E606597A447B}">
      <dsp:nvSpPr>
        <dsp:cNvPr id="0" name=""/>
        <dsp:cNvSpPr/>
      </dsp:nvSpPr>
      <dsp:spPr>
        <a:xfrm>
          <a:off x="3982894" y="3020308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Encargado(a) del Área de Supervisores(as)</a:t>
          </a:r>
        </a:p>
      </dsp:txBody>
      <dsp:txXfrm>
        <a:off x="3982894" y="3020308"/>
        <a:ext cx="1699456" cy="832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1683059" y="763388"/>
          <a:ext cx="287487" cy="682093"/>
        </a:xfrm>
        <a:custGeom>
          <a:avLst/>
          <a:gdLst/>
          <a:ahLst/>
          <a:cxnLst/>
          <a:rect l="0" t="0" r="0" b="0"/>
          <a:pathLst>
            <a:path>
              <a:moveTo>
                <a:pt x="287487" y="0"/>
              </a:moveTo>
              <a:lnTo>
                <a:pt x="287487" y="682093"/>
              </a:lnTo>
              <a:lnTo>
                <a:pt x="0" y="682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2867648" y="2868982"/>
          <a:ext cx="183112" cy="682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093"/>
              </a:lnTo>
              <a:lnTo>
                <a:pt x="183112" y="682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711953" y="2868982"/>
          <a:ext cx="155695" cy="682093"/>
        </a:xfrm>
        <a:custGeom>
          <a:avLst/>
          <a:gdLst/>
          <a:ahLst/>
          <a:cxnLst/>
          <a:rect l="0" t="0" r="0" b="0"/>
          <a:pathLst>
            <a:path>
              <a:moveTo>
                <a:pt x="155695" y="0"/>
              </a:moveTo>
              <a:lnTo>
                <a:pt x="155695" y="682093"/>
              </a:lnTo>
              <a:lnTo>
                <a:pt x="0" y="682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7C134-B195-429B-BAB2-3E67C6087AE6}">
      <dsp:nvSpPr>
        <dsp:cNvPr id="0" name=""/>
        <dsp:cNvSpPr/>
      </dsp:nvSpPr>
      <dsp:spPr>
        <a:xfrm>
          <a:off x="2867648" y="2868982"/>
          <a:ext cx="1795864" cy="1364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8492"/>
              </a:lnTo>
              <a:lnTo>
                <a:pt x="1795864" y="1208492"/>
              </a:lnTo>
              <a:lnTo>
                <a:pt x="1795864" y="13641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2821928" y="2868982"/>
          <a:ext cx="91440" cy="13641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41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939992" y="2868982"/>
          <a:ext cx="1927656" cy="1364187"/>
        </a:xfrm>
        <a:custGeom>
          <a:avLst/>
          <a:gdLst/>
          <a:ahLst/>
          <a:cxnLst/>
          <a:rect l="0" t="0" r="0" b="0"/>
          <a:pathLst>
            <a:path>
              <a:moveTo>
                <a:pt x="1927656" y="0"/>
              </a:moveTo>
              <a:lnTo>
                <a:pt x="1927656" y="1208492"/>
              </a:lnTo>
              <a:lnTo>
                <a:pt x="0" y="1208492"/>
              </a:lnTo>
              <a:lnTo>
                <a:pt x="0" y="13641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1970547" y="763388"/>
          <a:ext cx="897101" cy="1364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8492"/>
              </a:lnTo>
              <a:lnTo>
                <a:pt x="897101" y="1208492"/>
              </a:lnTo>
              <a:lnTo>
                <a:pt x="897101" y="13641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941652" y="763388"/>
          <a:ext cx="1028894" cy="1364187"/>
        </a:xfrm>
        <a:custGeom>
          <a:avLst/>
          <a:gdLst/>
          <a:ahLst/>
          <a:cxnLst/>
          <a:rect l="0" t="0" r="0" b="0"/>
          <a:pathLst>
            <a:path>
              <a:moveTo>
                <a:pt x="1028894" y="0"/>
              </a:moveTo>
              <a:lnTo>
                <a:pt x="1028894" y="1208492"/>
              </a:lnTo>
              <a:lnTo>
                <a:pt x="0" y="1208492"/>
              </a:lnTo>
              <a:lnTo>
                <a:pt x="0" y="13641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841548" y="21982"/>
          <a:ext cx="2257997" cy="7414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841548" y="21982"/>
        <a:ext cx="2257997" cy="741406"/>
      </dsp:txXfrm>
    </dsp:sp>
    <dsp:sp modelId="{9AB9A094-906C-4743-8046-C8CDC622642B}">
      <dsp:nvSpPr>
        <dsp:cNvPr id="0" name=""/>
        <dsp:cNvSpPr/>
      </dsp:nvSpPr>
      <dsp:spPr>
        <a:xfrm>
          <a:off x="200246" y="2127576"/>
          <a:ext cx="1482812" cy="7414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Jurídico(a)</a:t>
          </a:r>
        </a:p>
      </dsp:txBody>
      <dsp:txXfrm>
        <a:off x="200246" y="2127576"/>
        <a:ext cx="1482812" cy="741406"/>
      </dsp:txXfrm>
    </dsp:sp>
    <dsp:sp modelId="{74A3495A-9760-4B07-9B0A-DE4CCF551DEE}">
      <dsp:nvSpPr>
        <dsp:cNvPr id="0" name=""/>
        <dsp:cNvSpPr/>
      </dsp:nvSpPr>
      <dsp:spPr>
        <a:xfrm>
          <a:off x="2126242" y="2127576"/>
          <a:ext cx="1482812" cy="7414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Jefe (a) de Oficina</a:t>
          </a:r>
        </a:p>
      </dsp:txBody>
      <dsp:txXfrm>
        <a:off x="2126242" y="2127576"/>
        <a:ext cx="1482812" cy="741406"/>
      </dsp:txXfrm>
    </dsp:sp>
    <dsp:sp modelId="{19FBE8A8-D4BA-45D1-97CD-FF1210CD856F}">
      <dsp:nvSpPr>
        <dsp:cNvPr id="0" name=""/>
        <dsp:cNvSpPr/>
      </dsp:nvSpPr>
      <dsp:spPr>
        <a:xfrm>
          <a:off x="131859" y="4233170"/>
          <a:ext cx="1616266" cy="718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Mensajero(a)</a:t>
          </a:r>
        </a:p>
      </dsp:txBody>
      <dsp:txXfrm>
        <a:off x="131859" y="4233170"/>
        <a:ext cx="1616266" cy="718341"/>
      </dsp:txXfrm>
    </dsp:sp>
    <dsp:sp modelId="{7C576A7F-97E5-41B2-A453-F3F548F4D3EA}">
      <dsp:nvSpPr>
        <dsp:cNvPr id="0" name=""/>
        <dsp:cNvSpPr/>
      </dsp:nvSpPr>
      <dsp:spPr>
        <a:xfrm>
          <a:off x="2059515" y="4233170"/>
          <a:ext cx="1616266" cy="718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Auxiliares Administrativos(as)</a:t>
          </a:r>
        </a:p>
      </dsp:txBody>
      <dsp:txXfrm>
        <a:off x="2059515" y="4233170"/>
        <a:ext cx="1616266" cy="718341"/>
      </dsp:txXfrm>
    </dsp:sp>
    <dsp:sp modelId="{C16F961E-B6DA-4CB9-A868-1F8B08334610}">
      <dsp:nvSpPr>
        <dsp:cNvPr id="0" name=""/>
        <dsp:cNvSpPr/>
      </dsp:nvSpPr>
      <dsp:spPr>
        <a:xfrm>
          <a:off x="3855380" y="4233170"/>
          <a:ext cx="1616266" cy="718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Analistas</a:t>
          </a:r>
        </a:p>
      </dsp:txBody>
      <dsp:txXfrm>
        <a:off x="3855380" y="4233170"/>
        <a:ext cx="1616266" cy="718341"/>
      </dsp:txXfrm>
    </dsp:sp>
    <dsp:sp modelId="{D626C255-1536-4EB0-A4A3-D107C591C8D4}">
      <dsp:nvSpPr>
        <dsp:cNvPr id="0" name=""/>
        <dsp:cNvSpPr/>
      </dsp:nvSpPr>
      <dsp:spPr>
        <a:xfrm>
          <a:off x="1283975" y="3192313"/>
          <a:ext cx="1427978" cy="717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Abogado(a)</a:t>
          </a:r>
        </a:p>
      </dsp:txBody>
      <dsp:txXfrm>
        <a:off x="1283975" y="3192313"/>
        <a:ext cx="1427978" cy="717525"/>
      </dsp:txXfrm>
    </dsp:sp>
    <dsp:sp modelId="{6FBA17E7-79A6-40BF-A0D1-17400AA784F9}">
      <dsp:nvSpPr>
        <dsp:cNvPr id="0" name=""/>
        <dsp:cNvSpPr/>
      </dsp:nvSpPr>
      <dsp:spPr>
        <a:xfrm>
          <a:off x="3050761" y="3192313"/>
          <a:ext cx="1427978" cy="717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Auxiliar</a:t>
          </a:r>
        </a:p>
      </dsp:txBody>
      <dsp:txXfrm>
        <a:off x="3050761" y="3192313"/>
        <a:ext cx="1427978" cy="717525"/>
      </dsp:txXfrm>
    </dsp:sp>
    <dsp:sp modelId="{DEB690D0-E02D-4025-B1AD-E790302CE9C7}">
      <dsp:nvSpPr>
        <dsp:cNvPr id="0" name=""/>
        <dsp:cNvSpPr/>
      </dsp:nvSpPr>
      <dsp:spPr>
        <a:xfrm>
          <a:off x="200246" y="1074779"/>
          <a:ext cx="1482812" cy="7414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cs typeface="Arial" panose="020B0604020202020204" pitchFamily="34" charset="0"/>
            </a:rPr>
            <a:t>Asesor(a)</a:t>
          </a:r>
        </a:p>
      </dsp:txBody>
      <dsp:txXfrm>
        <a:off x="200246" y="1074779"/>
        <a:ext cx="1482812" cy="74140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042675" y="2921903"/>
          <a:ext cx="91440" cy="261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7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42675" y="1858853"/>
          <a:ext cx="91440" cy="1927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7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42675" y="795803"/>
          <a:ext cx="91440" cy="1927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20" y="75804"/>
          <a:ext cx="2175750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de Monitoreo</a:t>
          </a:r>
          <a:endParaRPr lang="es-ES" sz="1200" kern="1200" dirty="0"/>
        </a:p>
      </dsp:txBody>
      <dsp:txXfrm>
        <a:off x="520" y="75804"/>
        <a:ext cx="2175750" cy="719999"/>
      </dsp:txXfrm>
    </dsp:sp>
    <dsp:sp modelId="{19FBE8A8-D4BA-45D1-97CD-FF1210CD856F}">
      <dsp:nvSpPr>
        <dsp:cNvPr id="0" name=""/>
        <dsp:cNvSpPr/>
      </dsp:nvSpPr>
      <dsp:spPr>
        <a:xfrm>
          <a:off x="520" y="988552"/>
          <a:ext cx="2175750" cy="8703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520" y="988552"/>
        <a:ext cx="2175750" cy="870301"/>
      </dsp:txXfrm>
    </dsp:sp>
    <dsp:sp modelId="{9EF5B1E7-4642-446F-802A-010E77A6D315}">
      <dsp:nvSpPr>
        <dsp:cNvPr id="0" name=""/>
        <dsp:cNvSpPr/>
      </dsp:nvSpPr>
      <dsp:spPr>
        <a:xfrm>
          <a:off x="520" y="2051602"/>
          <a:ext cx="2175750" cy="8703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520" y="2051602"/>
        <a:ext cx="2175750" cy="870301"/>
      </dsp:txXfrm>
    </dsp:sp>
    <dsp:sp modelId="{A72CDAEB-77F3-4602-8D7C-ED4C7274390F}">
      <dsp:nvSpPr>
        <dsp:cNvPr id="0" name=""/>
        <dsp:cNvSpPr/>
      </dsp:nvSpPr>
      <dsp:spPr>
        <a:xfrm>
          <a:off x="520" y="3183612"/>
          <a:ext cx="2175750" cy="8703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520" y="3183612"/>
        <a:ext cx="2175750" cy="87030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CD988-8605-4021-A78D-0FC9BE055A79}">
      <dsp:nvSpPr>
        <dsp:cNvPr id="0" name=""/>
        <dsp:cNvSpPr/>
      </dsp:nvSpPr>
      <dsp:spPr>
        <a:xfrm>
          <a:off x="2895946" y="868990"/>
          <a:ext cx="304448" cy="778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921"/>
              </a:lnTo>
              <a:lnTo>
                <a:pt x="304448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7C989-AE90-47A3-A30B-254F1100553E}">
      <dsp:nvSpPr>
        <dsp:cNvPr id="0" name=""/>
        <dsp:cNvSpPr/>
      </dsp:nvSpPr>
      <dsp:spPr>
        <a:xfrm>
          <a:off x="2639816" y="868990"/>
          <a:ext cx="256129" cy="778921"/>
        </a:xfrm>
        <a:custGeom>
          <a:avLst/>
          <a:gdLst/>
          <a:ahLst/>
          <a:cxnLst/>
          <a:rect l="0" t="0" r="0" b="0"/>
          <a:pathLst>
            <a:path>
              <a:moveTo>
                <a:pt x="256129" y="0"/>
              </a:moveTo>
              <a:lnTo>
                <a:pt x="256129" y="778921"/>
              </a:lnTo>
              <a:lnTo>
                <a:pt x="0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8689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46"/>
              </a:lnTo>
              <a:lnTo>
                <a:pt x="2048903" y="1380046"/>
              </a:lnTo>
              <a:lnTo>
                <a:pt x="2048903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868990"/>
          <a:ext cx="91440" cy="15578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8689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380046"/>
              </a:lnTo>
              <a:lnTo>
                <a:pt x="0" y="1380046"/>
              </a:lnTo>
              <a:lnTo>
                <a:pt x="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22335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Continua</a:t>
          </a:r>
        </a:p>
      </dsp:txBody>
      <dsp:txXfrm>
        <a:off x="1720731" y="22335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426833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Área de Servicio Profesional de Carrera Policial</a:t>
          </a:r>
        </a:p>
      </dsp:txBody>
      <dsp:txXfrm>
        <a:off x="388" y="2426833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426833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Coordinador(a) de Formación Inicial</a:t>
          </a:r>
        </a:p>
      </dsp:txBody>
      <dsp:txXfrm>
        <a:off x="2049292" y="2426833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426833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Área de Formación Física</a:t>
          </a:r>
        </a:p>
      </dsp:txBody>
      <dsp:txXfrm>
        <a:off x="4098195" y="2426833"/>
        <a:ext cx="1693308" cy="846654"/>
      </dsp:txXfrm>
    </dsp:sp>
    <dsp:sp modelId="{8BE913BE-E4F1-4068-B8A1-967F9ABA9EF4}">
      <dsp:nvSpPr>
        <dsp:cNvPr id="0" name=""/>
        <dsp:cNvSpPr/>
      </dsp:nvSpPr>
      <dsp:spPr>
        <a:xfrm>
          <a:off x="1199810" y="1287910"/>
          <a:ext cx="1440006" cy="72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Jefe(a) Administrativo(a)</a:t>
          </a:r>
        </a:p>
      </dsp:txBody>
      <dsp:txXfrm>
        <a:off x="1199810" y="1287910"/>
        <a:ext cx="1440006" cy="720003"/>
      </dsp:txXfrm>
    </dsp:sp>
    <dsp:sp modelId="{1B3CEB4D-3CA3-4DA3-9B8A-AA2417006306}">
      <dsp:nvSpPr>
        <dsp:cNvPr id="0" name=""/>
        <dsp:cNvSpPr/>
      </dsp:nvSpPr>
      <dsp:spPr>
        <a:xfrm>
          <a:off x="3200394" y="1287910"/>
          <a:ext cx="1440006" cy="72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Auxiliar</a:t>
          </a:r>
        </a:p>
      </dsp:txBody>
      <dsp:txXfrm>
        <a:off x="3200394" y="1287910"/>
        <a:ext cx="1440006" cy="7200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166612" y="922054"/>
          <a:ext cx="91440" cy="3667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67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53" y="48913"/>
          <a:ext cx="2423959" cy="8731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Jefe(a) Administrativo(a)</a:t>
          </a:r>
        </a:p>
      </dsp:txBody>
      <dsp:txXfrm>
        <a:off x="353" y="48913"/>
        <a:ext cx="2423959" cy="873140"/>
      </dsp:txXfrm>
    </dsp:sp>
    <dsp:sp modelId="{19FBE8A8-D4BA-45D1-97CD-FF1210CD856F}">
      <dsp:nvSpPr>
        <dsp:cNvPr id="0" name=""/>
        <dsp:cNvSpPr/>
      </dsp:nvSpPr>
      <dsp:spPr>
        <a:xfrm>
          <a:off x="339192" y="1288772"/>
          <a:ext cx="1746280" cy="8731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339192" y="1288772"/>
        <a:ext cx="1746280" cy="87314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541226" y="777974"/>
          <a:ext cx="161742" cy="578337"/>
        </a:xfrm>
        <a:custGeom>
          <a:avLst/>
          <a:gdLst/>
          <a:ahLst/>
          <a:cxnLst/>
          <a:rect l="0" t="0" r="0" b="0"/>
          <a:pathLst>
            <a:path>
              <a:moveTo>
                <a:pt x="161742" y="0"/>
              </a:moveTo>
              <a:lnTo>
                <a:pt x="161742" y="578337"/>
              </a:lnTo>
              <a:lnTo>
                <a:pt x="0" y="5783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1702969" y="2717868"/>
          <a:ext cx="931945" cy="570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224"/>
              </a:lnTo>
              <a:lnTo>
                <a:pt x="931945" y="409224"/>
              </a:lnTo>
              <a:lnTo>
                <a:pt x="931945" y="5709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71024" y="2717868"/>
          <a:ext cx="931945" cy="570966"/>
        </a:xfrm>
        <a:custGeom>
          <a:avLst/>
          <a:gdLst/>
          <a:ahLst/>
          <a:cxnLst/>
          <a:rect l="0" t="0" r="0" b="0"/>
          <a:pathLst>
            <a:path>
              <a:moveTo>
                <a:pt x="931945" y="0"/>
              </a:moveTo>
              <a:lnTo>
                <a:pt x="931945" y="409224"/>
              </a:lnTo>
              <a:lnTo>
                <a:pt x="0" y="409224"/>
              </a:lnTo>
              <a:lnTo>
                <a:pt x="0" y="5709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57249" y="777974"/>
          <a:ext cx="91440" cy="1169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96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33873" y="7771"/>
          <a:ext cx="2138191" cy="7702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Servicio Profesional de Carrera Policial</a:t>
          </a:r>
        </a:p>
      </dsp:txBody>
      <dsp:txXfrm>
        <a:off x="633873" y="7771"/>
        <a:ext cx="2138191" cy="770202"/>
      </dsp:txXfrm>
    </dsp:sp>
    <dsp:sp modelId="{19FBE8A8-D4BA-45D1-97CD-FF1210CD856F}">
      <dsp:nvSpPr>
        <dsp:cNvPr id="0" name=""/>
        <dsp:cNvSpPr/>
      </dsp:nvSpPr>
      <dsp:spPr>
        <a:xfrm>
          <a:off x="932766" y="1947666"/>
          <a:ext cx="1540405" cy="7702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Control y Estadísticas</a:t>
          </a:r>
        </a:p>
      </dsp:txBody>
      <dsp:txXfrm>
        <a:off x="932766" y="1947666"/>
        <a:ext cx="1540405" cy="770202"/>
      </dsp:txXfrm>
    </dsp:sp>
    <dsp:sp modelId="{9EF5B1E7-4642-446F-802A-010E77A6D315}">
      <dsp:nvSpPr>
        <dsp:cNvPr id="0" name=""/>
        <dsp:cNvSpPr/>
      </dsp:nvSpPr>
      <dsp:spPr>
        <a:xfrm>
          <a:off x="821" y="3288835"/>
          <a:ext cx="1540405" cy="7702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Nutriólogo(a)</a:t>
          </a:r>
        </a:p>
      </dsp:txBody>
      <dsp:txXfrm>
        <a:off x="821" y="3288835"/>
        <a:ext cx="1540405" cy="770202"/>
      </dsp:txXfrm>
    </dsp:sp>
    <dsp:sp modelId="{1A1FDEE1-B650-4D16-AF7A-061128FA17D7}">
      <dsp:nvSpPr>
        <dsp:cNvPr id="0" name=""/>
        <dsp:cNvSpPr/>
      </dsp:nvSpPr>
      <dsp:spPr>
        <a:xfrm>
          <a:off x="1864712" y="3288835"/>
          <a:ext cx="1540405" cy="7702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Psicólogo(a)</a:t>
          </a:r>
        </a:p>
      </dsp:txBody>
      <dsp:txXfrm>
        <a:off x="1864712" y="3288835"/>
        <a:ext cx="1540405" cy="770202"/>
      </dsp:txXfrm>
    </dsp:sp>
    <dsp:sp modelId="{D626C255-1536-4EB0-A4A3-D107C591C8D4}">
      <dsp:nvSpPr>
        <dsp:cNvPr id="0" name=""/>
        <dsp:cNvSpPr/>
      </dsp:nvSpPr>
      <dsp:spPr>
        <a:xfrm>
          <a:off x="289539" y="1086998"/>
          <a:ext cx="1251687" cy="5386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Secretaria(o)</a:t>
          </a:r>
        </a:p>
      </dsp:txBody>
      <dsp:txXfrm>
        <a:off x="289539" y="1086998"/>
        <a:ext cx="1251687" cy="53862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1980406" y="731994"/>
          <a:ext cx="152845" cy="1703138"/>
        </a:xfrm>
        <a:custGeom>
          <a:avLst/>
          <a:gdLst/>
          <a:ahLst/>
          <a:cxnLst/>
          <a:rect l="0" t="0" r="0" b="0"/>
          <a:pathLst>
            <a:path>
              <a:moveTo>
                <a:pt x="152845" y="0"/>
              </a:moveTo>
              <a:lnTo>
                <a:pt x="152845" y="1703138"/>
              </a:lnTo>
              <a:lnTo>
                <a:pt x="0" y="17031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5C562-828F-4D62-BCB9-7DDE4F3ACAD5}">
      <dsp:nvSpPr>
        <dsp:cNvPr id="0" name=""/>
        <dsp:cNvSpPr/>
      </dsp:nvSpPr>
      <dsp:spPr>
        <a:xfrm>
          <a:off x="2133252" y="731994"/>
          <a:ext cx="152845" cy="669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9610"/>
              </a:lnTo>
              <a:lnTo>
                <a:pt x="152845" y="669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1980406" y="731994"/>
          <a:ext cx="152845" cy="669610"/>
        </a:xfrm>
        <a:custGeom>
          <a:avLst/>
          <a:gdLst/>
          <a:ahLst/>
          <a:cxnLst/>
          <a:rect l="0" t="0" r="0" b="0"/>
          <a:pathLst>
            <a:path>
              <a:moveTo>
                <a:pt x="152845" y="0"/>
              </a:moveTo>
              <a:lnTo>
                <a:pt x="152845" y="669610"/>
              </a:lnTo>
              <a:lnTo>
                <a:pt x="0" y="669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206057" y="3832580"/>
          <a:ext cx="91440" cy="305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69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133252" y="731994"/>
          <a:ext cx="1118525" cy="2372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9902"/>
              </a:lnTo>
              <a:lnTo>
                <a:pt x="1118525" y="2219902"/>
              </a:lnTo>
              <a:lnTo>
                <a:pt x="1118525" y="2372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969007" y="3832580"/>
          <a:ext cx="91440" cy="305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69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014727" y="731994"/>
          <a:ext cx="1118525" cy="2372748"/>
        </a:xfrm>
        <a:custGeom>
          <a:avLst/>
          <a:gdLst/>
          <a:ahLst/>
          <a:cxnLst/>
          <a:rect l="0" t="0" r="0" b="0"/>
          <a:pathLst>
            <a:path>
              <a:moveTo>
                <a:pt x="1118525" y="0"/>
              </a:moveTo>
              <a:lnTo>
                <a:pt x="1118525" y="2219902"/>
              </a:lnTo>
              <a:lnTo>
                <a:pt x="0" y="2219902"/>
              </a:lnTo>
              <a:lnTo>
                <a:pt x="0" y="2372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74441" y="4157"/>
          <a:ext cx="2317622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Jurídico(a)</a:t>
          </a:r>
        </a:p>
      </dsp:txBody>
      <dsp:txXfrm>
        <a:off x="974441" y="4157"/>
        <a:ext cx="2317622" cy="727837"/>
      </dsp:txXfrm>
    </dsp:sp>
    <dsp:sp modelId="{6F525FFA-20EB-4B47-B8E9-7016B7C39B5D}">
      <dsp:nvSpPr>
        <dsp:cNvPr id="0" name=""/>
        <dsp:cNvSpPr/>
      </dsp:nvSpPr>
      <dsp:spPr>
        <a:xfrm>
          <a:off x="49047" y="3104743"/>
          <a:ext cx="1931359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Derechos Humanos</a:t>
          </a:r>
        </a:p>
      </dsp:txBody>
      <dsp:txXfrm>
        <a:off x="49047" y="3104743"/>
        <a:ext cx="1931359" cy="727837"/>
      </dsp:txXfrm>
    </dsp:sp>
    <dsp:sp modelId="{7E45E9B0-083B-46AD-BDBA-25D37BB93875}">
      <dsp:nvSpPr>
        <dsp:cNvPr id="0" name=""/>
        <dsp:cNvSpPr/>
      </dsp:nvSpPr>
      <dsp:spPr>
        <a:xfrm>
          <a:off x="49047" y="4138271"/>
          <a:ext cx="1931359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Área</a:t>
          </a:r>
        </a:p>
      </dsp:txBody>
      <dsp:txXfrm>
        <a:off x="49047" y="4138271"/>
        <a:ext cx="1931359" cy="727837"/>
      </dsp:txXfrm>
    </dsp:sp>
    <dsp:sp modelId="{5A164562-B0D8-419C-8708-92B853F8FA7E}">
      <dsp:nvSpPr>
        <dsp:cNvPr id="0" name=""/>
        <dsp:cNvSpPr/>
      </dsp:nvSpPr>
      <dsp:spPr>
        <a:xfrm>
          <a:off x="2286098" y="3104743"/>
          <a:ext cx="1931359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Asuntos Jurídicos</a:t>
          </a:r>
        </a:p>
      </dsp:txBody>
      <dsp:txXfrm>
        <a:off x="2286098" y="3104743"/>
        <a:ext cx="1931359" cy="727837"/>
      </dsp:txXfrm>
    </dsp:sp>
    <dsp:sp modelId="{9F102510-E52A-4A25-AFBB-297C8DE1CD64}">
      <dsp:nvSpPr>
        <dsp:cNvPr id="0" name=""/>
        <dsp:cNvSpPr/>
      </dsp:nvSpPr>
      <dsp:spPr>
        <a:xfrm>
          <a:off x="2286098" y="4138271"/>
          <a:ext cx="1931359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Abogados(as)</a:t>
          </a:r>
        </a:p>
      </dsp:txBody>
      <dsp:txXfrm>
        <a:off x="2286098" y="4138271"/>
        <a:ext cx="1931359" cy="727837"/>
      </dsp:txXfrm>
    </dsp:sp>
    <dsp:sp modelId="{D626C255-1536-4EB0-A4A3-D107C591C8D4}">
      <dsp:nvSpPr>
        <dsp:cNvPr id="0" name=""/>
        <dsp:cNvSpPr/>
      </dsp:nvSpPr>
      <dsp:spPr>
        <a:xfrm>
          <a:off x="242186" y="1037696"/>
          <a:ext cx="1738220" cy="7278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Telefonista</a:t>
          </a:r>
        </a:p>
      </dsp:txBody>
      <dsp:txXfrm>
        <a:off x="242186" y="1037696"/>
        <a:ext cx="1738220" cy="727815"/>
      </dsp:txXfrm>
    </dsp:sp>
    <dsp:sp modelId="{C58D231B-CCB9-4256-BDA6-97280EE9438D}">
      <dsp:nvSpPr>
        <dsp:cNvPr id="0" name=""/>
        <dsp:cNvSpPr/>
      </dsp:nvSpPr>
      <dsp:spPr>
        <a:xfrm>
          <a:off x="2286098" y="1037696"/>
          <a:ext cx="1738220" cy="7278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2286098" y="1037696"/>
        <a:ext cx="1738220" cy="727815"/>
      </dsp:txXfrm>
    </dsp:sp>
    <dsp:sp modelId="{A3397913-9049-41EA-B6CD-CBAD9CBC9243}">
      <dsp:nvSpPr>
        <dsp:cNvPr id="0" name=""/>
        <dsp:cNvSpPr/>
      </dsp:nvSpPr>
      <dsp:spPr>
        <a:xfrm>
          <a:off x="242186" y="2071225"/>
          <a:ext cx="1738220" cy="7278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Auxiliar Administrativo(a)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Jurídico(a)</a:t>
          </a:r>
        </a:p>
      </dsp:txBody>
      <dsp:txXfrm>
        <a:off x="242186" y="2071225"/>
        <a:ext cx="1738220" cy="72781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1984091" y="907645"/>
          <a:ext cx="188442" cy="825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558"/>
              </a:lnTo>
              <a:lnTo>
                <a:pt x="188442" y="8255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1795648" y="907645"/>
          <a:ext cx="188442" cy="825558"/>
        </a:xfrm>
        <a:custGeom>
          <a:avLst/>
          <a:gdLst/>
          <a:ahLst/>
          <a:cxnLst/>
          <a:rect l="0" t="0" r="0" b="0"/>
          <a:pathLst>
            <a:path>
              <a:moveTo>
                <a:pt x="188442" y="0"/>
              </a:moveTo>
              <a:lnTo>
                <a:pt x="188442" y="825558"/>
              </a:lnTo>
              <a:lnTo>
                <a:pt x="0" y="8255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1984091" y="907645"/>
          <a:ext cx="1085788" cy="1651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2674"/>
              </a:lnTo>
              <a:lnTo>
                <a:pt x="1085788" y="1462674"/>
              </a:lnTo>
              <a:lnTo>
                <a:pt x="1085788" y="16511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98302" y="907645"/>
          <a:ext cx="1085788" cy="1651116"/>
        </a:xfrm>
        <a:custGeom>
          <a:avLst/>
          <a:gdLst/>
          <a:ahLst/>
          <a:cxnLst/>
          <a:rect l="0" t="0" r="0" b="0"/>
          <a:pathLst>
            <a:path>
              <a:moveTo>
                <a:pt x="1085788" y="0"/>
              </a:moveTo>
              <a:lnTo>
                <a:pt x="1085788" y="1462674"/>
              </a:lnTo>
              <a:lnTo>
                <a:pt x="0" y="1462674"/>
              </a:lnTo>
              <a:lnTo>
                <a:pt x="0" y="16511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8512" y="10299"/>
          <a:ext cx="2491158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738512" y="10299"/>
        <a:ext cx="2491158" cy="897346"/>
      </dsp:txXfrm>
    </dsp:sp>
    <dsp:sp modelId="{19FBE8A8-D4BA-45D1-97CD-FF1210CD856F}">
      <dsp:nvSpPr>
        <dsp:cNvPr id="0" name=""/>
        <dsp:cNvSpPr/>
      </dsp:nvSpPr>
      <dsp:spPr>
        <a:xfrm>
          <a:off x="956" y="2558761"/>
          <a:ext cx="1794692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Asuntos Internos</a:t>
          </a:r>
        </a:p>
      </dsp:txBody>
      <dsp:txXfrm>
        <a:off x="956" y="2558761"/>
        <a:ext cx="1794692" cy="897346"/>
      </dsp:txXfrm>
    </dsp:sp>
    <dsp:sp modelId="{8A083F5A-ED43-4CA3-85E0-E3A0CBD8C9BA}">
      <dsp:nvSpPr>
        <dsp:cNvPr id="0" name=""/>
        <dsp:cNvSpPr/>
      </dsp:nvSpPr>
      <dsp:spPr>
        <a:xfrm>
          <a:off x="2172534" y="2558761"/>
          <a:ext cx="1794692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Comunicación Social</a:t>
          </a:r>
        </a:p>
      </dsp:txBody>
      <dsp:txXfrm>
        <a:off x="2172534" y="2558761"/>
        <a:ext cx="1794692" cy="897346"/>
      </dsp:txXfrm>
    </dsp:sp>
    <dsp:sp modelId="{D626C255-1536-4EB0-A4A3-D107C591C8D4}">
      <dsp:nvSpPr>
        <dsp:cNvPr id="0" name=""/>
        <dsp:cNvSpPr/>
      </dsp:nvSpPr>
      <dsp:spPr>
        <a:xfrm>
          <a:off x="956" y="1284530"/>
          <a:ext cx="1794692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Analista</a:t>
          </a:r>
        </a:p>
      </dsp:txBody>
      <dsp:txXfrm>
        <a:off x="956" y="1284530"/>
        <a:ext cx="1794692" cy="897346"/>
      </dsp:txXfrm>
    </dsp:sp>
    <dsp:sp modelId="{28B7969A-AD4F-4559-BE49-5614ED8DD292}">
      <dsp:nvSpPr>
        <dsp:cNvPr id="0" name=""/>
        <dsp:cNvSpPr/>
      </dsp:nvSpPr>
      <dsp:spPr>
        <a:xfrm>
          <a:off x="2172534" y="1284530"/>
          <a:ext cx="1794692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Asesor(a)</a:t>
          </a:r>
        </a:p>
      </dsp:txBody>
      <dsp:txXfrm>
        <a:off x="2172534" y="1284530"/>
        <a:ext cx="1794692" cy="897346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2871628" y="815678"/>
          <a:ext cx="163790" cy="717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556"/>
              </a:lnTo>
              <a:lnTo>
                <a:pt x="163790" y="7175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707838" y="815678"/>
          <a:ext cx="163790" cy="717556"/>
        </a:xfrm>
        <a:custGeom>
          <a:avLst/>
          <a:gdLst/>
          <a:ahLst/>
          <a:cxnLst/>
          <a:rect l="0" t="0" r="0" b="0"/>
          <a:pathLst>
            <a:path>
              <a:moveTo>
                <a:pt x="163790" y="0"/>
              </a:moveTo>
              <a:lnTo>
                <a:pt x="163790" y="717556"/>
              </a:lnTo>
              <a:lnTo>
                <a:pt x="0" y="7175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8DE0C-6723-49F9-9B4D-51D8163DADB6}">
      <dsp:nvSpPr>
        <dsp:cNvPr id="0" name=""/>
        <dsp:cNvSpPr/>
      </dsp:nvSpPr>
      <dsp:spPr>
        <a:xfrm>
          <a:off x="2871628" y="3030744"/>
          <a:ext cx="2021606" cy="327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90"/>
              </a:lnTo>
              <a:lnTo>
                <a:pt x="2021606" y="163790"/>
              </a:lnTo>
              <a:lnTo>
                <a:pt x="2021606" y="3275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2825908" y="3030744"/>
          <a:ext cx="91440" cy="327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75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850022" y="3030744"/>
          <a:ext cx="2021606" cy="327580"/>
        </a:xfrm>
        <a:custGeom>
          <a:avLst/>
          <a:gdLst/>
          <a:ahLst/>
          <a:cxnLst/>
          <a:rect l="0" t="0" r="0" b="0"/>
          <a:pathLst>
            <a:path>
              <a:moveTo>
                <a:pt x="2021606" y="0"/>
              </a:moveTo>
              <a:lnTo>
                <a:pt x="2021606" y="163790"/>
              </a:lnTo>
              <a:lnTo>
                <a:pt x="0" y="163790"/>
              </a:lnTo>
              <a:lnTo>
                <a:pt x="0" y="3275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825908" y="815678"/>
          <a:ext cx="91440" cy="1435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51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23883" y="35725"/>
          <a:ext cx="2495490" cy="779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Asuntos Internos</a:t>
          </a:r>
        </a:p>
      </dsp:txBody>
      <dsp:txXfrm>
        <a:off x="1623883" y="35725"/>
        <a:ext cx="2495490" cy="779952"/>
      </dsp:txXfrm>
    </dsp:sp>
    <dsp:sp modelId="{19FBE8A8-D4BA-45D1-97CD-FF1210CD856F}">
      <dsp:nvSpPr>
        <dsp:cNvPr id="0" name=""/>
        <dsp:cNvSpPr/>
      </dsp:nvSpPr>
      <dsp:spPr>
        <a:xfrm>
          <a:off x="2091675" y="2250791"/>
          <a:ext cx="1559905" cy="779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091675" y="2250791"/>
        <a:ext cx="1559905" cy="779952"/>
      </dsp:txXfrm>
    </dsp:sp>
    <dsp:sp modelId="{6F525FFA-20EB-4B47-B8E9-7016B7C39B5D}">
      <dsp:nvSpPr>
        <dsp:cNvPr id="0" name=""/>
        <dsp:cNvSpPr/>
      </dsp:nvSpPr>
      <dsp:spPr>
        <a:xfrm>
          <a:off x="3008" y="3358324"/>
          <a:ext cx="1694026" cy="859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Auditor(a)</a:t>
          </a:r>
        </a:p>
      </dsp:txBody>
      <dsp:txXfrm>
        <a:off x="3008" y="3358324"/>
        <a:ext cx="1694026" cy="859375"/>
      </dsp:txXfrm>
    </dsp:sp>
    <dsp:sp modelId="{7E45E9B0-083B-46AD-BDBA-25D37BB93875}">
      <dsp:nvSpPr>
        <dsp:cNvPr id="0" name=""/>
        <dsp:cNvSpPr/>
      </dsp:nvSpPr>
      <dsp:spPr>
        <a:xfrm>
          <a:off x="2024615" y="3358324"/>
          <a:ext cx="1694026" cy="859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Abogados(as)</a:t>
          </a:r>
        </a:p>
      </dsp:txBody>
      <dsp:txXfrm>
        <a:off x="2024615" y="3358324"/>
        <a:ext cx="1694026" cy="859375"/>
      </dsp:txXfrm>
    </dsp:sp>
    <dsp:sp modelId="{52CF8A46-A6A4-4143-9033-C104F912B17F}">
      <dsp:nvSpPr>
        <dsp:cNvPr id="0" name=""/>
        <dsp:cNvSpPr/>
      </dsp:nvSpPr>
      <dsp:spPr>
        <a:xfrm>
          <a:off x="4046221" y="3358324"/>
          <a:ext cx="1694026" cy="859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Auxiliares</a:t>
          </a:r>
        </a:p>
      </dsp:txBody>
      <dsp:txXfrm>
        <a:off x="4046221" y="3358324"/>
        <a:ext cx="1694026" cy="859375"/>
      </dsp:txXfrm>
    </dsp:sp>
    <dsp:sp modelId="{D626C255-1536-4EB0-A4A3-D107C591C8D4}">
      <dsp:nvSpPr>
        <dsp:cNvPr id="0" name=""/>
        <dsp:cNvSpPr/>
      </dsp:nvSpPr>
      <dsp:spPr>
        <a:xfrm>
          <a:off x="1147932" y="1143258"/>
          <a:ext cx="1559905" cy="779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147932" y="1143258"/>
        <a:ext cx="1559905" cy="779952"/>
      </dsp:txXfrm>
    </dsp:sp>
    <dsp:sp modelId="{DEFCFE64-DCC5-403C-A7EF-97FB2EAD8743}">
      <dsp:nvSpPr>
        <dsp:cNvPr id="0" name=""/>
        <dsp:cNvSpPr/>
      </dsp:nvSpPr>
      <dsp:spPr>
        <a:xfrm>
          <a:off x="3035418" y="1143258"/>
          <a:ext cx="1559905" cy="779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Notificador(a)</a:t>
          </a:r>
        </a:p>
      </dsp:txBody>
      <dsp:txXfrm>
        <a:off x="3035418" y="1143258"/>
        <a:ext cx="1559905" cy="7799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3653315" y="1549608"/>
          <a:ext cx="3027230" cy="369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731"/>
              </a:lnTo>
              <a:lnTo>
                <a:pt x="3027230" y="237731"/>
              </a:lnTo>
              <a:lnTo>
                <a:pt x="3027230" y="3690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F5D68-A7F1-4233-ADB6-609603F85894}">
      <dsp:nvSpPr>
        <dsp:cNvPr id="0" name=""/>
        <dsp:cNvSpPr/>
      </dsp:nvSpPr>
      <dsp:spPr>
        <a:xfrm>
          <a:off x="3653315" y="2101908"/>
          <a:ext cx="1513615" cy="395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642"/>
              </a:lnTo>
              <a:lnTo>
                <a:pt x="1513615" y="264642"/>
              </a:lnTo>
              <a:lnTo>
                <a:pt x="1513615" y="395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C89FC-5942-42D4-AE13-D9C3C871F171}">
      <dsp:nvSpPr>
        <dsp:cNvPr id="0" name=""/>
        <dsp:cNvSpPr/>
      </dsp:nvSpPr>
      <dsp:spPr>
        <a:xfrm>
          <a:off x="3607595" y="2101908"/>
          <a:ext cx="91440" cy="3959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5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139700" y="2101908"/>
          <a:ext cx="1513615" cy="395989"/>
        </a:xfrm>
        <a:custGeom>
          <a:avLst/>
          <a:gdLst/>
          <a:ahLst/>
          <a:cxnLst/>
          <a:rect l="0" t="0" r="0" b="0"/>
          <a:pathLst>
            <a:path>
              <a:moveTo>
                <a:pt x="1513615" y="0"/>
              </a:moveTo>
              <a:lnTo>
                <a:pt x="1513615" y="264642"/>
              </a:lnTo>
              <a:lnTo>
                <a:pt x="0" y="264642"/>
              </a:lnTo>
              <a:lnTo>
                <a:pt x="0" y="395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3607595" y="1549608"/>
          <a:ext cx="91440" cy="3400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0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626085" y="1549608"/>
          <a:ext cx="3027230" cy="369078"/>
        </a:xfrm>
        <a:custGeom>
          <a:avLst/>
          <a:gdLst/>
          <a:ahLst/>
          <a:cxnLst/>
          <a:rect l="0" t="0" r="0" b="0"/>
          <a:pathLst>
            <a:path>
              <a:moveTo>
                <a:pt x="3027230" y="0"/>
              </a:moveTo>
              <a:lnTo>
                <a:pt x="3027230" y="237731"/>
              </a:lnTo>
              <a:lnTo>
                <a:pt x="0" y="237731"/>
              </a:lnTo>
              <a:lnTo>
                <a:pt x="0" y="3690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3607595" y="741850"/>
          <a:ext cx="91440" cy="1922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2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30116" y="126384"/>
          <a:ext cx="1846398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Comunicación Social</a:t>
          </a:r>
        </a:p>
      </dsp:txBody>
      <dsp:txXfrm>
        <a:off x="2730116" y="126384"/>
        <a:ext cx="1846398" cy="615466"/>
      </dsp:txXfrm>
    </dsp:sp>
    <dsp:sp modelId="{6F525FFA-20EB-4B47-B8E9-7016B7C39B5D}">
      <dsp:nvSpPr>
        <dsp:cNvPr id="0" name=""/>
        <dsp:cNvSpPr/>
      </dsp:nvSpPr>
      <dsp:spPr>
        <a:xfrm>
          <a:off x="2730116" y="934142"/>
          <a:ext cx="1846398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Prensa</a:t>
          </a:r>
        </a:p>
      </dsp:txBody>
      <dsp:txXfrm>
        <a:off x="2730116" y="934142"/>
        <a:ext cx="1846398" cy="615466"/>
      </dsp:txXfrm>
    </dsp:sp>
    <dsp:sp modelId="{7E45E9B0-083B-46AD-BDBA-25D37BB93875}">
      <dsp:nvSpPr>
        <dsp:cNvPr id="0" name=""/>
        <dsp:cNvSpPr/>
      </dsp:nvSpPr>
      <dsp:spPr>
        <a:xfrm>
          <a:off x="624" y="1918686"/>
          <a:ext cx="1250921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Diseñador(a)</a:t>
          </a:r>
        </a:p>
      </dsp:txBody>
      <dsp:txXfrm>
        <a:off x="624" y="1918686"/>
        <a:ext cx="1250921" cy="615466"/>
      </dsp:txXfrm>
    </dsp:sp>
    <dsp:sp modelId="{FB8BBABA-637F-45AC-A8AF-49C1BDB9E668}">
      <dsp:nvSpPr>
        <dsp:cNvPr id="0" name=""/>
        <dsp:cNvSpPr/>
      </dsp:nvSpPr>
      <dsp:spPr>
        <a:xfrm>
          <a:off x="3027855" y="1889615"/>
          <a:ext cx="1250921" cy="212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</a:rPr>
            <a:t>PRENSA</a:t>
          </a:r>
        </a:p>
      </dsp:txBody>
      <dsp:txXfrm>
        <a:off x="3027855" y="1889615"/>
        <a:ext cx="1250921" cy="212293"/>
      </dsp:txXfrm>
    </dsp:sp>
    <dsp:sp modelId="{F3DB6113-5609-4357-9B8D-41BD0873A075}">
      <dsp:nvSpPr>
        <dsp:cNvPr id="0" name=""/>
        <dsp:cNvSpPr/>
      </dsp:nvSpPr>
      <dsp:spPr>
        <a:xfrm>
          <a:off x="1514239" y="2497898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1514239" y="2497898"/>
        <a:ext cx="1250921" cy="900000"/>
      </dsp:txXfrm>
    </dsp:sp>
    <dsp:sp modelId="{AD14D781-D871-4FBD-99BD-C64605F54047}">
      <dsp:nvSpPr>
        <dsp:cNvPr id="0" name=""/>
        <dsp:cNvSpPr/>
      </dsp:nvSpPr>
      <dsp:spPr>
        <a:xfrm>
          <a:off x="3027855" y="2497898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3027855" y="2497898"/>
        <a:ext cx="1250921" cy="900000"/>
      </dsp:txXfrm>
    </dsp:sp>
    <dsp:sp modelId="{582578E4-AC54-44DD-9A0F-430F4438A732}">
      <dsp:nvSpPr>
        <dsp:cNvPr id="0" name=""/>
        <dsp:cNvSpPr/>
      </dsp:nvSpPr>
      <dsp:spPr>
        <a:xfrm>
          <a:off x="4541470" y="2497898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Abogado(a)</a:t>
          </a:r>
        </a:p>
      </dsp:txBody>
      <dsp:txXfrm>
        <a:off x="4541470" y="2497898"/>
        <a:ext cx="1250921" cy="900000"/>
      </dsp:txXfrm>
    </dsp:sp>
    <dsp:sp modelId="{8872642F-D429-4B45-8361-425C6E61C494}">
      <dsp:nvSpPr>
        <dsp:cNvPr id="0" name=""/>
        <dsp:cNvSpPr/>
      </dsp:nvSpPr>
      <dsp:spPr>
        <a:xfrm>
          <a:off x="6055085" y="1918686"/>
          <a:ext cx="1250921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Fotógrafo(a)</a:t>
          </a:r>
        </a:p>
      </dsp:txBody>
      <dsp:txXfrm>
        <a:off x="6055085" y="1918686"/>
        <a:ext cx="1250921" cy="6154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43F89-EE1A-4587-8026-2DAF4F422C48}">
      <dsp:nvSpPr>
        <dsp:cNvPr id="0" name=""/>
        <dsp:cNvSpPr/>
      </dsp:nvSpPr>
      <dsp:spPr>
        <a:xfrm>
          <a:off x="4025537" y="810812"/>
          <a:ext cx="144729" cy="1612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2696"/>
              </a:lnTo>
              <a:lnTo>
                <a:pt x="144729" y="16126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1937B-DD43-4E32-8BD6-BE7202C22344}">
      <dsp:nvSpPr>
        <dsp:cNvPr id="0" name=""/>
        <dsp:cNvSpPr/>
      </dsp:nvSpPr>
      <dsp:spPr>
        <a:xfrm>
          <a:off x="3880808" y="810812"/>
          <a:ext cx="144729" cy="1612696"/>
        </a:xfrm>
        <a:custGeom>
          <a:avLst/>
          <a:gdLst/>
          <a:ahLst/>
          <a:cxnLst/>
          <a:rect l="0" t="0" r="0" b="0"/>
          <a:pathLst>
            <a:path>
              <a:moveTo>
                <a:pt x="144729" y="0"/>
              </a:moveTo>
              <a:lnTo>
                <a:pt x="144729" y="1612696"/>
              </a:lnTo>
              <a:lnTo>
                <a:pt x="0" y="16126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2C7AA-A546-4203-8648-110E447EA4E9}">
      <dsp:nvSpPr>
        <dsp:cNvPr id="0" name=""/>
        <dsp:cNvSpPr/>
      </dsp:nvSpPr>
      <dsp:spPr>
        <a:xfrm>
          <a:off x="4025537" y="810812"/>
          <a:ext cx="144729" cy="634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051"/>
              </a:lnTo>
              <a:lnTo>
                <a:pt x="144729" y="6340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6E24E-BA28-4880-8318-CC6EB513027B}">
      <dsp:nvSpPr>
        <dsp:cNvPr id="0" name=""/>
        <dsp:cNvSpPr/>
      </dsp:nvSpPr>
      <dsp:spPr>
        <a:xfrm>
          <a:off x="3880808" y="810812"/>
          <a:ext cx="144729" cy="634051"/>
        </a:xfrm>
        <a:custGeom>
          <a:avLst/>
          <a:gdLst/>
          <a:ahLst/>
          <a:cxnLst/>
          <a:rect l="0" t="0" r="0" b="0"/>
          <a:pathLst>
            <a:path>
              <a:moveTo>
                <a:pt x="144729" y="0"/>
              </a:moveTo>
              <a:lnTo>
                <a:pt x="144729" y="634051"/>
              </a:lnTo>
              <a:lnTo>
                <a:pt x="0" y="6340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44784-5730-4192-ACB7-347E0143FD5C}">
      <dsp:nvSpPr>
        <dsp:cNvPr id="0" name=""/>
        <dsp:cNvSpPr/>
      </dsp:nvSpPr>
      <dsp:spPr>
        <a:xfrm>
          <a:off x="4025537" y="810812"/>
          <a:ext cx="3335662" cy="2246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2019"/>
              </a:lnTo>
              <a:lnTo>
                <a:pt x="3335662" y="2102019"/>
              </a:lnTo>
              <a:lnTo>
                <a:pt x="3335662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A6876-359B-4EC7-96A8-9E1342C6ECE9}">
      <dsp:nvSpPr>
        <dsp:cNvPr id="0" name=""/>
        <dsp:cNvSpPr/>
      </dsp:nvSpPr>
      <dsp:spPr>
        <a:xfrm>
          <a:off x="4025537" y="810812"/>
          <a:ext cx="1667831" cy="2246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2019"/>
              </a:lnTo>
              <a:lnTo>
                <a:pt x="1667831" y="2102019"/>
              </a:lnTo>
              <a:lnTo>
                <a:pt x="1667831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F49C3-5C98-4521-BDC9-997C9A2D5A0E}">
      <dsp:nvSpPr>
        <dsp:cNvPr id="0" name=""/>
        <dsp:cNvSpPr/>
      </dsp:nvSpPr>
      <dsp:spPr>
        <a:xfrm>
          <a:off x="3979817" y="810812"/>
          <a:ext cx="91440" cy="22467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031CA-E0F5-4317-A49C-A8FFAF3514F2}">
      <dsp:nvSpPr>
        <dsp:cNvPr id="0" name=""/>
        <dsp:cNvSpPr/>
      </dsp:nvSpPr>
      <dsp:spPr>
        <a:xfrm>
          <a:off x="2357706" y="810812"/>
          <a:ext cx="1667831" cy="2246748"/>
        </a:xfrm>
        <a:custGeom>
          <a:avLst/>
          <a:gdLst/>
          <a:ahLst/>
          <a:cxnLst/>
          <a:rect l="0" t="0" r="0" b="0"/>
          <a:pathLst>
            <a:path>
              <a:moveTo>
                <a:pt x="1667831" y="0"/>
              </a:moveTo>
              <a:lnTo>
                <a:pt x="1667831" y="2102019"/>
              </a:lnTo>
              <a:lnTo>
                <a:pt x="0" y="2102019"/>
              </a:lnTo>
              <a:lnTo>
                <a:pt x="0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C715C-FF42-43A1-A2D3-BB4585AFD9DA}">
      <dsp:nvSpPr>
        <dsp:cNvPr id="0" name=""/>
        <dsp:cNvSpPr/>
      </dsp:nvSpPr>
      <dsp:spPr>
        <a:xfrm>
          <a:off x="689874" y="810812"/>
          <a:ext cx="3335662" cy="2246748"/>
        </a:xfrm>
        <a:custGeom>
          <a:avLst/>
          <a:gdLst/>
          <a:ahLst/>
          <a:cxnLst/>
          <a:rect l="0" t="0" r="0" b="0"/>
          <a:pathLst>
            <a:path>
              <a:moveTo>
                <a:pt x="3335662" y="0"/>
              </a:moveTo>
              <a:lnTo>
                <a:pt x="3335662" y="2102019"/>
              </a:lnTo>
              <a:lnTo>
                <a:pt x="0" y="2102019"/>
              </a:lnTo>
              <a:lnTo>
                <a:pt x="0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FF9EA-0D2E-4A01-98EB-7EAC0D3E955A}">
      <dsp:nvSpPr>
        <dsp:cNvPr id="0" name=""/>
        <dsp:cNvSpPr/>
      </dsp:nvSpPr>
      <dsp:spPr>
        <a:xfrm>
          <a:off x="2945540" y="90812"/>
          <a:ext cx="2159993" cy="720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945540" y="90812"/>
        <a:ext cx="2159993" cy="720000"/>
      </dsp:txXfrm>
    </dsp:sp>
    <dsp:sp modelId="{6112410E-4BF6-442A-8219-189ACE289C18}">
      <dsp:nvSpPr>
        <dsp:cNvPr id="0" name=""/>
        <dsp:cNvSpPr/>
      </dsp:nvSpPr>
      <dsp:spPr>
        <a:xfrm>
          <a:off x="687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cs typeface="Arial" charset="0"/>
            </a:rPr>
            <a:t>GUARDIA INTERNA</a:t>
          </a:r>
          <a:endParaRPr lang="es-ES" sz="1200" kern="1200" dirty="0">
            <a:cs typeface="Arial" charset="0"/>
          </a:endParaRPr>
        </a:p>
      </dsp:txBody>
      <dsp:txXfrm>
        <a:off x="687" y="3057560"/>
        <a:ext cx="1378373" cy="689186"/>
      </dsp:txXfrm>
    </dsp:sp>
    <dsp:sp modelId="{9107559C-6F3C-4BF3-98B1-81EB24C095B2}">
      <dsp:nvSpPr>
        <dsp:cNvPr id="0" name=""/>
        <dsp:cNvSpPr/>
      </dsp:nvSpPr>
      <dsp:spPr>
        <a:xfrm>
          <a:off x="1668519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Jefe(a) de Armería</a:t>
          </a:r>
        </a:p>
      </dsp:txBody>
      <dsp:txXfrm>
        <a:off x="1668519" y="3057560"/>
        <a:ext cx="1378373" cy="689186"/>
      </dsp:txXfrm>
    </dsp:sp>
    <dsp:sp modelId="{33F6523A-A225-48D5-8EA1-FD7E1E293232}">
      <dsp:nvSpPr>
        <dsp:cNvPr id="0" name=""/>
        <dsp:cNvSpPr/>
      </dsp:nvSpPr>
      <dsp:spPr>
        <a:xfrm>
          <a:off x="3336350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Área Operativa</a:t>
          </a:r>
          <a:endParaRPr lang="es-ES" sz="1200" kern="1200" dirty="0">
            <a:cs typeface="Arial" charset="0"/>
          </a:endParaRPr>
        </a:p>
      </dsp:txBody>
      <dsp:txXfrm>
        <a:off x="3336350" y="3057560"/>
        <a:ext cx="1378373" cy="689186"/>
      </dsp:txXfrm>
    </dsp:sp>
    <dsp:sp modelId="{D0BCC961-2E9D-4EC0-99B4-0CB54C76518D}">
      <dsp:nvSpPr>
        <dsp:cNvPr id="0" name=""/>
        <dsp:cNvSpPr/>
      </dsp:nvSpPr>
      <dsp:spPr>
        <a:xfrm>
          <a:off x="5004182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Área de Reclusorios</a:t>
          </a:r>
          <a:endParaRPr lang="es-ES" sz="1200" kern="1200" dirty="0">
            <a:cs typeface="Arial" charset="0"/>
          </a:endParaRPr>
        </a:p>
      </dsp:txBody>
      <dsp:txXfrm>
        <a:off x="5004182" y="3057560"/>
        <a:ext cx="1378373" cy="689186"/>
      </dsp:txXfrm>
    </dsp:sp>
    <dsp:sp modelId="{73041D19-4A60-4864-BBDB-C3B3C38227FA}">
      <dsp:nvSpPr>
        <dsp:cNvPr id="0" name=""/>
        <dsp:cNvSpPr/>
      </dsp:nvSpPr>
      <dsp:spPr>
        <a:xfrm>
          <a:off x="6672013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Coordinador(a) de Grupos De Apoyo</a:t>
          </a:r>
          <a:endParaRPr lang="es-ES" sz="1200" kern="1200" dirty="0">
            <a:cs typeface="Arial" charset="0"/>
          </a:endParaRPr>
        </a:p>
      </dsp:txBody>
      <dsp:txXfrm>
        <a:off x="6672013" y="3057560"/>
        <a:ext cx="1378373" cy="689186"/>
      </dsp:txXfrm>
    </dsp:sp>
    <dsp:sp modelId="{5C5FBA79-CC2B-4A79-A357-BD1482AB1481}">
      <dsp:nvSpPr>
        <dsp:cNvPr id="0" name=""/>
        <dsp:cNvSpPr/>
      </dsp:nvSpPr>
      <dsp:spPr>
        <a:xfrm>
          <a:off x="2502435" y="110027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Supervisor(a)</a:t>
          </a:r>
        </a:p>
      </dsp:txBody>
      <dsp:txXfrm>
        <a:off x="2502435" y="1100270"/>
        <a:ext cx="1378373" cy="689186"/>
      </dsp:txXfrm>
    </dsp:sp>
    <dsp:sp modelId="{96D7878D-D75D-41DC-871A-C17F54F18761}">
      <dsp:nvSpPr>
        <dsp:cNvPr id="0" name=""/>
        <dsp:cNvSpPr/>
      </dsp:nvSpPr>
      <dsp:spPr>
        <a:xfrm>
          <a:off x="4170266" y="110027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Auxiliar</a:t>
          </a:r>
        </a:p>
      </dsp:txBody>
      <dsp:txXfrm>
        <a:off x="4170266" y="1100270"/>
        <a:ext cx="1378373" cy="689186"/>
      </dsp:txXfrm>
    </dsp:sp>
    <dsp:sp modelId="{93F8B935-F73A-4798-BF54-4CCBC6CFBBF5}">
      <dsp:nvSpPr>
        <dsp:cNvPr id="0" name=""/>
        <dsp:cNvSpPr/>
      </dsp:nvSpPr>
      <dsp:spPr>
        <a:xfrm>
          <a:off x="2502435" y="207891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Analista</a:t>
          </a:r>
        </a:p>
      </dsp:txBody>
      <dsp:txXfrm>
        <a:off x="2502435" y="2078915"/>
        <a:ext cx="1378373" cy="689186"/>
      </dsp:txXfrm>
    </dsp:sp>
    <dsp:sp modelId="{3A6D2275-4509-4AB5-B7CE-AD8A71695465}">
      <dsp:nvSpPr>
        <dsp:cNvPr id="0" name=""/>
        <dsp:cNvSpPr/>
      </dsp:nvSpPr>
      <dsp:spPr>
        <a:xfrm>
          <a:off x="4170266" y="207891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Auxiliares Administrativos(as)</a:t>
          </a:r>
        </a:p>
      </dsp:txBody>
      <dsp:txXfrm>
        <a:off x="4170266" y="2078915"/>
        <a:ext cx="1378373" cy="6891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F89A4-E5FD-4523-B3D8-C06443EB9F48}">
      <dsp:nvSpPr>
        <dsp:cNvPr id="0" name=""/>
        <dsp:cNvSpPr/>
      </dsp:nvSpPr>
      <dsp:spPr>
        <a:xfrm>
          <a:off x="4514809" y="2342179"/>
          <a:ext cx="1065162" cy="50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927"/>
              </a:lnTo>
              <a:lnTo>
                <a:pt x="1065162" y="250927"/>
              </a:lnTo>
              <a:lnTo>
                <a:pt x="1065162" y="5018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E9D3C-EAE3-4DBC-8117-16C33D52CD3D}">
      <dsp:nvSpPr>
        <dsp:cNvPr id="0" name=""/>
        <dsp:cNvSpPr/>
      </dsp:nvSpPr>
      <dsp:spPr>
        <a:xfrm>
          <a:off x="3449646" y="2342179"/>
          <a:ext cx="1065162" cy="501854"/>
        </a:xfrm>
        <a:custGeom>
          <a:avLst/>
          <a:gdLst/>
          <a:ahLst/>
          <a:cxnLst/>
          <a:rect l="0" t="0" r="0" b="0"/>
          <a:pathLst>
            <a:path>
              <a:moveTo>
                <a:pt x="1065162" y="0"/>
              </a:moveTo>
              <a:lnTo>
                <a:pt x="1065162" y="250927"/>
              </a:lnTo>
              <a:lnTo>
                <a:pt x="0" y="250927"/>
              </a:lnTo>
              <a:lnTo>
                <a:pt x="0" y="5018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0C3F7-A686-4772-B5E9-B5659F05F0FB}">
      <dsp:nvSpPr>
        <dsp:cNvPr id="0" name=""/>
        <dsp:cNvSpPr/>
      </dsp:nvSpPr>
      <dsp:spPr>
        <a:xfrm>
          <a:off x="2791679" y="1105310"/>
          <a:ext cx="1723129" cy="50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927"/>
              </a:lnTo>
              <a:lnTo>
                <a:pt x="1723129" y="250927"/>
              </a:lnTo>
              <a:lnTo>
                <a:pt x="1723129" y="50185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2A11A-EBFF-4DC4-9BBB-859FE7AC0822}">
      <dsp:nvSpPr>
        <dsp:cNvPr id="0" name=""/>
        <dsp:cNvSpPr/>
      </dsp:nvSpPr>
      <dsp:spPr>
        <a:xfrm>
          <a:off x="1022829" y="2210012"/>
          <a:ext cx="91440" cy="50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18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82AC6-091E-48E5-AB64-008907EAA0A3}">
      <dsp:nvSpPr>
        <dsp:cNvPr id="0" name=""/>
        <dsp:cNvSpPr/>
      </dsp:nvSpPr>
      <dsp:spPr>
        <a:xfrm>
          <a:off x="1068549" y="1105310"/>
          <a:ext cx="1723129" cy="501854"/>
        </a:xfrm>
        <a:custGeom>
          <a:avLst/>
          <a:gdLst/>
          <a:ahLst/>
          <a:cxnLst/>
          <a:rect l="0" t="0" r="0" b="0"/>
          <a:pathLst>
            <a:path>
              <a:moveTo>
                <a:pt x="1723129" y="0"/>
              </a:moveTo>
              <a:lnTo>
                <a:pt x="1723129" y="250927"/>
              </a:lnTo>
              <a:lnTo>
                <a:pt x="0" y="250927"/>
              </a:lnTo>
              <a:lnTo>
                <a:pt x="0" y="50185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DD619-17C4-4459-91F4-39685F999F65}">
      <dsp:nvSpPr>
        <dsp:cNvPr id="0" name=""/>
        <dsp:cNvSpPr/>
      </dsp:nvSpPr>
      <dsp:spPr>
        <a:xfrm>
          <a:off x="1596787" y="164142"/>
          <a:ext cx="2389784" cy="9411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  <a:endParaRPr lang="es-ES" sz="1200" kern="1200" dirty="0"/>
        </a:p>
      </dsp:txBody>
      <dsp:txXfrm>
        <a:off x="1596787" y="164142"/>
        <a:ext cx="2389784" cy="941168"/>
      </dsp:txXfrm>
    </dsp:sp>
    <dsp:sp modelId="{F923EDBE-82A4-4F3E-B093-8351D7D81536}">
      <dsp:nvSpPr>
        <dsp:cNvPr id="0" name=""/>
        <dsp:cNvSpPr/>
      </dsp:nvSpPr>
      <dsp:spPr>
        <a:xfrm>
          <a:off x="3541" y="1607165"/>
          <a:ext cx="2130014" cy="6028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kern="1200" dirty="0"/>
        </a:p>
      </dsp:txBody>
      <dsp:txXfrm>
        <a:off x="3541" y="1607165"/>
        <a:ext cx="2130014" cy="602846"/>
      </dsp:txXfrm>
    </dsp:sp>
    <dsp:sp modelId="{750238AF-6DAE-454F-9DF1-112AC698AD48}">
      <dsp:nvSpPr>
        <dsp:cNvPr id="0" name=""/>
        <dsp:cNvSpPr/>
      </dsp:nvSpPr>
      <dsp:spPr>
        <a:xfrm>
          <a:off x="3541" y="2711867"/>
          <a:ext cx="2130014" cy="73501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3541" y="2711867"/>
        <a:ext cx="2130014" cy="735013"/>
      </dsp:txXfrm>
    </dsp:sp>
    <dsp:sp modelId="{4DCEEE19-C8BB-437A-BCE1-142DC063606B}">
      <dsp:nvSpPr>
        <dsp:cNvPr id="0" name=""/>
        <dsp:cNvSpPr/>
      </dsp:nvSpPr>
      <dsp:spPr>
        <a:xfrm>
          <a:off x="3449801" y="1607165"/>
          <a:ext cx="2130014" cy="73501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3449801" y="1607165"/>
        <a:ext cx="2130014" cy="735013"/>
      </dsp:txXfrm>
    </dsp:sp>
    <dsp:sp modelId="{3BF69D2C-D49F-4970-934C-D5876765EB9F}">
      <dsp:nvSpPr>
        <dsp:cNvPr id="0" name=""/>
        <dsp:cNvSpPr/>
      </dsp:nvSpPr>
      <dsp:spPr>
        <a:xfrm>
          <a:off x="2635411" y="2844034"/>
          <a:ext cx="1628470" cy="73501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</a:t>
          </a:r>
        </a:p>
      </dsp:txBody>
      <dsp:txXfrm>
        <a:off x="2635411" y="2844034"/>
        <a:ext cx="1628470" cy="735013"/>
      </dsp:txXfrm>
    </dsp:sp>
    <dsp:sp modelId="{A99812C4-2663-4D9F-8C32-3124AF6958E3}">
      <dsp:nvSpPr>
        <dsp:cNvPr id="0" name=""/>
        <dsp:cNvSpPr/>
      </dsp:nvSpPr>
      <dsp:spPr>
        <a:xfrm>
          <a:off x="4765736" y="2844034"/>
          <a:ext cx="1628470" cy="73501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Instructor(a)</a:t>
          </a:r>
        </a:p>
      </dsp:txBody>
      <dsp:txXfrm>
        <a:off x="4765736" y="2844034"/>
        <a:ext cx="1628470" cy="7350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5790563" y="330782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790563" y="209165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19829" y="875489"/>
          <a:ext cx="2416453" cy="415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988"/>
              </a:lnTo>
              <a:lnTo>
                <a:pt x="2416453" y="207988"/>
              </a:lnTo>
              <a:lnTo>
                <a:pt x="2416453" y="4159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3374109" y="330782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3374109" y="209165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74109" y="87548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957655" y="330782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57655" y="209165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03375" y="875489"/>
          <a:ext cx="2416453" cy="415977"/>
        </a:xfrm>
        <a:custGeom>
          <a:avLst/>
          <a:gdLst/>
          <a:ahLst/>
          <a:cxnLst/>
          <a:rect l="0" t="0" r="0" b="0"/>
          <a:pathLst>
            <a:path>
              <a:moveTo>
                <a:pt x="2416453" y="0"/>
              </a:moveTo>
              <a:lnTo>
                <a:pt x="2416453" y="207988"/>
              </a:lnTo>
              <a:lnTo>
                <a:pt x="0" y="207988"/>
              </a:lnTo>
              <a:lnTo>
                <a:pt x="0" y="4159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19591" y="7529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419591" y="75297"/>
        <a:ext cx="2000476" cy="800192"/>
      </dsp:txXfrm>
    </dsp:sp>
    <dsp:sp modelId="{19FBE8A8-D4BA-45D1-97CD-FF1210CD856F}">
      <dsp:nvSpPr>
        <dsp:cNvPr id="0" name=""/>
        <dsp:cNvSpPr/>
      </dsp:nvSpPr>
      <dsp:spPr>
        <a:xfrm>
          <a:off x="3137" y="129146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3137" y="1291467"/>
        <a:ext cx="2000476" cy="800192"/>
      </dsp:txXfrm>
    </dsp:sp>
    <dsp:sp modelId="{9EF5B1E7-4642-446F-802A-010E77A6D315}">
      <dsp:nvSpPr>
        <dsp:cNvPr id="0" name=""/>
        <dsp:cNvSpPr/>
      </dsp:nvSpPr>
      <dsp:spPr>
        <a:xfrm>
          <a:off x="3137" y="250763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1ro(a)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3137" y="2507637"/>
        <a:ext cx="2000476" cy="800192"/>
      </dsp:txXfrm>
    </dsp:sp>
    <dsp:sp modelId="{676B065B-52F5-4142-AD91-1C77325095B5}">
      <dsp:nvSpPr>
        <dsp:cNvPr id="0" name=""/>
        <dsp:cNvSpPr/>
      </dsp:nvSpPr>
      <dsp:spPr>
        <a:xfrm>
          <a:off x="3137" y="372380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137" y="3723807"/>
        <a:ext cx="2000476" cy="800192"/>
      </dsp:txXfrm>
    </dsp:sp>
    <dsp:sp modelId="{0E4A1FB2-B936-4A45-9B17-4DC72B6EC80F}">
      <dsp:nvSpPr>
        <dsp:cNvPr id="0" name=""/>
        <dsp:cNvSpPr/>
      </dsp:nvSpPr>
      <dsp:spPr>
        <a:xfrm>
          <a:off x="2419591" y="129146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2419591" y="1291467"/>
        <a:ext cx="2000476" cy="800192"/>
      </dsp:txXfrm>
    </dsp:sp>
    <dsp:sp modelId="{B651DCB6-AAF6-4973-9416-A5FBDCD184AD}">
      <dsp:nvSpPr>
        <dsp:cNvPr id="0" name=""/>
        <dsp:cNvSpPr/>
      </dsp:nvSpPr>
      <dsp:spPr>
        <a:xfrm>
          <a:off x="2419591" y="250763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Policías 2do(a)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Policías 3ro(a)</a:t>
          </a:r>
        </a:p>
      </dsp:txBody>
      <dsp:txXfrm>
        <a:off x="2419591" y="2507637"/>
        <a:ext cx="2000476" cy="800192"/>
      </dsp:txXfrm>
    </dsp:sp>
    <dsp:sp modelId="{47534EF4-1B7B-4FDF-ACD3-ECDA86C17442}">
      <dsp:nvSpPr>
        <dsp:cNvPr id="0" name=""/>
        <dsp:cNvSpPr/>
      </dsp:nvSpPr>
      <dsp:spPr>
        <a:xfrm>
          <a:off x="2419591" y="372380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2419591" y="3723807"/>
        <a:ext cx="2000476" cy="800192"/>
      </dsp:txXfrm>
    </dsp:sp>
    <dsp:sp modelId="{D43A949E-161F-4CB6-8E08-C22964D4E9ED}">
      <dsp:nvSpPr>
        <dsp:cNvPr id="0" name=""/>
        <dsp:cNvSpPr/>
      </dsp:nvSpPr>
      <dsp:spPr>
        <a:xfrm>
          <a:off x="4836045" y="129146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4836045" y="1291467"/>
        <a:ext cx="2000476" cy="800192"/>
      </dsp:txXfrm>
    </dsp:sp>
    <dsp:sp modelId="{DD8A29F5-D042-4749-8AE9-1CA72A60AD2C}">
      <dsp:nvSpPr>
        <dsp:cNvPr id="0" name=""/>
        <dsp:cNvSpPr/>
      </dsp:nvSpPr>
      <dsp:spPr>
        <a:xfrm>
          <a:off x="4836045" y="250763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4836045" y="2507637"/>
        <a:ext cx="2000476" cy="800192"/>
      </dsp:txXfrm>
    </dsp:sp>
    <dsp:sp modelId="{2A510A22-CF32-47FD-BC41-4E00F3C4B7C0}">
      <dsp:nvSpPr>
        <dsp:cNvPr id="0" name=""/>
        <dsp:cNvSpPr/>
      </dsp:nvSpPr>
      <dsp:spPr>
        <a:xfrm>
          <a:off x="4836045" y="372380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4836045" y="3723807"/>
        <a:ext cx="2000476" cy="800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06/09/2021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0" y="2691044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05953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9757353"/>
              </p:ext>
            </p:extLst>
          </p:nvPr>
        </p:nvGraphicFramePr>
        <p:xfrm>
          <a:off x="557348" y="1705967"/>
          <a:ext cx="8051075" cy="3837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626599701"/>
              </p:ext>
            </p:extLst>
          </p:nvPr>
        </p:nvGraphicFramePr>
        <p:xfrm>
          <a:off x="1373125" y="1528552"/>
          <a:ext cx="6397749" cy="374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2036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28332879"/>
              </p:ext>
            </p:extLst>
          </p:nvPr>
        </p:nvGraphicFramePr>
        <p:xfrm>
          <a:off x="1152170" y="1446660"/>
          <a:ext cx="6839659" cy="459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0766339"/>
              </p:ext>
            </p:extLst>
          </p:nvPr>
        </p:nvGraphicFramePr>
        <p:xfrm>
          <a:off x="1377933" y="1596787"/>
          <a:ext cx="6388133" cy="4253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52605216"/>
              </p:ext>
            </p:extLst>
          </p:nvPr>
        </p:nvGraphicFramePr>
        <p:xfrm>
          <a:off x="1712422" y="1419529"/>
          <a:ext cx="5719157" cy="4018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05953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66963075"/>
              </p:ext>
            </p:extLst>
          </p:nvPr>
        </p:nvGraphicFramePr>
        <p:xfrm>
          <a:off x="1827275" y="1525240"/>
          <a:ext cx="5489449" cy="4602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</a:p>
          <a:p>
            <a:pPr>
              <a:defRPr/>
            </a:pPr>
            <a:r>
              <a:rPr lang="es-ES_tradnl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40802366"/>
              </p:ext>
            </p:extLst>
          </p:nvPr>
        </p:nvGraphicFramePr>
        <p:xfrm>
          <a:off x="3399074" y="2233554"/>
          <a:ext cx="2345852" cy="239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830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85048063"/>
              </p:ext>
            </p:extLst>
          </p:nvPr>
        </p:nvGraphicFramePr>
        <p:xfrm>
          <a:off x="97630" y="1554290"/>
          <a:ext cx="8967992" cy="4505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725741596"/>
              </p:ext>
            </p:extLst>
          </p:nvPr>
        </p:nvGraphicFramePr>
        <p:xfrm>
          <a:off x="1086966" y="1251171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7154418"/>
              </p:ext>
            </p:extLst>
          </p:nvPr>
        </p:nvGraphicFramePr>
        <p:xfrm>
          <a:off x="66500" y="1555845"/>
          <a:ext cx="9000000" cy="4763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096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93281263"/>
              </p:ext>
            </p:extLst>
          </p:nvPr>
        </p:nvGraphicFramePr>
        <p:xfrm>
          <a:off x="1933654" y="1722738"/>
          <a:ext cx="5276692" cy="4282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577014766"/>
              </p:ext>
            </p:extLst>
          </p:nvPr>
        </p:nvGraphicFramePr>
        <p:xfrm>
          <a:off x="1266415" y="1640849"/>
          <a:ext cx="6611169" cy="4500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266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273043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Comando, Control, Comunicaciones y </a:t>
            </a:r>
            <a:r>
              <a:rPr lang="es-ES_tradnl" sz="3500" dirty="0" smtClean="0"/>
              <a:t>Cómputo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86645918"/>
              </p:ext>
            </p:extLst>
          </p:nvPr>
        </p:nvGraphicFramePr>
        <p:xfrm>
          <a:off x="2555055" y="1972492"/>
          <a:ext cx="4033889" cy="3351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</a:t>
            </a:r>
            <a:r>
              <a:rPr lang="es-ES_tradnl" sz="3200" dirty="0" smtClean="0"/>
              <a:t>Control, Comunicaciones </a:t>
            </a:r>
            <a:r>
              <a:rPr lang="es-ES_tradnl" sz="3200" dirty="0"/>
              <a:t>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2933516"/>
              </p:ext>
            </p:extLst>
          </p:nvPr>
        </p:nvGraphicFramePr>
        <p:xfrm>
          <a:off x="1387295" y="1998647"/>
          <a:ext cx="6369409" cy="393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</a:t>
            </a:r>
            <a:r>
              <a:rPr lang="es-ES_tradnl" sz="3200" dirty="0" smtClean="0"/>
              <a:t>Cómputo</a:t>
            </a:r>
          </a:p>
          <a:p>
            <a:pPr>
              <a:defRPr/>
            </a:pPr>
            <a:r>
              <a:rPr lang="es-MX" altLang="es-MX" sz="2400" dirty="0" smtClean="0"/>
              <a:t>Área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96713817"/>
              </p:ext>
            </p:extLst>
          </p:nvPr>
        </p:nvGraphicFramePr>
        <p:xfrm>
          <a:off x="3483604" y="1832910"/>
          <a:ext cx="2176791" cy="426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286691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71753072"/>
              </p:ext>
            </p:extLst>
          </p:nvPr>
        </p:nvGraphicFramePr>
        <p:xfrm>
          <a:off x="1676054" y="2060812"/>
          <a:ext cx="5791893" cy="3295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</a:p>
          <a:p>
            <a:pPr>
              <a:defRPr/>
            </a:pPr>
            <a:r>
              <a:rPr lang="es-ES_tradnl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4307367"/>
              </p:ext>
            </p:extLst>
          </p:nvPr>
        </p:nvGraphicFramePr>
        <p:xfrm>
          <a:off x="3359667" y="2565779"/>
          <a:ext cx="2424666" cy="2210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207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636453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82400476"/>
              </p:ext>
            </p:extLst>
          </p:nvPr>
        </p:nvGraphicFramePr>
        <p:xfrm>
          <a:off x="2869030" y="2005043"/>
          <a:ext cx="3405939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Coordinación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90173653"/>
              </p:ext>
            </p:extLst>
          </p:nvPr>
        </p:nvGraphicFramePr>
        <p:xfrm>
          <a:off x="1917881" y="2183640"/>
          <a:ext cx="5308237" cy="3500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/>
              <a:t>Coordinación</a:t>
            </a:r>
            <a:r>
              <a:rPr lang="es-MX" altLang="es-MX" sz="2400" dirty="0" smtClean="0"/>
              <a:t>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27732001"/>
              </p:ext>
            </p:extLst>
          </p:nvPr>
        </p:nvGraphicFramePr>
        <p:xfrm>
          <a:off x="3518553" y="2024741"/>
          <a:ext cx="2117974" cy="3612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63644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Prevención Social del Delito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25411026"/>
              </p:ext>
            </p:extLst>
          </p:nvPr>
        </p:nvGraphicFramePr>
        <p:xfrm>
          <a:off x="2575947" y="1815151"/>
          <a:ext cx="3992656" cy="3558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907188"/>
              </p:ext>
            </p:extLst>
          </p:nvPr>
        </p:nvGraphicFramePr>
        <p:xfrm>
          <a:off x="966849" y="1572224"/>
          <a:ext cx="7194516" cy="500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99871712"/>
              </p:ext>
            </p:extLst>
          </p:nvPr>
        </p:nvGraphicFramePr>
        <p:xfrm>
          <a:off x="1446008" y="1750406"/>
          <a:ext cx="6251984" cy="3696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26748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99070345"/>
              </p:ext>
            </p:extLst>
          </p:nvPr>
        </p:nvGraphicFramePr>
        <p:xfrm>
          <a:off x="1676771" y="1690523"/>
          <a:ext cx="5764823" cy="372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2761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59784773"/>
              </p:ext>
            </p:extLst>
          </p:nvPr>
        </p:nvGraphicFramePr>
        <p:xfrm>
          <a:off x="1563632" y="1787858"/>
          <a:ext cx="6021207" cy="3466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663743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10120591"/>
              </p:ext>
            </p:extLst>
          </p:nvPr>
        </p:nvGraphicFramePr>
        <p:xfrm>
          <a:off x="1836143" y="1405718"/>
          <a:ext cx="5471713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53221638"/>
              </p:ext>
            </p:extLst>
          </p:nvPr>
        </p:nvGraphicFramePr>
        <p:xfrm>
          <a:off x="1476539" y="1480865"/>
          <a:ext cx="6190921" cy="458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Análisis, Información y Tecnología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Análisis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10304003"/>
              </p:ext>
            </p:extLst>
          </p:nvPr>
        </p:nvGraphicFramePr>
        <p:xfrm>
          <a:off x="2739889" y="2101756"/>
          <a:ext cx="3664222" cy="4111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Análisis, Información y Tecnología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60803114"/>
              </p:ext>
            </p:extLst>
          </p:nvPr>
        </p:nvGraphicFramePr>
        <p:xfrm>
          <a:off x="3263590" y="2265526"/>
          <a:ext cx="2616820" cy="2432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Análisis, Información y Tecnología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46738568"/>
              </p:ext>
            </p:extLst>
          </p:nvPr>
        </p:nvGraphicFramePr>
        <p:xfrm>
          <a:off x="418573" y="2115400"/>
          <a:ext cx="8326326" cy="3193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032239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29249903"/>
              </p:ext>
            </p:extLst>
          </p:nvPr>
        </p:nvGraphicFramePr>
        <p:xfrm>
          <a:off x="591495" y="1569487"/>
          <a:ext cx="7961009" cy="4012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51119211"/>
              </p:ext>
            </p:extLst>
          </p:nvPr>
        </p:nvGraphicFramePr>
        <p:xfrm>
          <a:off x="3411799" y="1667369"/>
          <a:ext cx="2320402" cy="3807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82176597"/>
              </p:ext>
            </p:extLst>
          </p:nvPr>
        </p:nvGraphicFramePr>
        <p:xfrm>
          <a:off x="2358567" y="2006221"/>
          <a:ext cx="4436029" cy="2421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06424045"/>
              </p:ext>
            </p:extLst>
          </p:nvPr>
        </p:nvGraphicFramePr>
        <p:xfrm>
          <a:off x="3270531" y="2064784"/>
          <a:ext cx="2602938" cy="2673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25004972"/>
              </p:ext>
            </p:extLst>
          </p:nvPr>
        </p:nvGraphicFramePr>
        <p:xfrm>
          <a:off x="1201846" y="2088106"/>
          <a:ext cx="6736179" cy="293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72268128"/>
              </p:ext>
            </p:extLst>
          </p:nvPr>
        </p:nvGraphicFramePr>
        <p:xfrm>
          <a:off x="2438747" y="1419367"/>
          <a:ext cx="4266505" cy="4870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26313947"/>
              </p:ext>
            </p:extLst>
          </p:nvPr>
        </p:nvGraphicFramePr>
        <p:xfrm>
          <a:off x="1553018" y="1637732"/>
          <a:ext cx="6037964" cy="447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78259271"/>
              </p:ext>
            </p:extLst>
          </p:nvPr>
        </p:nvGraphicFramePr>
        <p:xfrm>
          <a:off x="526820" y="1883390"/>
          <a:ext cx="8090361" cy="3191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1146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91548962"/>
              </p:ext>
            </p:extLst>
          </p:nvPr>
        </p:nvGraphicFramePr>
        <p:xfrm>
          <a:off x="1669856" y="2333767"/>
          <a:ext cx="5804287" cy="2183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8345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01831904"/>
              </p:ext>
            </p:extLst>
          </p:nvPr>
        </p:nvGraphicFramePr>
        <p:xfrm>
          <a:off x="263410" y="2120780"/>
          <a:ext cx="8617180" cy="2710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9515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54479713"/>
              </p:ext>
            </p:extLst>
          </p:nvPr>
        </p:nvGraphicFramePr>
        <p:xfrm>
          <a:off x="2001476" y="1705970"/>
          <a:ext cx="5141047" cy="4730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5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67739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13954329"/>
              </p:ext>
            </p:extLst>
          </p:nvPr>
        </p:nvGraphicFramePr>
        <p:xfrm>
          <a:off x="2587908" y="1776150"/>
          <a:ext cx="3968183" cy="3466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91956225"/>
              </p:ext>
            </p:extLst>
          </p:nvPr>
        </p:nvGraphicFramePr>
        <p:xfrm>
          <a:off x="1700371" y="1537902"/>
          <a:ext cx="5743257" cy="4253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37045793"/>
              </p:ext>
            </p:extLst>
          </p:nvPr>
        </p:nvGraphicFramePr>
        <p:xfrm>
          <a:off x="918684" y="1978929"/>
          <a:ext cx="7306632" cy="3397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12845</TotalTime>
  <Words>1562</Words>
  <Application>Microsoft Office PowerPoint</Application>
  <PresentationFormat>Presentación en pantalla (4:3)</PresentationFormat>
  <Paragraphs>507</Paragraphs>
  <Slides>54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5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Pedro Julian Valdez Nieto</cp:lastModifiedBy>
  <cp:revision>766</cp:revision>
  <cp:lastPrinted>2020-02-04T21:37:12Z</cp:lastPrinted>
  <dcterms:created xsi:type="dcterms:W3CDTF">2015-12-30T00:24:58Z</dcterms:created>
  <dcterms:modified xsi:type="dcterms:W3CDTF">2021-09-06T21:49:01Z</dcterms:modified>
</cp:coreProperties>
</file>