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384" y="-294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  <dgm:t>
        <a:bodyPr/>
        <a:lstStyle/>
        <a:p>
          <a:endParaRPr lang="es-MX"/>
        </a:p>
      </dgm:t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  <dgm:t>
        <a:bodyPr/>
        <a:lstStyle/>
        <a:p>
          <a:endParaRPr lang="es-MX"/>
        </a:p>
      </dgm:t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(3) Vacantes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367102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01770788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4507505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5312879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4543241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64796552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85974888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0255877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5744426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4390168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36357677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3404287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67078100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9927</TotalTime>
  <Words>1555</Words>
  <Application>Microsoft Office PowerPoint</Application>
  <PresentationFormat>Presentación en pantalla (4:3)</PresentationFormat>
  <Paragraphs>533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552</cp:revision>
  <cp:lastPrinted>2020-02-04T21:37:12Z</cp:lastPrinted>
  <dcterms:created xsi:type="dcterms:W3CDTF">2015-12-30T00:24:58Z</dcterms:created>
  <dcterms:modified xsi:type="dcterms:W3CDTF">2021-02-03T22:10:41Z</dcterms:modified>
</cp:coreProperties>
</file>