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8"/>
  </p:handoutMasterIdLst>
  <p:sldIdLst>
    <p:sldId id="334" r:id="rId2"/>
    <p:sldId id="332" r:id="rId3"/>
    <p:sldId id="336" r:id="rId4"/>
    <p:sldId id="335" r:id="rId5"/>
    <p:sldId id="337" r:id="rId6"/>
    <p:sldId id="339" r:id="rId7"/>
    <p:sldId id="397" r:id="rId8"/>
    <p:sldId id="396" r:id="rId9"/>
    <p:sldId id="398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7" r:id="rId27"/>
    <p:sldId id="358" r:id="rId28"/>
    <p:sldId id="399" r:id="rId29"/>
    <p:sldId id="400" r:id="rId30"/>
    <p:sldId id="401" r:id="rId31"/>
    <p:sldId id="402" r:id="rId32"/>
    <p:sldId id="408" r:id="rId33"/>
    <p:sldId id="369" r:id="rId34"/>
    <p:sldId id="370" r:id="rId35"/>
    <p:sldId id="371" r:id="rId36"/>
    <p:sldId id="372" r:id="rId37"/>
    <p:sldId id="374" r:id="rId38"/>
    <p:sldId id="376" r:id="rId39"/>
    <p:sldId id="377" r:id="rId40"/>
    <p:sldId id="387" r:id="rId41"/>
    <p:sldId id="379" r:id="rId42"/>
    <p:sldId id="380" r:id="rId43"/>
    <p:sldId id="381" r:id="rId44"/>
    <p:sldId id="382" r:id="rId45"/>
    <p:sldId id="383" r:id="rId46"/>
    <p:sldId id="384" r:id="rId47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384" y="-294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Instructor(a) de Gimnasio</a:t>
          </a:r>
          <a:endParaRPr lang="es-ES" sz="1200" dirty="0"/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32486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27749" custScaleY="163475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217324" custScaleY="289231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27749" custScaleY="464869" custLinFactNeighborX="-46984" custLinFactNeighborY="109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31196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8137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304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333583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355152" custScaleY="369829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474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82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80109" custScaleY="2766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154074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Coordinación de Análisis 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Investigación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 de Análisis y Estadística</a:t>
          </a:r>
          <a:endParaRPr lang="es-MX" altLang="es-MX" sz="1200" dirty="0" smtClean="0">
            <a:solidFill>
              <a:schemeClr val="tx1"/>
            </a:solidFill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93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9384" custScaleY="1194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00221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14987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solidFill>
                <a:schemeClr val="tx1"/>
              </a:solidFill>
            </a:rPr>
            <a:t>Auxiliares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5478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Notificador (a)</a:t>
          </a:r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EDBB895C-F9CD-4685-B8AC-829A5B70B9CE}" type="presOf" srcId="{67E391C0-BA7A-4874-A236-9BC3C4CAB6E9}" destId="{DEFCFE64-DCC5-403C-A7EF-97FB2EAD87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D8347B9-A678-48C7-B5D2-A8AE01ADE122}" type="presOf" srcId="{9DAC4CB7-DF97-4F6C-9119-21BCED1DA7B7}" destId="{B796DEB7-6910-47D6-9011-53BAD3FCB683}" srcOrd="0" destOrd="0" presId="urn:microsoft.com/office/officeart/2005/8/layout/orgChart1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36D17E0E-F6D1-4590-BCBE-9BC8C613A00B}" type="presOf" srcId="{67E391C0-BA7A-4874-A236-9BC3C4CAB6E9}" destId="{5998C4C2-C99F-4D50-B114-2F7CFAD5E56C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C14F7555-8D29-4FC6-A858-FC9B3F2DA48D}" type="presParOf" srcId="{E6CFA08A-7145-470C-A659-6A725D85622B}" destId="{B796DEB7-6910-47D6-9011-53BAD3FCB683}" srcOrd="2" destOrd="0" presId="urn:microsoft.com/office/officeart/2005/8/layout/orgChart1"/>
    <dgm:cxn modelId="{72FFFBA8-EB65-44B6-8FF1-9902D36F19BA}" type="presParOf" srcId="{E6CFA08A-7145-470C-A659-6A725D85622B}" destId="{9D633D29-C714-49FF-AA10-996D3FAC9906}" srcOrd="3" destOrd="0" presId="urn:microsoft.com/office/officeart/2005/8/layout/orgChart1"/>
    <dgm:cxn modelId="{AEC58BF3-D9EC-4C2C-B41A-3B25423937AD}" type="presParOf" srcId="{9D633D29-C714-49FF-AA10-996D3FAC9906}" destId="{87EDBBCC-9DE8-47B7-AE32-8797534C2957}" srcOrd="0" destOrd="0" presId="urn:microsoft.com/office/officeart/2005/8/layout/orgChart1"/>
    <dgm:cxn modelId="{DC5E0E54-8696-49AF-8E30-D070A7BD3228}" type="presParOf" srcId="{87EDBBCC-9DE8-47B7-AE32-8797534C2957}" destId="{DEFCFE64-DCC5-403C-A7EF-97FB2EAD8743}" srcOrd="0" destOrd="0" presId="urn:microsoft.com/office/officeart/2005/8/layout/orgChart1"/>
    <dgm:cxn modelId="{7159E6BC-2E8B-42EA-B37D-C7E03FDD504D}" type="presParOf" srcId="{87EDBBCC-9DE8-47B7-AE32-8797534C2957}" destId="{5998C4C2-C99F-4D50-B114-2F7CFAD5E56C}" srcOrd="1" destOrd="0" presId="urn:microsoft.com/office/officeart/2005/8/layout/orgChart1"/>
    <dgm:cxn modelId="{D1792ACF-F160-4C6B-8335-2B541EC3D609}" type="presParOf" srcId="{9D633D29-C714-49FF-AA10-996D3FAC9906}" destId="{E8C5CF95-7F8E-4DDA-813F-B8EEC19FF47F}" srcOrd="1" destOrd="0" presId="urn:microsoft.com/office/officeart/2005/8/layout/orgChart1"/>
    <dgm:cxn modelId="{A48C9DDD-9D3E-42D2-92D6-5B69323C490B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12712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Armería</a:t>
          </a:r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 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 </a:t>
          </a:r>
          <a:endParaRPr lang="es-MX" sz="1200" dirty="0" smtClean="0"/>
        </a:p>
        <a:p>
          <a:r>
            <a:rPr lang="es-ES" sz="1200" dirty="0" smtClean="0"/>
            <a:t>Instructor (a)</a:t>
          </a:r>
          <a:endParaRPr lang="es-ES" sz="1200" dirty="0"/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308969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1915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282872" custScaleY="166877" custLinFactNeighborX="-21567" custLinFactNeighborY="648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80603" custLinFactNeighborX="85672" custLinFactNeighborY="6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246308" custLinFactNeighborX="-32595" custLinFactNeighborY="733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80603" custLinFactY="146950" custLinFactNeighborX="56006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62925" custScaleY="227244" custLinFactY="154399" custLinFactNeighborX="56952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80604" custLinFactX="192794" custLinFactY="-184982" custLinFactNeighborX="2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74977" custLinFactNeighborX="-100000" custLinFactNeighborY="703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258487" custScaleY="261600" custLinFactX="-100000" custLinFactY="-100000" custLinFactNeighborX="-110503" custLinFactNeighborY="-106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D9EF98DA-09A2-4E09-B7C4-C79266456B89}" type="presOf" srcId="{AAFC3C54-83BD-41CC-A484-8D916DB3D540}" destId="{40F16EDC-DFC6-465F-B17B-3B7A51C839F5}" srcOrd="0" destOrd="0" presId="urn:microsoft.com/office/officeart/2005/8/layout/orgChart1"/>
    <dgm:cxn modelId="{4F3480EA-8477-4386-9F0B-0BF6A542C88B}" type="presOf" srcId="{39961666-0092-4758-99B1-C8786B18CCDF}" destId="{81E846D5-BE48-4DF5-8B8F-FD57626993B4}" srcOrd="0" destOrd="0" presId="urn:microsoft.com/office/officeart/2005/8/layout/orgChart1"/>
    <dgm:cxn modelId="{661271DB-AC3F-4C7A-BE64-A15DA78F1F8C}" type="presOf" srcId="{E70ABB9B-E63B-4C78-AC3F-5208B8184C91}" destId="{549233B0-2277-409C-9849-AB54B0B34318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5CF2209-3F22-4EF5-8CC1-132337314967}" type="presOf" srcId="{B15CDA50-BC25-4C3C-A05F-A26BC83F9B36}" destId="{4241AAA2-819C-47D7-AD63-51E452E8EAC3}" srcOrd="0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4E848255-0C7C-4213-A101-B57027CD0619}" type="presOf" srcId="{23602ED4-C5D1-4C74-B2DB-2FE1C0B34201}" destId="{98B24AE9-598A-4956-BAD1-585F2BEC3EEF}" srcOrd="0" destOrd="0" presId="urn:microsoft.com/office/officeart/2005/8/layout/orgChart1"/>
    <dgm:cxn modelId="{4657302F-4C47-40AC-B325-2205403776A9}" type="presOf" srcId="{36825E15-3979-4B8E-9EF5-FEEFD12E1AA4}" destId="{FC63A4E7-CEC4-45F2-99AC-FBF44559CEC2}" srcOrd="1" destOrd="0" presId="urn:microsoft.com/office/officeart/2005/8/layout/orgChart1"/>
    <dgm:cxn modelId="{155FB4EE-3B60-42CE-ACAA-8552D23ADD74}" type="presOf" srcId="{D732CA66-2D15-4FD0-9ADE-01F868E09EF9}" destId="{C37B644C-E81E-43FA-940C-80E9771F42E9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C19713C-9F96-4F5D-B4E5-56E17124127F}" type="presOf" srcId="{F7685920-3C1B-46A7-8241-03F2D7BB301F}" destId="{AFC3B018-09E2-4FEE-B07F-D8DB1B9BB716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DED6BEF5-47AD-4C20-BB17-BE3AA14D4366}" type="presOf" srcId="{1AD92065-89F9-4DA7-8463-D4DC41A6A673}" destId="{1B7807FF-6A9A-4E0B-9291-24C98418DDC1}" srcOrd="0" destOrd="0" presId="urn:microsoft.com/office/officeart/2005/8/layout/orgChart1"/>
    <dgm:cxn modelId="{43FC7CF0-0EE7-492B-8C63-8D37470A2C51}" type="presOf" srcId="{0523F60A-E803-4ED6-8B64-520832A87FE1}" destId="{CA6D7020-2084-4476-B810-B6B98906B2EB}" srcOrd="0" destOrd="0" presId="urn:microsoft.com/office/officeart/2005/8/layout/orgChart1"/>
    <dgm:cxn modelId="{B75C1F09-DB99-4446-9576-7A79C8A6DE83}" type="presOf" srcId="{1AD92065-89F9-4DA7-8463-D4DC41A6A673}" destId="{7557B5BD-6C8C-4D43-AC63-A645AFBE11A4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C16E14ED-813F-46F5-B854-FAA6F9DB41E1}" type="presOf" srcId="{60059995-0BE4-4152-96CA-4E1D48326A63}" destId="{2DDF28A8-C673-45BF-AA6D-8080DE94E29F}" srcOrd="0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67A9A55-419F-44ED-90A0-390F1363EE14}" type="presOf" srcId="{720E18EE-B6D0-4C2D-99CD-0919BD5A83B3}" destId="{399E151A-D3DE-4CAD-B88C-0199E8B65362}" srcOrd="0" destOrd="0" presId="urn:microsoft.com/office/officeart/2005/8/layout/orgChart1"/>
    <dgm:cxn modelId="{1B6B6484-FFDE-4AF8-A829-1499B2C7910E}" type="presOf" srcId="{23602ED4-C5D1-4C74-B2DB-2FE1C0B34201}" destId="{AA99258C-70AB-4A8E-88CB-D763EE75F3C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31A7B62-6D5A-42D0-AAEA-E40102EBBC68}" type="presOf" srcId="{F80F9BAE-1BC7-4D7A-BD3C-29F9078F45F7}" destId="{39468539-E12A-4E80-A9A5-45ED404D5803}" srcOrd="0" destOrd="0" presId="urn:microsoft.com/office/officeart/2005/8/layout/orgChart1"/>
    <dgm:cxn modelId="{54766C9F-ACBA-48E9-B6B8-DA4F16D44D35}" type="presOf" srcId="{39961666-0092-4758-99B1-C8786B18CCDF}" destId="{5668F95F-85F8-42AB-B163-9966100E532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9F1D28BD-2421-450D-8ED2-8A9912985991}" type="presOf" srcId="{720E18EE-B6D0-4C2D-99CD-0919BD5A83B3}" destId="{F09B5923-4C6E-49CE-9F68-D5A644CD5524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EA7B805C-EA56-4508-883B-970E5C46593A}" type="presOf" srcId="{36825E15-3979-4B8E-9EF5-FEEFD12E1AA4}" destId="{F058197F-F444-4984-B936-E3893BB468A8}" srcOrd="0" destOrd="0" presId="urn:microsoft.com/office/officeart/2005/8/layout/orgChart1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BAE22073-6BDA-49D2-A427-92141097A195}" type="presOf" srcId="{A557ADCC-19D6-43E2-844B-4352363CCDA8}" destId="{4C502273-ABF5-4BAE-9C5F-B2EF4B3BB616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FA322016-9B4D-43CA-A391-A6790962E25B}" type="presOf" srcId="{F80F9BAE-1BC7-4D7A-BD3C-29F9078F45F7}" destId="{8C23CE1F-9928-4A09-B20E-3B3211D3E73B}" srcOrd="1" destOrd="0" presId="urn:microsoft.com/office/officeart/2005/8/layout/orgChart1"/>
    <dgm:cxn modelId="{6F8E8A50-0ED5-44E4-B622-AE4CA30654C4}" type="presOf" srcId="{0EC1CA97-9BDF-41DF-8987-478F65C68174}" destId="{F01D9C6A-581B-4176-90C1-A0E8776C6B9F}" srcOrd="0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398F5FFC-1529-408A-B2F2-07C5AA854637}" type="presOf" srcId="{D732CA66-2D15-4FD0-9ADE-01F868E09EF9}" destId="{5D736F8B-37A2-4AA8-850C-D4AC83BD6996}" srcOrd="0" destOrd="0" presId="urn:microsoft.com/office/officeart/2005/8/layout/orgChart1"/>
    <dgm:cxn modelId="{E81E16EF-02B8-4CDF-B74F-05D9F6296911}" type="presOf" srcId="{1A784E69-2930-475A-9CDB-EE9AE15E9010}" destId="{AB56F028-B097-465C-8DE6-7E0EFB87C905}" srcOrd="0" destOrd="0" presId="urn:microsoft.com/office/officeart/2005/8/layout/orgChart1"/>
    <dgm:cxn modelId="{754890AE-91D8-4CFD-9476-83E4D52AFEA3}" type="presOf" srcId="{F7685920-3C1B-46A7-8241-03F2D7BB301F}" destId="{3578E031-F2DE-4644-BC50-495A9B133524}" srcOrd="1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910E5B03-F9E8-406F-AED2-0C710D2FDF39}" type="presParOf" srcId="{E6CFA08A-7145-470C-A659-6A725D85622B}" destId="{CA6D7020-2084-4476-B810-B6B98906B2EB}" srcOrd="0" destOrd="0" presId="urn:microsoft.com/office/officeart/2005/8/layout/orgChart1"/>
    <dgm:cxn modelId="{17350D21-2E14-4E45-9CA2-66ADCD9D185B}" type="presParOf" srcId="{E6CFA08A-7145-470C-A659-6A725D85622B}" destId="{B78112B1-4E36-4A75-A479-EB5223C2A519}" srcOrd="1" destOrd="0" presId="urn:microsoft.com/office/officeart/2005/8/layout/orgChart1"/>
    <dgm:cxn modelId="{CA039266-49B9-43D0-B5D6-82772110CB52}" type="presParOf" srcId="{B78112B1-4E36-4A75-A479-EB5223C2A519}" destId="{B3BD9021-7E8D-4EF0-92AE-0D542051B6D2}" srcOrd="0" destOrd="0" presId="urn:microsoft.com/office/officeart/2005/8/layout/orgChart1"/>
    <dgm:cxn modelId="{C8FC8D18-0F67-4C79-8F59-A7166DE80565}" type="presParOf" srcId="{B3BD9021-7E8D-4EF0-92AE-0D542051B6D2}" destId="{98B24AE9-598A-4956-BAD1-585F2BEC3EEF}" srcOrd="0" destOrd="0" presId="urn:microsoft.com/office/officeart/2005/8/layout/orgChart1"/>
    <dgm:cxn modelId="{3F5D76DE-1167-4676-80D2-174C6BF74F83}" type="presParOf" srcId="{B3BD9021-7E8D-4EF0-92AE-0D542051B6D2}" destId="{AA99258C-70AB-4A8E-88CB-D763EE75F3CF}" srcOrd="1" destOrd="0" presId="urn:microsoft.com/office/officeart/2005/8/layout/orgChart1"/>
    <dgm:cxn modelId="{2C9A9842-691B-4F4B-9792-C3B8061DF188}" type="presParOf" srcId="{B78112B1-4E36-4A75-A479-EB5223C2A519}" destId="{5AE98FD0-99A1-4B1E-A169-F10920C2A6BE}" srcOrd="1" destOrd="0" presId="urn:microsoft.com/office/officeart/2005/8/layout/orgChart1"/>
    <dgm:cxn modelId="{409A35C8-CE39-48C8-A839-A1DBEDAE1372}" type="presParOf" srcId="{B78112B1-4E36-4A75-A479-EB5223C2A519}" destId="{AB99F168-633C-4FD2-B651-617CE6C85A8B}" srcOrd="2" destOrd="0" presId="urn:microsoft.com/office/officeart/2005/8/layout/orgChart1"/>
    <dgm:cxn modelId="{9AB2F72A-5E21-4F4B-B4C3-F8B672DFFF00}" type="presParOf" srcId="{E6CFA08A-7145-470C-A659-6A725D85622B}" destId="{40F16EDC-DFC6-465F-B17B-3B7A51C839F5}" srcOrd="2" destOrd="0" presId="urn:microsoft.com/office/officeart/2005/8/layout/orgChart1"/>
    <dgm:cxn modelId="{A1114DD3-128B-443F-8F2B-C61DF2AB5A0E}" type="presParOf" srcId="{E6CFA08A-7145-470C-A659-6A725D85622B}" destId="{2462F81B-1481-49EE-B29E-6534C7576393}" srcOrd="3" destOrd="0" presId="urn:microsoft.com/office/officeart/2005/8/layout/orgChart1"/>
    <dgm:cxn modelId="{7442B300-ADD3-47E3-8B9E-8CBD67649812}" type="presParOf" srcId="{2462F81B-1481-49EE-B29E-6534C7576393}" destId="{6FEF83E9-4087-41EC-94C0-A06CB366B5BE}" srcOrd="0" destOrd="0" presId="urn:microsoft.com/office/officeart/2005/8/layout/orgChart1"/>
    <dgm:cxn modelId="{F977CB78-3434-4C7B-AAD1-CBDAC06E416B}" type="presParOf" srcId="{6FEF83E9-4087-41EC-94C0-A06CB366B5BE}" destId="{399E151A-D3DE-4CAD-B88C-0199E8B65362}" srcOrd="0" destOrd="0" presId="urn:microsoft.com/office/officeart/2005/8/layout/orgChart1"/>
    <dgm:cxn modelId="{DD4DD4EE-F2CA-4E88-B51F-2CAA5A3EAB00}" type="presParOf" srcId="{6FEF83E9-4087-41EC-94C0-A06CB366B5BE}" destId="{F09B5923-4C6E-49CE-9F68-D5A644CD5524}" srcOrd="1" destOrd="0" presId="urn:microsoft.com/office/officeart/2005/8/layout/orgChart1"/>
    <dgm:cxn modelId="{00D9B2D7-05D7-43AB-AE64-469965E2B7C9}" type="presParOf" srcId="{2462F81B-1481-49EE-B29E-6534C7576393}" destId="{4D15095C-FE4B-402C-9FDC-912B7C5CE8BB}" srcOrd="1" destOrd="0" presId="urn:microsoft.com/office/officeart/2005/8/layout/orgChart1"/>
    <dgm:cxn modelId="{4994869B-2AEE-465C-B2EF-1C4AC6E2F9EA}" type="presParOf" srcId="{2462F81B-1481-49EE-B29E-6534C7576393}" destId="{F81838AE-2C65-4C58-B261-6B78991DEDE0}" srcOrd="2" destOrd="0" presId="urn:microsoft.com/office/officeart/2005/8/layout/orgChart1"/>
    <dgm:cxn modelId="{7287C961-08A0-470F-9EAE-7117C4053345}" type="presParOf" srcId="{E6CFA08A-7145-470C-A659-6A725D85622B}" destId="{F01D9C6A-581B-4176-90C1-A0E8776C6B9F}" srcOrd="4" destOrd="0" presId="urn:microsoft.com/office/officeart/2005/8/layout/orgChart1"/>
    <dgm:cxn modelId="{1CD1BC17-BC77-43B7-A675-C841980A1374}" type="presParOf" srcId="{E6CFA08A-7145-470C-A659-6A725D85622B}" destId="{D593D770-949C-4567-ACA0-038833D7ABE5}" srcOrd="5" destOrd="0" presId="urn:microsoft.com/office/officeart/2005/8/layout/orgChart1"/>
    <dgm:cxn modelId="{167A9223-E374-45E7-A61D-5D1F46F8E142}" type="presParOf" srcId="{D593D770-949C-4567-ACA0-038833D7ABE5}" destId="{C431CFAE-4EE6-4D30-B1DE-F4E298577699}" srcOrd="0" destOrd="0" presId="urn:microsoft.com/office/officeart/2005/8/layout/orgChart1"/>
    <dgm:cxn modelId="{9E44F690-525D-44AB-91B0-1C35E1676E99}" type="presParOf" srcId="{C431CFAE-4EE6-4D30-B1DE-F4E298577699}" destId="{5D736F8B-37A2-4AA8-850C-D4AC83BD6996}" srcOrd="0" destOrd="0" presId="urn:microsoft.com/office/officeart/2005/8/layout/orgChart1"/>
    <dgm:cxn modelId="{E660ABC9-E7C1-40E7-BB0E-32F056184C26}" type="presParOf" srcId="{C431CFAE-4EE6-4D30-B1DE-F4E298577699}" destId="{C37B644C-E81E-43FA-940C-80E9771F42E9}" srcOrd="1" destOrd="0" presId="urn:microsoft.com/office/officeart/2005/8/layout/orgChart1"/>
    <dgm:cxn modelId="{7C8FEBF0-97FA-449D-B4BF-EEFE3109D4B2}" type="presParOf" srcId="{D593D770-949C-4567-ACA0-038833D7ABE5}" destId="{50C82F8E-7F19-48CD-8902-C807EEBC5F81}" srcOrd="1" destOrd="0" presId="urn:microsoft.com/office/officeart/2005/8/layout/orgChart1"/>
    <dgm:cxn modelId="{DE4E9AF9-0ED8-49CF-AFC3-E650DE34EB19}" type="presParOf" srcId="{D593D770-949C-4567-ACA0-038833D7ABE5}" destId="{CAC2B7F4-59ED-4359-8B63-8960E416C4CB}" srcOrd="2" destOrd="0" presId="urn:microsoft.com/office/officeart/2005/8/layout/orgChart1"/>
    <dgm:cxn modelId="{D307D061-7084-4566-86BC-DEB1DB5634A2}" type="presParOf" srcId="{E6CFA08A-7145-470C-A659-6A725D85622B}" destId="{2DDF28A8-C673-45BF-AA6D-8080DE94E29F}" srcOrd="6" destOrd="0" presId="urn:microsoft.com/office/officeart/2005/8/layout/orgChart1"/>
    <dgm:cxn modelId="{95A1BBE5-4384-436C-9B67-6549CD2F2EA9}" type="presParOf" srcId="{E6CFA08A-7145-470C-A659-6A725D85622B}" destId="{29473260-BC55-405C-BB7F-E66323F839E8}" srcOrd="7" destOrd="0" presId="urn:microsoft.com/office/officeart/2005/8/layout/orgChart1"/>
    <dgm:cxn modelId="{A0638D60-C4A7-4B9B-8412-362F96F373E2}" type="presParOf" srcId="{29473260-BC55-405C-BB7F-E66323F839E8}" destId="{B7EAAB1B-F7F5-4C96-9D1C-1B767FCCCA19}" srcOrd="0" destOrd="0" presId="urn:microsoft.com/office/officeart/2005/8/layout/orgChart1"/>
    <dgm:cxn modelId="{1389A03D-ACFE-4AF9-9739-EE5645457B40}" type="presParOf" srcId="{B7EAAB1B-F7F5-4C96-9D1C-1B767FCCCA19}" destId="{F058197F-F444-4984-B936-E3893BB468A8}" srcOrd="0" destOrd="0" presId="urn:microsoft.com/office/officeart/2005/8/layout/orgChart1"/>
    <dgm:cxn modelId="{93CBDD44-ADFC-4B9B-9D5E-E7031664D724}" type="presParOf" srcId="{B7EAAB1B-F7F5-4C96-9D1C-1B767FCCCA19}" destId="{FC63A4E7-CEC4-45F2-99AC-FBF44559CEC2}" srcOrd="1" destOrd="0" presId="urn:microsoft.com/office/officeart/2005/8/layout/orgChart1"/>
    <dgm:cxn modelId="{A63A472D-36E9-4C80-A9F2-6C5F4AE89ED9}" type="presParOf" srcId="{29473260-BC55-405C-BB7F-E66323F839E8}" destId="{4D75C67C-D969-49B4-A07E-54A0B163C073}" srcOrd="1" destOrd="0" presId="urn:microsoft.com/office/officeart/2005/8/layout/orgChart1"/>
    <dgm:cxn modelId="{EAA6E9BE-7C50-4863-854F-15EED04F3507}" type="presParOf" srcId="{4D75C67C-D969-49B4-A07E-54A0B163C073}" destId="{549233B0-2277-409C-9849-AB54B0B34318}" srcOrd="0" destOrd="0" presId="urn:microsoft.com/office/officeart/2005/8/layout/orgChart1"/>
    <dgm:cxn modelId="{C80DB967-E6A1-4D12-887B-AF55FAC36022}" type="presParOf" srcId="{4D75C67C-D969-49B4-A07E-54A0B163C073}" destId="{9FCBF9BD-20EA-4112-9681-3FE768748D74}" srcOrd="1" destOrd="0" presId="urn:microsoft.com/office/officeart/2005/8/layout/orgChart1"/>
    <dgm:cxn modelId="{4E5CE69A-6DFC-4AEB-9495-3CBA81788186}" type="presParOf" srcId="{9FCBF9BD-20EA-4112-9681-3FE768748D74}" destId="{CB8FB1FE-C7C7-4AED-A722-BB7277EB7830}" srcOrd="0" destOrd="0" presId="urn:microsoft.com/office/officeart/2005/8/layout/orgChart1"/>
    <dgm:cxn modelId="{28C0F352-5E05-4252-A720-4A1E47486283}" type="presParOf" srcId="{CB8FB1FE-C7C7-4AED-A722-BB7277EB7830}" destId="{81E846D5-BE48-4DF5-8B8F-FD57626993B4}" srcOrd="0" destOrd="0" presId="urn:microsoft.com/office/officeart/2005/8/layout/orgChart1"/>
    <dgm:cxn modelId="{A7949CCA-180B-4E68-828F-63B49DFFB428}" type="presParOf" srcId="{CB8FB1FE-C7C7-4AED-A722-BB7277EB7830}" destId="{5668F95F-85F8-42AB-B163-9966100E532D}" srcOrd="1" destOrd="0" presId="urn:microsoft.com/office/officeart/2005/8/layout/orgChart1"/>
    <dgm:cxn modelId="{A8A3FD40-836C-41A4-AE84-F52E92168443}" type="presParOf" srcId="{9FCBF9BD-20EA-4112-9681-3FE768748D74}" destId="{4FCE8DEE-AF40-4AB0-8AD2-7D627D0CEF0A}" srcOrd="1" destOrd="0" presId="urn:microsoft.com/office/officeart/2005/8/layout/orgChart1"/>
    <dgm:cxn modelId="{D110E56A-652A-42A6-9311-2F10E025F607}" type="presParOf" srcId="{9FCBF9BD-20EA-4112-9681-3FE768748D74}" destId="{2F424EBA-A2D8-4B99-AA42-3BB7242E8C29}" srcOrd="2" destOrd="0" presId="urn:microsoft.com/office/officeart/2005/8/layout/orgChart1"/>
    <dgm:cxn modelId="{BE32BE39-0EA0-4EC3-B15E-A55DA20918EF}" type="presParOf" srcId="{29473260-BC55-405C-BB7F-E66323F839E8}" destId="{30B20514-760C-4A5F-B8D9-74440D5E399D}" srcOrd="2" destOrd="0" presId="urn:microsoft.com/office/officeart/2005/8/layout/orgChart1"/>
    <dgm:cxn modelId="{D0A57D27-0EFA-4D90-AAC1-E194877F93E8}" type="presParOf" srcId="{E6CFA08A-7145-470C-A659-6A725D85622B}" destId="{AB56F028-B097-465C-8DE6-7E0EFB87C905}" srcOrd="8" destOrd="0" presId="urn:microsoft.com/office/officeart/2005/8/layout/orgChart1"/>
    <dgm:cxn modelId="{D858943F-78FF-453E-BFE1-30C509BBBC2F}" type="presParOf" srcId="{E6CFA08A-7145-470C-A659-6A725D85622B}" destId="{5535509B-16A6-426D-B940-9AF04EDAF7BB}" srcOrd="9" destOrd="0" presId="urn:microsoft.com/office/officeart/2005/8/layout/orgChart1"/>
    <dgm:cxn modelId="{FA21974B-7B8C-4F38-A4D0-BDE79310811E}" type="presParOf" srcId="{5535509B-16A6-426D-B940-9AF04EDAF7BB}" destId="{469BA272-D05E-456E-B89B-DCB30C8CBB91}" srcOrd="0" destOrd="0" presId="urn:microsoft.com/office/officeart/2005/8/layout/orgChart1"/>
    <dgm:cxn modelId="{03826058-A098-4F81-BAA4-1B2D631FDB20}" type="presParOf" srcId="{469BA272-D05E-456E-B89B-DCB30C8CBB91}" destId="{39468539-E12A-4E80-A9A5-45ED404D5803}" srcOrd="0" destOrd="0" presId="urn:microsoft.com/office/officeart/2005/8/layout/orgChart1"/>
    <dgm:cxn modelId="{44C2FBDA-0F3E-4BAE-8600-B26CE950439D}" type="presParOf" srcId="{469BA272-D05E-456E-B89B-DCB30C8CBB91}" destId="{8C23CE1F-9928-4A09-B20E-3B3211D3E73B}" srcOrd="1" destOrd="0" presId="urn:microsoft.com/office/officeart/2005/8/layout/orgChart1"/>
    <dgm:cxn modelId="{7126ACF1-AAE1-4794-9EF5-770971EF20C0}" type="presParOf" srcId="{5535509B-16A6-426D-B940-9AF04EDAF7BB}" destId="{A9C0A7AA-1056-4680-8009-92699CDAF5B6}" srcOrd="1" destOrd="0" presId="urn:microsoft.com/office/officeart/2005/8/layout/orgChart1"/>
    <dgm:cxn modelId="{830233F5-72B4-4CB0-8509-99A3BFD72C2E}" type="presParOf" srcId="{5535509B-16A6-426D-B940-9AF04EDAF7BB}" destId="{5547A4A4-D078-4DAB-BFFF-1A6EE86A0208}" srcOrd="2" destOrd="0" presId="urn:microsoft.com/office/officeart/2005/8/layout/orgChart1"/>
    <dgm:cxn modelId="{8AC8F669-DF38-4A07-8113-72482BF019E5}" type="presParOf" srcId="{E6CFA08A-7145-470C-A659-6A725D85622B}" destId="{4241AAA2-819C-47D7-AD63-51E452E8EAC3}" srcOrd="10" destOrd="0" presId="urn:microsoft.com/office/officeart/2005/8/layout/orgChart1"/>
    <dgm:cxn modelId="{3D096581-6C25-40AD-8D97-84E84D63E354}" type="presParOf" srcId="{E6CFA08A-7145-470C-A659-6A725D85622B}" destId="{1A6FE73E-44E6-4B5E-97E0-39D032169B95}" srcOrd="11" destOrd="0" presId="urn:microsoft.com/office/officeart/2005/8/layout/orgChart1"/>
    <dgm:cxn modelId="{67DAAF01-F503-4A0A-8732-2B27AD77DB35}" type="presParOf" srcId="{1A6FE73E-44E6-4B5E-97E0-39D032169B95}" destId="{C59A0529-D362-4B4D-9083-C65114B0A88A}" srcOrd="0" destOrd="0" presId="urn:microsoft.com/office/officeart/2005/8/layout/orgChart1"/>
    <dgm:cxn modelId="{AD7C8911-4A7E-46C5-B71C-D8029A150F9E}" type="presParOf" srcId="{C59A0529-D362-4B4D-9083-C65114B0A88A}" destId="{1B7807FF-6A9A-4E0B-9291-24C98418DDC1}" srcOrd="0" destOrd="0" presId="urn:microsoft.com/office/officeart/2005/8/layout/orgChart1"/>
    <dgm:cxn modelId="{0D8F00DF-0AA9-4D50-A826-8189370534AF}" type="presParOf" srcId="{C59A0529-D362-4B4D-9083-C65114B0A88A}" destId="{7557B5BD-6C8C-4D43-AC63-A645AFBE11A4}" srcOrd="1" destOrd="0" presId="urn:microsoft.com/office/officeart/2005/8/layout/orgChart1"/>
    <dgm:cxn modelId="{ADAC9F5C-66F0-4BE5-A75B-41EFAD653B12}" type="presParOf" srcId="{1A6FE73E-44E6-4B5E-97E0-39D032169B95}" destId="{3414B64E-3142-4D5B-AB48-200EB6C2F658}" srcOrd="1" destOrd="0" presId="urn:microsoft.com/office/officeart/2005/8/layout/orgChart1"/>
    <dgm:cxn modelId="{55C28927-737F-4E74-A731-00784C488F76}" type="presParOf" srcId="{1A6FE73E-44E6-4B5E-97E0-39D032169B95}" destId="{803FA1E8-A6BD-4362-B1D0-151C072BA9C9}" srcOrd="2" destOrd="0" presId="urn:microsoft.com/office/officeart/2005/8/layout/orgChart1"/>
    <dgm:cxn modelId="{C61E0D05-57F9-442A-90BD-B5FE478B5B9D}" type="presParOf" srcId="{E6CFA08A-7145-470C-A659-6A725D85622B}" destId="{4C502273-ABF5-4BAE-9C5F-B2EF4B3BB616}" srcOrd="12" destOrd="0" presId="urn:microsoft.com/office/officeart/2005/8/layout/orgChart1"/>
    <dgm:cxn modelId="{5ABDACB0-281D-44F7-B228-5E7AF00FBF22}" type="presParOf" srcId="{E6CFA08A-7145-470C-A659-6A725D85622B}" destId="{944F2085-277A-4104-B911-0BDC9108BC1D}" srcOrd="13" destOrd="0" presId="urn:microsoft.com/office/officeart/2005/8/layout/orgChart1"/>
    <dgm:cxn modelId="{7B5CC8EE-63CC-4E8F-91DF-30FA8E29BE4C}" type="presParOf" srcId="{944F2085-277A-4104-B911-0BDC9108BC1D}" destId="{28B00EC3-E46D-4B30-808E-2D0BAE1C02C8}" srcOrd="0" destOrd="0" presId="urn:microsoft.com/office/officeart/2005/8/layout/orgChart1"/>
    <dgm:cxn modelId="{93A8E93B-5D70-440E-9578-C833A6914F56}" type="presParOf" srcId="{28B00EC3-E46D-4B30-808E-2D0BAE1C02C8}" destId="{AFC3B018-09E2-4FEE-B07F-D8DB1B9BB716}" srcOrd="0" destOrd="0" presId="urn:microsoft.com/office/officeart/2005/8/layout/orgChart1"/>
    <dgm:cxn modelId="{0F946A72-108C-43F3-A6C8-445C2F03F4BB}" type="presParOf" srcId="{28B00EC3-E46D-4B30-808E-2D0BAE1C02C8}" destId="{3578E031-F2DE-4644-BC50-495A9B133524}" srcOrd="1" destOrd="0" presId="urn:microsoft.com/office/officeart/2005/8/layout/orgChart1"/>
    <dgm:cxn modelId="{2B1D2210-3D68-41B4-88C8-6A45A624D35E}" type="presParOf" srcId="{944F2085-277A-4104-B911-0BDC9108BC1D}" destId="{373ABD26-C5B3-4F71-BE50-142510E0AE63}" srcOrd="1" destOrd="0" presId="urn:microsoft.com/office/officeart/2005/8/layout/orgChart1"/>
    <dgm:cxn modelId="{C8DFF2D6-4581-4014-8531-37479DDA6184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ES" altLang="es-MX" sz="1200" dirty="0" smtClean="0"/>
            <a:t>Policías 1ro (a)</a:t>
          </a:r>
          <a:endParaRPr lang="es-MX" altLang="es-MX" sz="1200" dirty="0" smtClean="0"/>
        </a:p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de Radio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18407" custScaleY="1354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7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44851" custScaleY="126908" custLinFactNeighborX="759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dirty="0">
            <a:solidFill>
              <a:schemeClr val="tx1"/>
            </a:solidFill>
          </a:endParaRP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  <a:p>
          <a:r>
            <a:rPr lang="es-ES" sz="1200" dirty="0" smtClean="0">
              <a:latin typeface="+mn-lt"/>
            </a:rPr>
            <a:t>Vacante</a:t>
          </a:r>
          <a:endParaRPr lang="es-ES" sz="1200" dirty="0">
            <a:latin typeface="+mn-lt"/>
          </a:endParaRP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 Auxiliares Administrativos(as)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Operador(a) Conmutador</a:t>
          </a:r>
          <a:endParaRPr lang="es-ES" sz="1200" dirty="0"/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/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/>
        </a:p>
      </dgm:t>
    </dgm:pt>
    <dgm:pt modelId="{E1570C02-47C8-433A-B8EC-B58C2DBDCAFA}">
      <dgm:prSet custT="1"/>
      <dgm:spPr/>
      <dgm:t>
        <a:bodyPr/>
        <a:lstStyle/>
        <a:p>
          <a:r>
            <a:rPr lang="es-MX" sz="1200" dirty="0" smtClean="0"/>
            <a:t>Policía</a:t>
          </a:r>
          <a:endParaRPr lang="es-MX" sz="1200" dirty="0"/>
        </a:p>
      </dgm:t>
    </dgm:pt>
    <dgm:pt modelId="{6CDC831B-E841-4333-9371-0A243E9F9A3E}" type="parTrans" cxnId="{E3EFA841-1570-4B14-917A-34B84806E83D}">
      <dgm:prSet/>
      <dgm:spPr/>
      <dgm:t>
        <a:bodyPr/>
        <a:lstStyle/>
        <a:p>
          <a:endParaRPr lang="es-MX"/>
        </a:p>
      </dgm:t>
    </dgm:pt>
    <dgm:pt modelId="{D4AAB61B-350B-4384-A319-B1BFC18B38AF}" type="sibTrans" cxnId="{E3EFA841-1570-4B14-917A-34B84806E83D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0664" custScaleY="133381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7646" custScaleY="131001" custLinFactNeighborX="-51110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6F9FD9AC-61CC-41F9-A76D-6CACF188F0B4}" type="pres">
      <dgm:prSet presAssocID="{6CDC831B-E841-4333-9371-0A243E9F9A3E}" presName="Name35" presStyleLbl="parChTrans1D3" presStyleIdx="0" presStyleCnt="3"/>
      <dgm:spPr/>
    </dgm:pt>
    <dgm:pt modelId="{AF520EE0-5FBB-4843-885F-DDFAD61D09C6}" type="pres">
      <dgm:prSet presAssocID="{E1570C02-47C8-433A-B8EC-B58C2DBDCAFA}" presName="hierRoot2" presStyleCnt="0">
        <dgm:presLayoutVars>
          <dgm:hierBranch val="init"/>
        </dgm:presLayoutVars>
      </dgm:prSet>
      <dgm:spPr/>
    </dgm:pt>
    <dgm:pt modelId="{7E5218C3-DF37-4546-8991-FAFB5F352C42}" type="pres">
      <dgm:prSet presAssocID="{E1570C02-47C8-433A-B8EC-B58C2DBDCAFA}" presName="rootComposite" presStyleCnt="0"/>
      <dgm:spPr/>
    </dgm:pt>
    <dgm:pt modelId="{E2D9E5AD-5F18-4A7B-AD41-FAB241AFF3A0}" type="pres">
      <dgm:prSet presAssocID="{E1570C02-47C8-433A-B8EC-B58C2DBDCAFA}" presName="rootText" presStyleLbl="node3" presStyleIdx="0" presStyleCnt="3" custScaleX="138028" custLinFactNeighborX="-51316" custLinFactNeighborY="-1313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25312BD-8332-4653-B943-D3508B67A8E7}" type="pres">
      <dgm:prSet presAssocID="{E1570C02-47C8-433A-B8EC-B58C2DBDCAFA}" presName="rootConnector" presStyleLbl="node3" presStyleIdx="0" presStyleCnt="3"/>
      <dgm:spPr/>
    </dgm:pt>
    <dgm:pt modelId="{3E05E840-5F6B-4F83-99E1-8C3F951ECB47}" type="pres">
      <dgm:prSet presAssocID="{E1570C02-47C8-433A-B8EC-B58C2DBDCAFA}" presName="hierChild4" presStyleCnt="0"/>
      <dgm:spPr/>
    </dgm:pt>
    <dgm:pt modelId="{8FAAD988-F297-49D5-8007-EE0350CCA65E}" type="pres">
      <dgm:prSet presAssocID="{E1570C02-47C8-433A-B8EC-B58C2DBDCAF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24444" custScaleY="117424" custLinFactNeighborX="-56146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1" presStyleCnt="3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1" presStyleCnt="3" custScaleX="135000" custLinFactNeighborX="-561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1" presStyleCnt="3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138521" custScaleY="135764" custLinFactNeighborX="-40702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54498" custScaleY="69933" custLinFactNeighborX="-67824" custLinFactNeighborY="-68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D8EA20E6-3631-4CEB-BB85-70179122EAA9}" type="pres">
      <dgm:prSet presAssocID="{0E2BCD7B-D603-4AD5-95BD-19C0F51BDA0C}" presName="Name35" presStyleLbl="parChTrans1D3" presStyleIdx="2" presStyleCnt="3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3" presStyleIdx="2" presStyleCnt="3" custScaleX="210525" custScaleY="187041" custLinFactNeighborX="-67270" custLinFactNeighborY="-76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3" presStyleIdx="2" presStyleCnt="3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92071" custScaleY="93719" custLinFactNeighborX="-36247" custLinFactNeighborY="-7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Y="80012" custLinFactX="100000" custLinFactY="-36391" custLinFactNeighborX="10752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A1DB23A6-A3E4-4AF4-B7C7-5B3545F678E6}" type="presOf" srcId="{12AE14D0-27D7-40F2-A1C2-C7F51F5026A7}" destId="{453053D7-D80D-4229-A709-DBF0F5DE8E49}" srcOrd="1" destOrd="0" presId="urn:microsoft.com/office/officeart/2005/8/layout/orgChart1"/>
    <dgm:cxn modelId="{59D7ADD8-F048-4B16-8203-E60D6DA6D73C}" type="presOf" srcId="{41568039-9809-4B2B-BA51-64E0E23C2BBE}" destId="{19FBE8A8-D4BA-45D1-97CD-FF1210CD856F}" srcOrd="0" destOrd="0" presId="urn:microsoft.com/office/officeart/2005/8/layout/orgChart1"/>
    <dgm:cxn modelId="{E3EFA841-1570-4B14-917A-34B84806E83D}" srcId="{41568039-9809-4B2B-BA51-64E0E23C2BBE}" destId="{E1570C02-47C8-433A-B8EC-B58C2DBDCAFA}" srcOrd="0" destOrd="0" parTransId="{6CDC831B-E841-4333-9371-0A243E9F9A3E}" sibTransId="{D4AAB61B-350B-4384-A319-B1BFC18B38AF}"/>
    <dgm:cxn modelId="{074AB545-EF39-405B-BF08-508618C5384C}" type="presOf" srcId="{3F3C5BA4-AB28-4E3D-A8B2-505D9D785874}" destId="{5FE1E1A9-D3F0-437E-B2D3-0DEAB5A745E9}" srcOrd="0" destOrd="0" presId="urn:microsoft.com/office/officeart/2005/8/layout/orgChart1"/>
    <dgm:cxn modelId="{74273A8B-2C5F-49AE-A8C3-E6E7DC06E98E}" type="presOf" srcId="{D35FC229-4E45-4CB8-9D53-EA54514490EE}" destId="{435477FB-F2EE-46B0-8DEB-FBFA50948880}" srcOrd="0" destOrd="0" presId="urn:microsoft.com/office/officeart/2005/8/layout/orgChart1"/>
    <dgm:cxn modelId="{9BCCB463-229B-4D6C-A49E-C9A3F71464F7}" type="presOf" srcId="{2DCCA69F-3CEC-4602-B992-0C6B626AEB59}" destId="{78EE8CE8-58BD-46BC-B1AE-49AE4CE01AF1}" srcOrd="0" destOrd="0" presId="urn:microsoft.com/office/officeart/2005/8/layout/orgChart1"/>
    <dgm:cxn modelId="{A4E3D31E-166A-416B-A4D5-73E02444C064}" type="presOf" srcId="{6CDC831B-E841-4333-9371-0A243E9F9A3E}" destId="{6F9FD9AC-61CC-41F9-A76D-6CACF188F0B4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DCB8A7EB-4893-40B2-AE6A-2A6D41D10BE7}" type="presOf" srcId="{6B02C4B9-452D-4F19-AD38-14D77E56B251}" destId="{56C82615-A5B3-49EE-B6D8-D98CEFF3B425}" srcOrd="0" destOrd="0" presId="urn:microsoft.com/office/officeart/2005/8/layout/orgChart1"/>
    <dgm:cxn modelId="{A5CCC1C4-1C8F-4A32-9608-D28030BFA529}" type="presOf" srcId="{3D5B3173-7352-45B8-87C7-8C299502E7B5}" destId="{E7E93CC8-31BA-44DD-A6A0-484A2EAAE5EA}" srcOrd="0" destOrd="0" presId="urn:microsoft.com/office/officeart/2005/8/layout/orgChart1"/>
    <dgm:cxn modelId="{AF8EFAEA-D4FE-4D46-BB73-C774EA86C42D}" type="presOf" srcId="{6B02C4B9-452D-4F19-AD38-14D77E56B251}" destId="{0AFA3A67-B89C-4F86-803F-18EE901A04DB}" srcOrd="1" destOrd="0" presId="urn:microsoft.com/office/officeart/2005/8/layout/orgChart1"/>
    <dgm:cxn modelId="{DD35B1B9-7601-4DA5-A424-61910DCEB98E}" type="presOf" srcId="{5DBA8B24-3749-41FC-AF40-16374CE9D046}" destId="{114E81A2-F423-48BB-AE5D-D4644231CFD5}" srcOrd="0" destOrd="0" presId="urn:microsoft.com/office/officeart/2005/8/layout/orgChart1"/>
    <dgm:cxn modelId="{28FB0812-A9A7-4893-B220-18865FCD75DC}" type="presOf" srcId="{FA98D9DD-35D3-4868-9C2D-ABA8A1D9F8C5}" destId="{A3AE1FFF-2779-43AE-B3E9-186655E4831E}" srcOrd="0" destOrd="0" presId="urn:microsoft.com/office/officeart/2005/8/layout/orgChart1"/>
    <dgm:cxn modelId="{0ED1DC1A-A18A-440B-8D00-7C9260323F52}" type="presOf" srcId="{9DEA55C1-E59C-4B5B-90DC-1D0B54C2B20C}" destId="{B2A4EFCD-7609-4E18-A214-10BA88B362DC}" srcOrd="1" destOrd="0" presId="urn:microsoft.com/office/officeart/2005/8/layout/orgChart1"/>
    <dgm:cxn modelId="{803C7DB4-6082-4970-9E64-82CA3DFDFA05}" type="presOf" srcId="{BD3D72B1-EEF6-4EB4-803A-A74A6B419346}" destId="{B3263371-B20E-4D1C-87B0-F232DC5A756C}" srcOrd="0" destOrd="0" presId="urn:microsoft.com/office/officeart/2005/8/layout/orgChart1"/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87518864-41C7-4D67-9A96-F628C4588E19}" type="presOf" srcId="{D35FC229-4E45-4CB8-9D53-EA54514490EE}" destId="{85FC35AD-47A9-488F-ABBF-D1BB2EC03F1B}" srcOrd="1" destOrd="0" presId="urn:microsoft.com/office/officeart/2005/8/layout/orgChart1"/>
    <dgm:cxn modelId="{D1744E3B-11F6-41C1-9550-FD685CD23EC5}" type="presOf" srcId="{E1570C02-47C8-433A-B8EC-B58C2DBDCAFA}" destId="{325312BD-8332-4653-B943-D3508B67A8E7}" srcOrd="1" destOrd="0" presId="urn:microsoft.com/office/officeart/2005/8/layout/orgChart1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D0F9C466-B722-44DF-B518-45A25DD55754}" type="presOf" srcId="{8AE406FF-1ED1-4934-A5B6-7874694C824A}" destId="{84DF7A88-09E1-4F4F-80D0-2433B2C21A86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A4686F13-E4F9-4D51-B7BE-B4ACE9B871E7}" type="presOf" srcId="{8F0CFE6E-38EB-4F0B-9ABD-7BED8E0485EC}" destId="{AA44A51D-8C28-491A-828E-3E746FA2003B}" srcOrd="1" destOrd="0" presId="urn:microsoft.com/office/officeart/2005/8/layout/orgChart1"/>
    <dgm:cxn modelId="{72A8CE33-505A-4C73-972F-C2386164380D}" type="presOf" srcId="{3D5B3173-7352-45B8-87C7-8C299502E7B5}" destId="{C1B32DDF-A6CA-41D1-BBFE-3A62908DBFFE}" srcOrd="1" destOrd="0" presId="urn:microsoft.com/office/officeart/2005/8/layout/orgChart1"/>
    <dgm:cxn modelId="{2F8FE275-D71A-4335-82FA-3FC23C120A31}" type="presOf" srcId="{2486A887-1B66-48E2-8CB4-B08BE82438DB}" destId="{0BDC96B3-3BFD-447D-9A3A-99371D6BB163}" srcOrd="1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21150711-2CEA-47F0-8AA1-3316DAE7A5E6}" type="presOf" srcId="{41568039-9809-4B2B-BA51-64E0E23C2BBE}" destId="{D87ADB57-9DB4-476E-8E99-32492AEF6743}" srcOrd="1" destOrd="0" presId="urn:microsoft.com/office/officeart/2005/8/layout/orgChart1"/>
    <dgm:cxn modelId="{82C84F70-41BE-4B64-B15F-94D0A300E93E}" type="presOf" srcId="{ED044282-9709-409C-A329-2B868569F6BC}" destId="{26748039-6874-42B3-9C6B-2A687CAEDF97}" srcOrd="0" destOrd="0" presId="urn:microsoft.com/office/officeart/2005/8/layout/orgChart1"/>
    <dgm:cxn modelId="{4AB3CA35-C1B2-4C03-85AA-7977054DE312}" type="presOf" srcId="{249E77FC-7B70-4B62-8A63-35C970666788}" destId="{2A54EBA9-5ADF-4115-A1E6-A8CF925559FD}" srcOrd="1" destOrd="0" presId="urn:microsoft.com/office/officeart/2005/8/layout/orgChart1"/>
    <dgm:cxn modelId="{7650AEE0-9DF3-4643-ADBF-7873E2EE401B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B86EBDE8-38A3-4209-A0D4-C10D7233AC15}" type="presOf" srcId="{8F0CFE6E-38EB-4F0B-9ABD-7BED8E0485EC}" destId="{C449438F-BAE6-4184-81D6-38A20A4ED509}" srcOrd="0" destOrd="0" presId="urn:microsoft.com/office/officeart/2005/8/layout/orgChart1"/>
    <dgm:cxn modelId="{A0490B1F-AF7C-4BE2-BAA9-EFD351A5BBE5}" type="presOf" srcId="{12AE14D0-27D7-40F2-A1C2-C7F51F5026A7}" destId="{7C576A7F-97E5-41B2-A453-F3F548F4D3EA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6DFFA296-E6A6-4A27-BA8C-35C7EF551BE4}" type="presOf" srcId="{0E2BCD7B-D603-4AD5-95BD-19C0F51BDA0C}" destId="{D8EA20E6-3631-4CEB-BB85-70179122EAA9}" srcOrd="0" destOrd="0" presId="urn:microsoft.com/office/officeart/2005/8/layout/orgChart1"/>
    <dgm:cxn modelId="{9550B428-F7D3-4F49-9E8C-521C22E15983}" type="presOf" srcId="{15D8348C-41C2-4A70-BC44-BE6B7E3AC350}" destId="{D7468021-52D5-4C70-8CC0-6578BEF4DABC}" srcOrd="0" destOrd="0" presId="urn:microsoft.com/office/officeart/2005/8/layout/orgChart1"/>
    <dgm:cxn modelId="{7F279DE6-F26D-4CC3-930B-A0D93942C2B2}" type="presOf" srcId="{2486A887-1B66-48E2-8CB4-B08BE82438DB}" destId="{DD04B8BE-60D5-4A74-AD7F-70C202E3C8F6}" srcOrd="0" destOrd="0" presId="urn:microsoft.com/office/officeart/2005/8/layout/orgChart1"/>
    <dgm:cxn modelId="{89218C46-FE98-4441-B691-3399BAE36A2D}" type="presOf" srcId="{E1570C02-47C8-433A-B8EC-B58C2DBDCAFA}" destId="{E2D9E5AD-5F18-4A7B-AD41-FAB241AFF3A0}" srcOrd="0" destOrd="0" presId="urn:microsoft.com/office/officeart/2005/8/layout/orgChart1"/>
    <dgm:cxn modelId="{42FEE14C-1E1C-44C9-8EF4-21C99E6713E9}" type="presOf" srcId="{9DEA55C1-E59C-4B5B-90DC-1D0B54C2B20C}" destId="{86D99192-4F64-487A-BE9B-B4D3790AE7BC}" srcOrd="0" destOrd="0" presId="urn:microsoft.com/office/officeart/2005/8/layout/orgChart1"/>
    <dgm:cxn modelId="{7870FABB-4A63-4DE8-A9F5-A5CBF68849AE}" type="presParOf" srcId="{B3263371-B20E-4D1C-87B0-F232DC5A756C}" destId="{8CDE9839-8DE1-472C-9904-C93FC90AA559}" srcOrd="0" destOrd="0" presId="urn:microsoft.com/office/officeart/2005/8/layout/orgChart1"/>
    <dgm:cxn modelId="{A9E64819-3EB2-4BD8-8611-752E47418EDE}" type="presParOf" srcId="{8CDE9839-8DE1-472C-9904-C93FC90AA559}" destId="{A15FBA2B-7AAA-4593-A287-168E70F88188}" srcOrd="0" destOrd="0" presId="urn:microsoft.com/office/officeart/2005/8/layout/orgChart1"/>
    <dgm:cxn modelId="{ABF1F871-4D4F-44ED-A4E9-D42D3DCB9FE2}" type="presParOf" srcId="{A15FBA2B-7AAA-4593-A287-168E70F88188}" destId="{86D99192-4F64-487A-BE9B-B4D3790AE7BC}" srcOrd="0" destOrd="0" presId="urn:microsoft.com/office/officeart/2005/8/layout/orgChart1"/>
    <dgm:cxn modelId="{49E07FF2-9840-40E4-A0DC-58CACB90C6C5}" type="presParOf" srcId="{A15FBA2B-7AAA-4593-A287-168E70F88188}" destId="{B2A4EFCD-7609-4E18-A214-10BA88B362DC}" srcOrd="1" destOrd="0" presId="urn:microsoft.com/office/officeart/2005/8/layout/orgChart1"/>
    <dgm:cxn modelId="{5FCBE3A0-75B4-41C8-814F-5F331166BF98}" type="presParOf" srcId="{8CDE9839-8DE1-472C-9904-C93FC90AA559}" destId="{05E8A0F8-8F4A-4D16-B455-9B21EE5D83FA}" srcOrd="1" destOrd="0" presId="urn:microsoft.com/office/officeart/2005/8/layout/orgChart1"/>
    <dgm:cxn modelId="{16D912B9-C687-4DF0-ABC6-8E750A7F1970}" type="presParOf" srcId="{05E8A0F8-8F4A-4D16-B455-9B21EE5D83FA}" destId="{26748039-6874-42B3-9C6B-2A687CAEDF97}" srcOrd="0" destOrd="0" presId="urn:microsoft.com/office/officeart/2005/8/layout/orgChart1"/>
    <dgm:cxn modelId="{BAF31653-BC23-4073-8521-C4D70381CF70}" type="presParOf" srcId="{05E8A0F8-8F4A-4D16-B455-9B21EE5D83FA}" destId="{1294F536-9FA0-46F5-98BA-18EE92504E46}" srcOrd="1" destOrd="0" presId="urn:microsoft.com/office/officeart/2005/8/layout/orgChart1"/>
    <dgm:cxn modelId="{698885F5-2E0D-4CE8-ACF0-8ED0A3D29288}" type="presParOf" srcId="{1294F536-9FA0-46F5-98BA-18EE92504E46}" destId="{914CB05A-8D64-4CEB-98C4-DA11CADF5EF5}" srcOrd="0" destOrd="0" presId="urn:microsoft.com/office/officeart/2005/8/layout/orgChart1"/>
    <dgm:cxn modelId="{3D67E5CE-64D8-488E-A5A6-FA6C3474B690}" type="presParOf" srcId="{914CB05A-8D64-4CEB-98C4-DA11CADF5EF5}" destId="{19FBE8A8-D4BA-45D1-97CD-FF1210CD856F}" srcOrd="0" destOrd="0" presId="urn:microsoft.com/office/officeart/2005/8/layout/orgChart1"/>
    <dgm:cxn modelId="{280AE1A2-83B4-4A55-842A-9F89E3F3CA3C}" type="presParOf" srcId="{914CB05A-8D64-4CEB-98C4-DA11CADF5EF5}" destId="{D87ADB57-9DB4-476E-8E99-32492AEF6743}" srcOrd="1" destOrd="0" presId="urn:microsoft.com/office/officeart/2005/8/layout/orgChart1"/>
    <dgm:cxn modelId="{5B722D8B-D9FF-4863-AD03-CB3C1312A753}" type="presParOf" srcId="{1294F536-9FA0-46F5-98BA-18EE92504E46}" destId="{DBDE0C42-B65A-4FF4-A1B6-4A7374870D94}" srcOrd="1" destOrd="0" presId="urn:microsoft.com/office/officeart/2005/8/layout/orgChart1"/>
    <dgm:cxn modelId="{2608097F-2431-4235-A5CF-28CB0109A06B}" type="presParOf" srcId="{DBDE0C42-B65A-4FF4-A1B6-4A7374870D94}" destId="{6F9FD9AC-61CC-41F9-A76D-6CACF188F0B4}" srcOrd="0" destOrd="0" presId="urn:microsoft.com/office/officeart/2005/8/layout/orgChart1"/>
    <dgm:cxn modelId="{EB38FB15-72CD-4CAA-9760-3FF3DC817769}" type="presParOf" srcId="{DBDE0C42-B65A-4FF4-A1B6-4A7374870D94}" destId="{AF520EE0-5FBB-4843-885F-DDFAD61D09C6}" srcOrd="1" destOrd="0" presId="urn:microsoft.com/office/officeart/2005/8/layout/orgChart1"/>
    <dgm:cxn modelId="{0BE72FC5-9A6D-4ED0-9B80-0235B180C6AA}" type="presParOf" srcId="{AF520EE0-5FBB-4843-885F-DDFAD61D09C6}" destId="{7E5218C3-DF37-4546-8991-FAFB5F352C42}" srcOrd="0" destOrd="0" presId="urn:microsoft.com/office/officeart/2005/8/layout/orgChart1"/>
    <dgm:cxn modelId="{2936EB03-5770-41D6-BC37-0B7FB7BE6464}" type="presParOf" srcId="{7E5218C3-DF37-4546-8991-FAFB5F352C42}" destId="{E2D9E5AD-5F18-4A7B-AD41-FAB241AFF3A0}" srcOrd="0" destOrd="0" presId="urn:microsoft.com/office/officeart/2005/8/layout/orgChart1"/>
    <dgm:cxn modelId="{5CA157C6-22C9-4FA0-BFDD-EB22F5F38AA0}" type="presParOf" srcId="{7E5218C3-DF37-4546-8991-FAFB5F352C42}" destId="{325312BD-8332-4653-B943-D3508B67A8E7}" srcOrd="1" destOrd="0" presId="urn:microsoft.com/office/officeart/2005/8/layout/orgChart1"/>
    <dgm:cxn modelId="{1FC33DAC-606F-40B6-9310-D4454A7192C6}" type="presParOf" srcId="{AF520EE0-5FBB-4843-885F-DDFAD61D09C6}" destId="{3E05E840-5F6B-4F83-99E1-8C3F951ECB47}" srcOrd="1" destOrd="0" presId="urn:microsoft.com/office/officeart/2005/8/layout/orgChart1"/>
    <dgm:cxn modelId="{6A4E7091-11A7-47CD-8F31-B4E1BF53D4FE}" type="presParOf" srcId="{AF520EE0-5FBB-4843-885F-DDFAD61D09C6}" destId="{8FAAD988-F297-49D5-8007-EE0350CCA65E}" srcOrd="2" destOrd="0" presId="urn:microsoft.com/office/officeart/2005/8/layout/orgChart1"/>
    <dgm:cxn modelId="{A8D93F0F-D0A5-437E-81D9-D95BCB8D8B21}" type="presParOf" srcId="{1294F536-9FA0-46F5-98BA-18EE92504E46}" destId="{05F5590B-53D8-4D19-A747-694F7E5C5F12}" srcOrd="2" destOrd="0" presId="urn:microsoft.com/office/officeart/2005/8/layout/orgChart1"/>
    <dgm:cxn modelId="{A9E6818A-E9BD-408D-B718-630888BA8538}" type="presParOf" srcId="{05E8A0F8-8F4A-4D16-B455-9B21EE5D83FA}" destId="{D7468021-52D5-4C70-8CC0-6578BEF4DABC}" srcOrd="2" destOrd="0" presId="urn:microsoft.com/office/officeart/2005/8/layout/orgChart1"/>
    <dgm:cxn modelId="{E3ED3A39-7381-40AD-B0CA-C30F2369B18C}" type="presParOf" srcId="{05E8A0F8-8F4A-4D16-B455-9B21EE5D83FA}" destId="{C8500CB5-83C0-450B-AAE1-C892DE8C0FC1}" srcOrd="3" destOrd="0" presId="urn:microsoft.com/office/officeart/2005/8/layout/orgChart1"/>
    <dgm:cxn modelId="{E808FC96-7C0E-41A7-A323-54DA1DEF548D}" type="presParOf" srcId="{C8500CB5-83C0-450B-AAE1-C892DE8C0FC1}" destId="{BA438CBC-95FD-4B6F-89FB-D1DBC09D14CB}" srcOrd="0" destOrd="0" presId="urn:microsoft.com/office/officeart/2005/8/layout/orgChart1"/>
    <dgm:cxn modelId="{5668432F-C549-4C02-B77D-5A3FD4F4AB85}" type="presParOf" srcId="{BA438CBC-95FD-4B6F-89FB-D1DBC09D14CB}" destId="{7C576A7F-97E5-41B2-A453-F3F548F4D3EA}" srcOrd="0" destOrd="0" presId="urn:microsoft.com/office/officeart/2005/8/layout/orgChart1"/>
    <dgm:cxn modelId="{907456CD-BEC7-4C16-A174-D20AFF03CF91}" type="presParOf" srcId="{BA438CBC-95FD-4B6F-89FB-D1DBC09D14CB}" destId="{453053D7-D80D-4229-A709-DBF0F5DE8E49}" srcOrd="1" destOrd="0" presId="urn:microsoft.com/office/officeart/2005/8/layout/orgChart1"/>
    <dgm:cxn modelId="{870A3230-1A3F-4F18-BDA0-5BD964478242}" type="presParOf" srcId="{C8500CB5-83C0-450B-AAE1-C892DE8C0FC1}" destId="{17BEF8F9-B316-4B27-BDDB-31B4D251E6B3}" srcOrd="1" destOrd="0" presId="urn:microsoft.com/office/officeart/2005/8/layout/orgChart1"/>
    <dgm:cxn modelId="{11FACD18-64A3-4E5A-A1B3-E39A2CC55E85}" type="presParOf" srcId="{17BEF8F9-B316-4B27-BDDB-31B4D251E6B3}" destId="{114E81A2-F423-48BB-AE5D-D4644231CFD5}" srcOrd="0" destOrd="0" presId="urn:microsoft.com/office/officeart/2005/8/layout/orgChart1"/>
    <dgm:cxn modelId="{28EA5E0B-53BB-46F1-B1AC-BA01C62493E4}" type="presParOf" srcId="{17BEF8F9-B316-4B27-BDDB-31B4D251E6B3}" destId="{2D2FF246-41A8-4DA7-8222-574C5739F104}" srcOrd="1" destOrd="0" presId="urn:microsoft.com/office/officeart/2005/8/layout/orgChart1"/>
    <dgm:cxn modelId="{7F5597F6-441E-48C6-9065-4194AC569CAC}" type="presParOf" srcId="{2D2FF246-41A8-4DA7-8222-574C5739F104}" destId="{F4EA0186-EF15-462C-81F6-5F8E17F5AF25}" srcOrd="0" destOrd="0" presId="urn:microsoft.com/office/officeart/2005/8/layout/orgChart1"/>
    <dgm:cxn modelId="{9F5F4B53-9C18-4472-9E3E-BCF5EA8B88E4}" type="presParOf" srcId="{F4EA0186-EF15-462C-81F6-5F8E17F5AF25}" destId="{DD04B8BE-60D5-4A74-AD7F-70C202E3C8F6}" srcOrd="0" destOrd="0" presId="urn:microsoft.com/office/officeart/2005/8/layout/orgChart1"/>
    <dgm:cxn modelId="{E286C290-7270-46BD-B200-9034CDC3F128}" type="presParOf" srcId="{F4EA0186-EF15-462C-81F6-5F8E17F5AF25}" destId="{0BDC96B3-3BFD-447D-9A3A-99371D6BB163}" srcOrd="1" destOrd="0" presId="urn:microsoft.com/office/officeart/2005/8/layout/orgChart1"/>
    <dgm:cxn modelId="{D1599BD6-035F-4B94-B246-16C4265B31D3}" type="presParOf" srcId="{2D2FF246-41A8-4DA7-8222-574C5739F104}" destId="{03FD2A29-2B2F-4B94-A448-B5DE125AFA34}" srcOrd="1" destOrd="0" presId="urn:microsoft.com/office/officeart/2005/8/layout/orgChart1"/>
    <dgm:cxn modelId="{A5732D7F-1A6E-4B13-B679-CE667B20035F}" type="presParOf" srcId="{2D2FF246-41A8-4DA7-8222-574C5739F104}" destId="{78938D25-BA17-43D9-A183-4EB7B91CD599}" srcOrd="2" destOrd="0" presId="urn:microsoft.com/office/officeart/2005/8/layout/orgChart1"/>
    <dgm:cxn modelId="{CD65E1F8-EA0F-48C7-9781-4F5D69558705}" type="presParOf" srcId="{C8500CB5-83C0-450B-AAE1-C892DE8C0FC1}" destId="{8C2D9F3F-AEE3-4DCD-9754-B40EEBBFF7B1}" srcOrd="2" destOrd="0" presId="urn:microsoft.com/office/officeart/2005/8/layout/orgChart1"/>
    <dgm:cxn modelId="{05F1A7AB-C909-42D7-BB37-2D04513BA41A}" type="presParOf" srcId="{05E8A0F8-8F4A-4D16-B455-9B21EE5D83FA}" destId="{78EE8CE8-58BD-46BC-B1AE-49AE4CE01AF1}" srcOrd="4" destOrd="0" presId="urn:microsoft.com/office/officeart/2005/8/layout/orgChart1"/>
    <dgm:cxn modelId="{A5DE7E95-D780-415C-A167-128503B6D88B}" type="presParOf" srcId="{05E8A0F8-8F4A-4D16-B455-9B21EE5D83FA}" destId="{0F578CEC-D719-47A0-9D26-0086B713C17C}" srcOrd="5" destOrd="0" presId="urn:microsoft.com/office/officeart/2005/8/layout/orgChart1"/>
    <dgm:cxn modelId="{FE4A1BA6-FA54-4762-9500-41879C43F0CB}" type="presParOf" srcId="{0F578CEC-D719-47A0-9D26-0086B713C17C}" destId="{EC7DFA3C-54F5-4534-8CEA-3805A6A55650}" srcOrd="0" destOrd="0" presId="urn:microsoft.com/office/officeart/2005/8/layout/orgChart1"/>
    <dgm:cxn modelId="{78D9EF99-CEB7-40EA-9298-401CD939532B}" type="presParOf" srcId="{EC7DFA3C-54F5-4534-8CEA-3805A6A55650}" destId="{E7E93CC8-31BA-44DD-A6A0-484A2EAAE5EA}" srcOrd="0" destOrd="0" presId="urn:microsoft.com/office/officeart/2005/8/layout/orgChart1"/>
    <dgm:cxn modelId="{BF64195B-6A12-4210-8B63-24A8EA9C6198}" type="presParOf" srcId="{EC7DFA3C-54F5-4534-8CEA-3805A6A55650}" destId="{C1B32DDF-A6CA-41D1-BBFE-3A62908DBFFE}" srcOrd="1" destOrd="0" presId="urn:microsoft.com/office/officeart/2005/8/layout/orgChart1"/>
    <dgm:cxn modelId="{024A03E1-9877-4C07-9F12-D6BD429B2A42}" type="presParOf" srcId="{0F578CEC-D719-47A0-9D26-0086B713C17C}" destId="{9E229E0B-C04C-4CAF-81EC-B3BDB5371481}" srcOrd="1" destOrd="0" presId="urn:microsoft.com/office/officeart/2005/8/layout/orgChart1"/>
    <dgm:cxn modelId="{EC68034D-2D25-4566-ACED-FD44C96FF7EA}" type="presParOf" srcId="{0F578CEC-D719-47A0-9D26-0086B713C17C}" destId="{70D32726-E687-448D-89CC-14812E43C9CD}" srcOrd="2" destOrd="0" presId="urn:microsoft.com/office/officeart/2005/8/layout/orgChart1"/>
    <dgm:cxn modelId="{C8175D69-3853-4022-9433-D7567600B206}" type="presParOf" srcId="{8CDE9839-8DE1-472C-9904-C93FC90AA559}" destId="{E6CFA08A-7145-470C-A659-6A725D85622B}" srcOrd="2" destOrd="0" presId="urn:microsoft.com/office/officeart/2005/8/layout/orgChart1"/>
    <dgm:cxn modelId="{9CA4D8C5-05D6-4310-A949-A8B31C4086FB}" type="presParOf" srcId="{E6CFA08A-7145-470C-A659-6A725D85622B}" destId="{84DF7A88-09E1-4F4F-80D0-2433B2C21A86}" srcOrd="0" destOrd="0" presId="urn:microsoft.com/office/officeart/2005/8/layout/orgChart1"/>
    <dgm:cxn modelId="{27F47A14-8416-42CB-9739-B15F95C61A7D}" type="presParOf" srcId="{E6CFA08A-7145-470C-A659-6A725D85622B}" destId="{A0A65379-BDF0-4104-A7F0-643E77F9388B}" srcOrd="1" destOrd="0" presId="urn:microsoft.com/office/officeart/2005/8/layout/orgChart1"/>
    <dgm:cxn modelId="{7A5CD04F-3D90-4B33-9610-579C22B674E9}" type="presParOf" srcId="{A0A65379-BDF0-4104-A7F0-643E77F9388B}" destId="{3784CFC3-F2D9-488A-AE9C-C3568DA512EE}" srcOrd="0" destOrd="0" presId="urn:microsoft.com/office/officeart/2005/8/layout/orgChart1"/>
    <dgm:cxn modelId="{7BE40EC9-7F83-438F-851D-AABC356B06B5}" type="presParOf" srcId="{3784CFC3-F2D9-488A-AE9C-C3568DA512EE}" destId="{D626C255-1536-4EB0-A4A3-D107C591C8D4}" srcOrd="0" destOrd="0" presId="urn:microsoft.com/office/officeart/2005/8/layout/orgChart1"/>
    <dgm:cxn modelId="{4AD8457D-2885-40E3-949B-EC715B547C04}" type="presParOf" srcId="{3784CFC3-F2D9-488A-AE9C-C3568DA512EE}" destId="{2A54EBA9-5ADF-4115-A1E6-A8CF925559FD}" srcOrd="1" destOrd="0" presId="urn:microsoft.com/office/officeart/2005/8/layout/orgChart1"/>
    <dgm:cxn modelId="{2D747A11-9BED-4117-A458-7F2998ECA753}" type="presParOf" srcId="{A0A65379-BDF0-4104-A7F0-643E77F9388B}" destId="{86C08062-08DC-4E99-8089-B9A6DB7B0CC3}" srcOrd="1" destOrd="0" presId="urn:microsoft.com/office/officeart/2005/8/layout/orgChart1"/>
    <dgm:cxn modelId="{E40DC5D1-B6F1-4286-886D-665B48F5F0D4}" type="presParOf" srcId="{86C08062-08DC-4E99-8089-B9A6DB7B0CC3}" destId="{D8EA20E6-3631-4CEB-BB85-70179122EAA9}" srcOrd="0" destOrd="0" presId="urn:microsoft.com/office/officeart/2005/8/layout/orgChart1"/>
    <dgm:cxn modelId="{09F4A53B-AABE-41D5-BCA1-DEA5E323A434}" type="presParOf" srcId="{86C08062-08DC-4E99-8089-B9A6DB7B0CC3}" destId="{730E49D7-7F6C-4818-99AB-3F4F151A594A}" srcOrd="1" destOrd="0" presId="urn:microsoft.com/office/officeart/2005/8/layout/orgChart1"/>
    <dgm:cxn modelId="{F75FC02B-27DA-4E30-ABBC-3AE3779E1B94}" type="presParOf" srcId="{730E49D7-7F6C-4818-99AB-3F4F151A594A}" destId="{FCB36CA0-0AD8-4C3A-87DA-C36FB784EACC}" srcOrd="0" destOrd="0" presId="urn:microsoft.com/office/officeart/2005/8/layout/orgChart1"/>
    <dgm:cxn modelId="{5065FA1B-1BDF-4B7F-8053-0C8C06DB6DEF}" type="presParOf" srcId="{FCB36CA0-0AD8-4C3A-87DA-C36FB784EACC}" destId="{56C82615-A5B3-49EE-B6D8-D98CEFF3B425}" srcOrd="0" destOrd="0" presId="urn:microsoft.com/office/officeart/2005/8/layout/orgChart1"/>
    <dgm:cxn modelId="{63E47DBD-1EF3-478E-9CC0-47D4FD2F2867}" type="presParOf" srcId="{FCB36CA0-0AD8-4C3A-87DA-C36FB784EACC}" destId="{0AFA3A67-B89C-4F86-803F-18EE901A04DB}" srcOrd="1" destOrd="0" presId="urn:microsoft.com/office/officeart/2005/8/layout/orgChart1"/>
    <dgm:cxn modelId="{6FC6388B-CFAA-4172-B0FD-B9F905CB34BE}" type="presParOf" srcId="{730E49D7-7F6C-4818-99AB-3F4F151A594A}" destId="{FB845D50-1C85-4254-BC7F-F2CCFF03FA5A}" srcOrd="1" destOrd="0" presId="urn:microsoft.com/office/officeart/2005/8/layout/orgChart1"/>
    <dgm:cxn modelId="{EDCB59A6-B203-40F2-83EC-F8A986840F7F}" type="presParOf" srcId="{730E49D7-7F6C-4818-99AB-3F4F151A594A}" destId="{2C20CF96-E85A-47C3-9776-03634C2BE85C}" srcOrd="2" destOrd="0" presId="urn:microsoft.com/office/officeart/2005/8/layout/orgChart1"/>
    <dgm:cxn modelId="{07E4EEF1-C8B2-4131-8F61-08C0E7866DB1}" type="presParOf" srcId="{A0A65379-BDF0-4104-A7F0-643E77F9388B}" destId="{1D30BE1A-1909-4D61-8B81-19B28E740DFA}" srcOrd="2" destOrd="0" presId="urn:microsoft.com/office/officeart/2005/8/layout/orgChart1"/>
    <dgm:cxn modelId="{E12DEE03-4791-4AE6-A277-6A5DA89CCF38}" type="presParOf" srcId="{E6CFA08A-7145-470C-A659-6A725D85622B}" destId="{A3AE1FFF-2779-43AE-B3E9-186655E4831E}" srcOrd="2" destOrd="0" presId="urn:microsoft.com/office/officeart/2005/8/layout/orgChart1"/>
    <dgm:cxn modelId="{2FF4B0CB-5473-4F44-AB3E-8F8AB3C9A88E}" type="presParOf" srcId="{E6CFA08A-7145-470C-A659-6A725D85622B}" destId="{8C2EB159-A892-4092-9108-FCD3B326B242}" srcOrd="3" destOrd="0" presId="urn:microsoft.com/office/officeart/2005/8/layout/orgChart1"/>
    <dgm:cxn modelId="{1B43C9B8-30AC-4616-A22A-DFD303DA70BF}" type="presParOf" srcId="{8C2EB159-A892-4092-9108-FCD3B326B242}" destId="{BC453CF0-7FEF-454B-8513-C37ED1ABC82B}" srcOrd="0" destOrd="0" presId="urn:microsoft.com/office/officeart/2005/8/layout/orgChart1"/>
    <dgm:cxn modelId="{4AB7841A-74E5-452C-A35B-523AED37B6EE}" type="presParOf" srcId="{BC453CF0-7FEF-454B-8513-C37ED1ABC82B}" destId="{C449438F-BAE6-4184-81D6-38A20A4ED509}" srcOrd="0" destOrd="0" presId="urn:microsoft.com/office/officeart/2005/8/layout/orgChart1"/>
    <dgm:cxn modelId="{7D6746B7-2D2B-4C22-8995-E78801AA801D}" type="presParOf" srcId="{BC453CF0-7FEF-454B-8513-C37ED1ABC82B}" destId="{AA44A51D-8C28-491A-828E-3E746FA2003B}" srcOrd="1" destOrd="0" presId="urn:microsoft.com/office/officeart/2005/8/layout/orgChart1"/>
    <dgm:cxn modelId="{C1B6365D-B839-4D06-92E1-CFE1808DA63F}" type="presParOf" srcId="{8C2EB159-A892-4092-9108-FCD3B326B242}" destId="{452C8D80-FE8B-41BC-9C38-D6E5AB9E3B3D}" srcOrd="1" destOrd="0" presId="urn:microsoft.com/office/officeart/2005/8/layout/orgChart1"/>
    <dgm:cxn modelId="{82259137-2AA6-4E90-A472-9A5E6EC9BAA4}" type="presParOf" srcId="{8C2EB159-A892-4092-9108-FCD3B326B242}" destId="{A0463D60-CF9E-445E-B58E-E6327CA4CC79}" srcOrd="2" destOrd="0" presId="urn:microsoft.com/office/officeart/2005/8/layout/orgChart1"/>
    <dgm:cxn modelId="{012A1F0F-E926-426B-B7D0-1AE84DB53B5F}" type="presParOf" srcId="{E6CFA08A-7145-470C-A659-6A725D85622B}" destId="{5FE1E1A9-D3F0-437E-B2D3-0DEAB5A745E9}" srcOrd="4" destOrd="0" presId="urn:microsoft.com/office/officeart/2005/8/layout/orgChart1"/>
    <dgm:cxn modelId="{516E9409-435A-43EE-8986-2330533FF001}" type="presParOf" srcId="{E6CFA08A-7145-470C-A659-6A725D85622B}" destId="{C6E7727A-D1C4-4F85-92A9-05A0DC33C7B0}" srcOrd="5" destOrd="0" presId="urn:microsoft.com/office/officeart/2005/8/layout/orgChart1"/>
    <dgm:cxn modelId="{A2B279B0-24B6-43EB-82BF-8205512E7859}" type="presParOf" srcId="{C6E7727A-D1C4-4F85-92A9-05A0DC33C7B0}" destId="{263D4559-2DCC-4EFF-B810-E34E356CE553}" srcOrd="0" destOrd="0" presId="urn:microsoft.com/office/officeart/2005/8/layout/orgChart1"/>
    <dgm:cxn modelId="{455C772E-2052-486E-A743-0948C0191E40}" type="presParOf" srcId="{263D4559-2DCC-4EFF-B810-E34E356CE553}" destId="{435477FB-F2EE-46B0-8DEB-FBFA50948880}" srcOrd="0" destOrd="0" presId="urn:microsoft.com/office/officeart/2005/8/layout/orgChart1"/>
    <dgm:cxn modelId="{E415A662-9E1A-458A-8749-E4405A848250}" type="presParOf" srcId="{263D4559-2DCC-4EFF-B810-E34E356CE553}" destId="{85FC35AD-47A9-488F-ABBF-D1BB2EC03F1B}" srcOrd="1" destOrd="0" presId="urn:microsoft.com/office/officeart/2005/8/layout/orgChart1"/>
    <dgm:cxn modelId="{8DEE0295-8781-426E-84B5-AE004CB534DD}" type="presParOf" srcId="{C6E7727A-D1C4-4F85-92A9-05A0DC33C7B0}" destId="{3208A051-2C14-4371-8797-F4E44696D14F}" srcOrd="1" destOrd="0" presId="urn:microsoft.com/office/officeart/2005/8/layout/orgChart1"/>
    <dgm:cxn modelId="{368F7261-A81A-459B-B7BC-3155DE324D8E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</a:t>
          </a: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Vacante</a:t>
          </a:r>
          <a:endParaRPr lang="es-ES" sz="1200" dirty="0"/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Vacante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Área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Operadores(as) Conmutador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 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(3) Vacantes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571D0808-8BA9-4B1A-BF10-4B812D7B5CBF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924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Y="12027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0" presStyleCnt="1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0" presStyleCnt="1" custScaleX="176263" custScaleY="191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0" presStyleCnt="1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4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222442" custScaleY="4680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B5B43EF5-BCB5-4D5D-AF96-4A89434B10A0}" type="presOf" srcId="{AAD577F9-D7BC-4567-A16A-D227A0190E42}" destId="{96D2184D-8E43-4631-A111-A10B3192D7E0}" srcOrd="1" destOrd="0" presId="urn:microsoft.com/office/officeart/2005/8/layout/orgChart1"/>
    <dgm:cxn modelId="{6DA38B4C-5AF1-4BBE-BC32-224227E4DEB6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7AC8C536-8BE1-4584-A73F-DC0508ACF99F}" type="presOf" srcId="{1F1AD0A3-D7C4-4B4E-80A7-E2621A72994E}" destId="{2C2DBB68-6F0F-46A2-8851-30502E376B4D}" srcOrd="0" destOrd="0" presId="urn:microsoft.com/office/officeart/2005/8/layout/orgChart1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D200D77E-3670-4B49-8183-533396D654E2}" type="presOf" srcId="{80C91609-4155-490D-A93A-2840363F77EF}" destId="{0E4A1FB2-B936-4A45-9B17-4DC72B6EC80F}" srcOrd="0" destOrd="0" presId="urn:microsoft.com/office/officeart/2005/8/layout/orgChart1"/>
    <dgm:cxn modelId="{EBD11E85-E59A-4FD6-B129-DCCE1B82FF64}" type="presOf" srcId="{513ABDC6-58B7-417A-A67E-740021A77F2B}" destId="{DD8A29F5-D042-4749-8AE9-1CA72A60AD2C}" srcOrd="0" destOrd="0" presId="urn:microsoft.com/office/officeart/2005/8/layout/orgChart1"/>
    <dgm:cxn modelId="{53FBF6D7-C0C5-4503-A949-A5A80265F06C}" type="presOf" srcId="{577011CC-C1BA-4924-BBF8-34ECEEC1FD90}" destId="{B2652C76-7E8A-4205-9A6B-024484E74241}" srcOrd="1" destOrd="0" presId="urn:microsoft.com/office/officeart/2005/8/layout/orgChart1"/>
    <dgm:cxn modelId="{FC4011AF-B306-42FB-A280-FBD462FFCCDF}" type="presOf" srcId="{41568039-9809-4B2B-BA51-64E0E23C2BBE}" destId="{19FBE8A8-D4BA-45D1-97CD-FF1210CD856F}" srcOrd="0" destOrd="0" presId="urn:microsoft.com/office/officeart/2005/8/layout/orgChart1"/>
    <dgm:cxn modelId="{63A41774-6314-4FE9-B93D-DA1106EFEF1A}" type="presOf" srcId="{9DEA55C1-E59C-4B5B-90DC-1D0B54C2B20C}" destId="{B2A4EFCD-7609-4E18-A214-10BA88B362DC}" srcOrd="1" destOrd="0" presId="urn:microsoft.com/office/officeart/2005/8/layout/orgChart1"/>
    <dgm:cxn modelId="{7D2BEF75-9B73-4C19-883A-DB4A27AFC72A}" type="presOf" srcId="{E98C93DE-C978-4C08-935C-9F57375AD3FD}" destId="{DDDE86BD-616E-48B5-9358-B516D1250E27}" srcOrd="0" destOrd="0" presId="urn:microsoft.com/office/officeart/2005/8/layout/orgChart1"/>
    <dgm:cxn modelId="{A7AD5907-71DF-4F1F-9DC6-4FFB46E033EE}" type="presOf" srcId="{577011CC-C1BA-4924-BBF8-34ECEEC1FD90}" destId="{2A510A22-CF32-47FD-BC41-4E00F3C4B7C0}" srcOrd="0" destOrd="0" presId="urn:microsoft.com/office/officeart/2005/8/layout/orgChart1"/>
    <dgm:cxn modelId="{F02336EA-3243-43D4-BFB6-C4ACE2F1F61B}" type="presOf" srcId="{8D68EF15-F857-4A2D-BC0F-9D2136394EF6}" destId="{E67FFFE6-37F7-4DBC-A1F3-0D8A905A2EB0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9F726450-B3C9-4E4F-A625-0E73C1765B36}" type="presOf" srcId="{AAD577F9-D7BC-4567-A16A-D227A0190E42}" destId="{AFB692BE-9D0D-4F9A-8D36-D70DF0DFE559}" srcOrd="0" destOrd="0" presId="urn:microsoft.com/office/officeart/2005/8/layout/orgChart1"/>
    <dgm:cxn modelId="{B6688495-D606-49E1-9D94-70855B78A15F}" type="presOf" srcId="{8F9B962E-1A76-4DB3-8E18-81A971FBB424}" destId="{05D9A78E-F561-46E3-A981-19402017968E}" srcOrd="1" destOrd="0" presId="urn:microsoft.com/office/officeart/2005/8/layout/orgChart1"/>
    <dgm:cxn modelId="{4925F272-BD37-4BD9-90DF-43EF4F2072F8}" type="presOf" srcId="{34AF4BA2-9CD9-446F-ADF0-0DCDABAD3B89}" destId="{3C6F2E7D-78C5-450F-8950-5C508C058C03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C800C148-88E7-482A-9FCC-5E75DFAA494C}" type="presOf" srcId="{43BF87FF-C740-4AA0-9069-36575C42D367}" destId="{772A18E3-74CE-4F88-9314-AFECBED32844}" srcOrd="0" destOrd="0" presId="urn:microsoft.com/office/officeart/2005/8/layout/orgChart1"/>
    <dgm:cxn modelId="{A087F581-93A2-49A6-A153-24D8FA55AA25}" type="presOf" srcId="{41568039-9809-4B2B-BA51-64E0E23C2BBE}" destId="{D87ADB57-9DB4-476E-8E99-32492AEF6743}" srcOrd="1" destOrd="0" presId="urn:microsoft.com/office/officeart/2005/8/layout/orgChart1"/>
    <dgm:cxn modelId="{C4EBC70E-1B62-477B-9A5B-C5A92D2FA767}" type="presOf" srcId="{34AF4BA2-9CD9-446F-ADF0-0DCDABAD3B89}" destId="{5211C641-210D-485E-A565-E3FF4C099B55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3" destOrd="0" parTransId="{E98C93DE-C978-4C08-935C-9F57375AD3FD}" sibTransId="{838BA72B-AA44-4ED0-BA11-35F7FFDEB92F}"/>
    <dgm:cxn modelId="{F974C953-79B4-499D-886B-9F80E36F4D49}" type="presOf" srcId="{ED044282-9709-409C-A329-2B868569F6BC}" destId="{26748039-6874-42B3-9C6B-2A687CAEDF97}" srcOrd="0" destOrd="0" presId="urn:microsoft.com/office/officeart/2005/8/layout/orgChart1"/>
    <dgm:cxn modelId="{D41DEABE-218C-4B24-BE65-C92F802B8B69}" type="presOf" srcId="{2A362D5D-A3DA-4F6C-8849-2A8C51EEB6D2}" destId="{12FB5CC2-3F72-4AC8-AF94-50272EAD0FAB}" srcOrd="0" destOrd="0" presId="urn:microsoft.com/office/officeart/2005/8/layout/orgChart1"/>
    <dgm:cxn modelId="{5C8BA7E0-165A-472E-BBAB-1EE254F96160}" type="presOf" srcId="{513ABDC6-58B7-417A-A67E-740021A77F2B}" destId="{4B2936FA-6711-4585-AFD9-973AA490CD1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10B6BC8F-8FA7-4C38-826B-AEC838CFFD59}" type="presOf" srcId="{9DEA55C1-E59C-4B5B-90DC-1D0B54C2B20C}" destId="{86D99192-4F64-487A-BE9B-B4D3790AE7BC}" srcOrd="0" destOrd="0" presId="urn:microsoft.com/office/officeart/2005/8/layout/orgChart1"/>
    <dgm:cxn modelId="{27F96585-3A96-4258-BF7F-98979AFE9BDD}" type="presOf" srcId="{BF3E0D77-B4B1-4899-A1CE-BDD510C85116}" destId="{2C5BE302-AF4B-4D1B-AF8E-3B42BE99FCC0}" srcOrd="0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AFD96705-0E9D-4EF0-B594-132DF3756F56}" type="presOf" srcId="{2EC3689C-7BAA-4D8B-9BFA-26FA5F5F11A6}" destId="{9EF5B1E7-4642-446F-802A-010E77A6D315}" srcOrd="0" destOrd="0" presId="urn:microsoft.com/office/officeart/2005/8/layout/orgChart1"/>
    <dgm:cxn modelId="{64A4CBE4-DB79-492F-8A98-3F93D8827C1B}" type="presOf" srcId="{BD3D72B1-EEF6-4EB4-803A-A74A6B419346}" destId="{B3263371-B20E-4D1C-87B0-F232DC5A756C}" srcOrd="0" destOrd="0" presId="urn:microsoft.com/office/officeart/2005/8/layout/orgChart1"/>
    <dgm:cxn modelId="{01C45922-784B-446D-AB5B-EE7B332D2918}" type="presOf" srcId="{2EC3689C-7BAA-4D8B-9BFA-26FA5F5F11A6}" destId="{F20D4592-4086-4910-B30C-72EC00D6CBE6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B6083612-D028-4C6F-B5AE-824E591C8EB8}" type="presOf" srcId="{80C91609-4155-490D-A93A-2840363F77EF}" destId="{70C7E907-B590-4FA8-BA47-0908BC71EE25}" srcOrd="1" destOrd="0" presId="urn:microsoft.com/office/officeart/2005/8/layout/orgChart1"/>
    <dgm:cxn modelId="{B726BCC2-3702-46CB-A21B-80457626447E}" type="presOf" srcId="{1CBA1466-9B70-40DE-ABFD-7537F7E3D45F}" destId="{571D0808-8BA9-4B1A-BF10-4B812D7B5CBF}" srcOrd="0" destOrd="0" presId="urn:microsoft.com/office/officeart/2005/8/layout/orgChart1"/>
    <dgm:cxn modelId="{331A22A1-3423-44B7-85F0-37DEDB6595EE}" type="presParOf" srcId="{B3263371-B20E-4D1C-87B0-F232DC5A756C}" destId="{8CDE9839-8DE1-472C-9904-C93FC90AA559}" srcOrd="0" destOrd="0" presId="urn:microsoft.com/office/officeart/2005/8/layout/orgChart1"/>
    <dgm:cxn modelId="{198AFD72-F9BC-4E2E-8003-3EA8A8E2BBF3}" type="presParOf" srcId="{8CDE9839-8DE1-472C-9904-C93FC90AA559}" destId="{A15FBA2B-7AAA-4593-A287-168E70F88188}" srcOrd="0" destOrd="0" presId="urn:microsoft.com/office/officeart/2005/8/layout/orgChart1"/>
    <dgm:cxn modelId="{F520C4A8-D2EE-48DA-80AF-3D9453FBE4F2}" type="presParOf" srcId="{A15FBA2B-7AAA-4593-A287-168E70F88188}" destId="{86D99192-4F64-487A-BE9B-B4D3790AE7BC}" srcOrd="0" destOrd="0" presId="urn:microsoft.com/office/officeart/2005/8/layout/orgChart1"/>
    <dgm:cxn modelId="{834B7C2C-A7CD-4037-AA18-22A5E7E39998}" type="presParOf" srcId="{A15FBA2B-7AAA-4593-A287-168E70F88188}" destId="{B2A4EFCD-7609-4E18-A214-10BA88B362DC}" srcOrd="1" destOrd="0" presId="urn:microsoft.com/office/officeart/2005/8/layout/orgChart1"/>
    <dgm:cxn modelId="{E5DFD90C-BDA3-4DC1-85BA-365AB4DEE35C}" type="presParOf" srcId="{8CDE9839-8DE1-472C-9904-C93FC90AA559}" destId="{05E8A0F8-8F4A-4D16-B455-9B21EE5D83FA}" srcOrd="1" destOrd="0" presId="urn:microsoft.com/office/officeart/2005/8/layout/orgChart1"/>
    <dgm:cxn modelId="{C0E0280A-DF05-4DF7-81ED-090D2C308950}" type="presParOf" srcId="{05E8A0F8-8F4A-4D16-B455-9B21EE5D83FA}" destId="{26748039-6874-42B3-9C6B-2A687CAEDF97}" srcOrd="0" destOrd="0" presId="urn:microsoft.com/office/officeart/2005/8/layout/orgChart1"/>
    <dgm:cxn modelId="{0241B08C-5D64-4E92-915E-E89E4F612ED6}" type="presParOf" srcId="{05E8A0F8-8F4A-4D16-B455-9B21EE5D83FA}" destId="{1294F536-9FA0-46F5-98BA-18EE92504E46}" srcOrd="1" destOrd="0" presId="urn:microsoft.com/office/officeart/2005/8/layout/orgChart1"/>
    <dgm:cxn modelId="{CF43907F-9829-4FC7-94AB-476641F26A6F}" type="presParOf" srcId="{1294F536-9FA0-46F5-98BA-18EE92504E46}" destId="{914CB05A-8D64-4CEB-98C4-DA11CADF5EF5}" srcOrd="0" destOrd="0" presId="urn:microsoft.com/office/officeart/2005/8/layout/orgChart1"/>
    <dgm:cxn modelId="{19A7B55A-4773-45AD-85A3-FCD33A672C13}" type="presParOf" srcId="{914CB05A-8D64-4CEB-98C4-DA11CADF5EF5}" destId="{19FBE8A8-D4BA-45D1-97CD-FF1210CD856F}" srcOrd="0" destOrd="0" presId="urn:microsoft.com/office/officeart/2005/8/layout/orgChart1"/>
    <dgm:cxn modelId="{0C42F527-4882-4F37-848B-A0CCD471DE65}" type="presParOf" srcId="{914CB05A-8D64-4CEB-98C4-DA11CADF5EF5}" destId="{D87ADB57-9DB4-476E-8E99-32492AEF6743}" srcOrd="1" destOrd="0" presId="urn:microsoft.com/office/officeart/2005/8/layout/orgChart1"/>
    <dgm:cxn modelId="{F7DAF460-6FFC-4FE4-9012-E606DD5808EF}" type="presParOf" srcId="{1294F536-9FA0-46F5-98BA-18EE92504E46}" destId="{DBDE0C42-B65A-4FF4-A1B6-4A7374870D94}" srcOrd="1" destOrd="0" presId="urn:microsoft.com/office/officeart/2005/8/layout/orgChart1"/>
    <dgm:cxn modelId="{571D7D05-C3E4-49DE-93A3-814045E3802C}" type="presParOf" srcId="{DBDE0C42-B65A-4FF4-A1B6-4A7374870D94}" destId="{571D0808-8BA9-4B1A-BF10-4B812D7B5CBF}" srcOrd="0" destOrd="0" presId="urn:microsoft.com/office/officeart/2005/8/layout/orgChart1"/>
    <dgm:cxn modelId="{28283A93-7B4E-418F-AE17-ADADE1472E7B}" type="presParOf" srcId="{DBDE0C42-B65A-4FF4-A1B6-4A7374870D94}" destId="{3AD56842-B5D0-4B28-9ECD-75B4A9D0F3F8}" srcOrd="1" destOrd="0" presId="urn:microsoft.com/office/officeart/2005/8/layout/orgChart1"/>
    <dgm:cxn modelId="{AF63963E-6F47-458C-A769-E158B9041613}" type="presParOf" srcId="{3AD56842-B5D0-4B28-9ECD-75B4A9D0F3F8}" destId="{B7121B46-A2BE-4117-A06F-C35EC7E44BD5}" srcOrd="0" destOrd="0" presId="urn:microsoft.com/office/officeart/2005/8/layout/orgChart1"/>
    <dgm:cxn modelId="{9D8C1F4F-E48D-4CC1-B71D-FADAAD81AF26}" type="presParOf" srcId="{B7121B46-A2BE-4117-A06F-C35EC7E44BD5}" destId="{9EF5B1E7-4642-446F-802A-010E77A6D315}" srcOrd="0" destOrd="0" presId="urn:microsoft.com/office/officeart/2005/8/layout/orgChart1"/>
    <dgm:cxn modelId="{89318460-BF7B-4FAA-855B-901602362D6C}" type="presParOf" srcId="{B7121B46-A2BE-4117-A06F-C35EC7E44BD5}" destId="{F20D4592-4086-4910-B30C-72EC00D6CBE6}" srcOrd="1" destOrd="0" presId="urn:microsoft.com/office/officeart/2005/8/layout/orgChart1"/>
    <dgm:cxn modelId="{53CBE4D2-6DB9-4E62-85FE-2FC2A98E4758}" type="presParOf" srcId="{3AD56842-B5D0-4B28-9ECD-75B4A9D0F3F8}" destId="{6C8B4CA9-8A6B-4839-9B95-F2F66954329E}" srcOrd="1" destOrd="0" presId="urn:microsoft.com/office/officeart/2005/8/layout/orgChart1"/>
    <dgm:cxn modelId="{84BC8C2E-AEE1-4858-931E-B031EF195565}" type="presParOf" srcId="{3AD56842-B5D0-4B28-9ECD-75B4A9D0F3F8}" destId="{D3CC1EF0-B066-49DF-9149-C52533FB5920}" srcOrd="2" destOrd="0" presId="urn:microsoft.com/office/officeart/2005/8/layout/orgChart1"/>
    <dgm:cxn modelId="{E2BDC9B4-7C36-48E0-B85C-27B08A8BA946}" type="presParOf" srcId="{1294F536-9FA0-46F5-98BA-18EE92504E46}" destId="{05F5590B-53D8-4D19-A747-694F7E5C5F12}" srcOrd="2" destOrd="0" presId="urn:microsoft.com/office/officeart/2005/8/layout/orgChart1"/>
    <dgm:cxn modelId="{2077F510-5C3B-437E-8C23-59004D15BA97}" type="presParOf" srcId="{05E8A0F8-8F4A-4D16-B455-9B21EE5D83FA}" destId="{12FB5CC2-3F72-4AC8-AF94-50272EAD0FAB}" srcOrd="2" destOrd="0" presId="urn:microsoft.com/office/officeart/2005/8/layout/orgChart1"/>
    <dgm:cxn modelId="{BEB42982-EA44-4087-A128-7DCF697F3B42}" type="presParOf" srcId="{05E8A0F8-8F4A-4D16-B455-9B21EE5D83FA}" destId="{B570DFF2-79FF-4DD0-A8FE-728069315CDB}" srcOrd="3" destOrd="0" presId="urn:microsoft.com/office/officeart/2005/8/layout/orgChart1"/>
    <dgm:cxn modelId="{36085AAA-47BD-4923-A947-9A89162A465D}" type="presParOf" srcId="{B570DFF2-79FF-4DD0-A8FE-728069315CDB}" destId="{AC57EB8E-F8F8-49E5-AB3B-101A503E7149}" srcOrd="0" destOrd="0" presId="urn:microsoft.com/office/officeart/2005/8/layout/orgChart1"/>
    <dgm:cxn modelId="{B5E5F442-FFB8-459C-B179-22A4247173DE}" type="presParOf" srcId="{AC57EB8E-F8F8-49E5-AB3B-101A503E7149}" destId="{0E4A1FB2-B936-4A45-9B17-4DC72B6EC80F}" srcOrd="0" destOrd="0" presId="urn:microsoft.com/office/officeart/2005/8/layout/orgChart1"/>
    <dgm:cxn modelId="{68953019-A9D0-4420-9135-9D5BE294828F}" type="presParOf" srcId="{AC57EB8E-F8F8-49E5-AB3B-101A503E7149}" destId="{70C7E907-B590-4FA8-BA47-0908BC71EE25}" srcOrd="1" destOrd="0" presId="urn:microsoft.com/office/officeart/2005/8/layout/orgChart1"/>
    <dgm:cxn modelId="{96196B04-D471-4E9D-8A79-DBA5451EE598}" type="presParOf" srcId="{B570DFF2-79FF-4DD0-A8FE-728069315CDB}" destId="{0DCE5A2E-AABD-41D8-AB45-73FC6E777742}" srcOrd="1" destOrd="0" presId="urn:microsoft.com/office/officeart/2005/8/layout/orgChart1"/>
    <dgm:cxn modelId="{338B5F52-7C8A-4D1F-B0D5-F2F3CC2E17B3}" type="presParOf" srcId="{B570DFF2-79FF-4DD0-A8FE-728069315CDB}" destId="{4F6E22EF-9940-4E6D-8F89-9A1FB953EB04}" srcOrd="2" destOrd="0" presId="urn:microsoft.com/office/officeart/2005/8/layout/orgChart1"/>
    <dgm:cxn modelId="{776D619A-BCC7-40DE-9A87-848C0FD3EA65}" type="presParOf" srcId="{05E8A0F8-8F4A-4D16-B455-9B21EE5D83FA}" destId="{E67FFFE6-37F7-4DBC-A1F3-0D8A905A2EB0}" srcOrd="4" destOrd="0" presId="urn:microsoft.com/office/officeart/2005/8/layout/orgChart1"/>
    <dgm:cxn modelId="{4F6F4BEF-7EA4-4AC5-A200-86A65929E41C}" type="presParOf" srcId="{05E8A0F8-8F4A-4D16-B455-9B21EE5D83FA}" destId="{7342C172-6C03-4510-8806-2EA721CD5B99}" srcOrd="5" destOrd="0" presId="urn:microsoft.com/office/officeart/2005/8/layout/orgChart1"/>
    <dgm:cxn modelId="{A36F5203-840D-4DBE-980C-C595D6091269}" type="presParOf" srcId="{7342C172-6C03-4510-8806-2EA721CD5B99}" destId="{E9AE4072-A8DC-4C79-8BB8-44CFEBF80B08}" srcOrd="0" destOrd="0" presId="urn:microsoft.com/office/officeart/2005/8/layout/orgChart1"/>
    <dgm:cxn modelId="{D8540593-E03D-4A22-90F7-D9BE5680F875}" type="presParOf" srcId="{E9AE4072-A8DC-4C79-8BB8-44CFEBF80B08}" destId="{D43A949E-161F-4CB6-8E08-C22964D4E9ED}" srcOrd="0" destOrd="0" presId="urn:microsoft.com/office/officeart/2005/8/layout/orgChart1"/>
    <dgm:cxn modelId="{FA47F411-6BD2-4465-A8B3-5F251B63BDD6}" type="presParOf" srcId="{E9AE4072-A8DC-4C79-8BB8-44CFEBF80B08}" destId="{05D9A78E-F561-46E3-A981-19402017968E}" srcOrd="1" destOrd="0" presId="urn:microsoft.com/office/officeart/2005/8/layout/orgChart1"/>
    <dgm:cxn modelId="{484D485F-7D41-4AEF-89FA-25C6DBADBEE9}" type="presParOf" srcId="{7342C172-6C03-4510-8806-2EA721CD5B99}" destId="{0A897BE9-28C8-4F55-BB49-17FB199EE499}" srcOrd="1" destOrd="0" presId="urn:microsoft.com/office/officeart/2005/8/layout/orgChart1"/>
    <dgm:cxn modelId="{7B5D733E-0ECD-4097-A119-57CB9070DD17}" type="presParOf" srcId="{0A897BE9-28C8-4F55-BB49-17FB199EE499}" destId="{2C2DBB68-6F0F-46A2-8851-30502E376B4D}" srcOrd="0" destOrd="0" presId="urn:microsoft.com/office/officeart/2005/8/layout/orgChart1"/>
    <dgm:cxn modelId="{FBDACC71-BF3C-45F1-82AF-E0DF0E02C188}" type="presParOf" srcId="{0A897BE9-28C8-4F55-BB49-17FB199EE499}" destId="{6F4EF1FF-E118-4D72-AC58-A58E669D634C}" srcOrd="1" destOrd="0" presId="urn:microsoft.com/office/officeart/2005/8/layout/orgChart1"/>
    <dgm:cxn modelId="{85781A4C-9083-4239-B770-FBC94A776FA3}" type="presParOf" srcId="{6F4EF1FF-E118-4D72-AC58-A58E669D634C}" destId="{662C9496-EA97-48EC-A36D-A6FF2448E440}" srcOrd="0" destOrd="0" presId="urn:microsoft.com/office/officeart/2005/8/layout/orgChart1"/>
    <dgm:cxn modelId="{4CBFA089-B4A3-4321-81CA-536B31123B0E}" type="presParOf" srcId="{662C9496-EA97-48EC-A36D-A6FF2448E440}" destId="{DD8A29F5-D042-4749-8AE9-1CA72A60AD2C}" srcOrd="0" destOrd="0" presId="urn:microsoft.com/office/officeart/2005/8/layout/orgChart1"/>
    <dgm:cxn modelId="{6A4D04EA-32E3-4C80-BC90-FA190DAE885D}" type="presParOf" srcId="{662C9496-EA97-48EC-A36D-A6FF2448E440}" destId="{4B2936FA-6711-4585-AFD9-973AA490CD1B}" srcOrd="1" destOrd="0" presId="urn:microsoft.com/office/officeart/2005/8/layout/orgChart1"/>
    <dgm:cxn modelId="{A4EDFDC1-B15C-4334-92F6-46AB2F791459}" type="presParOf" srcId="{6F4EF1FF-E118-4D72-AC58-A58E669D634C}" destId="{27771CD2-2E56-4B03-A7B5-367C062ACBC1}" srcOrd="1" destOrd="0" presId="urn:microsoft.com/office/officeart/2005/8/layout/orgChart1"/>
    <dgm:cxn modelId="{1304E2E9-8813-4AE7-A2CF-0E91AEDE8DA8}" type="presParOf" srcId="{27771CD2-2E56-4B03-A7B5-367C062ACBC1}" destId="{2C5BE302-AF4B-4D1B-AF8E-3B42BE99FCC0}" srcOrd="0" destOrd="0" presId="urn:microsoft.com/office/officeart/2005/8/layout/orgChart1"/>
    <dgm:cxn modelId="{B8B5B128-4629-49CE-AD52-33CF44CAF371}" type="presParOf" srcId="{27771CD2-2E56-4B03-A7B5-367C062ACBC1}" destId="{EEA6541F-C27A-491F-A42D-60CEE0B7C87B}" srcOrd="1" destOrd="0" presId="urn:microsoft.com/office/officeart/2005/8/layout/orgChart1"/>
    <dgm:cxn modelId="{792856A4-3CE9-499B-BF1D-3124999783B5}" type="presParOf" srcId="{EEA6541F-C27A-491F-A42D-60CEE0B7C87B}" destId="{A586B45E-6E31-44B5-90F3-1C56AF2C4AB2}" srcOrd="0" destOrd="0" presId="urn:microsoft.com/office/officeart/2005/8/layout/orgChart1"/>
    <dgm:cxn modelId="{F402882D-C9DF-40B2-AFC5-333CA1A6AF83}" type="presParOf" srcId="{A586B45E-6E31-44B5-90F3-1C56AF2C4AB2}" destId="{2A510A22-CF32-47FD-BC41-4E00F3C4B7C0}" srcOrd="0" destOrd="0" presId="urn:microsoft.com/office/officeart/2005/8/layout/orgChart1"/>
    <dgm:cxn modelId="{8AD0FC22-6727-45DE-B649-E579C88C3F77}" type="presParOf" srcId="{A586B45E-6E31-44B5-90F3-1C56AF2C4AB2}" destId="{B2652C76-7E8A-4205-9A6B-024484E74241}" srcOrd="1" destOrd="0" presId="urn:microsoft.com/office/officeart/2005/8/layout/orgChart1"/>
    <dgm:cxn modelId="{F4198192-3C1B-4D2B-BD9E-A1FDAEFAED04}" type="presParOf" srcId="{EEA6541F-C27A-491F-A42D-60CEE0B7C87B}" destId="{E2C449E3-8257-401C-AC2B-0B4881F57F3F}" srcOrd="1" destOrd="0" presId="urn:microsoft.com/office/officeart/2005/8/layout/orgChart1"/>
    <dgm:cxn modelId="{C31AF748-8000-40A1-9BAC-B7571BFACA29}" type="presParOf" srcId="{EEA6541F-C27A-491F-A42D-60CEE0B7C87B}" destId="{9C635FDD-188D-4ECA-A46A-61554E7DC79C}" srcOrd="2" destOrd="0" presId="urn:microsoft.com/office/officeart/2005/8/layout/orgChart1"/>
    <dgm:cxn modelId="{9E5E2818-4276-41FB-AF23-0FE0B56D8993}" type="presParOf" srcId="{6F4EF1FF-E118-4D72-AC58-A58E669D634C}" destId="{A1ACE6FD-AEF8-4072-B9B4-3381BCB33897}" srcOrd="2" destOrd="0" presId="urn:microsoft.com/office/officeart/2005/8/layout/orgChart1"/>
    <dgm:cxn modelId="{49C74E1E-675E-4C27-A5AA-F445D4DD6F93}" type="presParOf" srcId="{7342C172-6C03-4510-8806-2EA721CD5B99}" destId="{E706558A-61DE-4325-B74B-5A12FE9314CC}" srcOrd="2" destOrd="0" presId="urn:microsoft.com/office/officeart/2005/8/layout/orgChart1"/>
    <dgm:cxn modelId="{245979AC-8D68-4E13-95E4-4E0922BF4480}" type="presParOf" srcId="{05E8A0F8-8F4A-4D16-B455-9B21EE5D83FA}" destId="{DDDE86BD-616E-48B5-9358-B516D1250E27}" srcOrd="6" destOrd="0" presId="urn:microsoft.com/office/officeart/2005/8/layout/orgChart1"/>
    <dgm:cxn modelId="{A7859994-ECE2-4E6B-9B77-9690FC0F11D3}" type="presParOf" srcId="{05E8A0F8-8F4A-4D16-B455-9B21EE5D83FA}" destId="{0E41E4A8-ECF0-4788-892E-1713FC655800}" srcOrd="7" destOrd="0" presId="urn:microsoft.com/office/officeart/2005/8/layout/orgChart1"/>
    <dgm:cxn modelId="{F78CD540-25C6-4D11-A92E-70E2D513F63F}" type="presParOf" srcId="{0E41E4A8-ECF0-4788-892E-1713FC655800}" destId="{F7F18F2D-0EDE-4D94-A499-17FEBE98D77B}" srcOrd="0" destOrd="0" presId="urn:microsoft.com/office/officeart/2005/8/layout/orgChart1"/>
    <dgm:cxn modelId="{5511A0FC-383D-4C70-8C3A-D144BB4EEFAF}" type="presParOf" srcId="{F7F18F2D-0EDE-4D94-A499-17FEBE98D77B}" destId="{AFB692BE-9D0D-4F9A-8D36-D70DF0DFE559}" srcOrd="0" destOrd="0" presId="urn:microsoft.com/office/officeart/2005/8/layout/orgChart1"/>
    <dgm:cxn modelId="{FCA917AA-BB98-4304-84FA-F43272E36489}" type="presParOf" srcId="{F7F18F2D-0EDE-4D94-A499-17FEBE98D77B}" destId="{96D2184D-8E43-4631-A111-A10B3192D7E0}" srcOrd="1" destOrd="0" presId="urn:microsoft.com/office/officeart/2005/8/layout/orgChart1"/>
    <dgm:cxn modelId="{996248C4-DC6E-4241-904D-43A6A6BEA578}" type="presParOf" srcId="{0E41E4A8-ECF0-4788-892E-1713FC655800}" destId="{81F26A36-1042-4678-BB6F-FA0C9F97C79A}" srcOrd="1" destOrd="0" presId="urn:microsoft.com/office/officeart/2005/8/layout/orgChart1"/>
    <dgm:cxn modelId="{83000036-EAF3-454E-AC9D-38DA5295B200}" type="presParOf" srcId="{81F26A36-1042-4678-BB6F-FA0C9F97C79A}" destId="{772A18E3-74CE-4F88-9314-AFECBED32844}" srcOrd="0" destOrd="0" presId="urn:microsoft.com/office/officeart/2005/8/layout/orgChart1"/>
    <dgm:cxn modelId="{29E4D37E-E4A6-4DAF-B04F-DEB4A35468E3}" type="presParOf" srcId="{81F26A36-1042-4678-BB6F-FA0C9F97C79A}" destId="{7A040FE2-4499-4355-8E66-85C6767DD6CC}" srcOrd="1" destOrd="0" presId="urn:microsoft.com/office/officeart/2005/8/layout/orgChart1"/>
    <dgm:cxn modelId="{B85EAB35-EB8E-4DF2-879F-63AB424C873A}" type="presParOf" srcId="{7A040FE2-4499-4355-8E66-85C6767DD6CC}" destId="{99B65882-7A8A-4099-A605-923D6BE0C065}" srcOrd="0" destOrd="0" presId="urn:microsoft.com/office/officeart/2005/8/layout/orgChart1"/>
    <dgm:cxn modelId="{051893EA-58B9-4334-8595-02504CF542AD}" type="presParOf" srcId="{99B65882-7A8A-4099-A605-923D6BE0C065}" destId="{3C6F2E7D-78C5-450F-8950-5C508C058C03}" srcOrd="0" destOrd="0" presId="urn:microsoft.com/office/officeart/2005/8/layout/orgChart1"/>
    <dgm:cxn modelId="{C91AC6C2-EC57-4D1A-B969-1B90295A1F10}" type="presParOf" srcId="{99B65882-7A8A-4099-A605-923D6BE0C065}" destId="{5211C641-210D-485E-A565-E3FF4C099B55}" srcOrd="1" destOrd="0" presId="urn:microsoft.com/office/officeart/2005/8/layout/orgChart1"/>
    <dgm:cxn modelId="{47AA5E41-CA91-4751-96AD-8C287146442A}" type="presParOf" srcId="{7A040FE2-4499-4355-8E66-85C6767DD6CC}" destId="{E6DE3414-C079-46D0-8CFD-DB2E4218FA30}" srcOrd="1" destOrd="0" presId="urn:microsoft.com/office/officeart/2005/8/layout/orgChart1"/>
    <dgm:cxn modelId="{78007E64-7F40-4707-801A-67FD3A68214F}" type="presParOf" srcId="{7A040FE2-4499-4355-8E66-85C6767DD6CC}" destId="{6B5DC4AA-6ED6-4569-88C6-C7C92D7A741C}" srcOrd="2" destOrd="0" presId="urn:microsoft.com/office/officeart/2005/8/layout/orgChart1"/>
    <dgm:cxn modelId="{E55B9E61-C136-4122-A90F-E2DAF23E46AC}" type="presParOf" srcId="{0E41E4A8-ECF0-4788-892E-1713FC655800}" destId="{0190BCE6-AB83-47B9-BEEF-96D7726C0121}" srcOrd="2" destOrd="0" presId="urn:microsoft.com/office/officeart/2005/8/layout/orgChart1"/>
    <dgm:cxn modelId="{196DB06E-EEF9-412E-9057-93F00C7A784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Vacante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</a:t>
          </a:r>
          <a:r>
            <a:rPr lang="es-MX" sz="1200" dirty="0" smtClean="0">
              <a:solidFill>
                <a:schemeClr val="tx1"/>
              </a:solidFill>
            </a:rPr>
            <a:t>as)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</a:rPr>
            <a:t>Oficial </a:t>
          </a:r>
          <a:r>
            <a:rPr lang="fr-FR" altLang="es-MX" sz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/>
        </a:p>
      </dgm:t>
    </dgm:pt>
    <dgm:pt modelId="{5CC80CCA-93D4-4ACF-B64F-DA961D8CBCF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Crucero</a:t>
          </a:r>
        </a:p>
      </dgm:t>
    </dgm:pt>
    <dgm:pt modelId="{665F5B8F-89E3-4374-8FCE-3C9CD0428949}" type="parTrans" cxnId="{CE354B67-AC58-4CE2-85B3-A79834575DFB}">
      <dgm:prSet/>
      <dgm:spPr/>
      <dgm:t>
        <a:bodyPr/>
        <a:lstStyle/>
        <a:p>
          <a:endParaRPr lang="es-ES"/>
        </a:p>
      </dgm:t>
    </dgm:pt>
    <dgm:pt modelId="{814E0394-50B0-40DA-AAE1-5B5E83841FAB}" type="sibTrans" cxnId="{CE354B67-AC58-4CE2-85B3-A79834575DF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Y="194616" custLinFactY="8263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 custLinFactNeighborY="669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146801" custScaleY="109052" custLinFactNeighborX="-13631" custLinFactNeighborY="267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167772" custScaleY="109052" custLinFactNeighborX="7610" custLinFactNeighborY="243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F4E24130-B5F4-4146-AC22-BA2B9859ABA5}" type="pres">
      <dgm:prSet presAssocID="{665F5B8F-89E3-4374-8FCE-3C9CD0428949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4AFC1BB1-70E6-4E1A-8771-B3A41F01BA77}" type="pres">
      <dgm:prSet presAssocID="{5CC80CCA-93D4-4ACF-B64F-DA961D8CBCF1}" presName="hierRoot3" presStyleCnt="0">
        <dgm:presLayoutVars>
          <dgm:hierBranch val="init"/>
        </dgm:presLayoutVars>
      </dgm:prSet>
      <dgm:spPr/>
    </dgm:pt>
    <dgm:pt modelId="{C2770AC6-D908-4331-B492-F7D49C4D4183}" type="pres">
      <dgm:prSet presAssocID="{5CC80CCA-93D4-4ACF-B64F-DA961D8CBCF1}" presName="rootComposite3" presStyleCnt="0"/>
      <dgm:spPr/>
    </dgm:pt>
    <dgm:pt modelId="{DF619DDE-E8E9-4DB4-8473-68B0DA9346C9}" type="pres">
      <dgm:prSet presAssocID="{5CC80CCA-93D4-4ACF-B64F-DA961D8CBCF1}" presName="rootText3" presStyleLbl="asst1" presStyleIdx="2" presStyleCnt="3" custScaleX="146801" custScaleY="109052" custLinFactNeighborX="-136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43D418-A04F-4D27-9D6D-B048E1F39834}" type="pres">
      <dgm:prSet presAssocID="{5CC80CCA-93D4-4ACF-B64F-DA961D8CBCF1}" presName="rootConnector3" presStyleLbl="asst1" presStyleIdx="2" presStyleCnt="3"/>
      <dgm:spPr/>
      <dgm:t>
        <a:bodyPr/>
        <a:lstStyle/>
        <a:p>
          <a:endParaRPr lang="es-ES"/>
        </a:p>
      </dgm:t>
    </dgm:pt>
    <dgm:pt modelId="{84750425-B04E-4633-8745-E89552EAEB24}" type="pres">
      <dgm:prSet presAssocID="{5CC80CCA-93D4-4ACF-B64F-DA961D8CBCF1}" presName="hierChild6" presStyleCnt="0"/>
      <dgm:spPr/>
    </dgm:pt>
    <dgm:pt modelId="{F81335F0-39F4-4F20-AD58-C142F0D83F3D}" type="pres">
      <dgm:prSet presAssocID="{5CC80CCA-93D4-4ACF-B64F-DA961D8CBCF1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F4A00CC4-B17C-4ECB-8454-A9D43541743C}" type="presOf" srcId="{4E372F7C-DF61-4B56-8155-FCB366287178}" destId="{0FA69EAE-6416-42E0-88C1-F35883CFF57A}" srcOrd="1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D8B68051-DAB5-4F44-95DD-071895868F29}" type="presOf" srcId="{9DEA55C1-E59C-4B5B-90DC-1D0B54C2B20C}" destId="{86D99192-4F64-487A-BE9B-B4D3790AE7BC}" srcOrd="0" destOrd="0" presId="urn:microsoft.com/office/officeart/2005/8/layout/orgChart1"/>
    <dgm:cxn modelId="{CA643C6D-1F78-4168-89C9-D7FB2181D366}" type="presOf" srcId="{1356EA30-4EEC-41A1-ABB9-A3ED0B67AA8B}" destId="{9F906972-4194-4A69-A73F-CECE2D81D813}" srcOrd="0" destOrd="0" presId="urn:microsoft.com/office/officeart/2005/8/layout/orgChart1"/>
    <dgm:cxn modelId="{F73E5F83-732A-4BE6-BFF8-4E0322EE4F8F}" type="presOf" srcId="{7D029E57-CE3F-4186-B894-0B097785DB06}" destId="{71C90B9C-F59B-4A2D-9A97-3090737CE223}" srcOrd="0" destOrd="0" presId="urn:microsoft.com/office/officeart/2005/8/layout/orgChart1"/>
    <dgm:cxn modelId="{878831FC-222A-47D4-AA5A-B4952FF95898}" type="presOf" srcId="{DC48A502-0797-439D-AFA3-7D52FB1FB883}" destId="{CDE98DC3-7C10-4F2B-A09D-A1131547CFC5}" srcOrd="0" destOrd="0" presId="urn:microsoft.com/office/officeart/2005/8/layout/orgChart1"/>
    <dgm:cxn modelId="{95B8990C-453D-4E45-960E-D85C972814BD}" type="presOf" srcId="{2A362D5D-A3DA-4F6C-8849-2A8C51EEB6D2}" destId="{12FB5CC2-3F72-4AC8-AF94-50272EAD0FAB}" srcOrd="0" destOrd="0" presId="urn:microsoft.com/office/officeart/2005/8/layout/orgChart1"/>
    <dgm:cxn modelId="{05104FBB-490C-458F-867B-EF4EF06AC527}" type="presOf" srcId="{8BE4382E-75C2-4E0F-A34A-F075EB967E88}" destId="{D8747DBA-E38F-41E0-AF65-B224A8F04A70}" srcOrd="0" destOrd="0" presId="urn:microsoft.com/office/officeart/2005/8/layout/orgChart1"/>
    <dgm:cxn modelId="{851C360C-D1C5-4ABB-90EE-535A789FFC21}" type="presOf" srcId="{665F5B8F-89E3-4374-8FCE-3C9CD0428949}" destId="{F4E24130-B5F4-4146-AC22-BA2B9859ABA5}" srcOrd="0" destOrd="0" presId="urn:microsoft.com/office/officeart/2005/8/layout/orgChart1"/>
    <dgm:cxn modelId="{12F9400C-8F74-4FFE-8429-7A19107FCF4F}" type="presOf" srcId="{80C91609-4155-490D-A93A-2840363F77EF}" destId="{70C7E907-B590-4FA8-BA47-0908BC71EE25}" srcOrd="1" destOrd="0" presId="urn:microsoft.com/office/officeart/2005/8/layout/orgChart1"/>
    <dgm:cxn modelId="{11F4F835-0B83-4828-A5BB-D09ED8482BE6}" type="presOf" srcId="{B79B2DAA-EC25-48D1-8299-62D98CAAC6CC}" destId="{4732691B-2685-48B7-93AE-7D54347A31AB}" srcOrd="0" destOrd="0" presId="urn:microsoft.com/office/officeart/2005/8/layout/orgChart1"/>
    <dgm:cxn modelId="{071C2FDE-83CD-4F76-9B31-EE8DBFC456CF}" type="presOf" srcId="{4E372F7C-DF61-4B56-8155-FCB366287178}" destId="{862E94E8-9413-433D-BCC8-7A9E942E13DA}" srcOrd="0" destOrd="0" presId="urn:microsoft.com/office/officeart/2005/8/layout/orgChart1"/>
    <dgm:cxn modelId="{A23D05B9-E4FF-4B39-8D85-C6DE63AFD234}" type="presOf" srcId="{8F9B962E-1A76-4DB3-8E18-81A971FBB424}" destId="{05D9A78E-F561-46E3-A981-19402017968E}" srcOrd="1" destOrd="0" presId="urn:microsoft.com/office/officeart/2005/8/layout/orgChart1"/>
    <dgm:cxn modelId="{25362851-F0C2-475B-B709-AC4B107003E9}" type="presOf" srcId="{1A01AB46-A540-421E-847C-80DAA0DD9F3F}" destId="{C98E4F20-1C15-46DD-B981-D3174775DF4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2882EFE1-3A58-4465-ABCB-B54D979F73B5}" type="presOf" srcId="{E8A3F985-896D-4623-9A40-838538556A2A}" destId="{8515F4B8-CD3A-455A-B810-73FC52B62768}" srcOrd="1" destOrd="0" presId="urn:microsoft.com/office/officeart/2005/8/layout/orgChart1"/>
    <dgm:cxn modelId="{A984486A-B19B-48F0-B082-F6E85CE17DA4}" type="presOf" srcId="{90B5019D-5364-4C97-B78A-408F633C144E}" destId="{109B8FAB-5038-408D-9752-CC81977397BE}" srcOrd="0" destOrd="0" presId="urn:microsoft.com/office/officeart/2005/8/layout/orgChart1"/>
    <dgm:cxn modelId="{4299B215-4CE0-4B77-B57E-CD3DED7AF58B}" type="presOf" srcId="{FE40CF90-1693-415C-8D86-33ECB8AA7563}" destId="{0B8FA653-8E6D-4E80-A4B9-FB6A47049AEA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8F19942C-3185-44F3-AA64-8291E6FD96CA}" type="presOf" srcId="{B27DB06D-8309-42BC-9477-C94AA797B006}" destId="{EAF7003C-86AD-4700-B3AD-FA9AD0E84BF0}" srcOrd="1" destOrd="0" presId="urn:microsoft.com/office/officeart/2005/8/layout/orgChart1"/>
    <dgm:cxn modelId="{33FA09AD-F7F7-41EE-818C-19BF7BE30383}" type="presOf" srcId="{9F7016AB-14D9-4B39-B1B8-7C3AF3B30ABC}" destId="{6714FFE7-459A-48C8-A7E9-61D371DEB854}" srcOrd="1" destOrd="0" presId="urn:microsoft.com/office/officeart/2005/8/layout/orgChart1"/>
    <dgm:cxn modelId="{33665F88-1541-411D-82A2-51149CFFE8B4}" type="presOf" srcId="{7947D59B-D031-4F53-A5F4-0E645ADB6C53}" destId="{BF955BE9-0EEF-416C-9B3A-3ED09AD4E1F1}" srcOrd="1" destOrd="0" presId="urn:microsoft.com/office/officeart/2005/8/layout/orgChart1"/>
    <dgm:cxn modelId="{19A3F8E0-1FAD-4BAC-A2E9-A0A931989E40}" type="presOf" srcId="{FFFCFD11-45F1-4588-9E06-CEA7B1B4895A}" destId="{F55151F7-234E-476E-A86D-3579164024BD}" srcOrd="1" destOrd="0" presId="urn:microsoft.com/office/officeart/2005/8/layout/orgChart1"/>
    <dgm:cxn modelId="{0375A89A-8868-41C0-908F-3737A50B89AE}" type="presOf" srcId="{FFFCFD11-45F1-4588-9E06-CEA7B1B4895A}" destId="{F5056070-BB17-48EF-93F3-49678E0468A1}" srcOrd="0" destOrd="0" presId="urn:microsoft.com/office/officeart/2005/8/layout/orgChart1"/>
    <dgm:cxn modelId="{CC38169F-FA2D-4FA0-868E-9559BD11AE32}" type="presOf" srcId="{F54BA082-7E9A-4A57-A5BA-D3F087A433CC}" destId="{B651DCB6-AAF6-4973-9416-A5FBDCD184A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F6DBE66A-2629-4253-BB26-FE066C1FFE09}" type="presOf" srcId="{B62E9E69-073E-4FB8-8E4A-80E1976BCBC1}" destId="{E0E49022-40CD-4DB3-B0FD-05CA5D964339}" srcOrd="0" destOrd="0" presId="urn:microsoft.com/office/officeart/2005/8/layout/orgChart1"/>
    <dgm:cxn modelId="{7279A44F-9ECF-4614-BDDB-F76192E246BF}" type="presOf" srcId="{6035E030-1C9A-4457-B7D9-DAE681AC9FC6}" destId="{F4CE771B-83E4-4AB0-AA50-C935EFE32B58}" srcOrd="1" destOrd="0" presId="urn:microsoft.com/office/officeart/2005/8/layout/orgChart1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742D8F09-38CC-45E7-8D28-CB1FC8D6EFE3}" type="presOf" srcId="{C70F059B-F3F0-4CFE-BAD9-AE033612E12F}" destId="{1113BBE7-BB8B-4340-9E94-82A2BADB61A0}" srcOrd="0" destOrd="0" presId="urn:microsoft.com/office/officeart/2005/8/layout/orgChart1"/>
    <dgm:cxn modelId="{57D118EE-056C-4068-A90F-F891A4417AFA}" type="presOf" srcId="{B27DB06D-8309-42BC-9477-C94AA797B006}" destId="{B3926719-82AE-4423-819D-8B6FA77E2226}" srcOrd="0" destOrd="0" presId="urn:microsoft.com/office/officeart/2005/8/layout/orgChart1"/>
    <dgm:cxn modelId="{291381D1-6511-4802-B5B6-DEB315B4BD8B}" type="presOf" srcId="{16F45068-8FB3-4142-8CF0-10CC755F1213}" destId="{E71D3B26-43D9-4D0A-AC62-2EA5564AA8EF}" srcOrd="0" destOrd="0" presId="urn:microsoft.com/office/officeart/2005/8/layout/orgChart1"/>
    <dgm:cxn modelId="{4830643A-32FD-4691-BFE9-908F5D29CA73}" type="presOf" srcId="{8D68EF15-F857-4A2D-BC0F-9D2136394EF6}" destId="{E67FFFE6-37F7-4DBC-A1F3-0D8A905A2EB0}" srcOrd="0" destOrd="0" presId="urn:microsoft.com/office/officeart/2005/8/layout/orgChart1"/>
    <dgm:cxn modelId="{1F7F95DE-C2C7-4549-A9FC-5E41B6DEC35D}" type="presOf" srcId="{5CC80CCA-93D4-4ACF-B64F-DA961D8CBCF1}" destId="{DF619DDE-E8E9-4DB4-8473-68B0DA9346C9}" srcOrd="0" destOrd="0" presId="urn:microsoft.com/office/officeart/2005/8/layout/orgChart1"/>
    <dgm:cxn modelId="{8A1C5DAA-5127-42C2-8741-4FBE6C45734B}" type="presOf" srcId="{C0DEB548-F3C4-4496-A472-5AD8FFCA9D6E}" destId="{F57E1202-0A33-4176-A985-AE2DFCF6FD51}" srcOrd="1" destOrd="0" presId="urn:microsoft.com/office/officeart/2005/8/layout/orgChart1"/>
    <dgm:cxn modelId="{96CD5B1D-D3F2-4B37-A4A1-DB5389F53271}" type="presOf" srcId="{1B415BB8-01C0-48FD-898F-70E3094257AE}" destId="{864DA3BA-5F3B-4DCE-AA29-A0D47EB5B789}" srcOrd="0" destOrd="0" presId="urn:microsoft.com/office/officeart/2005/8/layout/orgChart1"/>
    <dgm:cxn modelId="{927D3696-C23F-4477-A408-B9ED4C792C1C}" type="presOf" srcId="{CEF2554B-6A02-445D-A342-75456C59790E}" destId="{47534EF4-1B7B-4FDF-ACD3-ECDA86C17442}" srcOrd="0" destOrd="0" presId="urn:microsoft.com/office/officeart/2005/8/layout/orgChart1"/>
    <dgm:cxn modelId="{2AE6190B-0E0E-4DB6-AAA1-840E4BAA8080}" type="presOf" srcId="{F04840EF-DD68-43D6-9024-0E41548CE555}" destId="{0D557ACE-23A3-4F95-9D75-615F6DA2EB03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17E58E0-F73D-44AA-965F-DBE7ED761783}" type="presOf" srcId="{8F9B962E-1A76-4DB3-8E18-81A971FBB424}" destId="{D43A949E-161F-4CB6-8E08-C22964D4E9ED}" srcOrd="0" destOrd="0" presId="urn:microsoft.com/office/officeart/2005/8/layout/orgChart1"/>
    <dgm:cxn modelId="{BB317091-97C0-449B-95F5-0F0246F14C13}" type="presOf" srcId="{2EC3689C-7BAA-4D8B-9BFA-26FA5F5F11A6}" destId="{9EF5B1E7-4642-446F-802A-010E77A6D315}" srcOrd="0" destOrd="0" presId="urn:microsoft.com/office/officeart/2005/8/layout/orgChart1"/>
    <dgm:cxn modelId="{5E624696-5DED-4059-92D7-B139BFB25949}" type="presOf" srcId="{9F7016AB-14D9-4B39-B1B8-7C3AF3B30ABC}" destId="{C0E84288-EA31-49E9-8E88-83BF465087E7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AEBFF30-8689-4857-9D8D-964D837B97E7}" type="presOf" srcId="{EBED423F-7096-40F9-9CB7-EE659D3CE3E4}" destId="{0B603954-61F1-4518-ACBE-8BF20B9DEDAF}" srcOrd="0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87186C9E-CCA0-44F5-80DB-6B05ED33F2A2}" type="presOf" srcId="{D5D56268-1677-49A6-9C49-74A5DD2546D3}" destId="{EC554806-FAFB-4E35-A6CF-723728628E3B}" srcOrd="1" destOrd="0" presId="urn:microsoft.com/office/officeart/2005/8/layout/orgChart1"/>
    <dgm:cxn modelId="{EAB29661-3C3D-4E08-9B8A-D4FBB5323AD2}" type="presOf" srcId="{41568039-9809-4B2B-BA51-64E0E23C2BBE}" destId="{D87ADB57-9DB4-476E-8E99-32492AEF6743}" srcOrd="1" destOrd="0" presId="urn:microsoft.com/office/officeart/2005/8/layout/orgChart1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38979335-CCFE-4525-BA01-FC51DFBF9BF6}" type="presOf" srcId="{D5D56268-1677-49A6-9C49-74A5DD2546D3}" destId="{A571C53F-53A6-40BE-8FD2-54F246C0AE26}" srcOrd="0" destOrd="0" presId="urn:microsoft.com/office/officeart/2005/8/layout/orgChart1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4541D996-A378-4D16-88F2-18B10E77348B}" type="presOf" srcId="{CF6A87E3-E40E-44D4-A3E5-0133C3E7149C}" destId="{F2BDABDA-DB79-4ADE-A94C-1F83DD5783E0}" srcOrd="0" destOrd="0" presId="urn:microsoft.com/office/officeart/2005/8/layout/orgChart1"/>
    <dgm:cxn modelId="{7BD532A6-43FF-45F5-B87D-C7F52008F7F4}" type="presOf" srcId="{E267A9EB-085C-46B5-A157-777EB2EE7CBD}" destId="{09443022-3FBE-4AB6-B42B-2CDBC286AB36}" srcOrd="0" destOrd="0" presId="urn:microsoft.com/office/officeart/2005/8/layout/orgChart1"/>
    <dgm:cxn modelId="{CCF13CB8-B495-4D16-B6EB-99C90BFA886B}" type="presOf" srcId="{1B415BB8-01C0-48FD-898F-70E3094257AE}" destId="{50361CDE-5C2C-43AF-8D7D-8345EC6C6122}" srcOrd="1" destOrd="0" presId="urn:microsoft.com/office/officeart/2005/8/layout/orgChart1"/>
    <dgm:cxn modelId="{854EA894-5F8B-47D8-B079-6BE7D405AC57}" type="presOf" srcId="{4FA68370-0C2A-42B6-AF10-2BAC3A3C0EE2}" destId="{EBF9CBEF-B5E6-4061-99FE-6248C0209727}" srcOrd="0" destOrd="0" presId="urn:microsoft.com/office/officeart/2005/8/layout/orgChart1"/>
    <dgm:cxn modelId="{51952D6C-2D7E-4CEB-9E72-4BD904699B95}" type="presOf" srcId="{1A01AB46-A540-421E-847C-80DAA0DD9F3F}" destId="{25592547-F674-4971-9186-5BEDD7EA6289}" srcOrd="1" destOrd="0" presId="urn:microsoft.com/office/officeart/2005/8/layout/orgChart1"/>
    <dgm:cxn modelId="{349846D4-C5E8-4CAC-B043-5A6488244DFC}" type="presOf" srcId="{B62E9E69-073E-4FB8-8E4A-80E1976BCBC1}" destId="{65DC8B21-14F0-456C-9CF1-DCD2E7F701B9}" srcOrd="1" destOrd="0" presId="urn:microsoft.com/office/officeart/2005/8/layout/orgChart1"/>
    <dgm:cxn modelId="{5572938F-6507-41CC-B5F8-C06844F9C509}" type="presOf" srcId="{6956185A-3B65-449A-A72F-A861988DE420}" destId="{E7784AA6-97BB-4586-BB75-2FD18819AF83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94990F78-6F49-45B2-836A-254F7CA54EA9}" type="presOf" srcId="{C0DEB548-F3C4-4496-A472-5AD8FFCA9D6E}" destId="{1D87B364-88D7-4259-809A-A16F6F4C2FDC}" srcOrd="0" destOrd="0" presId="urn:microsoft.com/office/officeart/2005/8/layout/orgChart1"/>
    <dgm:cxn modelId="{2875D71C-8455-4953-A261-1B8008B30463}" type="presOf" srcId="{74AE57D1-0CD7-4B85-9F57-00A352297EA4}" destId="{A356C906-0C7C-4B08-87F6-3A626DA4A7D9}" srcOrd="0" destOrd="0" presId="urn:microsoft.com/office/officeart/2005/8/layout/orgChart1"/>
    <dgm:cxn modelId="{35BECB7B-6A74-4247-BA76-0A8EFD1A0DCF}" type="presOf" srcId="{2EC3689C-7BAA-4D8B-9BFA-26FA5F5F11A6}" destId="{F20D4592-4086-4910-B30C-72EC00D6CBE6}" srcOrd="1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A9E4803E-B2F2-4049-917B-8A44B2396017}" type="presOf" srcId="{776BC89A-627B-47D7-946A-A50E8E7067F5}" destId="{7B28FBAC-CB59-40E1-A3B4-5AE500CA58FC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F2922B4B-F4D2-4041-A148-D46C8AA62B95}" type="presOf" srcId="{6035E030-1C9A-4457-B7D9-DAE681AC9FC6}" destId="{E20C3D26-370A-4FB5-A649-E46C57CB118C}" srcOrd="0" destOrd="0" presId="urn:microsoft.com/office/officeart/2005/8/layout/orgChart1"/>
    <dgm:cxn modelId="{F468B901-998A-46D2-B0D2-FC1E1FA7794A}" type="presOf" srcId="{F04840EF-DD68-43D6-9024-0E41548CE555}" destId="{1038ADF2-B868-48E0-9DC6-81FA1B45C829}" srcOrd="1" destOrd="0" presId="urn:microsoft.com/office/officeart/2005/8/layout/orgChart1"/>
    <dgm:cxn modelId="{10B208D3-A687-4B88-BAEC-E432A6503F89}" type="presOf" srcId="{00751269-96FD-4648-943B-269F68101A89}" destId="{BF80DB41-326A-40D5-813A-5DD82B8D1EF8}" srcOrd="1" destOrd="0" presId="urn:microsoft.com/office/officeart/2005/8/layout/orgChart1"/>
    <dgm:cxn modelId="{693A62D3-3F39-4166-8FC2-80AF662AFC2E}" type="presOf" srcId="{7947D59B-D031-4F53-A5F4-0E645ADB6C53}" destId="{62C8CCD5-5EED-407B-AD49-15F3C1014C46}" srcOrd="0" destOrd="0" presId="urn:microsoft.com/office/officeart/2005/8/layout/orgChart1"/>
    <dgm:cxn modelId="{6644060B-8F7F-4DFC-85E6-40543DDA8A1A}" type="presOf" srcId="{16F45068-8FB3-4142-8CF0-10CC755F1213}" destId="{C8984F06-06A9-41F6-861C-76C39359E4F2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CC6372F-194F-4E77-9B6D-7978231F9350}" type="presOf" srcId="{1CBA1466-9B70-40DE-ABFD-7537F7E3D45F}" destId="{FA641218-B59B-4AC9-8D8C-AEA992899D24}" srcOrd="0" destOrd="0" presId="urn:microsoft.com/office/officeart/2005/8/layout/orgChart1"/>
    <dgm:cxn modelId="{9FBB72D6-589D-405D-BA9E-96FBFD97740B}" type="presOf" srcId="{B0BC67FD-A810-4B13-9D4E-C9C9F6DD1EA9}" destId="{8D371928-2C02-487F-A3A3-7A60ADF31718}" srcOrd="0" destOrd="0" presId="urn:microsoft.com/office/officeart/2005/8/layout/orgChart1"/>
    <dgm:cxn modelId="{CE354B67-AC58-4CE2-85B3-A79834575DFB}" srcId="{9DEA55C1-E59C-4B5B-90DC-1D0B54C2B20C}" destId="{5CC80CCA-93D4-4ACF-B64F-DA961D8CBCF1}" srcOrd="7" destOrd="0" parTransId="{665F5B8F-89E3-4374-8FCE-3C9CD0428949}" sibTransId="{814E0394-50B0-40DA-AAE1-5B5E83841FAB}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EACA5DE5-AC79-4E64-8372-C5F7F2201B3F}" type="presOf" srcId="{F7CA12EA-34E0-4028-BF22-2F91B70A1E18}" destId="{6B2EB2F7-64B3-4CE7-8CA6-E4DBF06E9178}" srcOrd="0" destOrd="0" presId="urn:microsoft.com/office/officeart/2005/8/layout/orgChart1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83422F8E-5C6E-4785-8095-A029993F3D79}" type="presOf" srcId="{FF9FA8B0-CAF3-419F-9905-7F3D616FCC8F}" destId="{8625149F-7D37-4084-B609-C3E87F852DCC}" srcOrd="0" destOrd="0" presId="urn:microsoft.com/office/officeart/2005/8/layout/orgChart1"/>
    <dgm:cxn modelId="{6EF1BBCA-EEBF-4781-8412-FF9B660B6B11}" type="presOf" srcId="{4E50255E-3688-405A-9938-0EC4F736299F}" destId="{FC7541B4-6136-45CB-8770-663459A25598}" srcOrd="0" destOrd="0" presId="urn:microsoft.com/office/officeart/2005/8/layout/orgChart1"/>
    <dgm:cxn modelId="{60676B4E-46A7-4544-8DE8-2D6FD987AC67}" type="presOf" srcId="{80C91609-4155-490D-A93A-2840363F77EF}" destId="{0E4A1FB2-B936-4A45-9B17-4DC72B6EC80F}" srcOrd="0" destOrd="0" presId="urn:microsoft.com/office/officeart/2005/8/layout/orgChart1"/>
    <dgm:cxn modelId="{C257AB76-8D2E-4FF7-B27B-DD7B2F2412E4}" type="presOf" srcId="{5979AF19-E7C8-409C-BD7E-4EF49B93CC3A}" destId="{520A308D-5512-4951-B79E-17D72A866BB4}" srcOrd="0" destOrd="0" presId="urn:microsoft.com/office/officeart/2005/8/layout/orgChart1"/>
    <dgm:cxn modelId="{7B42FA09-0C4B-4580-8C8C-DFE0123DFC4C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71401C87-5856-4B11-B90A-B7075296C49F}" type="presOf" srcId="{12D09E25-6495-4F01-9CEA-A891F0BA04C9}" destId="{1AD8507E-CC6A-49E8-99C2-D5E0345B6735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8B42B18A-39AD-4DF6-895A-79FA137A571C}" type="presOf" srcId="{ED044282-9709-409C-A329-2B868569F6BC}" destId="{26748039-6874-42B3-9C6B-2A687CAEDF97}" srcOrd="0" destOrd="0" presId="urn:microsoft.com/office/officeart/2005/8/layout/orgChart1"/>
    <dgm:cxn modelId="{50311877-4B46-4531-B49D-C2F1336544A9}" type="presOf" srcId="{B807E80C-F66B-45B6-AB5E-ADBA8ECA1319}" destId="{264AD2A6-930A-414C-A23D-B3159ECBA0AA}" srcOrd="0" destOrd="0" presId="urn:microsoft.com/office/officeart/2005/8/layout/orgChart1"/>
    <dgm:cxn modelId="{EBF36E7C-0DC9-4718-8ECF-7936201512EE}" type="presOf" srcId="{90B5019D-5364-4C97-B78A-408F633C144E}" destId="{A3899F65-D264-4ECC-8C62-8AA8F3D5A766}" srcOrd="1" destOrd="0" presId="urn:microsoft.com/office/officeart/2005/8/layout/orgChart1"/>
    <dgm:cxn modelId="{C2481CA3-ACE9-42BE-BC07-3AB131242688}" type="presOf" srcId="{CEF2554B-6A02-445D-A342-75456C59790E}" destId="{2D465157-D4C7-42BA-92F4-C5C9A30E3831}" srcOrd="1" destOrd="0" presId="urn:microsoft.com/office/officeart/2005/8/layout/orgChart1"/>
    <dgm:cxn modelId="{08E1ED16-A6D5-4883-A2A8-68EDBCDEAE9B}" type="presOf" srcId="{F54BA082-7E9A-4A57-A5BA-D3F087A433CC}" destId="{FE9E1509-3C3C-4DF1-8723-C0DDF76BD16B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3014AFBF-0DC1-4B9F-B27B-CD57D453957A}" type="presOf" srcId="{8A3DAA1F-8AC2-4E6A-992D-DEF58EDD21F9}" destId="{887E46D8-0152-4CB9-A869-6D4A54368B77}" srcOrd="1" destOrd="0" presId="urn:microsoft.com/office/officeart/2005/8/layout/orgChart1"/>
    <dgm:cxn modelId="{E1A468E1-F6E6-4CEA-91A4-C96D20D17FDC}" type="presOf" srcId="{E8A3F985-896D-4623-9A40-838538556A2A}" destId="{018CBDC0-8D06-4835-A278-352009F7617A}" srcOrd="0" destOrd="0" presId="urn:microsoft.com/office/officeart/2005/8/layout/orgChart1"/>
    <dgm:cxn modelId="{B12404A8-5FB2-49C4-8893-9D93345267AC}" type="presOf" srcId="{41568039-9809-4B2B-BA51-64E0E23C2BBE}" destId="{19FBE8A8-D4BA-45D1-97CD-FF1210CD856F}" srcOrd="0" destOrd="0" presId="urn:microsoft.com/office/officeart/2005/8/layout/orgChart1"/>
    <dgm:cxn modelId="{468BF319-EB44-4FDF-B07F-BA6EA20B4FFB}" type="presOf" srcId="{9DEA55C1-E59C-4B5B-90DC-1D0B54C2B20C}" destId="{B2A4EFCD-7609-4E18-A214-10BA88B362DC}" srcOrd="1" destOrd="0" presId="urn:microsoft.com/office/officeart/2005/8/layout/orgChart1"/>
    <dgm:cxn modelId="{1C987127-8AD2-4D77-AB84-1D7D5B0ADE29}" type="presOf" srcId="{8A3DAA1F-8AC2-4E6A-992D-DEF58EDD21F9}" destId="{676B065B-52F5-4142-AD91-1C77325095B5}" srcOrd="0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0CD4302D-7ADE-4174-B9A1-7DB88044FFAE}" type="presOf" srcId="{00751269-96FD-4648-943B-269F68101A89}" destId="{22817A48-D188-487F-9D45-CB132B31AF32}" srcOrd="0" destOrd="0" presId="urn:microsoft.com/office/officeart/2005/8/layout/orgChart1"/>
    <dgm:cxn modelId="{5CA16197-E075-424D-BEAE-8A24ABFAE670}" type="presOf" srcId="{5CC80CCA-93D4-4ACF-B64F-DA961D8CBCF1}" destId="{2643D418-A04F-4D27-9D6D-B048E1F39834}" srcOrd="1" destOrd="0" presId="urn:microsoft.com/office/officeart/2005/8/layout/orgChart1"/>
    <dgm:cxn modelId="{11E1741D-2546-4248-A254-696D25B900D2}" type="presOf" srcId="{6956185A-3B65-449A-A72F-A861988DE420}" destId="{3C9E85B0-DCBC-48E1-9DC6-E11B77D05603}" srcOrd="1" destOrd="0" presId="urn:microsoft.com/office/officeart/2005/8/layout/orgChart1"/>
    <dgm:cxn modelId="{E3015BB6-4DB3-4853-85D9-2C10BB5CCE8C}" type="presParOf" srcId="{B3263371-B20E-4D1C-87B0-F232DC5A756C}" destId="{8CDE9839-8DE1-472C-9904-C93FC90AA559}" srcOrd="0" destOrd="0" presId="urn:microsoft.com/office/officeart/2005/8/layout/orgChart1"/>
    <dgm:cxn modelId="{535DC914-7CB0-4A77-AF56-0E5684D6F7D0}" type="presParOf" srcId="{8CDE9839-8DE1-472C-9904-C93FC90AA559}" destId="{A15FBA2B-7AAA-4593-A287-168E70F88188}" srcOrd="0" destOrd="0" presId="urn:microsoft.com/office/officeart/2005/8/layout/orgChart1"/>
    <dgm:cxn modelId="{E565EC9D-EB74-40D8-B94D-D03CAAAD1FD6}" type="presParOf" srcId="{A15FBA2B-7AAA-4593-A287-168E70F88188}" destId="{86D99192-4F64-487A-BE9B-B4D3790AE7BC}" srcOrd="0" destOrd="0" presId="urn:microsoft.com/office/officeart/2005/8/layout/orgChart1"/>
    <dgm:cxn modelId="{BAC7AF02-A4C1-4686-BB75-0B3E7E820C47}" type="presParOf" srcId="{A15FBA2B-7AAA-4593-A287-168E70F88188}" destId="{B2A4EFCD-7609-4E18-A214-10BA88B362DC}" srcOrd="1" destOrd="0" presId="urn:microsoft.com/office/officeart/2005/8/layout/orgChart1"/>
    <dgm:cxn modelId="{728A534E-85AC-4441-BA78-393AB89F56EC}" type="presParOf" srcId="{8CDE9839-8DE1-472C-9904-C93FC90AA559}" destId="{05E8A0F8-8F4A-4D16-B455-9B21EE5D83FA}" srcOrd="1" destOrd="0" presId="urn:microsoft.com/office/officeart/2005/8/layout/orgChart1"/>
    <dgm:cxn modelId="{AE75F9D7-70A9-415B-B048-88AE786FC189}" type="presParOf" srcId="{05E8A0F8-8F4A-4D16-B455-9B21EE5D83FA}" destId="{26748039-6874-42B3-9C6B-2A687CAEDF97}" srcOrd="0" destOrd="0" presId="urn:microsoft.com/office/officeart/2005/8/layout/orgChart1"/>
    <dgm:cxn modelId="{120A92B6-7096-4807-8D9D-CF11E196CAFA}" type="presParOf" srcId="{05E8A0F8-8F4A-4D16-B455-9B21EE5D83FA}" destId="{1294F536-9FA0-46F5-98BA-18EE92504E46}" srcOrd="1" destOrd="0" presId="urn:microsoft.com/office/officeart/2005/8/layout/orgChart1"/>
    <dgm:cxn modelId="{2B1A544D-9D86-4B48-A6BB-1CABCBBC94EC}" type="presParOf" srcId="{1294F536-9FA0-46F5-98BA-18EE92504E46}" destId="{914CB05A-8D64-4CEB-98C4-DA11CADF5EF5}" srcOrd="0" destOrd="0" presId="urn:microsoft.com/office/officeart/2005/8/layout/orgChart1"/>
    <dgm:cxn modelId="{71B7F142-7C4A-4427-A11C-6355DB42CC6F}" type="presParOf" srcId="{914CB05A-8D64-4CEB-98C4-DA11CADF5EF5}" destId="{19FBE8A8-D4BA-45D1-97CD-FF1210CD856F}" srcOrd="0" destOrd="0" presId="urn:microsoft.com/office/officeart/2005/8/layout/orgChart1"/>
    <dgm:cxn modelId="{7DC8300D-4B01-4D9D-B53A-D5A557966C91}" type="presParOf" srcId="{914CB05A-8D64-4CEB-98C4-DA11CADF5EF5}" destId="{D87ADB57-9DB4-476E-8E99-32492AEF6743}" srcOrd="1" destOrd="0" presId="urn:microsoft.com/office/officeart/2005/8/layout/orgChart1"/>
    <dgm:cxn modelId="{5AC55429-0F8D-46D9-B33B-1847FBCF0F66}" type="presParOf" srcId="{1294F536-9FA0-46F5-98BA-18EE92504E46}" destId="{DBDE0C42-B65A-4FF4-A1B6-4A7374870D94}" srcOrd="1" destOrd="0" presId="urn:microsoft.com/office/officeart/2005/8/layout/orgChart1"/>
    <dgm:cxn modelId="{C5D14E3C-B863-4F36-AAB3-E1E0CBB40434}" type="presParOf" srcId="{DBDE0C42-B65A-4FF4-A1B6-4A7374870D94}" destId="{FA641218-B59B-4AC9-8D8C-AEA992899D24}" srcOrd="0" destOrd="0" presId="urn:microsoft.com/office/officeart/2005/8/layout/orgChart1"/>
    <dgm:cxn modelId="{181E8410-46D0-4907-A206-5DDEF8544F7F}" type="presParOf" srcId="{DBDE0C42-B65A-4FF4-A1B6-4A7374870D94}" destId="{3AD56842-B5D0-4B28-9ECD-75B4A9D0F3F8}" srcOrd="1" destOrd="0" presId="urn:microsoft.com/office/officeart/2005/8/layout/orgChart1"/>
    <dgm:cxn modelId="{EBC93DDB-7FF8-4CC4-A4AE-9B9B525C82A8}" type="presParOf" srcId="{3AD56842-B5D0-4B28-9ECD-75B4A9D0F3F8}" destId="{B7121B46-A2BE-4117-A06F-C35EC7E44BD5}" srcOrd="0" destOrd="0" presId="urn:microsoft.com/office/officeart/2005/8/layout/orgChart1"/>
    <dgm:cxn modelId="{A51F5BD7-96E6-43F6-BA38-95AE94BE7EE6}" type="presParOf" srcId="{B7121B46-A2BE-4117-A06F-C35EC7E44BD5}" destId="{9EF5B1E7-4642-446F-802A-010E77A6D315}" srcOrd="0" destOrd="0" presId="urn:microsoft.com/office/officeart/2005/8/layout/orgChart1"/>
    <dgm:cxn modelId="{E29C9DE5-9A71-4165-993A-AD1717FF502A}" type="presParOf" srcId="{B7121B46-A2BE-4117-A06F-C35EC7E44BD5}" destId="{F20D4592-4086-4910-B30C-72EC00D6CBE6}" srcOrd="1" destOrd="0" presId="urn:microsoft.com/office/officeart/2005/8/layout/orgChart1"/>
    <dgm:cxn modelId="{CB23A2D0-04CF-4D85-93F5-98822EBF63F1}" type="presParOf" srcId="{3AD56842-B5D0-4B28-9ECD-75B4A9D0F3F8}" destId="{6C8B4CA9-8A6B-4839-9B95-F2F66954329E}" srcOrd="1" destOrd="0" presId="urn:microsoft.com/office/officeart/2005/8/layout/orgChart1"/>
    <dgm:cxn modelId="{E7BF3B1F-B505-4A16-85A4-0FE7721F9E9D}" type="presParOf" srcId="{6C8B4CA9-8A6B-4839-9B95-F2F66954329E}" destId="{520A308D-5512-4951-B79E-17D72A866BB4}" srcOrd="0" destOrd="0" presId="urn:microsoft.com/office/officeart/2005/8/layout/orgChart1"/>
    <dgm:cxn modelId="{E94C6CA7-6EBE-4D07-9673-BE153C55A9CE}" type="presParOf" srcId="{6C8B4CA9-8A6B-4839-9B95-F2F66954329E}" destId="{F8C48E6E-612E-48DE-BB88-5057B5F2CB7D}" srcOrd="1" destOrd="0" presId="urn:microsoft.com/office/officeart/2005/8/layout/orgChart1"/>
    <dgm:cxn modelId="{BAD88AFA-0C74-414F-9530-46F67C4ED801}" type="presParOf" srcId="{F8C48E6E-612E-48DE-BB88-5057B5F2CB7D}" destId="{631D0FAB-8025-4C82-81B6-7FE1C116B7F8}" srcOrd="0" destOrd="0" presId="urn:microsoft.com/office/officeart/2005/8/layout/orgChart1"/>
    <dgm:cxn modelId="{DD2B446A-AF59-46A9-AE19-78895F663759}" type="presParOf" srcId="{631D0FAB-8025-4C82-81B6-7FE1C116B7F8}" destId="{676B065B-52F5-4142-AD91-1C77325095B5}" srcOrd="0" destOrd="0" presId="urn:microsoft.com/office/officeart/2005/8/layout/orgChart1"/>
    <dgm:cxn modelId="{B5953329-F6EE-4673-A41B-DB76317C80B0}" type="presParOf" srcId="{631D0FAB-8025-4C82-81B6-7FE1C116B7F8}" destId="{887E46D8-0152-4CB9-A869-6D4A54368B77}" srcOrd="1" destOrd="0" presId="urn:microsoft.com/office/officeart/2005/8/layout/orgChart1"/>
    <dgm:cxn modelId="{F4C74329-4D44-4B50-A436-0CF1B5FD21C4}" type="presParOf" srcId="{F8C48E6E-612E-48DE-BB88-5057B5F2CB7D}" destId="{39CC2905-99FB-410A-A7C1-BD5294C8156E}" srcOrd="1" destOrd="0" presId="urn:microsoft.com/office/officeart/2005/8/layout/orgChart1"/>
    <dgm:cxn modelId="{1362CEE9-57CF-45BD-A117-DD960A2A2C9E}" type="presParOf" srcId="{F8C48E6E-612E-48DE-BB88-5057B5F2CB7D}" destId="{20BDDAFD-70F0-484D-A6A6-3060A7A6FF75}" srcOrd="2" destOrd="0" presId="urn:microsoft.com/office/officeart/2005/8/layout/orgChart1"/>
    <dgm:cxn modelId="{AAECEADC-E6AE-4325-8921-FAF521D6DF43}" type="presParOf" srcId="{3AD56842-B5D0-4B28-9ECD-75B4A9D0F3F8}" destId="{D3CC1EF0-B066-49DF-9149-C52533FB5920}" srcOrd="2" destOrd="0" presId="urn:microsoft.com/office/officeart/2005/8/layout/orgChart1"/>
    <dgm:cxn modelId="{22496BB4-BF18-49C4-B17B-BAD980F45A57}" type="presParOf" srcId="{DBDE0C42-B65A-4FF4-A1B6-4A7374870D94}" destId="{7B28FBAC-CB59-40E1-A3B4-5AE500CA58FC}" srcOrd="2" destOrd="0" presId="urn:microsoft.com/office/officeart/2005/8/layout/orgChart1"/>
    <dgm:cxn modelId="{D173C4FB-9C11-4500-986F-85E5AD197ABC}" type="presParOf" srcId="{DBDE0C42-B65A-4FF4-A1B6-4A7374870D94}" destId="{C84C7917-2A40-41EE-BC6D-EEC453845CA6}" srcOrd="3" destOrd="0" presId="urn:microsoft.com/office/officeart/2005/8/layout/orgChart1"/>
    <dgm:cxn modelId="{BCCCA02F-30F0-4801-8C5A-BDDD3407EEB4}" type="presParOf" srcId="{C84C7917-2A40-41EE-BC6D-EEC453845CA6}" destId="{D3A6A97D-54B4-4228-B625-D0292930E70B}" srcOrd="0" destOrd="0" presId="urn:microsoft.com/office/officeart/2005/8/layout/orgChart1"/>
    <dgm:cxn modelId="{0633572F-4D23-4C40-9150-96B9B1A6A23B}" type="presParOf" srcId="{D3A6A97D-54B4-4228-B625-D0292930E70B}" destId="{C0E84288-EA31-49E9-8E88-83BF465087E7}" srcOrd="0" destOrd="0" presId="urn:microsoft.com/office/officeart/2005/8/layout/orgChart1"/>
    <dgm:cxn modelId="{5D0B8E35-3F64-48A5-98A9-5723A8706307}" type="presParOf" srcId="{D3A6A97D-54B4-4228-B625-D0292930E70B}" destId="{6714FFE7-459A-48C8-A7E9-61D371DEB854}" srcOrd="1" destOrd="0" presId="urn:microsoft.com/office/officeart/2005/8/layout/orgChart1"/>
    <dgm:cxn modelId="{113C7046-9783-4C26-8417-69BC0C0A78BE}" type="presParOf" srcId="{C84C7917-2A40-41EE-BC6D-EEC453845CA6}" destId="{8ED09B9A-54CE-4069-B11E-B32691694FF2}" srcOrd="1" destOrd="0" presId="urn:microsoft.com/office/officeart/2005/8/layout/orgChart1"/>
    <dgm:cxn modelId="{EB9766FB-D0D9-462E-895E-3AE486EC0604}" type="presParOf" srcId="{8ED09B9A-54CE-4069-B11E-B32691694FF2}" destId="{4732691B-2685-48B7-93AE-7D54347A31AB}" srcOrd="0" destOrd="0" presId="urn:microsoft.com/office/officeart/2005/8/layout/orgChart1"/>
    <dgm:cxn modelId="{9F7153A8-2FBD-440F-86FE-5541A7398B3B}" type="presParOf" srcId="{8ED09B9A-54CE-4069-B11E-B32691694FF2}" destId="{473F1AE2-649E-43E2-BA63-40BEF72BF93E}" srcOrd="1" destOrd="0" presId="urn:microsoft.com/office/officeart/2005/8/layout/orgChart1"/>
    <dgm:cxn modelId="{9E528859-B236-4278-93BB-D89E8BC430F7}" type="presParOf" srcId="{473F1AE2-649E-43E2-BA63-40BEF72BF93E}" destId="{D11BCB35-1F9E-42CC-9FD0-68CF5805BE7B}" srcOrd="0" destOrd="0" presId="urn:microsoft.com/office/officeart/2005/8/layout/orgChart1"/>
    <dgm:cxn modelId="{142928FB-F84B-4E96-95EE-4559867E74CF}" type="presParOf" srcId="{D11BCB35-1F9E-42CC-9FD0-68CF5805BE7B}" destId="{62C8CCD5-5EED-407B-AD49-15F3C1014C46}" srcOrd="0" destOrd="0" presId="urn:microsoft.com/office/officeart/2005/8/layout/orgChart1"/>
    <dgm:cxn modelId="{A55F7B4D-BC49-4147-AAC1-6E8501583B5F}" type="presParOf" srcId="{D11BCB35-1F9E-42CC-9FD0-68CF5805BE7B}" destId="{BF955BE9-0EEF-416C-9B3A-3ED09AD4E1F1}" srcOrd="1" destOrd="0" presId="urn:microsoft.com/office/officeart/2005/8/layout/orgChart1"/>
    <dgm:cxn modelId="{3F97CAFD-14B3-402C-B1FC-A626F2EA666E}" type="presParOf" srcId="{473F1AE2-649E-43E2-BA63-40BEF72BF93E}" destId="{8EC4717E-628C-480A-90D6-3A50F2A3BAB1}" srcOrd="1" destOrd="0" presId="urn:microsoft.com/office/officeart/2005/8/layout/orgChart1"/>
    <dgm:cxn modelId="{BFA08CAA-36A0-4D52-8C42-55B01CEB7461}" type="presParOf" srcId="{473F1AE2-649E-43E2-BA63-40BEF72BF93E}" destId="{FC97B6D8-9DE7-4941-BA58-FD72E224256E}" srcOrd="2" destOrd="0" presId="urn:microsoft.com/office/officeart/2005/8/layout/orgChart1"/>
    <dgm:cxn modelId="{28F384AC-C1DE-45E6-82E9-0DCE2A3807B7}" type="presParOf" srcId="{C84C7917-2A40-41EE-BC6D-EEC453845CA6}" destId="{088AABA2-E63A-4E33-9EDB-476F1C238365}" srcOrd="2" destOrd="0" presId="urn:microsoft.com/office/officeart/2005/8/layout/orgChart1"/>
    <dgm:cxn modelId="{A0B216AF-6325-401E-82EC-70CC3725226F}" type="presParOf" srcId="{1294F536-9FA0-46F5-98BA-18EE92504E46}" destId="{05F5590B-53D8-4D19-A747-694F7E5C5F12}" srcOrd="2" destOrd="0" presId="urn:microsoft.com/office/officeart/2005/8/layout/orgChart1"/>
    <dgm:cxn modelId="{9DA1DA75-E29F-4013-BCA0-E1DDB11D6993}" type="presParOf" srcId="{05E8A0F8-8F4A-4D16-B455-9B21EE5D83FA}" destId="{12FB5CC2-3F72-4AC8-AF94-50272EAD0FAB}" srcOrd="2" destOrd="0" presId="urn:microsoft.com/office/officeart/2005/8/layout/orgChart1"/>
    <dgm:cxn modelId="{3B8427F4-189A-4D8E-981A-10E2B262254C}" type="presParOf" srcId="{05E8A0F8-8F4A-4D16-B455-9B21EE5D83FA}" destId="{B570DFF2-79FF-4DD0-A8FE-728069315CDB}" srcOrd="3" destOrd="0" presId="urn:microsoft.com/office/officeart/2005/8/layout/orgChart1"/>
    <dgm:cxn modelId="{ACE72B56-F35B-4677-9D5F-E869BD9BD0C0}" type="presParOf" srcId="{B570DFF2-79FF-4DD0-A8FE-728069315CDB}" destId="{AC57EB8E-F8F8-49E5-AB3B-101A503E7149}" srcOrd="0" destOrd="0" presId="urn:microsoft.com/office/officeart/2005/8/layout/orgChart1"/>
    <dgm:cxn modelId="{93DB5477-FDAB-48DC-B49F-C7C557E20F74}" type="presParOf" srcId="{AC57EB8E-F8F8-49E5-AB3B-101A503E7149}" destId="{0E4A1FB2-B936-4A45-9B17-4DC72B6EC80F}" srcOrd="0" destOrd="0" presId="urn:microsoft.com/office/officeart/2005/8/layout/orgChart1"/>
    <dgm:cxn modelId="{1115BBDA-2999-4EAD-AAAB-FBA89D7BF119}" type="presParOf" srcId="{AC57EB8E-F8F8-49E5-AB3B-101A503E7149}" destId="{70C7E907-B590-4FA8-BA47-0908BC71EE25}" srcOrd="1" destOrd="0" presId="urn:microsoft.com/office/officeart/2005/8/layout/orgChart1"/>
    <dgm:cxn modelId="{7B13632C-DA2C-4A70-AB08-6CBFE6B70798}" type="presParOf" srcId="{B570DFF2-79FF-4DD0-A8FE-728069315CDB}" destId="{0DCE5A2E-AABD-41D8-AB45-73FC6E777742}" srcOrd="1" destOrd="0" presId="urn:microsoft.com/office/officeart/2005/8/layout/orgChart1"/>
    <dgm:cxn modelId="{B94998A2-68F7-400E-B4D4-030BB6D059B8}" type="presParOf" srcId="{0DCE5A2E-AABD-41D8-AB45-73FC6E777742}" destId="{FC7541B4-6136-45CB-8770-663459A25598}" srcOrd="0" destOrd="0" presId="urn:microsoft.com/office/officeart/2005/8/layout/orgChart1"/>
    <dgm:cxn modelId="{BAEEBDB0-5E2E-4913-9737-80E2D7C8F6EE}" type="presParOf" srcId="{0DCE5A2E-AABD-41D8-AB45-73FC6E777742}" destId="{A40758BA-FB53-4B5B-8D0E-BFC6FCF28CCD}" srcOrd="1" destOrd="0" presId="urn:microsoft.com/office/officeart/2005/8/layout/orgChart1"/>
    <dgm:cxn modelId="{F9CF40CD-C34B-4998-9A3F-D45074555E1B}" type="presParOf" srcId="{A40758BA-FB53-4B5B-8D0E-BFC6FCF28CCD}" destId="{7D7A4CB1-F031-4828-90A7-49C8EAC41E1E}" srcOrd="0" destOrd="0" presId="urn:microsoft.com/office/officeart/2005/8/layout/orgChart1"/>
    <dgm:cxn modelId="{3603C32A-EBA1-4304-9BAB-94F386181280}" type="presParOf" srcId="{7D7A4CB1-F031-4828-90A7-49C8EAC41E1E}" destId="{B651DCB6-AAF6-4973-9416-A5FBDCD184AD}" srcOrd="0" destOrd="0" presId="urn:microsoft.com/office/officeart/2005/8/layout/orgChart1"/>
    <dgm:cxn modelId="{76987EC4-E582-4F9A-AC55-26E30221413D}" type="presParOf" srcId="{7D7A4CB1-F031-4828-90A7-49C8EAC41E1E}" destId="{FE9E1509-3C3C-4DF1-8723-C0DDF76BD16B}" srcOrd="1" destOrd="0" presId="urn:microsoft.com/office/officeart/2005/8/layout/orgChart1"/>
    <dgm:cxn modelId="{0EC3324A-FDAB-4691-9CCA-761B77A071F8}" type="presParOf" srcId="{A40758BA-FB53-4B5B-8D0E-BFC6FCF28CCD}" destId="{5D342304-3742-4A0E-8D51-D5CB71D11E9D}" srcOrd="1" destOrd="0" presId="urn:microsoft.com/office/officeart/2005/8/layout/orgChart1"/>
    <dgm:cxn modelId="{3BACF4D4-8017-4B7F-9A04-2033468D9583}" type="presParOf" srcId="{5D342304-3742-4A0E-8D51-D5CB71D11E9D}" destId="{1AD8507E-CC6A-49E8-99C2-D5E0345B6735}" srcOrd="0" destOrd="0" presId="urn:microsoft.com/office/officeart/2005/8/layout/orgChart1"/>
    <dgm:cxn modelId="{C7D09F72-DD6D-4346-9923-8C2BD511511F}" type="presParOf" srcId="{5D342304-3742-4A0E-8D51-D5CB71D11E9D}" destId="{F6686415-37F0-4CAD-B01F-32A1BAD3482F}" srcOrd="1" destOrd="0" presId="urn:microsoft.com/office/officeart/2005/8/layout/orgChart1"/>
    <dgm:cxn modelId="{936DF380-7D77-44E9-991D-3D64FE4E104B}" type="presParOf" srcId="{F6686415-37F0-4CAD-B01F-32A1BAD3482F}" destId="{5A2BFA26-755A-46C2-B14B-0EBE69189544}" srcOrd="0" destOrd="0" presId="urn:microsoft.com/office/officeart/2005/8/layout/orgChart1"/>
    <dgm:cxn modelId="{64DE013C-14FB-4E90-B049-FF564F2177FA}" type="presParOf" srcId="{5A2BFA26-755A-46C2-B14B-0EBE69189544}" destId="{47534EF4-1B7B-4FDF-ACD3-ECDA86C17442}" srcOrd="0" destOrd="0" presId="urn:microsoft.com/office/officeart/2005/8/layout/orgChart1"/>
    <dgm:cxn modelId="{66CABCFF-F047-4A9E-B636-D5492D2316FA}" type="presParOf" srcId="{5A2BFA26-755A-46C2-B14B-0EBE69189544}" destId="{2D465157-D4C7-42BA-92F4-C5C9A30E3831}" srcOrd="1" destOrd="0" presId="urn:microsoft.com/office/officeart/2005/8/layout/orgChart1"/>
    <dgm:cxn modelId="{80B36020-01BD-4963-AF02-8D93A6F38CB7}" type="presParOf" srcId="{F6686415-37F0-4CAD-B01F-32A1BAD3482F}" destId="{F20E03B6-222C-44A1-992F-0DD2773E288A}" srcOrd="1" destOrd="0" presId="urn:microsoft.com/office/officeart/2005/8/layout/orgChart1"/>
    <dgm:cxn modelId="{EDB41060-08C7-4A32-A91E-86AF8CAC482C}" type="presParOf" srcId="{F6686415-37F0-4CAD-B01F-32A1BAD3482F}" destId="{712E0EE9-C22E-4271-929A-4F528FCF8B99}" srcOrd="2" destOrd="0" presId="urn:microsoft.com/office/officeart/2005/8/layout/orgChart1"/>
    <dgm:cxn modelId="{EE0438D6-7DE0-4E0C-A097-D2EB383AE502}" type="presParOf" srcId="{A40758BA-FB53-4B5B-8D0E-BFC6FCF28CCD}" destId="{8D376A21-B1DE-43F8-8909-9B447CA773F2}" srcOrd="2" destOrd="0" presId="urn:microsoft.com/office/officeart/2005/8/layout/orgChart1"/>
    <dgm:cxn modelId="{FE6E408B-6819-42A7-9C4C-49AC7392EAB5}" type="presParOf" srcId="{0DCE5A2E-AABD-41D8-AB45-73FC6E777742}" destId="{D8747DBA-E38F-41E0-AF65-B224A8F04A70}" srcOrd="2" destOrd="0" presId="urn:microsoft.com/office/officeart/2005/8/layout/orgChart1"/>
    <dgm:cxn modelId="{0D8441EB-9265-4051-9856-B86043247979}" type="presParOf" srcId="{0DCE5A2E-AABD-41D8-AB45-73FC6E777742}" destId="{6C9A8E0D-2562-4B2C-A6B8-D07D40243C95}" srcOrd="3" destOrd="0" presId="urn:microsoft.com/office/officeart/2005/8/layout/orgChart1"/>
    <dgm:cxn modelId="{5588B442-D559-40CF-A1B2-CCFBE4D3484E}" type="presParOf" srcId="{6C9A8E0D-2562-4B2C-A6B8-D07D40243C95}" destId="{85533CA7-ADC1-434C-A3A5-8D1967377F35}" srcOrd="0" destOrd="0" presId="urn:microsoft.com/office/officeart/2005/8/layout/orgChart1"/>
    <dgm:cxn modelId="{81CA56B8-C225-4EEB-9B3F-9415F15C2749}" type="presParOf" srcId="{85533CA7-ADC1-434C-A3A5-8D1967377F35}" destId="{B3926719-82AE-4423-819D-8B6FA77E2226}" srcOrd="0" destOrd="0" presId="urn:microsoft.com/office/officeart/2005/8/layout/orgChart1"/>
    <dgm:cxn modelId="{196EDD48-39A6-44AA-B79C-58E3CE79D8F5}" type="presParOf" srcId="{85533CA7-ADC1-434C-A3A5-8D1967377F35}" destId="{EAF7003C-86AD-4700-B3AD-FA9AD0E84BF0}" srcOrd="1" destOrd="0" presId="urn:microsoft.com/office/officeart/2005/8/layout/orgChart1"/>
    <dgm:cxn modelId="{CBF40709-47F8-417D-99AD-A51AF27F4D24}" type="presParOf" srcId="{6C9A8E0D-2562-4B2C-A6B8-D07D40243C95}" destId="{ABAEA2A0-C790-4471-BF0D-D602636810D9}" srcOrd="1" destOrd="0" presId="urn:microsoft.com/office/officeart/2005/8/layout/orgChart1"/>
    <dgm:cxn modelId="{7B44ACE5-E580-4171-8DDF-CBD61D86C962}" type="presParOf" srcId="{ABAEA2A0-C790-4471-BF0D-D602636810D9}" destId="{264AD2A6-930A-414C-A23D-B3159ECBA0AA}" srcOrd="0" destOrd="0" presId="urn:microsoft.com/office/officeart/2005/8/layout/orgChart1"/>
    <dgm:cxn modelId="{619DBBF1-21DD-4ADC-AF9E-4BA7C68692AD}" type="presParOf" srcId="{ABAEA2A0-C790-4471-BF0D-D602636810D9}" destId="{FBCB0F03-4E4C-4590-8A39-F55719F674F3}" srcOrd="1" destOrd="0" presId="urn:microsoft.com/office/officeart/2005/8/layout/orgChart1"/>
    <dgm:cxn modelId="{20268157-5410-4096-9CD5-2CB052A6FD0C}" type="presParOf" srcId="{FBCB0F03-4E4C-4590-8A39-F55719F674F3}" destId="{CCEA6DCF-9E65-471E-A782-FA16D59E81F6}" srcOrd="0" destOrd="0" presId="urn:microsoft.com/office/officeart/2005/8/layout/orgChart1"/>
    <dgm:cxn modelId="{C772D59F-7A0C-4016-A2F6-E55441EA67C5}" type="presParOf" srcId="{CCEA6DCF-9E65-471E-A782-FA16D59E81F6}" destId="{22817A48-D188-487F-9D45-CB132B31AF32}" srcOrd="0" destOrd="0" presId="urn:microsoft.com/office/officeart/2005/8/layout/orgChart1"/>
    <dgm:cxn modelId="{76B4051A-01C6-4EF0-92D8-F31805D5CA7A}" type="presParOf" srcId="{CCEA6DCF-9E65-471E-A782-FA16D59E81F6}" destId="{BF80DB41-326A-40D5-813A-5DD82B8D1EF8}" srcOrd="1" destOrd="0" presId="urn:microsoft.com/office/officeart/2005/8/layout/orgChart1"/>
    <dgm:cxn modelId="{4DFE51A4-CE56-464C-947F-85D6CD90AB30}" type="presParOf" srcId="{FBCB0F03-4E4C-4590-8A39-F55719F674F3}" destId="{0AD44823-438F-43E2-AC0B-73E2E7FB860A}" srcOrd="1" destOrd="0" presId="urn:microsoft.com/office/officeart/2005/8/layout/orgChart1"/>
    <dgm:cxn modelId="{BE8D4F84-9C19-4473-87D6-97E37566D7A7}" type="presParOf" srcId="{FBCB0F03-4E4C-4590-8A39-F55719F674F3}" destId="{8805D6CC-0430-4352-BD48-EF331CDBB114}" srcOrd="2" destOrd="0" presId="urn:microsoft.com/office/officeart/2005/8/layout/orgChart1"/>
    <dgm:cxn modelId="{1459A24B-E6A2-46E1-BCED-CAB54D726F57}" type="presParOf" srcId="{6C9A8E0D-2562-4B2C-A6B8-D07D40243C95}" destId="{3E731F7F-6CF3-4C62-A8B1-7A72B53F4870}" srcOrd="2" destOrd="0" presId="urn:microsoft.com/office/officeart/2005/8/layout/orgChart1"/>
    <dgm:cxn modelId="{EE94D964-BEDE-4DA8-85A9-CC7109118C97}" type="presParOf" srcId="{B570DFF2-79FF-4DD0-A8FE-728069315CDB}" destId="{4F6E22EF-9940-4E6D-8F89-9A1FB953EB04}" srcOrd="2" destOrd="0" presId="urn:microsoft.com/office/officeart/2005/8/layout/orgChart1"/>
    <dgm:cxn modelId="{EE0E509C-76C2-42D6-8FC0-D27CF9FBCA4C}" type="presParOf" srcId="{05E8A0F8-8F4A-4D16-B455-9B21EE5D83FA}" destId="{E67FFFE6-37F7-4DBC-A1F3-0D8A905A2EB0}" srcOrd="4" destOrd="0" presId="urn:microsoft.com/office/officeart/2005/8/layout/orgChart1"/>
    <dgm:cxn modelId="{4B2FB2FA-7E94-47DB-B45C-F57864E057B4}" type="presParOf" srcId="{05E8A0F8-8F4A-4D16-B455-9B21EE5D83FA}" destId="{7342C172-6C03-4510-8806-2EA721CD5B99}" srcOrd="5" destOrd="0" presId="urn:microsoft.com/office/officeart/2005/8/layout/orgChart1"/>
    <dgm:cxn modelId="{C886C558-6670-4C52-BC0E-815B0987F3E6}" type="presParOf" srcId="{7342C172-6C03-4510-8806-2EA721CD5B99}" destId="{E9AE4072-A8DC-4C79-8BB8-44CFEBF80B08}" srcOrd="0" destOrd="0" presId="urn:microsoft.com/office/officeart/2005/8/layout/orgChart1"/>
    <dgm:cxn modelId="{E1E4BB5C-5C0B-474B-AC9D-D245602E2C03}" type="presParOf" srcId="{E9AE4072-A8DC-4C79-8BB8-44CFEBF80B08}" destId="{D43A949E-161F-4CB6-8E08-C22964D4E9ED}" srcOrd="0" destOrd="0" presId="urn:microsoft.com/office/officeart/2005/8/layout/orgChart1"/>
    <dgm:cxn modelId="{C1557610-F986-4057-B456-5DC1EC165045}" type="presParOf" srcId="{E9AE4072-A8DC-4C79-8BB8-44CFEBF80B08}" destId="{05D9A78E-F561-46E3-A981-19402017968E}" srcOrd="1" destOrd="0" presId="urn:microsoft.com/office/officeart/2005/8/layout/orgChart1"/>
    <dgm:cxn modelId="{02EE1620-0EBD-4562-923D-31DC0A9DCE61}" type="presParOf" srcId="{7342C172-6C03-4510-8806-2EA721CD5B99}" destId="{0A897BE9-28C8-4F55-BB49-17FB199EE499}" srcOrd="1" destOrd="0" presId="urn:microsoft.com/office/officeart/2005/8/layout/orgChart1"/>
    <dgm:cxn modelId="{74F0E6EA-F478-406D-B137-CE869379EB93}" type="presParOf" srcId="{0A897BE9-28C8-4F55-BB49-17FB199EE499}" destId="{EBF9CBEF-B5E6-4061-99FE-6248C0209727}" srcOrd="0" destOrd="0" presId="urn:microsoft.com/office/officeart/2005/8/layout/orgChart1"/>
    <dgm:cxn modelId="{E304ACA4-1682-4E31-9CA6-68608CF9E757}" type="presParOf" srcId="{0A897BE9-28C8-4F55-BB49-17FB199EE499}" destId="{A1D5FB59-40B5-4FC1-A069-67C76F39A358}" srcOrd="1" destOrd="0" presId="urn:microsoft.com/office/officeart/2005/8/layout/orgChart1"/>
    <dgm:cxn modelId="{3B273E2E-48BF-473B-B6CE-E18ECE24512B}" type="presParOf" srcId="{A1D5FB59-40B5-4FC1-A069-67C76F39A358}" destId="{378EBDE1-AEB4-47B7-B6C4-2447761B3988}" srcOrd="0" destOrd="0" presId="urn:microsoft.com/office/officeart/2005/8/layout/orgChart1"/>
    <dgm:cxn modelId="{92A70F14-4997-43FC-B16F-B58FCBC42356}" type="presParOf" srcId="{378EBDE1-AEB4-47B7-B6C4-2447761B3988}" destId="{E20C3D26-370A-4FB5-A649-E46C57CB118C}" srcOrd="0" destOrd="0" presId="urn:microsoft.com/office/officeart/2005/8/layout/orgChart1"/>
    <dgm:cxn modelId="{622C30D3-547A-44CD-B935-AF71CBFBD6DA}" type="presParOf" srcId="{378EBDE1-AEB4-47B7-B6C4-2447761B3988}" destId="{F4CE771B-83E4-4AB0-AA50-C935EFE32B58}" srcOrd="1" destOrd="0" presId="urn:microsoft.com/office/officeart/2005/8/layout/orgChart1"/>
    <dgm:cxn modelId="{691663A1-EC2B-4607-8C0A-E1917D13A3C1}" type="presParOf" srcId="{A1D5FB59-40B5-4FC1-A069-67C76F39A358}" destId="{1682BF3D-2A83-4D37-91D8-7AE57E3A2905}" srcOrd="1" destOrd="0" presId="urn:microsoft.com/office/officeart/2005/8/layout/orgChart1"/>
    <dgm:cxn modelId="{F05C3635-893C-4089-870E-09A1703F5C8C}" type="presParOf" srcId="{A1D5FB59-40B5-4FC1-A069-67C76F39A358}" destId="{8FFEE970-CA04-4EBD-846A-7B1E13ADE21F}" srcOrd="2" destOrd="0" presId="urn:microsoft.com/office/officeart/2005/8/layout/orgChart1"/>
    <dgm:cxn modelId="{82B9C029-14B2-46D5-B089-950087F96EFB}" type="presParOf" srcId="{7342C172-6C03-4510-8806-2EA721CD5B99}" destId="{E706558A-61DE-4325-B74B-5A12FE9314CC}" srcOrd="2" destOrd="0" presId="urn:microsoft.com/office/officeart/2005/8/layout/orgChart1"/>
    <dgm:cxn modelId="{70A9558D-6467-4A54-9215-2678ABBACEA9}" type="presParOf" srcId="{05E8A0F8-8F4A-4D16-B455-9B21EE5D83FA}" destId="{F2BDABDA-DB79-4ADE-A94C-1F83DD5783E0}" srcOrd="6" destOrd="0" presId="urn:microsoft.com/office/officeart/2005/8/layout/orgChart1"/>
    <dgm:cxn modelId="{F64216EB-3A9E-44E5-A7E4-4722C27F8866}" type="presParOf" srcId="{05E8A0F8-8F4A-4D16-B455-9B21EE5D83FA}" destId="{39C0BE51-8CAC-45B9-9DB7-45324E371E93}" srcOrd="7" destOrd="0" presId="urn:microsoft.com/office/officeart/2005/8/layout/orgChart1"/>
    <dgm:cxn modelId="{51B1B062-53F4-44D0-86A1-BE6EEB52F2DA}" type="presParOf" srcId="{39C0BE51-8CAC-45B9-9DB7-45324E371E93}" destId="{D300D275-01F0-44AD-A079-C8B3CBD1ACB1}" srcOrd="0" destOrd="0" presId="urn:microsoft.com/office/officeart/2005/8/layout/orgChart1"/>
    <dgm:cxn modelId="{8673ADBB-259A-4FFE-811F-0708722458F9}" type="presParOf" srcId="{D300D275-01F0-44AD-A079-C8B3CBD1ACB1}" destId="{018CBDC0-8D06-4835-A278-352009F7617A}" srcOrd="0" destOrd="0" presId="urn:microsoft.com/office/officeart/2005/8/layout/orgChart1"/>
    <dgm:cxn modelId="{FF984EF2-3BEE-4483-9D0E-D72516A1DF2C}" type="presParOf" srcId="{D300D275-01F0-44AD-A079-C8B3CBD1ACB1}" destId="{8515F4B8-CD3A-455A-B810-73FC52B62768}" srcOrd="1" destOrd="0" presId="urn:microsoft.com/office/officeart/2005/8/layout/orgChart1"/>
    <dgm:cxn modelId="{AB04C99A-FACA-48B1-9AF2-45F5E01F2476}" type="presParOf" srcId="{39C0BE51-8CAC-45B9-9DB7-45324E371E93}" destId="{70D49C69-825B-43CE-94E3-80A1C7CD144B}" srcOrd="1" destOrd="0" presId="urn:microsoft.com/office/officeart/2005/8/layout/orgChart1"/>
    <dgm:cxn modelId="{A43EE763-4DCE-4E6F-AFB6-3A525F72C4E1}" type="presParOf" srcId="{70D49C69-825B-43CE-94E3-80A1C7CD144B}" destId="{1113BBE7-BB8B-4340-9E94-82A2BADB61A0}" srcOrd="0" destOrd="0" presId="urn:microsoft.com/office/officeart/2005/8/layout/orgChart1"/>
    <dgm:cxn modelId="{5D9C227D-0D95-4A52-9F38-EBEEAEF69DD1}" type="presParOf" srcId="{70D49C69-825B-43CE-94E3-80A1C7CD144B}" destId="{FF25D7B9-92F7-4981-82FC-72A167D3167E}" srcOrd="1" destOrd="0" presId="urn:microsoft.com/office/officeart/2005/8/layout/orgChart1"/>
    <dgm:cxn modelId="{1E708ED8-3A63-4688-8DF7-E5860FBC4C00}" type="presParOf" srcId="{FF25D7B9-92F7-4981-82FC-72A167D3167E}" destId="{6511919C-287B-4D44-8002-75DE7EE09D1F}" srcOrd="0" destOrd="0" presId="urn:microsoft.com/office/officeart/2005/8/layout/orgChart1"/>
    <dgm:cxn modelId="{95B5DC7D-64FE-4C83-AB5B-E686C924F3AE}" type="presParOf" srcId="{6511919C-287B-4D44-8002-75DE7EE09D1F}" destId="{1D87B364-88D7-4259-809A-A16F6F4C2FDC}" srcOrd="0" destOrd="0" presId="urn:microsoft.com/office/officeart/2005/8/layout/orgChart1"/>
    <dgm:cxn modelId="{15B1A696-4F81-4838-818F-5614124F900D}" type="presParOf" srcId="{6511919C-287B-4D44-8002-75DE7EE09D1F}" destId="{F57E1202-0A33-4176-A985-AE2DFCF6FD51}" srcOrd="1" destOrd="0" presId="urn:microsoft.com/office/officeart/2005/8/layout/orgChart1"/>
    <dgm:cxn modelId="{EC1D3D9D-79BD-4B1F-B8D3-9989780F64BE}" type="presParOf" srcId="{FF25D7B9-92F7-4981-82FC-72A167D3167E}" destId="{758A42A9-CF25-4CD0-A7DC-BD3799ACB13D}" srcOrd="1" destOrd="0" presId="urn:microsoft.com/office/officeart/2005/8/layout/orgChart1"/>
    <dgm:cxn modelId="{DA659663-8D79-4583-B079-950C46E5D4FD}" type="presParOf" srcId="{758A42A9-CF25-4CD0-A7DC-BD3799ACB13D}" destId="{8D371928-2C02-487F-A3A3-7A60ADF31718}" srcOrd="0" destOrd="0" presId="urn:microsoft.com/office/officeart/2005/8/layout/orgChart1"/>
    <dgm:cxn modelId="{94FA5DFC-1313-40A9-BA46-095DEE14C8B7}" type="presParOf" srcId="{758A42A9-CF25-4CD0-A7DC-BD3799ACB13D}" destId="{B9F727B0-9201-44C9-86C4-4DBE131971B6}" srcOrd="1" destOrd="0" presId="urn:microsoft.com/office/officeart/2005/8/layout/orgChart1"/>
    <dgm:cxn modelId="{2952FA0C-CF3C-4ADE-9972-A2362FACE769}" type="presParOf" srcId="{B9F727B0-9201-44C9-86C4-4DBE131971B6}" destId="{5DF11B57-5BC2-4CC4-BD1C-43023F88CFAA}" srcOrd="0" destOrd="0" presId="urn:microsoft.com/office/officeart/2005/8/layout/orgChart1"/>
    <dgm:cxn modelId="{615DD324-6EE2-46D0-ADFE-EFCB195DDF7B}" type="presParOf" srcId="{5DF11B57-5BC2-4CC4-BD1C-43023F88CFAA}" destId="{862E94E8-9413-433D-BCC8-7A9E942E13DA}" srcOrd="0" destOrd="0" presId="urn:microsoft.com/office/officeart/2005/8/layout/orgChart1"/>
    <dgm:cxn modelId="{DB318F2A-20DD-4BDE-BDB7-9381067CEA3A}" type="presParOf" srcId="{5DF11B57-5BC2-4CC4-BD1C-43023F88CFAA}" destId="{0FA69EAE-6416-42E0-88C1-F35883CFF57A}" srcOrd="1" destOrd="0" presId="urn:microsoft.com/office/officeart/2005/8/layout/orgChart1"/>
    <dgm:cxn modelId="{7D0A1034-5832-4120-83E9-EF62FF74063F}" type="presParOf" srcId="{B9F727B0-9201-44C9-86C4-4DBE131971B6}" destId="{5C68F089-5319-4BD3-9CDB-DB19E603EA17}" srcOrd="1" destOrd="0" presId="urn:microsoft.com/office/officeart/2005/8/layout/orgChart1"/>
    <dgm:cxn modelId="{B3D562F4-D69D-4739-AF5E-8ACB7BC73CA2}" type="presParOf" srcId="{B9F727B0-9201-44C9-86C4-4DBE131971B6}" destId="{B9B17932-07A5-4D97-8FDE-A5FCEFAEC51C}" srcOrd="2" destOrd="0" presId="urn:microsoft.com/office/officeart/2005/8/layout/orgChart1"/>
    <dgm:cxn modelId="{FBAC5B7D-461B-4F36-8523-3C0C18B9D664}" type="presParOf" srcId="{FF25D7B9-92F7-4981-82FC-72A167D3167E}" destId="{BB2F7B8D-ADFE-4254-96F9-A6F55D2D3AAD}" srcOrd="2" destOrd="0" presId="urn:microsoft.com/office/officeart/2005/8/layout/orgChart1"/>
    <dgm:cxn modelId="{150D2788-1399-4832-8A5A-409327A061A5}" type="presParOf" srcId="{70D49C69-825B-43CE-94E3-80A1C7CD144B}" destId="{CDE98DC3-7C10-4F2B-A09D-A1131547CFC5}" srcOrd="2" destOrd="0" presId="urn:microsoft.com/office/officeart/2005/8/layout/orgChart1"/>
    <dgm:cxn modelId="{FA8E44EF-E0EC-45DC-A71B-0C0EF75667C3}" type="presParOf" srcId="{70D49C69-825B-43CE-94E3-80A1C7CD144B}" destId="{0D37E212-5F5D-4BF5-B109-06BF9D1B1F43}" srcOrd="3" destOrd="0" presId="urn:microsoft.com/office/officeart/2005/8/layout/orgChart1"/>
    <dgm:cxn modelId="{62896B00-80AF-4614-9A05-EE59415CAA5F}" type="presParOf" srcId="{0D37E212-5F5D-4BF5-B109-06BF9D1B1F43}" destId="{6CFB1EB4-C723-4412-B53E-3AEC8E183778}" srcOrd="0" destOrd="0" presId="urn:microsoft.com/office/officeart/2005/8/layout/orgChart1"/>
    <dgm:cxn modelId="{C535750D-CBD6-47FC-83AC-55AF0626765C}" type="presParOf" srcId="{6CFB1EB4-C723-4412-B53E-3AEC8E183778}" destId="{A571C53F-53A6-40BE-8FD2-54F246C0AE26}" srcOrd="0" destOrd="0" presId="urn:microsoft.com/office/officeart/2005/8/layout/orgChart1"/>
    <dgm:cxn modelId="{CB086700-18E1-4BF4-A6B2-1B8AF1DF8DBF}" type="presParOf" srcId="{6CFB1EB4-C723-4412-B53E-3AEC8E183778}" destId="{EC554806-FAFB-4E35-A6CF-723728628E3B}" srcOrd="1" destOrd="0" presId="urn:microsoft.com/office/officeart/2005/8/layout/orgChart1"/>
    <dgm:cxn modelId="{B1BDE352-24FE-44EC-8C50-3729FB0DDA1F}" type="presParOf" srcId="{0D37E212-5F5D-4BF5-B109-06BF9D1B1F43}" destId="{8B6CAF28-D35D-470A-81CF-0D7B0B837F30}" srcOrd="1" destOrd="0" presId="urn:microsoft.com/office/officeart/2005/8/layout/orgChart1"/>
    <dgm:cxn modelId="{7BC7F1B7-F538-4A20-BBD6-A50F3F145054}" type="presParOf" srcId="{8B6CAF28-D35D-470A-81CF-0D7B0B837F30}" destId="{0B603954-61F1-4518-ACBE-8BF20B9DEDAF}" srcOrd="0" destOrd="0" presId="urn:microsoft.com/office/officeart/2005/8/layout/orgChart1"/>
    <dgm:cxn modelId="{F5909618-02B6-4419-97AF-BB7C2ACBF2EA}" type="presParOf" srcId="{8B6CAF28-D35D-470A-81CF-0D7B0B837F30}" destId="{E6CB67A8-534C-4A17-9C38-EBC639464507}" srcOrd="1" destOrd="0" presId="urn:microsoft.com/office/officeart/2005/8/layout/orgChart1"/>
    <dgm:cxn modelId="{453AF3EA-414F-4172-A903-CBE7F35E5673}" type="presParOf" srcId="{E6CB67A8-534C-4A17-9C38-EBC639464507}" destId="{A31E72CA-1133-424E-9705-B5913A081AA9}" srcOrd="0" destOrd="0" presId="urn:microsoft.com/office/officeart/2005/8/layout/orgChart1"/>
    <dgm:cxn modelId="{A1115F01-9CA5-41CD-8490-FE8F11065AD5}" type="presParOf" srcId="{A31E72CA-1133-424E-9705-B5913A081AA9}" destId="{C98E4F20-1C15-46DD-B981-D3174775DF49}" srcOrd="0" destOrd="0" presId="urn:microsoft.com/office/officeart/2005/8/layout/orgChart1"/>
    <dgm:cxn modelId="{DC0AC395-D111-4FB4-BF21-09065C7C17D2}" type="presParOf" srcId="{A31E72CA-1133-424E-9705-B5913A081AA9}" destId="{25592547-F674-4971-9186-5BEDD7EA6289}" srcOrd="1" destOrd="0" presId="urn:microsoft.com/office/officeart/2005/8/layout/orgChart1"/>
    <dgm:cxn modelId="{836C91B4-06C5-4659-B029-00B65F6D1AD5}" type="presParOf" srcId="{E6CB67A8-534C-4A17-9C38-EBC639464507}" destId="{AE7D76E9-2EF2-474E-AF44-57A48EEC5245}" srcOrd="1" destOrd="0" presId="urn:microsoft.com/office/officeart/2005/8/layout/orgChart1"/>
    <dgm:cxn modelId="{FE5DD2E1-BE24-464B-9B19-9EDA3FDA5E8F}" type="presParOf" srcId="{E6CB67A8-534C-4A17-9C38-EBC639464507}" destId="{B05C32B3-A638-4959-85B0-7585147445B4}" srcOrd="2" destOrd="0" presId="urn:microsoft.com/office/officeart/2005/8/layout/orgChart1"/>
    <dgm:cxn modelId="{C152B3FD-B9B9-4960-9F2F-4BAEEAFA9D1F}" type="presParOf" srcId="{0D37E212-5F5D-4BF5-B109-06BF9D1B1F43}" destId="{9CE9A24D-656A-49C6-AB2E-63D1AA4F4DA4}" srcOrd="2" destOrd="0" presId="urn:microsoft.com/office/officeart/2005/8/layout/orgChart1"/>
    <dgm:cxn modelId="{27574A24-DC5D-49CA-9C6F-07EFBA815078}" type="presParOf" srcId="{39C0BE51-8CAC-45B9-9DB7-45324E371E93}" destId="{F9A930EF-E9C2-43B7-AEF5-AB672A59F957}" srcOrd="2" destOrd="0" presId="urn:microsoft.com/office/officeart/2005/8/layout/orgChart1"/>
    <dgm:cxn modelId="{1E9765A2-DBA9-480B-94AD-DA6D11FA0187}" type="presParOf" srcId="{05E8A0F8-8F4A-4D16-B455-9B21EE5D83FA}" destId="{0B8FA653-8E6D-4E80-A4B9-FB6A47049AEA}" srcOrd="8" destOrd="0" presId="urn:microsoft.com/office/officeart/2005/8/layout/orgChart1"/>
    <dgm:cxn modelId="{C6178DEE-BA04-483C-A0B7-17CF8B9B51FF}" type="presParOf" srcId="{05E8A0F8-8F4A-4D16-B455-9B21EE5D83FA}" destId="{FC4C47E0-9863-4E23-9455-985073429659}" srcOrd="9" destOrd="0" presId="urn:microsoft.com/office/officeart/2005/8/layout/orgChart1"/>
    <dgm:cxn modelId="{6FC4FA90-8142-4BD8-9A97-B49EFEEC142D}" type="presParOf" srcId="{FC4C47E0-9863-4E23-9455-985073429659}" destId="{E2BD3321-EB6F-434E-8DB9-365E74C013F1}" srcOrd="0" destOrd="0" presId="urn:microsoft.com/office/officeart/2005/8/layout/orgChart1"/>
    <dgm:cxn modelId="{AB154A19-EE65-4527-8050-6EBC50C06CC5}" type="presParOf" srcId="{E2BD3321-EB6F-434E-8DB9-365E74C013F1}" destId="{E71D3B26-43D9-4D0A-AC62-2EA5564AA8EF}" srcOrd="0" destOrd="0" presId="urn:microsoft.com/office/officeart/2005/8/layout/orgChart1"/>
    <dgm:cxn modelId="{A61F3F54-47FB-4747-A9F5-D0C8993BC1C3}" type="presParOf" srcId="{E2BD3321-EB6F-434E-8DB9-365E74C013F1}" destId="{C8984F06-06A9-41F6-861C-76C39359E4F2}" srcOrd="1" destOrd="0" presId="urn:microsoft.com/office/officeart/2005/8/layout/orgChart1"/>
    <dgm:cxn modelId="{481D17E2-3900-406F-BE6C-902E0EBA815F}" type="presParOf" srcId="{FC4C47E0-9863-4E23-9455-985073429659}" destId="{D6577373-A951-4D9B-92F8-E346B13CDBFE}" srcOrd="1" destOrd="0" presId="urn:microsoft.com/office/officeart/2005/8/layout/orgChart1"/>
    <dgm:cxn modelId="{7AADBB85-EE06-47BC-9D56-1C02BF64608F}" type="presParOf" srcId="{D6577373-A951-4D9B-92F8-E346B13CDBFE}" destId="{9F906972-4194-4A69-A73F-CECE2D81D813}" srcOrd="0" destOrd="0" presId="urn:microsoft.com/office/officeart/2005/8/layout/orgChart1"/>
    <dgm:cxn modelId="{3C1EC1B4-5D2D-4B63-BA61-3C2F28F13355}" type="presParOf" srcId="{D6577373-A951-4D9B-92F8-E346B13CDBFE}" destId="{AA6C92FA-4EF7-4897-BFC7-4B7160C300FE}" srcOrd="1" destOrd="0" presId="urn:microsoft.com/office/officeart/2005/8/layout/orgChart1"/>
    <dgm:cxn modelId="{16C74759-FA4C-4C77-B2A9-DA52F544E44D}" type="presParOf" srcId="{AA6C92FA-4EF7-4897-BFC7-4B7160C300FE}" destId="{04503BC7-FE07-4C3A-B71A-3EE0411D1507}" srcOrd="0" destOrd="0" presId="urn:microsoft.com/office/officeart/2005/8/layout/orgChart1"/>
    <dgm:cxn modelId="{3951CDF3-889B-4C21-A0C5-05FE864D62B0}" type="presParOf" srcId="{04503BC7-FE07-4C3A-B71A-3EE0411D1507}" destId="{E0E49022-40CD-4DB3-B0FD-05CA5D964339}" srcOrd="0" destOrd="0" presId="urn:microsoft.com/office/officeart/2005/8/layout/orgChart1"/>
    <dgm:cxn modelId="{3132E306-EE6A-4596-87BC-15998FBDCE8D}" type="presParOf" srcId="{04503BC7-FE07-4C3A-B71A-3EE0411D1507}" destId="{65DC8B21-14F0-456C-9CF1-DCD2E7F701B9}" srcOrd="1" destOrd="0" presId="urn:microsoft.com/office/officeart/2005/8/layout/orgChart1"/>
    <dgm:cxn modelId="{D8F6522F-E736-4B03-AC49-22A5C65B80B7}" type="presParOf" srcId="{AA6C92FA-4EF7-4897-BFC7-4B7160C300FE}" destId="{21A028C8-F87E-4809-ABA1-0F2AC9514D31}" srcOrd="1" destOrd="0" presId="urn:microsoft.com/office/officeart/2005/8/layout/orgChart1"/>
    <dgm:cxn modelId="{C23AADEB-00A7-47C4-832A-CC43F36E1176}" type="presParOf" srcId="{21A028C8-F87E-4809-ABA1-0F2AC9514D31}" destId="{6B2EB2F7-64B3-4CE7-8CA6-E4DBF06E9178}" srcOrd="0" destOrd="0" presId="urn:microsoft.com/office/officeart/2005/8/layout/orgChart1"/>
    <dgm:cxn modelId="{0BC36857-B531-46F5-BECB-18E66271D6EA}" type="presParOf" srcId="{21A028C8-F87E-4809-ABA1-0F2AC9514D31}" destId="{B5EA27D3-1291-4B7D-B6F6-F06756ECF8E5}" srcOrd="1" destOrd="0" presId="urn:microsoft.com/office/officeart/2005/8/layout/orgChart1"/>
    <dgm:cxn modelId="{9673DE96-A8E8-423D-A4AC-6CA844AFA5E5}" type="presParOf" srcId="{B5EA27D3-1291-4B7D-B6F6-F06756ECF8E5}" destId="{FC508612-3710-4E91-9316-518B44592FDE}" srcOrd="0" destOrd="0" presId="urn:microsoft.com/office/officeart/2005/8/layout/orgChart1"/>
    <dgm:cxn modelId="{0B2F4C80-6D86-47FD-B2E2-203939CA8788}" type="presParOf" srcId="{FC508612-3710-4E91-9316-518B44592FDE}" destId="{864DA3BA-5F3B-4DCE-AA29-A0D47EB5B789}" srcOrd="0" destOrd="0" presId="urn:microsoft.com/office/officeart/2005/8/layout/orgChart1"/>
    <dgm:cxn modelId="{7FC10B6B-8A49-489F-8F15-3D35C9DAB1A2}" type="presParOf" srcId="{FC508612-3710-4E91-9316-518B44592FDE}" destId="{50361CDE-5C2C-43AF-8D7D-8345EC6C6122}" srcOrd="1" destOrd="0" presId="urn:microsoft.com/office/officeart/2005/8/layout/orgChart1"/>
    <dgm:cxn modelId="{E1AC2FCD-5D10-40E1-8F85-090E96C9FD85}" type="presParOf" srcId="{B5EA27D3-1291-4B7D-B6F6-F06756ECF8E5}" destId="{F11D9191-F932-4A2D-8786-F8727DB16E55}" srcOrd="1" destOrd="0" presId="urn:microsoft.com/office/officeart/2005/8/layout/orgChart1"/>
    <dgm:cxn modelId="{5A833E80-476B-4A82-B197-2DB77AAA9AF7}" type="presParOf" srcId="{B5EA27D3-1291-4B7D-B6F6-F06756ECF8E5}" destId="{A2375F0F-6449-4E50-96CB-50229C56FC9A}" srcOrd="2" destOrd="0" presId="urn:microsoft.com/office/officeart/2005/8/layout/orgChart1"/>
    <dgm:cxn modelId="{FA33444B-1436-46C1-B3A1-00D536537D84}" type="presParOf" srcId="{AA6C92FA-4EF7-4897-BFC7-4B7160C300FE}" destId="{8D9F8750-349B-40AA-944F-A5E791BF4EBA}" srcOrd="2" destOrd="0" presId="urn:microsoft.com/office/officeart/2005/8/layout/orgChart1"/>
    <dgm:cxn modelId="{7BFA18FF-B4F5-4E3B-B681-BAF81991FED5}" type="presParOf" srcId="{D6577373-A951-4D9B-92F8-E346B13CDBFE}" destId="{A356C906-0C7C-4B08-87F6-3A626DA4A7D9}" srcOrd="2" destOrd="0" presId="urn:microsoft.com/office/officeart/2005/8/layout/orgChart1"/>
    <dgm:cxn modelId="{64DDDFC7-831A-44D0-816A-F83BF1E770E0}" type="presParOf" srcId="{D6577373-A951-4D9B-92F8-E346B13CDBFE}" destId="{831DDE97-AA2D-4796-91C2-E73D584CC039}" srcOrd="3" destOrd="0" presId="urn:microsoft.com/office/officeart/2005/8/layout/orgChart1"/>
    <dgm:cxn modelId="{E58AA26D-C1A7-4C46-8A1C-F6BF259644D9}" type="presParOf" srcId="{831DDE97-AA2D-4796-91C2-E73D584CC039}" destId="{4CB690F3-D091-4853-B1B5-0561D3ED5B42}" srcOrd="0" destOrd="0" presId="urn:microsoft.com/office/officeart/2005/8/layout/orgChart1"/>
    <dgm:cxn modelId="{476A2045-01F5-4754-B2F5-DEB94F1E1A63}" type="presParOf" srcId="{4CB690F3-D091-4853-B1B5-0561D3ED5B42}" destId="{E7784AA6-97BB-4586-BB75-2FD18819AF83}" srcOrd="0" destOrd="0" presId="urn:microsoft.com/office/officeart/2005/8/layout/orgChart1"/>
    <dgm:cxn modelId="{58916000-CA42-45F5-8A53-C2B90E45BB76}" type="presParOf" srcId="{4CB690F3-D091-4853-B1B5-0561D3ED5B42}" destId="{3C9E85B0-DCBC-48E1-9DC6-E11B77D05603}" srcOrd="1" destOrd="0" presId="urn:microsoft.com/office/officeart/2005/8/layout/orgChart1"/>
    <dgm:cxn modelId="{1E233CFF-C489-4834-AA6E-64B21114C6E8}" type="presParOf" srcId="{831DDE97-AA2D-4796-91C2-E73D584CC039}" destId="{A3BE24FC-3891-4626-8066-926532CB3235}" srcOrd="1" destOrd="0" presId="urn:microsoft.com/office/officeart/2005/8/layout/orgChart1"/>
    <dgm:cxn modelId="{82401934-0B44-4D66-9F57-276475FD3D06}" type="presParOf" srcId="{A3BE24FC-3891-4626-8066-926532CB3235}" destId="{71C90B9C-F59B-4A2D-9A97-3090737CE223}" srcOrd="0" destOrd="0" presId="urn:microsoft.com/office/officeart/2005/8/layout/orgChart1"/>
    <dgm:cxn modelId="{A30E9DC2-9415-4D24-AF30-1765B6F8DDFC}" type="presParOf" srcId="{A3BE24FC-3891-4626-8066-926532CB3235}" destId="{0C8094EC-91B5-4FD1-91BC-EFE95EFA5F26}" srcOrd="1" destOrd="0" presId="urn:microsoft.com/office/officeart/2005/8/layout/orgChart1"/>
    <dgm:cxn modelId="{46822A00-34C5-4E28-B16E-8E1E902ED51E}" type="presParOf" srcId="{0C8094EC-91B5-4FD1-91BC-EFE95EFA5F26}" destId="{3E1E8AFB-4036-4770-9A35-CF72612FDF3F}" srcOrd="0" destOrd="0" presId="urn:microsoft.com/office/officeart/2005/8/layout/orgChart1"/>
    <dgm:cxn modelId="{34490E33-93EF-4B14-9D14-1F86E4CC5D01}" type="presParOf" srcId="{3E1E8AFB-4036-4770-9A35-CF72612FDF3F}" destId="{0D557ACE-23A3-4F95-9D75-615F6DA2EB03}" srcOrd="0" destOrd="0" presId="urn:microsoft.com/office/officeart/2005/8/layout/orgChart1"/>
    <dgm:cxn modelId="{F825AFB5-FB72-4775-8A26-477C1DE34612}" type="presParOf" srcId="{3E1E8AFB-4036-4770-9A35-CF72612FDF3F}" destId="{1038ADF2-B868-48E0-9DC6-81FA1B45C829}" srcOrd="1" destOrd="0" presId="urn:microsoft.com/office/officeart/2005/8/layout/orgChart1"/>
    <dgm:cxn modelId="{DD805280-8C62-4579-89E7-1D0DFF2B293C}" type="presParOf" srcId="{0C8094EC-91B5-4FD1-91BC-EFE95EFA5F26}" destId="{0D2B5AF3-8B2F-4A0B-B5EB-D567B87C48CC}" srcOrd="1" destOrd="0" presId="urn:microsoft.com/office/officeart/2005/8/layout/orgChart1"/>
    <dgm:cxn modelId="{B79F3572-5822-4211-B3AE-14E6088AFB8E}" type="presParOf" srcId="{0C8094EC-91B5-4FD1-91BC-EFE95EFA5F26}" destId="{9DF64958-974A-416C-A2A0-D4254A5E9597}" srcOrd="2" destOrd="0" presId="urn:microsoft.com/office/officeart/2005/8/layout/orgChart1"/>
    <dgm:cxn modelId="{EB9E6BEA-E20A-4F62-803A-E81C392DD05D}" type="presParOf" srcId="{831DDE97-AA2D-4796-91C2-E73D584CC039}" destId="{B80F4168-C301-4C74-B4E7-1EDCD4012FA8}" srcOrd="2" destOrd="0" presId="urn:microsoft.com/office/officeart/2005/8/layout/orgChart1"/>
    <dgm:cxn modelId="{CF1FF456-9583-407D-B14B-1E3505ABFA48}" type="presParOf" srcId="{FC4C47E0-9863-4E23-9455-985073429659}" destId="{A0317543-140A-4AF1-B9A6-BD92DCDEFB4F}" srcOrd="2" destOrd="0" presId="urn:microsoft.com/office/officeart/2005/8/layout/orgChart1"/>
    <dgm:cxn modelId="{755E8DD4-D891-4EC7-A9F3-A70836BF88E8}" type="presParOf" srcId="{8CDE9839-8DE1-472C-9904-C93FC90AA559}" destId="{E6CFA08A-7145-470C-A659-6A725D85622B}" srcOrd="2" destOrd="0" presId="urn:microsoft.com/office/officeart/2005/8/layout/orgChart1"/>
    <dgm:cxn modelId="{A72C0E25-9A55-4AC1-BF29-15D0F70B45A1}" type="presParOf" srcId="{E6CFA08A-7145-470C-A659-6A725D85622B}" destId="{8625149F-7D37-4084-B609-C3E87F852DCC}" srcOrd="0" destOrd="0" presId="urn:microsoft.com/office/officeart/2005/8/layout/orgChart1"/>
    <dgm:cxn modelId="{33162C17-B989-4AAA-B911-5DE23A88976D}" type="presParOf" srcId="{E6CFA08A-7145-470C-A659-6A725D85622B}" destId="{851F9BB5-D466-450B-898F-C83F6220ABBF}" srcOrd="1" destOrd="0" presId="urn:microsoft.com/office/officeart/2005/8/layout/orgChart1"/>
    <dgm:cxn modelId="{2D5CB9C3-E865-4CDE-BDD1-03EF22E9E922}" type="presParOf" srcId="{851F9BB5-D466-450B-898F-C83F6220ABBF}" destId="{6708C068-D3E7-4C96-9410-5571B346ABD0}" srcOrd="0" destOrd="0" presId="urn:microsoft.com/office/officeart/2005/8/layout/orgChart1"/>
    <dgm:cxn modelId="{EFA18FA3-EB0E-40A5-9762-AD4DFA11F57C}" type="presParOf" srcId="{6708C068-D3E7-4C96-9410-5571B346ABD0}" destId="{109B8FAB-5038-408D-9752-CC81977397BE}" srcOrd="0" destOrd="0" presId="urn:microsoft.com/office/officeart/2005/8/layout/orgChart1"/>
    <dgm:cxn modelId="{B0D6783A-80F7-4841-938C-96BDB0DF97A5}" type="presParOf" srcId="{6708C068-D3E7-4C96-9410-5571B346ABD0}" destId="{A3899F65-D264-4ECC-8C62-8AA8F3D5A766}" srcOrd="1" destOrd="0" presId="urn:microsoft.com/office/officeart/2005/8/layout/orgChart1"/>
    <dgm:cxn modelId="{933276F6-27DC-4AD7-9C7F-99CF41D13BB8}" type="presParOf" srcId="{851F9BB5-D466-450B-898F-C83F6220ABBF}" destId="{47AE8383-5B75-4425-9D2F-D64DF5A2A6E2}" srcOrd="1" destOrd="0" presId="urn:microsoft.com/office/officeart/2005/8/layout/orgChart1"/>
    <dgm:cxn modelId="{AE124004-8E40-4504-A1E5-D4431B065DD3}" type="presParOf" srcId="{851F9BB5-D466-450B-898F-C83F6220ABBF}" destId="{DBF8067B-D5C2-4A3F-BF60-13BE93A454FB}" srcOrd="2" destOrd="0" presId="urn:microsoft.com/office/officeart/2005/8/layout/orgChart1"/>
    <dgm:cxn modelId="{F442E653-AB25-4B0F-90C4-B790AC95A5AE}" type="presParOf" srcId="{E6CFA08A-7145-470C-A659-6A725D85622B}" destId="{09443022-3FBE-4AB6-B42B-2CDBC286AB36}" srcOrd="2" destOrd="0" presId="urn:microsoft.com/office/officeart/2005/8/layout/orgChart1"/>
    <dgm:cxn modelId="{E8292311-7851-43D9-A7EE-3E1FFD417BB7}" type="presParOf" srcId="{E6CFA08A-7145-470C-A659-6A725D85622B}" destId="{BDB82DB5-7A58-49D1-ACE2-CA37890642A6}" srcOrd="3" destOrd="0" presId="urn:microsoft.com/office/officeart/2005/8/layout/orgChart1"/>
    <dgm:cxn modelId="{C378AB0D-8CAB-45CA-B255-D56EDC4C97CB}" type="presParOf" srcId="{BDB82DB5-7A58-49D1-ACE2-CA37890642A6}" destId="{2DF8E993-4C2E-447D-9D68-BABB7311B7FD}" srcOrd="0" destOrd="0" presId="urn:microsoft.com/office/officeart/2005/8/layout/orgChart1"/>
    <dgm:cxn modelId="{C66C36A9-3260-481D-8656-FA61872336DB}" type="presParOf" srcId="{2DF8E993-4C2E-447D-9D68-BABB7311B7FD}" destId="{F5056070-BB17-48EF-93F3-49678E0468A1}" srcOrd="0" destOrd="0" presId="urn:microsoft.com/office/officeart/2005/8/layout/orgChart1"/>
    <dgm:cxn modelId="{047C7C9D-B862-4073-929E-BF71B8FBA5C7}" type="presParOf" srcId="{2DF8E993-4C2E-447D-9D68-BABB7311B7FD}" destId="{F55151F7-234E-476E-A86D-3579164024BD}" srcOrd="1" destOrd="0" presId="urn:microsoft.com/office/officeart/2005/8/layout/orgChart1"/>
    <dgm:cxn modelId="{84EBEC5C-52C4-4EC4-8E8A-91CAAB07EE0C}" type="presParOf" srcId="{BDB82DB5-7A58-49D1-ACE2-CA37890642A6}" destId="{F481FA4C-1EE1-4C37-9803-7A61BE83CC22}" srcOrd="1" destOrd="0" presId="urn:microsoft.com/office/officeart/2005/8/layout/orgChart1"/>
    <dgm:cxn modelId="{4F4A7B9D-C28C-4E0B-8CB4-A542E67B25C5}" type="presParOf" srcId="{BDB82DB5-7A58-49D1-ACE2-CA37890642A6}" destId="{DC323FEF-FB09-4D4A-B406-C259CC7954CA}" srcOrd="2" destOrd="0" presId="urn:microsoft.com/office/officeart/2005/8/layout/orgChart1"/>
    <dgm:cxn modelId="{61BCE6F6-7F06-4739-8E4C-34710D81D4CB}" type="presParOf" srcId="{E6CFA08A-7145-470C-A659-6A725D85622B}" destId="{F4E24130-B5F4-4146-AC22-BA2B9859ABA5}" srcOrd="4" destOrd="0" presId="urn:microsoft.com/office/officeart/2005/8/layout/orgChart1"/>
    <dgm:cxn modelId="{BC400205-BCD9-4A44-9C7B-3A63F49D7546}" type="presParOf" srcId="{E6CFA08A-7145-470C-A659-6A725D85622B}" destId="{4AFC1BB1-70E6-4E1A-8771-B3A41F01BA77}" srcOrd="5" destOrd="0" presId="urn:microsoft.com/office/officeart/2005/8/layout/orgChart1"/>
    <dgm:cxn modelId="{DEC7D743-7C27-46CD-8A94-4BE2BDC2DF84}" type="presParOf" srcId="{4AFC1BB1-70E6-4E1A-8771-B3A41F01BA77}" destId="{C2770AC6-D908-4331-B492-F7D49C4D4183}" srcOrd="0" destOrd="0" presId="urn:microsoft.com/office/officeart/2005/8/layout/orgChart1"/>
    <dgm:cxn modelId="{872EB67A-DA3D-4B5E-9644-B54830652FEB}" type="presParOf" srcId="{C2770AC6-D908-4331-B492-F7D49C4D4183}" destId="{DF619DDE-E8E9-4DB4-8473-68B0DA9346C9}" srcOrd="0" destOrd="0" presId="urn:microsoft.com/office/officeart/2005/8/layout/orgChart1"/>
    <dgm:cxn modelId="{A7E6D2E0-0068-498D-9D5D-A097BA227CDA}" type="presParOf" srcId="{C2770AC6-D908-4331-B492-F7D49C4D4183}" destId="{2643D418-A04F-4D27-9D6D-B048E1F39834}" srcOrd="1" destOrd="0" presId="urn:microsoft.com/office/officeart/2005/8/layout/orgChart1"/>
    <dgm:cxn modelId="{FEAD78C4-6FB0-441F-9895-865FAA924074}" type="presParOf" srcId="{4AFC1BB1-70E6-4E1A-8771-B3A41F01BA77}" destId="{84750425-B04E-4633-8745-E89552EAEB24}" srcOrd="1" destOrd="0" presId="urn:microsoft.com/office/officeart/2005/8/layout/orgChart1"/>
    <dgm:cxn modelId="{C5D63BB2-8F01-441B-B1B7-B7F692AC3BC0}" type="presParOf" srcId="{4AFC1BB1-70E6-4E1A-8771-B3A41F01BA77}" destId="{F81335F0-39F4-4F20-AD58-C142F0D83F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 D 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 Vacante</a:t>
          </a:r>
          <a:endParaRPr lang="es-MX" sz="1200" dirty="0" smtClean="0">
            <a:solidFill>
              <a:schemeClr val="tx1"/>
            </a:solidFill>
          </a:endParaRP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/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25780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20A308D-5512-4951-B79E-17D72A866BB4}" type="pres">
      <dgm:prSet presAssocID="{5979AF19-E7C8-409C-BD7E-4EF49B93CC3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3" presStyleIdx="0" presStyleCnt="4" custLinFactNeighborX="-15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3" presStyleIdx="0" presStyleCnt="4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4" presStyleIdx="0" presStyleCnt="1" custScaleX="94123" custScaleY="241340" custLinFactNeighborX="-12429" custLinFactNeighborY="-88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4" presStyleIdx="0" presStyleCnt="1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47176" custLinFactNeighborX="-7294" custLinFactNeighborY="22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47176" custScaleY="163089" custLinFactNeighborX="-72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41247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71851" custScaleY="205655" custLinFactNeighborX="20008" custLinFactNeighborY="-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35446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97824" custScaleY="125948" custLinFactNeighborX="31048" custLinFactNeighborY="-58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LinFactNeighborX="41247" custLinFactNeighborY="108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238BF6DE-A092-4E81-8275-BFB0AB28259E}" type="presOf" srcId="{8A3DAA1F-8AC2-4E6A-992D-DEF58EDD21F9}" destId="{887E46D8-0152-4CB9-A869-6D4A54368B77}" srcOrd="1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2CD7FA1D-15F7-47F0-B988-713316A7A0CF}" type="presOf" srcId="{33A4077E-56DE-430E-8944-F89D4964016A}" destId="{18EB5B25-B9D9-4CE0-8D61-77213695C374}" srcOrd="1" destOrd="0" presId="urn:microsoft.com/office/officeart/2005/8/layout/orgChart1"/>
    <dgm:cxn modelId="{564BD1AE-58D3-43DB-B3F0-CC99135125B7}" type="presOf" srcId="{ED044282-9709-409C-A329-2B868569F6BC}" destId="{26748039-6874-42B3-9C6B-2A687CAEDF97}" srcOrd="0" destOrd="0" presId="urn:microsoft.com/office/officeart/2005/8/layout/orgChart1"/>
    <dgm:cxn modelId="{4FC09A5E-87E5-478B-8FE4-08EE10798A13}" type="presOf" srcId="{41568039-9809-4B2B-BA51-64E0E23C2BBE}" destId="{19FBE8A8-D4BA-45D1-97CD-FF1210CD856F}" srcOrd="0" destOrd="0" presId="urn:microsoft.com/office/officeart/2005/8/layout/orgChart1"/>
    <dgm:cxn modelId="{4A3AA606-E358-4DBE-82B4-17684C6362CE}" type="presOf" srcId="{EBF28800-DFF4-4DF1-98EF-348D577D4AE1}" destId="{E0DD42F3-32CF-4310-89ED-EEA762067D08}" srcOrd="0" destOrd="0" presId="urn:microsoft.com/office/officeart/2005/8/layout/orgChart1"/>
    <dgm:cxn modelId="{AA41672B-1AA3-4836-8FDD-1519853D4681}" type="presOf" srcId="{C5C42207-F00C-4C06-B92E-C5883834FF66}" destId="{B425B0BC-F356-4276-98EC-F2E83844E155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BFBA24-51FB-4FDC-A08A-A7A53B994C8D}" type="presOf" srcId="{C573BFFB-7C51-4A46-99CE-0C59D9D7F6CC}" destId="{C71F5589-0A9A-4619-A7CF-3CEE5DC591E8}" srcOrd="0" destOrd="0" presId="urn:microsoft.com/office/officeart/2005/8/layout/orgChart1"/>
    <dgm:cxn modelId="{7085EA03-8EAB-412C-BC5C-A9CCA444E6FA}" type="presOf" srcId="{513ABDC6-58B7-417A-A67E-740021A77F2B}" destId="{DD8A29F5-D042-4749-8AE9-1CA72A60AD2C}" srcOrd="0" destOrd="0" presId="urn:microsoft.com/office/officeart/2005/8/layout/orgChart1"/>
    <dgm:cxn modelId="{7061814F-5534-4F77-886E-C3187F4C60DB}" type="presOf" srcId="{8A3DAA1F-8AC2-4E6A-992D-DEF58EDD21F9}" destId="{676B065B-52F5-4142-AD91-1C77325095B5}" srcOrd="0" destOrd="0" presId="urn:microsoft.com/office/officeart/2005/8/layout/orgChart1"/>
    <dgm:cxn modelId="{C46B9694-84E1-4F29-8A88-07356A97192F}" type="presOf" srcId="{80C91609-4155-490D-A93A-2840363F77EF}" destId="{70C7E907-B590-4FA8-BA47-0908BC71EE25}" srcOrd="1" destOrd="0" presId="urn:microsoft.com/office/officeart/2005/8/layout/orgChart1"/>
    <dgm:cxn modelId="{A878C7FD-9A4D-468A-ACCA-9EEB1F8D48DA}" type="presOf" srcId="{5979AF19-E7C8-409C-BD7E-4EF49B93CC3A}" destId="{520A308D-5512-4951-B79E-17D72A866BB4}" srcOrd="0" destOrd="0" presId="urn:microsoft.com/office/officeart/2005/8/layout/orgChart1"/>
    <dgm:cxn modelId="{D976AA6F-06E7-4CEE-A632-060DC695F434}" type="presOf" srcId="{8F9B962E-1A76-4DB3-8E18-81A971FBB424}" destId="{05D9A78E-F561-46E3-A981-19402017968E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EF2B957E-7261-4AFB-9DD1-51230361B029}" type="presOf" srcId="{33A4077E-56DE-430E-8944-F89D4964016A}" destId="{F347D248-52EB-4953-98DB-6F58FF9E8735}" srcOrd="0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D04E451B-2CA6-4672-9683-512457793F1D}" type="presOf" srcId="{BD3D72B1-EEF6-4EB4-803A-A74A6B419346}" destId="{B3263371-B20E-4D1C-87B0-F232DC5A756C}" srcOrd="0" destOrd="0" presId="urn:microsoft.com/office/officeart/2005/8/layout/orgChart1"/>
    <dgm:cxn modelId="{438CDB1C-64E7-41DA-85E7-36846A524382}" type="presOf" srcId="{9DEA55C1-E59C-4B5B-90DC-1D0B54C2B20C}" destId="{B2A4EFCD-7609-4E18-A214-10BA88B362DC}" srcOrd="1" destOrd="0" presId="urn:microsoft.com/office/officeart/2005/8/layout/orgChart1"/>
    <dgm:cxn modelId="{5B45B6E1-976B-4C4C-BAA7-93AE9E1D5622}" type="presOf" srcId="{D6003E90-5AEF-4CA8-A9F9-CA405092D367}" destId="{AE4558E8-961F-43E0-8494-B904BFF2165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B2B6B8F7-29A8-4637-9103-603B15F14CED}" type="presOf" srcId="{1F1AD0A3-D7C4-4B4E-80A7-E2621A72994E}" destId="{2C2DBB68-6F0F-46A2-8851-30502E376B4D}" srcOrd="0" destOrd="0" presId="urn:microsoft.com/office/officeart/2005/8/layout/orgChart1"/>
    <dgm:cxn modelId="{890E2D58-8E87-40F3-8EF3-448B04ADA23D}" type="presOf" srcId="{8D68EF15-F857-4A2D-BC0F-9D2136394EF6}" destId="{E67FFFE6-37F7-4DBC-A1F3-0D8A905A2EB0}" srcOrd="0" destOrd="0" presId="urn:microsoft.com/office/officeart/2005/8/layout/orgChart1"/>
    <dgm:cxn modelId="{C747586D-822B-4BEA-96B1-61D2BF978768}" type="presOf" srcId="{80C91609-4155-490D-A93A-2840363F77EF}" destId="{0E4A1FB2-B936-4A45-9B17-4DC72B6EC80F}" srcOrd="0" destOrd="0" presId="urn:microsoft.com/office/officeart/2005/8/layout/orgChart1"/>
    <dgm:cxn modelId="{96296FC0-CD78-411D-917B-D3AD350D834C}" type="presOf" srcId="{2ACA0B49-447C-49D5-96A8-8E9024329F08}" destId="{09D1D8EB-E8C3-43CD-B56C-6B695D717341}" srcOrd="0" destOrd="0" presId="urn:microsoft.com/office/officeart/2005/8/layout/orgChart1"/>
    <dgm:cxn modelId="{2C4FDCD4-16F4-46D9-81AE-B136F23D0D66}" type="presOf" srcId="{14B5E31D-3C90-4C16-98F1-7F7704548D4F}" destId="{A913208E-DE13-4A48-AA3E-81819AA0B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12DE51-A4D0-4FDD-B2D2-CA98C49DB3B0}" type="presOf" srcId="{B5ACDE88-EA94-4A71-ACC1-903A1277A77B}" destId="{5563246D-640D-404E-8F48-36B5FE121C54}" srcOrd="1" destOrd="0" presId="urn:microsoft.com/office/officeart/2005/8/layout/orgChart1"/>
    <dgm:cxn modelId="{6590901C-CDB8-4188-878A-B830F5FCC672}" type="presOf" srcId="{D6003E90-5AEF-4CA8-A9F9-CA405092D367}" destId="{7BC7ED9A-9A2F-415A-A43C-C9EE7B088D3D}" srcOrd="0" destOrd="0" presId="urn:microsoft.com/office/officeart/2005/8/layout/orgChart1"/>
    <dgm:cxn modelId="{314710E5-4FFA-47C2-A5C3-79D560ABABC8}" type="presOf" srcId="{2A362D5D-A3DA-4F6C-8849-2A8C51EEB6D2}" destId="{12FB5CC2-3F72-4AC8-AF94-50272EAD0FAB}" srcOrd="0" destOrd="0" presId="urn:microsoft.com/office/officeart/2005/8/layout/orgChart1"/>
    <dgm:cxn modelId="{BFA6D999-8735-4700-B37E-B10076E15D91}" type="presOf" srcId="{481E1E16-1C4F-4904-B841-8A0C38F08330}" destId="{83056999-E25B-4749-B388-6700BE043AE2}" srcOrd="0" destOrd="0" presId="urn:microsoft.com/office/officeart/2005/8/layout/orgChart1"/>
    <dgm:cxn modelId="{85360979-6D7F-4D44-9C71-B3D127E2BD49}" type="presOf" srcId="{481E1E16-1C4F-4904-B841-8A0C38F08330}" destId="{BCD91416-32FE-47F0-81B0-73D225F1A345}" srcOrd="1" destOrd="0" presId="urn:microsoft.com/office/officeart/2005/8/layout/orgChart1"/>
    <dgm:cxn modelId="{61E66A0F-2B87-414E-9D2E-2578B0E0278F}" type="presOf" srcId="{B5ACDE88-EA94-4A71-ACC1-903A1277A77B}" destId="{77FFF755-0490-4820-A875-C725D434A9BE}" srcOrd="0" destOrd="0" presId="urn:microsoft.com/office/officeart/2005/8/layout/orgChart1"/>
    <dgm:cxn modelId="{30824369-5BA1-4FC3-9913-E6E2868B9E84}" type="presOf" srcId="{513ABDC6-58B7-417A-A67E-740021A77F2B}" destId="{4B2936FA-6711-4585-AFD9-973AA490CD1B}" srcOrd="1" destOrd="0" presId="urn:microsoft.com/office/officeart/2005/8/layout/orgChart1"/>
    <dgm:cxn modelId="{14F6BB65-CC5F-463D-B942-53B1FFE64F7C}" type="presOf" srcId="{14B5E31D-3C90-4C16-98F1-7F7704548D4F}" destId="{13452601-D8FB-4002-B111-551E19279167}" srcOrd="1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B2F13A74-F783-4B55-8FF4-0D8D7B35EDB7}" type="presOf" srcId="{9DEA55C1-E59C-4B5B-90DC-1D0B54C2B20C}" destId="{86D99192-4F64-487A-BE9B-B4D3790AE7BC}" srcOrd="0" destOrd="0" presId="urn:microsoft.com/office/officeart/2005/8/layout/orgChart1"/>
    <dgm:cxn modelId="{23CF2573-0766-4860-826D-6F0E25D6CA92}" type="presOf" srcId="{41568039-9809-4B2B-BA51-64E0E23C2BBE}" destId="{D87ADB57-9DB4-476E-8E99-32492AEF6743}" srcOrd="1" destOrd="0" presId="urn:microsoft.com/office/officeart/2005/8/layout/orgChart1"/>
    <dgm:cxn modelId="{C6B0027D-84B8-4D3B-87C2-CFE2BE7F3D06}" type="presOf" srcId="{8F9B962E-1A76-4DB3-8E18-81A971FBB424}" destId="{D43A949E-161F-4CB6-8E08-C22964D4E9ED}" srcOrd="0" destOrd="0" presId="urn:microsoft.com/office/officeart/2005/8/layout/orgChart1"/>
    <dgm:cxn modelId="{7001DDDF-8172-4036-A9E5-711D5DF5F31A}" type="presOf" srcId="{0DDA31B2-9E57-4FF5-B947-D35C7B85958E}" destId="{B9D0E430-7741-4B9E-991E-E850DAEB4A39}" srcOrd="0" destOrd="0" presId="urn:microsoft.com/office/officeart/2005/8/layout/orgChart1"/>
    <dgm:cxn modelId="{A40A875F-9D9A-480C-9487-600E548D4CF8}" type="presParOf" srcId="{B3263371-B20E-4D1C-87B0-F232DC5A756C}" destId="{8CDE9839-8DE1-472C-9904-C93FC90AA559}" srcOrd="0" destOrd="0" presId="urn:microsoft.com/office/officeart/2005/8/layout/orgChart1"/>
    <dgm:cxn modelId="{8EA0E39A-225A-4AF8-9534-9713BA909F0B}" type="presParOf" srcId="{8CDE9839-8DE1-472C-9904-C93FC90AA559}" destId="{A15FBA2B-7AAA-4593-A287-168E70F88188}" srcOrd="0" destOrd="0" presId="urn:microsoft.com/office/officeart/2005/8/layout/orgChart1"/>
    <dgm:cxn modelId="{540F6F0A-AD4E-4775-A7D3-AE089802DA60}" type="presParOf" srcId="{A15FBA2B-7AAA-4593-A287-168E70F88188}" destId="{86D99192-4F64-487A-BE9B-B4D3790AE7BC}" srcOrd="0" destOrd="0" presId="urn:microsoft.com/office/officeart/2005/8/layout/orgChart1"/>
    <dgm:cxn modelId="{ADFF86B9-1B2F-4DF2-844B-4E7BAEA8B223}" type="presParOf" srcId="{A15FBA2B-7AAA-4593-A287-168E70F88188}" destId="{B2A4EFCD-7609-4E18-A214-10BA88B362DC}" srcOrd="1" destOrd="0" presId="urn:microsoft.com/office/officeart/2005/8/layout/orgChart1"/>
    <dgm:cxn modelId="{8E2D6A6C-5BFB-427F-8A78-4BFA36C52C48}" type="presParOf" srcId="{8CDE9839-8DE1-472C-9904-C93FC90AA559}" destId="{05E8A0F8-8F4A-4D16-B455-9B21EE5D83FA}" srcOrd="1" destOrd="0" presId="urn:microsoft.com/office/officeart/2005/8/layout/orgChart1"/>
    <dgm:cxn modelId="{1CCA2288-A038-444F-A6A5-D7CF29C0FAC7}" type="presParOf" srcId="{05E8A0F8-8F4A-4D16-B455-9B21EE5D83FA}" destId="{26748039-6874-42B3-9C6B-2A687CAEDF97}" srcOrd="0" destOrd="0" presId="urn:microsoft.com/office/officeart/2005/8/layout/orgChart1"/>
    <dgm:cxn modelId="{C6C6714C-73A6-411B-B838-4A19B2CF9A3D}" type="presParOf" srcId="{05E8A0F8-8F4A-4D16-B455-9B21EE5D83FA}" destId="{1294F536-9FA0-46F5-98BA-18EE92504E46}" srcOrd="1" destOrd="0" presId="urn:microsoft.com/office/officeart/2005/8/layout/orgChart1"/>
    <dgm:cxn modelId="{A9CC5B71-2126-4BDE-B5C2-3E2ED1985284}" type="presParOf" srcId="{1294F536-9FA0-46F5-98BA-18EE92504E46}" destId="{914CB05A-8D64-4CEB-98C4-DA11CADF5EF5}" srcOrd="0" destOrd="0" presId="urn:microsoft.com/office/officeart/2005/8/layout/orgChart1"/>
    <dgm:cxn modelId="{0D0630FB-B5B1-449A-9FB2-20C7E641556B}" type="presParOf" srcId="{914CB05A-8D64-4CEB-98C4-DA11CADF5EF5}" destId="{19FBE8A8-D4BA-45D1-97CD-FF1210CD856F}" srcOrd="0" destOrd="0" presId="urn:microsoft.com/office/officeart/2005/8/layout/orgChart1"/>
    <dgm:cxn modelId="{0B3D6285-FE01-450C-8FCE-BD1B4509B923}" type="presParOf" srcId="{914CB05A-8D64-4CEB-98C4-DA11CADF5EF5}" destId="{D87ADB57-9DB4-476E-8E99-32492AEF6743}" srcOrd="1" destOrd="0" presId="urn:microsoft.com/office/officeart/2005/8/layout/orgChart1"/>
    <dgm:cxn modelId="{E2ED8F98-E2FB-4D7C-BE13-EE88E9FFC75E}" type="presParOf" srcId="{1294F536-9FA0-46F5-98BA-18EE92504E46}" destId="{DBDE0C42-B65A-4FF4-A1B6-4A7374870D94}" srcOrd="1" destOrd="0" presId="urn:microsoft.com/office/officeart/2005/8/layout/orgChart1"/>
    <dgm:cxn modelId="{444CE7F0-443E-4862-B9EB-FAEFE74D6E4F}" type="presParOf" srcId="{DBDE0C42-B65A-4FF4-A1B6-4A7374870D94}" destId="{520A308D-5512-4951-B79E-17D72A866BB4}" srcOrd="0" destOrd="0" presId="urn:microsoft.com/office/officeart/2005/8/layout/orgChart1"/>
    <dgm:cxn modelId="{E4AF44A8-6F60-4BA7-BE79-282E51F21008}" type="presParOf" srcId="{DBDE0C42-B65A-4FF4-A1B6-4A7374870D94}" destId="{F8C48E6E-612E-48DE-BB88-5057B5F2CB7D}" srcOrd="1" destOrd="0" presId="urn:microsoft.com/office/officeart/2005/8/layout/orgChart1"/>
    <dgm:cxn modelId="{D541A7FF-A235-4E02-99D0-C86A63D45BBD}" type="presParOf" srcId="{F8C48E6E-612E-48DE-BB88-5057B5F2CB7D}" destId="{631D0FAB-8025-4C82-81B6-7FE1C116B7F8}" srcOrd="0" destOrd="0" presId="urn:microsoft.com/office/officeart/2005/8/layout/orgChart1"/>
    <dgm:cxn modelId="{30076A9B-902C-445A-8635-0C6BC44DF8E5}" type="presParOf" srcId="{631D0FAB-8025-4C82-81B6-7FE1C116B7F8}" destId="{676B065B-52F5-4142-AD91-1C77325095B5}" srcOrd="0" destOrd="0" presId="urn:microsoft.com/office/officeart/2005/8/layout/orgChart1"/>
    <dgm:cxn modelId="{FB513313-FA2B-45DD-BEAC-66E39D7EA50C}" type="presParOf" srcId="{631D0FAB-8025-4C82-81B6-7FE1C116B7F8}" destId="{887E46D8-0152-4CB9-A869-6D4A54368B77}" srcOrd="1" destOrd="0" presId="urn:microsoft.com/office/officeart/2005/8/layout/orgChart1"/>
    <dgm:cxn modelId="{ED2AC3CB-876B-49A5-BC91-8FE8E4877DAD}" type="presParOf" srcId="{F8C48E6E-612E-48DE-BB88-5057B5F2CB7D}" destId="{39CC2905-99FB-410A-A7C1-BD5294C8156E}" srcOrd="1" destOrd="0" presId="urn:microsoft.com/office/officeart/2005/8/layout/orgChart1"/>
    <dgm:cxn modelId="{4AEEB7EF-9EA6-4CF4-95B9-C4FCC7F07633}" type="presParOf" srcId="{39CC2905-99FB-410A-A7C1-BD5294C8156E}" destId="{B9D0E430-7741-4B9E-991E-E850DAEB4A39}" srcOrd="0" destOrd="0" presId="urn:microsoft.com/office/officeart/2005/8/layout/orgChart1"/>
    <dgm:cxn modelId="{8E13099A-96DE-450E-844A-99DC35407655}" type="presParOf" srcId="{39CC2905-99FB-410A-A7C1-BD5294C8156E}" destId="{1C506D3A-C129-4ED8-AA20-5ED5C497DD73}" srcOrd="1" destOrd="0" presId="urn:microsoft.com/office/officeart/2005/8/layout/orgChart1"/>
    <dgm:cxn modelId="{2A29FE70-7A0C-40BB-8083-E93724DF0414}" type="presParOf" srcId="{1C506D3A-C129-4ED8-AA20-5ED5C497DD73}" destId="{FEF2F214-9A1A-4A40-B6CD-4930A3311625}" srcOrd="0" destOrd="0" presId="urn:microsoft.com/office/officeart/2005/8/layout/orgChart1"/>
    <dgm:cxn modelId="{6A69270C-63FA-4F5F-96ED-829B96CAB657}" type="presParOf" srcId="{FEF2F214-9A1A-4A40-B6CD-4930A3311625}" destId="{A913208E-DE13-4A48-AA3E-81819AA0BFD5}" srcOrd="0" destOrd="0" presId="urn:microsoft.com/office/officeart/2005/8/layout/orgChart1"/>
    <dgm:cxn modelId="{F2A6D34B-E58E-474D-93CE-C89832E2D0F1}" type="presParOf" srcId="{FEF2F214-9A1A-4A40-B6CD-4930A3311625}" destId="{13452601-D8FB-4002-B111-551E19279167}" srcOrd="1" destOrd="0" presId="urn:microsoft.com/office/officeart/2005/8/layout/orgChart1"/>
    <dgm:cxn modelId="{61A9CFBA-1F67-447F-BA87-139D78F1649A}" type="presParOf" srcId="{1C506D3A-C129-4ED8-AA20-5ED5C497DD73}" destId="{8ADDA041-39B6-4A56-B49E-1FA8D7F5A4BE}" srcOrd="1" destOrd="0" presId="urn:microsoft.com/office/officeart/2005/8/layout/orgChart1"/>
    <dgm:cxn modelId="{0D9BC14E-0D45-476A-BE5F-B21212A737C3}" type="presParOf" srcId="{1C506D3A-C129-4ED8-AA20-5ED5C497DD73}" destId="{FAF7F738-CC89-4741-8AC4-556EFA473F81}" srcOrd="2" destOrd="0" presId="urn:microsoft.com/office/officeart/2005/8/layout/orgChart1"/>
    <dgm:cxn modelId="{6E627FBB-6C3B-4C06-BD9E-739DF9D8ABFC}" type="presParOf" srcId="{F8C48E6E-612E-48DE-BB88-5057B5F2CB7D}" destId="{20BDDAFD-70F0-484D-A6A6-3060A7A6FF75}" srcOrd="2" destOrd="0" presId="urn:microsoft.com/office/officeart/2005/8/layout/orgChart1"/>
    <dgm:cxn modelId="{90C7CB48-885E-43F2-B833-16A745317D9D}" type="presParOf" srcId="{1294F536-9FA0-46F5-98BA-18EE92504E46}" destId="{05F5590B-53D8-4D19-A747-694F7E5C5F12}" srcOrd="2" destOrd="0" presId="urn:microsoft.com/office/officeart/2005/8/layout/orgChart1"/>
    <dgm:cxn modelId="{A1BDBECA-D1BA-45A5-9828-F4591BBC759D}" type="presParOf" srcId="{05E8A0F8-8F4A-4D16-B455-9B21EE5D83FA}" destId="{12FB5CC2-3F72-4AC8-AF94-50272EAD0FAB}" srcOrd="2" destOrd="0" presId="urn:microsoft.com/office/officeart/2005/8/layout/orgChart1"/>
    <dgm:cxn modelId="{E68DD3E6-5D21-4066-A1DC-D40597BB2887}" type="presParOf" srcId="{05E8A0F8-8F4A-4D16-B455-9B21EE5D83FA}" destId="{B570DFF2-79FF-4DD0-A8FE-728069315CDB}" srcOrd="3" destOrd="0" presId="urn:microsoft.com/office/officeart/2005/8/layout/orgChart1"/>
    <dgm:cxn modelId="{0126A31A-028E-437C-887A-94F43C66017E}" type="presParOf" srcId="{B570DFF2-79FF-4DD0-A8FE-728069315CDB}" destId="{AC57EB8E-F8F8-49E5-AB3B-101A503E7149}" srcOrd="0" destOrd="0" presId="urn:microsoft.com/office/officeart/2005/8/layout/orgChart1"/>
    <dgm:cxn modelId="{57B02FE2-ADEF-4F71-B586-D631322841B3}" type="presParOf" srcId="{AC57EB8E-F8F8-49E5-AB3B-101A503E7149}" destId="{0E4A1FB2-B936-4A45-9B17-4DC72B6EC80F}" srcOrd="0" destOrd="0" presId="urn:microsoft.com/office/officeart/2005/8/layout/orgChart1"/>
    <dgm:cxn modelId="{39A3E793-0FB9-476B-AC10-4AA4620C6CFA}" type="presParOf" srcId="{AC57EB8E-F8F8-49E5-AB3B-101A503E7149}" destId="{70C7E907-B590-4FA8-BA47-0908BC71EE25}" srcOrd="1" destOrd="0" presId="urn:microsoft.com/office/officeart/2005/8/layout/orgChart1"/>
    <dgm:cxn modelId="{B7EF8580-D4FF-4BAE-9646-44955FEA3370}" type="presParOf" srcId="{B570DFF2-79FF-4DD0-A8FE-728069315CDB}" destId="{0DCE5A2E-AABD-41D8-AB45-73FC6E777742}" srcOrd="1" destOrd="0" presId="urn:microsoft.com/office/officeart/2005/8/layout/orgChart1"/>
    <dgm:cxn modelId="{5E15CD3E-1742-4742-81CF-753ED5739AD6}" type="presParOf" srcId="{0DCE5A2E-AABD-41D8-AB45-73FC6E777742}" destId="{B425B0BC-F356-4276-98EC-F2E83844E155}" srcOrd="0" destOrd="0" presId="urn:microsoft.com/office/officeart/2005/8/layout/orgChart1"/>
    <dgm:cxn modelId="{3E0FB002-1176-451A-948D-E657FDB7F243}" type="presParOf" srcId="{0DCE5A2E-AABD-41D8-AB45-73FC6E777742}" destId="{B26FDB21-675E-44B4-A667-06D6412CE350}" srcOrd="1" destOrd="0" presId="urn:microsoft.com/office/officeart/2005/8/layout/orgChart1"/>
    <dgm:cxn modelId="{D7ACB1AE-A62C-45AE-9344-3D642D0ADD99}" type="presParOf" srcId="{B26FDB21-675E-44B4-A667-06D6412CE350}" destId="{8A7474CE-4FCC-41EF-97A5-EE35FBB7579D}" srcOrd="0" destOrd="0" presId="urn:microsoft.com/office/officeart/2005/8/layout/orgChart1"/>
    <dgm:cxn modelId="{9C6221D1-7FAC-4BD3-A1C6-71EA6FD10FD1}" type="presParOf" srcId="{8A7474CE-4FCC-41EF-97A5-EE35FBB7579D}" destId="{F347D248-52EB-4953-98DB-6F58FF9E8735}" srcOrd="0" destOrd="0" presId="urn:microsoft.com/office/officeart/2005/8/layout/orgChart1"/>
    <dgm:cxn modelId="{36F57C4A-AC1E-4065-9686-B723ED3321A9}" type="presParOf" srcId="{8A7474CE-4FCC-41EF-97A5-EE35FBB7579D}" destId="{18EB5B25-B9D9-4CE0-8D61-77213695C374}" srcOrd="1" destOrd="0" presId="urn:microsoft.com/office/officeart/2005/8/layout/orgChart1"/>
    <dgm:cxn modelId="{85430944-4604-41E0-9051-F93DD95FBA8F}" type="presParOf" srcId="{B26FDB21-675E-44B4-A667-06D6412CE350}" destId="{AD1056BB-3A49-41F9-AE7F-E8BD96DA6212}" srcOrd="1" destOrd="0" presId="urn:microsoft.com/office/officeart/2005/8/layout/orgChart1"/>
    <dgm:cxn modelId="{D0C97532-AF03-4443-A9FD-8832CE36354A}" type="presParOf" srcId="{B26FDB21-675E-44B4-A667-06D6412CE350}" destId="{EEDE48EA-1C0E-465B-BFC4-D546D3563A24}" srcOrd="2" destOrd="0" presId="urn:microsoft.com/office/officeart/2005/8/layout/orgChart1"/>
    <dgm:cxn modelId="{6A1319E9-EC00-4C7E-9588-1FA00931A197}" type="presParOf" srcId="{B570DFF2-79FF-4DD0-A8FE-728069315CDB}" destId="{4F6E22EF-9940-4E6D-8F89-9A1FB953EB04}" srcOrd="2" destOrd="0" presId="urn:microsoft.com/office/officeart/2005/8/layout/orgChart1"/>
    <dgm:cxn modelId="{DA8E066E-1122-4D7E-8BEC-12FB6DE0E067}" type="presParOf" srcId="{05E8A0F8-8F4A-4D16-B455-9B21EE5D83FA}" destId="{E67FFFE6-37F7-4DBC-A1F3-0D8A905A2EB0}" srcOrd="4" destOrd="0" presId="urn:microsoft.com/office/officeart/2005/8/layout/orgChart1"/>
    <dgm:cxn modelId="{8B52237F-E6DA-4907-8BA7-D683A251129E}" type="presParOf" srcId="{05E8A0F8-8F4A-4D16-B455-9B21EE5D83FA}" destId="{7342C172-6C03-4510-8806-2EA721CD5B99}" srcOrd="5" destOrd="0" presId="urn:microsoft.com/office/officeart/2005/8/layout/orgChart1"/>
    <dgm:cxn modelId="{A9AA920A-07E5-4F93-A3F7-A10835888699}" type="presParOf" srcId="{7342C172-6C03-4510-8806-2EA721CD5B99}" destId="{E9AE4072-A8DC-4C79-8BB8-44CFEBF80B08}" srcOrd="0" destOrd="0" presId="urn:microsoft.com/office/officeart/2005/8/layout/orgChart1"/>
    <dgm:cxn modelId="{E3B00CCF-5B92-4C9F-8268-57070EF3903A}" type="presParOf" srcId="{E9AE4072-A8DC-4C79-8BB8-44CFEBF80B08}" destId="{D43A949E-161F-4CB6-8E08-C22964D4E9ED}" srcOrd="0" destOrd="0" presId="urn:microsoft.com/office/officeart/2005/8/layout/orgChart1"/>
    <dgm:cxn modelId="{5A857FB8-31CF-4F5A-9609-616FC5F06BF1}" type="presParOf" srcId="{E9AE4072-A8DC-4C79-8BB8-44CFEBF80B08}" destId="{05D9A78E-F561-46E3-A981-19402017968E}" srcOrd="1" destOrd="0" presId="urn:microsoft.com/office/officeart/2005/8/layout/orgChart1"/>
    <dgm:cxn modelId="{4B32476E-F171-41DA-9C78-426305CD2AC2}" type="presParOf" srcId="{7342C172-6C03-4510-8806-2EA721CD5B99}" destId="{0A897BE9-28C8-4F55-BB49-17FB199EE499}" srcOrd="1" destOrd="0" presId="urn:microsoft.com/office/officeart/2005/8/layout/orgChart1"/>
    <dgm:cxn modelId="{291AAA10-9F44-42CC-91F5-9CBD4235F333}" type="presParOf" srcId="{0A897BE9-28C8-4F55-BB49-17FB199EE499}" destId="{2C2DBB68-6F0F-46A2-8851-30502E376B4D}" srcOrd="0" destOrd="0" presId="urn:microsoft.com/office/officeart/2005/8/layout/orgChart1"/>
    <dgm:cxn modelId="{CAD9B634-00AC-41D8-B3CC-A65A10F15127}" type="presParOf" srcId="{0A897BE9-28C8-4F55-BB49-17FB199EE499}" destId="{6F4EF1FF-E118-4D72-AC58-A58E669D634C}" srcOrd="1" destOrd="0" presId="urn:microsoft.com/office/officeart/2005/8/layout/orgChart1"/>
    <dgm:cxn modelId="{9969ED6A-B425-4315-9BA0-2CD9DE31CBD2}" type="presParOf" srcId="{6F4EF1FF-E118-4D72-AC58-A58E669D634C}" destId="{662C9496-EA97-48EC-A36D-A6FF2448E440}" srcOrd="0" destOrd="0" presId="urn:microsoft.com/office/officeart/2005/8/layout/orgChart1"/>
    <dgm:cxn modelId="{28F8E6FC-9524-484E-BE71-446FB8471707}" type="presParOf" srcId="{662C9496-EA97-48EC-A36D-A6FF2448E440}" destId="{DD8A29F5-D042-4749-8AE9-1CA72A60AD2C}" srcOrd="0" destOrd="0" presId="urn:microsoft.com/office/officeart/2005/8/layout/orgChart1"/>
    <dgm:cxn modelId="{A8C71632-3A1B-4EB6-9690-12E68D1715B7}" type="presParOf" srcId="{662C9496-EA97-48EC-A36D-A6FF2448E440}" destId="{4B2936FA-6711-4585-AFD9-973AA490CD1B}" srcOrd="1" destOrd="0" presId="urn:microsoft.com/office/officeart/2005/8/layout/orgChart1"/>
    <dgm:cxn modelId="{6B0529DC-1B69-4DC7-B3EB-B99C39D678B8}" type="presParOf" srcId="{6F4EF1FF-E118-4D72-AC58-A58E669D634C}" destId="{27771CD2-2E56-4B03-A7B5-367C062ACBC1}" srcOrd="1" destOrd="0" presId="urn:microsoft.com/office/officeart/2005/8/layout/orgChart1"/>
    <dgm:cxn modelId="{EF11B9D2-295B-40AA-A777-9FD9E4432094}" type="presParOf" srcId="{6F4EF1FF-E118-4D72-AC58-A58E669D634C}" destId="{A1ACE6FD-AEF8-4072-B9B4-3381BCB33897}" srcOrd="2" destOrd="0" presId="urn:microsoft.com/office/officeart/2005/8/layout/orgChart1"/>
    <dgm:cxn modelId="{632B610C-8763-4F0A-8596-CC6F1F2C9083}" type="presParOf" srcId="{0A897BE9-28C8-4F55-BB49-17FB199EE499}" destId="{E0DD42F3-32CF-4310-89ED-EEA762067D08}" srcOrd="2" destOrd="0" presId="urn:microsoft.com/office/officeart/2005/8/layout/orgChart1"/>
    <dgm:cxn modelId="{A8CF06EB-4D73-491A-9223-CA73B9A0CFD9}" type="presParOf" srcId="{0A897BE9-28C8-4F55-BB49-17FB199EE499}" destId="{F84FB4AC-1442-403B-BB7D-8DE38F46ECD8}" srcOrd="3" destOrd="0" presId="urn:microsoft.com/office/officeart/2005/8/layout/orgChart1"/>
    <dgm:cxn modelId="{B021A22C-0FE8-4FE7-9E04-1BEC5896DEF0}" type="presParOf" srcId="{F84FB4AC-1442-403B-BB7D-8DE38F46ECD8}" destId="{1A14FA74-0FCA-4549-93F9-F8DADB7A16F2}" srcOrd="0" destOrd="0" presId="urn:microsoft.com/office/officeart/2005/8/layout/orgChart1"/>
    <dgm:cxn modelId="{99E5E64B-ECB5-4186-803D-2B20D7043611}" type="presParOf" srcId="{1A14FA74-0FCA-4549-93F9-F8DADB7A16F2}" destId="{77FFF755-0490-4820-A875-C725D434A9BE}" srcOrd="0" destOrd="0" presId="urn:microsoft.com/office/officeart/2005/8/layout/orgChart1"/>
    <dgm:cxn modelId="{986126DE-187D-4941-9539-020498FB17C2}" type="presParOf" srcId="{1A14FA74-0FCA-4549-93F9-F8DADB7A16F2}" destId="{5563246D-640D-404E-8F48-36B5FE121C54}" srcOrd="1" destOrd="0" presId="urn:microsoft.com/office/officeart/2005/8/layout/orgChart1"/>
    <dgm:cxn modelId="{428109D7-B49C-48D6-868E-384898F60CCB}" type="presParOf" srcId="{F84FB4AC-1442-403B-BB7D-8DE38F46ECD8}" destId="{B3B80719-B180-4809-862D-A119EE7D55AA}" srcOrd="1" destOrd="0" presId="urn:microsoft.com/office/officeart/2005/8/layout/orgChart1"/>
    <dgm:cxn modelId="{683E72D4-34D1-4ECE-BB09-CBF0F7B7E308}" type="presParOf" srcId="{F84FB4AC-1442-403B-BB7D-8DE38F46ECD8}" destId="{4FE412AE-F9F1-4C9F-A761-0D1343FC8B4D}" srcOrd="2" destOrd="0" presId="urn:microsoft.com/office/officeart/2005/8/layout/orgChart1"/>
    <dgm:cxn modelId="{8227E470-C052-44A5-9BE9-EC5D19903738}" type="presParOf" srcId="{7342C172-6C03-4510-8806-2EA721CD5B99}" destId="{E706558A-61DE-4325-B74B-5A12FE9314CC}" srcOrd="2" destOrd="0" presId="urn:microsoft.com/office/officeart/2005/8/layout/orgChart1"/>
    <dgm:cxn modelId="{93CFB373-3065-4C24-B2AF-C2F36448D3F6}" type="presParOf" srcId="{E706558A-61DE-4325-B74B-5A12FE9314CC}" destId="{09D1D8EB-E8C3-43CD-B56C-6B695D717341}" srcOrd="0" destOrd="0" presId="urn:microsoft.com/office/officeart/2005/8/layout/orgChart1"/>
    <dgm:cxn modelId="{E64C44EE-CFCB-4441-A3D7-5C86DE2BFFD8}" type="presParOf" srcId="{E706558A-61DE-4325-B74B-5A12FE9314CC}" destId="{47AD2F17-F5B4-4788-9EAC-C5BA55D616DD}" srcOrd="1" destOrd="0" presId="urn:microsoft.com/office/officeart/2005/8/layout/orgChart1"/>
    <dgm:cxn modelId="{0D81D439-ACC7-43C7-981D-E02CC5F111F2}" type="presParOf" srcId="{47AD2F17-F5B4-4788-9EAC-C5BA55D616DD}" destId="{1BFD2293-F6D0-44CF-AC90-DD029F178693}" srcOrd="0" destOrd="0" presId="urn:microsoft.com/office/officeart/2005/8/layout/orgChart1"/>
    <dgm:cxn modelId="{D0CA2796-8F7A-49E0-9CB0-0FE3653FFFA8}" type="presParOf" srcId="{1BFD2293-F6D0-44CF-AC90-DD029F178693}" destId="{83056999-E25B-4749-B388-6700BE043AE2}" srcOrd="0" destOrd="0" presId="urn:microsoft.com/office/officeart/2005/8/layout/orgChart1"/>
    <dgm:cxn modelId="{239E41BB-FA15-4B11-9273-E3780C1F71D9}" type="presParOf" srcId="{1BFD2293-F6D0-44CF-AC90-DD029F178693}" destId="{BCD91416-32FE-47F0-81B0-73D225F1A345}" srcOrd="1" destOrd="0" presId="urn:microsoft.com/office/officeart/2005/8/layout/orgChart1"/>
    <dgm:cxn modelId="{564EC3B4-0CF0-4C59-AEED-259FAE48207A}" type="presParOf" srcId="{47AD2F17-F5B4-4788-9EAC-C5BA55D616DD}" destId="{B32D12FD-C967-4AAE-9F6B-700307C9EDE2}" srcOrd="1" destOrd="0" presId="urn:microsoft.com/office/officeart/2005/8/layout/orgChart1"/>
    <dgm:cxn modelId="{B98D7D9E-A9A2-46AF-B6FA-B8A61919FC36}" type="presParOf" srcId="{47AD2F17-F5B4-4788-9EAC-C5BA55D616DD}" destId="{8FE6FA7B-3D61-43E0-933B-FA46145EC177}" srcOrd="2" destOrd="0" presId="urn:microsoft.com/office/officeart/2005/8/layout/orgChart1"/>
    <dgm:cxn modelId="{C884A233-E732-4403-8310-D9F9246AC6EF}" type="presParOf" srcId="{E706558A-61DE-4325-B74B-5A12FE9314CC}" destId="{C71F5589-0A9A-4619-A7CF-3CEE5DC591E8}" srcOrd="2" destOrd="0" presId="urn:microsoft.com/office/officeart/2005/8/layout/orgChart1"/>
    <dgm:cxn modelId="{BE1DFE2C-BC42-41E5-A818-F4653C6C6DB4}" type="presParOf" srcId="{E706558A-61DE-4325-B74B-5A12FE9314CC}" destId="{799C3427-0FC4-4F0C-9CDF-234594A82DD3}" srcOrd="3" destOrd="0" presId="urn:microsoft.com/office/officeart/2005/8/layout/orgChart1"/>
    <dgm:cxn modelId="{6B72FF06-3414-4A98-970E-E4718D2C4AB3}" type="presParOf" srcId="{799C3427-0FC4-4F0C-9CDF-234594A82DD3}" destId="{53368BBA-8960-4A80-9E8C-095763C23969}" srcOrd="0" destOrd="0" presId="urn:microsoft.com/office/officeart/2005/8/layout/orgChart1"/>
    <dgm:cxn modelId="{05D15127-8978-4D8B-9AFB-0161441D7249}" type="presParOf" srcId="{53368BBA-8960-4A80-9E8C-095763C23969}" destId="{7BC7ED9A-9A2F-415A-A43C-C9EE7B088D3D}" srcOrd="0" destOrd="0" presId="urn:microsoft.com/office/officeart/2005/8/layout/orgChart1"/>
    <dgm:cxn modelId="{1C2271CB-DFFA-4D88-BC41-D1DC319F466A}" type="presParOf" srcId="{53368BBA-8960-4A80-9E8C-095763C23969}" destId="{AE4558E8-961F-43E0-8494-B904BFF2165B}" srcOrd="1" destOrd="0" presId="urn:microsoft.com/office/officeart/2005/8/layout/orgChart1"/>
    <dgm:cxn modelId="{32F79925-BA50-4ADE-A0E0-D03018CFA188}" type="presParOf" srcId="{799C3427-0FC4-4F0C-9CDF-234594A82DD3}" destId="{F9F9697C-0104-4ACA-9D48-448C274AEC77}" srcOrd="1" destOrd="0" presId="urn:microsoft.com/office/officeart/2005/8/layout/orgChart1"/>
    <dgm:cxn modelId="{77A9AAD1-10E8-4F14-A559-E9416F477622}" type="presParOf" srcId="{799C3427-0FC4-4F0C-9CDF-234594A82DD3}" destId="{CFCF3957-E09E-47A3-8CC3-4D170AEB6127}" srcOrd="2" destOrd="0" presId="urn:microsoft.com/office/officeart/2005/8/layout/orgChart1"/>
    <dgm:cxn modelId="{67F220E3-37D6-4D4D-813E-F7954632FA7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3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16906" custScaleY="109497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16906" custScaleY="155731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31970" custScaleY="109502" custLinFactNeighborX="84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2" presStyleCnt="4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2" presStyleCnt="3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2" presStyleCnt="3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108159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A7213B73-9DBD-49ED-A9F4-7370C438B0E3}" srcId="{9DEA55C1-E59C-4B5B-90DC-1D0B54C2B20C}" destId="{5E40DAF7-6325-4F0B-A198-035E8F918F13}" srcOrd="3" destOrd="0" parTransId="{614F9FE7-3451-432A-9C09-5151D91A810C}" sibTransId="{179799B9-8362-49F2-BFFE-C8EF1B1E22E2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56F02E7-FDBE-49A0-B047-23E9E925ACC4}" type="presParOf" srcId="{05E8A0F8-8F4A-4D16-B455-9B21EE5D83FA}" destId="{CB0402E7-75C2-4253-A0F6-F9CC8897A98F}" srcOrd="4" destOrd="0" presId="urn:microsoft.com/office/officeart/2005/8/layout/orgChart1"/>
    <dgm:cxn modelId="{94D383E1-B98E-4C45-AD8F-B7851F911D9B}" type="presParOf" srcId="{05E8A0F8-8F4A-4D16-B455-9B21EE5D83FA}" destId="{7F936C53-131E-4EE8-A0A7-4B32A8608187}" srcOrd="5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2359" custScaleY="87623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75742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79709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</dgm:pt>
    <dgm:pt modelId="{5613B6C3-B7C4-44B3-A8FF-5BAB3B822B2F}" type="pres">
      <dgm:prSet presAssocID="{8CF8CF26-67C3-4625-8429-02B451F8830C}" presName="rootComposite" presStyleCnt="0"/>
      <dgm:spPr/>
    </dgm:pt>
    <dgm:pt modelId="{9F102510-E52A-4A25-AFBB-297C8DE1CD64}" type="pres">
      <dgm:prSet presAssocID="{8CF8CF26-67C3-4625-8429-02B451F8830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</dgm:pt>
    <dgm:pt modelId="{B6824F6D-A3D1-4510-8E7C-05761C47544F}" type="pres">
      <dgm:prSet presAssocID="{8CF8CF26-67C3-4625-8429-02B451F8830C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Plataforma México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3E0F7BB-44F8-45BE-93C6-16D431C4A428}" type="presOf" srcId="{28191113-42DB-4890-A092-157D582761A1}" destId="{8A083F5A-ED43-4CA3-85E0-E3A0CBD8C9B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8ACCF4EA-096F-479F-A1D3-E9485DF6BC82}" type="presOf" srcId="{28191113-42DB-4890-A092-157D582761A1}" destId="{2EDC2F0C-8419-4302-B015-3D1AF6BC0E7C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4C7C3F9B-D655-4A63-9451-5AB3BCFB0E9A}" type="presOf" srcId="{173AD5D1-7C51-44E0-9895-7186223082A5}" destId="{A7D480B0-4C73-431C-876E-C025808B2CAE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2956D1B1-B877-4290-861D-8CCB33623857}" type="presParOf" srcId="{05E8A0F8-8F4A-4D16-B455-9B21EE5D83FA}" destId="{A7D480B0-4C73-431C-876E-C025808B2CAE}" srcOrd="4" destOrd="0" presId="urn:microsoft.com/office/officeart/2005/8/layout/orgChart1"/>
    <dgm:cxn modelId="{4E1D8371-C674-4D4A-963B-392B7B2CDBDD}" type="presParOf" srcId="{05E8A0F8-8F4A-4D16-B455-9B21EE5D83FA}" destId="{206D9773-916D-4CEC-A8A0-ED6F1EE506AC}" srcOrd="5" destOrd="0" presId="urn:microsoft.com/office/officeart/2005/8/layout/orgChart1"/>
    <dgm:cxn modelId="{D96FF45E-EF99-4BC6-8733-888527522E60}" type="presParOf" srcId="{206D9773-916D-4CEC-A8A0-ED6F1EE506AC}" destId="{3A82ABE9-2151-413C-B915-A5BB9790E28A}" srcOrd="0" destOrd="0" presId="urn:microsoft.com/office/officeart/2005/8/layout/orgChart1"/>
    <dgm:cxn modelId="{F84A038D-2F74-48EF-B63D-49F7C2518B69}" type="presParOf" srcId="{3A82ABE9-2151-413C-B915-A5BB9790E28A}" destId="{8A083F5A-ED43-4CA3-85E0-E3A0CBD8C9BA}" srcOrd="0" destOrd="0" presId="urn:microsoft.com/office/officeart/2005/8/layout/orgChart1"/>
    <dgm:cxn modelId="{5DE983A9-898D-46CB-AF6B-55E022DAA2C4}" type="presParOf" srcId="{3A82ABE9-2151-413C-B915-A5BB9790E28A}" destId="{2EDC2F0C-8419-4302-B015-3D1AF6BC0E7C}" srcOrd="1" destOrd="0" presId="urn:microsoft.com/office/officeart/2005/8/layout/orgChart1"/>
    <dgm:cxn modelId="{CE3654BE-BF50-4190-A8A0-D5CF9DE17D9E}" type="presParOf" srcId="{206D9773-916D-4CEC-A8A0-ED6F1EE506AC}" destId="{5BC2F7E0-0FB5-4C83-A499-7741044B16C4}" srcOrd="1" destOrd="0" presId="urn:microsoft.com/office/officeart/2005/8/layout/orgChart1"/>
    <dgm:cxn modelId="{24BCDE9D-7413-4981-8A8F-3F89EA895E7F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 de Radio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1859" custScaleY="118257" custLinFactNeighborX="0" custLinFactNeighborY="21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1" custScaleX="126901" custScaleY="1561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725CFD8-67BE-498C-B833-ADFE677CAA7E}" type="presOf" srcId="{7F9E90B3-E3BF-4AFD-BA63-3DA06268C35F}" destId="{A72CDAEB-77F3-4602-8D7C-ED4C7274390F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891F4E50-11F1-4210-84F6-090844279D46}" type="presOf" srcId="{56B6F5BC-8B2C-4825-AAED-C8646154D67C}" destId="{303376F4-38A9-4FB0-AAEB-BEF606352241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243F5FEE-FA16-44C9-BFEC-C53AEBFF441D}" type="presOf" srcId="{7F9E90B3-E3BF-4AFD-BA63-3DA06268C35F}" destId="{C141F865-9D98-4198-BA74-B9BA30075993}" srcOrd="1" destOrd="0" presId="urn:microsoft.com/office/officeart/2005/8/layout/orgChart1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5A409D15-C32B-4DB6-A18D-CCACE1E2E39E}" type="presParOf" srcId="{6C8B4CA9-8A6B-4839-9B95-F2F66954329E}" destId="{303376F4-38A9-4FB0-AAEB-BEF606352241}" srcOrd="0" destOrd="0" presId="urn:microsoft.com/office/officeart/2005/8/layout/orgChart1"/>
    <dgm:cxn modelId="{9753DCCF-B3A8-48F4-9F92-3CDA83D9F2AF}" type="presParOf" srcId="{6C8B4CA9-8A6B-4839-9B95-F2F66954329E}" destId="{002145EF-C9E7-49D1-A70B-70E0775B1397}" srcOrd="1" destOrd="0" presId="urn:microsoft.com/office/officeart/2005/8/layout/orgChart1"/>
    <dgm:cxn modelId="{3D321279-6C44-4144-BA5D-7906A7409C4C}" type="presParOf" srcId="{002145EF-C9E7-49D1-A70B-70E0775B1397}" destId="{95A3FD11-B2DC-40D0-8CD7-563EE415F158}" srcOrd="0" destOrd="0" presId="urn:microsoft.com/office/officeart/2005/8/layout/orgChart1"/>
    <dgm:cxn modelId="{517A266D-683A-4C3E-A545-495799D51991}" type="presParOf" srcId="{95A3FD11-B2DC-40D0-8CD7-563EE415F158}" destId="{A72CDAEB-77F3-4602-8D7C-ED4C7274390F}" srcOrd="0" destOrd="0" presId="urn:microsoft.com/office/officeart/2005/8/layout/orgChart1"/>
    <dgm:cxn modelId="{D71C8928-CA8A-400C-962A-1FD0B4E66A6D}" type="presParOf" srcId="{95A3FD11-B2DC-40D0-8CD7-563EE415F158}" destId="{C141F865-9D98-4198-BA74-B9BA30075993}" srcOrd="1" destOrd="0" presId="urn:microsoft.com/office/officeart/2005/8/layout/orgChart1"/>
    <dgm:cxn modelId="{902C9EC0-E871-4EC4-AC74-5B6E279BB550}" type="presParOf" srcId="{002145EF-C9E7-49D1-A70B-70E0775B1397}" destId="{CBE6C6D9-4FC0-4BA2-BFAB-4DE7F3371A7E}" srcOrd="1" destOrd="0" presId="urn:microsoft.com/office/officeart/2005/8/layout/orgChart1"/>
    <dgm:cxn modelId="{600FB59C-BEA8-46C5-8D6C-D6F6BDFFD1FD}" type="presParOf" srcId="{002145EF-C9E7-49D1-A70B-70E0775B1397}" destId="{77E41FCD-7301-4CAD-899D-7C5520BBE1C0}" srcOrd="2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89909" custScaleY="184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17307" custScaleY="127986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166146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190492" custScaleY="130577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958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Y="92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 (a)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7109" custScaleY="102126" custLinFactNeighborX="-28068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87338" custScaleY="89150" custLinFactNeighborX="-9385" custLinFactNeighborY="94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8BD1B53-322D-44F6-80A4-82104A12CC7A}" type="pres">
      <dgm:prSet presAssocID="{A0FD0FB1-9DD6-44E3-9EA5-E9FD9A72147A}" presName="Name48" presStyleLbl="parChTrans1D3" presStyleIdx="0" presStyleCnt="3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3" custScaleX="74712" custScaleY="76372" custLinFactNeighborX="-14862" custLinFactNeighborY="-15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3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1" presStyleCnt="3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1" presStyleCnt="3" custScaleX="74712" custScaleY="76372" custLinFactNeighborX="-6560" custLinFactNeighborY="-159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1" presStyleCnt="3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87338" custScaleY="89150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87338" custScaleY="89150" custLinFactNeighborX="-80730" custLinFactNeighborY="92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2" presStyleCnt="3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2" presStyleCnt="3" custScaleX="74712" custScaleY="76372" custLinFactNeighborX="-80513" custLinFactNeighborY="-100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2" presStyleCnt="3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87338" custScaleY="98040" custLinFactNeighborX="-34309" custLinFactNeighborY="45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87338" custScaleY="106566" custLinFactNeighborX="-23230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1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9DAB976F-AB2B-4246-9B5D-05BCC64F40E7}" type="presParOf" srcId="{DBDE0C42-B65A-4FF4-A1B6-4A7374870D94}" destId="{58BD1B53-322D-44F6-80A4-82104A12CC7A}" srcOrd="0" destOrd="0" presId="urn:microsoft.com/office/officeart/2005/8/layout/orgChart1"/>
    <dgm:cxn modelId="{76DF2EB1-DABC-42B5-A19A-8618BF0BCB01}" type="presParOf" srcId="{DBDE0C42-B65A-4FF4-A1B6-4A7374870D94}" destId="{CB57CDB5-0B82-48EE-8315-63977B63BCFA}" srcOrd="1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2" destOrd="0" presId="urn:microsoft.com/office/officeart/2005/8/layout/orgChart1"/>
    <dgm:cxn modelId="{5A651564-759D-4BC7-B5EE-4DFB97A70D92}" type="presParOf" srcId="{DBDE0C42-B65A-4FF4-A1B6-4A7374870D94}" destId="{4FD5237A-1820-426E-A64D-754638545FE7}" srcOrd="3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Temporal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Trabajadores(as) Sociales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4"/>
      <dgm:spPr/>
      <dgm:t>
        <a:bodyPr/>
        <a:lstStyle/>
        <a:p>
          <a:endParaRPr lang="es-ES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4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3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 custLinFactNeighborX="-132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1" presStyleCnt="4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1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1" presStyleCnt="4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2" presStyleCnt="4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2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2" presStyleCnt="4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3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3" presStyleCnt="4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3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3" presStyleCnt="4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BBD4C5D7-84E4-42C8-9FB7-0E27D393498F}" srcId="{9DEA55C1-E59C-4B5B-90DC-1D0B54C2B20C}" destId="{D6CFC760-038A-415E-8FD4-61A62CF01B43}" srcOrd="1" destOrd="0" parTransId="{257319B7-AED6-45A0-A661-C861CC1642F6}" sibTransId="{C5079DB9-DC48-419C-85A2-B006ADA54EC8}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1EC9C9FA-36E8-4309-BC5B-69062BFC6C94}" type="presOf" srcId="{6750DDA5-13EC-4B2D-B119-9FBBEF24DCF8}" destId="{CE0038FB-0BE5-4CF1-8945-88411856632D}" srcOrd="0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4D2A3E31-58F0-47E4-92E9-F54F5FC70A9F}" srcId="{9DEA55C1-E59C-4B5B-90DC-1D0B54C2B20C}" destId="{BD6B0F25-8BF1-4F33-91CA-EEFC419A0F90}" srcOrd="2" destOrd="0" parTransId="{DFC30926-6767-45AE-A439-1C9BA57D328B}" sibTransId="{77E1326B-A8E9-4CCB-9F63-7A2E58186433}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48AD04FB-310D-4FD0-AC5E-8D526D6ADB85}" type="presOf" srcId="{6750DDA5-13EC-4B2D-B119-9FBBEF24DCF8}" destId="{540CE025-FE18-479C-A53F-6A31E474AB20}" srcOrd="1" destOrd="0" presId="urn:microsoft.com/office/officeart/2005/8/layout/orgChart1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C27D0099-950D-466E-85E9-C353B013E1B9}" type="presOf" srcId="{A82F6B74-CAA1-4DE8-BE13-E8C24D36DE08}" destId="{FCDF4FC0-6953-43BB-AC7E-CA2C5889817E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E5C3C3E7-8B80-42F9-BD43-D9B1E3968891}" type="presParOf" srcId="{565419B1-0159-4A95-8032-DF764E38D0E6}" destId="{FCDF4FC0-6953-43BB-AC7E-CA2C5889817E}" srcOrd="0" destOrd="0" presId="urn:microsoft.com/office/officeart/2005/8/layout/orgChart1"/>
    <dgm:cxn modelId="{C84FD12D-5D85-414D-81E0-264F2C8C1B12}" type="presParOf" srcId="{565419B1-0159-4A95-8032-DF764E38D0E6}" destId="{FC725F57-9822-4B44-BFDF-3E43A038160E}" srcOrd="1" destOrd="0" presId="urn:microsoft.com/office/officeart/2005/8/layout/orgChart1"/>
    <dgm:cxn modelId="{2AA2E74B-C468-4D27-8E2E-63A262B97173}" type="presParOf" srcId="{FC725F57-9822-4B44-BFDF-3E43A038160E}" destId="{D8B8057C-B443-47B9-9AEE-08B84CA605C3}" srcOrd="0" destOrd="0" presId="urn:microsoft.com/office/officeart/2005/8/layout/orgChart1"/>
    <dgm:cxn modelId="{D6B1A11A-9D3C-4790-B72D-88B15A29AC4C}" type="presParOf" srcId="{D8B8057C-B443-47B9-9AEE-08B84CA605C3}" destId="{CE0038FB-0BE5-4CF1-8945-88411856632D}" srcOrd="0" destOrd="0" presId="urn:microsoft.com/office/officeart/2005/8/layout/orgChart1"/>
    <dgm:cxn modelId="{D5D43FBC-110D-498A-BFC6-46E3DDB4CE04}" type="presParOf" srcId="{D8B8057C-B443-47B9-9AEE-08B84CA605C3}" destId="{540CE025-FE18-479C-A53F-6A31E474AB20}" srcOrd="1" destOrd="0" presId="urn:microsoft.com/office/officeart/2005/8/layout/orgChart1"/>
    <dgm:cxn modelId="{27E9846E-5707-40A7-A510-2FF4691C3AF9}" type="presParOf" srcId="{FC725F57-9822-4B44-BFDF-3E43A038160E}" destId="{CDCAC5B7-9C39-4906-9DB5-6834BDCA9726}" srcOrd="1" destOrd="0" presId="urn:microsoft.com/office/officeart/2005/8/layout/orgChart1"/>
    <dgm:cxn modelId="{D6061CA5-FB6E-408C-9059-FD4D2585DBB6}" type="presParOf" srcId="{FC725F57-9822-4B44-BFDF-3E43A038160E}" destId="{051009AD-830E-488C-9903-D713892AF7DC}" srcOrd="2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10E1EACA-A97C-406C-A25A-DA67F059FBCA}" type="presParOf" srcId="{05E8A0F8-8F4A-4D16-B455-9B21EE5D83FA}" destId="{EC0199EE-1AF9-4D4E-8C9B-F36F84EAE82D}" srcOrd="4" destOrd="0" presId="urn:microsoft.com/office/officeart/2005/8/layout/orgChart1"/>
    <dgm:cxn modelId="{86CCFC43-52D1-4DDE-A899-CE73CD115E63}" type="presParOf" srcId="{05E8A0F8-8F4A-4D16-B455-9B21EE5D83FA}" destId="{23C170DF-EB68-4F29-A5CC-24E3581483E6}" srcOrd="5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/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/>
        </a:p>
      </dgm:t>
    </dgm:pt>
    <dgm:pt modelId="{BBBCCC3F-B299-47AD-B101-0D5F14B0F03B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r>
            <a:rPr lang="es-ES" sz="1200" dirty="0" smtClean="0">
              <a:latin typeface="+mn-lt"/>
            </a:rPr>
            <a:t>Auxiliar</a:t>
          </a:r>
          <a:endParaRPr lang="es-ES" sz="1200" dirty="0"/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/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Y="-21830" custLinFactNeighborX="-68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54354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26712" custScaleY="101370" custLinFactNeighborX="-27126" custLinFactNeighborY="44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NeighborX="7354" custLinFactNeighborY="44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26712" custScaleY="101370" custLinFactY="-100000" custLinFactNeighborX="-26203" custLinFactNeighborY="-160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Encargado(a) de 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/>
        </a:p>
      </dgm:t>
    </dgm:pt>
    <dgm:pt modelId="{53B19817-12E2-4774-92D6-331508A72EF5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Cocineros(as)</a:t>
          </a:r>
        </a:p>
      </dgm:t>
    </dgm:pt>
    <dgm:pt modelId="{9F9062AB-D09B-4964-A57D-C930A2D08486}" type="parTrans" cxnId="{940E59AE-DE62-459F-B6EE-52989878E5F8}">
      <dgm:prSet/>
      <dgm:spPr/>
      <dgm:t>
        <a:bodyPr/>
        <a:lstStyle/>
        <a:p>
          <a:endParaRPr lang="es-ES"/>
        </a:p>
      </dgm:t>
    </dgm:pt>
    <dgm:pt modelId="{52D4E266-216B-49FA-AFAC-8CE4CA6C2522}" type="sibTrans" cxnId="{940E59AE-DE62-459F-B6EE-52989878E5F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0583" custScaleY="77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614FF2B4-6236-42ED-9731-659B9EF6381A}" type="pres">
      <dgm:prSet presAssocID="{28404D89-B200-4098-BBAD-C99E5CF28F3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</dgm:pt>
    <dgm:pt modelId="{AA620A81-FB2B-4BBA-9ACB-7173AA82032E}" type="pres">
      <dgm:prSet presAssocID="{CDF052C4-A8AB-4202-8058-7C76BD39B4F7}" presName="rootComposite" presStyleCnt="0"/>
      <dgm:spPr/>
    </dgm:pt>
    <dgm:pt modelId="{02D8A9AB-F467-4DD9-BA4D-2EBE25A39280}" type="pres">
      <dgm:prSet presAssocID="{CDF052C4-A8AB-4202-8058-7C76BD39B4F7}" presName="rootText" presStyleLbl="node2" presStyleIdx="1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</dgm:pt>
    <dgm:pt modelId="{8A6E454C-13BC-4BA6-9CE0-84BF35321DD4}" type="pres">
      <dgm:prSet presAssocID="{9F9062AB-D09B-4964-A57D-C930A2D084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3B1E08-9BC1-4825-891B-F522EA764179}" type="pres">
      <dgm:prSet presAssocID="{53B19817-12E2-4774-92D6-331508A72EF5}" presName="hierRoot2" presStyleCnt="0">
        <dgm:presLayoutVars>
          <dgm:hierBranch/>
        </dgm:presLayoutVars>
      </dgm:prSet>
      <dgm:spPr/>
    </dgm:pt>
    <dgm:pt modelId="{BD100EC0-7E95-4A92-93E2-CCDD21EDB2FF}" type="pres">
      <dgm:prSet presAssocID="{53B19817-12E2-4774-92D6-331508A72EF5}" presName="rootComposite" presStyleCnt="0"/>
      <dgm:spPr/>
    </dgm:pt>
    <dgm:pt modelId="{A49EB804-4102-4665-8007-75BE809DF9FF}" type="pres">
      <dgm:prSet presAssocID="{53B19817-12E2-4774-92D6-331508A72EF5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E8FE74-94B1-4544-8CE9-9363FF9645FD}" type="pres">
      <dgm:prSet presAssocID="{53B19817-12E2-4774-92D6-331508A72EF5}" presName="rootConnector" presStyleLbl="node3" presStyleIdx="0" presStyleCnt="1"/>
      <dgm:spPr/>
      <dgm:t>
        <a:bodyPr/>
        <a:lstStyle/>
        <a:p>
          <a:endParaRPr lang="es-ES"/>
        </a:p>
      </dgm:t>
    </dgm:pt>
    <dgm:pt modelId="{41E77D25-15A4-4427-8669-78EFEF7C1342}" type="pres">
      <dgm:prSet presAssocID="{53B19817-12E2-4774-92D6-331508A72EF5}" presName="hierChild4" presStyleCnt="0"/>
      <dgm:spPr/>
    </dgm:pt>
    <dgm:pt modelId="{AC2D6E80-F8F0-4947-A92B-2FCF869E55AB}" type="pres">
      <dgm:prSet presAssocID="{53B19817-12E2-4774-92D6-331508A72EF5}" presName="hierChild5" presStyleCnt="0"/>
      <dgm:spPr/>
    </dgm:pt>
    <dgm:pt modelId="{CB8B9A1D-DE8E-4A40-8429-14822C671A8A}" type="pres">
      <dgm:prSet presAssocID="{CDF052C4-A8AB-4202-8058-7C76BD39B4F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D0DF05B-2A3A-4A89-B098-6DF962FECB40}" type="presOf" srcId="{CDF052C4-A8AB-4202-8058-7C76BD39B4F7}" destId="{02D8A9AB-F467-4DD9-BA4D-2EBE25A39280}" srcOrd="0" destOrd="0" presId="urn:microsoft.com/office/officeart/2005/8/layout/orgChart1"/>
    <dgm:cxn modelId="{14A44544-CF93-4B72-BD99-C9340101510D}" type="presOf" srcId="{CDF052C4-A8AB-4202-8058-7C76BD39B4F7}" destId="{7CF785DA-36F2-47DA-8ED7-7160A188A469}" srcOrd="1" destOrd="0" presId="urn:microsoft.com/office/officeart/2005/8/layout/orgChart1"/>
    <dgm:cxn modelId="{9BE1FD30-2C1F-400B-B76C-B6DBB37F34A1}" type="presOf" srcId="{9F9062AB-D09B-4964-A57D-C930A2D08486}" destId="{8A6E454C-13BC-4BA6-9CE0-84BF35321D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C570834-F93D-4494-AFC3-BA35E8E693C3}" type="presOf" srcId="{28404D89-B200-4098-BBAD-C99E5CF28F32}" destId="{614FF2B4-6236-42ED-9731-659B9EF6381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ADCA2D1-3FF8-41A6-94FE-90489400AF31}" srcId="{9DEA55C1-E59C-4B5B-90DC-1D0B54C2B20C}" destId="{CDF052C4-A8AB-4202-8058-7C76BD39B4F7}" srcOrd="1" destOrd="0" parTransId="{28404D89-B200-4098-BBAD-C99E5CF28F32}" sibTransId="{5151C3DC-C872-4F91-B6A0-6431876BB9B7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84193F0-AF52-43C9-9D9D-DD911F1E4DD8}" type="presOf" srcId="{53B19817-12E2-4774-92D6-331508A72EF5}" destId="{11E8FE74-94B1-4544-8CE9-9363FF9645FD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40E59AE-DE62-459F-B6EE-52989878E5F8}" srcId="{CDF052C4-A8AB-4202-8058-7C76BD39B4F7}" destId="{53B19817-12E2-4774-92D6-331508A72EF5}" srcOrd="0" destOrd="0" parTransId="{9F9062AB-D09B-4964-A57D-C930A2D08486}" sibTransId="{52D4E266-216B-49FA-AFAC-8CE4CA6C2522}"/>
    <dgm:cxn modelId="{6E2A3626-5527-49F3-AFB0-641B2120C9C0}" type="presOf" srcId="{53B19817-12E2-4774-92D6-331508A72EF5}" destId="{A49EB804-4102-4665-8007-75BE809DF9F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7908DDD7-E276-41EB-AB02-4E212028289D}" type="presParOf" srcId="{05E8A0F8-8F4A-4D16-B455-9B21EE5D83FA}" destId="{614FF2B4-6236-42ED-9731-659B9EF6381A}" srcOrd="2" destOrd="0" presId="urn:microsoft.com/office/officeart/2005/8/layout/orgChart1"/>
    <dgm:cxn modelId="{C2D05515-F572-4E4E-BF82-F0F5735231B5}" type="presParOf" srcId="{05E8A0F8-8F4A-4D16-B455-9B21EE5D83FA}" destId="{D1A91270-8BB7-4F71-9221-A009F7FFD03D}" srcOrd="3" destOrd="0" presId="urn:microsoft.com/office/officeart/2005/8/layout/orgChart1"/>
    <dgm:cxn modelId="{9FD3A4AA-E527-432A-9A0F-9835F1F0D8CA}" type="presParOf" srcId="{D1A91270-8BB7-4F71-9221-A009F7FFD03D}" destId="{AA620A81-FB2B-4BBA-9ACB-7173AA82032E}" srcOrd="0" destOrd="0" presId="urn:microsoft.com/office/officeart/2005/8/layout/orgChart1"/>
    <dgm:cxn modelId="{B2032E87-D2CD-43A5-AF18-A1C5D19C1633}" type="presParOf" srcId="{AA620A81-FB2B-4BBA-9ACB-7173AA82032E}" destId="{02D8A9AB-F467-4DD9-BA4D-2EBE25A39280}" srcOrd="0" destOrd="0" presId="urn:microsoft.com/office/officeart/2005/8/layout/orgChart1"/>
    <dgm:cxn modelId="{D02C4647-591D-4327-94E1-B21E7834497B}" type="presParOf" srcId="{AA620A81-FB2B-4BBA-9ACB-7173AA82032E}" destId="{7CF785DA-36F2-47DA-8ED7-7160A188A469}" srcOrd="1" destOrd="0" presId="urn:microsoft.com/office/officeart/2005/8/layout/orgChart1"/>
    <dgm:cxn modelId="{FE07C71C-6187-4434-9A96-14C2463D1077}" type="presParOf" srcId="{D1A91270-8BB7-4F71-9221-A009F7FFD03D}" destId="{1FB71CD5-E107-4CEE-88D9-C4DD75D772C1}" srcOrd="1" destOrd="0" presId="urn:microsoft.com/office/officeart/2005/8/layout/orgChart1"/>
    <dgm:cxn modelId="{B7881328-A55B-409B-AEFC-6925414B82AA}" type="presParOf" srcId="{1FB71CD5-E107-4CEE-88D9-C4DD75D772C1}" destId="{8A6E454C-13BC-4BA6-9CE0-84BF35321DD4}" srcOrd="0" destOrd="0" presId="urn:microsoft.com/office/officeart/2005/8/layout/orgChart1"/>
    <dgm:cxn modelId="{E30C4285-82EB-43B5-8F37-2C69D6A79B5E}" type="presParOf" srcId="{1FB71CD5-E107-4CEE-88D9-C4DD75D772C1}" destId="{DD3B1E08-9BC1-4825-891B-F522EA764179}" srcOrd="1" destOrd="0" presId="urn:microsoft.com/office/officeart/2005/8/layout/orgChart1"/>
    <dgm:cxn modelId="{706D865B-F51E-4B1A-B3C5-3E2B88A5A89B}" type="presParOf" srcId="{DD3B1E08-9BC1-4825-891B-F522EA764179}" destId="{BD100EC0-7E95-4A92-93E2-CCDD21EDB2FF}" srcOrd="0" destOrd="0" presId="urn:microsoft.com/office/officeart/2005/8/layout/orgChart1"/>
    <dgm:cxn modelId="{845AD7B3-D4E8-46F1-88A9-95983687F4E2}" type="presParOf" srcId="{BD100EC0-7E95-4A92-93E2-CCDD21EDB2FF}" destId="{A49EB804-4102-4665-8007-75BE809DF9FF}" srcOrd="0" destOrd="0" presId="urn:microsoft.com/office/officeart/2005/8/layout/orgChart1"/>
    <dgm:cxn modelId="{B4BD1464-DF36-4B90-9B5C-7F4B6C470F29}" type="presParOf" srcId="{BD100EC0-7E95-4A92-93E2-CCDD21EDB2FF}" destId="{11E8FE74-94B1-4544-8CE9-9363FF9645FD}" srcOrd="1" destOrd="0" presId="urn:microsoft.com/office/officeart/2005/8/layout/orgChart1"/>
    <dgm:cxn modelId="{78D3E9D5-A272-4B74-B7EF-DDDFC1BA1839}" type="presParOf" srcId="{DD3B1E08-9BC1-4825-891B-F522EA764179}" destId="{41E77D25-15A4-4427-8669-78EFEF7C1342}" srcOrd="1" destOrd="0" presId="urn:microsoft.com/office/officeart/2005/8/layout/orgChart1"/>
    <dgm:cxn modelId="{0872D860-ECF2-457F-9E1E-23A58DDBDABA}" type="presParOf" srcId="{DD3B1E08-9BC1-4825-891B-F522EA764179}" destId="{AC2D6E80-F8F0-4947-A92B-2FCF869E55AB}" srcOrd="2" destOrd="0" presId="urn:microsoft.com/office/officeart/2005/8/layout/orgChart1"/>
    <dgm:cxn modelId="{8C32ACDA-AFF1-43FB-A074-A67AFC6539FB}" type="presParOf" srcId="{D1A91270-8BB7-4F71-9221-A009F7FFD03D}" destId="{CB8B9A1D-DE8E-4A40-8429-14822C671A8A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solidFill>
                <a:schemeClr val="tx1"/>
              </a:solidFill>
            </a:rPr>
            <a:t>Analista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Área Administrativa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   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  <a:endParaRPr lang="es-ES" sz="1200" dirty="0"/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42CAF805-05AC-4CFB-931F-7E94DA5939C1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smtClean="0"/>
            <a:t>Área de Reclutamiento</a:t>
          </a:r>
          <a:endParaRPr lang="es-ES" sz="1200" dirty="0"/>
        </a:p>
      </dgm:t>
    </dgm:pt>
    <dgm:pt modelId="{AD45920E-96DE-41BB-A91F-F98A3129EB79}" type="parTrans" cxnId="{4D1E4161-7C14-4165-9ADE-ADED5BAB1223}">
      <dgm:prSet/>
      <dgm:spPr/>
      <dgm:t>
        <a:bodyPr/>
        <a:lstStyle/>
        <a:p>
          <a:endParaRPr lang="es-ES" sz="1200"/>
        </a:p>
      </dgm:t>
    </dgm:pt>
    <dgm:pt modelId="{223E81ED-9CE8-498D-96A2-D2FFFCF26968}" type="sibTrans" cxnId="{4D1E4161-7C14-4165-9ADE-ADED5BAB1223}">
      <dgm:prSet/>
      <dgm:spPr/>
      <dgm:t>
        <a:bodyPr/>
        <a:lstStyle/>
        <a:p>
          <a:endParaRPr lang="es-ES" sz="1200"/>
        </a:p>
      </dgm:t>
    </dgm:pt>
    <dgm:pt modelId="{AC5D60AE-FFD0-438F-9AE0-BC93649030B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257F385A-3EA2-4A0C-A7F9-924813E35838}" type="parTrans" cxnId="{EF299A08-EDA2-420D-9401-4EB5500EE562}">
      <dgm:prSet/>
      <dgm:spPr/>
      <dgm:t>
        <a:bodyPr/>
        <a:lstStyle/>
        <a:p>
          <a:endParaRPr lang="es-ES" sz="1200"/>
        </a:p>
      </dgm:t>
    </dgm:pt>
    <dgm:pt modelId="{1F44C0AE-C88E-4C33-B483-996B6D569CE0}" type="sibTrans" cxnId="{EF299A08-EDA2-420D-9401-4EB5500EE562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6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4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4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5161B97B-F22C-475E-BA8E-22E42A13FCB1}" type="pres">
      <dgm:prSet presAssocID="{AD45920E-96DE-41BB-A91F-F98A3129EB79}" presName="Name35" presStyleLbl="parChTrans1D3" presStyleIdx="2" presStyleCnt="6"/>
      <dgm:spPr/>
      <dgm:t>
        <a:bodyPr/>
        <a:lstStyle/>
        <a:p>
          <a:endParaRPr lang="es-ES"/>
        </a:p>
      </dgm:t>
    </dgm:pt>
    <dgm:pt modelId="{C73E1BD5-7348-40A3-93B1-EB53A8952B7A}" type="pres">
      <dgm:prSet presAssocID="{42CAF805-05AC-4CFB-931F-7E94DA5939C1}" presName="hierRoot2" presStyleCnt="0">
        <dgm:presLayoutVars>
          <dgm:hierBranch/>
        </dgm:presLayoutVars>
      </dgm:prSet>
      <dgm:spPr/>
    </dgm:pt>
    <dgm:pt modelId="{D4F413AE-3594-4A8E-810A-295D6D6F215A}" type="pres">
      <dgm:prSet presAssocID="{42CAF805-05AC-4CFB-931F-7E94DA5939C1}" presName="rootComposite" presStyleCnt="0"/>
      <dgm:spPr/>
    </dgm:pt>
    <dgm:pt modelId="{83237F21-4265-469C-A9F1-3823099C40FC}" type="pres">
      <dgm:prSet presAssocID="{42CAF805-05AC-4CFB-931F-7E94DA5939C1}" presName="rootText" presStyleLbl="node3" presStyleIdx="2" presStyleCnt="4" custScaleX="99956" custScaleY="77351" custLinFactNeighborX="-10319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76B074-F4C4-4059-AE0D-EBD6773F322A}" type="pres">
      <dgm:prSet presAssocID="{42CAF805-05AC-4CFB-931F-7E94DA5939C1}" presName="rootConnector" presStyleLbl="node3" presStyleIdx="2" presStyleCnt="4"/>
      <dgm:spPr/>
      <dgm:t>
        <a:bodyPr/>
        <a:lstStyle/>
        <a:p>
          <a:endParaRPr lang="es-ES"/>
        </a:p>
      </dgm:t>
    </dgm:pt>
    <dgm:pt modelId="{87CBDDE4-7E24-4BBD-AC86-82DEBE62AE5F}" type="pres">
      <dgm:prSet presAssocID="{42CAF805-05AC-4CFB-931F-7E94DA5939C1}" presName="hierChild4" presStyleCnt="0"/>
      <dgm:spPr/>
    </dgm:pt>
    <dgm:pt modelId="{FE493D5D-708D-40A6-89C0-A470674F4BA5}" type="pres">
      <dgm:prSet presAssocID="{257F385A-3EA2-4A0C-A7F9-924813E35838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B387BE4-F41B-4B99-BD46-C0EC07372806}" type="pres">
      <dgm:prSet presAssocID="{AC5D60AE-FFD0-438F-9AE0-BC93649030B6}" presName="hierRoot2" presStyleCnt="0">
        <dgm:presLayoutVars>
          <dgm:hierBranch val="init"/>
        </dgm:presLayoutVars>
      </dgm:prSet>
      <dgm:spPr/>
    </dgm:pt>
    <dgm:pt modelId="{F4E86CE6-D514-47A5-B049-C2C651576E4D}" type="pres">
      <dgm:prSet presAssocID="{AC5D60AE-FFD0-438F-9AE0-BC93649030B6}" presName="rootComposite" presStyleCnt="0"/>
      <dgm:spPr/>
    </dgm:pt>
    <dgm:pt modelId="{6EF59AF3-92AC-40DF-A0DA-ADBBB94CFB03}" type="pres">
      <dgm:prSet presAssocID="{AC5D60AE-FFD0-438F-9AE0-BC93649030B6}" presName="rootText" presStyleLbl="node4" presStyleIdx="0" presStyleCnt="1" custScaleY="115213" custLinFactNeighborX="-10319" custLinFactNeighborY="-333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E056A9-A580-4DC4-994D-A7528AA80B5A}" type="pres">
      <dgm:prSet presAssocID="{AC5D60AE-FFD0-438F-9AE0-BC93649030B6}" presName="rootConnector" presStyleLbl="node4" presStyleIdx="0" presStyleCnt="1"/>
      <dgm:spPr/>
      <dgm:t>
        <a:bodyPr/>
        <a:lstStyle/>
        <a:p>
          <a:endParaRPr lang="es-ES"/>
        </a:p>
      </dgm:t>
    </dgm:pt>
    <dgm:pt modelId="{C5560505-177B-4ECB-A332-0C31B3D6602E}" type="pres">
      <dgm:prSet presAssocID="{AC5D60AE-FFD0-438F-9AE0-BC93649030B6}" presName="hierChild4" presStyleCnt="0"/>
      <dgm:spPr/>
    </dgm:pt>
    <dgm:pt modelId="{832808C3-0B2D-44E5-AB8D-A510669E78F9}" type="pres">
      <dgm:prSet presAssocID="{AC5D60AE-FFD0-438F-9AE0-BC93649030B6}" presName="hierChild5" presStyleCnt="0"/>
      <dgm:spPr/>
    </dgm:pt>
    <dgm:pt modelId="{0B957E5A-256E-44C0-BAB8-155B83D7D465}" type="pres">
      <dgm:prSet presAssocID="{42CAF805-05AC-4CFB-931F-7E94DA5939C1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3" presStyleCnt="6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08AC12E2-B208-40A2-9D81-349E75AE3526}" type="pres">
      <dgm:prSet presAssocID="{0C0A535F-3B9C-41EA-81EC-DE0DD1782474}" presName="Name111" presStyleLbl="parChTrans1D3" presStyleIdx="4" presStyleCnt="6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</dgm:pt>
    <dgm:pt modelId="{9717C799-BF4A-4037-8AE0-28803B6E8DC0}" type="pres">
      <dgm:prSet presAssocID="{F267553E-D3C2-47B2-840E-0B248532C72C}" presName="rootComposite3" presStyleCnt="0"/>
      <dgm:spPr/>
    </dgm:pt>
    <dgm:pt modelId="{5FECA718-73A3-4BF7-BD0A-7214AF1AD17A}" type="pres">
      <dgm:prSet presAssocID="{F267553E-D3C2-47B2-840E-0B248532C72C}" presName="rootText3" presStyleLbl="asst2" presStyleIdx="1" presStyleCnt="2" custScaleY="89281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</dgm:pt>
    <dgm:pt modelId="{D19B2A0F-1924-4FD1-B176-27838DC3B6F8}" type="pres">
      <dgm:prSet presAssocID="{F267553E-D3C2-47B2-840E-0B248532C72C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5" presStyleCnt="6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3" presStyleCnt="4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3" presStyleCnt="4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1FEBA42-7CE7-44E3-AC62-723A8FC20D59}" type="presOf" srcId="{42CAF805-05AC-4CFB-931F-7E94DA5939C1}" destId="{83237F21-4265-469C-A9F1-3823099C40FC}" srcOrd="0" destOrd="0" presId="urn:microsoft.com/office/officeart/2005/8/layout/orgChart1"/>
    <dgm:cxn modelId="{F36A0652-E0B4-466B-A82A-46BECB0C3973}" srcId="{41568039-9809-4B2B-BA51-64E0E23C2BBE}" destId="{F267553E-D3C2-47B2-840E-0B248532C72C}" srcOrd="4" destOrd="0" parTransId="{0C0A535F-3B9C-41EA-81EC-DE0DD1782474}" sibTransId="{33E4CEFE-71F7-46C6-BF01-B0776F5DC879}"/>
    <dgm:cxn modelId="{EF299A08-EDA2-420D-9401-4EB5500EE562}" srcId="{42CAF805-05AC-4CFB-931F-7E94DA5939C1}" destId="{AC5D60AE-FFD0-438F-9AE0-BC93649030B6}" srcOrd="0" destOrd="0" parTransId="{257F385A-3EA2-4A0C-A7F9-924813E35838}" sibTransId="{1F44C0AE-C88E-4C33-B483-996B6D569CE0}"/>
    <dgm:cxn modelId="{5FB8A6A4-913F-44FA-8351-251155451CD2}" srcId="{41568039-9809-4B2B-BA51-64E0E23C2BBE}" destId="{F207FB66-EAC6-4793-B1CF-D217ABCC31F0}" srcOrd="3" destOrd="0" parTransId="{241525F3-9CC2-4773-841F-4601F9795614}" sibTransId="{2C6052B4-4AB4-4998-9233-697346623445}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4D1E4161-7C14-4165-9ADE-ADED5BAB1223}" srcId="{41568039-9809-4B2B-BA51-64E0E23C2BBE}" destId="{42CAF805-05AC-4CFB-931F-7E94DA5939C1}" srcOrd="2" destOrd="0" parTransId="{AD45920E-96DE-41BB-A91F-F98A3129EB79}" sibTransId="{223E81ED-9CE8-498D-96A2-D2FFFCF2696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46F0AA92-AACD-48F4-8F6F-CF8314478B33}" type="presOf" srcId="{AC5D60AE-FFD0-438F-9AE0-BC93649030B6}" destId="{20E056A9-A580-4DC4-994D-A7528AA80B5A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16113802-EF8D-476E-9AF3-198E14F56AE4}" type="presOf" srcId="{AD45920E-96DE-41BB-A91F-F98A3129EB79}" destId="{5161B97B-F22C-475E-BA8E-22E42A13FCB1}" srcOrd="0" destOrd="0" presId="urn:microsoft.com/office/officeart/2005/8/layout/orgChart1"/>
    <dgm:cxn modelId="{4C52C3D7-AEAE-4C5E-96F4-3595F5F3F4AE}" type="presOf" srcId="{42CAF805-05AC-4CFB-931F-7E94DA5939C1}" destId="{3576B074-F4C4-4059-AE0D-EBD6773F322A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E3F3A2C4-88E8-4EAB-A790-A3DB71F5632F}" type="presOf" srcId="{AC5D60AE-FFD0-438F-9AE0-BC93649030B6}" destId="{6EF59AF3-92AC-40DF-A0DA-ADBBB94CFB03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FCD15C74-5152-4D07-9E99-F4CA7D753CE7}" type="presOf" srcId="{257F385A-3EA2-4A0C-A7F9-924813E35838}" destId="{FE493D5D-708D-40A6-89C0-A470674F4BA5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903C19B4-F30F-4D83-A5F7-B5C01D23E1C8}" type="presParOf" srcId="{DBDE0C42-B65A-4FF4-A1B6-4A7374870D94}" destId="{5161B97B-F22C-475E-BA8E-22E42A13FCB1}" srcOrd="4" destOrd="0" presId="urn:microsoft.com/office/officeart/2005/8/layout/orgChart1"/>
    <dgm:cxn modelId="{CECE4D70-CC80-407D-AAA8-62CDF326C798}" type="presParOf" srcId="{DBDE0C42-B65A-4FF4-A1B6-4A7374870D94}" destId="{C73E1BD5-7348-40A3-93B1-EB53A8952B7A}" srcOrd="5" destOrd="0" presId="urn:microsoft.com/office/officeart/2005/8/layout/orgChart1"/>
    <dgm:cxn modelId="{484F03C1-7340-4241-843B-7A3CF6E00B13}" type="presParOf" srcId="{C73E1BD5-7348-40A3-93B1-EB53A8952B7A}" destId="{D4F413AE-3594-4A8E-810A-295D6D6F215A}" srcOrd="0" destOrd="0" presId="urn:microsoft.com/office/officeart/2005/8/layout/orgChart1"/>
    <dgm:cxn modelId="{C1DC299E-D9F4-4B8E-B180-415822376B5E}" type="presParOf" srcId="{D4F413AE-3594-4A8E-810A-295D6D6F215A}" destId="{83237F21-4265-469C-A9F1-3823099C40FC}" srcOrd="0" destOrd="0" presId="urn:microsoft.com/office/officeart/2005/8/layout/orgChart1"/>
    <dgm:cxn modelId="{FC87421E-2C8E-478D-86CD-9EE433E93B46}" type="presParOf" srcId="{D4F413AE-3594-4A8E-810A-295D6D6F215A}" destId="{3576B074-F4C4-4059-AE0D-EBD6773F322A}" srcOrd="1" destOrd="0" presId="urn:microsoft.com/office/officeart/2005/8/layout/orgChart1"/>
    <dgm:cxn modelId="{78E5B314-EBCE-4DCA-9432-D6B2F4166FE4}" type="presParOf" srcId="{C73E1BD5-7348-40A3-93B1-EB53A8952B7A}" destId="{87CBDDE4-7E24-4BBD-AC86-82DEBE62AE5F}" srcOrd="1" destOrd="0" presId="urn:microsoft.com/office/officeart/2005/8/layout/orgChart1"/>
    <dgm:cxn modelId="{BE7D10EE-471E-4F3E-8546-16DE14FB3938}" type="presParOf" srcId="{87CBDDE4-7E24-4BBD-AC86-82DEBE62AE5F}" destId="{FE493D5D-708D-40A6-89C0-A470674F4BA5}" srcOrd="0" destOrd="0" presId="urn:microsoft.com/office/officeart/2005/8/layout/orgChart1"/>
    <dgm:cxn modelId="{E0DC9338-D71C-48D6-A439-BEB2F6AF930B}" type="presParOf" srcId="{87CBDDE4-7E24-4BBD-AC86-82DEBE62AE5F}" destId="{1B387BE4-F41B-4B99-BD46-C0EC07372806}" srcOrd="1" destOrd="0" presId="urn:microsoft.com/office/officeart/2005/8/layout/orgChart1"/>
    <dgm:cxn modelId="{D517D9CD-3390-4CFF-BDC5-DAD0BCE13ECF}" type="presParOf" srcId="{1B387BE4-F41B-4B99-BD46-C0EC07372806}" destId="{F4E86CE6-D514-47A5-B049-C2C651576E4D}" srcOrd="0" destOrd="0" presId="urn:microsoft.com/office/officeart/2005/8/layout/orgChart1"/>
    <dgm:cxn modelId="{E76D39EB-3AD4-4F88-8E51-599FB67B5D46}" type="presParOf" srcId="{F4E86CE6-D514-47A5-B049-C2C651576E4D}" destId="{6EF59AF3-92AC-40DF-A0DA-ADBBB94CFB03}" srcOrd="0" destOrd="0" presId="urn:microsoft.com/office/officeart/2005/8/layout/orgChart1"/>
    <dgm:cxn modelId="{86F1F345-880E-4671-9DED-65A62202E48A}" type="presParOf" srcId="{F4E86CE6-D514-47A5-B049-C2C651576E4D}" destId="{20E056A9-A580-4DC4-994D-A7528AA80B5A}" srcOrd="1" destOrd="0" presId="urn:microsoft.com/office/officeart/2005/8/layout/orgChart1"/>
    <dgm:cxn modelId="{19E5B438-CA69-4A50-A0CC-AEA548F1941B}" type="presParOf" srcId="{1B387BE4-F41B-4B99-BD46-C0EC07372806}" destId="{C5560505-177B-4ECB-A332-0C31B3D6602E}" srcOrd="1" destOrd="0" presId="urn:microsoft.com/office/officeart/2005/8/layout/orgChart1"/>
    <dgm:cxn modelId="{B175019D-C1F8-4668-A4F6-18E0BD5A1AB9}" type="presParOf" srcId="{1B387BE4-F41B-4B99-BD46-C0EC07372806}" destId="{832808C3-0B2D-44E5-AB8D-A510669E78F9}" srcOrd="2" destOrd="0" presId="urn:microsoft.com/office/officeart/2005/8/layout/orgChart1"/>
    <dgm:cxn modelId="{20BB2C2C-1652-46C7-8AA1-8AA78269D60A}" type="presParOf" srcId="{C73E1BD5-7348-40A3-93B1-EB53A8952B7A}" destId="{0B957E5A-256E-44C0-BAB8-155B83D7D4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903889" y="548915"/>
          <a:ext cx="113021" cy="329362"/>
        </a:xfrm>
        <a:custGeom>
          <a:avLst/>
          <a:gdLst/>
          <a:ahLst/>
          <a:cxnLst/>
          <a:rect l="0" t="0" r="0" b="0"/>
          <a:pathLst>
            <a:path>
              <a:moveTo>
                <a:pt x="113021" y="0"/>
              </a:moveTo>
              <a:lnTo>
                <a:pt x="113021" y="329362"/>
              </a:lnTo>
              <a:lnTo>
                <a:pt x="0" y="3293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195576" y="1753285"/>
          <a:ext cx="249691" cy="1978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650"/>
              </a:lnTo>
              <a:lnTo>
                <a:pt x="249691" y="19786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195576" y="1753285"/>
          <a:ext cx="249691" cy="1154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006"/>
              </a:lnTo>
              <a:lnTo>
                <a:pt x="249691" y="11540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195576" y="1753285"/>
          <a:ext cx="249691" cy="32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362"/>
              </a:lnTo>
              <a:lnTo>
                <a:pt x="249691" y="3293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16910" y="548915"/>
          <a:ext cx="2844510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2844510" y="583543"/>
              </a:lnTo>
              <a:lnTo>
                <a:pt x="284451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00728" y="1753285"/>
          <a:ext cx="91440" cy="150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3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16910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1029538" y="583543"/>
              </a:lnTo>
              <a:lnTo>
                <a:pt x="1029538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321528" y="1753285"/>
          <a:ext cx="245524" cy="3201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241"/>
              </a:lnTo>
              <a:lnTo>
                <a:pt x="245524" y="32012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321528" y="1753285"/>
          <a:ext cx="249691" cy="2174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4696"/>
              </a:lnTo>
              <a:lnTo>
                <a:pt x="249691" y="217469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321528" y="1753285"/>
          <a:ext cx="249691" cy="1631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180"/>
              </a:lnTo>
              <a:lnTo>
                <a:pt x="249691" y="16311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321528" y="1753285"/>
          <a:ext cx="249691" cy="1051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544"/>
              </a:lnTo>
              <a:lnTo>
                <a:pt x="249691" y="10515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321528" y="1753285"/>
          <a:ext cx="249691" cy="40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635"/>
              </a:lnTo>
              <a:lnTo>
                <a:pt x="249691" y="400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87372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1029538" y="0"/>
              </a:moveTo>
              <a:lnTo>
                <a:pt x="1029538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264260" y="1753285"/>
          <a:ext cx="155579" cy="29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3093"/>
              </a:lnTo>
              <a:lnTo>
                <a:pt x="155579" y="2943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264260" y="1753285"/>
          <a:ext cx="155579" cy="1403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693"/>
              </a:lnTo>
              <a:lnTo>
                <a:pt x="155579" y="14036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264260" y="1753285"/>
          <a:ext cx="155579" cy="44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983"/>
              </a:lnTo>
              <a:lnTo>
                <a:pt x="155579" y="4429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0104" y="548915"/>
          <a:ext cx="3086806" cy="658724"/>
        </a:xfrm>
        <a:custGeom>
          <a:avLst/>
          <a:gdLst/>
          <a:ahLst/>
          <a:cxnLst/>
          <a:rect l="0" t="0" r="0" b="0"/>
          <a:pathLst>
            <a:path>
              <a:moveTo>
                <a:pt x="3086806" y="0"/>
              </a:moveTo>
              <a:lnTo>
                <a:pt x="3086806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79978" y="2023"/>
          <a:ext cx="2073865" cy="546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79978" y="2023"/>
        <a:ext cx="2073865" cy="546891"/>
      </dsp:txXfrm>
    </dsp:sp>
    <dsp:sp modelId="{19FBE8A8-D4BA-45D1-97CD-FF1210CD856F}">
      <dsp:nvSpPr>
        <dsp:cNvPr id="0" name=""/>
        <dsp:cNvSpPr/>
      </dsp:nvSpPr>
      <dsp:spPr>
        <a:xfrm>
          <a:off x="97799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97799" y="1207639"/>
        <a:ext cx="1664611" cy="545645"/>
      </dsp:txXfrm>
    </dsp:sp>
    <dsp:sp modelId="{20209728-DAC1-434F-A34D-4E2CFBD35B6A}">
      <dsp:nvSpPr>
        <dsp:cNvPr id="0" name=""/>
        <dsp:cNvSpPr/>
      </dsp:nvSpPr>
      <dsp:spPr>
        <a:xfrm>
          <a:off x="419840" y="1903646"/>
          <a:ext cx="1630693" cy="585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ES" sz="1200" kern="1200" dirty="0"/>
        </a:p>
      </dsp:txBody>
      <dsp:txXfrm>
        <a:off x="419840" y="1903646"/>
        <a:ext cx="1630693" cy="585244"/>
      </dsp:txXfrm>
    </dsp:sp>
    <dsp:sp modelId="{A4D4C94C-ABED-4C78-BB8A-71B08ACEA027}">
      <dsp:nvSpPr>
        <dsp:cNvPr id="0" name=""/>
        <dsp:cNvSpPr/>
      </dsp:nvSpPr>
      <dsp:spPr>
        <a:xfrm>
          <a:off x="419840" y="2639252"/>
          <a:ext cx="1556050" cy="1035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419840" y="2639252"/>
        <a:ext cx="1556050" cy="1035453"/>
      </dsp:txXfrm>
    </dsp:sp>
    <dsp:sp modelId="{0064E887-F5DA-4F11-99BF-0DCD1DFC9402}">
      <dsp:nvSpPr>
        <dsp:cNvPr id="0" name=""/>
        <dsp:cNvSpPr/>
      </dsp:nvSpPr>
      <dsp:spPr>
        <a:xfrm>
          <a:off x="419840" y="3864257"/>
          <a:ext cx="1630693" cy="1664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419840" y="3864257"/>
        <a:ext cx="1630693" cy="1664242"/>
      </dsp:txXfrm>
    </dsp:sp>
    <dsp:sp modelId="{0E4A1FB2-B936-4A45-9B17-4DC72B6EC80F}">
      <dsp:nvSpPr>
        <dsp:cNvPr id="0" name=""/>
        <dsp:cNvSpPr/>
      </dsp:nvSpPr>
      <dsp:spPr>
        <a:xfrm>
          <a:off x="2155067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155067" y="1207639"/>
        <a:ext cx="1664611" cy="545645"/>
      </dsp:txXfrm>
    </dsp:sp>
    <dsp:sp modelId="{CA22AC9C-FB9D-4189-A739-12E3BC5D1215}">
      <dsp:nvSpPr>
        <dsp:cNvPr id="0" name=""/>
        <dsp:cNvSpPr/>
      </dsp:nvSpPr>
      <dsp:spPr>
        <a:xfrm>
          <a:off x="2571220" y="1903646"/>
          <a:ext cx="1655374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  <a:endParaRPr lang="es-ES" sz="1200" kern="1200" dirty="0"/>
        </a:p>
      </dsp:txBody>
      <dsp:txXfrm>
        <a:off x="2571220" y="1903646"/>
        <a:ext cx="1655374" cy="500548"/>
      </dsp:txXfrm>
    </dsp:sp>
    <dsp:sp modelId="{3E6DBC6E-09F9-4CFB-86BE-503A1E973AF4}">
      <dsp:nvSpPr>
        <dsp:cNvPr id="0" name=""/>
        <dsp:cNvSpPr/>
      </dsp:nvSpPr>
      <dsp:spPr>
        <a:xfrm>
          <a:off x="2571220" y="2554555"/>
          <a:ext cx="1633471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571220" y="2554555"/>
        <a:ext cx="1633471" cy="500548"/>
      </dsp:txXfrm>
    </dsp:sp>
    <dsp:sp modelId="{CDD94E9D-041E-415C-A663-EE63F464AC03}">
      <dsp:nvSpPr>
        <dsp:cNvPr id="0" name=""/>
        <dsp:cNvSpPr/>
      </dsp:nvSpPr>
      <dsp:spPr>
        <a:xfrm>
          <a:off x="2571220" y="3205465"/>
          <a:ext cx="1649768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571220" y="3205465"/>
        <a:ext cx="1649768" cy="358002"/>
      </dsp:txXfrm>
    </dsp:sp>
    <dsp:sp modelId="{0EE3BB96-C234-424F-8EB5-06B4FD1535AF}">
      <dsp:nvSpPr>
        <dsp:cNvPr id="0" name=""/>
        <dsp:cNvSpPr/>
      </dsp:nvSpPr>
      <dsp:spPr>
        <a:xfrm>
          <a:off x="2571220" y="3713828"/>
          <a:ext cx="2388470" cy="4283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Instructor(a) de Gimnasio</a:t>
          </a:r>
          <a:endParaRPr lang="es-ES" sz="1200" kern="1200" dirty="0"/>
        </a:p>
      </dsp:txBody>
      <dsp:txXfrm>
        <a:off x="2571220" y="3713828"/>
        <a:ext cx="2388470" cy="428306"/>
      </dsp:txXfrm>
    </dsp:sp>
    <dsp:sp modelId="{A3D54F7D-A2C0-4FDB-AB4C-71F01654996D}">
      <dsp:nvSpPr>
        <dsp:cNvPr id="0" name=""/>
        <dsp:cNvSpPr/>
      </dsp:nvSpPr>
      <dsp:spPr>
        <a:xfrm>
          <a:off x="2567052" y="4292528"/>
          <a:ext cx="2542905" cy="1323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567052" y="4292528"/>
        <a:ext cx="2542905" cy="1323996"/>
      </dsp:txXfrm>
    </dsp:sp>
    <dsp:sp modelId="{029BCE83-90EC-4C40-88D3-91A90C7AECDE}">
      <dsp:nvSpPr>
        <dsp:cNvPr id="0" name=""/>
        <dsp:cNvSpPr/>
      </dsp:nvSpPr>
      <dsp:spPr>
        <a:xfrm>
          <a:off x="4214143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14143" y="1207639"/>
        <a:ext cx="1664611" cy="545645"/>
      </dsp:txXfrm>
    </dsp:sp>
    <dsp:sp modelId="{F005C048-10EF-4E23-96B0-22AED128F4D5}">
      <dsp:nvSpPr>
        <dsp:cNvPr id="0" name=""/>
        <dsp:cNvSpPr/>
      </dsp:nvSpPr>
      <dsp:spPr>
        <a:xfrm>
          <a:off x="4376955" y="1903646"/>
          <a:ext cx="1338986" cy="16999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</a:p>
      </dsp:txBody>
      <dsp:txXfrm>
        <a:off x="4376955" y="1903646"/>
        <a:ext cx="1338986" cy="1699906"/>
      </dsp:txXfrm>
    </dsp:sp>
    <dsp:sp modelId="{23A3990A-979C-4CD9-8392-69E509E74575}">
      <dsp:nvSpPr>
        <dsp:cNvPr id="0" name=""/>
        <dsp:cNvSpPr/>
      </dsp:nvSpPr>
      <dsp:spPr>
        <a:xfrm>
          <a:off x="6029115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029115" y="1207639"/>
        <a:ext cx="1664611" cy="545645"/>
      </dsp:txXfrm>
    </dsp:sp>
    <dsp:sp modelId="{881ECE80-FA3C-47E4-BCF1-14B7B0276459}">
      <dsp:nvSpPr>
        <dsp:cNvPr id="0" name=""/>
        <dsp:cNvSpPr/>
      </dsp:nvSpPr>
      <dsp:spPr>
        <a:xfrm>
          <a:off x="6445268" y="1903646"/>
          <a:ext cx="130499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445268" y="1903646"/>
        <a:ext cx="1304997" cy="358002"/>
      </dsp:txXfrm>
    </dsp:sp>
    <dsp:sp modelId="{5D8BF86B-E892-4974-9BB0-3B5536A8141D}">
      <dsp:nvSpPr>
        <dsp:cNvPr id="0" name=""/>
        <dsp:cNvSpPr/>
      </dsp:nvSpPr>
      <dsp:spPr>
        <a:xfrm>
          <a:off x="6445268" y="2412010"/>
          <a:ext cx="1289589" cy="9905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6445268" y="2412010"/>
        <a:ext cx="1289589" cy="990564"/>
      </dsp:txXfrm>
    </dsp:sp>
    <dsp:sp modelId="{E4E71A27-7040-4C46-98E2-A4BE99A8E6A3}">
      <dsp:nvSpPr>
        <dsp:cNvPr id="0" name=""/>
        <dsp:cNvSpPr/>
      </dsp:nvSpPr>
      <dsp:spPr>
        <a:xfrm>
          <a:off x="6445268" y="3552935"/>
          <a:ext cx="1285944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445268" y="3552935"/>
        <a:ext cx="1285944" cy="358002"/>
      </dsp:txXfrm>
    </dsp:sp>
    <dsp:sp modelId="{1FFC3CBF-3B61-43C0-A707-A19C7156A28E}">
      <dsp:nvSpPr>
        <dsp:cNvPr id="0" name=""/>
        <dsp:cNvSpPr/>
      </dsp:nvSpPr>
      <dsp:spPr>
        <a:xfrm>
          <a:off x="2800712" y="699276"/>
          <a:ext cx="110317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</a:p>
      </dsp:txBody>
      <dsp:txXfrm>
        <a:off x="2800712" y="699276"/>
        <a:ext cx="1103177" cy="3580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1FFF-2779-43AE-B3E9-186655E4831E}">
      <dsp:nvSpPr>
        <dsp:cNvPr id="0" name=""/>
        <dsp:cNvSpPr/>
      </dsp:nvSpPr>
      <dsp:spPr>
        <a:xfrm>
          <a:off x="3651606" y="1317691"/>
          <a:ext cx="246802" cy="832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091"/>
              </a:lnTo>
              <a:lnTo>
                <a:pt x="246802" y="8320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27415" y="1317691"/>
          <a:ext cx="224191" cy="830233"/>
        </a:xfrm>
        <a:custGeom>
          <a:avLst/>
          <a:gdLst/>
          <a:ahLst/>
          <a:cxnLst/>
          <a:rect l="0" t="0" r="0" b="0"/>
          <a:pathLst>
            <a:path>
              <a:moveTo>
                <a:pt x="224191" y="0"/>
              </a:moveTo>
              <a:lnTo>
                <a:pt x="224191" y="830233"/>
              </a:lnTo>
              <a:lnTo>
                <a:pt x="0" y="8302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651606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071"/>
              </a:lnTo>
              <a:lnTo>
                <a:pt x="2583538" y="1590071"/>
              </a:lnTo>
              <a:lnTo>
                <a:pt x="2583538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605886" y="1317691"/>
          <a:ext cx="91440" cy="1814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68068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2583538" y="0"/>
              </a:moveTo>
              <a:lnTo>
                <a:pt x="2583538" y="1590071"/>
              </a:lnTo>
              <a:lnTo>
                <a:pt x="0" y="1590071"/>
              </a:lnTo>
              <a:lnTo>
                <a:pt x="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69733" y="250114"/>
          <a:ext cx="296374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169733" y="250114"/>
        <a:ext cx="2963745" cy="1067577"/>
      </dsp:txXfrm>
    </dsp:sp>
    <dsp:sp modelId="{19FBE8A8-D4BA-45D1-97CD-FF1210CD856F}">
      <dsp:nvSpPr>
        <dsp:cNvPr id="0" name=""/>
        <dsp:cNvSpPr/>
      </dsp:nvSpPr>
      <dsp:spPr>
        <a:xfrm>
          <a:off x="490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Coordinación de Análisis y Estadística</a:t>
          </a:r>
        </a:p>
      </dsp:txBody>
      <dsp:txXfrm>
        <a:off x="490" y="3131955"/>
        <a:ext cx="2135155" cy="1067577"/>
      </dsp:txXfrm>
    </dsp:sp>
    <dsp:sp modelId="{7C576A7F-97E5-41B2-A453-F3F548F4D3EA}">
      <dsp:nvSpPr>
        <dsp:cNvPr id="0" name=""/>
        <dsp:cNvSpPr/>
      </dsp:nvSpPr>
      <dsp:spPr>
        <a:xfrm>
          <a:off x="2584028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Investigación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Campo</a:t>
          </a:r>
        </a:p>
      </dsp:txBody>
      <dsp:txXfrm>
        <a:off x="2584028" y="3131955"/>
        <a:ext cx="2135155" cy="1067577"/>
      </dsp:txXfrm>
    </dsp:sp>
    <dsp:sp modelId="{E7E93CC8-31BA-44DD-A6A0-484A2EAAE5EA}">
      <dsp:nvSpPr>
        <dsp:cNvPr id="0" name=""/>
        <dsp:cNvSpPr/>
      </dsp:nvSpPr>
      <dsp:spPr>
        <a:xfrm>
          <a:off x="5167567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sp:txBody>
      <dsp:txXfrm>
        <a:off x="5167567" y="3131955"/>
        <a:ext cx="2135155" cy="1067577"/>
      </dsp:txXfrm>
    </dsp:sp>
    <dsp:sp modelId="{D626C255-1536-4EB0-A4A3-D107C591C8D4}">
      <dsp:nvSpPr>
        <dsp:cNvPr id="0" name=""/>
        <dsp:cNvSpPr/>
      </dsp:nvSpPr>
      <dsp:spPr>
        <a:xfrm>
          <a:off x="1692451" y="1774631"/>
          <a:ext cx="1734963" cy="746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sp:txBody>
      <dsp:txXfrm>
        <a:off x="1692451" y="1774631"/>
        <a:ext cx="1734963" cy="746589"/>
      </dsp:txXfrm>
    </dsp:sp>
    <dsp:sp modelId="{C449438F-BAE6-4184-81D6-38A20A4ED509}">
      <dsp:nvSpPr>
        <dsp:cNvPr id="0" name=""/>
        <dsp:cNvSpPr/>
      </dsp:nvSpPr>
      <dsp:spPr>
        <a:xfrm>
          <a:off x="3898409" y="1777182"/>
          <a:ext cx="1735198" cy="74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3898409" y="1777182"/>
        <a:ext cx="1735198" cy="7452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55437" y="2556309"/>
          <a:ext cx="91440" cy="333635"/>
        </a:xfrm>
        <a:custGeom>
          <a:avLst/>
          <a:gdLst/>
          <a:ahLst/>
          <a:cxnLst/>
          <a:rect l="0" t="0" r="0" b="0"/>
          <a:pathLst>
            <a:path>
              <a:moveTo>
                <a:pt x="47268" y="0"/>
              </a:moveTo>
              <a:lnTo>
                <a:pt x="47268" y="173716"/>
              </a:lnTo>
              <a:lnTo>
                <a:pt x="45720" y="173716"/>
              </a:lnTo>
              <a:lnTo>
                <a:pt x="45720" y="333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32175" y="1473274"/>
          <a:ext cx="1070530" cy="319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918"/>
              </a:lnTo>
              <a:lnTo>
                <a:pt x="1070530" y="159918"/>
              </a:lnTo>
              <a:lnTo>
                <a:pt x="107053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64956" y="2554626"/>
          <a:ext cx="91440" cy="31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8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0676" y="1473274"/>
          <a:ext cx="921498" cy="319836"/>
        </a:xfrm>
        <a:custGeom>
          <a:avLst/>
          <a:gdLst/>
          <a:ahLst/>
          <a:cxnLst/>
          <a:rect l="0" t="0" r="0" b="0"/>
          <a:pathLst>
            <a:path>
              <a:moveTo>
                <a:pt x="921498" y="0"/>
              </a:moveTo>
              <a:lnTo>
                <a:pt x="921498" y="159918"/>
              </a:lnTo>
              <a:lnTo>
                <a:pt x="0" y="159918"/>
              </a:lnTo>
              <a:lnTo>
                <a:pt x="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86351" y="711758"/>
          <a:ext cx="2491649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 de Análisis y Estadística</a:t>
          </a:r>
          <a:endParaRPr lang="es-MX" altLang="es-MX" sz="1200" kern="1200" dirty="0" smtClean="0">
            <a:solidFill>
              <a:schemeClr val="tx1"/>
            </a:solidFill>
            <a:cs typeface="Arial" charset="0"/>
          </a:endParaRPr>
        </a:p>
      </dsp:txBody>
      <dsp:txXfrm>
        <a:off x="586351" y="711758"/>
        <a:ext cx="2491649" cy="761515"/>
      </dsp:txXfrm>
    </dsp:sp>
    <dsp:sp modelId="{19FBE8A8-D4BA-45D1-97CD-FF1210CD856F}">
      <dsp:nvSpPr>
        <dsp:cNvPr id="0" name=""/>
        <dsp:cNvSpPr/>
      </dsp:nvSpPr>
      <dsp:spPr>
        <a:xfrm>
          <a:off x="1678" y="1793110"/>
          <a:ext cx="1817997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</dsp:txBody>
      <dsp:txXfrm>
        <a:off x="1678" y="1793110"/>
        <a:ext cx="1817997" cy="761515"/>
      </dsp:txXfrm>
    </dsp:sp>
    <dsp:sp modelId="{9EF5B1E7-4642-446F-802A-010E77A6D315}">
      <dsp:nvSpPr>
        <dsp:cNvPr id="0" name=""/>
        <dsp:cNvSpPr/>
      </dsp:nvSpPr>
      <dsp:spPr>
        <a:xfrm>
          <a:off x="1548" y="2874463"/>
          <a:ext cx="1818256" cy="9097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1548" y="2874463"/>
        <a:ext cx="1818256" cy="909775"/>
      </dsp:txXfrm>
    </dsp:sp>
    <dsp:sp modelId="{0E4A1FB2-B936-4A45-9B17-4DC72B6EC80F}">
      <dsp:nvSpPr>
        <dsp:cNvPr id="0" name=""/>
        <dsp:cNvSpPr/>
      </dsp:nvSpPr>
      <dsp:spPr>
        <a:xfrm>
          <a:off x="2141190" y="1793110"/>
          <a:ext cx="1523031" cy="7631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141190" y="1793110"/>
        <a:ext cx="1523031" cy="763198"/>
      </dsp:txXfrm>
    </dsp:sp>
    <dsp:sp modelId="{B651DCB6-AAF6-4973-9416-A5FBDCD184AD}">
      <dsp:nvSpPr>
        <dsp:cNvPr id="0" name=""/>
        <dsp:cNvSpPr/>
      </dsp:nvSpPr>
      <dsp:spPr>
        <a:xfrm>
          <a:off x="2139641" y="2889944"/>
          <a:ext cx="1523031" cy="8756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</a:t>
          </a:r>
        </a:p>
      </dsp:txBody>
      <dsp:txXfrm>
        <a:off x="2139641" y="2889944"/>
        <a:ext cx="1523031" cy="8756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08942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54255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81"/>
              </a:lnTo>
              <a:lnTo>
                <a:pt x="1000407" y="169781"/>
              </a:lnTo>
              <a:lnTo>
                <a:pt x="1000407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08128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3848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1000407" y="0"/>
              </a:moveTo>
              <a:lnTo>
                <a:pt x="1000407" y="169781"/>
              </a:lnTo>
              <a:lnTo>
                <a:pt x="0" y="169781"/>
              </a:lnTo>
              <a:lnTo>
                <a:pt x="0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31595" y="371145"/>
          <a:ext cx="2645319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531595" y="371145"/>
        <a:ext cx="2645319" cy="808481"/>
      </dsp:txXfrm>
    </dsp:sp>
    <dsp:sp modelId="{19FBE8A8-D4BA-45D1-97CD-FF1210CD856F}">
      <dsp:nvSpPr>
        <dsp:cNvPr id="0" name=""/>
        <dsp:cNvSpPr/>
      </dsp:nvSpPr>
      <dsp:spPr>
        <a:xfrm>
          <a:off x="45366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sp:txBody>
      <dsp:txXfrm>
        <a:off x="45366" y="1519189"/>
        <a:ext cx="1616963" cy="808481"/>
      </dsp:txXfrm>
    </dsp:sp>
    <dsp:sp modelId="{9EF5B1E7-4642-446F-802A-010E77A6D315}">
      <dsp:nvSpPr>
        <dsp:cNvPr id="0" name=""/>
        <dsp:cNvSpPr/>
      </dsp:nvSpPr>
      <dsp:spPr>
        <a:xfrm>
          <a:off x="1078" y="2667233"/>
          <a:ext cx="1705540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solidFill>
                <a:schemeClr val="tx1"/>
              </a:solidFill>
            </a:rPr>
            <a:t>Auxiliares</a:t>
          </a:r>
        </a:p>
      </dsp:txBody>
      <dsp:txXfrm>
        <a:off x="1078" y="2667233"/>
        <a:ext cx="1705540" cy="1260002"/>
      </dsp:txXfrm>
    </dsp:sp>
    <dsp:sp modelId="{0E4A1FB2-B936-4A45-9B17-4DC72B6EC80F}">
      <dsp:nvSpPr>
        <dsp:cNvPr id="0" name=""/>
        <dsp:cNvSpPr/>
      </dsp:nvSpPr>
      <dsp:spPr>
        <a:xfrm>
          <a:off x="2046180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sp:txBody>
      <dsp:txXfrm>
        <a:off x="2046180" y="1519189"/>
        <a:ext cx="1616963" cy="808481"/>
      </dsp:txXfrm>
    </dsp:sp>
    <dsp:sp modelId="{B651DCB6-AAF6-4973-9416-A5FBDCD184AD}">
      <dsp:nvSpPr>
        <dsp:cNvPr id="0" name=""/>
        <dsp:cNvSpPr/>
      </dsp:nvSpPr>
      <dsp:spPr>
        <a:xfrm>
          <a:off x="2046180" y="2667233"/>
          <a:ext cx="1616963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46180" y="2667233"/>
        <a:ext cx="1616963" cy="126000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6DEB7-6910-47D6-9011-53BAD3FCB683}">
      <dsp:nvSpPr>
        <dsp:cNvPr id="0" name=""/>
        <dsp:cNvSpPr/>
      </dsp:nvSpPr>
      <dsp:spPr>
        <a:xfrm>
          <a:off x="3081944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918"/>
              </a:lnTo>
              <a:lnTo>
                <a:pt x="17460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07343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174600" y="0"/>
              </a:moveTo>
              <a:lnTo>
                <a:pt x="174600" y="764918"/>
              </a:lnTo>
              <a:lnTo>
                <a:pt x="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3081943" y="3194985"/>
          <a:ext cx="1006033" cy="349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00"/>
              </a:lnTo>
              <a:lnTo>
                <a:pt x="1006033" y="174600"/>
              </a:lnTo>
              <a:lnTo>
                <a:pt x="1006033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2075744" y="3194985"/>
          <a:ext cx="1006199" cy="349201"/>
        </a:xfrm>
        <a:custGeom>
          <a:avLst/>
          <a:gdLst/>
          <a:ahLst/>
          <a:cxnLst/>
          <a:rect l="0" t="0" r="0" b="0"/>
          <a:pathLst>
            <a:path>
              <a:moveTo>
                <a:pt x="1006199" y="0"/>
              </a:moveTo>
              <a:lnTo>
                <a:pt x="1006199" y="174600"/>
              </a:lnTo>
              <a:lnTo>
                <a:pt x="0" y="174600"/>
              </a:lnTo>
              <a:lnTo>
                <a:pt x="0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36223" y="833716"/>
          <a:ext cx="91440" cy="152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14423" y="2283"/>
          <a:ext cx="2935040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1614423" y="2283"/>
        <a:ext cx="2935040" cy="831432"/>
      </dsp:txXfrm>
    </dsp:sp>
    <dsp:sp modelId="{19FBE8A8-D4BA-45D1-97CD-FF1210CD856F}">
      <dsp:nvSpPr>
        <dsp:cNvPr id="0" name=""/>
        <dsp:cNvSpPr/>
      </dsp:nvSpPr>
      <dsp:spPr>
        <a:xfrm>
          <a:off x="2250511" y="2363552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250511" y="2363552"/>
        <a:ext cx="1662865" cy="831432"/>
      </dsp:txXfrm>
    </dsp:sp>
    <dsp:sp modelId="{6F525FFA-20EB-4B47-B8E9-7016B7C39B5D}">
      <dsp:nvSpPr>
        <dsp:cNvPr id="0" name=""/>
        <dsp:cNvSpPr/>
      </dsp:nvSpPr>
      <dsp:spPr>
        <a:xfrm>
          <a:off x="1244311" y="3544186"/>
          <a:ext cx="1662865" cy="1051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sp:txBody>
      <dsp:txXfrm>
        <a:off x="1244311" y="3544186"/>
        <a:ext cx="1662865" cy="1051654"/>
      </dsp:txXfrm>
    </dsp:sp>
    <dsp:sp modelId="{7E45E9B0-083B-46AD-BDBA-25D37BB93875}">
      <dsp:nvSpPr>
        <dsp:cNvPr id="0" name=""/>
        <dsp:cNvSpPr/>
      </dsp:nvSpPr>
      <dsp:spPr>
        <a:xfrm>
          <a:off x="3256378" y="3544186"/>
          <a:ext cx="1663197" cy="1036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256378" y="3544186"/>
        <a:ext cx="1663197" cy="1036580"/>
      </dsp:txXfrm>
    </dsp:sp>
    <dsp:sp modelId="{D626C255-1536-4EB0-A4A3-D107C591C8D4}">
      <dsp:nvSpPr>
        <dsp:cNvPr id="0" name=""/>
        <dsp:cNvSpPr/>
      </dsp:nvSpPr>
      <dsp:spPr>
        <a:xfrm>
          <a:off x="1244477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244477" y="1182918"/>
        <a:ext cx="1662865" cy="831432"/>
      </dsp:txXfrm>
    </dsp:sp>
    <dsp:sp modelId="{DEFCFE64-DCC5-403C-A7EF-97FB2EAD8743}">
      <dsp:nvSpPr>
        <dsp:cNvPr id="0" name=""/>
        <dsp:cNvSpPr/>
      </dsp:nvSpPr>
      <dsp:spPr>
        <a:xfrm>
          <a:off x="3256544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Notificador (a)</a:t>
          </a:r>
        </a:p>
      </dsp:txBody>
      <dsp:txXfrm>
        <a:off x="3256544" y="1182918"/>
        <a:ext cx="1662865" cy="83143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2844511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39"/>
              </a:lnTo>
              <a:lnTo>
                <a:pt x="2012512" y="174639"/>
              </a:lnTo>
              <a:lnTo>
                <a:pt x="2012512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798791" y="3180671"/>
          <a:ext cx="91440" cy="20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2798791" y="2549124"/>
          <a:ext cx="91440" cy="349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831998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2012512" y="0"/>
              </a:moveTo>
              <a:lnTo>
                <a:pt x="2012512" y="174639"/>
              </a:lnTo>
              <a:lnTo>
                <a:pt x="0" y="174639"/>
              </a:lnTo>
              <a:lnTo>
                <a:pt x="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2798791" y="1744834"/>
          <a:ext cx="91440" cy="107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76666" y="913218"/>
          <a:ext cx="2935690" cy="831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sp:txBody>
      <dsp:txXfrm>
        <a:off x="1376666" y="913218"/>
        <a:ext cx="2935690" cy="831616"/>
      </dsp:txXfrm>
    </dsp:sp>
    <dsp:sp modelId="{6F525FFA-20EB-4B47-B8E9-7016B7C39B5D}">
      <dsp:nvSpPr>
        <dsp:cNvPr id="0" name=""/>
        <dsp:cNvSpPr/>
      </dsp:nvSpPr>
      <dsp:spPr>
        <a:xfrm>
          <a:off x="2012894" y="1852063"/>
          <a:ext cx="1663233" cy="697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sp:txBody>
      <dsp:txXfrm>
        <a:off x="2012894" y="1852063"/>
        <a:ext cx="1663233" cy="697061"/>
      </dsp:txXfrm>
    </dsp:sp>
    <dsp:sp modelId="{7E45E9B0-083B-46AD-BDBA-25D37BB93875}">
      <dsp:nvSpPr>
        <dsp:cNvPr id="0" name=""/>
        <dsp:cNvSpPr/>
      </dsp:nvSpPr>
      <dsp:spPr>
        <a:xfrm>
          <a:off x="381" y="2898403"/>
          <a:ext cx="1663233" cy="63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sp:txBody>
      <dsp:txXfrm>
        <a:off x="381" y="2898403"/>
        <a:ext cx="1663233" cy="639546"/>
      </dsp:txXfrm>
    </dsp:sp>
    <dsp:sp modelId="{FB8BBABA-637F-45AC-A8AF-49C1BDB9E668}">
      <dsp:nvSpPr>
        <dsp:cNvPr id="0" name=""/>
        <dsp:cNvSpPr/>
      </dsp:nvSpPr>
      <dsp:spPr>
        <a:xfrm>
          <a:off x="2012894" y="2898403"/>
          <a:ext cx="1663233" cy="28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sp:txBody>
      <dsp:txXfrm>
        <a:off x="2012894" y="2898403"/>
        <a:ext cx="1663233" cy="282267"/>
      </dsp:txXfrm>
    </dsp:sp>
    <dsp:sp modelId="{F3DB6113-5609-4357-9B8D-41BD0873A075}">
      <dsp:nvSpPr>
        <dsp:cNvPr id="0" name=""/>
        <dsp:cNvSpPr/>
      </dsp:nvSpPr>
      <dsp:spPr>
        <a:xfrm>
          <a:off x="2012894" y="3382512"/>
          <a:ext cx="1663233" cy="937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12894" y="3382512"/>
        <a:ext cx="1663233" cy="937331"/>
      </dsp:txXfrm>
    </dsp:sp>
    <dsp:sp modelId="{8872642F-D429-4B45-8361-425C6E61C494}">
      <dsp:nvSpPr>
        <dsp:cNvPr id="0" name=""/>
        <dsp:cNvSpPr/>
      </dsp:nvSpPr>
      <dsp:spPr>
        <a:xfrm>
          <a:off x="4025407" y="2898403"/>
          <a:ext cx="1663233" cy="66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sp:txBody>
      <dsp:txXfrm>
        <a:off x="4025407" y="2898403"/>
        <a:ext cx="1663233" cy="6657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02273-ABF5-4BAE-9C5F-B2EF4B3BB616}">
      <dsp:nvSpPr>
        <dsp:cNvPr id="0" name=""/>
        <dsp:cNvSpPr/>
      </dsp:nvSpPr>
      <dsp:spPr>
        <a:xfrm>
          <a:off x="2964503" y="1166831"/>
          <a:ext cx="1763211" cy="2733932"/>
        </a:xfrm>
        <a:custGeom>
          <a:avLst/>
          <a:gdLst/>
          <a:ahLst/>
          <a:cxnLst/>
          <a:rect l="0" t="0" r="0" b="0"/>
          <a:pathLst>
            <a:path>
              <a:moveTo>
                <a:pt x="1763211" y="0"/>
              </a:moveTo>
              <a:lnTo>
                <a:pt x="1763211" y="2733932"/>
              </a:lnTo>
              <a:lnTo>
                <a:pt x="0" y="27339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1AAA2-819C-47D7-AD63-51E452E8EAC3}">
      <dsp:nvSpPr>
        <dsp:cNvPr id="0" name=""/>
        <dsp:cNvSpPr/>
      </dsp:nvSpPr>
      <dsp:spPr>
        <a:xfrm>
          <a:off x="4227209" y="1166831"/>
          <a:ext cx="500505" cy="2743024"/>
        </a:xfrm>
        <a:custGeom>
          <a:avLst/>
          <a:gdLst/>
          <a:ahLst/>
          <a:cxnLst/>
          <a:rect l="0" t="0" r="0" b="0"/>
          <a:pathLst>
            <a:path>
              <a:moveTo>
                <a:pt x="500505" y="0"/>
              </a:moveTo>
              <a:lnTo>
                <a:pt x="500505" y="2743024"/>
              </a:lnTo>
              <a:lnTo>
                <a:pt x="0" y="27430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6F028-B097-465C-8DE6-7E0EFB87C905}">
      <dsp:nvSpPr>
        <dsp:cNvPr id="0" name=""/>
        <dsp:cNvSpPr/>
      </dsp:nvSpPr>
      <dsp:spPr>
        <a:xfrm>
          <a:off x="4727715" y="1166831"/>
          <a:ext cx="453806" cy="1312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831"/>
              </a:lnTo>
              <a:lnTo>
                <a:pt x="453806" y="13128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33B0-2277-409C-9849-AB54B0B34318}">
      <dsp:nvSpPr>
        <dsp:cNvPr id="0" name=""/>
        <dsp:cNvSpPr/>
      </dsp:nvSpPr>
      <dsp:spPr>
        <a:xfrm>
          <a:off x="5832351" y="3541801"/>
          <a:ext cx="91440" cy="158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458"/>
              </a:lnTo>
              <a:lnTo>
                <a:pt x="51802" y="91458"/>
              </a:lnTo>
              <a:lnTo>
                <a:pt x="51802" y="15897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F28A8-C673-45BF-AA6D-8080DE94E29F}">
      <dsp:nvSpPr>
        <dsp:cNvPr id="0" name=""/>
        <dsp:cNvSpPr/>
      </dsp:nvSpPr>
      <dsp:spPr>
        <a:xfrm>
          <a:off x="4727715" y="1166831"/>
          <a:ext cx="453318" cy="2084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4664"/>
              </a:lnTo>
              <a:lnTo>
                <a:pt x="453318" y="2084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D9C6A-581B-4176-90C1-A0E8776C6B9F}">
      <dsp:nvSpPr>
        <dsp:cNvPr id="0" name=""/>
        <dsp:cNvSpPr/>
      </dsp:nvSpPr>
      <dsp:spPr>
        <a:xfrm>
          <a:off x="4328110" y="1166831"/>
          <a:ext cx="399604" cy="1310610"/>
        </a:xfrm>
        <a:custGeom>
          <a:avLst/>
          <a:gdLst/>
          <a:ahLst/>
          <a:cxnLst/>
          <a:rect l="0" t="0" r="0" b="0"/>
          <a:pathLst>
            <a:path>
              <a:moveTo>
                <a:pt x="399604" y="0"/>
              </a:moveTo>
              <a:lnTo>
                <a:pt x="399604" y="1310610"/>
              </a:lnTo>
              <a:lnTo>
                <a:pt x="0" y="13106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16EDC-DFC6-465F-B17B-3B7A51C839F5}">
      <dsp:nvSpPr>
        <dsp:cNvPr id="0" name=""/>
        <dsp:cNvSpPr/>
      </dsp:nvSpPr>
      <dsp:spPr>
        <a:xfrm>
          <a:off x="4727715" y="1166831"/>
          <a:ext cx="495837" cy="450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00"/>
              </a:lnTo>
              <a:lnTo>
                <a:pt x="495837" y="4506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D7020-2084-4476-B810-B6B98906B2EB}">
      <dsp:nvSpPr>
        <dsp:cNvPr id="0" name=""/>
        <dsp:cNvSpPr/>
      </dsp:nvSpPr>
      <dsp:spPr>
        <a:xfrm>
          <a:off x="4336089" y="1166831"/>
          <a:ext cx="391625" cy="440090"/>
        </a:xfrm>
        <a:custGeom>
          <a:avLst/>
          <a:gdLst/>
          <a:ahLst/>
          <a:cxnLst/>
          <a:rect l="0" t="0" r="0" b="0"/>
          <a:pathLst>
            <a:path>
              <a:moveTo>
                <a:pt x="391625" y="0"/>
              </a:moveTo>
              <a:lnTo>
                <a:pt x="391625" y="440090"/>
              </a:lnTo>
              <a:lnTo>
                <a:pt x="0" y="44009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4727715" y="1166831"/>
          <a:ext cx="1580512" cy="3437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988"/>
              </a:lnTo>
              <a:lnTo>
                <a:pt x="1580512" y="3369988"/>
              </a:lnTo>
              <a:lnTo>
                <a:pt x="1580512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4681995" y="1166831"/>
          <a:ext cx="91440" cy="34375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9988"/>
              </a:lnTo>
              <a:lnTo>
                <a:pt x="46330" y="3369988"/>
              </a:lnTo>
              <a:lnTo>
                <a:pt x="4633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178470" y="1166831"/>
          <a:ext cx="1549244" cy="3437500"/>
        </a:xfrm>
        <a:custGeom>
          <a:avLst/>
          <a:gdLst/>
          <a:ahLst/>
          <a:cxnLst/>
          <a:rect l="0" t="0" r="0" b="0"/>
          <a:pathLst>
            <a:path>
              <a:moveTo>
                <a:pt x="1549244" y="0"/>
              </a:moveTo>
              <a:lnTo>
                <a:pt x="1549244" y="3369988"/>
              </a:lnTo>
              <a:lnTo>
                <a:pt x="0" y="3369988"/>
              </a:lnTo>
              <a:lnTo>
                <a:pt x="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68782" y="173545"/>
          <a:ext cx="1917864" cy="9932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3768782" y="173545"/>
        <a:ext cx="1917864" cy="993286"/>
      </dsp:txXfrm>
    </dsp:sp>
    <dsp:sp modelId="{19FBE8A8-D4BA-45D1-97CD-FF1210CD856F}">
      <dsp:nvSpPr>
        <dsp:cNvPr id="0" name=""/>
        <dsp:cNvSpPr/>
      </dsp:nvSpPr>
      <dsp:spPr>
        <a:xfrm>
          <a:off x="2450514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Operativa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450514" y="4604331"/>
        <a:ext cx="1455911" cy="727151"/>
      </dsp:txXfrm>
    </dsp:sp>
    <dsp:sp modelId="{7C576A7F-97E5-41B2-A453-F3F548F4D3EA}">
      <dsp:nvSpPr>
        <dsp:cNvPr id="0" name=""/>
        <dsp:cNvSpPr/>
      </dsp:nvSpPr>
      <dsp:spPr>
        <a:xfrm>
          <a:off x="4000370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kern="1200" dirty="0" smtClean="0"/>
        </a:p>
      </dsp:txBody>
      <dsp:txXfrm>
        <a:off x="4000370" y="4604331"/>
        <a:ext cx="1455911" cy="727151"/>
      </dsp:txXfrm>
    </dsp:sp>
    <dsp:sp modelId="{E7E93CC8-31BA-44DD-A6A0-484A2EAAE5EA}">
      <dsp:nvSpPr>
        <dsp:cNvPr id="0" name=""/>
        <dsp:cNvSpPr/>
      </dsp:nvSpPr>
      <dsp:spPr>
        <a:xfrm>
          <a:off x="5580271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5580271" y="4604331"/>
        <a:ext cx="1455911" cy="727151"/>
      </dsp:txXfrm>
    </dsp:sp>
    <dsp:sp modelId="{98B24AE9-598A-4956-BAD1-585F2BEC3EEF}">
      <dsp:nvSpPr>
        <dsp:cNvPr id="0" name=""/>
        <dsp:cNvSpPr/>
      </dsp:nvSpPr>
      <dsp:spPr>
        <a:xfrm>
          <a:off x="2517312" y="1338680"/>
          <a:ext cx="1818776" cy="5364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/>
        </a:p>
      </dsp:txBody>
      <dsp:txXfrm>
        <a:off x="2517312" y="1338680"/>
        <a:ext cx="1818776" cy="536482"/>
      </dsp:txXfrm>
    </dsp:sp>
    <dsp:sp modelId="{399E151A-D3DE-4CAD-B88C-0199E8B65362}">
      <dsp:nvSpPr>
        <dsp:cNvPr id="0" name=""/>
        <dsp:cNvSpPr/>
      </dsp:nvSpPr>
      <dsp:spPr>
        <a:xfrm>
          <a:off x="5223552" y="1327126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5223552" y="1327126"/>
        <a:ext cx="1394076" cy="580609"/>
      </dsp:txXfrm>
    </dsp:sp>
    <dsp:sp modelId="{5D736F8B-37A2-4AA8-850C-D4AC83BD6996}">
      <dsp:nvSpPr>
        <dsp:cNvPr id="0" name=""/>
        <dsp:cNvSpPr/>
      </dsp:nvSpPr>
      <dsp:spPr>
        <a:xfrm>
          <a:off x="2446406" y="2081521"/>
          <a:ext cx="1881703" cy="7918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2446406" y="2081521"/>
        <a:ext cx="1881703" cy="791840"/>
      </dsp:txXfrm>
    </dsp:sp>
    <dsp:sp modelId="{F058197F-F444-4984-B936-E3893BB468A8}">
      <dsp:nvSpPr>
        <dsp:cNvPr id="0" name=""/>
        <dsp:cNvSpPr/>
      </dsp:nvSpPr>
      <dsp:spPr>
        <a:xfrm>
          <a:off x="5181033" y="2961191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Armería</a:t>
          </a:r>
        </a:p>
      </dsp:txBody>
      <dsp:txXfrm>
        <a:off x="5181033" y="2961191"/>
        <a:ext cx="1394076" cy="580609"/>
      </dsp:txXfrm>
    </dsp:sp>
    <dsp:sp modelId="{81E846D5-BE48-4DF5-8B8F-FD57626993B4}">
      <dsp:nvSpPr>
        <dsp:cNvPr id="0" name=""/>
        <dsp:cNvSpPr/>
      </dsp:nvSpPr>
      <dsp:spPr>
        <a:xfrm>
          <a:off x="5038892" y="3700771"/>
          <a:ext cx="1690523" cy="7305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 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Instructor (a)</a:t>
          </a:r>
          <a:endParaRPr lang="es-ES" sz="1200" kern="1200" dirty="0"/>
        </a:p>
      </dsp:txBody>
      <dsp:txXfrm>
        <a:off x="5038892" y="3700771"/>
        <a:ext cx="1690523" cy="730553"/>
      </dsp:txXfrm>
    </dsp:sp>
    <dsp:sp modelId="{39468539-E12A-4E80-A9A5-45ED404D5803}">
      <dsp:nvSpPr>
        <dsp:cNvPr id="0" name=""/>
        <dsp:cNvSpPr/>
      </dsp:nvSpPr>
      <dsp:spPr>
        <a:xfrm>
          <a:off x="5181521" y="2189356"/>
          <a:ext cx="1394076" cy="5806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Abogado (a) </a:t>
          </a:r>
        </a:p>
      </dsp:txBody>
      <dsp:txXfrm>
        <a:off x="5181521" y="2189356"/>
        <a:ext cx="1394076" cy="580613"/>
      </dsp:txXfrm>
    </dsp:sp>
    <dsp:sp modelId="{1B7807FF-6A9A-4E0B-9291-24C98418DDC1}">
      <dsp:nvSpPr>
        <dsp:cNvPr id="0" name=""/>
        <dsp:cNvSpPr/>
      </dsp:nvSpPr>
      <dsp:spPr>
        <a:xfrm>
          <a:off x="3547662" y="3653018"/>
          <a:ext cx="679546" cy="5136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3547662" y="3653018"/>
        <a:ext cx="679546" cy="513673"/>
      </dsp:txXfrm>
    </dsp:sp>
    <dsp:sp modelId="{AFC3B018-09E2-4FEE-B07F-D8DB1B9BB716}">
      <dsp:nvSpPr>
        <dsp:cNvPr id="0" name=""/>
        <dsp:cNvSpPr/>
      </dsp:nvSpPr>
      <dsp:spPr>
        <a:xfrm>
          <a:off x="1302514" y="3480262"/>
          <a:ext cx="1661988" cy="841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1302514" y="3480262"/>
        <a:ext cx="1661988" cy="84100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668701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668701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10114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199"/>
              </a:lnTo>
              <a:lnTo>
                <a:pt x="2631589" y="219199"/>
              </a:lnTo>
              <a:lnTo>
                <a:pt x="2631589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405542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05542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055424" y="79624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423834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423834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6955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2631589" y="0"/>
              </a:moveTo>
              <a:lnTo>
                <a:pt x="2631589" y="219199"/>
              </a:lnTo>
              <a:lnTo>
                <a:pt x="0" y="219199"/>
              </a:lnTo>
              <a:lnTo>
                <a:pt x="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47828" y="2154"/>
          <a:ext cx="2306630" cy="79408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2947828" y="2154"/>
        <a:ext cx="2306630" cy="794088"/>
      </dsp:txXfrm>
    </dsp:sp>
    <dsp:sp modelId="{19FBE8A8-D4BA-45D1-97CD-FF1210CD856F}">
      <dsp:nvSpPr>
        <dsp:cNvPr id="0" name=""/>
        <dsp:cNvSpPr/>
      </dsp:nvSpPr>
      <dsp:spPr>
        <a:xfrm>
          <a:off x="425745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425745" y="1234643"/>
        <a:ext cx="2087618" cy="686920"/>
      </dsp:txXfrm>
    </dsp:sp>
    <dsp:sp modelId="{9EF5B1E7-4642-446F-802A-010E77A6D315}">
      <dsp:nvSpPr>
        <dsp:cNvPr id="0" name=""/>
        <dsp:cNvSpPr/>
      </dsp:nvSpPr>
      <dsp:spPr>
        <a:xfrm>
          <a:off x="52062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200" kern="1200" dirty="0" smtClean="0"/>
            <a:t>Policías 1ro (a)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520627" y="2359963"/>
        <a:ext cx="1897853" cy="1518283"/>
      </dsp:txXfrm>
    </dsp:sp>
    <dsp:sp modelId="{676B065B-52F5-4142-AD91-1C77325095B5}">
      <dsp:nvSpPr>
        <dsp:cNvPr id="0" name=""/>
        <dsp:cNvSpPr/>
      </dsp:nvSpPr>
      <dsp:spPr>
        <a:xfrm>
          <a:off x="372960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72960" y="4316646"/>
        <a:ext cx="2193189" cy="605012"/>
      </dsp:txXfrm>
    </dsp:sp>
    <dsp:sp modelId="{0E4A1FB2-B936-4A45-9B17-4DC72B6EC80F}">
      <dsp:nvSpPr>
        <dsp:cNvPr id="0" name=""/>
        <dsp:cNvSpPr/>
      </dsp:nvSpPr>
      <dsp:spPr>
        <a:xfrm>
          <a:off x="3057334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3057334" y="1234643"/>
        <a:ext cx="2087618" cy="686920"/>
      </dsp:txXfrm>
    </dsp:sp>
    <dsp:sp modelId="{B651DCB6-AAF6-4973-9416-A5FBDCD184AD}">
      <dsp:nvSpPr>
        <dsp:cNvPr id="0" name=""/>
        <dsp:cNvSpPr/>
      </dsp:nvSpPr>
      <dsp:spPr>
        <a:xfrm>
          <a:off x="315221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Policías 3ro(a)</a:t>
          </a:r>
        </a:p>
      </dsp:txBody>
      <dsp:txXfrm>
        <a:off x="3152217" y="2359963"/>
        <a:ext cx="1897853" cy="1518283"/>
      </dsp:txXfrm>
    </dsp:sp>
    <dsp:sp modelId="{47534EF4-1B7B-4FDF-ACD3-ECDA86C17442}">
      <dsp:nvSpPr>
        <dsp:cNvPr id="0" name=""/>
        <dsp:cNvSpPr/>
      </dsp:nvSpPr>
      <dsp:spPr>
        <a:xfrm>
          <a:off x="3004549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004549" y="4316646"/>
        <a:ext cx="2193189" cy="605012"/>
      </dsp:txXfrm>
    </dsp:sp>
    <dsp:sp modelId="{D43A949E-161F-4CB6-8E08-C22964D4E9ED}">
      <dsp:nvSpPr>
        <dsp:cNvPr id="0" name=""/>
        <dsp:cNvSpPr/>
      </dsp:nvSpPr>
      <dsp:spPr>
        <a:xfrm>
          <a:off x="5688923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Oriente</a:t>
          </a:r>
        </a:p>
      </dsp:txBody>
      <dsp:txXfrm>
        <a:off x="5688923" y="1234643"/>
        <a:ext cx="2087618" cy="686920"/>
      </dsp:txXfrm>
    </dsp:sp>
    <dsp:sp modelId="{DD8A29F5-D042-4749-8AE9-1CA72A60AD2C}">
      <dsp:nvSpPr>
        <dsp:cNvPr id="0" name=""/>
        <dsp:cNvSpPr/>
      </dsp:nvSpPr>
      <dsp:spPr>
        <a:xfrm>
          <a:off x="5783806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 2do(a)</a:t>
          </a:r>
        </a:p>
      </dsp:txBody>
      <dsp:txXfrm>
        <a:off x="5783806" y="2359963"/>
        <a:ext cx="1897853" cy="1518283"/>
      </dsp:txXfrm>
    </dsp:sp>
    <dsp:sp modelId="{2A510A22-CF32-47FD-BC41-4E00F3C4B7C0}">
      <dsp:nvSpPr>
        <dsp:cNvPr id="0" name=""/>
        <dsp:cNvSpPr/>
      </dsp:nvSpPr>
      <dsp:spPr>
        <a:xfrm>
          <a:off x="5636138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5636138" y="4316646"/>
        <a:ext cx="2193189" cy="605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83048" y="698654"/>
          <a:ext cx="270608" cy="642046"/>
        </a:xfrm>
        <a:custGeom>
          <a:avLst/>
          <a:gdLst/>
          <a:ahLst/>
          <a:cxnLst/>
          <a:rect l="0" t="0" r="0" b="0"/>
          <a:pathLst>
            <a:path>
              <a:moveTo>
                <a:pt x="270608" y="0"/>
              </a:moveTo>
              <a:lnTo>
                <a:pt x="270608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498087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046"/>
              </a:lnTo>
              <a:lnTo>
                <a:pt x="146554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51533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146554" y="0"/>
              </a:moveTo>
              <a:lnTo>
                <a:pt x="146554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498087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974556" y="1137539"/>
              </a:lnTo>
              <a:lnTo>
                <a:pt x="974556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523530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974556" y="0"/>
              </a:moveTo>
              <a:lnTo>
                <a:pt x="974556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53657" y="698654"/>
          <a:ext cx="844430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844430" y="1137539"/>
              </a:lnTo>
              <a:lnTo>
                <a:pt x="84443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685171" y="698654"/>
          <a:ext cx="968485" cy="1284093"/>
        </a:xfrm>
        <a:custGeom>
          <a:avLst/>
          <a:gdLst/>
          <a:ahLst/>
          <a:cxnLst/>
          <a:rect l="0" t="0" r="0" b="0"/>
          <a:pathLst>
            <a:path>
              <a:moveTo>
                <a:pt x="968485" y="0"/>
              </a:moveTo>
              <a:lnTo>
                <a:pt x="968485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590944" y="777"/>
          <a:ext cx="2125425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590944" y="777"/>
        <a:ext cx="2125425" cy="697876"/>
      </dsp:txXfrm>
    </dsp:sp>
    <dsp:sp modelId="{9AB9A094-906C-4743-8046-C8CDC622642B}">
      <dsp:nvSpPr>
        <dsp:cNvPr id="0" name=""/>
        <dsp:cNvSpPr/>
      </dsp:nvSpPr>
      <dsp:spPr>
        <a:xfrm>
          <a:off x="987294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87294" y="1982747"/>
        <a:ext cx="1395753" cy="697876"/>
      </dsp:txXfrm>
    </dsp:sp>
    <dsp:sp modelId="{74A3495A-9760-4B07-9B0A-DE4CCF551DEE}">
      <dsp:nvSpPr>
        <dsp:cNvPr id="0" name=""/>
        <dsp:cNvSpPr/>
      </dsp:nvSpPr>
      <dsp:spPr>
        <a:xfrm>
          <a:off x="2800211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800211" y="1982747"/>
        <a:ext cx="1395753" cy="697876"/>
      </dsp:txXfrm>
    </dsp:sp>
    <dsp:sp modelId="{19FBE8A8-D4BA-45D1-97CD-FF1210CD856F}">
      <dsp:nvSpPr>
        <dsp:cNvPr id="0" name=""/>
        <dsp:cNvSpPr/>
      </dsp:nvSpPr>
      <dsp:spPr>
        <a:xfrm>
          <a:off x="1695528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95528" y="3964717"/>
        <a:ext cx="1656005" cy="1007999"/>
      </dsp:txXfrm>
    </dsp:sp>
    <dsp:sp modelId="{7C576A7F-97E5-41B2-A453-F3F548F4D3EA}">
      <dsp:nvSpPr>
        <dsp:cNvPr id="0" name=""/>
        <dsp:cNvSpPr/>
      </dsp:nvSpPr>
      <dsp:spPr>
        <a:xfrm>
          <a:off x="3644642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3644642" y="3964717"/>
        <a:ext cx="1656005" cy="1007999"/>
      </dsp:txXfrm>
    </dsp:sp>
    <dsp:sp modelId="{D626C255-1536-4EB0-A4A3-D107C591C8D4}">
      <dsp:nvSpPr>
        <dsp:cNvPr id="0" name=""/>
        <dsp:cNvSpPr/>
      </dsp:nvSpPr>
      <dsp:spPr>
        <a:xfrm>
          <a:off x="1708494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708494" y="2984971"/>
        <a:ext cx="1643039" cy="675398"/>
      </dsp:txXfrm>
    </dsp:sp>
    <dsp:sp modelId="{6FBA17E7-79A6-40BF-A0D1-17400AA784F9}">
      <dsp:nvSpPr>
        <dsp:cNvPr id="0" name=""/>
        <dsp:cNvSpPr/>
      </dsp:nvSpPr>
      <dsp:spPr>
        <a:xfrm>
          <a:off x="3644642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644642" y="2984971"/>
        <a:ext cx="1643039" cy="675398"/>
      </dsp:txXfrm>
    </dsp:sp>
    <dsp:sp modelId="{DEB690D0-E02D-4025-B1AD-E790302CE9C7}">
      <dsp:nvSpPr>
        <dsp:cNvPr id="0" name=""/>
        <dsp:cNvSpPr/>
      </dsp:nvSpPr>
      <dsp:spPr>
        <a:xfrm>
          <a:off x="987294" y="991762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987294" y="991762"/>
        <a:ext cx="1395753" cy="69787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538342" y="766722"/>
          <a:ext cx="137556" cy="580288"/>
        </a:xfrm>
        <a:custGeom>
          <a:avLst/>
          <a:gdLst/>
          <a:ahLst/>
          <a:cxnLst/>
          <a:rect l="0" t="0" r="0" b="0"/>
          <a:pathLst>
            <a:path>
              <a:moveTo>
                <a:pt x="137556" y="0"/>
              </a:moveTo>
              <a:lnTo>
                <a:pt x="137556" y="580288"/>
              </a:lnTo>
              <a:lnTo>
                <a:pt x="0" y="5802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5293331" y="2718366"/>
          <a:ext cx="91440" cy="330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051"/>
              </a:lnTo>
              <a:lnTo>
                <a:pt x="50043" y="193051"/>
              </a:lnTo>
              <a:lnTo>
                <a:pt x="50043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675899" y="766722"/>
          <a:ext cx="1663152" cy="1296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053"/>
              </a:lnTo>
              <a:lnTo>
                <a:pt x="1663152" y="1159053"/>
              </a:lnTo>
              <a:lnTo>
                <a:pt x="1663152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3086773" y="3875331"/>
          <a:ext cx="91440" cy="2196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96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2051721" y="2718366"/>
          <a:ext cx="1080771" cy="330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51"/>
              </a:lnTo>
              <a:lnTo>
                <a:pt x="1080771" y="193051"/>
              </a:lnTo>
              <a:lnTo>
                <a:pt x="1080771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82684" y="2718366"/>
          <a:ext cx="969036" cy="330608"/>
        </a:xfrm>
        <a:custGeom>
          <a:avLst/>
          <a:gdLst/>
          <a:ahLst/>
          <a:cxnLst/>
          <a:rect l="0" t="0" r="0" b="0"/>
          <a:pathLst>
            <a:path>
              <a:moveTo>
                <a:pt x="969036" y="0"/>
              </a:moveTo>
              <a:lnTo>
                <a:pt x="969036" y="193051"/>
              </a:lnTo>
              <a:lnTo>
                <a:pt x="0" y="193051"/>
              </a:lnTo>
              <a:lnTo>
                <a:pt x="0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51721" y="766722"/>
          <a:ext cx="1624177" cy="1296609"/>
        </a:xfrm>
        <a:custGeom>
          <a:avLst/>
          <a:gdLst/>
          <a:ahLst/>
          <a:cxnLst/>
          <a:rect l="0" t="0" r="0" b="0"/>
          <a:pathLst>
            <a:path>
              <a:moveTo>
                <a:pt x="1624177" y="0"/>
              </a:moveTo>
              <a:lnTo>
                <a:pt x="1624177" y="1159053"/>
              </a:lnTo>
              <a:lnTo>
                <a:pt x="0" y="1159053"/>
              </a:lnTo>
              <a:lnTo>
                <a:pt x="0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30196" y="0"/>
          <a:ext cx="2491405" cy="76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430196" y="0"/>
        <a:ext cx="2491405" cy="766722"/>
      </dsp:txXfrm>
    </dsp:sp>
    <dsp:sp modelId="{19FBE8A8-D4BA-45D1-97CD-FF1210CD856F}">
      <dsp:nvSpPr>
        <dsp:cNvPr id="0" name=""/>
        <dsp:cNvSpPr/>
      </dsp:nvSpPr>
      <dsp:spPr>
        <a:xfrm>
          <a:off x="1237764" y="2063332"/>
          <a:ext cx="1627914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Reclusorios</a:t>
          </a:r>
        </a:p>
      </dsp:txBody>
      <dsp:txXfrm>
        <a:off x="1237764" y="2063332"/>
        <a:ext cx="1627914" cy="655033"/>
      </dsp:txXfrm>
    </dsp:sp>
    <dsp:sp modelId="{9EF5B1E7-4642-446F-802A-010E77A6D315}">
      <dsp:nvSpPr>
        <dsp:cNvPr id="0" name=""/>
        <dsp:cNvSpPr/>
      </dsp:nvSpPr>
      <dsp:spPr>
        <a:xfrm>
          <a:off x="195436" y="3048974"/>
          <a:ext cx="1774497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de Turno</a:t>
          </a:r>
        </a:p>
      </dsp:txBody>
      <dsp:txXfrm>
        <a:off x="195436" y="3048974"/>
        <a:ext cx="1774497" cy="826357"/>
      </dsp:txXfrm>
    </dsp:sp>
    <dsp:sp modelId="{16B5BDFF-F3F9-455E-9A06-4FDFC9DB382B}">
      <dsp:nvSpPr>
        <dsp:cNvPr id="0" name=""/>
        <dsp:cNvSpPr/>
      </dsp:nvSpPr>
      <dsp:spPr>
        <a:xfrm>
          <a:off x="2245047" y="3048974"/>
          <a:ext cx="1774890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Supervisores(as)</a:t>
          </a:r>
        </a:p>
      </dsp:txBody>
      <dsp:txXfrm>
        <a:off x="2245047" y="3048974"/>
        <a:ext cx="1774890" cy="826357"/>
      </dsp:txXfrm>
    </dsp:sp>
    <dsp:sp modelId="{30FFB312-E2B7-4DAF-BC4F-35A9624DCD38}">
      <dsp:nvSpPr>
        <dsp:cNvPr id="0" name=""/>
        <dsp:cNvSpPr/>
      </dsp:nvSpPr>
      <dsp:spPr>
        <a:xfrm>
          <a:off x="2356888" y="4094950"/>
          <a:ext cx="1551210" cy="887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Custodios</a:t>
          </a:r>
        </a:p>
      </dsp:txBody>
      <dsp:txXfrm>
        <a:off x="2356888" y="4094950"/>
        <a:ext cx="1551210" cy="887209"/>
      </dsp:txXfrm>
    </dsp:sp>
    <dsp:sp modelId="{0E4A1FB2-B936-4A45-9B17-4DC72B6EC80F}">
      <dsp:nvSpPr>
        <dsp:cNvPr id="0" name=""/>
        <dsp:cNvSpPr/>
      </dsp:nvSpPr>
      <dsp:spPr>
        <a:xfrm>
          <a:off x="4524858" y="2063332"/>
          <a:ext cx="1628386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524858" y="2063332"/>
        <a:ext cx="1628386" cy="655033"/>
      </dsp:txXfrm>
    </dsp:sp>
    <dsp:sp modelId="{B651DCB6-AAF6-4973-9416-A5FBDCD184AD}">
      <dsp:nvSpPr>
        <dsp:cNvPr id="0" name=""/>
        <dsp:cNvSpPr/>
      </dsp:nvSpPr>
      <dsp:spPr>
        <a:xfrm>
          <a:off x="4394552" y="3048974"/>
          <a:ext cx="1897644" cy="831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394552" y="3048974"/>
        <a:ext cx="1897644" cy="831289"/>
      </dsp:txXfrm>
    </dsp:sp>
    <dsp:sp modelId="{109B8FAB-5038-408D-9752-CC81977397BE}">
      <dsp:nvSpPr>
        <dsp:cNvPr id="0" name=""/>
        <dsp:cNvSpPr/>
      </dsp:nvSpPr>
      <dsp:spPr>
        <a:xfrm>
          <a:off x="1490079" y="975172"/>
          <a:ext cx="2048262" cy="74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</a:rPr>
            <a:t>Operador(a) de Radio</a:t>
          </a:r>
        </a:p>
      </dsp:txBody>
      <dsp:txXfrm>
        <a:off x="1490079" y="975172"/>
        <a:ext cx="2048262" cy="74367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Turístico</a:t>
          </a:r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707010" y="756778"/>
          <a:ext cx="307912" cy="1848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819"/>
              </a:lnTo>
              <a:lnTo>
                <a:pt x="307912" y="18488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707010" y="756778"/>
          <a:ext cx="169288" cy="480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370"/>
              </a:lnTo>
              <a:lnTo>
                <a:pt x="169288" y="48037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A20E6-3631-4CEB-BB85-70179122EAA9}">
      <dsp:nvSpPr>
        <dsp:cNvPr id="0" name=""/>
        <dsp:cNvSpPr/>
      </dsp:nvSpPr>
      <dsp:spPr>
        <a:xfrm>
          <a:off x="2043854" y="1436404"/>
          <a:ext cx="91440" cy="3185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691"/>
              </a:lnTo>
              <a:lnTo>
                <a:pt x="51991" y="199691"/>
              </a:lnTo>
              <a:lnTo>
                <a:pt x="51991" y="3185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64023" y="756778"/>
          <a:ext cx="742986" cy="481717"/>
        </a:xfrm>
        <a:custGeom>
          <a:avLst/>
          <a:gdLst/>
          <a:ahLst/>
          <a:cxnLst/>
          <a:rect l="0" t="0" r="0" b="0"/>
          <a:pathLst>
            <a:path>
              <a:moveTo>
                <a:pt x="742986" y="0"/>
              </a:moveTo>
              <a:lnTo>
                <a:pt x="742986" y="481717"/>
              </a:lnTo>
              <a:lnTo>
                <a:pt x="0" y="4817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707010" y="756778"/>
          <a:ext cx="1780385" cy="2621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2854"/>
              </a:lnTo>
              <a:lnTo>
                <a:pt x="1780385" y="2502854"/>
              </a:lnTo>
              <a:lnTo>
                <a:pt x="1780385" y="26217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3540767" y="4043104"/>
          <a:ext cx="91440" cy="757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750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586487" y="756778"/>
          <a:ext cx="120522" cy="2621713"/>
        </a:xfrm>
        <a:custGeom>
          <a:avLst/>
          <a:gdLst/>
          <a:ahLst/>
          <a:cxnLst/>
          <a:rect l="0" t="0" r="0" b="0"/>
          <a:pathLst>
            <a:path>
              <a:moveTo>
                <a:pt x="120522" y="0"/>
              </a:moveTo>
              <a:lnTo>
                <a:pt x="120522" y="2502854"/>
              </a:lnTo>
              <a:lnTo>
                <a:pt x="0" y="2502854"/>
              </a:lnTo>
              <a:lnTo>
                <a:pt x="0" y="26217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9FD9AC-61CC-41F9-A76D-6CACF188F0B4}">
      <dsp:nvSpPr>
        <dsp:cNvPr id="0" name=""/>
        <dsp:cNvSpPr/>
      </dsp:nvSpPr>
      <dsp:spPr>
        <a:xfrm>
          <a:off x="1812402" y="4119949"/>
          <a:ext cx="91440" cy="683149"/>
        </a:xfrm>
        <a:custGeom>
          <a:avLst/>
          <a:gdLst/>
          <a:ahLst/>
          <a:cxnLst/>
          <a:rect l="0" t="0" r="0" b="0"/>
          <a:pathLst>
            <a:path>
              <a:moveTo>
                <a:pt x="48051" y="0"/>
              </a:moveTo>
              <a:lnTo>
                <a:pt x="48051" y="564290"/>
              </a:lnTo>
              <a:lnTo>
                <a:pt x="45720" y="564290"/>
              </a:lnTo>
              <a:lnTo>
                <a:pt x="45720" y="6831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60454" y="756778"/>
          <a:ext cx="1846555" cy="2621713"/>
        </a:xfrm>
        <a:custGeom>
          <a:avLst/>
          <a:gdLst/>
          <a:ahLst/>
          <a:cxnLst/>
          <a:rect l="0" t="0" r="0" b="0"/>
          <a:pathLst>
            <a:path>
              <a:moveTo>
                <a:pt x="1846555" y="0"/>
              </a:moveTo>
              <a:lnTo>
                <a:pt x="1846555" y="2502854"/>
              </a:lnTo>
              <a:lnTo>
                <a:pt x="0" y="2502854"/>
              </a:lnTo>
              <a:lnTo>
                <a:pt x="0" y="26217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684462" y="1850"/>
          <a:ext cx="2045095" cy="7549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2684462" y="1850"/>
        <a:ext cx="2045095" cy="754928"/>
      </dsp:txXfrm>
    </dsp:sp>
    <dsp:sp modelId="{19FBE8A8-D4BA-45D1-97CD-FF1210CD856F}">
      <dsp:nvSpPr>
        <dsp:cNvPr id="0" name=""/>
        <dsp:cNvSpPr/>
      </dsp:nvSpPr>
      <dsp:spPr>
        <a:xfrm>
          <a:off x="1024786" y="3378491"/>
          <a:ext cx="1671335" cy="7414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sp:txBody>
      <dsp:txXfrm>
        <a:off x="1024786" y="3378491"/>
        <a:ext cx="1671335" cy="741458"/>
      </dsp:txXfrm>
    </dsp:sp>
    <dsp:sp modelId="{E2D9E5AD-5F18-4A7B-AD41-FAB241AFF3A0}">
      <dsp:nvSpPr>
        <dsp:cNvPr id="0" name=""/>
        <dsp:cNvSpPr/>
      </dsp:nvSpPr>
      <dsp:spPr>
        <a:xfrm>
          <a:off x="1076891" y="4803099"/>
          <a:ext cx="1562460" cy="5659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</a:t>
          </a:r>
          <a:endParaRPr lang="es-MX" sz="1200" kern="1200" dirty="0"/>
        </a:p>
      </dsp:txBody>
      <dsp:txXfrm>
        <a:off x="1076891" y="4803099"/>
        <a:ext cx="1562460" cy="565994"/>
      </dsp:txXfrm>
    </dsp:sp>
    <dsp:sp modelId="{7C576A7F-97E5-41B2-A453-F3F548F4D3EA}">
      <dsp:nvSpPr>
        <dsp:cNvPr id="0" name=""/>
        <dsp:cNvSpPr/>
      </dsp:nvSpPr>
      <dsp:spPr>
        <a:xfrm>
          <a:off x="2882141" y="3378491"/>
          <a:ext cx="1408691" cy="6646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sp:txBody>
      <dsp:txXfrm>
        <a:off x="2882141" y="3378491"/>
        <a:ext cx="1408691" cy="664612"/>
      </dsp:txXfrm>
    </dsp:sp>
    <dsp:sp modelId="{DD04B8BE-60D5-4A74-AD7F-70C202E3C8F6}">
      <dsp:nvSpPr>
        <dsp:cNvPr id="0" name=""/>
        <dsp:cNvSpPr/>
      </dsp:nvSpPr>
      <dsp:spPr>
        <a:xfrm>
          <a:off x="2822395" y="4800608"/>
          <a:ext cx="1528184" cy="5659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sp:txBody>
      <dsp:txXfrm>
        <a:off x="2822395" y="4800608"/>
        <a:ext cx="1528184" cy="565994"/>
      </dsp:txXfrm>
    </dsp:sp>
    <dsp:sp modelId="{E7E93CC8-31BA-44DD-A6A0-484A2EAAE5EA}">
      <dsp:nvSpPr>
        <dsp:cNvPr id="0" name=""/>
        <dsp:cNvSpPr/>
      </dsp:nvSpPr>
      <dsp:spPr>
        <a:xfrm>
          <a:off x="4703374" y="3378491"/>
          <a:ext cx="1568041" cy="7684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sp:txBody>
      <dsp:txXfrm>
        <a:off x="4703374" y="3378491"/>
        <a:ext cx="1568041" cy="768416"/>
      </dsp:txXfrm>
    </dsp:sp>
    <dsp:sp modelId="{D626C255-1536-4EB0-A4A3-D107C591C8D4}">
      <dsp:nvSpPr>
        <dsp:cNvPr id="0" name=""/>
        <dsp:cNvSpPr/>
      </dsp:nvSpPr>
      <dsp:spPr>
        <a:xfrm>
          <a:off x="1215124" y="1040587"/>
          <a:ext cx="1748899" cy="3958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215124" y="1040587"/>
        <a:ext cx="1748899" cy="395816"/>
      </dsp:txXfrm>
    </dsp:sp>
    <dsp:sp modelId="{56C82615-A5B3-49EE-B6D8-D98CEFF3B425}">
      <dsp:nvSpPr>
        <dsp:cNvPr id="0" name=""/>
        <dsp:cNvSpPr/>
      </dsp:nvSpPr>
      <dsp:spPr>
        <a:xfrm>
          <a:off x="904286" y="1754954"/>
          <a:ext cx="2383118" cy="10586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 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Operador(a) Conmutador</a:t>
          </a:r>
          <a:endParaRPr lang="es-ES" sz="1200" kern="1200" dirty="0"/>
        </a:p>
      </dsp:txBody>
      <dsp:txXfrm>
        <a:off x="904286" y="1754954"/>
        <a:ext cx="2383118" cy="1058641"/>
      </dsp:txXfrm>
    </dsp:sp>
    <dsp:sp modelId="{C449438F-BAE6-4184-81D6-38A20A4ED509}">
      <dsp:nvSpPr>
        <dsp:cNvPr id="0" name=""/>
        <dsp:cNvSpPr/>
      </dsp:nvSpPr>
      <dsp:spPr>
        <a:xfrm>
          <a:off x="3876298" y="971927"/>
          <a:ext cx="2174221" cy="530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876298" y="971927"/>
        <a:ext cx="2174221" cy="530444"/>
      </dsp:txXfrm>
    </dsp:sp>
    <dsp:sp modelId="{435477FB-F2EE-46B0-8DEB-FBFA50948880}">
      <dsp:nvSpPr>
        <dsp:cNvPr id="0" name=""/>
        <dsp:cNvSpPr/>
      </dsp:nvSpPr>
      <dsp:spPr>
        <a:xfrm>
          <a:off x="4014922" y="2379166"/>
          <a:ext cx="1131988" cy="4528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Vacante</a:t>
          </a:r>
          <a:endParaRPr lang="es-ES" sz="1200" kern="1200" dirty="0">
            <a:latin typeface="+mn-lt"/>
          </a:endParaRPr>
        </a:p>
      </dsp:txBody>
      <dsp:txXfrm>
        <a:off x="4014922" y="2379166"/>
        <a:ext cx="1131988" cy="45286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A18E3-74CE-4F88-9314-AFECBED32844}">
      <dsp:nvSpPr>
        <dsp:cNvPr id="0" name=""/>
        <dsp:cNvSpPr/>
      </dsp:nvSpPr>
      <dsp:spPr>
        <a:xfrm>
          <a:off x="6518597" y="1478999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3616781" y="1017433"/>
          <a:ext cx="2947535" cy="251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231"/>
              </a:lnTo>
              <a:lnTo>
                <a:pt x="2947535" y="119231"/>
              </a:lnTo>
              <a:lnTo>
                <a:pt x="2947535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3742216" y="2806594"/>
          <a:ext cx="91440" cy="264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59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3742216" y="1898948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616781" y="1017433"/>
          <a:ext cx="171154" cy="251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231"/>
              </a:lnTo>
              <a:lnTo>
                <a:pt x="171154" y="119231"/>
              </a:lnTo>
              <a:lnTo>
                <a:pt x="171154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193813" y="1017433"/>
          <a:ext cx="1422968" cy="251528"/>
        </a:xfrm>
        <a:custGeom>
          <a:avLst/>
          <a:gdLst/>
          <a:ahLst/>
          <a:cxnLst/>
          <a:rect l="0" t="0" r="0" b="0"/>
          <a:pathLst>
            <a:path>
              <a:moveTo>
                <a:pt x="1422968" y="0"/>
              </a:moveTo>
              <a:lnTo>
                <a:pt x="1422968" y="119231"/>
              </a:lnTo>
              <a:lnTo>
                <a:pt x="0" y="119231"/>
              </a:lnTo>
              <a:lnTo>
                <a:pt x="0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D0808-8BA9-4B1A-BF10-4B812D7B5CBF}">
      <dsp:nvSpPr>
        <dsp:cNvPr id="0" name=""/>
        <dsp:cNvSpPr/>
      </dsp:nvSpPr>
      <dsp:spPr>
        <a:xfrm>
          <a:off x="623526" y="1898948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669246" y="1017433"/>
          <a:ext cx="2947535" cy="251528"/>
        </a:xfrm>
        <a:custGeom>
          <a:avLst/>
          <a:gdLst/>
          <a:ahLst/>
          <a:cxnLst/>
          <a:rect l="0" t="0" r="0" b="0"/>
          <a:pathLst>
            <a:path>
              <a:moveTo>
                <a:pt x="2947535" y="0"/>
              </a:moveTo>
              <a:lnTo>
                <a:pt x="2947535" y="119231"/>
              </a:lnTo>
              <a:lnTo>
                <a:pt x="0" y="119231"/>
              </a:lnTo>
              <a:lnTo>
                <a:pt x="0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78041" y="441487"/>
          <a:ext cx="2077480" cy="575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Operativo(a)</a:t>
          </a:r>
        </a:p>
      </dsp:txBody>
      <dsp:txXfrm>
        <a:off x="2578041" y="441487"/>
        <a:ext cx="2077480" cy="575946"/>
      </dsp:txXfrm>
    </dsp:sp>
    <dsp:sp modelId="{19FBE8A8-D4BA-45D1-97CD-FF1210CD856F}">
      <dsp:nvSpPr>
        <dsp:cNvPr id="0" name=""/>
        <dsp:cNvSpPr/>
      </dsp:nvSpPr>
      <dsp:spPr>
        <a:xfrm>
          <a:off x="39259" y="1268961"/>
          <a:ext cx="1259972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 </a:t>
          </a:r>
          <a:endParaRPr lang="es-MX" altLang="es-MX" sz="1200" kern="1200" dirty="0" smtClean="0"/>
        </a:p>
      </dsp:txBody>
      <dsp:txXfrm>
        <a:off x="39259" y="1268961"/>
        <a:ext cx="1259972" cy="629986"/>
      </dsp:txXfrm>
    </dsp:sp>
    <dsp:sp modelId="{9EF5B1E7-4642-446F-802A-010E77A6D315}">
      <dsp:nvSpPr>
        <dsp:cNvPr id="0" name=""/>
        <dsp:cNvSpPr/>
      </dsp:nvSpPr>
      <dsp:spPr>
        <a:xfrm>
          <a:off x="4749" y="2176608"/>
          <a:ext cx="1328993" cy="1212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 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749" y="2176608"/>
        <a:ext cx="1328993" cy="1212332"/>
      </dsp:txXfrm>
    </dsp:sp>
    <dsp:sp modelId="{0E4A1FB2-B936-4A45-9B17-4DC72B6EC80F}">
      <dsp:nvSpPr>
        <dsp:cNvPr id="0" name=""/>
        <dsp:cNvSpPr/>
      </dsp:nvSpPr>
      <dsp:spPr>
        <a:xfrm>
          <a:off x="1563826" y="1268961"/>
          <a:ext cx="1259972" cy="757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Vacante</a:t>
          </a:r>
          <a:endParaRPr lang="es-ES" sz="1200" kern="1200" dirty="0"/>
        </a:p>
      </dsp:txBody>
      <dsp:txXfrm>
        <a:off x="1563826" y="1268961"/>
        <a:ext cx="1259972" cy="757709"/>
      </dsp:txXfrm>
    </dsp:sp>
    <dsp:sp modelId="{D43A949E-161F-4CB6-8E08-C22964D4E9ED}">
      <dsp:nvSpPr>
        <dsp:cNvPr id="0" name=""/>
        <dsp:cNvSpPr/>
      </dsp:nvSpPr>
      <dsp:spPr>
        <a:xfrm>
          <a:off x="3088393" y="1268961"/>
          <a:ext cx="1399086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Infracciones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Vacante</a:t>
          </a:r>
        </a:p>
      </dsp:txBody>
      <dsp:txXfrm>
        <a:off x="3088393" y="1268961"/>
        <a:ext cx="1399086" cy="629986"/>
      </dsp:txXfrm>
    </dsp:sp>
    <dsp:sp modelId="{DD8A29F5-D042-4749-8AE9-1CA72A60AD2C}">
      <dsp:nvSpPr>
        <dsp:cNvPr id="0" name=""/>
        <dsp:cNvSpPr/>
      </dsp:nvSpPr>
      <dsp:spPr>
        <a:xfrm>
          <a:off x="3157950" y="2176608"/>
          <a:ext cx="1259972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Área</a:t>
          </a:r>
        </a:p>
      </dsp:txBody>
      <dsp:txXfrm>
        <a:off x="3157950" y="2176608"/>
        <a:ext cx="1259972" cy="629986"/>
      </dsp:txXfrm>
    </dsp:sp>
    <dsp:sp modelId="{2A510A22-CF32-47FD-BC41-4E00F3C4B7C0}">
      <dsp:nvSpPr>
        <dsp:cNvPr id="0" name=""/>
        <dsp:cNvSpPr/>
      </dsp:nvSpPr>
      <dsp:spPr>
        <a:xfrm>
          <a:off x="2677503" y="3071188"/>
          <a:ext cx="2220865" cy="12032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</dsp:txBody>
      <dsp:txXfrm>
        <a:off x="2677503" y="3071188"/>
        <a:ext cx="2220865" cy="1203273"/>
      </dsp:txXfrm>
    </dsp:sp>
    <dsp:sp modelId="{AFB692BE-9D0D-4F9A-8D36-D70DF0DFE559}">
      <dsp:nvSpPr>
        <dsp:cNvPr id="0" name=""/>
        <dsp:cNvSpPr/>
      </dsp:nvSpPr>
      <dsp:spPr>
        <a:xfrm>
          <a:off x="5934331" y="1268961"/>
          <a:ext cx="1259972" cy="2100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AUXILIO VIAL</a:t>
          </a:r>
          <a:endParaRPr lang="es-ES" sz="1200" b="0" kern="1200" dirty="0"/>
        </a:p>
      </dsp:txBody>
      <dsp:txXfrm>
        <a:off x="5934331" y="1268961"/>
        <a:ext cx="1259972" cy="210037"/>
      </dsp:txXfrm>
    </dsp:sp>
    <dsp:sp modelId="{3C6F2E7D-78C5-450F-8950-5C508C058C03}">
      <dsp:nvSpPr>
        <dsp:cNvPr id="0" name=""/>
        <dsp:cNvSpPr/>
      </dsp:nvSpPr>
      <dsp:spPr>
        <a:xfrm>
          <a:off x="5162963" y="1756659"/>
          <a:ext cx="2802708" cy="29486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Área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de Auxilio Vial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Operadores(as) Conmutador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Mecánicos(as) de Auxilio Vial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 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(3) Vacantes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Auxiliares Viales</a:t>
          </a:r>
        </a:p>
      </dsp:txBody>
      <dsp:txXfrm>
        <a:off x="5162963" y="1756659"/>
        <a:ext cx="2802708" cy="294861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24130-B5F4-4146-AC22-BA2B9859ABA5}">
      <dsp:nvSpPr>
        <dsp:cNvPr id="0" name=""/>
        <dsp:cNvSpPr/>
      </dsp:nvSpPr>
      <dsp:spPr>
        <a:xfrm>
          <a:off x="4256549" y="1156930"/>
          <a:ext cx="207693" cy="1062489"/>
        </a:xfrm>
        <a:custGeom>
          <a:avLst/>
          <a:gdLst/>
          <a:ahLst/>
          <a:cxnLst/>
          <a:rect l="0" t="0" r="0" b="0"/>
          <a:pathLst>
            <a:path>
              <a:moveTo>
                <a:pt x="207693" y="0"/>
              </a:moveTo>
              <a:lnTo>
                <a:pt x="207693" y="1062489"/>
              </a:lnTo>
              <a:lnTo>
                <a:pt x="0" y="10624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64242" y="1156930"/>
          <a:ext cx="155439" cy="51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752"/>
              </a:lnTo>
              <a:lnTo>
                <a:pt x="155439" y="5187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257124" y="1156930"/>
          <a:ext cx="207118" cy="529232"/>
        </a:xfrm>
        <a:custGeom>
          <a:avLst/>
          <a:gdLst/>
          <a:ahLst/>
          <a:cxnLst/>
          <a:rect l="0" t="0" r="0" b="0"/>
          <a:pathLst>
            <a:path>
              <a:moveTo>
                <a:pt x="207118" y="0"/>
              </a:moveTo>
              <a:lnTo>
                <a:pt x="207118" y="529232"/>
              </a:lnTo>
              <a:lnTo>
                <a:pt x="0" y="5292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4190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16560" y="3168197"/>
          <a:ext cx="571061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571061" y="102898"/>
              </a:lnTo>
              <a:lnTo>
                <a:pt x="571061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47129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17013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64242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3552317" y="1386611"/>
              </a:lnTo>
              <a:lnTo>
                <a:pt x="3552317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0068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5946856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01589" y="3668512"/>
          <a:ext cx="91440" cy="4548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86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447309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64242" y="1156930"/>
          <a:ext cx="1482613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1482613" y="1386611"/>
              </a:lnTo>
              <a:lnTo>
                <a:pt x="1482613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9CBEF-B5E6-4061-99FE-6248C0209727}">
      <dsp:nvSpPr>
        <dsp:cNvPr id="0" name=""/>
        <dsp:cNvSpPr/>
      </dsp:nvSpPr>
      <dsp:spPr>
        <a:xfrm>
          <a:off x="4382765" y="3168197"/>
          <a:ext cx="91440" cy="9640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40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382765" y="1156930"/>
          <a:ext cx="91440" cy="1476734"/>
        </a:xfrm>
        <a:custGeom>
          <a:avLst/>
          <a:gdLst/>
          <a:ahLst/>
          <a:cxnLst/>
          <a:rect l="0" t="0" r="0" b="0"/>
          <a:pathLst>
            <a:path>
              <a:moveTo>
                <a:pt x="81477" y="0"/>
              </a:moveTo>
              <a:lnTo>
                <a:pt x="81477" y="1386611"/>
              </a:lnTo>
              <a:lnTo>
                <a:pt x="45720" y="1386611"/>
              </a:lnTo>
              <a:lnTo>
                <a:pt x="4572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36394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1011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36484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1056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0115" y="1156930"/>
          <a:ext cx="1554127" cy="1476734"/>
        </a:xfrm>
        <a:custGeom>
          <a:avLst/>
          <a:gdLst/>
          <a:ahLst/>
          <a:cxnLst/>
          <a:rect l="0" t="0" r="0" b="0"/>
          <a:pathLst>
            <a:path>
              <a:moveTo>
                <a:pt x="1554127" y="0"/>
              </a:moveTo>
              <a:lnTo>
                <a:pt x="155412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6575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1192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6665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237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1925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3552317" y="0"/>
              </a:moveTo>
              <a:lnTo>
                <a:pt x="355231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10755" y="554751"/>
          <a:ext cx="2306974" cy="602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Vacante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310755" y="554751"/>
        <a:ext cx="2306974" cy="602179"/>
      </dsp:txXfrm>
    </dsp:sp>
    <dsp:sp modelId="{19FBE8A8-D4BA-45D1-97CD-FF1210CD856F}">
      <dsp:nvSpPr>
        <dsp:cNvPr id="0" name=""/>
        <dsp:cNvSpPr/>
      </dsp:nvSpPr>
      <dsp:spPr>
        <a:xfrm>
          <a:off x="29184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291845" y="2633665"/>
        <a:ext cx="1240159" cy="534532"/>
      </dsp:txXfrm>
    </dsp:sp>
    <dsp:sp modelId="{9EF5B1E7-4642-446F-802A-010E77A6D315}">
      <dsp:nvSpPr>
        <dsp:cNvPr id="0" name=""/>
        <dsp:cNvSpPr/>
      </dsp:nvSpPr>
      <dsp:spPr>
        <a:xfrm>
          <a:off x="295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952" y="3361217"/>
        <a:ext cx="818850" cy="602364"/>
      </dsp:txXfrm>
    </dsp:sp>
    <dsp:sp modelId="{676B065B-52F5-4142-AD91-1C77325095B5}">
      <dsp:nvSpPr>
        <dsp:cNvPr id="0" name=""/>
        <dsp:cNvSpPr/>
      </dsp:nvSpPr>
      <dsp:spPr>
        <a:xfrm>
          <a:off x="295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52" y="4131050"/>
        <a:ext cx="818850" cy="836218"/>
      </dsp:txXfrm>
    </dsp:sp>
    <dsp:sp modelId="{C0E84288-EA31-49E9-8E88-83BF465087E7}">
      <dsp:nvSpPr>
        <dsp:cNvPr id="0" name=""/>
        <dsp:cNvSpPr/>
      </dsp:nvSpPr>
      <dsp:spPr>
        <a:xfrm>
          <a:off x="100204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</a:p>
      </dsp:txBody>
      <dsp:txXfrm>
        <a:off x="1002047" y="3361217"/>
        <a:ext cx="818850" cy="602364"/>
      </dsp:txXfrm>
    </dsp:sp>
    <dsp:sp modelId="{62C8CCD5-5EED-407B-AD49-15F3C1014C46}">
      <dsp:nvSpPr>
        <dsp:cNvPr id="0" name=""/>
        <dsp:cNvSpPr/>
      </dsp:nvSpPr>
      <dsp:spPr>
        <a:xfrm>
          <a:off x="100204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02047" y="4131050"/>
        <a:ext cx="818850" cy="836218"/>
      </dsp:txXfrm>
    </dsp:sp>
    <dsp:sp modelId="{0E4A1FB2-B936-4A45-9B17-4DC72B6EC80F}">
      <dsp:nvSpPr>
        <dsp:cNvPr id="0" name=""/>
        <dsp:cNvSpPr/>
      </dsp:nvSpPr>
      <dsp:spPr>
        <a:xfrm>
          <a:off x="229003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290035" y="2633665"/>
        <a:ext cx="1240159" cy="534532"/>
      </dsp:txXfrm>
    </dsp:sp>
    <dsp:sp modelId="{B651DCB6-AAF6-4973-9416-A5FBDCD184AD}">
      <dsp:nvSpPr>
        <dsp:cNvPr id="0" name=""/>
        <dsp:cNvSpPr/>
      </dsp:nvSpPr>
      <dsp:spPr>
        <a:xfrm>
          <a:off x="200114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001142" y="3361217"/>
        <a:ext cx="818850" cy="602364"/>
      </dsp:txXfrm>
    </dsp:sp>
    <dsp:sp modelId="{47534EF4-1B7B-4FDF-ACD3-ECDA86C17442}">
      <dsp:nvSpPr>
        <dsp:cNvPr id="0" name=""/>
        <dsp:cNvSpPr/>
      </dsp:nvSpPr>
      <dsp:spPr>
        <a:xfrm>
          <a:off x="200114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01142" y="4131050"/>
        <a:ext cx="818850" cy="836218"/>
      </dsp:txXfrm>
    </dsp:sp>
    <dsp:sp modelId="{B3926719-82AE-4423-819D-8B6FA77E2226}">
      <dsp:nvSpPr>
        <dsp:cNvPr id="0" name=""/>
        <dsp:cNvSpPr/>
      </dsp:nvSpPr>
      <dsp:spPr>
        <a:xfrm>
          <a:off x="300023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3000237" y="3361217"/>
        <a:ext cx="818850" cy="602364"/>
      </dsp:txXfrm>
    </dsp:sp>
    <dsp:sp modelId="{22817A48-D188-487F-9D45-CB132B31AF32}">
      <dsp:nvSpPr>
        <dsp:cNvPr id="0" name=""/>
        <dsp:cNvSpPr/>
      </dsp:nvSpPr>
      <dsp:spPr>
        <a:xfrm>
          <a:off x="300023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00237" y="4131050"/>
        <a:ext cx="818850" cy="836218"/>
      </dsp:txXfrm>
    </dsp:sp>
    <dsp:sp modelId="{D43A949E-161F-4CB6-8E08-C22964D4E9ED}">
      <dsp:nvSpPr>
        <dsp:cNvPr id="0" name=""/>
        <dsp:cNvSpPr/>
      </dsp:nvSpPr>
      <dsp:spPr>
        <a:xfrm>
          <a:off x="380840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</a:p>
      </dsp:txBody>
      <dsp:txXfrm>
        <a:off x="3808406" y="2633665"/>
        <a:ext cx="1240159" cy="534532"/>
      </dsp:txXfrm>
    </dsp:sp>
    <dsp:sp modelId="{E20C3D26-370A-4FB5-A649-E46C57CB118C}">
      <dsp:nvSpPr>
        <dsp:cNvPr id="0" name=""/>
        <dsp:cNvSpPr/>
      </dsp:nvSpPr>
      <dsp:spPr>
        <a:xfrm>
          <a:off x="3999332" y="4132238"/>
          <a:ext cx="858306" cy="83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999332" y="4132238"/>
        <a:ext cx="858306" cy="835201"/>
      </dsp:txXfrm>
    </dsp:sp>
    <dsp:sp modelId="{018CBDC0-8D06-4835-A278-352009F7617A}">
      <dsp:nvSpPr>
        <dsp:cNvPr id="0" name=""/>
        <dsp:cNvSpPr/>
      </dsp:nvSpPr>
      <dsp:spPr>
        <a:xfrm>
          <a:off x="532677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sp:txBody>
      <dsp:txXfrm>
        <a:off x="5326776" y="2633665"/>
        <a:ext cx="1240159" cy="534532"/>
      </dsp:txXfrm>
    </dsp:sp>
    <dsp:sp modelId="{1D87B364-88D7-4259-809A-A16F6F4C2FDC}">
      <dsp:nvSpPr>
        <dsp:cNvPr id="0" name=""/>
        <dsp:cNvSpPr/>
      </dsp:nvSpPr>
      <dsp:spPr>
        <a:xfrm>
          <a:off x="5037883" y="3361217"/>
          <a:ext cx="818850" cy="307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3361217"/>
        <a:ext cx="818850" cy="307295"/>
      </dsp:txXfrm>
    </dsp:sp>
    <dsp:sp modelId="{862E94E8-9413-433D-BCC8-7A9E942E13DA}">
      <dsp:nvSpPr>
        <dsp:cNvPr id="0" name=""/>
        <dsp:cNvSpPr/>
      </dsp:nvSpPr>
      <dsp:spPr>
        <a:xfrm>
          <a:off x="5037883" y="4123376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4123376"/>
        <a:ext cx="818850" cy="836218"/>
      </dsp:txXfrm>
    </dsp:sp>
    <dsp:sp modelId="{A571C53F-53A6-40BE-8FD2-54F246C0AE26}">
      <dsp:nvSpPr>
        <dsp:cNvPr id="0" name=""/>
        <dsp:cNvSpPr/>
      </dsp:nvSpPr>
      <dsp:spPr>
        <a:xfrm>
          <a:off x="6036978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6036978" y="3361217"/>
        <a:ext cx="818850" cy="602364"/>
      </dsp:txXfrm>
    </dsp:sp>
    <dsp:sp modelId="{C98E4F20-1C15-46DD-B981-D3174775DF49}">
      <dsp:nvSpPr>
        <dsp:cNvPr id="0" name=""/>
        <dsp:cNvSpPr/>
      </dsp:nvSpPr>
      <dsp:spPr>
        <a:xfrm>
          <a:off x="6036978" y="4131050"/>
          <a:ext cx="818850" cy="836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036978" y="4131050"/>
        <a:ext cx="818850" cy="836222"/>
      </dsp:txXfrm>
    </dsp:sp>
    <dsp:sp modelId="{E71D3B26-43D9-4D0A-AC62-2EA5564AA8EF}">
      <dsp:nvSpPr>
        <dsp:cNvPr id="0" name=""/>
        <dsp:cNvSpPr/>
      </dsp:nvSpPr>
      <dsp:spPr>
        <a:xfrm>
          <a:off x="7396481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396481" y="2633665"/>
        <a:ext cx="1240159" cy="534532"/>
      </dsp:txXfrm>
    </dsp:sp>
    <dsp:sp modelId="{E0E49022-40CD-4DB3-B0FD-05CA5D964339}">
      <dsp:nvSpPr>
        <dsp:cNvPr id="0" name=""/>
        <dsp:cNvSpPr/>
      </dsp:nvSpPr>
      <dsp:spPr>
        <a:xfrm>
          <a:off x="7036073" y="3361217"/>
          <a:ext cx="961878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Patrulleros(as)</a:t>
          </a:r>
        </a:p>
      </dsp:txBody>
      <dsp:txXfrm>
        <a:off x="7036073" y="3361217"/>
        <a:ext cx="961878" cy="602364"/>
      </dsp:txXfrm>
    </dsp:sp>
    <dsp:sp modelId="{864DA3BA-5F3B-4DCE-AA29-A0D47EB5B789}">
      <dsp:nvSpPr>
        <dsp:cNvPr id="0" name=""/>
        <dsp:cNvSpPr/>
      </dsp:nvSpPr>
      <dsp:spPr>
        <a:xfrm>
          <a:off x="710758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07587" y="4131050"/>
        <a:ext cx="818850" cy="836218"/>
      </dsp:txXfrm>
    </dsp:sp>
    <dsp:sp modelId="{E7784AA6-97BB-4586-BB75-2FD18819AF83}">
      <dsp:nvSpPr>
        <dsp:cNvPr id="0" name=""/>
        <dsp:cNvSpPr/>
      </dsp:nvSpPr>
      <dsp:spPr>
        <a:xfrm>
          <a:off x="8178196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</dsp:txBody>
      <dsp:txXfrm>
        <a:off x="8178196" y="3361217"/>
        <a:ext cx="818850" cy="602364"/>
      </dsp:txXfrm>
    </dsp:sp>
    <dsp:sp modelId="{0D557ACE-23A3-4F95-9D75-615F6DA2EB03}">
      <dsp:nvSpPr>
        <dsp:cNvPr id="0" name=""/>
        <dsp:cNvSpPr/>
      </dsp:nvSpPr>
      <dsp:spPr>
        <a:xfrm>
          <a:off x="8178196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78196" y="4131050"/>
        <a:ext cx="818850" cy="836218"/>
      </dsp:txXfrm>
    </dsp:sp>
    <dsp:sp modelId="{109B8FAB-5038-408D-9752-CC81977397BE}">
      <dsp:nvSpPr>
        <dsp:cNvPr id="0" name=""/>
        <dsp:cNvSpPr/>
      </dsp:nvSpPr>
      <dsp:spPr>
        <a:xfrm>
          <a:off x="2997121" y="1452162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</a:t>
          </a:r>
          <a:r>
            <a:rPr lang="es-MX" sz="1200" kern="1200" dirty="0" smtClean="0">
              <a:solidFill>
                <a:schemeClr val="tx1"/>
              </a:solidFill>
            </a:rPr>
            <a:t>as)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97121" y="1452162"/>
        <a:ext cx="1260003" cy="468000"/>
      </dsp:txXfrm>
    </dsp:sp>
    <dsp:sp modelId="{F5056070-BB17-48EF-93F3-49678E0468A1}">
      <dsp:nvSpPr>
        <dsp:cNvPr id="0" name=""/>
        <dsp:cNvSpPr/>
      </dsp:nvSpPr>
      <dsp:spPr>
        <a:xfrm>
          <a:off x="4619682" y="1441682"/>
          <a:ext cx="1439998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</a:rPr>
            <a:t>Oficial </a:t>
          </a:r>
          <a:r>
            <a:rPr lang="fr-FR" altLang="es-MX" sz="1200" kern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4619682" y="1441682"/>
        <a:ext cx="1439998" cy="468000"/>
      </dsp:txXfrm>
    </dsp:sp>
    <dsp:sp modelId="{DF619DDE-E8E9-4DB4-8473-68B0DA9346C9}">
      <dsp:nvSpPr>
        <dsp:cNvPr id="0" name=""/>
        <dsp:cNvSpPr/>
      </dsp:nvSpPr>
      <dsp:spPr>
        <a:xfrm>
          <a:off x="2996546" y="1985420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Crucero</a:t>
          </a:r>
        </a:p>
      </dsp:txBody>
      <dsp:txXfrm>
        <a:off x="2996546" y="1985420"/>
        <a:ext cx="1260003" cy="46800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6463618" y="1843524"/>
          <a:ext cx="150061" cy="70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245"/>
              </a:lnTo>
              <a:lnTo>
                <a:pt x="150061" y="70224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6167797" y="1843524"/>
          <a:ext cx="295821" cy="675806"/>
        </a:xfrm>
        <a:custGeom>
          <a:avLst/>
          <a:gdLst/>
          <a:ahLst/>
          <a:cxnLst/>
          <a:rect l="0" t="0" r="0" b="0"/>
          <a:pathLst>
            <a:path>
              <a:moveTo>
                <a:pt x="295821" y="0"/>
              </a:moveTo>
              <a:lnTo>
                <a:pt x="295821" y="675806"/>
              </a:lnTo>
              <a:lnTo>
                <a:pt x="0" y="6758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6463618" y="1843524"/>
          <a:ext cx="966266" cy="1467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798"/>
              </a:lnTo>
              <a:lnTo>
                <a:pt x="966266" y="1317798"/>
              </a:lnTo>
              <a:lnTo>
                <a:pt x="966266" y="14678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295438" y="1843524"/>
          <a:ext cx="1168180" cy="1467824"/>
        </a:xfrm>
        <a:custGeom>
          <a:avLst/>
          <a:gdLst/>
          <a:ahLst/>
          <a:cxnLst/>
          <a:rect l="0" t="0" r="0" b="0"/>
          <a:pathLst>
            <a:path>
              <a:moveTo>
                <a:pt x="1168180" y="0"/>
              </a:moveTo>
              <a:lnTo>
                <a:pt x="1168180" y="1317762"/>
              </a:lnTo>
              <a:lnTo>
                <a:pt x="0" y="1317762"/>
              </a:lnTo>
              <a:lnTo>
                <a:pt x="0" y="14678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493301" y="796437"/>
          <a:ext cx="2970317" cy="332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46"/>
              </a:lnTo>
              <a:lnTo>
                <a:pt x="2970317" y="182446"/>
              </a:lnTo>
              <a:lnTo>
                <a:pt x="2970317" y="3325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5B0BC-F356-4276-98EC-F2E83844E155}">
      <dsp:nvSpPr>
        <dsp:cNvPr id="0" name=""/>
        <dsp:cNvSpPr/>
      </dsp:nvSpPr>
      <dsp:spPr>
        <a:xfrm>
          <a:off x="2808687" y="1827332"/>
          <a:ext cx="91440" cy="283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9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54407" y="796437"/>
          <a:ext cx="638894" cy="316315"/>
        </a:xfrm>
        <a:custGeom>
          <a:avLst/>
          <a:gdLst/>
          <a:ahLst/>
          <a:cxnLst/>
          <a:rect l="0" t="0" r="0" b="0"/>
          <a:pathLst>
            <a:path>
              <a:moveTo>
                <a:pt x="638894" y="0"/>
              </a:moveTo>
              <a:lnTo>
                <a:pt x="638894" y="166254"/>
              </a:lnTo>
              <a:lnTo>
                <a:pt x="0" y="166254"/>
              </a:lnTo>
              <a:lnTo>
                <a:pt x="0" y="31631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0E430-7741-4B9E-991E-E850DAEB4A39}">
      <dsp:nvSpPr>
        <dsp:cNvPr id="0" name=""/>
        <dsp:cNvSpPr/>
      </dsp:nvSpPr>
      <dsp:spPr>
        <a:xfrm>
          <a:off x="668859" y="2825842"/>
          <a:ext cx="91440" cy="237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7121"/>
              </a:lnTo>
              <a:lnTo>
                <a:pt x="45768" y="87121"/>
              </a:lnTo>
              <a:lnTo>
                <a:pt x="45768" y="2371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668859" y="1843524"/>
          <a:ext cx="91440" cy="2677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73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714579" y="796437"/>
          <a:ext cx="2778722" cy="332508"/>
        </a:xfrm>
        <a:custGeom>
          <a:avLst/>
          <a:gdLst/>
          <a:ahLst/>
          <a:cxnLst/>
          <a:rect l="0" t="0" r="0" b="0"/>
          <a:pathLst>
            <a:path>
              <a:moveTo>
                <a:pt x="2778722" y="0"/>
              </a:moveTo>
              <a:lnTo>
                <a:pt x="2778722" y="182446"/>
              </a:lnTo>
              <a:lnTo>
                <a:pt x="0" y="182446"/>
              </a:lnTo>
              <a:lnTo>
                <a:pt x="0" y="3325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53565" y="2525"/>
          <a:ext cx="2679472" cy="7939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153565" y="2525"/>
        <a:ext cx="2679472" cy="793911"/>
      </dsp:txXfrm>
    </dsp:sp>
    <dsp:sp modelId="{19FBE8A8-D4BA-45D1-97CD-FF1210CD856F}">
      <dsp:nvSpPr>
        <dsp:cNvPr id="0" name=""/>
        <dsp:cNvSpPr/>
      </dsp:nvSpPr>
      <dsp:spPr>
        <a:xfrm>
          <a:off x="0" y="1128945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sp:txBody>
      <dsp:txXfrm>
        <a:off x="0" y="1128945"/>
        <a:ext cx="1429158" cy="714579"/>
      </dsp:txXfrm>
    </dsp:sp>
    <dsp:sp modelId="{676B065B-52F5-4142-AD91-1C77325095B5}">
      <dsp:nvSpPr>
        <dsp:cNvPr id="0" name=""/>
        <dsp:cNvSpPr/>
      </dsp:nvSpPr>
      <dsp:spPr>
        <a:xfrm>
          <a:off x="0" y="2111263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sp:txBody>
      <dsp:txXfrm>
        <a:off x="0" y="2111263"/>
        <a:ext cx="1429158" cy="714579"/>
      </dsp:txXfrm>
    </dsp:sp>
    <dsp:sp modelId="{A913208E-DE13-4A48-AA3E-81819AA0BFD5}">
      <dsp:nvSpPr>
        <dsp:cNvPr id="0" name=""/>
        <dsp:cNvSpPr/>
      </dsp:nvSpPr>
      <dsp:spPr>
        <a:xfrm>
          <a:off x="42044" y="3063025"/>
          <a:ext cx="1345167" cy="17245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 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2044" y="3063025"/>
        <a:ext cx="1345167" cy="1724565"/>
      </dsp:txXfrm>
    </dsp:sp>
    <dsp:sp modelId="{0E4A1FB2-B936-4A45-9B17-4DC72B6EC80F}">
      <dsp:nvSpPr>
        <dsp:cNvPr id="0" name=""/>
        <dsp:cNvSpPr/>
      </dsp:nvSpPr>
      <dsp:spPr>
        <a:xfrm>
          <a:off x="1802717" y="1112752"/>
          <a:ext cx="210337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Investigaciones</a:t>
          </a:r>
        </a:p>
      </dsp:txBody>
      <dsp:txXfrm>
        <a:off x="1802717" y="1112752"/>
        <a:ext cx="2103378" cy="714579"/>
      </dsp:txXfrm>
    </dsp:sp>
    <dsp:sp modelId="{F347D248-52EB-4953-98DB-6F58FF9E8735}">
      <dsp:nvSpPr>
        <dsp:cNvPr id="0" name=""/>
        <dsp:cNvSpPr/>
      </dsp:nvSpPr>
      <dsp:spPr>
        <a:xfrm>
          <a:off x="1802717" y="2111263"/>
          <a:ext cx="2103378" cy="1165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1802717" y="2111263"/>
        <a:ext cx="2103378" cy="1165400"/>
      </dsp:txXfrm>
    </dsp:sp>
    <dsp:sp modelId="{D43A949E-161F-4CB6-8E08-C22964D4E9ED}">
      <dsp:nvSpPr>
        <dsp:cNvPr id="0" name=""/>
        <dsp:cNvSpPr/>
      </dsp:nvSpPr>
      <dsp:spPr>
        <a:xfrm>
          <a:off x="5491983" y="1128945"/>
          <a:ext cx="1943270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sp:txBody>
      <dsp:txXfrm>
        <a:off x="5491983" y="1128945"/>
        <a:ext cx="1943270" cy="714579"/>
      </dsp:txXfrm>
    </dsp:sp>
    <dsp:sp modelId="{DD8A29F5-D042-4749-8AE9-1CA72A60AD2C}">
      <dsp:nvSpPr>
        <dsp:cNvPr id="0" name=""/>
        <dsp:cNvSpPr/>
      </dsp:nvSpPr>
      <dsp:spPr>
        <a:xfrm>
          <a:off x="4067426" y="3311349"/>
          <a:ext cx="2456023" cy="14695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 D 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sp:txBody>
      <dsp:txXfrm>
        <a:off x="4067426" y="3311349"/>
        <a:ext cx="2456023" cy="1469568"/>
      </dsp:txXfrm>
    </dsp:sp>
    <dsp:sp modelId="{77FFF755-0490-4820-A875-C725D434A9BE}">
      <dsp:nvSpPr>
        <dsp:cNvPr id="0" name=""/>
        <dsp:cNvSpPr/>
      </dsp:nvSpPr>
      <dsp:spPr>
        <a:xfrm>
          <a:off x="6715306" y="3311384"/>
          <a:ext cx="1429158" cy="9678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 Vacante</a:t>
          </a:r>
          <a:endParaRPr lang="es-MX" sz="1200" kern="1200" dirty="0" smtClean="0">
            <a:solidFill>
              <a:schemeClr val="tx1"/>
            </a:solidFill>
          </a:endParaRPr>
        </a:p>
      </dsp:txBody>
      <dsp:txXfrm>
        <a:off x="6715306" y="3311384"/>
        <a:ext cx="1429158" cy="967869"/>
      </dsp:txXfrm>
    </dsp:sp>
    <dsp:sp modelId="{83056999-E25B-4749-B388-6700BE043AE2}">
      <dsp:nvSpPr>
        <dsp:cNvPr id="0" name=""/>
        <dsp:cNvSpPr/>
      </dsp:nvSpPr>
      <dsp:spPr>
        <a:xfrm>
          <a:off x="4769736" y="2069331"/>
          <a:ext cx="1398060" cy="89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769736" y="2069331"/>
        <a:ext cx="1398060" cy="899998"/>
      </dsp:txXfrm>
    </dsp:sp>
    <dsp:sp modelId="{7BC7ED9A-9A2F-415A-A43C-C9EE7B088D3D}">
      <dsp:nvSpPr>
        <dsp:cNvPr id="0" name=""/>
        <dsp:cNvSpPr/>
      </dsp:nvSpPr>
      <dsp:spPr>
        <a:xfrm>
          <a:off x="6613680" y="2188480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Módulo</a:t>
          </a:r>
        </a:p>
      </dsp:txBody>
      <dsp:txXfrm>
        <a:off x="6613680" y="2188480"/>
        <a:ext cx="1429158" cy="71457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480B0-4C73-431C-876E-C025808B2CAE}">
      <dsp:nvSpPr>
        <dsp:cNvPr id="0" name=""/>
        <dsp:cNvSpPr/>
      </dsp:nvSpPr>
      <dsp:spPr>
        <a:xfrm>
          <a:off x="2895946" y="1730915"/>
          <a:ext cx="2048903" cy="355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797"/>
              </a:lnTo>
              <a:lnTo>
                <a:pt x="2048903" y="177797"/>
              </a:lnTo>
              <a:lnTo>
                <a:pt x="2048903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1730915"/>
          <a:ext cx="91440" cy="355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1730915"/>
          <a:ext cx="2048903" cy="355594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77797"/>
              </a:lnTo>
              <a:lnTo>
                <a:pt x="0" y="177797"/>
              </a:lnTo>
              <a:lnTo>
                <a:pt x="0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884260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sp:txBody>
      <dsp:txXfrm>
        <a:off x="1720731" y="884260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388" y="2086509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Formación Inicial</a:t>
          </a:r>
        </a:p>
      </dsp:txBody>
      <dsp:txXfrm>
        <a:off x="2049292" y="2086509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sp:txBody>
      <dsp:txXfrm>
        <a:off x="4098195" y="2086509"/>
        <a:ext cx="1693308" cy="84665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931701" y="774490"/>
          <a:ext cx="162191" cy="579942"/>
        </a:xfrm>
        <a:custGeom>
          <a:avLst/>
          <a:gdLst/>
          <a:ahLst/>
          <a:cxnLst/>
          <a:rect l="0" t="0" r="0" b="0"/>
          <a:pathLst>
            <a:path>
              <a:moveTo>
                <a:pt x="162191" y="0"/>
              </a:moveTo>
              <a:lnTo>
                <a:pt x="162191" y="579942"/>
              </a:lnTo>
              <a:lnTo>
                <a:pt x="0" y="5799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3093892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59"/>
              </a:lnTo>
              <a:lnTo>
                <a:pt x="934531" y="410359"/>
              </a:lnTo>
              <a:lnTo>
                <a:pt x="934531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2159361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934531" y="0"/>
              </a:moveTo>
              <a:lnTo>
                <a:pt x="934531" y="410359"/>
              </a:lnTo>
              <a:lnTo>
                <a:pt x="0" y="410359"/>
              </a:lnTo>
              <a:lnTo>
                <a:pt x="0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48172" y="774490"/>
          <a:ext cx="91440" cy="11729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29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21830" y="2150"/>
          <a:ext cx="2144124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2021830" y="2150"/>
        <a:ext cx="2144124" cy="772340"/>
      </dsp:txXfrm>
    </dsp:sp>
    <dsp:sp modelId="{19FBE8A8-D4BA-45D1-97CD-FF1210CD856F}">
      <dsp:nvSpPr>
        <dsp:cNvPr id="0" name=""/>
        <dsp:cNvSpPr/>
      </dsp:nvSpPr>
      <dsp:spPr>
        <a:xfrm>
          <a:off x="2321552" y="1947428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sp:txBody>
      <dsp:txXfrm>
        <a:off x="2321552" y="1947428"/>
        <a:ext cx="1544680" cy="772340"/>
      </dsp:txXfrm>
    </dsp:sp>
    <dsp:sp modelId="{9EF5B1E7-4642-446F-802A-010E77A6D315}">
      <dsp:nvSpPr>
        <dsp:cNvPr id="0" name=""/>
        <dsp:cNvSpPr/>
      </dsp:nvSpPr>
      <dsp:spPr>
        <a:xfrm>
          <a:off x="1387021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sp:txBody>
      <dsp:txXfrm>
        <a:off x="1387021" y="3292319"/>
        <a:ext cx="1544680" cy="772340"/>
      </dsp:txXfrm>
    </dsp:sp>
    <dsp:sp modelId="{1A1FDEE1-B650-4D16-AF7A-061128FA17D7}">
      <dsp:nvSpPr>
        <dsp:cNvPr id="0" name=""/>
        <dsp:cNvSpPr/>
      </dsp:nvSpPr>
      <dsp:spPr>
        <a:xfrm>
          <a:off x="3256084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sp:txBody>
      <dsp:txXfrm>
        <a:off x="3256084" y="3292319"/>
        <a:ext cx="1544680" cy="772340"/>
      </dsp:txXfrm>
    </dsp:sp>
    <dsp:sp modelId="{D626C255-1536-4EB0-A4A3-D107C591C8D4}">
      <dsp:nvSpPr>
        <dsp:cNvPr id="0" name=""/>
        <dsp:cNvSpPr/>
      </dsp:nvSpPr>
      <dsp:spPr>
        <a:xfrm>
          <a:off x="1676540" y="1084372"/>
          <a:ext cx="1255161" cy="5401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1676540" y="1084372"/>
        <a:ext cx="1255161" cy="54012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3313051" y="677908"/>
          <a:ext cx="161668" cy="708262"/>
        </a:xfrm>
        <a:custGeom>
          <a:avLst/>
          <a:gdLst/>
          <a:ahLst/>
          <a:cxnLst/>
          <a:rect l="0" t="0" r="0" b="0"/>
          <a:pathLst>
            <a:path>
              <a:moveTo>
                <a:pt x="161668" y="0"/>
              </a:moveTo>
              <a:lnTo>
                <a:pt x="161668" y="708262"/>
              </a:lnTo>
              <a:lnTo>
                <a:pt x="0" y="7082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402E7-75C2-4253-A0F6-F9CC8897A98F}">
      <dsp:nvSpPr>
        <dsp:cNvPr id="0" name=""/>
        <dsp:cNvSpPr/>
      </dsp:nvSpPr>
      <dsp:spPr>
        <a:xfrm>
          <a:off x="3474720" y="677908"/>
          <a:ext cx="2458316" cy="1416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856"/>
              </a:lnTo>
              <a:lnTo>
                <a:pt x="2458316" y="1254856"/>
              </a:lnTo>
              <a:lnTo>
                <a:pt x="2458316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429000" y="677908"/>
          <a:ext cx="91440" cy="1416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4856"/>
              </a:lnTo>
              <a:lnTo>
                <a:pt x="59885" y="1254856"/>
              </a:lnTo>
              <a:lnTo>
                <a:pt x="59885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971790" y="2937397"/>
          <a:ext cx="91440" cy="3233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33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17510" y="677908"/>
          <a:ext cx="2457209" cy="1416525"/>
        </a:xfrm>
        <a:custGeom>
          <a:avLst/>
          <a:gdLst/>
          <a:ahLst/>
          <a:cxnLst/>
          <a:rect l="0" t="0" r="0" b="0"/>
          <a:pathLst>
            <a:path>
              <a:moveTo>
                <a:pt x="2457209" y="0"/>
              </a:moveTo>
              <a:lnTo>
                <a:pt x="2457209" y="1254856"/>
              </a:lnTo>
              <a:lnTo>
                <a:pt x="0" y="1254856"/>
              </a:lnTo>
              <a:lnTo>
                <a:pt x="0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06113" y="170"/>
          <a:ext cx="2137213" cy="677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sp:txBody>
      <dsp:txXfrm>
        <a:off x="2406113" y="170"/>
        <a:ext cx="2137213" cy="677738"/>
      </dsp:txXfrm>
    </dsp:sp>
    <dsp:sp modelId="{19FBE8A8-D4BA-45D1-97CD-FF1210CD856F}">
      <dsp:nvSpPr>
        <dsp:cNvPr id="0" name=""/>
        <dsp:cNvSpPr/>
      </dsp:nvSpPr>
      <dsp:spPr>
        <a:xfrm>
          <a:off x="117508" y="2094434"/>
          <a:ext cx="1800003" cy="8429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sp:txBody>
      <dsp:txXfrm>
        <a:off x="117508" y="2094434"/>
        <a:ext cx="1800003" cy="842963"/>
      </dsp:txXfrm>
    </dsp:sp>
    <dsp:sp modelId="{9EF5B1E7-4642-446F-802A-010E77A6D315}">
      <dsp:nvSpPr>
        <dsp:cNvPr id="0" name=""/>
        <dsp:cNvSpPr/>
      </dsp:nvSpPr>
      <dsp:spPr>
        <a:xfrm>
          <a:off x="117508" y="3260734"/>
          <a:ext cx="1800003" cy="1198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sp:txBody>
      <dsp:txXfrm>
        <a:off x="117508" y="3260734"/>
        <a:ext cx="1800003" cy="1198896"/>
      </dsp:txXfrm>
    </dsp:sp>
    <dsp:sp modelId="{7C576A7F-97E5-41B2-A453-F3F548F4D3EA}">
      <dsp:nvSpPr>
        <dsp:cNvPr id="0" name=""/>
        <dsp:cNvSpPr/>
      </dsp:nvSpPr>
      <dsp:spPr>
        <a:xfrm>
          <a:off x="2472913" y="2094434"/>
          <a:ext cx="2031943" cy="843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sp:txBody>
      <dsp:txXfrm>
        <a:off x="2472913" y="2094434"/>
        <a:ext cx="2031943" cy="843001"/>
      </dsp:txXfrm>
    </dsp:sp>
    <dsp:sp modelId="{5665A267-FAE5-4C14-87F5-A7C47436A339}">
      <dsp:nvSpPr>
        <dsp:cNvPr id="0" name=""/>
        <dsp:cNvSpPr/>
      </dsp:nvSpPr>
      <dsp:spPr>
        <a:xfrm>
          <a:off x="4916633" y="2094434"/>
          <a:ext cx="2032806" cy="8429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916633" y="2094434"/>
        <a:ext cx="2032806" cy="842963"/>
      </dsp:txXfrm>
    </dsp:sp>
    <dsp:sp modelId="{D626C255-1536-4EB0-A4A3-D107C591C8D4}">
      <dsp:nvSpPr>
        <dsp:cNvPr id="0" name=""/>
        <dsp:cNvSpPr/>
      </dsp:nvSpPr>
      <dsp:spPr>
        <a:xfrm>
          <a:off x="1647725" y="1116981"/>
          <a:ext cx="1665325" cy="5383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sp:txBody>
      <dsp:txXfrm>
        <a:off x="1647725" y="1116981"/>
        <a:ext cx="1665325" cy="538379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2363654" y="230286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363654" y="111317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36848" y="776"/>
          <a:ext cx="2345052" cy="11124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236848" y="776"/>
        <a:ext cx="2345052" cy="1112401"/>
      </dsp:txXfrm>
    </dsp:sp>
    <dsp:sp modelId="{7C576A7F-97E5-41B2-A453-F3F548F4D3EA}">
      <dsp:nvSpPr>
        <dsp:cNvPr id="0" name=""/>
        <dsp:cNvSpPr/>
      </dsp:nvSpPr>
      <dsp:spPr>
        <a:xfrm>
          <a:off x="1447806" y="1646380"/>
          <a:ext cx="1923136" cy="656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sp:txBody>
      <dsp:txXfrm>
        <a:off x="1447806" y="1646380"/>
        <a:ext cx="1923136" cy="656487"/>
      </dsp:txXfrm>
    </dsp:sp>
    <dsp:sp modelId="{73D9D861-615D-4493-BD65-E1AE29974772}">
      <dsp:nvSpPr>
        <dsp:cNvPr id="0" name=""/>
        <dsp:cNvSpPr/>
      </dsp:nvSpPr>
      <dsp:spPr>
        <a:xfrm>
          <a:off x="1397444" y="2836070"/>
          <a:ext cx="2023860" cy="9883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sp:txBody>
      <dsp:txXfrm>
        <a:off x="1397444" y="2836070"/>
        <a:ext cx="2023860" cy="9883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613314" y="946057"/>
          <a:ext cx="208125" cy="86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722"/>
              </a:lnTo>
              <a:lnTo>
                <a:pt x="208125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15018" y="946057"/>
          <a:ext cx="198295" cy="868722"/>
        </a:xfrm>
        <a:custGeom>
          <a:avLst/>
          <a:gdLst/>
          <a:ahLst/>
          <a:cxnLst/>
          <a:rect l="0" t="0" r="0" b="0"/>
          <a:pathLst>
            <a:path>
              <a:moveTo>
                <a:pt x="198295" y="0"/>
              </a:moveTo>
              <a:lnTo>
                <a:pt x="198295" y="868722"/>
              </a:lnTo>
              <a:lnTo>
                <a:pt x="0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710153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150"/>
              </a:lnTo>
              <a:lnTo>
                <a:pt x="1142559" y="1539150"/>
              </a:lnTo>
              <a:lnTo>
                <a:pt x="1142559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25034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7075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1142559" y="0"/>
              </a:moveTo>
              <a:lnTo>
                <a:pt x="1142559" y="1539150"/>
              </a:lnTo>
              <a:lnTo>
                <a:pt x="0" y="1539150"/>
              </a:lnTo>
              <a:lnTo>
                <a:pt x="0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46641" y="1793"/>
          <a:ext cx="3333345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46641" y="1793"/>
        <a:ext cx="3333345" cy="944263"/>
      </dsp:txXfrm>
    </dsp:sp>
    <dsp:sp modelId="{6F525FFA-20EB-4B47-B8E9-7016B7C39B5D}">
      <dsp:nvSpPr>
        <dsp:cNvPr id="0" name=""/>
        <dsp:cNvSpPr/>
      </dsp:nvSpPr>
      <dsp:spPr>
        <a:xfrm>
          <a:off x="526490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6490" y="2683502"/>
        <a:ext cx="1888527" cy="944263"/>
      </dsp:txXfrm>
    </dsp:sp>
    <dsp:sp modelId="{7E45E9B0-083B-46AD-BDBA-25D37BB93875}">
      <dsp:nvSpPr>
        <dsp:cNvPr id="0" name=""/>
        <dsp:cNvSpPr/>
      </dsp:nvSpPr>
      <dsp:spPr>
        <a:xfrm>
          <a:off x="526490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sp:txBody>
      <dsp:txXfrm>
        <a:off x="526490" y="4024357"/>
        <a:ext cx="1888527" cy="944263"/>
      </dsp:txXfrm>
    </dsp:sp>
    <dsp:sp modelId="{5A164562-B0D8-419C-8708-92B853F8FA7E}">
      <dsp:nvSpPr>
        <dsp:cNvPr id="0" name=""/>
        <dsp:cNvSpPr/>
      </dsp:nvSpPr>
      <dsp:spPr>
        <a:xfrm>
          <a:off x="2811609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811609" y="2683502"/>
        <a:ext cx="1888527" cy="944263"/>
      </dsp:txXfrm>
    </dsp:sp>
    <dsp:sp modelId="{9F102510-E52A-4A25-AFBB-297C8DE1CD64}">
      <dsp:nvSpPr>
        <dsp:cNvPr id="0" name=""/>
        <dsp:cNvSpPr/>
      </dsp:nvSpPr>
      <dsp:spPr>
        <a:xfrm>
          <a:off x="2811609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sp:txBody>
      <dsp:txXfrm>
        <a:off x="2811609" y="4024357"/>
        <a:ext cx="1888527" cy="944263"/>
      </dsp:txXfrm>
    </dsp:sp>
    <dsp:sp modelId="{D626C255-1536-4EB0-A4A3-D107C591C8D4}">
      <dsp:nvSpPr>
        <dsp:cNvPr id="0" name=""/>
        <dsp:cNvSpPr/>
      </dsp:nvSpPr>
      <dsp:spPr>
        <a:xfrm>
          <a:off x="526490" y="1342648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</dsp:txBody>
      <dsp:txXfrm>
        <a:off x="526490" y="1342648"/>
        <a:ext cx="1888527" cy="944263"/>
      </dsp:txXfrm>
    </dsp:sp>
    <dsp:sp modelId="{A3397913-9049-41EA-B6CD-CBAD9CBC9243}">
      <dsp:nvSpPr>
        <dsp:cNvPr id="0" name=""/>
        <dsp:cNvSpPr/>
      </dsp:nvSpPr>
      <dsp:spPr>
        <a:xfrm>
          <a:off x="2821439" y="1342648"/>
          <a:ext cx="1868868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sp:txBody>
      <dsp:txXfrm>
        <a:off x="2821439" y="1342648"/>
        <a:ext cx="1868868" cy="9442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605249" y="823809"/>
          <a:ext cx="424132" cy="508628"/>
        </a:xfrm>
        <a:custGeom>
          <a:avLst/>
          <a:gdLst/>
          <a:ahLst/>
          <a:cxnLst/>
          <a:rect l="0" t="0" r="0" b="0"/>
          <a:pathLst>
            <a:path>
              <a:moveTo>
                <a:pt x="424132" y="0"/>
              </a:moveTo>
              <a:lnTo>
                <a:pt x="424132" y="508628"/>
              </a:lnTo>
              <a:lnTo>
                <a:pt x="0" y="508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029381" y="823809"/>
          <a:ext cx="350874" cy="1656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527"/>
              </a:lnTo>
              <a:lnTo>
                <a:pt x="350874" y="16565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92138" y="823809"/>
          <a:ext cx="437243" cy="1653473"/>
        </a:xfrm>
        <a:custGeom>
          <a:avLst/>
          <a:gdLst/>
          <a:ahLst/>
          <a:cxnLst/>
          <a:rect l="0" t="0" r="0" b="0"/>
          <a:pathLst>
            <a:path>
              <a:moveTo>
                <a:pt x="437243" y="0"/>
              </a:moveTo>
              <a:lnTo>
                <a:pt x="437243" y="1653473"/>
              </a:lnTo>
              <a:lnTo>
                <a:pt x="0" y="1653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029381" y="823809"/>
          <a:ext cx="3361037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3361037" y="2345541"/>
              </a:lnTo>
              <a:lnTo>
                <a:pt x="3361037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029381" y="823809"/>
          <a:ext cx="1106398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1106398" y="2345541"/>
              </a:lnTo>
              <a:lnTo>
                <a:pt x="1106398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881141" y="823809"/>
          <a:ext cx="1148240" cy="2494699"/>
        </a:xfrm>
        <a:custGeom>
          <a:avLst/>
          <a:gdLst/>
          <a:ahLst/>
          <a:cxnLst/>
          <a:rect l="0" t="0" r="0" b="0"/>
          <a:pathLst>
            <a:path>
              <a:moveTo>
                <a:pt x="1148240" y="0"/>
              </a:moveTo>
              <a:lnTo>
                <a:pt x="1148240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62845" y="823809"/>
          <a:ext cx="3166536" cy="2494699"/>
        </a:xfrm>
        <a:custGeom>
          <a:avLst/>
          <a:gdLst/>
          <a:ahLst/>
          <a:cxnLst/>
          <a:rect l="0" t="0" r="0" b="0"/>
          <a:pathLst>
            <a:path>
              <a:moveTo>
                <a:pt x="3166536" y="0"/>
              </a:moveTo>
              <a:lnTo>
                <a:pt x="3166536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29639" y="0"/>
          <a:ext cx="2399484" cy="8238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sp:txBody>
      <dsp:txXfrm>
        <a:off x="2829639" y="0"/>
        <a:ext cx="2399484" cy="823809"/>
      </dsp:txXfrm>
    </dsp:sp>
    <dsp:sp modelId="{5F960542-94A4-4F9E-B75D-DBD5FCFB6474}">
      <dsp:nvSpPr>
        <dsp:cNvPr id="0" name=""/>
        <dsp:cNvSpPr/>
      </dsp:nvSpPr>
      <dsp:spPr>
        <a:xfrm>
          <a:off x="2854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kern="1200" dirty="0">
            <a:latin typeface="+mn-lt"/>
          </a:endParaRPr>
        </a:p>
      </dsp:txBody>
      <dsp:txXfrm>
        <a:off x="2854" y="3318508"/>
        <a:ext cx="1719981" cy="824526"/>
      </dsp:txXfrm>
    </dsp:sp>
    <dsp:sp modelId="{BE393EA6-436B-4E8E-98D3-7FC4A3B6FD72}">
      <dsp:nvSpPr>
        <dsp:cNvPr id="0" name=""/>
        <dsp:cNvSpPr/>
      </dsp:nvSpPr>
      <dsp:spPr>
        <a:xfrm>
          <a:off x="2021150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de FORTASEG</a:t>
          </a:r>
        </a:p>
      </dsp:txBody>
      <dsp:txXfrm>
        <a:off x="2021150" y="3318508"/>
        <a:ext cx="1719981" cy="824526"/>
      </dsp:txXfrm>
    </dsp:sp>
    <dsp:sp modelId="{ACF15B23-6C27-4EE0-887C-952A3E569CD0}">
      <dsp:nvSpPr>
        <dsp:cNvPr id="0" name=""/>
        <dsp:cNvSpPr/>
      </dsp:nvSpPr>
      <dsp:spPr>
        <a:xfrm>
          <a:off x="4039446" y="3318508"/>
          <a:ext cx="2192667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Materiales</a:t>
          </a:r>
        </a:p>
      </dsp:txBody>
      <dsp:txXfrm>
        <a:off x="4039446" y="3318508"/>
        <a:ext cx="2192667" cy="824526"/>
      </dsp:txXfrm>
    </dsp:sp>
    <dsp:sp modelId="{BABEB0FF-8874-424F-91E2-2AD3F35E73FA}">
      <dsp:nvSpPr>
        <dsp:cNvPr id="0" name=""/>
        <dsp:cNvSpPr/>
      </dsp:nvSpPr>
      <dsp:spPr>
        <a:xfrm>
          <a:off x="6530428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6530428" y="3318508"/>
        <a:ext cx="1719981" cy="824526"/>
      </dsp:txXfrm>
    </dsp:sp>
    <dsp:sp modelId="{85053FE5-882A-4DF2-B8F8-23CCB0442804}">
      <dsp:nvSpPr>
        <dsp:cNvPr id="0" name=""/>
        <dsp:cNvSpPr/>
      </dsp:nvSpPr>
      <dsp:spPr>
        <a:xfrm>
          <a:off x="1792137" y="2117281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sp:txBody>
      <dsp:txXfrm>
        <a:off x="1792137" y="2117281"/>
        <a:ext cx="1800000" cy="720003"/>
      </dsp:txXfrm>
    </dsp:sp>
    <dsp:sp modelId="{C0572B68-CAF8-4968-85E2-50E1924B5220}">
      <dsp:nvSpPr>
        <dsp:cNvPr id="0" name=""/>
        <dsp:cNvSpPr/>
      </dsp:nvSpPr>
      <dsp:spPr>
        <a:xfrm>
          <a:off x="4380256" y="2120335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4380256" y="2120335"/>
        <a:ext cx="1800000" cy="720003"/>
      </dsp:txXfrm>
    </dsp:sp>
    <dsp:sp modelId="{F7FA60C7-93BC-413C-832D-B1E55749BFDE}">
      <dsp:nvSpPr>
        <dsp:cNvPr id="0" name=""/>
        <dsp:cNvSpPr/>
      </dsp:nvSpPr>
      <dsp:spPr>
        <a:xfrm>
          <a:off x="1805249" y="972436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Auxiliar</a:t>
          </a:r>
          <a:endParaRPr lang="es-ES" sz="1200" kern="1200" dirty="0"/>
        </a:p>
      </dsp:txBody>
      <dsp:txXfrm>
        <a:off x="1805249" y="972436"/>
        <a:ext cx="1800000" cy="72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E454C-13BC-4BA6-9CE0-84BF35321DD4}">
      <dsp:nvSpPr>
        <dsp:cNvPr id="0" name=""/>
        <dsp:cNvSpPr/>
      </dsp:nvSpPr>
      <dsp:spPr>
        <a:xfrm>
          <a:off x="4099410" y="2738977"/>
          <a:ext cx="91440" cy="585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2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FF2B4-6236-42ED-9731-659B9EF6381A}">
      <dsp:nvSpPr>
        <dsp:cNvPr id="0" name=""/>
        <dsp:cNvSpPr/>
      </dsp:nvSpPr>
      <dsp:spPr>
        <a:xfrm>
          <a:off x="2796301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17"/>
              </a:lnTo>
              <a:lnTo>
                <a:pt x="1348829" y="292617"/>
              </a:lnTo>
              <a:lnTo>
                <a:pt x="1348829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47472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1348829" y="0"/>
              </a:moveTo>
              <a:lnTo>
                <a:pt x="1348829" y="292617"/>
              </a:lnTo>
              <a:lnTo>
                <a:pt x="0" y="292617"/>
              </a:lnTo>
              <a:lnTo>
                <a:pt x="0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34101" y="2414"/>
          <a:ext cx="2524400" cy="108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534101" y="2414"/>
        <a:ext cx="2524400" cy="1081891"/>
      </dsp:txXfrm>
    </dsp:sp>
    <dsp:sp modelId="{19FBE8A8-D4BA-45D1-97CD-FF1210CD856F}">
      <dsp:nvSpPr>
        <dsp:cNvPr id="0" name=""/>
        <dsp:cNvSpPr/>
      </dsp:nvSpPr>
      <dsp:spPr>
        <a:xfrm>
          <a:off x="391261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391261" y="1669542"/>
        <a:ext cx="2112422" cy="1069434"/>
      </dsp:txXfrm>
    </dsp:sp>
    <dsp:sp modelId="{02D8A9AB-F467-4DD9-BA4D-2EBE25A39280}">
      <dsp:nvSpPr>
        <dsp:cNvPr id="0" name=""/>
        <dsp:cNvSpPr/>
      </dsp:nvSpPr>
      <dsp:spPr>
        <a:xfrm>
          <a:off x="3088919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Encargado(a) de Cocineros(as)</a:t>
          </a:r>
        </a:p>
      </dsp:txBody>
      <dsp:txXfrm>
        <a:off x="3088919" y="1669542"/>
        <a:ext cx="2112422" cy="1069434"/>
      </dsp:txXfrm>
    </dsp:sp>
    <dsp:sp modelId="{A49EB804-4102-4665-8007-75BE809DF9FF}">
      <dsp:nvSpPr>
        <dsp:cNvPr id="0" name=""/>
        <dsp:cNvSpPr/>
      </dsp:nvSpPr>
      <dsp:spPr>
        <a:xfrm>
          <a:off x="2751711" y="3324212"/>
          <a:ext cx="2786836" cy="1393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Cocineros(as)</a:t>
          </a:r>
        </a:p>
      </dsp:txBody>
      <dsp:txXfrm>
        <a:off x="2751711" y="3324212"/>
        <a:ext cx="2786836" cy="13934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983" y="2309746"/>
        <a:ext cx="2965677" cy="10433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solidFill>
                <a:schemeClr val="tx1"/>
              </a:solidFill>
            </a:rPr>
            <a:t>Analista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066209" y="2901937"/>
        <a:ext cx="1706858" cy="10367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7029855" y="1805260"/>
          <a:ext cx="91440" cy="231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0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419140" y="646879"/>
          <a:ext cx="1656435" cy="34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9"/>
              </a:lnTo>
              <a:lnTo>
                <a:pt x="1656435" y="171309"/>
              </a:lnTo>
              <a:lnTo>
                <a:pt x="1656435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361392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46"/>
              </a:lnTo>
              <a:lnTo>
                <a:pt x="171309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344261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171309" y="0"/>
              </a:moveTo>
              <a:lnTo>
                <a:pt x="171309" y="559546"/>
              </a:lnTo>
              <a:lnTo>
                <a:pt x="0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93D5D-708D-40A6-89C0-A470674F4BA5}">
      <dsp:nvSpPr>
        <dsp:cNvPr id="0" name=""/>
        <dsp:cNvSpPr/>
      </dsp:nvSpPr>
      <dsp:spPr>
        <a:xfrm>
          <a:off x="5574024" y="3802007"/>
          <a:ext cx="91440" cy="20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62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B97B-F22C-475E-BA8E-22E42A13FCB1}">
      <dsp:nvSpPr>
        <dsp:cNvPr id="0" name=""/>
        <dsp:cNvSpPr/>
      </dsp:nvSpPr>
      <dsp:spPr>
        <a:xfrm>
          <a:off x="3613926" y="1805260"/>
          <a:ext cx="2005817" cy="136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4437"/>
              </a:lnTo>
              <a:lnTo>
                <a:pt x="2005817" y="1194437"/>
              </a:lnTo>
              <a:lnTo>
                <a:pt x="2005817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3568206" y="1805260"/>
          <a:ext cx="91440" cy="13657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4437"/>
              </a:lnTo>
              <a:lnTo>
                <a:pt x="51152" y="1194437"/>
              </a:lnTo>
              <a:lnTo>
                <a:pt x="51152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526124" y="1805260"/>
          <a:ext cx="2087801" cy="1365747"/>
        </a:xfrm>
        <a:custGeom>
          <a:avLst/>
          <a:gdLst/>
          <a:ahLst/>
          <a:cxnLst/>
          <a:rect l="0" t="0" r="0" b="0"/>
          <a:pathLst>
            <a:path>
              <a:moveTo>
                <a:pt x="2087801" y="0"/>
              </a:moveTo>
              <a:lnTo>
                <a:pt x="2087801" y="1194437"/>
              </a:lnTo>
              <a:lnTo>
                <a:pt x="0" y="1194437"/>
              </a:lnTo>
              <a:lnTo>
                <a:pt x="0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613926" y="646879"/>
          <a:ext cx="1805213" cy="342619"/>
        </a:xfrm>
        <a:custGeom>
          <a:avLst/>
          <a:gdLst/>
          <a:ahLst/>
          <a:cxnLst/>
          <a:rect l="0" t="0" r="0" b="0"/>
          <a:pathLst>
            <a:path>
              <a:moveTo>
                <a:pt x="1805213" y="0"/>
              </a:moveTo>
              <a:lnTo>
                <a:pt x="1805213" y="171309"/>
              </a:lnTo>
              <a:lnTo>
                <a:pt x="0" y="171309"/>
              </a:lnTo>
              <a:lnTo>
                <a:pt x="0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306597" y="1841"/>
          <a:ext cx="2225086" cy="6450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Área Administrativa</a:t>
          </a:r>
        </a:p>
      </dsp:txBody>
      <dsp:txXfrm>
        <a:off x="4306597" y="1841"/>
        <a:ext cx="2225086" cy="645038"/>
      </dsp:txXfrm>
    </dsp:sp>
    <dsp:sp modelId="{19FBE8A8-D4BA-45D1-97CD-FF1210CD856F}">
      <dsp:nvSpPr>
        <dsp:cNvPr id="0" name=""/>
        <dsp:cNvSpPr/>
      </dsp:nvSpPr>
      <dsp:spPr>
        <a:xfrm>
          <a:off x="2798165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</dsp:txBody>
      <dsp:txXfrm>
        <a:off x="2798165" y="989499"/>
        <a:ext cx="1631522" cy="815761"/>
      </dsp:txXfrm>
    </dsp:sp>
    <dsp:sp modelId="{20209728-DAC1-434F-A34D-4E2CFBD35B6A}">
      <dsp:nvSpPr>
        <dsp:cNvPr id="0" name=""/>
        <dsp:cNvSpPr/>
      </dsp:nvSpPr>
      <dsp:spPr>
        <a:xfrm>
          <a:off x="624349" y="3171007"/>
          <a:ext cx="1803549" cy="8132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624349" y="3171007"/>
        <a:ext cx="1803549" cy="813281"/>
      </dsp:txXfrm>
    </dsp:sp>
    <dsp:sp modelId="{A4D4C94C-ABED-4C78-BB8A-71B08ACEA027}">
      <dsp:nvSpPr>
        <dsp:cNvPr id="0" name=""/>
        <dsp:cNvSpPr/>
      </dsp:nvSpPr>
      <dsp:spPr>
        <a:xfrm>
          <a:off x="2689579" y="3171007"/>
          <a:ext cx="1859559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2689579" y="3171007"/>
        <a:ext cx="1859559" cy="815761"/>
      </dsp:txXfrm>
    </dsp:sp>
    <dsp:sp modelId="{83237F21-4265-469C-A9F1-3823099C40FC}">
      <dsp:nvSpPr>
        <dsp:cNvPr id="0" name=""/>
        <dsp:cNvSpPr/>
      </dsp:nvSpPr>
      <dsp:spPr>
        <a:xfrm>
          <a:off x="4804342" y="3171007"/>
          <a:ext cx="1630804" cy="630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smtClean="0"/>
            <a:t>Área de Reclutamiento</a:t>
          </a:r>
          <a:endParaRPr lang="es-ES" sz="1200" kern="1200" dirty="0"/>
        </a:p>
      </dsp:txBody>
      <dsp:txXfrm>
        <a:off x="4804342" y="3171007"/>
        <a:ext cx="1630804" cy="630999"/>
      </dsp:txXfrm>
    </dsp:sp>
    <dsp:sp modelId="{6EF59AF3-92AC-40DF-A0DA-ADBBB94CFB03}">
      <dsp:nvSpPr>
        <dsp:cNvPr id="0" name=""/>
        <dsp:cNvSpPr/>
      </dsp:nvSpPr>
      <dsp:spPr>
        <a:xfrm>
          <a:off x="4803983" y="4008231"/>
          <a:ext cx="1631522" cy="939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4803983" y="4008231"/>
        <a:ext cx="1631522" cy="939862"/>
      </dsp:txXfrm>
    </dsp:sp>
    <dsp:sp modelId="{526CDFD1-CBBB-4232-A7A4-EB4548AE3178}">
      <dsp:nvSpPr>
        <dsp:cNvPr id="0" name=""/>
        <dsp:cNvSpPr/>
      </dsp:nvSpPr>
      <dsp:spPr>
        <a:xfrm>
          <a:off x="1811094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1811094" y="2082847"/>
        <a:ext cx="1631522" cy="563919"/>
      </dsp:txXfrm>
    </dsp:sp>
    <dsp:sp modelId="{5FECA718-73A3-4BF7-BD0A-7214AF1AD17A}">
      <dsp:nvSpPr>
        <dsp:cNvPr id="0" name=""/>
        <dsp:cNvSpPr/>
      </dsp:nvSpPr>
      <dsp:spPr>
        <a:xfrm>
          <a:off x="3785236" y="2000647"/>
          <a:ext cx="1631522" cy="7283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ES" sz="1200" kern="1200" dirty="0"/>
        </a:p>
      </dsp:txBody>
      <dsp:txXfrm>
        <a:off x="3785236" y="2000647"/>
        <a:ext cx="1631522" cy="728319"/>
      </dsp:txXfrm>
    </dsp:sp>
    <dsp:sp modelId="{029BCE83-90EC-4C40-88D3-91A90C7AECDE}">
      <dsp:nvSpPr>
        <dsp:cNvPr id="0" name=""/>
        <dsp:cNvSpPr/>
      </dsp:nvSpPr>
      <dsp:spPr>
        <a:xfrm>
          <a:off x="6259814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   </a:t>
          </a:r>
        </a:p>
      </dsp:txBody>
      <dsp:txXfrm>
        <a:off x="6259814" y="989499"/>
        <a:ext cx="1631522" cy="815761"/>
      </dsp:txXfrm>
    </dsp:sp>
    <dsp:sp modelId="{F005C048-10EF-4E23-96B0-22AED128F4D5}">
      <dsp:nvSpPr>
        <dsp:cNvPr id="0" name=""/>
        <dsp:cNvSpPr/>
      </dsp:nvSpPr>
      <dsp:spPr>
        <a:xfrm>
          <a:off x="6259814" y="2036284"/>
          <a:ext cx="1631522" cy="7543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6259814" y="2036284"/>
        <a:ext cx="1631522" cy="754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51748957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21416783"/>
              </p:ext>
            </p:extLst>
          </p:nvPr>
        </p:nvGraphicFramePr>
        <p:xfrm>
          <a:off x="2685011" y="141316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43671020"/>
              </p:ext>
            </p:extLst>
          </p:nvPr>
        </p:nvGraphicFramePr>
        <p:xfrm>
          <a:off x="292727" y="1438087"/>
          <a:ext cx="8015250" cy="522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601770788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6201846"/>
              </p:ext>
            </p:extLst>
          </p:nvPr>
        </p:nvGraphicFramePr>
        <p:xfrm>
          <a:off x="900262" y="1754475"/>
          <a:ext cx="7303213" cy="429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45075059"/>
              </p:ext>
            </p:extLst>
          </p:nvPr>
        </p:nvGraphicFramePr>
        <p:xfrm>
          <a:off x="2739889" y="1689464"/>
          <a:ext cx="3664222" cy="449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65983266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53128791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939700523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57200678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55506606"/>
              </p:ext>
            </p:extLst>
          </p:nvPr>
        </p:nvGraphicFramePr>
        <p:xfrm>
          <a:off x="1490056" y="1641567"/>
          <a:ext cx="6163888" cy="459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46099854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99012440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96032862"/>
              </p:ext>
            </p:extLst>
          </p:nvPr>
        </p:nvGraphicFramePr>
        <p:xfrm>
          <a:off x="497574" y="1320232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02017301"/>
              </p:ext>
            </p:extLst>
          </p:nvPr>
        </p:nvGraphicFramePr>
        <p:xfrm>
          <a:off x="1214447" y="1465810"/>
          <a:ext cx="6388133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79689944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171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4543241"/>
              </p:ext>
            </p:extLst>
          </p:nvPr>
        </p:nvGraphicFramePr>
        <p:xfrm>
          <a:off x="377422" y="1007753"/>
          <a:ext cx="8335504" cy="544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47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64796552"/>
              </p:ext>
            </p:extLst>
          </p:nvPr>
        </p:nvGraphicFramePr>
        <p:xfrm>
          <a:off x="677190" y="1201783"/>
          <a:ext cx="7970421" cy="5146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497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85974888"/>
              </p:ext>
            </p:extLst>
          </p:nvPr>
        </p:nvGraphicFramePr>
        <p:xfrm>
          <a:off x="66500" y="1113907"/>
          <a:ext cx="9000000" cy="5522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969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70255877"/>
              </p:ext>
            </p:extLst>
          </p:nvPr>
        </p:nvGraphicFramePr>
        <p:xfrm>
          <a:off x="431073" y="1306286"/>
          <a:ext cx="8144465" cy="485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3731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57444265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Coordinación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46681881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Área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281656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615089"/>
              </p:ext>
            </p:extLst>
          </p:nvPr>
        </p:nvGraphicFramePr>
        <p:xfrm>
          <a:off x="2184399" y="1943100"/>
          <a:ext cx="5568941" cy="3825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484390168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17568393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34967199"/>
              </p:ext>
            </p:extLst>
          </p:nvPr>
        </p:nvGraphicFramePr>
        <p:xfrm>
          <a:off x="2808514" y="2021634"/>
          <a:ext cx="3931920" cy="4013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36357677"/>
              </p:ext>
            </p:extLst>
          </p:nvPr>
        </p:nvGraphicFramePr>
        <p:xfrm>
          <a:off x="1737360" y="1489661"/>
          <a:ext cx="6583680" cy="4519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ES_tradnl" sz="3200" dirty="0" smtClean="0"/>
          </a:p>
          <a:p>
            <a:pPr>
              <a:defRPr/>
            </a:pPr>
            <a:r>
              <a:rPr lang="es-MX" altLang="es-MX" sz="2400" dirty="0" smtClean="0"/>
              <a:t>Área de Plataforma México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69113839"/>
              </p:ext>
            </p:extLst>
          </p:nvPr>
        </p:nvGraphicFramePr>
        <p:xfrm>
          <a:off x="3035834" y="1594156"/>
          <a:ext cx="3072332" cy="385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505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61977476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99267184"/>
              </p:ext>
            </p:extLst>
          </p:nvPr>
        </p:nvGraphicFramePr>
        <p:xfrm>
          <a:off x="185976" y="1430978"/>
          <a:ext cx="8581151" cy="51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04540507"/>
              </p:ext>
            </p:extLst>
          </p:nvPr>
        </p:nvGraphicFramePr>
        <p:xfrm>
          <a:off x="789036" y="1379188"/>
          <a:ext cx="7636506" cy="513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5396415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23404287"/>
              </p:ext>
            </p:extLst>
          </p:nvPr>
        </p:nvGraphicFramePr>
        <p:xfrm>
          <a:off x="459660" y="1425304"/>
          <a:ext cx="8253265" cy="53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28831584"/>
              </p:ext>
            </p:extLst>
          </p:nvPr>
        </p:nvGraphicFramePr>
        <p:xfrm>
          <a:off x="1920967" y="1711234"/>
          <a:ext cx="5929810" cy="472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67078100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9927</TotalTime>
  <Words>1555</Words>
  <Application>Microsoft Office PowerPoint</Application>
  <PresentationFormat>Presentación en pantalla (4:3)</PresentationFormat>
  <Paragraphs>533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Pedro Julian Valdez Nieto</cp:lastModifiedBy>
  <cp:revision>552</cp:revision>
  <cp:lastPrinted>2020-02-04T21:37:12Z</cp:lastPrinted>
  <dcterms:created xsi:type="dcterms:W3CDTF">2015-12-30T00:24:58Z</dcterms:created>
  <dcterms:modified xsi:type="dcterms:W3CDTF">2021-02-03T18:57:19Z</dcterms:modified>
</cp:coreProperties>
</file>