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55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409" r:id="rId14"/>
    <p:sldId id="410" r:id="rId15"/>
    <p:sldId id="411" r:id="rId16"/>
    <p:sldId id="412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354" r:id="rId28"/>
    <p:sldId id="413" r:id="rId29"/>
    <p:sldId id="355" r:id="rId30"/>
    <p:sldId id="357" r:id="rId31"/>
    <p:sldId id="358" r:id="rId32"/>
    <p:sldId id="399" r:id="rId33"/>
    <p:sldId id="400" r:id="rId34"/>
    <p:sldId id="414" r:id="rId35"/>
    <p:sldId id="401" r:id="rId36"/>
    <p:sldId id="402" r:id="rId37"/>
    <p:sldId id="408" r:id="rId38"/>
    <p:sldId id="415" r:id="rId39"/>
    <p:sldId id="369" r:id="rId40"/>
    <p:sldId id="370" r:id="rId41"/>
    <p:sldId id="371" r:id="rId42"/>
    <p:sldId id="372" r:id="rId43"/>
    <p:sldId id="374" r:id="rId44"/>
    <p:sldId id="376" r:id="rId45"/>
    <p:sldId id="377" r:id="rId46"/>
    <p:sldId id="387" r:id="rId47"/>
    <p:sldId id="379" r:id="rId48"/>
    <p:sldId id="381" r:id="rId49"/>
    <p:sldId id="382" r:id="rId50"/>
    <p:sldId id="383" r:id="rId51"/>
    <p:sldId id="384" r:id="rId52"/>
    <p:sldId id="416" r:id="rId53"/>
    <p:sldId id="417" r:id="rId54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4660"/>
  </p:normalViewPr>
  <p:slideViewPr>
    <p:cSldViewPr snapToGrid="0" snapToObjects="1" showGuides="1">
      <p:cViewPr>
        <p:scale>
          <a:sx n="90" d="100"/>
          <a:sy n="90" d="100"/>
        </p:scale>
        <p:origin x="-672" y="-522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B59975-C538-4958-A9D1-431995C1059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 Administrativo(a)</a:t>
          </a:r>
        </a:p>
      </dgm:t>
    </dgm:pt>
    <dgm:pt modelId="{8609BF2D-FCEF-4A59-8B73-4F750D47521F}" type="parTrans" cxnId="{10FEC9BC-6946-4724-9281-254F7D9072E1}">
      <dgm:prSet/>
      <dgm:spPr/>
      <dgm:t>
        <a:bodyPr/>
        <a:lstStyle/>
        <a:p>
          <a:endParaRPr lang="es-ES" sz="1200"/>
        </a:p>
      </dgm:t>
    </dgm:pt>
    <dgm:pt modelId="{631A1867-8D88-414C-B126-DB4F4B63D98B}" type="sibTrans" cxnId="{10FEC9BC-6946-4724-9281-254F7D9072E1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225014" custLinFactNeighborY="-195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25014" custScaleY="171540" custLinFactNeighborX="-354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6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25014" custScaleY="171540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25014" custScaleY="171540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6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25014" custScaleY="171540" custLinFactNeighborY="124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2" custScaleX="225014" custScaleY="180011" custLinFactNeighborX="-23911" custLinFactNeighborY="-115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2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  <dgm:pt modelId="{C519D666-D346-4257-9486-EDFDA4149250}" type="pres">
      <dgm:prSet presAssocID="{8609BF2D-FCEF-4A59-8B73-4F750D47521F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BA688F78-82CD-49AF-95F1-975AE2755D2F}" type="pres">
      <dgm:prSet presAssocID="{77B59975-C538-4958-A9D1-431995C1059E}" presName="hierRoot3" presStyleCnt="0">
        <dgm:presLayoutVars>
          <dgm:hierBranch val="init"/>
        </dgm:presLayoutVars>
      </dgm:prSet>
      <dgm:spPr/>
    </dgm:pt>
    <dgm:pt modelId="{9D8AC6D8-2004-41F9-969C-ECBA0486332E}" type="pres">
      <dgm:prSet presAssocID="{77B59975-C538-4958-A9D1-431995C1059E}" presName="rootComposite3" presStyleCnt="0"/>
      <dgm:spPr/>
    </dgm:pt>
    <dgm:pt modelId="{0D7083E4-0649-409B-B0BB-5ABA3BF68ED6}" type="pres">
      <dgm:prSet presAssocID="{77B59975-C538-4958-A9D1-431995C1059E}" presName="rootText3" presStyleLbl="asst1" presStyleIdx="1" presStyleCnt="2" custScaleX="225014" custScaleY="180011" custLinFactNeighborX="23529" custLinFactNeighborY="-115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4F75CD8-33FD-441B-BF10-90152AB57F25}" type="pres">
      <dgm:prSet presAssocID="{77B59975-C538-4958-A9D1-431995C1059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3468F688-2861-43AA-AA2A-39B8DDDCE2A9}" type="pres">
      <dgm:prSet presAssocID="{77B59975-C538-4958-A9D1-431995C1059E}" presName="hierChild6" presStyleCnt="0"/>
      <dgm:spPr/>
    </dgm:pt>
    <dgm:pt modelId="{C629EA7A-1ADE-4710-87AC-39B4D681EC77}" type="pres">
      <dgm:prSet presAssocID="{77B59975-C538-4958-A9D1-431995C1059E}" presName="hierChild7" presStyleCnt="0"/>
      <dgm:spPr/>
    </dgm:pt>
  </dgm:ptLst>
  <dgm:cxnLst>
    <dgm:cxn modelId="{7156DC2F-8C37-4FE0-9C5E-E8B501D92267}" type="presOf" srcId="{BD3D72B1-EEF6-4EB4-803A-A74A6B419346}" destId="{B3263371-B20E-4D1C-87B0-F232DC5A756C}" srcOrd="0" destOrd="0" presId="urn:microsoft.com/office/officeart/2005/8/layout/orgChart1"/>
    <dgm:cxn modelId="{BC3B8A66-22D7-466D-94F8-686FABC55C93}" type="presOf" srcId="{41568039-9809-4B2B-BA51-64E0E23C2BBE}" destId="{19FBE8A8-D4BA-45D1-97CD-FF1210CD856F}" srcOrd="0" destOrd="0" presId="urn:microsoft.com/office/officeart/2005/8/layout/orgChart1"/>
    <dgm:cxn modelId="{8E9879FD-9101-4E40-9547-FC4DD477D09D}" type="presOf" srcId="{41568039-9809-4B2B-BA51-64E0E23C2BBE}" destId="{D87ADB57-9DB4-476E-8E99-32492AEF6743}" srcOrd="1" destOrd="0" presId="urn:microsoft.com/office/officeart/2005/8/layout/orgChart1"/>
    <dgm:cxn modelId="{9276229D-02CE-4047-91C9-928935F1A2F5}" type="presOf" srcId="{2A362D5D-A3DA-4F6C-8849-2A8C51EEB6D2}" destId="{12FB5CC2-3F72-4AC8-AF94-50272EAD0FAB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21ACCCD4-DE5D-4001-A466-DCB03DEC3CF4}" srcId="{9DEA55C1-E59C-4B5B-90DC-1D0B54C2B20C}" destId="{885E9E1E-5F2B-4515-B3C1-AA3DCDF09F36}" srcOrd="5" destOrd="0" parTransId="{86802382-3BD6-4C54-8E26-5DEB8CB181EB}" sibTransId="{46DD0E8E-0770-4200-AE87-53126CBBF7A9}"/>
    <dgm:cxn modelId="{973E1410-F598-49FA-9DE8-63496F8F40B1}" type="presOf" srcId="{F6894B4C-AC60-4B55-B3EB-1F97325BD7B3}" destId="{B5196BD3-A560-4D4C-A0C9-124B5B2D1AE1}" srcOrd="1" destOrd="0" presId="urn:microsoft.com/office/officeart/2005/8/layout/orgChart1"/>
    <dgm:cxn modelId="{A9501835-12B4-4DCF-9DD1-D4934DCABE30}" type="presOf" srcId="{885E9E1E-5F2B-4515-B3C1-AA3DCDF09F36}" destId="{23A3990A-979C-4CD9-8392-69E509E74575}" srcOrd="0" destOrd="0" presId="urn:microsoft.com/office/officeart/2005/8/layout/orgChart1"/>
    <dgm:cxn modelId="{2745F67D-0C3B-4EB4-B8DC-271615C01F3D}" type="presOf" srcId="{885E9E1E-5F2B-4515-B3C1-AA3DCDF09F36}" destId="{4B0138EB-2E7E-4CA8-9E47-6B9F9C33E523}" srcOrd="1" destOrd="0" presId="urn:microsoft.com/office/officeart/2005/8/layout/orgChart1"/>
    <dgm:cxn modelId="{23BAB60E-C346-45C4-94B2-3457AC69417C}" type="presOf" srcId="{F6894B4C-AC60-4B55-B3EB-1F97325BD7B3}" destId="{029BCE83-90EC-4C40-88D3-91A90C7AECDE}" srcOrd="0" destOrd="0" presId="urn:microsoft.com/office/officeart/2005/8/layout/orgChart1"/>
    <dgm:cxn modelId="{5E135FEA-5C26-43AD-AD4E-773984A5D265}" type="presOf" srcId="{77B59975-C538-4958-A9D1-431995C1059E}" destId="{0D7083E4-0649-409B-B0BB-5ABA3BF68ED6}" srcOrd="0" destOrd="0" presId="urn:microsoft.com/office/officeart/2005/8/layout/orgChart1"/>
    <dgm:cxn modelId="{186054CA-1C71-4103-9DBE-F8DE60C4C4D7}" type="presOf" srcId="{AC939947-2D59-48AA-B3EB-1C72DB3483F6}" destId="{1FFC3CBF-3B61-43C0-A707-A19C7156A28E}" srcOrd="0" destOrd="0" presId="urn:microsoft.com/office/officeart/2005/8/layout/orgChart1"/>
    <dgm:cxn modelId="{8C931BCC-A694-4B5E-8485-35FF429A7B21}" type="presOf" srcId="{AC939947-2D59-48AA-B3EB-1C72DB3483F6}" destId="{24D8CCDF-DB9F-4F9E-B2AA-DE10CEE5867E}" srcOrd="1" destOrd="0" presId="urn:microsoft.com/office/officeart/2005/8/layout/orgChart1"/>
    <dgm:cxn modelId="{FFFEB795-7CD0-4FD5-846E-458FF22D6EB1}" type="presOf" srcId="{8609BF2D-FCEF-4A59-8B73-4F750D47521F}" destId="{C519D666-D346-4257-9486-EDFDA4149250}" srcOrd="0" destOrd="0" presId="urn:microsoft.com/office/officeart/2005/8/layout/orgChart1"/>
    <dgm:cxn modelId="{05AA89DF-DCFF-447A-AD58-0C9D4D03C600}" type="presOf" srcId="{0B34EA70-DE81-48E9-97BE-F992A5D0E5A9}" destId="{A633F054-74A2-4AEE-A747-3F652876DFB3}" srcOrd="0" destOrd="0" presId="urn:microsoft.com/office/officeart/2005/8/layout/orgChart1"/>
    <dgm:cxn modelId="{EC19FF1D-9D06-4DAB-B61D-956CD03DB033}" type="presOf" srcId="{965C75AB-B9FE-4ABD-B1E3-8EB9A4200E70}" destId="{A33CEA95-DBB9-4A7F-8B20-B6519A4CA18B}" srcOrd="0" destOrd="0" presId="urn:microsoft.com/office/officeart/2005/8/layout/orgChart1"/>
    <dgm:cxn modelId="{E08BE788-2881-4444-A8CC-91E70A8BF4D5}" type="presOf" srcId="{77B59975-C538-4958-A9D1-431995C1059E}" destId="{74F75CD8-33FD-441B-BF10-90152AB57F25}" srcOrd="1" destOrd="0" presId="urn:microsoft.com/office/officeart/2005/8/layout/orgChart1"/>
    <dgm:cxn modelId="{D53A5BE2-420C-4FCB-91EE-EABC5E75E47B}" type="presOf" srcId="{80C91609-4155-490D-A93A-2840363F77EF}" destId="{70C7E907-B590-4FA8-BA47-0908BC71EE25}" srcOrd="1" destOrd="0" presId="urn:microsoft.com/office/officeart/2005/8/layout/orgChart1"/>
    <dgm:cxn modelId="{CC53C06E-E60A-43BF-AA01-277D09106D94}" type="presOf" srcId="{80C91609-4155-490D-A93A-2840363F77EF}" destId="{0E4A1FB2-B936-4A45-9B17-4DC72B6EC80F}" srcOrd="0" destOrd="0" presId="urn:microsoft.com/office/officeart/2005/8/layout/orgChart1"/>
    <dgm:cxn modelId="{B6FFAB50-1DA8-4A1D-BD31-6F2B007AE738}" type="presOf" srcId="{9DEA55C1-E59C-4B5B-90DC-1D0B54C2B20C}" destId="{86D99192-4F64-487A-BE9B-B4D3790AE7BC}" srcOrd="0" destOrd="0" presId="urn:microsoft.com/office/officeart/2005/8/layout/orgChart1"/>
    <dgm:cxn modelId="{10FEC9BC-6946-4724-9281-254F7D9072E1}" srcId="{9DEA55C1-E59C-4B5B-90DC-1D0B54C2B20C}" destId="{77B59975-C538-4958-A9D1-431995C1059E}" srcOrd="4" destOrd="0" parTransId="{8609BF2D-FCEF-4A59-8B73-4F750D47521F}" sibTransId="{631A1867-8D88-414C-B126-DB4F4B63D98B}"/>
    <dgm:cxn modelId="{0D508E52-C08E-44FD-98D0-BF5CBD074B61}" type="presOf" srcId="{ED044282-9709-409C-A329-2B868569F6BC}" destId="{26748039-6874-42B3-9C6B-2A687CAEDF9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680652D4-3815-4EB8-B622-C8C8A3D2A852}" type="presOf" srcId="{9DEA55C1-E59C-4B5B-90DC-1D0B54C2B20C}" destId="{B2A4EFCD-7609-4E18-A214-10BA88B362DC}" srcOrd="1" destOrd="0" presId="urn:microsoft.com/office/officeart/2005/8/layout/orgChart1"/>
    <dgm:cxn modelId="{B5573F2F-CCD2-4412-A1EB-6A6F34635B5C}" type="presOf" srcId="{86802382-3BD6-4C54-8E26-5DEB8CB181EB}" destId="{47103BDE-D6E5-406A-BCC1-8DF383EA5C7E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92F87EB-73B7-452A-9056-4D04AC1FE5D5}" type="presParOf" srcId="{B3263371-B20E-4D1C-87B0-F232DC5A756C}" destId="{8CDE9839-8DE1-472C-9904-C93FC90AA559}" srcOrd="0" destOrd="0" presId="urn:microsoft.com/office/officeart/2005/8/layout/orgChart1"/>
    <dgm:cxn modelId="{1A351000-75B1-4D80-8AA3-7C72FFDAFBFE}" type="presParOf" srcId="{8CDE9839-8DE1-472C-9904-C93FC90AA559}" destId="{A15FBA2B-7AAA-4593-A287-168E70F88188}" srcOrd="0" destOrd="0" presId="urn:microsoft.com/office/officeart/2005/8/layout/orgChart1"/>
    <dgm:cxn modelId="{B16B99EF-1813-4277-9A37-4C6740D22E88}" type="presParOf" srcId="{A15FBA2B-7AAA-4593-A287-168E70F88188}" destId="{86D99192-4F64-487A-BE9B-B4D3790AE7BC}" srcOrd="0" destOrd="0" presId="urn:microsoft.com/office/officeart/2005/8/layout/orgChart1"/>
    <dgm:cxn modelId="{58BF2CCE-5306-419A-95C3-FBB03C128289}" type="presParOf" srcId="{A15FBA2B-7AAA-4593-A287-168E70F88188}" destId="{B2A4EFCD-7609-4E18-A214-10BA88B362DC}" srcOrd="1" destOrd="0" presId="urn:microsoft.com/office/officeart/2005/8/layout/orgChart1"/>
    <dgm:cxn modelId="{EEACD92A-5823-498E-9F4B-492C4370F975}" type="presParOf" srcId="{8CDE9839-8DE1-472C-9904-C93FC90AA559}" destId="{05E8A0F8-8F4A-4D16-B455-9B21EE5D83FA}" srcOrd="1" destOrd="0" presId="urn:microsoft.com/office/officeart/2005/8/layout/orgChart1"/>
    <dgm:cxn modelId="{F6C53972-D376-4934-AB42-9DE6E530F43D}" type="presParOf" srcId="{05E8A0F8-8F4A-4D16-B455-9B21EE5D83FA}" destId="{26748039-6874-42B3-9C6B-2A687CAEDF97}" srcOrd="0" destOrd="0" presId="urn:microsoft.com/office/officeart/2005/8/layout/orgChart1"/>
    <dgm:cxn modelId="{71470E6D-3DF2-4411-960F-6BE6149A6ABB}" type="presParOf" srcId="{05E8A0F8-8F4A-4D16-B455-9B21EE5D83FA}" destId="{1294F536-9FA0-46F5-98BA-18EE92504E46}" srcOrd="1" destOrd="0" presId="urn:microsoft.com/office/officeart/2005/8/layout/orgChart1"/>
    <dgm:cxn modelId="{8041818F-C2C1-4C29-B2B6-88C2ADED4D1C}" type="presParOf" srcId="{1294F536-9FA0-46F5-98BA-18EE92504E46}" destId="{914CB05A-8D64-4CEB-98C4-DA11CADF5EF5}" srcOrd="0" destOrd="0" presId="urn:microsoft.com/office/officeart/2005/8/layout/orgChart1"/>
    <dgm:cxn modelId="{1FBD4943-DBFA-4F81-996F-13CAC036B383}" type="presParOf" srcId="{914CB05A-8D64-4CEB-98C4-DA11CADF5EF5}" destId="{19FBE8A8-D4BA-45D1-97CD-FF1210CD856F}" srcOrd="0" destOrd="0" presId="urn:microsoft.com/office/officeart/2005/8/layout/orgChart1"/>
    <dgm:cxn modelId="{1D03B9D2-2367-488F-B02F-E951837281BF}" type="presParOf" srcId="{914CB05A-8D64-4CEB-98C4-DA11CADF5EF5}" destId="{D87ADB57-9DB4-476E-8E99-32492AEF6743}" srcOrd="1" destOrd="0" presId="urn:microsoft.com/office/officeart/2005/8/layout/orgChart1"/>
    <dgm:cxn modelId="{BAE9612B-997E-4D87-80C7-EB52A541EB4E}" type="presParOf" srcId="{1294F536-9FA0-46F5-98BA-18EE92504E46}" destId="{DBDE0C42-B65A-4FF4-A1B6-4A7374870D94}" srcOrd="1" destOrd="0" presId="urn:microsoft.com/office/officeart/2005/8/layout/orgChart1"/>
    <dgm:cxn modelId="{50956B0E-A1AC-4AD4-8729-C477667024E4}" type="presParOf" srcId="{1294F536-9FA0-46F5-98BA-18EE92504E46}" destId="{05F5590B-53D8-4D19-A747-694F7E5C5F12}" srcOrd="2" destOrd="0" presId="urn:microsoft.com/office/officeart/2005/8/layout/orgChart1"/>
    <dgm:cxn modelId="{515E69A1-FD19-416C-B24D-2AEEDAD00D38}" type="presParOf" srcId="{05E8A0F8-8F4A-4D16-B455-9B21EE5D83FA}" destId="{12FB5CC2-3F72-4AC8-AF94-50272EAD0FAB}" srcOrd="2" destOrd="0" presId="urn:microsoft.com/office/officeart/2005/8/layout/orgChart1"/>
    <dgm:cxn modelId="{1B08B088-2634-401A-AC3B-E8FCAD4C5389}" type="presParOf" srcId="{05E8A0F8-8F4A-4D16-B455-9B21EE5D83FA}" destId="{B570DFF2-79FF-4DD0-A8FE-728069315CDB}" srcOrd="3" destOrd="0" presId="urn:microsoft.com/office/officeart/2005/8/layout/orgChart1"/>
    <dgm:cxn modelId="{161426E5-A239-4428-AD50-840297E6FC61}" type="presParOf" srcId="{B570DFF2-79FF-4DD0-A8FE-728069315CDB}" destId="{AC57EB8E-F8F8-49E5-AB3B-101A503E7149}" srcOrd="0" destOrd="0" presId="urn:microsoft.com/office/officeart/2005/8/layout/orgChart1"/>
    <dgm:cxn modelId="{1378B310-6792-4C0B-965E-720D8B00B140}" type="presParOf" srcId="{AC57EB8E-F8F8-49E5-AB3B-101A503E7149}" destId="{0E4A1FB2-B936-4A45-9B17-4DC72B6EC80F}" srcOrd="0" destOrd="0" presId="urn:microsoft.com/office/officeart/2005/8/layout/orgChart1"/>
    <dgm:cxn modelId="{77FDDDA5-9339-46BD-B651-99D3266680AD}" type="presParOf" srcId="{AC57EB8E-F8F8-49E5-AB3B-101A503E7149}" destId="{70C7E907-B590-4FA8-BA47-0908BC71EE25}" srcOrd="1" destOrd="0" presId="urn:microsoft.com/office/officeart/2005/8/layout/orgChart1"/>
    <dgm:cxn modelId="{042E39B4-34C9-47EB-B95C-88B74165F396}" type="presParOf" srcId="{B570DFF2-79FF-4DD0-A8FE-728069315CDB}" destId="{0DCE5A2E-AABD-41D8-AB45-73FC6E777742}" srcOrd="1" destOrd="0" presId="urn:microsoft.com/office/officeart/2005/8/layout/orgChart1"/>
    <dgm:cxn modelId="{BB474B28-1606-4234-A5DB-10460811882C}" type="presParOf" srcId="{B570DFF2-79FF-4DD0-A8FE-728069315CDB}" destId="{4F6E22EF-9940-4E6D-8F89-9A1FB953EB04}" srcOrd="2" destOrd="0" presId="urn:microsoft.com/office/officeart/2005/8/layout/orgChart1"/>
    <dgm:cxn modelId="{06026524-1682-4F0E-877F-3898AE6BEB5F}" type="presParOf" srcId="{05E8A0F8-8F4A-4D16-B455-9B21EE5D83FA}" destId="{A633F054-74A2-4AEE-A747-3F652876DFB3}" srcOrd="4" destOrd="0" presId="urn:microsoft.com/office/officeart/2005/8/layout/orgChart1"/>
    <dgm:cxn modelId="{48445B37-11C5-4492-802D-9986F47B2839}" type="presParOf" srcId="{05E8A0F8-8F4A-4D16-B455-9B21EE5D83FA}" destId="{551B9EC0-FFBA-4A4A-9B70-B372D3FF7EC9}" srcOrd="5" destOrd="0" presId="urn:microsoft.com/office/officeart/2005/8/layout/orgChart1"/>
    <dgm:cxn modelId="{DEB13F30-FF8E-4B0E-8783-C8D8F4BFB640}" type="presParOf" srcId="{551B9EC0-FFBA-4A4A-9B70-B372D3FF7EC9}" destId="{2487A40C-9FF7-4D44-A7C1-3FCABA80EC91}" srcOrd="0" destOrd="0" presId="urn:microsoft.com/office/officeart/2005/8/layout/orgChart1"/>
    <dgm:cxn modelId="{FA13301A-93A4-4E88-9AA4-3D12417341FD}" type="presParOf" srcId="{2487A40C-9FF7-4D44-A7C1-3FCABA80EC91}" destId="{029BCE83-90EC-4C40-88D3-91A90C7AECDE}" srcOrd="0" destOrd="0" presId="urn:microsoft.com/office/officeart/2005/8/layout/orgChart1"/>
    <dgm:cxn modelId="{DB820C6D-27A2-419D-91F8-E0495699A373}" type="presParOf" srcId="{2487A40C-9FF7-4D44-A7C1-3FCABA80EC91}" destId="{B5196BD3-A560-4D4C-A0C9-124B5B2D1AE1}" srcOrd="1" destOrd="0" presId="urn:microsoft.com/office/officeart/2005/8/layout/orgChart1"/>
    <dgm:cxn modelId="{21024432-D0BA-44B2-86AB-8781E92AF0CD}" type="presParOf" srcId="{551B9EC0-FFBA-4A4A-9B70-B372D3FF7EC9}" destId="{29715FB7-931B-44AE-BB05-7B9B98576764}" srcOrd="1" destOrd="0" presId="urn:microsoft.com/office/officeart/2005/8/layout/orgChart1"/>
    <dgm:cxn modelId="{ACAFD104-A894-485C-8952-92A592BCC8A9}" type="presParOf" srcId="{551B9EC0-FFBA-4A4A-9B70-B372D3FF7EC9}" destId="{CCDF796D-C840-4025-9CAF-F2284A6B0F64}" srcOrd="2" destOrd="0" presId="urn:microsoft.com/office/officeart/2005/8/layout/orgChart1"/>
    <dgm:cxn modelId="{05A03DBF-94A1-40CB-A485-82F2B50573A2}" type="presParOf" srcId="{05E8A0F8-8F4A-4D16-B455-9B21EE5D83FA}" destId="{47103BDE-D6E5-406A-BCC1-8DF383EA5C7E}" srcOrd="6" destOrd="0" presId="urn:microsoft.com/office/officeart/2005/8/layout/orgChart1"/>
    <dgm:cxn modelId="{85E2814A-9466-4A54-A0F2-876DCB965C75}" type="presParOf" srcId="{05E8A0F8-8F4A-4D16-B455-9B21EE5D83FA}" destId="{09C1A4EE-1A65-45FA-AB19-7045B6ED5B12}" srcOrd="7" destOrd="0" presId="urn:microsoft.com/office/officeart/2005/8/layout/orgChart1"/>
    <dgm:cxn modelId="{67C89E62-A174-458E-B583-869538412D90}" type="presParOf" srcId="{09C1A4EE-1A65-45FA-AB19-7045B6ED5B12}" destId="{CA17612E-0D3F-4426-90F8-A0BC428EBBA3}" srcOrd="0" destOrd="0" presId="urn:microsoft.com/office/officeart/2005/8/layout/orgChart1"/>
    <dgm:cxn modelId="{DD4ECFB1-1A6F-40CB-A2B1-F7E47A83F474}" type="presParOf" srcId="{CA17612E-0D3F-4426-90F8-A0BC428EBBA3}" destId="{23A3990A-979C-4CD9-8392-69E509E74575}" srcOrd="0" destOrd="0" presId="urn:microsoft.com/office/officeart/2005/8/layout/orgChart1"/>
    <dgm:cxn modelId="{1ECD44CD-6694-4504-9E00-915775B016E0}" type="presParOf" srcId="{CA17612E-0D3F-4426-90F8-A0BC428EBBA3}" destId="{4B0138EB-2E7E-4CA8-9E47-6B9F9C33E523}" srcOrd="1" destOrd="0" presId="urn:microsoft.com/office/officeart/2005/8/layout/orgChart1"/>
    <dgm:cxn modelId="{51983ADA-A486-407B-84F3-849714DF8ABC}" type="presParOf" srcId="{09C1A4EE-1A65-45FA-AB19-7045B6ED5B12}" destId="{C1BFB8E6-F891-497D-9577-AAE128BD55D2}" srcOrd="1" destOrd="0" presId="urn:microsoft.com/office/officeart/2005/8/layout/orgChart1"/>
    <dgm:cxn modelId="{6F73C02A-D5F8-46BE-A675-61190D001A1F}" type="presParOf" srcId="{09C1A4EE-1A65-45FA-AB19-7045B6ED5B12}" destId="{BBC5DC5F-E9F3-4F3F-8FA5-973B3401543F}" srcOrd="2" destOrd="0" presId="urn:microsoft.com/office/officeart/2005/8/layout/orgChart1"/>
    <dgm:cxn modelId="{148CBE00-65C1-49C5-AB3C-EF9609189960}" type="presParOf" srcId="{8CDE9839-8DE1-472C-9904-C93FC90AA559}" destId="{E6CFA08A-7145-470C-A659-6A725D85622B}" srcOrd="2" destOrd="0" presId="urn:microsoft.com/office/officeart/2005/8/layout/orgChart1"/>
    <dgm:cxn modelId="{B2E9650C-6628-4F87-B728-054C84C5046B}" type="presParOf" srcId="{E6CFA08A-7145-470C-A659-6A725D85622B}" destId="{A33CEA95-DBB9-4A7F-8B20-B6519A4CA18B}" srcOrd="0" destOrd="0" presId="urn:microsoft.com/office/officeart/2005/8/layout/orgChart1"/>
    <dgm:cxn modelId="{101CA60A-E04D-49FD-A8CD-2C1147DCD878}" type="presParOf" srcId="{E6CFA08A-7145-470C-A659-6A725D85622B}" destId="{3BECE863-A3AA-46B1-98AC-C94446F82C39}" srcOrd="1" destOrd="0" presId="urn:microsoft.com/office/officeart/2005/8/layout/orgChart1"/>
    <dgm:cxn modelId="{30036C73-2937-4EB2-BF4F-6D2138CE4696}" type="presParOf" srcId="{3BECE863-A3AA-46B1-98AC-C94446F82C39}" destId="{FBD7BCFB-1FA3-4DE4-A82B-3B85030A28C4}" srcOrd="0" destOrd="0" presId="urn:microsoft.com/office/officeart/2005/8/layout/orgChart1"/>
    <dgm:cxn modelId="{696519E5-561A-4997-AC43-5E999D729FF7}" type="presParOf" srcId="{FBD7BCFB-1FA3-4DE4-A82B-3B85030A28C4}" destId="{1FFC3CBF-3B61-43C0-A707-A19C7156A28E}" srcOrd="0" destOrd="0" presId="urn:microsoft.com/office/officeart/2005/8/layout/orgChart1"/>
    <dgm:cxn modelId="{068F552B-97A1-455C-A9F1-6CDB1B75EB49}" type="presParOf" srcId="{FBD7BCFB-1FA3-4DE4-A82B-3B85030A28C4}" destId="{24D8CCDF-DB9F-4F9E-B2AA-DE10CEE5867E}" srcOrd="1" destOrd="0" presId="urn:microsoft.com/office/officeart/2005/8/layout/orgChart1"/>
    <dgm:cxn modelId="{A28C58F1-D320-4B82-AC46-A87E2430A290}" type="presParOf" srcId="{3BECE863-A3AA-46B1-98AC-C94446F82C39}" destId="{72AB9CAA-08D7-4B3D-A673-9FF6B9EE6D50}" srcOrd="1" destOrd="0" presId="urn:microsoft.com/office/officeart/2005/8/layout/orgChart1"/>
    <dgm:cxn modelId="{28ABB7FD-05EE-4C5C-9CD6-E7CF7681A2D3}" type="presParOf" srcId="{3BECE863-A3AA-46B1-98AC-C94446F82C39}" destId="{4F8DF006-3C77-4CF0-8BD1-0B128F39842C}" srcOrd="2" destOrd="0" presId="urn:microsoft.com/office/officeart/2005/8/layout/orgChart1"/>
    <dgm:cxn modelId="{0E2B025E-EE0B-47D1-A57B-B9DD6384FC7E}" type="presParOf" srcId="{E6CFA08A-7145-470C-A659-6A725D85622B}" destId="{C519D666-D346-4257-9486-EDFDA4149250}" srcOrd="2" destOrd="0" presId="urn:microsoft.com/office/officeart/2005/8/layout/orgChart1"/>
    <dgm:cxn modelId="{60CAE01D-C879-43C7-A53F-93B09E186F64}" type="presParOf" srcId="{E6CFA08A-7145-470C-A659-6A725D85622B}" destId="{BA688F78-82CD-49AF-95F1-975AE2755D2F}" srcOrd="3" destOrd="0" presId="urn:microsoft.com/office/officeart/2005/8/layout/orgChart1"/>
    <dgm:cxn modelId="{86F2C14D-0C4A-4280-884E-798DB8E9B021}" type="presParOf" srcId="{BA688F78-82CD-49AF-95F1-975AE2755D2F}" destId="{9D8AC6D8-2004-41F9-969C-ECBA0486332E}" srcOrd="0" destOrd="0" presId="urn:microsoft.com/office/officeart/2005/8/layout/orgChart1"/>
    <dgm:cxn modelId="{33757E6F-BF64-440E-B22A-9C7A27E83724}" type="presParOf" srcId="{9D8AC6D8-2004-41F9-969C-ECBA0486332E}" destId="{0D7083E4-0649-409B-B0BB-5ABA3BF68ED6}" srcOrd="0" destOrd="0" presId="urn:microsoft.com/office/officeart/2005/8/layout/orgChart1"/>
    <dgm:cxn modelId="{F0F8FBCD-B6E6-4751-9E36-3B75F23737E3}" type="presParOf" srcId="{9D8AC6D8-2004-41F9-969C-ECBA0486332E}" destId="{74F75CD8-33FD-441B-BF10-90152AB57F25}" srcOrd="1" destOrd="0" presId="urn:microsoft.com/office/officeart/2005/8/layout/orgChart1"/>
    <dgm:cxn modelId="{866D528D-01F0-439E-9A52-00AA3F6376E4}" type="presParOf" srcId="{BA688F78-82CD-49AF-95F1-975AE2755D2F}" destId="{3468F688-2861-43AA-AA2A-39B8DDDCE2A9}" srcOrd="1" destOrd="0" presId="urn:microsoft.com/office/officeart/2005/8/layout/orgChart1"/>
    <dgm:cxn modelId="{A632CDCE-67EF-4C88-98E3-F0B3585BF374}" type="presParOf" srcId="{BA688F78-82CD-49AF-95F1-975AE2755D2F}" destId="{C629EA7A-1ADE-4710-87AC-39B4D681EC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Auxiliares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Ayudantes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Intendente</a:t>
          </a: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Ayudante Auxilio Vial</a:t>
          </a:r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DC59B8C-BEA6-4BFB-BF03-363307429720}" type="pres">
      <dgm:prSet presAssocID="{41568039-9809-4B2B-BA51-64E0E23C2BBE}" presName="hierRoot1" presStyleCnt="0">
        <dgm:presLayoutVars>
          <dgm:hierBranch val="init"/>
        </dgm:presLayoutVars>
      </dgm:prSet>
      <dgm:spPr/>
    </dgm:pt>
    <dgm:pt modelId="{375C61BA-60F3-4431-85F4-9F831006BC69}" type="pres">
      <dgm:prSet presAssocID="{41568039-9809-4B2B-BA51-64E0E23C2BBE}" presName="rootComposite1" presStyleCnt="0"/>
      <dgm:spPr/>
    </dgm:pt>
    <dgm:pt modelId="{51B3BA0E-F0A8-48DD-8E8D-0F52A06E80B1}" type="pres">
      <dgm:prSet presAssocID="{41568039-9809-4B2B-BA51-64E0E23C2BBE}" presName="rootText1" presStyleLbl="node0" presStyleIdx="0" presStyleCnt="1" custLinFactNeighborX="-12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8AEECBD-AEA9-4742-ACFE-9EF1FA935040}" type="pres">
      <dgm:prSet presAssocID="{41568039-9809-4B2B-BA51-64E0E23C2BB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3363F326-CF68-4CA6-8DC5-952E85C89F84}" type="pres">
      <dgm:prSet presAssocID="{41568039-9809-4B2B-BA51-64E0E23C2BBE}" presName="hierChild2" presStyleCnt="0"/>
      <dgm:spPr/>
    </dgm:pt>
    <dgm:pt modelId="{1F6E418E-CCAF-4587-9AFE-454B675B2784}" type="pres">
      <dgm:prSet presAssocID="{47A1A986-6A79-4F06-81D7-0797492C402A}" presName="Name37" presStyleLbl="parChTrans1D2" presStyleIdx="0" presStyleCnt="3"/>
      <dgm:spPr/>
      <dgm:t>
        <a:bodyPr/>
        <a:lstStyle/>
        <a:p>
          <a:endParaRPr lang="es-ES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2" presStyleIdx="0" presStyleCnt="3" custScaleX="92401" custScaleY="169021" custLinFactNeighborX="-87" custLinFactNeighborY="-13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2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F6DB65E3-0B5A-4F69-8E65-D7A2C2F8204A}" type="pres">
      <dgm:prSet presAssocID="{1A1B4B22-1AC4-4C4A-9AF6-9C08A5D536CA}" presName="Name37" presStyleLbl="parChTrans1D2" presStyleIdx="1" presStyleCnt="3"/>
      <dgm:spPr/>
      <dgm:t>
        <a:bodyPr/>
        <a:lstStyle/>
        <a:p>
          <a:endParaRPr lang="es-ES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2" presStyleIdx="1" presStyleCnt="3" custScaleX="92401" custScaleY="169021" custLinFactNeighborX="-1394" custLinFactNeighborY="1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2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20F028AC-8D4D-4281-975F-52511B0E518C}" type="pres">
      <dgm:prSet presAssocID="{83E3154A-00C4-4F14-B560-B9EDC0F188A6}" presName="Name37" presStyleLbl="parChTrans1D2" presStyleIdx="2" presStyleCnt="3"/>
      <dgm:spPr/>
      <dgm:t>
        <a:bodyPr/>
        <a:lstStyle/>
        <a:p>
          <a:endParaRPr lang="es-ES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2" presStyleIdx="2" presStyleCnt="3" custScaleX="92401" custScaleY="169021" custLinFactNeighborX="87" custLinFactNeighborY="-11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C4FE2879-7B1D-4A9A-B434-1E1E8BAE7E7F}" type="pres">
      <dgm:prSet presAssocID="{41568039-9809-4B2B-BA51-64E0E23C2BBE}" presName="hierChild3" presStyleCnt="0"/>
      <dgm:spPr/>
    </dgm:pt>
  </dgm:ptLst>
  <dgm:cxnLst>
    <dgm:cxn modelId="{5F8B0038-B4BE-4C37-A2EC-46E6EE06510F}" type="presOf" srcId="{5673609C-8445-432D-93C4-A6242B2E8A12}" destId="{0064E887-F5DA-4F11-99BF-0DCD1DFC9402}" srcOrd="0" destOrd="0" presId="urn:microsoft.com/office/officeart/2005/8/layout/orgChart1"/>
    <dgm:cxn modelId="{7C9712D8-2959-4AFD-9754-1989DF6400F6}" type="presOf" srcId="{5673609C-8445-432D-93C4-A6242B2E8A12}" destId="{D85C7AF4-AAAB-4481-8A68-7A6F0CDA34B5}" srcOrd="1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F0BF6311-3C6D-4745-9E66-347796FA7406}" type="presOf" srcId="{41568039-9809-4B2B-BA51-64E0E23C2BBE}" destId="{51B3BA0E-F0A8-48DD-8E8D-0F52A06E80B1}" srcOrd="0" destOrd="0" presId="urn:microsoft.com/office/officeart/2005/8/layout/orgChart1"/>
    <dgm:cxn modelId="{0EAF81A6-247F-49D1-BC51-01958A6A88E4}" type="presOf" srcId="{0B0CD1EE-A1AF-4EE6-93F7-7208ED424286}" destId="{CB2B94F1-4C09-4060-B470-EEC904CFC329}" srcOrd="1" destOrd="0" presId="urn:microsoft.com/office/officeart/2005/8/layout/orgChart1"/>
    <dgm:cxn modelId="{784FB2DF-8A8A-4B55-9F4C-96DF74C76426}" type="presOf" srcId="{1A1B4B22-1AC4-4C4A-9AF6-9C08A5D536CA}" destId="{F6DB65E3-0B5A-4F69-8E65-D7A2C2F8204A}" srcOrd="0" destOrd="0" presId="urn:microsoft.com/office/officeart/2005/8/layout/orgChart1"/>
    <dgm:cxn modelId="{74B1128D-10F8-4B8F-8866-5E6A5DD8A235}" type="presOf" srcId="{BD3D72B1-EEF6-4EB4-803A-A74A6B419346}" destId="{B3263371-B20E-4D1C-87B0-F232DC5A756C}" srcOrd="0" destOrd="0" presId="urn:microsoft.com/office/officeart/2005/8/layout/orgChart1"/>
    <dgm:cxn modelId="{8EB7668C-3434-49F0-8928-099E4BE60EDC}" type="presOf" srcId="{83E3154A-00C4-4F14-B560-B9EDC0F188A6}" destId="{20F028AC-8D4D-4281-975F-52511B0E518C}" srcOrd="0" destOrd="0" presId="urn:microsoft.com/office/officeart/2005/8/layout/orgChart1"/>
    <dgm:cxn modelId="{3CFCB370-1926-45BC-961B-E424889C07B0}" type="presOf" srcId="{C9164B4A-AF73-4AF4-AEC8-DDBCA5FC2C84}" destId="{D60CB473-E104-416F-A6D5-692E30236A62}" srcOrd="1" destOrd="0" presId="urn:microsoft.com/office/officeart/2005/8/layout/orgChart1"/>
    <dgm:cxn modelId="{45404443-0413-47B7-A4F4-7FD9C8ECBA10}" srcId="{BD3D72B1-EEF6-4EB4-803A-A74A6B419346}" destId="{41568039-9809-4B2B-BA51-64E0E23C2BBE}" srcOrd="0" destOrd="0" parTransId="{ED044282-9709-409C-A329-2B868569F6BC}" sibTransId="{7DF3ADED-0B1E-4DCA-9C7E-A36145EED7EE}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59B00B73-CA43-4FE1-8140-BBCDF22F0BAD}" type="presOf" srcId="{C9164B4A-AF73-4AF4-AEC8-DDBCA5FC2C84}" destId="{20209728-DAC1-434F-A34D-4E2CFBD35B6A}" srcOrd="0" destOrd="0" presId="urn:microsoft.com/office/officeart/2005/8/layout/orgChart1"/>
    <dgm:cxn modelId="{3ECC5868-47E3-4C51-9CD2-E67791CB534F}" type="presOf" srcId="{41568039-9809-4B2B-BA51-64E0E23C2BBE}" destId="{98AEECBD-AEA9-4742-ACFE-9EF1FA935040}" srcOrd="1" destOrd="0" presId="urn:microsoft.com/office/officeart/2005/8/layout/orgChart1"/>
    <dgm:cxn modelId="{0C22D071-3335-48AF-88A4-ADC82F11152A}" type="presOf" srcId="{0B0CD1EE-A1AF-4EE6-93F7-7208ED424286}" destId="{A4D4C94C-ABED-4C78-BB8A-71B08ACEA027}" srcOrd="0" destOrd="0" presId="urn:microsoft.com/office/officeart/2005/8/layout/orgChart1"/>
    <dgm:cxn modelId="{DC7FB8BB-92F6-4236-9611-F96E0CEAB304}" type="presOf" srcId="{47A1A986-6A79-4F06-81D7-0797492C402A}" destId="{1F6E418E-CCAF-4587-9AFE-454B675B2784}" srcOrd="0" destOrd="0" presId="urn:microsoft.com/office/officeart/2005/8/layout/orgChart1"/>
    <dgm:cxn modelId="{D0F604BE-B959-4C75-9621-46A73BB1337A}" type="presParOf" srcId="{B3263371-B20E-4D1C-87B0-F232DC5A756C}" destId="{9DC59B8C-BEA6-4BFB-BF03-363307429720}" srcOrd="0" destOrd="0" presId="urn:microsoft.com/office/officeart/2005/8/layout/orgChart1"/>
    <dgm:cxn modelId="{E2F9702D-F87A-43EF-8B51-D19054BF7DA1}" type="presParOf" srcId="{9DC59B8C-BEA6-4BFB-BF03-363307429720}" destId="{375C61BA-60F3-4431-85F4-9F831006BC69}" srcOrd="0" destOrd="0" presId="urn:microsoft.com/office/officeart/2005/8/layout/orgChart1"/>
    <dgm:cxn modelId="{6B4DE08F-AA83-4C58-BFC0-716C471588E7}" type="presParOf" srcId="{375C61BA-60F3-4431-85F4-9F831006BC69}" destId="{51B3BA0E-F0A8-48DD-8E8D-0F52A06E80B1}" srcOrd="0" destOrd="0" presId="urn:microsoft.com/office/officeart/2005/8/layout/orgChart1"/>
    <dgm:cxn modelId="{D06AD2E9-8074-41F2-9AF2-F6182B76731F}" type="presParOf" srcId="{375C61BA-60F3-4431-85F4-9F831006BC69}" destId="{98AEECBD-AEA9-4742-ACFE-9EF1FA935040}" srcOrd="1" destOrd="0" presId="urn:microsoft.com/office/officeart/2005/8/layout/orgChart1"/>
    <dgm:cxn modelId="{FE560A49-AA56-4722-80E3-CC4188C14CF2}" type="presParOf" srcId="{9DC59B8C-BEA6-4BFB-BF03-363307429720}" destId="{3363F326-CF68-4CA6-8DC5-952E85C89F84}" srcOrd="1" destOrd="0" presId="urn:microsoft.com/office/officeart/2005/8/layout/orgChart1"/>
    <dgm:cxn modelId="{B2BCC4D1-18C1-4BEC-BD72-3B8634191A79}" type="presParOf" srcId="{3363F326-CF68-4CA6-8DC5-952E85C89F84}" destId="{1F6E418E-CCAF-4587-9AFE-454B675B2784}" srcOrd="0" destOrd="0" presId="urn:microsoft.com/office/officeart/2005/8/layout/orgChart1"/>
    <dgm:cxn modelId="{B7472FF9-FD47-4D4D-B8FC-D9C879E3B1A0}" type="presParOf" srcId="{3363F326-CF68-4CA6-8DC5-952E85C89F84}" destId="{00D7B987-62E0-42AF-B628-10D5D0E09E74}" srcOrd="1" destOrd="0" presId="urn:microsoft.com/office/officeart/2005/8/layout/orgChart1"/>
    <dgm:cxn modelId="{E76C69A2-83CB-4A41-85FE-A01FF9734326}" type="presParOf" srcId="{00D7B987-62E0-42AF-B628-10D5D0E09E74}" destId="{648D77BB-C19B-4FF9-A754-5CC996871563}" srcOrd="0" destOrd="0" presId="urn:microsoft.com/office/officeart/2005/8/layout/orgChart1"/>
    <dgm:cxn modelId="{9916270C-2C30-42CF-913A-38A35B280D55}" type="presParOf" srcId="{648D77BB-C19B-4FF9-A754-5CC996871563}" destId="{20209728-DAC1-434F-A34D-4E2CFBD35B6A}" srcOrd="0" destOrd="0" presId="urn:microsoft.com/office/officeart/2005/8/layout/orgChart1"/>
    <dgm:cxn modelId="{E129F79B-359E-4168-93BD-5103E9098382}" type="presParOf" srcId="{648D77BB-C19B-4FF9-A754-5CC996871563}" destId="{D60CB473-E104-416F-A6D5-692E30236A62}" srcOrd="1" destOrd="0" presId="urn:microsoft.com/office/officeart/2005/8/layout/orgChart1"/>
    <dgm:cxn modelId="{5C36CF27-D2ED-42E2-B4BB-83AA7DF78AD4}" type="presParOf" srcId="{00D7B987-62E0-42AF-B628-10D5D0E09E74}" destId="{B45C4C9C-68BD-4B16-B348-1A2EC0D90A88}" srcOrd="1" destOrd="0" presId="urn:microsoft.com/office/officeart/2005/8/layout/orgChart1"/>
    <dgm:cxn modelId="{79A1574F-D70B-4E8E-9712-D4BF70250FF4}" type="presParOf" srcId="{00D7B987-62E0-42AF-B628-10D5D0E09E74}" destId="{D7D195D7-48CD-483A-8AAC-3C4F987F87A1}" srcOrd="2" destOrd="0" presId="urn:microsoft.com/office/officeart/2005/8/layout/orgChart1"/>
    <dgm:cxn modelId="{D5F287E2-4A6B-4398-A933-4BDCAA705A7A}" type="presParOf" srcId="{3363F326-CF68-4CA6-8DC5-952E85C89F84}" destId="{F6DB65E3-0B5A-4F69-8E65-D7A2C2F8204A}" srcOrd="2" destOrd="0" presId="urn:microsoft.com/office/officeart/2005/8/layout/orgChart1"/>
    <dgm:cxn modelId="{8FF5FCE2-C12B-49CC-96A1-8BD6AD6116D1}" type="presParOf" srcId="{3363F326-CF68-4CA6-8DC5-952E85C89F84}" destId="{A88AA54E-AD2D-4C31-997D-0A913539000D}" srcOrd="3" destOrd="0" presId="urn:microsoft.com/office/officeart/2005/8/layout/orgChart1"/>
    <dgm:cxn modelId="{3D8796EC-ACD0-41EC-8B3C-CCABB79AB628}" type="presParOf" srcId="{A88AA54E-AD2D-4C31-997D-0A913539000D}" destId="{8C538BA9-6241-4800-AD61-7865C9BCCFB8}" srcOrd="0" destOrd="0" presId="urn:microsoft.com/office/officeart/2005/8/layout/orgChart1"/>
    <dgm:cxn modelId="{ED01D115-505A-4A92-B6AF-ACD3D8BBBD91}" type="presParOf" srcId="{8C538BA9-6241-4800-AD61-7865C9BCCFB8}" destId="{A4D4C94C-ABED-4C78-BB8A-71B08ACEA027}" srcOrd="0" destOrd="0" presId="urn:microsoft.com/office/officeart/2005/8/layout/orgChart1"/>
    <dgm:cxn modelId="{786ED5BC-A2AB-4002-91D1-DFD469CA4573}" type="presParOf" srcId="{8C538BA9-6241-4800-AD61-7865C9BCCFB8}" destId="{CB2B94F1-4C09-4060-B470-EEC904CFC329}" srcOrd="1" destOrd="0" presId="urn:microsoft.com/office/officeart/2005/8/layout/orgChart1"/>
    <dgm:cxn modelId="{2B767821-AD1E-4331-AB42-32DD940828AF}" type="presParOf" srcId="{A88AA54E-AD2D-4C31-997D-0A913539000D}" destId="{1AA7E827-FBC7-4F3A-833C-B2C567CD9D7D}" srcOrd="1" destOrd="0" presId="urn:microsoft.com/office/officeart/2005/8/layout/orgChart1"/>
    <dgm:cxn modelId="{104AD397-289B-46AF-8BB6-FCC7E5509588}" type="presParOf" srcId="{A88AA54E-AD2D-4C31-997D-0A913539000D}" destId="{4F4F3A26-A588-4DDA-AA9D-6A932AFABAE9}" srcOrd="2" destOrd="0" presId="urn:microsoft.com/office/officeart/2005/8/layout/orgChart1"/>
    <dgm:cxn modelId="{F26409A0-4AA3-488D-92C2-55D01BF2488D}" type="presParOf" srcId="{3363F326-CF68-4CA6-8DC5-952E85C89F84}" destId="{20F028AC-8D4D-4281-975F-52511B0E518C}" srcOrd="4" destOrd="0" presId="urn:microsoft.com/office/officeart/2005/8/layout/orgChart1"/>
    <dgm:cxn modelId="{D345B919-E8F8-4150-8DDC-E0636AA7B2AA}" type="presParOf" srcId="{3363F326-CF68-4CA6-8DC5-952E85C89F84}" destId="{3092D98C-BFDB-452C-8DC1-29F657B23462}" srcOrd="5" destOrd="0" presId="urn:microsoft.com/office/officeart/2005/8/layout/orgChart1"/>
    <dgm:cxn modelId="{BF3F0721-3A5B-4FEF-9877-664788A3B299}" type="presParOf" srcId="{3092D98C-BFDB-452C-8DC1-29F657B23462}" destId="{1AB63AB5-B3FF-4AE4-A464-E9FD48271057}" srcOrd="0" destOrd="0" presId="urn:microsoft.com/office/officeart/2005/8/layout/orgChart1"/>
    <dgm:cxn modelId="{EC2120BE-B122-4551-9BF6-E30FA288B0F7}" type="presParOf" srcId="{1AB63AB5-B3FF-4AE4-A464-E9FD48271057}" destId="{0064E887-F5DA-4F11-99BF-0DCD1DFC9402}" srcOrd="0" destOrd="0" presId="urn:microsoft.com/office/officeart/2005/8/layout/orgChart1"/>
    <dgm:cxn modelId="{88161C28-6DDA-428F-A895-F915AA9AE5BD}" type="presParOf" srcId="{1AB63AB5-B3FF-4AE4-A464-E9FD48271057}" destId="{D85C7AF4-AAAB-4481-8A68-7A6F0CDA34B5}" srcOrd="1" destOrd="0" presId="urn:microsoft.com/office/officeart/2005/8/layout/orgChart1"/>
    <dgm:cxn modelId="{4EDF0590-2B36-4213-8C05-4726FA234663}" type="presParOf" srcId="{3092D98C-BFDB-452C-8DC1-29F657B23462}" destId="{BE96F06B-7B5F-413C-AB1F-AD9E5466F0FA}" srcOrd="1" destOrd="0" presId="urn:microsoft.com/office/officeart/2005/8/layout/orgChart1"/>
    <dgm:cxn modelId="{37347E93-C1C2-4862-99F1-636F1C3EA78D}" type="presParOf" srcId="{3092D98C-BFDB-452C-8DC1-29F657B23462}" destId="{47D3C9F0-74F8-4E5C-BBE5-801C494A1707}" srcOrd="2" destOrd="0" presId="urn:microsoft.com/office/officeart/2005/8/layout/orgChart1"/>
    <dgm:cxn modelId="{CA4F85A3-E50E-43CE-B28E-F4C928F25E25}" type="presParOf" srcId="{9DC59B8C-BEA6-4BFB-BF03-363307429720}" destId="{C4FE2879-7B1D-4A9A-B434-1E1E8BAE7E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Edificios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Técnico(a)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Intendencia</a:t>
          </a:r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2626786-DE7C-4C54-84CF-200A51BE740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Vigilante</a:t>
          </a:r>
        </a:p>
      </dgm:t>
    </dgm:pt>
    <dgm:pt modelId="{D16E1557-BA89-4F59-B327-0AD30D86AF15}" type="parTrans" cxnId="{76785F92-EC40-49A1-A285-CE55EF570DE2}">
      <dgm:prSet/>
      <dgm:spPr/>
      <dgm:t>
        <a:bodyPr/>
        <a:lstStyle/>
        <a:p>
          <a:endParaRPr lang="es-ES"/>
        </a:p>
      </dgm:t>
    </dgm:pt>
    <dgm:pt modelId="{2C542114-CB09-458C-BD9F-FEB1F1E3A591}" type="sibTrans" cxnId="{76785F92-EC40-49A1-A285-CE55EF570DE2}">
      <dgm:prSet/>
      <dgm:spPr/>
      <dgm:t>
        <a:bodyPr/>
        <a:lstStyle/>
        <a:p>
          <a:endParaRPr lang="es-ES"/>
        </a:p>
      </dgm:t>
    </dgm:pt>
    <dgm:pt modelId="{C5B182F5-2ECB-4657-8F5A-991FA00D047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Intendentes</a:t>
          </a:r>
        </a:p>
      </dgm:t>
    </dgm:pt>
    <dgm:pt modelId="{B17A3238-BCDA-46E8-9F05-767FFE938774}" type="parTrans" cxnId="{D2D44F75-987F-47D4-B110-728E13270706}">
      <dgm:prSet/>
      <dgm:spPr/>
      <dgm:t>
        <a:bodyPr/>
        <a:lstStyle/>
        <a:p>
          <a:endParaRPr lang="es-ES"/>
        </a:p>
      </dgm:t>
    </dgm:pt>
    <dgm:pt modelId="{2ECC53F3-1F57-454B-8477-7E93F7AB1303}" type="sibTrans" cxnId="{D2D44F75-987F-47D4-B110-728E13270706}">
      <dgm:prSet/>
      <dgm:spPr/>
      <dgm:t>
        <a:bodyPr/>
        <a:lstStyle/>
        <a:p>
          <a:endParaRPr lang="es-ES"/>
        </a:p>
      </dgm:t>
    </dgm:pt>
    <dgm:pt modelId="{B770387B-D9C2-4B1C-901D-EF990E7EEC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Chofer</a:t>
          </a:r>
        </a:p>
      </dgm:t>
    </dgm:pt>
    <dgm:pt modelId="{69AC1829-1C3F-4D89-9F58-D875C33BE917}" type="parTrans" cxnId="{A226188A-A5C7-42CA-A110-A1A02F07C7E0}">
      <dgm:prSet/>
      <dgm:spPr/>
      <dgm:t>
        <a:bodyPr/>
        <a:lstStyle/>
        <a:p>
          <a:endParaRPr lang="es-ES"/>
        </a:p>
      </dgm:t>
    </dgm:pt>
    <dgm:pt modelId="{3383C8AC-DD18-4B01-8482-EFDBB7855E91}" type="sibTrans" cxnId="{A226188A-A5C7-42CA-A110-A1A02F07C7E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8613B4F-C805-4037-8BE6-46A863845024}" type="pres">
      <dgm:prSet presAssocID="{80C91609-4155-490D-A93A-2840363F77EF}" presName="hierRoot1" presStyleCnt="0">
        <dgm:presLayoutVars>
          <dgm:hierBranch val="init"/>
        </dgm:presLayoutVars>
      </dgm:prSet>
      <dgm:spPr/>
    </dgm:pt>
    <dgm:pt modelId="{ADA315FC-C4FA-48E2-91E8-ECA5ADEF8B96}" type="pres">
      <dgm:prSet presAssocID="{80C91609-4155-490D-A93A-2840363F77EF}" presName="rootComposite1" presStyleCnt="0"/>
      <dgm:spPr/>
    </dgm:pt>
    <dgm:pt modelId="{C9A1B211-E669-42C9-B7A6-C3FDC880ED13}" type="pres">
      <dgm:prSet presAssocID="{80C91609-4155-490D-A93A-2840363F77EF}" presName="rootText1" presStyleLbl="node0" presStyleIdx="0" presStyleCnt="1" custScaleX="331761" custScaleY="228634" custLinFactY="-100000" custLinFactNeighborY="-143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5CD60B-D4C4-4BF0-98CA-AFF83EEAF1D9}" type="pres">
      <dgm:prSet presAssocID="{80C91609-4155-490D-A93A-2840363F77EF}" presName="rootConnector1" presStyleLbl="node1" presStyleIdx="0" presStyleCnt="0"/>
      <dgm:spPr/>
      <dgm:t>
        <a:bodyPr/>
        <a:lstStyle/>
        <a:p>
          <a:endParaRPr lang="es-ES"/>
        </a:p>
      </dgm:t>
    </dgm:pt>
    <dgm:pt modelId="{2D62DD16-2541-4F59-ABCF-CFBCE77A7E56}" type="pres">
      <dgm:prSet presAssocID="{80C91609-4155-490D-A93A-2840363F77EF}" presName="hierChild2" presStyleCnt="0"/>
      <dgm:spPr/>
    </dgm:pt>
    <dgm:pt modelId="{C5CE2757-76A9-4983-8980-7594C2AEBB27}" type="pres">
      <dgm:prSet presAssocID="{A503C271-4AFE-414B-91F0-604F4D5E9C77}" presName="Name37" presStyleLbl="parChTrans1D2" presStyleIdx="0" presStyleCnt="7"/>
      <dgm:spPr/>
      <dgm:t>
        <a:bodyPr/>
        <a:lstStyle/>
        <a:p>
          <a:endParaRPr lang="es-ES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2" presStyleIdx="0" presStyleCnt="7" custScaleX="191016" custScaleY="342952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2" presStyleIdx="0" presStyleCnt="7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B18C0780-3E31-410C-B4F3-F5568AC77C6D}" type="pres">
      <dgm:prSet presAssocID="{AD344A0C-5B61-40DD-AEA3-EE1B58708F18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2" presStyleIdx="1" presStyleCnt="7" custScaleX="191016" custScaleY="278794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2" presStyleIdx="1" presStyleCnt="7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3FAAA47F-254D-434A-9F5A-D4E21591B1FB}" type="pres">
      <dgm:prSet presAssocID="{DBF20451-D5C0-4FB0-86B4-D6BDCC5013E3}" presName="Name37" presStyleLbl="parChTrans1D2" presStyleIdx="2" presStyleCnt="7"/>
      <dgm:spPr/>
      <dgm:t>
        <a:bodyPr/>
        <a:lstStyle/>
        <a:p>
          <a:endParaRPr lang="es-ES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2" presStyleIdx="2" presStyleCnt="7" custScaleX="172015" custScaleY="228634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2" presStyleIdx="2" presStyleCnt="7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677C7C28-54DE-4CFC-B494-2E94158CFA0D}" type="pres">
      <dgm:prSet presAssocID="{F5C343EC-6206-4673-84CF-A409A8AB14F2}" presName="Name37" presStyleLbl="parChTrans1D2" presStyleIdx="3" presStyleCnt="7"/>
      <dgm:spPr/>
      <dgm:t>
        <a:bodyPr/>
        <a:lstStyle/>
        <a:p>
          <a:endParaRPr lang="es-ES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2" presStyleIdx="3" presStyleCnt="7" custScaleX="172015" custScaleY="228634" custLinFactNeighborY="-240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2" presStyleIdx="3" presStyleCnt="7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0D090D59-63ED-4999-8F83-CFD5473E613F}" type="pres">
      <dgm:prSet presAssocID="{7F9FE2CE-34A0-4C17-82A4-11C9851BE1CE}" presName="Name37" presStyleLbl="parChTrans1D2" presStyleIdx="4" presStyleCnt="7"/>
      <dgm:spPr/>
      <dgm:t>
        <a:bodyPr/>
        <a:lstStyle/>
        <a:p>
          <a:endParaRPr lang="es-ES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2" presStyleIdx="4" presStyleCnt="7" custScaleX="172015" custScaleY="228634" custLinFactNeighborX="-582" custLinFactNeighborY="-240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2" presStyleIdx="4" presStyleCnt="7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8B7E24A1-7F69-415B-BC32-51F727A6B0B4}" type="pres">
      <dgm:prSet presAssocID="{B17A3238-BCDA-46E8-9F05-767FFE938774}" presName="Name35" presStyleLbl="parChTrans1D3" presStyleIdx="0" presStyleCnt="1"/>
      <dgm:spPr/>
      <dgm:t>
        <a:bodyPr/>
        <a:lstStyle/>
        <a:p>
          <a:endParaRPr lang="es-ES"/>
        </a:p>
      </dgm:t>
    </dgm:pt>
    <dgm:pt modelId="{BEE67E0E-0A88-4609-97A7-599BDC4CE5F2}" type="pres">
      <dgm:prSet presAssocID="{C5B182F5-2ECB-4657-8F5A-991FA00D047D}" presName="hierRoot2" presStyleCnt="0">
        <dgm:presLayoutVars>
          <dgm:hierBranch val="init"/>
        </dgm:presLayoutVars>
      </dgm:prSet>
      <dgm:spPr/>
    </dgm:pt>
    <dgm:pt modelId="{9324CE45-D5B8-4258-8F7D-FF11DF1DF04C}" type="pres">
      <dgm:prSet presAssocID="{C5B182F5-2ECB-4657-8F5A-991FA00D047D}" presName="rootComposite" presStyleCnt="0"/>
      <dgm:spPr/>
    </dgm:pt>
    <dgm:pt modelId="{0C3F6E36-4664-421D-B7BD-2DCC434BFE45}" type="pres">
      <dgm:prSet presAssocID="{C5B182F5-2ECB-4657-8F5A-991FA00D047D}" presName="rootText" presStyleLbl="node3" presStyleIdx="0" presStyleCnt="1" custScaleX="294775" custScaleY="4611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1D10F4-FC83-43B5-BD45-DF0FADE950D8}" type="pres">
      <dgm:prSet presAssocID="{C5B182F5-2ECB-4657-8F5A-991FA00D047D}" presName="rootConnector" presStyleLbl="node3" presStyleIdx="0" presStyleCnt="1"/>
      <dgm:spPr/>
      <dgm:t>
        <a:bodyPr/>
        <a:lstStyle/>
        <a:p>
          <a:endParaRPr lang="es-ES"/>
        </a:p>
      </dgm:t>
    </dgm:pt>
    <dgm:pt modelId="{96F22CF0-6FF2-4CB0-931B-9B31AA3F6419}" type="pres">
      <dgm:prSet presAssocID="{C5B182F5-2ECB-4657-8F5A-991FA00D047D}" presName="hierChild4" presStyleCnt="0"/>
      <dgm:spPr/>
    </dgm:pt>
    <dgm:pt modelId="{DE032E7B-33FA-4F7D-8B35-3C3D840007E8}" type="pres">
      <dgm:prSet presAssocID="{C5B182F5-2ECB-4657-8F5A-991FA00D047D}" presName="hierChild5" presStyleCnt="0"/>
      <dgm:spPr/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25996031-2874-4802-9332-88FB304950CE}" type="pres">
      <dgm:prSet presAssocID="{D16E1557-BA89-4F59-B327-0AD30D86AF15}" presName="Name37" presStyleLbl="parChTrans1D2" presStyleIdx="5" presStyleCnt="7"/>
      <dgm:spPr/>
      <dgm:t>
        <a:bodyPr/>
        <a:lstStyle/>
        <a:p>
          <a:endParaRPr lang="es-ES"/>
        </a:p>
      </dgm:t>
    </dgm:pt>
    <dgm:pt modelId="{648AF9CA-2C88-4D15-897F-BE1EEF05E961}" type="pres">
      <dgm:prSet presAssocID="{22626786-DE7C-4C54-84CF-200A51BE740C}" presName="hierRoot2" presStyleCnt="0">
        <dgm:presLayoutVars>
          <dgm:hierBranch val="init"/>
        </dgm:presLayoutVars>
      </dgm:prSet>
      <dgm:spPr/>
    </dgm:pt>
    <dgm:pt modelId="{59682598-4FC4-4DAE-A9B9-32CC5D16107F}" type="pres">
      <dgm:prSet presAssocID="{22626786-DE7C-4C54-84CF-200A51BE740C}" presName="rootComposite" presStyleCnt="0"/>
      <dgm:spPr/>
    </dgm:pt>
    <dgm:pt modelId="{1D3AA663-2735-49AF-A73E-97523BCD6A97}" type="pres">
      <dgm:prSet presAssocID="{22626786-DE7C-4C54-84CF-200A51BE740C}" presName="rootText" presStyleLbl="node2" presStyleIdx="5" presStyleCnt="7" custScaleX="172015" custScaleY="228634" custLinFactNeighborY="-242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2475F3-0954-4344-9FE8-B2DE0DD4C26E}" type="pres">
      <dgm:prSet presAssocID="{22626786-DE7C-4C54-84CF-200A51BE740C}" presName="rootConnector" presStyleLbl="node2" presStyleIdx="5" presStyleCnt="7"/>
      <dgm:spPr/>
      <dgm:t>
        <a:bodyPr/>
        <a:lstStyle/>
        <a:p>
          <a:endParaRPr lang="es-ES"/>
        </a:p>
      </dgm:t>
    </dgm:pt>
    <dgm:pt modelId="{7D6DD89C-9210-47CC-8670-3A89C3E4B631}" type="pres">
      <dgm:prSet presAssocID="{22626786-DE7C-4C54-84CF-200A51BE740C}" presName="hierChild4" presStyleCnt="0"/>
      <dgm:spPr/>
    </dgm:pt>
    <dgm:pt modelId="{E7FA2135-3969-4F7C-889B-ABE641E7231D}" type="pres">
      <dgm:prSet presAssocID="{22626786-DE7C-4C54-84CF-200A51BE740C}" presName="hierChild5" presStyleCnt="0"/>
      <dgm:spPr/>
    </dgm:pt>
    <dgm:pt modelId="{D0E3FAB2-DEA1-4D04-A8E2-B8F2FD8BF000}" type="pres">
      <dgm:prSet presAssocID="{69AC1829-1C3F-4D89-9F58-D875C33BE917}" presName="Name37" presStyleLbl="parChTrans1D2" presStyleIdx="6" presStyleCnt="7"/>
      <dgm:spPr/>
      <dgm:t>
        <a:bodyPr/>
        <a:lstStyle/>
        <a:p>
          <a:endParaRPr lang="es-ES"/>
        </a:p>
      </dgm:t>
    </dgm:pt>
    <dgm:pt modelId="{12A284C7-2B95-4C44-B9A7-CF0E5F1F8BF4}" type="pres">
      <dgm:prSet presAssocID="{B770387B-D9C2-4B1C-901D-EF990E7EECAE}" presName="hierRoot2" presStyleCnt="0">
        <dgm:presLayoutVars>
          <dgm:hierBranch val="init"/>
        </dgm:presLayoutVars>
      </dgm:prSet>
      <dgm:spPr/>
    </dgm:pt>
    <dgm:pt modelId="{9846326F-5CCC-4598-BF7D-01EC7BBBE67D}" type="pres">
      <dgm:prSet presAssocID="{B770387B-D9C2-4B1C-901D-EF990E7EECAE}" presName="rootComposite" presStyleCnt="0"/>
      <dgm:spPr/>
    </dgm:pt>
    <dgm:pt modelId="{52D1C4C5-50BF-460F-83D6-8D8730B6B675}" type="pres">
      <dgm:prSet presAssocID="{B770387B-D9C2-4B1C-901D-EF990E7EECAE}" presName="rootText" presStyleLbl="node2" presStyleIdx="6" presStyleCnt="7" custScaleX="172015" custScaleY="228634" custLinFactNeighborY="-207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28170A-FF69-481D-B08F-ACA0BC76B407}" type="pres">
      <dgm:prSet presAssocID="{B770387B-D9C2-4B1C-901D-EF990E7EECAE}" presName="rootConnector" presStyleLbl="node2" presStyleIdx="6" presStyleCnt="7"/>
      <dgm:spPr/>
      <dgm:t>
        <a:bodyPr/>
        <a:lstStyle/>
        <a:p>
          <a:endParaRPr lang="es-ES"/>
        </a:p>
      </dgm:t>
    </dgm:pt>
    <dgm:pt modelId="{6AEBBD32-8ADC-4604-8B01-287887564375}" type="pres">
      <dgm:prSet presAssocID="{B770387B-D9C2-4B1C-901D-EF990E7EECAE}" presName="hierChild4" presStyleCnt="0"/>
      <dgm:spPr/>
    </dgm:pt>
    <dgm:pt modelId="{98A5B104-908F-442D-B839-B26A2FE82DA7}" type="pres">
      <dgm:prSet presAssocID="{B770387B-D9C2-4B1C-901D-EF990E7EECAE}" presName="hierChild5" presStyleCnt="0"/>
      <dgm:spPr/>
    </dgm:pt>
    <dgm:pt modelId="{954AC6CD-2A6B-494E-8598-ABF40E7D3444}" type="pres">
      <dgm:prSet presAssocID="{80C91609-4155-490D-A93A-2840363F77EF}" presName="hierChild3" presStyleCnt="0"/>
      <dgm:spPr/>
    </dgm:pt>
  </dgm:ptLst>
  <dgm:cxnLst>
    <dgm:cxn modelId="{0265CDCB-F626-4859-A90E-B7D423E7378D}" type="presOf" srcId="{80C91609-4155-490D-A93A-2840363F77EF}" destId="{C9A1B211-E669-42C9-B7A6-C3FDC880ED13}" srcOrd="0" destOrd="0" presId="urn:microsoft.com/office/officeart/2005/8/layout/orgChart1"/>
    <dgm:cxn modelId="{EABC01D3-B6DB-423F-9C19-3DB5D291E7CC}" type="presOf" srcId="{F5C343EC-6206-4673-84CF-A409A8AB14F2}" destId="{677C7C28-54DE-4CFC-B494-2E94158CFA0D}" srcOrd="0" destOrd="0" presId="urn:microsoft.com/office/officeart/2005/8/layout/orgChart1"/>
    <dgm:cxn modelId="{373F3916-E8C4-4817-B336-F7DAFCCCED6C}" type="presOf" srcId="{08165E91-96BF-4A01-9961-A8CB8CC0CBE2}" destId="{CA22AC9C-FB9D-4189-A739-12E3BC5D1215}" srcOrd="0" destOrd="0" presId="urn:microsoft.com/office/officeart/2005/8/layout/orgChart1"/>
    <dgm:cxn modelId="{4CC4F547-EE77-4B66-8287-80138E8AF5A7}" type="presOf" srcId="{69AC1829-1C3F-4D89-9F58-D875C33BE917}" destId="{D0E3FAB2-DEA1-4D04-A8E2-B8F2FD8BF000}" srcOrd="0" destOrd="0" presId="urn:microsoft.com/office/officeart/2005/8/layout/orgChart1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648C8C8C-F660-4E7B-9560-2320AAF49369}" type="presOf" srcId="{DBF20451-D5C0-4FB0-86B4-D6BDCC5013E3}" destId="{3FAAA47F-254D-434A-9F5A-D4E21591B1FB}" srcOrd="0" destOrd="0" presId="urn:microsoft.com/office/officeart/2005/8/layout/orgChart1"/>
    <dgm:cxn modelId="{E989131A-90C1-40A6-B3FD-AB73816884D7}" type="presOf" srcId="{22626786-DE7C-4C54-84CF-200A51BE740C}" destId="{DA2475F3-0954-4344-9FE8-B2DE0DD4C26E}" srcOrd="1" destOrd="0" presId="urn:microsoft.com/office/officeart/2005/8/layout/orgChart1"/>
    <dgm:cxn modelId="{CD919398-2D16-476A-9BB4-B45D31C1442E}" srcId="{BD3D72B1-EEF6-4EB4-803A-A74A6B419346}" destId="{80C91609-4155-490D-A93A-2840363F77EF}" srcOrd="0" destOrd="0" parTransId="{2A362D5D-A3DA-4F6C-8849-2A8C51EEB6D2}" sibTransId="{5A3BE225-2F5B-4161-8A74-36B352EE9587}"/>
    <dgm:cxn modelId="{E7FBEF49-622B-48AF-8235-0BB35A63EB78}" type="presOf" srcId="{22626786-DE7C-4C54-84CF-200A51BE740C}" destId="{1D3AA663-2735-49AF-A73E-97523BCD6A97}" srcOrd="0" destOrd="0" presId="urn:microsoft.com/office/officeart/2005/8/layout/orgChart1"/>
    <dgm:cxn modelId="{696015D2-9F7B-43D1-99C0-2C958383565D}" type="presOf" srcId="{FE5DBA7D-92F8-4138-A38E-7DF5BE73595D}" destId="{CDD94E9D-041E-415C-A663-EE63F464AC03}" srcOrd="0" destOrd="0" presId="urn:microsoft.com/office/officeart/2005/8/layout/orgChart1"/>
    <dgm:cxn modelId="{272CE8AE-4D11-4AF0-8A59-FD256D5D7FF1}" type="presOf" srcId="{BD3D72B1-EEF6-4EB4-803A-A74A6B419346}" destId="{B3263371-B20E-4D1C-87B0-F232DC5A756C}" srcOrd="0" destOrd="0" presId="urn:microsoft.com/office/officeart/2005/8/layout/orgChart1"/>
    <dgm:cxn modelId="{5A17024C-1DAB-4682-9B7D-49D77DED8324}" type="presOf" srcId="{3DEB043E-EC53-4BBE-BF0C-4A2DD7E14584}" destId="{0EE3BB96-C234-424F-8EB5-06B4FD1535AF}" srcOrd="0" destOrd="0" presId="urn:microsoft.com/office/officeart/2005/8/layout/orgChart1"/>
    <dgm:cxn modelId="{0E199464-E406-495D-8C7A-72A7EA643447}" type="presOf" srcId="{7F9FE2CE-34A0-4C17-82A4-11C9851BE1CE}" destId="{0D090D59-63ED-4999-8F83-CFD5473E613F}" srcOrd="0" destOrd="0" presId="urn:microsoft.com/office/officeart/2005/8/layout/orgChart1"/>
    <dgm:cxn modelId="{A226188A-A5C7-42CA-A110-A1A02F07C7E0}" srcId="{80C91609-4155-490D-A93A-2840363F77EF}" destId="{B770387B-D9C2-4B1C-901D-EF990E7EECAE}" srcOrd="6" destOrd="0" parTransId="{69AC1829-1C3F-4D89-9F58-D875C33BE917}" sibTransId="{3383C8AC-DD18-4B01-8482-EFDBB7855E91}"/>
    <dgm:cxn modelId="{439E3826-7472-4E46-9DA8-8B4E5A80B96D}" type="presOf" srcId="{08165E91-96BF-4A01-9961-A8CB8CC0CBE2}" destId="{1DF8A954-97BD-407C-B33F-1CA662E2FF31}" srcOrd="1" destOrd="0" presId="urn:microsoft.com/office/officeart/2005/8/layout/orgChart1"/>
    <dgm:cxn modelId="{2236F9CE-DB90-456B-BD3D-900394FC559A}" type="presOf" srcId="{D16E1557-BA89-4F59-B327-0AD30D86AF15}" destId="{25996031-2874-4802-9332-88FB304950CE}" srcOrd="0" destOrd="0" presId="urn:microsoft.com/office/officeart/2005/8/layout/orgChart1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173DB9AA-C269-4F83-A9E1-4158B17143B6}" type="presOf" srcId="{AD344A0C-5B61-40DD-AEA3-EE1B58708F18}" destId="{B18C0780-3E31-410C-B4F3-F5568AC77C6D}" srcOrd="0" destOrd="0" presId="urn:microsoft.com/office/officeart/2005/8/layout/orgChart1"/>
    <dgm:cxn modelId="{D2D44F75-987F-47D4-B110-728E13270706}" srcId="{36E62343-136A-4966-BE2A-F4B729563614}" destId="{C5B182F5-2ECB-4657-8F5A-991FA00D047D}" srcOrd="0" destOrd="0" parTransId="{B17A3238-BCDA-46E8-9F05-767FFE938774}" sibTransId="{2ECC53F3-1F57-454B-8477-7E93F7AB1303}"/>
    <dgm:cxn modelId="{5B07698E-AB3F-4EC1-A2B6-F8D2EEB99D29}" type="presOf" srcId="{3DEB043E-EC53-4BBE-BF0C-4A2DD7E14584}" destId="{270214CC-1427-4BCE-9ECE-CA208B0E4F84}" srcOrd="1" destOrd="0" presId="urn:microsoft.com/office/officeart/2005/8/layout/orgChart1"/>
    <dgm:cxn modelId="{323CCD77-44DE-4373-9325-43A8DC214B14}" type="presOf" srcId="{36E62343-136A-4966-BE2A-F4B729563614}" destId="{A3D54F7D-A2C0-4FDB-AB4C-71F01654996D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E705E34D-4A00-4175-A002-1DFACA9247E1}" type="presOf" srcId="{36E62343-136A-4966-BE2A-F4B729563614}" destId="{9F5E34D9-423C-4AF8-9E9D-66034775DC0A}" srcOrd="1" destOrd="0" presId="urn:microsoft.com/office/officeart/2005/8/layout/orgChart1"/>
    <dgm:cxn modelId="{807D7E41-B718-42A3-AB31-5A4DC5358F84}" type="presOf" srcId="{C5B182F5-2ECB-4657-8F5A-991FA00D047D}" destId="{2A1D10F4-FC83-43B5-BD45-DF0FADE950D8}" srcOrd="1" destOrd="0" presId="urn:microsoft.com/office/officeart/2005/8/layout/orgChart1"/>
    <dgm:cxn modelId="{76785F92-EC40-49A1-A285-CE55EF570DE2}" srcId="{80C91609-4155-490D-A93A-2840363F77EF}" destId="{22626786-DE7C-4C54-84CF-200A51BE740C}" srcOrd="5" destOrd="0" parTransId="{D16E1557-BA89-4F59-B327-0AD30D86AF15}" sibTransId="{2C542114-CB09-458C-BD9F-FEB1F1E3A591}"/>
    <dgm:cxn modelId="{AFBF9A6F-C337-4F34-9908-D024F5F7C9CE}" type="presOf" srcId="{80C91609-4155-490D-A93A-2840363F77EF}" destId="{2C5CD60B-D4C4-4BF0-98CA-AFF83EEAF1D9}" srcOrd="1" destOrd="0" presId="urn:microsoft.com/office/officeart/2005/8/layout/orgChart1"/>
    <dgm:cxn modelId="{AFADE325-0B8E-4F3D-9BEB-9F55D61ECC4F}" type="presOf" srcId="{7EE32AB9-5083-4F45-8A1F-7FC616E6A75E}" destId="{B3EEFC81-7185-42C8-BBB6-1B1F6D51C6FB}" srcOrd="1" destOrd="0" presId="urn:microsoft.com/office/officeart/2005/8/layout/orgChart1"/>
    <dgm:cxn modelId="{8321349A-B669-4880-9F6C-59A76ED62EBC}" type="presOf" srcId="{C5B182F5-2ECB-4657-8F5A-991FA00D047D}" destId="{0C3F6E36-4664-421D-B7BD-2DCC434BFE45}" srcOrd="0" destOrd="0" presId="urn:microsoft.com/office/officeart/2005/8/layout/orgChart1"/>
    <dgm:cxn modelId="{C65E100C-1A48-43D7-BEEB-10FFB245CE49}" type="presOf" srcId="{FE5DBA7D-92F8-4138-A38E-7DF5BE73595D}" destId="{E6691864-604E-4B32-9299-E4080442DA22}" srcOrd="1" destOrd="0" presId="urn:microsoft.com/office/officeart/2005/8/layout/orgChart1"/>
    <dgm:cxn modelId="{0628F395-806F-4CD7-A472-4A13AEDC7C92}" type="presOf" srcId="{B770387B-D9C2-4B1C-901D-EF990E7EECAE}" destId="{52D1C4C5-50BF-460F-83D6-8D8730B6B675}" srcOrd="0" destOrd="0" presId="urn:microsoft.com/office/officeart/2005/8/layout/orgChart1"/>
    <dgm:cxn modelId="{070F7BD2-EF2F-4698-848B-260BD1DBA255}" type="presOf" srcId="{B770387B-D9C2-4B1C-901D-EF990E7EECAE}" destId="{7728170A-FF69-481D-B08F-ACA0BC76B407}" srcOrd="1" destOrd="0" presId="urn:microsoft.com/office/officeart/2005/8/layout/orgChart1"/>
    <dgm:cxn modelId="{7CA7D801-79B2-42C2-B9C3-42F7C5287CC9}" type="presOf" srcId="{7EE32AB9-5083-4F45-8A1F-7FC616E6A75E}" destId="{3E6DBC6E-09F9-4CFB-86BE-503A1E973AF4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449A3A94-5776-45E2-99D5-119889BAA843}" type="presOf" srcId="{B17A3238-BCDA-46E8-9F05-767FFE938774}" destId="{8B7E24A1-7F69-415B-BC32-51F727A6B0B4}" srcOrd="0" destOrd="0" presId="urn:microsoft.com/office/officeart/2005/8/layout/orgChart1"/>
    <dgm:cxn modelId="{B3912C48-0E08-46DA-8C4A-A4D3A190D64D}" type="presOf" srcId="{A503C271-4AFE-414B-91F0-604F4D5E9C77}" destId="{C5CE2757-76A9-4983-8980-7594C2AEBB27}" srcOrd="0" destOrd="0" presId="urn:microsoft.com/office/officeart/2005/8/layout/orgChart1"/>
    <dgm:cxn modelId="{29204DD3-CE91-4961-8855-423B84576CBC}" type="presParOf" srcId="{B3263371-B20E-4D1C-87B0-F232DC5A756C}" destId="{78613B4F-C805-4037-8BE6-46A863845024}" srcOrd="0" destOrd="0" presId="urn:microsoft.com/office/officeart/2005/8/layout/orgChart1"/>
    <dgm:cxn modelId="{AD4EE384-832D-47E0-80B0-7E5B846265AD}" type="presParOf" srcId="{78613B4F-C805-4037-8BE6-46A863845024}" destId="{ADA315FC-C4FA-48E2-91E8-ECA5ADEF8B96}" srcOrd="0" destOrd="0" presId="urn:microsoft.com/office/officeart/2005/8/layout/orgChart1"/>
    <dgm:cxn modelId="{C94F7530-B945-487D-A9FC-57170021D68B}" type="presParOf" srcId="{ADA315FC-C4FA-48E2-91E8-ECA5ADEF8B96}" destId="{C9A1B211-E669-42C9-B7A6-C3FDC880ED13}" srcOrd="0" destOrd="0" presId="urn:microsoft.com/office/officeart/2005/8/layout/orgChart1"/>
    <dgm:cxn modelId="{3F452D33-9408-4E7B-94BD-6AC8987FF426}" type="presParOf" srcId="{ADA315FC-C4FA-48E2-91E8-ECA5ADEF8B96}" destId="{2C5CD60B-D4C4-4BF0-98CA-AFF83EEAF1D9}" srcOrd="1" destOrd="0" presId="urn:microsoft.com/office/officeart/2005/8/layout/orgChart1"/>
    <dgm:cxn modelId="{C7113906-EEDA-4B56-86A6-9831859AA0C9}" type="presParOf" srcId="{78613B4F-C805-4037-8BE6-46A863845024}" destId="{2D62DD16-2541-4F59-ABCF-CFBCE77A7E56}" srcOrd="1" destOrd="0" presId="urn:microsoft.com/office/officeart/2005/8/layout/orgChart1"/>
    <dgm:cxn modelId="{273B0722-ACC8-4BA8-B6C2-FC0E4ADD58F0}" type="presParOf" srcId="{2D62DD16-2541-4F59-ABCF-CFBCE77A7E56}" destId="{C5CE2757-76A9-4983-8980-7594C2AEBB27}" srcOrd="0" destOrd="0" presId="urn:microsoft.com/office/officeart/2005/8/layout/orgChart1"/>
    <dgm:cxn modelId="{177DECF4-CB03-4CD0-9F08-FEB4F6A44B19}" type="presParOf" srcId="{2D62DD16-2541-4F59-ABCF-CFBCE77A7E56}" destId="{1144D930-7D8C-49FA-B589-F86C6D118904}" srcOrd="1" destOrd="0" presId="urn:microsoft.com/office/officeart/2005/8/layout/orgChart1"/>
    <dgm:cxn modelId="{FAB4CFDD-A9B4-4009-9504-7E39BEC2A127}" type="presParOf" srcId="{1144D930-7D8C-49FA-B589-F86C6D118904}" destId="{4894D4FF-66AC-4158-8130-C4BC9741F635}" srcOrd="0" destOrd="0" presId="urn:microsoft.com/office/officeart/2005/8/layout/orgChart1"/>
    <dgm:cxn modelId="{4BA7DBCF-DBBD-4BD5-9958-22E1C10B8580}" type="presParOf" srcId="{4894D4FF-66AC-4158-8130-C4BC9741F635}" destId="{CA22AC9C-FB9D-4189-A739-12E3BC5D1215}" srcOrd="0" destOrd="0" presId="urn:microsoft.com/office/officeart/2005/8/layout/orgChart1"/>
    <dgm:cxn modelId="{9D5CA875-0971-40A4-88D2-F07B6D8C1BD7}" type="presParOf" srcId="{4894D4FF-66AC-4158-8130-C4BC9741F635}" destId="{1DF8A954-97BD-407C-B33F-1CA662E2FF31}" srcOrd="1" destOrd="0" presId="urn:microsoft.com/office/officeart/2005/8/layout/orgChart1"/>
    <dgm:cxn modelId="{9208815A-3CEB-4111-BCBE-3ABBFF410840}" type="presParOf" srcId="{1144D930-7D8C-49FA-B589-F86C6D118904}" destId="{29E5C785-FAE2-40E7-BFBB-FFB24F0CA3DF}" srcOrd="1" destOrd="0" presId="urn:microsoft.com/office/officeart/2005/8/layout/orgChart1"/>
    <dgm:cxn modelId="{0740B3D2-9E0A-41F2-AA7F-B98883E8A000}" type="presParOf" srcId="{1144D930-7D8C-49FA-B589-F86C6D118904}" destId="{73AA1777-832A-49DA-9575-7F0499A779B8}" srcOrd="2" destOrd="0" presId="urn:microsoft.com/office/officeart/2005/8/layout/orgChart1"/>
    <dgm:cxn modelId="{D45B00A4-9ED0-4B4C-896D-AADB0BD1DCEC}" type="presParOf" srcId="{2D62DD16-2541-4F59-ABCF-CFBCE77A7E56}" destId="{B18C0780-3E31-410C-B4F3-F5568AC77C6D}" srcOrd="2" destOrd="0" presId="urn:microsoft.com/office/officeart/2005/8/layout/orgChart1"/>
    <dgm:cxn modelId="{165350B5-016E-4636-9415-6E4874A12002}" type="presParOf" srcId="{2D62DD16-2541-4F59-ABCF-CFBCE77A7E56}" destId="{E6FA7745-2D2D-4AFE-911A-3D70DB1CE1CC}" srcOrd="3" destOrd="0" presId="urn:microsoft.com/office/officeart/2005/8/layout/orgChart1"/>
    <dgm:cxn modelId="{D09E2379-121C-4043-9781-973992BBE5F5}" type="presParOf" srcId="{E6FA7745-2D2D-4AFE-911A-3D70DB1CE1CC}" destId="{349C27DF-8BAF-4539-9B50-DA1FE4CDFD0E}" srcOrd="0" destOrd="0" presId="urn:microsoft.com/office/officeart/2005/8/layout/orgChart1"/>
    <dgm:cxn modelId="{8CF47DB7-631D-4AD8-8FEC-4D1B502EC49C}" type="presParOf" srcId="{349C27DF-8BAF-4539-9B50-DA1FE4CDFD0E}" destId="{3E6DBC6E-09F9-4CFB-86BE-503A1E973AF4}" srcOrd="0" destOrd="0" presId="urn:microsoft.com/office/officeart/2005/8/layout/orgChart1"/>
    <dgm:cxn modelId="{D8CE3B86-DD29-432B-8243-093A012F044E}" type="presParOf" srcId="{349C27DF-8BAF-4539-9B50-DA1FE4CDFD0E}" destId="{B3EEFC81-7185-42C8-BBB6-1B1F6D51C6FB}" srcOrd="1" destOrd="0" presId="urn:microsoft.com/office/officeart/2005/8/layout/orgChart1"/>
    <dgm:cxn modelId="{021A46A8-9D89-4CA0-BD10-2973F0BD6511}" type="presParOf" srcId="{E6FA7745-2D2D-4AFE-911A-3D70DB1CE1CC}" destId="{0A5BAD7C-2668-48A6-BA70-A8A406504BB7}" srcOrd="1" destOrd="0" presId="urn:microsoft.com/office/officeart/2005/8/layout/orgChart1"/>
    <dgm:cxn modelId="{5C16E14C-81DF-43F9-9A7F-F42BA50C7021}" type="presParOf" srcId="{E6FA7745-2D2D-4AFE-911A-3D70DB1CE1CC}" destId="{0D215BCD-C1B0-43A2-A91E-10C6ACCD4CB6}" srcOrd="2" destOrd="0" presId="urn:microsoft.com/office/officeart/2005/8/layout/orgChart1"/>
    <dgm:cxn modelId="{CD3B4889-5D6F-4F99-8C81-0739B418D99F}" type="presParOf" srcId="{2D62DD16-2541-4F59-ABCF-CFBCE77A7E56}" destId="{3FAAA47F-254D-434A-9F5A-D4E21591B1FB}" srcOrd="4" destOrd="0" presId="urn:microsoft.com/office/officeart/2005/8/layout/orgChart1"/>
    <dgm:cxn modelId="{C43D9EAD-996B-4484-84E6-99427FA88E11}" type="presParOf" srcId="{2D62DD16-2541-4F59-ABCF-CFBCE77A7E56}" destId="{622E9140-80B0-417B-9FB1-3EF2BFB606CB}" srcOrd="5" destOrd="0" presId="urn:microsoft.com/office/officeart/2005/8/layout/orgChart1"/>
    <dgm:cxn modelId="{C55FD5AE-A1DC-4A6A-A9CF-F4469D983A00}" type="presParOf" srcId="{622E9140-80B0-417B-9FB1-3EF2BFB606CB}" destId="{C723203A-5F71-4016-A329-F9AE9719083B}" srcOrd="0" destOrd="0" presId="urn:microsoft.com/office/officeart/2005/8/layout/orgChart1"/>
    <dgm:cxn modelId="{4D3658D4-89C2-44DD-A381-F2A0C4DFFCDF}" type="presParOf" srcId="{C723203A-5F71-4016-A329-F9AE9719083B}" destId="{CDD94E9D-041E-415C-A663-EE63F464AC03}" srcOrd="0" destOrd="0" presId="urn:microsoft.com/office/officeart/2005/8/layout/orgChart1"/>
    <dgm:cxn modelId="{55AB0B4D-0F39-4D80-81AC-59326E3522FA}" type="presParOf" srcId="{C723203A-5F71-4016-A329-F9AE9719083B}" destId="{E6691864-604E-4B32-9299-E4080442DA22}" srcOrd="1" destOrd="0" presId="urn:microsoft.com/office/officeart/2005/8/layout/orgChart1"/>
    <dgm:cxn modelId="{A68C1342-880D-4AEA-84B2-B588C9911C2A}" type="presParOf" srcId="{622E9140-80B0-417B-9FB1-3EF2BFB606CB}" destId="{8751E99E-DD0F-47A1-B4B1-EB48CA0B9188}" srcOrd="1" destOrd="0" presId="urn:microsoft.com/office/officeart/2005/8/layout/orgChart1"/>
    <dgm:cxn modelId="{5E418B19-682E-490B-A89A-5646CAE74CC0}" type="presParOf" srcId="{622E9140-80B0-417B-9FB1-3EF2BFB606CB}" destId="{95E327AD-8505-4EFA-A243-9C4CD7206E22}" srcOrd="2" destOrd="0" presId="urn:microsoft.com/office/officeart/2005/8/layout/orgChart1"/>
    <dgm:cxn modelId="{5FBFA641-8AC8-45B4-B319-708F211F794C}" type="presParOf" srcId="{2D62DD16-2541-4F59-ABCF-CFBCE77A7E56}" destId="{677C7C28-54DE-4CFC-B494-2E94158CFA0D}" srcOrd="6" destOrd="0" presId="urn:microsoft.com/office/officeart/2005/8/layout/orgChart1"/>
    <dgm:cxn modelId="{44A9DD22-464F-45C7-9491-548F3420B842}" type="presParOf" srcId="{2D62DD16-2541-4F59-ABCF-CFBCE77A7E56}" destId="{0B8307E7-EF7A-451C-A6EA-89CF810B71BA}" srcOrd="7" destOrd="0" presId="urn:microsoft.com/office/officeart/2005/8/layout/orgChart1"/>
    <dgm:cxn modelId="{7B643C16-7BFD-44AA-851C-E7154187D583}" type="presParOf" srcId="{0B8307E7-EF7A-451C-A6EA-89CF810B71BA}" destId="{F01E0178-F6AE-462C-AA6D-0103F7C08D06}" srcOrd="0" destOrd="0" presId="urn:microsoft.com/office/officeart/2005/8/layout/orgChart1"/>
    <dgm:cxn modelId="{A3AB0CD2-067D-4096-893A-BFCFD916B7EC}" type="presParOf" srcId="{F01E0178-F6AE-462C-AA6D-0103F7C08D06}" destId="{0EE3BB96-C234-424F-8EB5-06B4FD1535AF}" srcOrd="0" destOrd="0" presId="urn:microsoft.com/office/officeart/2005/8/layout/orgChart1"/>
    <dgm:cxn modelId="{7F545D58-5A4F-449F-A17F-99E6E54F91B5}" type="presParOf" srcId="{F01E0178-F6AE-462C-AA6D-0103F7C08D06}" destId="{270214CC-1427-4BCE-9ECE-CA208B0E4F84}" srcOrd="1" destOrd="0" presId="urn:microsoft.com/office/officeart/2005/8/layout/orgChart1"/>
    <dgm:cxn modelId="{AD061B55-7BD7-45E1-9354-2A03C9774D1F}" type="presParOf" srcId="{0B8307E7-EF7A-451C-A6EA-89CF810B71BA}" destId="{642A053B-13D6-42E7-815A-86B56BF68981}" srcOrd="1" destOrd="0" presId="urn:microsoft.com/office/officeart/2005/8/layout/orgChart1"/>
    <dgm:cxn modelId="{BC5C9FAF-6D31-475A-8F79-B0D6C1760D4D}" type="presParOf" srcId="{0B8307E7-EF7A-451C-A6EA-89CF810B71BA}" destId="{E7714A89-E1FF-4B49-96F3-F04E1A4A7404}" srcOrd="2" destOrd="0" presId="urn:microsoft.com/office/officeart/2005/8/layout/orgChart1"/>
    <dgm:cxn modelId="{AF73D2C1-FFC1-4333-BD5E-D361B7993163}" type="presParOf" srcId="{2D62DD16-2541-4F59-ABCF-CFBCE77A7E56}" destId="{0D090D59-63ED-4999-8F83-CFD5473E613F}" srcOrd="8" destOrd="0" presId="urn:microsoft.com/office/officeart/2005/8/layout/orgChart1"/>
    <dgm:cxn modelId="{52FF9DCE-79E7-42CC-A99F-B88D9778769E}" type="presParOf" srcId="{2D62DD16-2541-4F59-ABCF-CFBCE77A7E56}" destId="{6AD24903-C7F9-44AB-B142-F47EFF9CA9D9}" srcOrd="9" destOrd="0" presId="urn:microsoft.com/office/officeart/2005/8/layout/orgChart1"/>
    <dgm:cxn modelId="{144360CE-D4A9-48AD-AB77-493E7E025DAA}" type="presParOf" srcId="{6AD24903-C7F9-44AB-B142-F47EFF9CA9D9}" destId="{05978909-587A-4975-A484-75011558EA46}" srcOrd="0" destOrd="0" presId="urn:microsoft.com/office/officeart/2005/8/layout/orgChart1"/>
    <dgm:cxn modelId="{AA85DB64-C131-48F2-8AB7-19B0F4B56413}" type="presParOf" srcId="{05978909-587A-4975-A484-75011558EA46}" destId="{A3D54F7D-A2C0-4FDB-AB4C-71F01654996D}" srcOrd="0" destOrd="0" presId="urn:microsoft.com/office/officeart/2005/8/layout/orgChart1"/>
    <dgm:cxn modelId="{3C50ED61-C1B1-42B2-AF91-1FCE7D5C4B69}" type="presParOf" srcId="{05978909-587A-4975-A484-75011558EA46}" destId="{9F5E34D9-423C-4AF8-9E9D-66034775DC0A}" srcOrd="1" destOrd="0" presId="urn:microsoft.com/office/officeart/2005/8/layout/orgChart1"/>
    <dgm:cxn modelId="{1BD9C339-C359-4049-821D-4A041D807CB9}" type="presParOf" srcId="{6AD24903-C7F9-44AB-B142-F47EFF9CA9D9}" destId="{31974626-EA62-4E67-AD4F-3FB876326383}" srcOrd="1" destOrd="0" presId="urn:microsoft.com/office/officeart/2005/8/layout/orgChart1"/>
    <dgm:cxn modelId="{6F3B10F7-0C52-4A03-84B4-BD184CE64E41}" type="presParOf" srcId="{31974626-EA62-4E67-AD4F-3FB876326383}" destId="{8B7E24A1-7F69-415B-BC32-51F727A6B0B4}" srcOrd="0" destOrd="0" presId="urn:microsoft.com/office/officeart/2005/8/layout/orgChart1"/>
    <dgm:cxn modelId="{8B62A106-B2E0-4ECB-A43D-10AB69C0D67B}" type="presParOf" srcId="{31974626-EA62-4E67-AD4F-3FB876326383}" destId="{BEE67E0E-0A88-4609-97A7-599BDC4CE5F2}" srcOrd="1" destOrd="0" presId="urn:microsoft.com/office/officeart/2005/8/layout/orgChart1"/>
    <dgm:cxn modelId="{4DA8FAFC-DF5D-4F9C-AC92-45A95FA547EB}" type="presParOf" srcId="{BEE67E0E-0A88-4609-97A7-599BDC4CE5F2}" destId="{9324CE45-D5B8-4258-8F7D-FF11DF1DF04C}" srcOrd="0" destOrd="0" presId="urn:microsoft.com/office/officeart/2005/8/layout/orgChart1"/>
    <dgm:cxn modelId="{34433719-0F04-47B9-B0D0-9C7C1039B6EF}" type="presParOf" srcId="{9324CE45-D5B8-4258-8F7D-FF11DF1DF04C}" destId="{0C3F6E36-4664-421D-B7BD-2DCC434BFE45}" srcOrd="0" destOrd="0" presId="urn:microsoft.com/office/officeart/2005/8/layout/orgChart1"/>
    <dgm:cxn modelId="{6C762D13-EA9B-485E-A470-3EDB829AC834}" type="presParOf" srcId="{9324CE45-D5B8-4258-8F7D-FF11DF1DF04C}" destId="{2A1D10F4-FC83-43B5-BD45-DF0FADE950D8}" srcOrd="1" destOrd="0" presId="urn:microsoft.com/office/officeart/2005/8/layout/orgChart1"/>
    <dgm:cxn modelId="{34E25735-A572-4F0B-9982-B353D8CECBC2}" type="presParOf" srcId="{BEE67E0E-0A88-4609-97A7-599BDC4CE5F2}" destId="{96F22CF0-6FF2-4CB0-931B-9B31AA3F6419}" srcOrd="1" destOrd="0" presId="urn:microsoft.com/office/officeart/2005/8/layout/orgChart1"/>
    <dgm:cxn modelId="{DDED009A-EFE2-402A-A495-086BE1E29345}" type="presParOf" srcId="{BEE67E0E-0A88-4609-97A7-599BDC4CE5F2}" destId="{DE032E7B-33FA-4F7D-8B35-3C3D840007E8}" srcOrd="2" destOrd="0" presId="urn:microsoft.com/office/officeart/2005/8/layout/orgChart1"/>
    <dgm:cxn modelId="{15A93A8B-CEBE-4CCF-AC25-6674AD17E2F0}" type="presParOf" srcId="{6AD24903-C7F9-44AB-B142-F47EFF9CA9D9}" destId="{F3F4749C-C350-4B96-AF88-7D327BB3CF4E}" srcOrd="2" destOrd="0" presId="urn:microsoft.com/office/officeart/2005/8/layout/orgChart1"/>
    <dgm:cxn modelId="{22EBE9CC-8F40-4DE5-B04A-32D46F2C538D}" type="presParOf" srcId="{2D62DD16-2541-4F59-ABCF-CFBCE77A7E56}" destId="{25996031-2874-4802-9332-88FB304950CE}" srcOrd="10" destOrd="0" presId="urn:microsoft.com/office/officeart/2005/8/layout/orgChart1"/>
    <dgm:cxn modelId="{0ABB90E4-54EC-4F37-A76E-FFB545BD179B}" type="presParOf" srcId="{2D62DD16-2541-4F59-ABCF-CFBCE77A7E56}" destId="{648AF9CA-2C88-4D15-897F-BE1EEF05E961}" srcOrd="11" destOrd="0" presId="urn:microsoft.com/office/officeart/2005/8/layout/orgChart1"/>
    <dgm:cxn modelId="{B4B95B3A-89A2-4402-ACB0-4ABE35236D21}" type="presParOf" srcId="{648AF9CA-2C88-4D15-897F-BE1EEF05E961}" destId="{59682598-4FC4-4DAE-A9B9-32CC5D16107F}" srcOrd="0" destOrd="0" presId="urn:microsoft.com/office/officeart/2005/8/layout/orgChart1"/>
    <dgm:cxn modelId="{07EB110E-D272-4385-BCC1-963E51E97123}" type="presParOf" srcId="{59682598-4FC4-4DAE-A9B9-32CC5D16107F}" destId="{1D3AA663-2735-49AF-A73E-97523BCD6A97}" srcOrd="0" destOrd="0" presId="urn:microsoft.com/office/officeart/2005/8/layout/orgChart1"/>
    <dgm:cxn modelId="{CFD88188-ADCD-4F90-8AA6-83AD2905D473}" type="presParOf" srcId="{59682598-4FC4-4DAE-A9B9-32CC5D16107F}" destId="{DA2475F3-0954-4344-9FE8-B2DE0DD4C26E}" srcOrd="1" destOrd="0" presId="urn:microsoft.com/office/officeart/2005/8/layout/orgChart1"/>
    <dgm:cxn modelId="{5C4BCAA4-24D2-4E4C-831C-B9ADF800213C}" type="presParOf" srcId="{648AF9CA-2C88-4D15-897F-BE1EEF05E961}" destId="{7D6DD89C-9210-47CC-8670-3A89C3E4B631}" srcOrd="1" destOrd="0" presId="urn:microsoft.com/office/officeart/2005/8/layout/orgChart1"/>
    <dgm:cxn modelId="{2CDEFC8B-5CE4-4BAE-B3DB-646AD66AD058}" type="presParOf" srcId="{648AF9CA-2C88-4D15-897F-BE1EEF05E961}" destId="{E7FA2135-3969-4F7C-889B-ABE641E7231D}" srcOrd="2" destOrd="0" presId="urn:microsoft.com/office/officeart/2005/8/layout/orgChart1"/>
    <dgm:cxn modelId="{4667D68E-7FC1-4568-B00E-C1465569D93D}" type="presParOf" srcId="{2D62DD16-2541-4F59-ABCF-CFBCE77A7E56}" destId="{D0E3FAB2-DEA1-4D04-A8E2-B8F2FD8BF000}" srcOrd="12" destOrd="0" presId="urn:microsoft.com/office/officeart/2005/8/layout/orgChart1"/>
    <dgm:cxn modelId="{A301CEE4-13F7-433A-B41D-A50C00AB0A89}" type="presParOf" srcId="{2D62DD16-2541-4F59-ABCF-CFBCE77A7E56}" destId="{12A284C7-2B95-4C44-B9A7-CF0E5F1F8BF4}" srcOrd="13" destOrd="0" presId="urn:microsoft.com/office/officeart/2005/8/layout/orgChart1"/>
    <dgm:cxn modelId="{808EB3EB-0E46-430A-9B6A-BF1AF3FE852F}" type="presParOf" srcId="{12A284C7-2B95-4C44-B9A7-CF0E5F1F8BF4}" destId="{9846326F-5CCC-4598-BF7D-01EC7BBBE67D}" srcOrd="0" destOrd="0" presId="urn:microsoft.com/office/officeart/2005/8/layout/orgChart1"/>
    <dgm:cxn modelId="{C17E12B4-0E44-4502-B8D6-E6B85D1D3410}" type="presParOf" srcId="{9846326F-5CCC-4598-BF7D-01EC7BBBE67D}" destId="{52D1C4C5-50BF-460F-83D6-8D8730B6B675}" srcOrd="0" destOrd="0" presId="urn:microsoft.com/office/officeart/2005/8/layout/orgChart1"/>
    <dgm:cxn modelId="{031D4A98-E114-457A-9333-081C62FDC886}" type="presParOf" srcId="{9846326F-5CCC-4598-BF7D-01EC7BBBE67D}" destId="{7728170A-FF69-481D-B08F-ACA0BC76B407}" srcOrd="1" destOrd="0" presId="urn:microsoft.com/office/officeart/2005/8/layout/orgChart1"/>
    <dgm:cxn modelId="{834F7D0D-482D-47EE-B238-8AD1C94288FD}" type="presParOf" srcId="{12A284C7-2B95-4C44-B9A7-CF0E5F1F8BF4}" destId="{6AEBBD32-8ADC-4604-8B01-287887564375}" srcOrd="1" destOrd="0" presId="urn:microsoft.com/office/officeart/2005/8/layout/orgChart1"/>
    <dgm:cxn modelId="{6F6202FB-3FA2-4EBD-9D51-4D22848AF67E}" type="presParOf" srcId="{12A284C7-2B95-4C44-B9A7-CF0E5F1F8BF4}" destId="{98A5B104-908F-442D-B839-B26A2FE82DA7}" srcOrd="2" destOrd="0" presId="urn:microsoft.com/office/officeart/2005/8/layout/orgChart1"/>
    <dgm:cxn modelId="{456F086D-B942-4DA4-A1F1-71777E7953BF}" type="presParOf" srcId="{78613B4F-C805-4037-8BE6-46A863845024}" destId="{954AC6CD-2A6B-494E-8598-ABF40E7D34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 Administrativos(as)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de Almacén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00A0893-106D-41B7-BB3D-1F2AD8244BD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</dgm:t>
    </dgm:pt>
    <dgm:pt modelId="{E897A81E-658E-443F-BEA6-2BEA01463561}" type="parTrans" cxnId="{1D2EC078-B15B-442F-9F37-D0542E54208A}">
      <dgm:prSet/>
      <dgm:spPr/>
      <dgm:t>
        <a:bodyPr/>
        <a:lstStyle/>
        <a:p>
          <a:endParaRPr lang="es-ES" sz="1200"/>
        </a:p>
      </dgm:t>
    </dgm:pt>
    <dgm:pt modelId="{A6F8DF6A-D47A-48AB-AF29-4A376E94C10C}" type="sibTrans" cxnId="{1D2EC078-B15B-442F-9F37-D0542E54208A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0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0" presStyleCnt="2" custScaleX="189604" custScaleY="1530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0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4E7EA848-D668-41E3-B0DF-1E6FCCFAA01F}" type="pres">
      <dgm:prSet presAssocID="{B717B277-5930-46E8-8397-7F7250D09401}" presName="Name50" presStyleLbl="parChTrans1D3" presStyleIdx="0" presStyleCnt="5"/>
      <dgm:spPr/>
      <dgm:t>
        <a:bodyPr/>
        <a:lstStyle/>
        <a:p>
          <a:endParaRPr lang="es-ES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0" presStyleCnt="5" custScaleX="170644" custScaleY="2275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0" presStyleCnt="5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B64DA164-6FDE-4ADF-AF02-1445E568F9B3}" type="pres">
      <dgm:prSet presAssocID="{E897A81E-658E-443F-BEA6-2BEA01463561}" presName="Name50" presStyleLbl="parChTrans1D3" presStyleIdx="1" presStyleCnt="5"/>
      <dgm:spPr/>
      <dgm:t>
        <a:bodyPr/>
        <a:lstStyle/>
        <a:p>
          <a:endParaRPr lang="es-ES"/>
        </a:p>
      </dgm:t>
    </dgm:pt>
    <dgm:pt modelId="{F76B6712-1F5E-480E-9C2E-AC101DEF0C10}" type="pres">
      <dgm:prSet presAssocID="{200A0893-106D-41B7-BB3D-1F2AD8244BDC}" presName="hierRoot2" presStyleCnt="0">
        <dgm:presLayoutVars>
          <dgm:hierBranch val="r"/>
        </dgm:presLayoutVars>
      </dgm:prSet>
      <dgm:spPr/>
    </dgm:pt>
    <dgm:pt modelId="{EB3852DC-7D3F-436C-8B41-FF2FC06FC928}" type="pres">
      <dgm:prSet presAssocID="{200A0893-106D-41B7-BB3D-1F2AD8244BDC}" presName="rootComposite" presStyleCnt="0"/>
      <dgm:spPr/>
    </dgm:pt>
    <dgm:pt modelId="{8C4C835A-FB11-4BB7-A1A3-4C50561316F5}" type="pres">
      <dgm:prSet presAssocID="{200A0893-106D-41B7-BB3D-1F2AD8244BDC}" presName="rootText" presStyleLbl="node3" presStyleIdx="1" presStyleCnt="5" custScaleX="170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316912-4B24-4C3A-AADB-66F8B8FCDEE7}" type="pres">
      <dgm:prSet presAssocID="{200A0893-106D-41B7-BB3D-1F2AD8244BDC}" presName="rootConnector" presStyleLbl="node3" presStyleIdx="1" presStyleCnt="5"/>
      <dgm:spPr/>
      <dgm:t>
        <a:bodyPr/>
        <a:lstStyle/>
        <a:p>
          <a:endParaRPr lang="es-ES"/>
        </a:p>
      </dgm:t>
    </dgm:pt>
    <dgm:pt modelId="{90676113-3784-4C53-892B-C70159541F83}" type="pres">
      <dgm:prSet presAssocID="{200A0893-106D-41B7-BB3D-1F2AD8244BDC}" presName="hierChild4" presStyleCnt="0"/>
      <dgm:spPr/>
    </dgm:pt>
    <dgm:pt modelId="{90EFF18E-2390-4426-A3A6-343E340C35A2}" type="pres">
      <dgm:prSet presAssocID="{200A0893-106D-41B7-BB3D-1F2AD8244BDC}" presName="hierChild5" presStyleCnt="0"/>
      <dgm:spPr/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1" presStyleCnt="2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1" presStyleCnt="2" custScaleX="189604" custScaleY="1530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1" presStyleCnt="2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2" presStyleCnt="5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2" presStyleCnt="5" custScaleX="170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2" presStyleCnt="5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3" presStyleCnt="5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3" presStyleCnt="5" custScaleX="170644" custScaleY="279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3" presStyleCnt="5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4" presStyleCnt="5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4" presStyleCnt="5" custScaleX="170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4" presStyleCnt="5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849ECA46-A5F6-4139-BD4C-3BE2695CFB92}" type="presOf" srcId="{9DEA55C1-E59C-4B5B-90DC-1D0B54C2B20C}" destId="{86D99192-4F64-487A-BE9B-B4D3790AE7BC}" srcOrd="0" destOrd="0" presId="urn:microsoft.com/office/officeart/2005/8/layout/orgChart1"/>
    <dgm:cxn modelId="{389E85D5-603E-44AA-BBC4-3903DB2BC3A6}" type="presOf" srcId="{200A0893-106D-41B7-BB3D-1F2AD8244BDC}" destId="{8C4C835A-FB11-4BB7-A1A3-4C50561316F5}" srcOrd="0" destOrd="0" presId="urn:microsoft.com/office/officeart/2005/8/layout/orgChart1"/>
    <dgm:cxn modelId="{C733DAC4-7F26-49B2-87CF-980D82E7E4C0}" type="presOf" srcId="{0B34EA70-DE81-48E9-97BE-F992A5D0E5A9}" destId="{A633F054-74A2-4AEE-A747-3F652876DFB3}" srcOrd="0" destOrd="0" presId="urn:microsoft.com/office/officeart/2005/8/layout/orgChart1"/>
    <dgm:cxn modelId="{96475037-3549-41BF-BBD3-BCB32CD765FA}" type="presOf" srcId="{B717B277-5930-46E8-8397-7F7250D09401}" destId="{4E7EA848-D668-41E3-B0DF-1E6FCCFAA01F}" srcOrd="0" destOrd="0" presId="urn:microsoft.com/office/officeart/2005/8/layout/orgChart1"/>
    <dgm:cxn modelId="{7C5CB093-D06A-4781-887C-63D28FA018B4}" type="presOf" srcId="{290749FB-0D1D-4893-8877-50E95716D035}" destId="{E4E71A27-7040-4C46-98E2-A4BE99A8E6A3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1ACCCD4-DE5D-4001-A466-DCB03DEC3CF4}" srcId="{9DEA55C1-E59C-4B5B-90DC-1D0B54C2B20C}" destId="{885E9E1E-5F2B-4515-B3C1-AA3DCDF09F36}" srcOrd="1" destOrd="0" parTransId="{86802382-3BD6-4C54-8E26-5DEB8CB181EB}" sibTransId="{46DD0E8E-0770-4200-AE87-53126CBBF7A9}"/>
    <dgm:cxn modelId="{758102AE-8180-4494-905C-F685FB731B3D}" type="presOf" srcId="{F6894B4C-AC60-4B55-B3EB-1F97325BD7B3}" destId="{029BCE83-90EC-4C40-88D3-91A90C7AECDE}" srcOrd="0" destOrd="0" presId="urn:microsoft.com/office/officeart/2005/8/layout/orgChart1"/>
    <dgm:cxn modelId="{4D49C6FE-4FD3-4ED7-A95F-6987F99DF842}" type="presOf" srcId="{C5B7954D-B80D-4EC0-8E4D-2AA9C8092B4B}" destId="{A0E6C41A-7942-4E80-867C-5F14B9CEE148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C778FDD-BEC5-4ED3-84D7-01F46D15A1DA}" type="presOf" srcId="{46FC082B-4A10-47E7-A2B7-885A1BA48BC7}" destId="{6AC83869-9E9D-414F-89A9-F0B56A6CD958}" srcOrd="1" destOrd="0" presId="urn:microsoft.com/office/officeart/2005/8/layout/orgChart1"/>
    <dgm:cxn modelId="{A6633AED-D166-49BA-82CA-EF961DDD0614}" type="presOf" srcId="{62EFF9A4-CED5-43B9-9946-BA66FE3867EF}" destId="{A8271987-ED58-40E5-8778-FAEE65F6A212}" srcOrd="1" destOrd="0" presId="urn:microsoft.com/office/officeart/2005/8/layout/orgChart1"/>
    <dgm:cxn modelId="{BB4A6273-E48B-4224-A8A3-C5E72C9C65AB}" type="presOf" srcId="{7470E745-E898-4730-B3DD-A3E3919CDCD5}" destId="{E7D51E34-A87B-4600-BF00-47AE6DB92FB4}" srcOrd="0" destOrd="0" presId="urn:microsoft.com/office/officeart/2005/8/layout/orgChart1"/>
    <dgm:cxn modelId="{B4269531-D4B8-4EDA-A1C9-DCAA31C6C691}" type="presOf" srcId="{200A0893-106D-41B7-BB3D-1F2AD8244BDC}" destId="{43316912-4B24-4C3A-AADB-66F8B8FCDEE7}" srcOrd="1" destOrd="0" presId="urn:microsoft.com/office/officeart/2005/8/layout/orgChart1"/>
    <dgm:cxn modelId="{B7117BBF-86BA-458E-84AC-00BC9C7DD688}" type="presOf" srcId="{BD3D72B1-EEF6-4EB4-803A-A74A6B419346}" destId="{B3263371-B20E-4D1C-87B0-F232DC5A756C}" srcOrd="0" destOrd="0" presId="urn:microsoft.com/office/officeart/2005/8/layout/orgChart1"/>
    <dgm:cxn modelId="{7577C58D-3389-41F9-AB9C-ED15DCC71602}" type="presOf" srcId="{E897A81E-658E-443F-BEA6-2BEA01463561}" destId="{B64DA164-6FDE-4ADF-AF02-1445E568F9B3}" srcOrd="0" destOrd="0" presId="urn:microsoft.com/office/officeart/2005/8/layout/orgChart1"/>
    <dgm:cxn modelId="{103DDAC1-A38E-440D-A781-AE3476964D21}" type="presOf" srcId="{CCDAD4BE-9B89-491F-B421-5AC845DDA4BE}" destId="{5B7FFF6D-F838-4DB3-AB22-8D333DB132ED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FEB78C26-C6EB-4129-A401-0F0C5CE20723}" type="presOf" srcId="{885E9E1E-5F2B-4515-B3C1-AA3DCDF09F36}" destId="{4B0138EB-2E7E-4CA8-9E47-6B9F9C33E523}" srcOrd="1" destOrd="0" presId="urn:microsoft.com/office/officeart/2005/8/layout/orgChart1"/>
    <dgm:cxn modelId="{1D2EC078-B15B-442F-9F37-D0542E54208A}" srcId="{F6894B4C-AC60-4B55-B3EB-1F97325BD7B3}" destId="{200A0893-106D-41B7-BB3D-1F2AD8244BDC}" srcOrd="1" destOrd="0" parTransId="{E897A81E-658E-443F-BEA6-2BEA01463561}" sibTransId="{A6F8DF6A-D47A-48AB-AF29-4A376E94C10C}"/>
    <dgm:cxn modelId="{491747B9-48D1-497A-8118-D3F05049FE5A}" type="presOf" srcId="{62EFF9A4-CED5-43B9-9946-BA66FE3867EF}" destId="{F005C048-10EF-4E23-96B0-22AED128F4D5}" srcOrd="0" destOrd="0" presId="urn:microsoft.com/office/officeart/2005/8/layout/orgChart1"/>
    <dgm:cxn modelId="{36828584-B6FE-4F3B-9E90-B1CA4CD7429F}" type="presOf" srcId="{46FC082B-4A10-47E7-A2B7-885A1BA48BC7}" destId="{5D8BF86B-E892-4974-9BB0-3B5536A8141D}" srcOrd="0" destOrd="0" presId="urn:microsoft.com/office/officeart/2005/8/layout/orgChart1"/>
    <dgm:cxn modelId="{00AD929A-B772-4359-85B3-5DD29AB3CD91}" type="presOf" srcId="{290749FB-0D1D-4893-8877-50E95716D035}" destId="{E9E5BCB2-CFF5-4344-807D-BF4F22D70017}" srcOrd="1" destOrd="0" presId="urn:microsoft.com/office/officeart/2005/8/layout/orgChart1"/>
    <dgm:cxn modelId="{FBF9249D-1000-4011-91A1-525E529A291C}" srcId="{9DEA55C1-E59C-4B5B-90DC-1D0B54C2B20C}" destId="{F6894B4C-AC60-4B55-B3EB-1F97325BD7B3}" srcOrd="0" destOrd="0" parTransId="{0B34EA70-DE81-48E9-97BE-F992A5D0E5A9}" sibTransId="{191A0099-6F9A-4EEA-B68D-60EFE8FD194B}"/>
    <dgm:cxn modelId="{686BB497-55EB-49E2-A10C-B1203162E547}" type="presOf" srcId="{86802382-3BD6-4C54-8E26-5DEB8CB181EB}" destId="{47103BDE-D6E5-406A-BCC1-8DF383EA5C7E}" srcOrd="0" destOrd="0" presId="urn:microsoft.com/office/officeart/2005/8/layout/orgChart1"/>
    <dgm:cxn modelId="{C36744CE-01E1-454B-A38F-9BF28D754799}" type="presOf" srcId="{F6894B4C-AC60-4B55-B3EB-1F97325BD7B3}" destId="{B5196BD3-A560-4D4C-A0C9-124B5B2D1AE1}" srcOrd="1" destOrd="0" presId="urn:microsoft.com/office/officeart/2005/8/layout/orgChart1"/>
    <dgm:cxn modelId="{DBC75CD7-813C-431A-BD96-632B98B58774}" type="presOf" srcId="{9DEA55C1-E59C-4B5B-90DC-1D0B54C2B20C}" destId="{B2A4EFCD-7609-4E18-A214-10BA88B362DC}" srcOrd="1" destOrd="0" presId="urn:microsoft.com/office/officeart/2005/8/layout/orgChart1"/>
    <dgm:cxn modelId="{FBAC2468-8F2F-441B-812F-E0582725D852}" type="presOf" srcId="{885E9E1E-5F2B-4515-B3C1-AA3DCDF09F36}" destId="{23A3990A-979C-4CD9-8392-69E509E7457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3771281-8296-429E-A8C5-C75E7F2DB92C}" type="presOf" srcId="{A634ED90-AF34-4FFF-9A89-0719DD5DB5CE}" destId="{90038CED-BE16-40D7-A8B2-4D73FA4989B3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0BE75A5C-B953-4707-A4F6-A2D49EF0531D}" type="presOf" srcId="{A634ED90-AF34-4FFF-9A89-0719DD5DB5CE}" destId="{881ECE80-FA3C-47E4-BCF1-14B7B0276459}" srcOrd="0" destOrd="0" presId="urn:microsoft.com/office/officeart/2005/8/layout/orgChart1"/>
    <dgm:cxn modelId="{DF5DCA4B-AB22-4367-B74A-0254CB776273}" type="presParOf" srcId="{B3263371-B20E-4D1C-87B0-F232DC5A756C}" destId="{8CDE9839-8DE1-472C-9904-C93FC90AA559}" srcOrd="0" destOrd="0" presId="urn:microsoft.com/office/officeart/2005/8/layout/orgChart1"/>
    <dgm:cxn modelId="{CECB0BDA-680C-4EB8-AEC8-5FEE55E44D0B}" type="presParOf" srcId="{8CDE9839-8DE1-472C-9904-C93FC90AA559}" destId="{A15FBA2B-7AAA-4593-A287-168E70F88188}" srcOrd="0" destOrd="0" presId="urn:microsoft.com/office/officeart/2005/8/layout/orgChart1"/>
    <dgm:cxn modelId="{6ED9FE84-D68E-414A-A97D-106088F6FD3E}" type="presParOf" srcId="{A15FBA2B-7AAA-4593-A287-168E70F88188}" destId="{86D99192-4F64-487A-BE9B-B4D3790AE7BC}" srcOrd="0" destOrd="0" presId="urn:microsoft.com/office/officeart/2005/8/layout/orgChart1"/>
    <dgm:cxn modelId="{A25B2BA7-39B7-46A9-902E-D3547E68E453}" type="presParOf" srcId="{A15FBA2B-7AAA-4593-A287-168E70F88188}" destId="{B2A4EFCD-7609-4E18-A214-10BA88B362DC}" srcOrd="1" destOrd="0" presId="urn:microsoft.com/office/officeart/2005/8/layout/orgChart1"/>
    <dgm:cxn modelId="{35097AC5-961E-48E7-A49B-39A892EFDC9C}" type="presParOf" srcId="{8CDE9839-8DE1-472C-9904-C93FC90AA559}" destId="{05E8A0F8-8F4A-4D16-B455-9B21EE5D83FA}" srcOrd="1" destOrd="0" presId="urn:microsoft.com/office/officeart/2005/8/layout/orgChart1"/>
    <dgm:cxn modelId="{038DB115-5CFA-4C1C-A854-B0E0F580F89D}" type="presParOf" srcId="{05E8A0F8-8F4A-4D16-B455-9B21EE5D83FA}" destId="{A633F054-74A2-4AEE-A747-3F652876DFB3}" srcOrd="0" destOrd="0" presId="urn:microsoft.com/office/officeart/2005/8/layout/orgChart1"/>
    <dgm:cxn modelId="{D39297F6-3289-4EC2-BE67-EAF8B023EB4C}" type="presParOf" srcId="{05E8A0F8-8F4A-4D16-B455-9B21EE5D83FA}" destId="{551B9EC0-FFBA-4A4A-9B70-B372D3FF7EC9}" srcOrd="1" destOrd="0" presId="urn:microsoft.com/office/officeart/2005/8/layout/orgChart1"/>
    <dgm:cxn modelId="{C178F250-E195-46FD-BA14-FA9F928C0E30}" type="presParOf" srcId="{551B9EC0-FFBA-4A4A-9B70-B372D3FF7EC9}" destId="{2487A40C-9FF7-4D44-A7C1-3FCABA80EC91}" srcOrd="0" destOrd="0" presId="urn:microsoft.com/office/officeart/2005/8/layout/orgChart1"/>
    <dgm:cxn modelId="{C8BCB3AF-4C09-46A9-9239-E123170B33FE}" type="presParOf" srcId="{2487A40C-9FF7-4D44-A7C1-3FCABA80EC91}" destId="{029BCE83-90EC-4C40-88D3-91A90C7AECDE}" srcOrd="0" destOrd="0" presId="urn:microsoft.com/office/officeart/2005/8/layout/orgChart1"/>
    <dgm:cxn modelId="{64DBF539-6D66-483E-97F3-D072E4055A3E}" type="presParOf" srcId="{2487A40C-9FF7-4D44-A7C1-3FCABA80EC91}" destId="{B5196BD3-A560-4D4C-A0C9-124B5B2D1AE1}" srcOrd="1" destOrd="0" presId="urn:microsoft.com/office/officeart/2005/8/layout/orgChart1"/>
    <dgm:cxn modelId="{EEDA69EA-DA26-4F31-9DC6-345357304EF6}" type="presParOf" srcId="{551B9EC0-FFBA-4A4A-9B70-B372D3FF7EC9}" destId="{29715FB7-931B-44AE-BB05-7B9B98576764}" srcOrd="1" destOrd="0" presId="urn:microsoft.com/office/officeart/2005/8/layout/orgChart1"/>
    <dgm:cxn modelId="{BBFEE1A9-412E-42E7-87EF-07764B7B21F2}" type="presParOf" srcId="{29715FB7-931B-44AE-BB05-7B9B98576764}" destId="{4E7EA848-D668-41E3-B0DF-1E6FCCFAA01F}" srcOrd="0" destOrd="0" presId="urn:microsoft.com/office/officeart/2005/8/layout/orgChart1"/>
    <dgm:cxn modelId="{7ADC3521-6F2F-463C-99AB-96D3908B38BD}" type="presParOf" srcId="{29715FB7-931B-44AE-BB05-7B9B98576764}" destId="{62CDC08B-E32A-4B14-8956-E6E184AA1AA2}" srcOrd="1" destOrd="0" presId="urn:microsoft.com/office/officeart/2005/8/layout/orgChart1"/>
    <dgm:cxn modelId="{FC7EC327-CF3F-4107-AF22-E7B81F3D20F5}" type="presParOf" srcId="{62CDC08B-E32A-4B14-8956-E6E184AA1AA2}" destId="{E16DEDC2-9AA9-4A96-B40C-A296772D330F}" srcOrd="0" destOrd="0" presId="urn:microsoft.com/office/officeart/2005/8/layout/orgChart1"/>
    <dgm:cxn modelId="{C2681997-C9EA-4328-A4D8-D7F7728C771F}" type="presParOf" srcId="{E16DEDC2-9AA9-4A96-B40C-A296772D330F}" destId="{F005C048-10EF-4E23-96B0-22AED128F4D5}" srcOrd="0" destOrd="0" presId="urn:microsoft.com/office/officeart/2005/8/layout/orgChart1"/>
    <dgm:cxn modelId="{188D4A07-70DA-4592-B6D5-432C7B5EA182}" type="presParOf" srcId="{E16DEDC2-9AA9-4A96-B40C-A296772D330F}" destId="{A8271987-ED58-40E5-8778-FAEE65F6A212}" srcOrd="1" destOrd="0" presId="urn:microsoft.com/office/officeart/2005/8/layout/orgChart1"/>
    <dgm:cxn modelId="{FDBF4304-3E90-4170-BE52-FF1D4EB2025D}" type="presParOf" srcId="{62CDC08B-E32A-4B14-8956-E6E184AA1AA2}" destId="{D7497D12-51FB-4798-A0B6-C40B3B568B47}" srcOrd="1" destOrd="0" presId="urn:microsoft.com/office/officeart/2005/8/layout/orgChart1"/>
    <dgm:cxn modelId="{8CB15D50-3E7B-46C0-8E62-B6C8BA74B0D3}" type="presParOf" srcId="{62CDC08B-E32A-4B14-8956-E6E184AA1AA2}" destId="{CBD32143-2019-4968-8E66-DCBE42F58DEC}" srcOrd="2" destOrd="0" presId="urn:microsoft.com/office/officeart/2005/8/layout/orgChart1"/>
    <dgm:cxn modelId="{49213614-B940-4C40-B7BD-F910E0960B04}" type="presParOf" srcId="{29715FB7-931B-44AE-BB05-7B9B98576764}" destId="{B64DA164-6FDE-4ADF-AF02-1445E568F9B3}" srcOrd="2" destOrd="0" presId="urn:microsoft.com/office/officeart/2005/8/layout/orgChart1"/>
    <dgm:cxn modelId="{79BF2199-222B-4441-A85A-53F9AF4279FB}" type="presParOf" srcId="{29715FB7-931B-44AE-BB05-7B9B98576764}" destId="{F76B6712-1F5E-480E-9C2E-AC101DEF0C10}" srcOrd="3" destOrd="0" presId="urn:microsoft.com/office/officeart/2005/8/layout/orgChart1"/>
    <dgm:cxn modelId="{6EF96438-D63F-4904-AAA6-A6CC8B288531}" type="presParOf" srcId="{F76B6712-1F5E-480E-9C2E-AC101DEF0C10}" destId="{EB3852DC-7D3F-436C-8B41-FF2FC06FC928}" srcOrd="0" destOrd="0" presId="urn:microsoft.com/office/officeart/2005/8/layout/orgChart1"/>
    <dgm:cxn modelId="{2CD631BE-4E84-4289-B1D2-2DE18E191DEC}" type="presParOf" srcId="{EB3852DC-7D3F-436C-8B41-FF2FC06FC928}" destId="{8C4C835A-FB11-4BB7-A1A3-4C50561316F5}" srcOrd="0" destOrd="0" presId="urn:microsoft.com/office/officeart/2005/8/layout/orgChart1"/>
    <dgm:cxn modelId="{232032A1-1E3E-4426-A4FE-652AFAE2764B}" type="presParOf" srcId="{EB3852DC-7D3F-436C-8B41-FF2FC06FC928}" destId="{43316912-4B24-4C3A-AADB-66F8B8FCDEE7}" srcOrd="1" destOrd="0" presId="urn:microsoft.com/office/officeart/2005/8/layout/orgChart1"/>
    <dgm:cxn modelId="{C49CCAD8-2069-4B28-902A-A4A70BE1271D}" type="presParOf" srcId="{F76B6712-1F5E-480E-9C2E-AC101DEF0C10}" destId="{90676113-3784-4C53-892B-C70159541F83}" srcOrd="1" destOrd="0" presId="urn:microsoft.com/office/officeart/2005/8/layout/orgChart1"/>
    <dgm:cxn modelId="{0D6C2876-BC5B-4FD1-84BD-DD8BAB226DC5}" type="presParOf" srcId="{F76B6712-1F5E-480E-9C2E-AC101DEF0C10}" destId="{90EFF18E-2390-4426-A3A6-343E340C35A2}" srcOrd="2" destOrd="0" presId="urn:microsoft.com/office/officeart/2005/8/layout/orgChart1"/>
    <dgm:cxn modelId="{523A8A9B-E191-40FE-B100-925CAAF55C9B}" type="presParOf" srcId="{551B9EC0-FFBA-4A4A-9B70-B372D3FF7EC9}" destId="{CCDF796D-C840-4025-9CAF-F2284A6B0F64}" srcOrd="2" destOrd="0" presId="urn:microsoft.com/office/officeart/2005/8/layout/orgChart1"/>
    <dgm:cxn modelId="{22046A22-9A25-4724-A901-647CF5DC87AA}" type="presParOf" srcId="{05E8A0F8-8F4A-4D16-B455-9B21EE5D83FA}" destId="{47103BDE-D6E5-406A-BCC1-8DF383EA5C7E}" srcOrd="2" destOrd="0" presId="urn:microsoft.com/office/officeart/2005/8/layout/orgChart1"/>
    <dgm:cxn modelId="{A85806E1-ECF7-4EE5-98A8-369275184074}" type="presParOf" srcId="{05E8A0F8-8F4A-4D16-B455-9B21EE5D83FA}" destId="{09C1A4EE-1A65-45FA-AB19-7045B6ED5B12}" srcOrd="3" destOrd="0" presId="urn:microsoft.com/office/officeart/2005/8/layout/orgChart1"/>
    <dgm:cxn modelId="{018DA02A-17B8-4383-BEC6-E0021E0AB675}" type="presParOf" srcId="{09C1A4EE-1A65-45FA-AB19-7045B6ED5B12}" destId="{CA17612E-0D3F-4426-90F8-A0BC428EBBA3}" srcOrd="0" destOrd="0" presId="urn:microsoft.com/office/officeart/2005/8/layout/orgChart1"/>
    <dgm:cxn modelId="{9E8FDD08-03D5-4772-AB7B-9BDC2216DA5D}" type="presParOf" srcId="{CA17612E-0D3F-4426-90F8-A0BC428EBBA3}" destId="{23A3990A-979C-4CD9-8392-69E509E74575}" srcOrd="0" destOrd="0" presId="urn:microsoft.com/office/officeart/2005/8/layout/orgChart1"/>
    <dgm:cxn modelId="{03E000B9-8D10-4701-9814-649FE20A3ECF}" type="presParOf" srcId="{CA17612E-0D3F-4426-90F8-A0BC428EBBA3}" destId="{4B0138EB-2E7E-4CA8-9E47-6B9F9C33E523}" srcOrd="1" destOrd="0" presId="urn:microsoft.com/office/officeart/2005/8/layout/orgChart1"/>
    <dgm:cxn modelId="{4B8BA46A-B319-47B5-A356-D15FADDBBFD6}" type="presParOf" srcId="{09C1A4EE-1A65-45FA-AB19-7045B6ED5B12}" destId="{C1BFB8E6-F891-497D-9577-AAE128BD55D2}" srcOrd="1" destOrd="0" presId="urn:microsoft.com/office/officeart/2005/8/layout/orgChart1"/>
    <dgm:cxn modelId="{60F14C2B-48E8-43BE-9C8A-66A28BFA3C0E}" type="presParOf" srcId="{C1BFB8E6-F891-497D-9577-AAE128BD55D2}" destId="{5B7FFF6D-F838-4DB3-AB22-8D333DB132ED}" srcOrd="0" destOrd="0" presId="urn:microsoft.com/office/officeart/2005/8/layout/orgChart1"/>
    <dgm:cxn modelId="{A37F30C0-1F1E-4056-BA9B-1797A8F9F5A8}" type="presParOf" srcId="{C1BFB8E6-F891-497D-9577-AAE128BD55D2}" destId="{10A3E4FC-B5A5-4C77-9C82-55180807670A}" srcOrd="1" destOrd="0" presId="urn:microsoft.com/office/officeart/2005/8/layout/orgChart1"/>
    <dgm:cxn modelId="{FA37BC73-8E35-4057-8B51-AAB7FFA975D2}" type="presParOf" srcId="{10A3E4FC-B5A5-4C77-9C82-55180807670A}" destId="{630891FA-A33F-46E0-8051-535DDD0C59E0}" srcOrd="0" destOrd="0" presId="urn:microsoft.com/office/officeart/2005/8/layout/orgChart1"/>
    <dgm:cxn modelId="{791CA5ED-34C4-42C4-A822-25D4DB921894}" type="presParOf" srcId="{630891FA-A33F-46E0-8051-535DDD0C59E0}" destId="{881ECE80-FA3C-47E4-BCF1-14B7B0276459}" srcOrd="0" destOrd="0" presId="urn:microsoft.com/office/officeart/2005/8/layout/orgChart1"/>
    <dgm:cxn modelId="{4042C930-2E1B-43D2-9FF7-0285F67973BA}" type="presParOf" srcId="{630891FA-A33F-46E0-8051-535DDD0C59E0}" destId="{90038CED-BE16-40D7-A8B2-4D73FA4989B3}" srcOrd="1" destOrd="0" presId="urn:microsoft.com/office/officeart/2005/8/layout/orgChart1"/>
    <dgm:cxn modelId="{897A6B25-15D5-4645-B1DE-1AC67CB21088}" type="presParOf" srcId="{10A3E4FC-B5A5-4C77-9C82-55180807670A}" destId="{634D3BC3-ADFD-4C9B-8210-30622B23F103}" srcOrd="1" destOrd="0" presId="urn:microsoft.com/office/officeart/2005/8/layout/orgChart1"/>
    <dgm:cxn modelId="{C687CED5-2D1C-4F68-AA6A-B03A2B41B200}" type="presParOf" srcId="{10A3E4FC-B5A5-4C77-9C82-55180807670A}" destId="{11C1AA1B-DB95-407C-A084-6B6AA3EE53DC}" srcOrd="2" destOrd="0" presId="urn:microsoft.com/office/officeart/2005/8/layout/orgChart1"/>
    <dgm:cxn modelId="{CECCA45C-2DF3-438C-B55B-6EDCE4853763}" type="presParOf" srcId="{C1BFB8E6-F891-497D-9577-AAE128BD55D2}" destId="{A0E6C41A-7942-4E80-867C-5F14B9CEE148}" srcOrd="2" destOrd="0" presId="urn:microsoft.com/office/officeart/2005/8/layout/orgChart1"/>
    <dgm:cxn modelId="{9CF4654F-B6E9-4B84-8D15-635B023E100E}" type="presParOf" srcId="{C1BFB8E6-F891-497D-9577-AAE128BD55D2}" destId="{431D241B-C6BC-4056-A3D3-FA43AA5AD0D3}" srcOrd="3" destOrd="0" presId="urn:microsoft.com/office/officeart/2005/8/layout/orgChart1"/>
    <dgm:cxn modelId="{933AE456-80EB-4C73-BC9F-B010943763B0}" type="presParOf" srcId="{431D241B-C6BC-4056-A3D3-FA43AA5AD0D3}" destId="{3D207948-6A52-4AED-985A-4D5B430A5104}" srcOrd="0" destOrd="0" presId="urn:microsoft.com/office/officeart/2005/8/layout/orgChart1"/>
    <dgm:cxn modelId="{56A75978-C491-4A22-9371-87287ECF4118}" type="presParOf" srcId="{3D207948-6A52-4AED-985A-4D5B430A5104}" destId="{5D8BF86B-E892-4974-9BB0-3B5536A8141D}" srcOrd="0" destOrd="0" presId="urn:microsoft.com/office/officeart/2005/8/layout/orgChart1"/>
    <dgm:cxn modelId="{416107BD-6F0C-4020-B74C-C024B6D62AF5}" type="presParOf" srcId="{3D207948-6A52-4AED-985A-4D5B430A5104}" destId="{6AC83869-9E9D-414F-89A9-F0B56A6CD958}" srcOrd="1" destOrd="0" presId="urn:microsoft.com/office/officeart/2005/8/layout/orgChart1"/>
    <dgm:cxn modelId="{DE9B0B66-6750-4E17-9944-3EC516D28204}" type="presParOf" srcId="{431D241B-C6BC-4056-A3D3-FA43AA5AD0D3}" destId="{3D4AE1C9-2A94-4408-AC6D-195F9006ABD5}" srcOrd="1" destOrd="0" presId="urn:microsoft.com/office/officeart/2005/8/layout/orgChart1"/>
    <dgm:cxn modelId="{C066E671-822A-49BB-97B2-54212382EDF9}" type="presParOf" srcId="{431D241B-C6BC-4056-A3D3-FA43AA5AD0D3}" destId="{1A989E98-318D-401A-AC07-79486A462589}" srcOrd="2" destOrd="0" presId="urn:microsoft.com/office/officeart/2005/8/layout/orgChart1"/>
    <dgm:cxn modelId="{0AC06D59-0C42-4C3B-BF43-27C8E1240AC5}" type="presParOf" srcId="{C1BFB8E6-F891-497D-9577-AAE128BD55D2}" destId="{E7D51E34-A87B-4600-BF00-47AE6DB92FB4}" srcOrd="4" destOrd="0" presId="urn:microsoft.com/office/officeart/2005/8/layout/orgChart1"/>
    <dgm:cxn modelId="{513756B4-9BED-4979-BE62-10EA95835148}" type="presParOf" srcId="{C1BFB8E6-F891-497D-9577-AAE128BD55D2}" destId="{254C62FF-5B60-4BBC-B11C-3CC84EE21015}" srcOrd="5" destOrd="0" presId="urn:microsoft.com/office/officeart/2005/8/layout/orgChart1"/>
    <dgm:cxn modelId="{CE1ED875-060A-4F2F-B45F-90F12DBD44C5}" type="presParOf" srcId="{254C62FF-5B60-4BBC-B11C-3CC84EE21015}" destId="{6BD8913B-3EBF-4B21-9B38-6917245E6ADB}" srcOrd="0" destOrd="0" presId="urn:microsoft.com/office/officeart/2005/8/layout/orgChart1"/>
    <dgm:cxn modelId="{1439E95C-9555-4780-99B9-2F3D606D9278}" type="presParOf" srcId="{6BD8913B-3EBF-4B21-9B38-6917245E6ADB}" destId="{E4E71A27-7040-4C46-98E2-A4BE99A8E6A3}" srcOrd="0" destOrd="0" presId="urn:microsoft.com/office/officeart/2005/8/layout/orgChart1"/>
    <dgm:cxn modelId="{CF7A331D-D8A3-44A9-8C95-2909752C485B}" type="presParOf" srcId="{6BD8913B-3EBF-4B21-9B38-6917245E6ADB}" destId="{E9E5BCB2-CFF5-4344-807D-BF4F22D70017}" srcOrd="1" destOrd="0" presId="urn:microsoft.com/office/officeart/2005/8/layout/orgChart1"/>
    <dgm:cxn modelId="{FCE81664-D10E-4D7F-A83D-30DC43CCFB49}" type="presParOf" srcId="{254C62FF-5B60-4BBC-B11C-3CC84EE21015}" destId="{82210B64-1025-49C3-95C5-04E0401F4E27}" srcOrd="1" destOrd="0" presId="urn:microsoft.com/office/officeart/2005/8/layout/orgChart1"/>
    <dgm:cxn modelId="{5781D44E-9ADA-49F1-84FB-9C875714A23E}" type="presParOf" srcId="{254C62FF-5B60-4BBC-B11C-3CC84EE21015}" destId="{95E2E283-4F9A-496C-85FC-C7D16534898E}" srcOrd="2" destOrd="0" presId="urn:microsoft.com/office/officeart/2005/8/layout/orgChart1"/>
    <dgm:cxn modelId="{3C2D2D6F-2E54-453F-8BCE-2EE70D0BF80D}" type="presParOf" srcId="{09C1A4EE-1A65-45FA-AB19-7045B6ED5B12}" destId="{BBC5DC5F-E9F3-4F3F-8FA5-973B3401543F}" srcOrd="2" destOrd="0" presId="urn:microsoft.com/office/officeart/2005/8/layout/orgChart1"/>
    <dgm:cxn modelId="{C70AFA0E-6369-4935-8CF5-478DE7370003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de Investigación 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Asistente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308F3C3-D4BC-4A94-ACB0-D35B4B64A38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Auxiliar</a:t>
          </a:r>
        </a:p>
      </dgm:t>
    </dgm:pt>
    <dgm:pt modelId="{1B0BB091-C7D8-46FC-80A4-1ED3BD58AEC0}" type="parTrans" cxnId="{0F9C05FD-B479-467B-8607-21A5E265B0AA}">
      <dgm:prSet/>
      <dgm:spPr/>
      <dgm:t>
        <a:bodyPr/>
        <a:lstStyle/>
        <a:p>
          <a:endParaRPr lang="es-ES" sz="1200"/>
        </a:p>
      </dgm:t>
    </dgm:pt>
    <dgm:pt modelId="{46FC2909-BB05-49BA-BE6E-87D9A9E00980}" type="sibTrans" cxnId="{0F9C05FD-B479-467B-8607-21A5E265B0AA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03342" custScaleY="82674" custLinFactNeighborX="-750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03342" custScaleY="82674" custLinFactNeighborX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73AB6690-B97A-4399-9C46-4FDFB693A439}" type="pres">
      <dgm:prSet presAssocID="{1B0BB091-C7D8-46FC-80A4-1ED3BD58AEC0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411A6869-2D84-453F-8D9E-F22437009BBD}" type="pres">
      <dgm:prSet presAssocID="{A308F3C3-D4BC-4A94-ACB0-D35B4B64A38C}" presName="hierRoot3" presStyleCnt="0">
        <dgm:presLayoutVars>
          <dgm:hierBranch val="init"/>
        </dgm:presLayoutVars>
      </dgm:prSet>
      <dgm:spPr/>
    </dgm:pt>
    <dgm:pt modelId="{5B9232F5-C6C6-4975-9040-4765D0B7BE2E}" type="pres">
      <dgm:prSet presAssocID="{A308F3C3-D4BC-4A94-ACB0-D35B4B64A38C}" presName="rootComposite3" presStyleCnt="0"/>
      <dgm:spPr/>
    </dgm:pt>
    <dgm:pt modelId="{FE339C92-05BA-4C5D-A3D0-D02FA3DC3592}" type="pres">
      <dgm:prSet presAssocID="{A308F3C3-D4BC-4A94-ACB0-D35B4B64A38C}" presName="rootText3" presStyleLbl="asst1" presStyleIdx="2" presStyleCnt="3" custScaleX="103342" custScaleY="82674" custLinFactX="23556" custLinFactNeighborX="100000" custLinFactNeighborY="-1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25B744-5D55-4F04-9B51-3475645186A2}" type="pres">
      <dgm:prSet presAssocID="{A308F3C3-D4BC-4A94-ACB0-D35B4B64A38C}" presName="rootConnector3" presStyleLbl="asst1" presStyleIdx="2" presStyleCnt="3"/>
      <dgm:spPr/>
      <dgm:t>
        <a:bodyPr/>
        <a:lstStyle/>
        <a:p>
          <a:endParaRPr lang="es-ES"/>
        </a:p>
      </dgm:t>
    </dgm:pt>
    <dgm:pt modelId="{C4148C34-E85A-4ECB-84EF-5BE162F27729}" type="pres">
      <dgm:prSet presAssocID="{A308F3C3-D4BC-4A94-ACB0-D35B4B64A38C}" presName="hierChild6" presStyleCnt="0"/>
      <dgm:spPr/>
    </dgm:pt>
    <dgm:pt modelId="{069BADBD-5854-426A-9365-DE79C50DC2F2}" type="pres">
      <dgm:prSet presAssocID="{A308F3C3-D4BC-4A94-ACB0-D35B4B64A38C}" presName="hierChild7" presStyleCnt="0"/>
      <dgm:spPr/>
    </dgm:pt>
  </dgm:ptLst>
  <dgm:cxnLst>
    <dgm:cxn modelId="{3BA2CE7D-AE4C-49FE-8F7B-4FABC244FA81}" srcId="{9DEA55C1-E59C-4B5B-90DC-1D0B54C2B20C}" destId="{3D5B3173-7352-45B8-87C7-8C299502E7B5}" srcOrd="5" destOrd="0" parTransId="{2DCCA69F-3CEC-4602-B992-0C6B626AEB59}" sibTransId="{45B7A08E-6292-4727-A1D5-4A891B390815}"/>
    <dgm:cxn modelId="{396C2111-9953-4C55-88E5-357272FD8F3C}" type="presOf" srcId="{FA98D9DD-35D3-4868-9C2D-ABA8A1D9F8C5}" destId="{A3AE1FFF-2779-43AE-B3E9-186655E4831E}" srcOrd="0" destOrd="0" presId="urn:microsoft.com/office/officeart/2005/8/layout/orgChart1"/>
    <dgm:cxn modelId="{36216BC4-500F-4267-804C-FAAA9C1306F4}" type="presOf" srcId="{41568039-9809-4B2B-BA51-64E0E23C2BBE}" destId="{D87ADB57-9DB4-476E-8E99-32492AEF6743}" srcOrd="1" destOrd="0" presId="urn:microsoft.com/office/officeart/2005/8/layout/orgChart1"/>
    <dgm:cxn modelId="{5DA11D17-EDBF-4EFE-A25D-936B3F860AB6}" type="presOf" srcId="{ED044282-9709-409C-A329-2B868569F6BC}" destId="{26748039-6874-42B3-9C6B-2A687CAEDF97}" srcOrd="0" destOrd="0" presId="urn:microsoft.com/office/officeart/2005/8/layout/orgChart1"/>
    <dgm:cxn modelId="{40D6EE92-C329-4217-BAF1-A821406FCC58}" type="presOf" srcId="{249E77FC-7B70-4B62-8A63-35C970666788}" destId="{2A54EBA9-5ADF-4115-A1E6-A8CF925559FD}" srcOrd="1" destOrd="0" presId="urn:microsoft.com/office/officeart/2005/8/layout/orgChart1"/>
    <dgm:cxn modelId="{2B1E3F0E-97FF-4E50-A0CE-34EDF436B1FE}" type="presOf" srcId="{1B0BB091-C7D8-46FC-80A4-1ED3BD58AEC0}" destId="{73AB6690-B97A-4399-9C46-4FDFB693A439}" srcOrd="0" destOrd="0" presId="urn:microsoft.com/office/officeart/2005/8/layout/orgChart1"/>
    <dgm:cxn modelId="{A1CA99B7-FDB2-4E03-B4FE-860E5E73D8B4}" type="presOf" srcId="{12AE14D0-27D7-40F2-A1C2-C7F51F5026A7}" destId="{7C576A7F-97E5-41B2-A453-F3F548F4D3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4B6A4691-57E9-45A0-92E0-D1F481725ED2}" type="presOf" srcId="{2DCCA69F-3CEC-4602-B992-0C6B626AEB59}" destId="{78EE8CE8-58BD-46BC-B1AE-49AE4CE01AF1}" srcOrd="0" destOrd="0" presId="urn:microsoft.com/office/officeart/2005/8/layout/orgChart1"/>
    <dgm:cxn modelId="{4CA7F1EC-C7A3-4847-A2AD-C0E47F37D01F}" type="presOf" srcId="{3D5B3173-7352-45B8-87C7-8C299502E7B5}" destId="{C1B32DDF-A6CA-41D1-BBFE-3A62908DBFFE}" srcOrd="1" destOrd="0" presId="urn:microsoft.com/office/officeart/2005/8/layout/orgChart1"/>
    <dgm:cxn modelId="{3119C830-1090-4C75-93C8-9412A616A5A2}" type="presOf" srcId="{9DEA55C1-E59C-4B5B-90DC-1D0B54C2B20C}" destId="{86D99192-4F64-487A-BE9B-B4D3790AE7BC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0F9C05FD-B479-467B-8607-21A5E265B0AA}" srcId="{9DEA55C1-E59C-4B5B-90DC-1D0B54C2B20C}" destId="{A308F3C3-D4BC-4A94-ACB0-D35B4B64A38C}" srcOrd="4" destOrd="0" parTransId="{1B0BB091-C7D8-46FC-80A4-1ED3BD58AEC0}" sibTransId="{46FC2909-BB05-49BA-BE6E-87D9A9E00980}"/>
    <dgm:cxn modelId="{D1014C72-7101-46D8-BE5B-D344D4F38F54}" type="presOf" srcId="{41568039-9809-4B2B-BA51-64E0E23C2BBE}" destId="{19FBE8A8-D4BA-45D1-97CD-FF1210CD856F}" srcOrd="0" destOrd="0" presId="urn:microsoft.com/office/officeart/2005/8/layout/orgChart1"/>
    <dgm:cxn modelId="{1A20E809-1371-4060-8B34-E85C9FC7671A}" type="presOf" srcId="{12AE14D0-27D7-40F2-A1C2-C7F51F5026A7}" destId="{453053D7-D80D-4229-A709-DBF0F5DE8E49}" srcOrd="1" destOrd="0" presId="urn:microsoft.com/office/officeart/2005/8/layout/orgChart1"/>
    <dgm:cxn modelId="{61B5D215-BB57-4432-9484-8ED38AE2A5A8}" type="presOf" srcId="{8F0CFE6E-38EB-4F0B-9ABD-7BED8E0485EC}" destId="{C449438F-BAE6-4184-81D6-38A20A4ED509}" srcOrd="0" destOrd="0" presId="urn:microsoft.com/office/officeart/2005/8/layout/orgChart1"/>
    <dgm:cxn modelId="{35A3B3EC-C5C0-4B10-B42C-7397D7E50006}" type="presOf" srcId="{A308F3C3-D4BC-4A94-ACB0-D35B4B64A38C}" destId="{7E25B744-5D55-4F04-9B51-3475645186A2}" srcOrd="1" destOrd="0" presId="urn:microsoft.com/office/officeart/2005/8/layout/orgChart1"/>
    <dgm:cxn modelId="{E4B2541B-6396-49AD-B9B2-DB8B8583A581}" type="presOf" srcId="{15D8348C-41C2-4A70-BC44-BE6B7E3AC350}" destId="{D7468021-52D5-4C70-8CC0-6578BEF4DABC}" srcOrd="0" destOrd="0" presId="urn:microsoft.com/office/officeart/2005/8/layout/orgChart1"/>
    <dgm:cxn modelId="{1BD5E49E-542C-482C-A296-29958A002B41}" type="presOf" srcId="{A308F3C3-D4BC-4A94-ACB0-D35B4B64A38C}" destId="{FE339C92-05BA-4C5D-A3D0-D02FA3DC3592}" srcOrd="0" destOrd="0" presId="urn:microsoft.com/office/officeart/2005/8/layout/orgChart1"/>
    <dgm:cxn modelId="{31B3088E-CA88-45DF-9934-9F20CC246507}" type="presOf" srcId="{3D5B3173-7352-45B8-87C7-8C299502E7B5}" destId="{E7E93CC8-31BA-44DD-A6A0-484A2EAAE5EA}" srcOrd="0" destOrd="0" presId="urn:microsoft.com/office/officeart/2005/8/layout/orgChart1"/>
    <dgm:cxn modelId="{D654AA71-597B-42A2-9CBE-54E3D0D19313}" type="presOf" srcId="{249E77FC-7B70-4B62-8A63-35C970666788}" destId="{D626C255-1536-4EB0-A4A3-D107C591C8D4}" srcOrd="0" destOrd="0" presId="urn:microsoft.com/office/officeart/2005/8/layout/orgChart1"/>
    <dgm:cxn modelId="{628774EA-CF83-4748-91DA-3F3171F6B566}" type="presOf" srcId="{8F0CFE6E-38EB-4F0B-9ABD-7BED8E0485EC}" destId="{AA44A51D-8C28-491A-828E-3E746FA2003B}" srcOrd="1" destOrd="0" presId="urn:microsoft.com/office/officeart/2005/8/layout/orgChart1"/>
    <dgm:cxn modelId="{8064C21A-C435-4D68-BA4C-02B7F94D385C}" type="presOf" srcId="{BD3D72B1-EEF6-4EB4-803A-A74A6B419346}" destId="{B3263371-B20E-4D1C-87B0-F232DC5A756C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2402CBB-A7FC-44F7-BAC3-EB306B93BA0B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183CED9-0C09-4C6C-B78B-0CF10DFF7218}" type="presOf" srcId="{8AE406FF-1ED1-4934-A5B6-7874694C824A}" destId="{84DF7A88-09E1-4F4F-80D0-2433B2C21A86}" srcOrd="0" destOrd="0" presId="urn:microsoft.com/office/officeart/2005/8/layout/orgChart1"/>
    <dgm:cxn modelId="{1A097BD7-2CA3-416C-995D-D94F8FD80D28}" type="presParOf" srcId="{B3263371-B20E-4D1C-87B0-F232DC5A756C}" destId="{8CDE9839-8DE1-472C-9904-C93FC90AA559}" srcOrd="0" destOrd="0" presId="urn:microsoft.com/office/officeart/2005/8/layout/orgChart1"/>
    <dgm:cxn modelId="{5B13F6BB-7AAE-4BF2-870C-8DF9DB87F5CA}" type="presParOf" srcId="{8CDE9839-8DE1-472C-9904-C93FC90AA559}" destId="{A15FBA2B-7AAA-4593-A287-168E70F88188}" srcOrd="0" destOrd="0" presId="urn:microsoft.com/office/officeart/2005/8/layout/orgChart1"/>
    <dgm:cxn modelId="{EAC04B94-6F4D-4B0F-A3C4-B0DE3FE09E89}" type="presParOf" srcId="{A15FBA2B-7AAA-4593-A287-168E70F88188}" destId="{86D99192-4F64-487A-BE9B-B4D3790AE7BC}" srcOrd="0" destOrd="0" presId="urn:microsoft.com/office/officeart/2005/8/layout/orgChart1"/>
    <dgm:cxn modelId="{6C151E9B-2243-42CF-83D7-09856152B90A}" type="presParOf" srcId="{A15FBA2B-7AAA-4593-A287-168E70F88188}" destId="{B2A4EFCD-7609-4E18-A214-10BA88B362DC}" srcOrd="1" destOrd="0" presId="urn:microsoft.com/office/officeart/2005/8/layout/orgChart1"/>
    <dgm:cxn modelId="{7718B29F-C904-4367-95FF-1B74C66ADD79}" type="presParOf" srcId="{8CDE9839-8DE1-472C-9904-C93FC90AA559}" destId="{05E8A0F8-8F4A-4D16-B455-9B21EE5D83FA}" srcOrd="1" destOrd="0" presId="urn:microsoft.com/office/officeart/2005/8/layout/orgChart1"/>
    <dgm:cxn modelId="{9849D326-B81A-4841-9917-8504D5EAB607}" type="presParOf" srcId="{05E8A0F8-8F4A-4D16-B455-9B21EE5D83FA}" destId="{26748039-6874-42B3-9C6B-2A687CAEDF97}" srcOrd="0" destOrd="0" presId="urn:microsoft.com/office/officeart/2005/8/layout/orgChart1"/>
    <dgm:cxn modelId="{8CDFF6F2-C202-4A9D-B733-9CE01C220A52}" type="presParOf" srcId="{05E8A0F8-8F4A-4D16-B455-9B21EE5D83FA}" destId="{1294F536-9FA0-46F5-98BA-18EE92504E46}" srcOrd="1" destOrd="0" presId="urn:microsoft.com/office/officeart/2005/8/layout/orgChart1"/>
    <dgm:cxn modelId="{A7855EA5-077D-413F-9E2E-E45CBD1B621B}" type="presParOf" srcId="{1294F536-9FA0-46F5-98BA-18EE92504E46}" destId="{914CB05A-8D64-4CEB-98C4-DA11CADF5EF5}" srcOrd="0" destOrd="0" presId="urn:microsoft.com/office/officeart/2005/8/layout/orgChart1"/>
    <dgm:cxn modelId="{CDDB4DEB-3BC6-46C0-B85D-B51C7205E839}" type="presParOf" srcId="{914CB05A-8D64-4CEB-98C4-DA11CADF5EF5}" destId="{19FBE8A8-D4BA-45D1-97CD-FF1210CD856F}" srcOrd="0" destOrd="0" presId="urn:microsoft.com/office/officeart/2005/8/layout/orgChart1"/>
    <dgm:cxn modelId="{79EED6B4-52BB-4820-A737-FF81303569C7}" type="presParOf" srcId="{914CB05A-8D64-4CEB-98C4-DA11CADF5EF5}" destId="{D87ADB57-9DB4-476E-8E99-32492AEF6743}" srcOrd="1" destOrd="0" presId="urn:microsoft.com/office/officeart/2005/8/layout/orgChart1"/>
    <dgm:cxn modelId="{1AFFC9D0-1354-44B3-91F1-DCA1277D97CD}" type="presParOf" srcId="{1294F536-9FA0-46F5-98BA-18EE92504E46}" destId="{DBDE0C42-B65A-4FF4-A1B6-4A7374870D94}" srcOrd="1" destOrd="0" presId="urn:microsoft.com/office/officeart/2005/8/layout/orgChart1"/>
    <dgm:cxn modelId="{BC455BD6-5813-4A5F-9777-727907D64AA3}" type="presParOf" srcId="{1294F536-9FA0-46F5-98BA-18EE92504E46}" destId="{05F5590B-53D8-4D19-A747-694F7E5C5F12}" srcOrd="2" destOrd="0" presId="urn:microsoft.com/office/officeart/2005/8/layout/orgChart1"/>
    <dgm:cxn modelId="{161211BB-99AE-4C99-8202-53A252F5C321}" type="presParOf" srcId="{05E8A0F8-8F4A-4D16-B455-9B21EE5D83FA}" destId="{D7468021-52D5-4C70-8CC0-6578BEF4DABC}" srcOrd="2" destOrd="0" presId="urn:microsoft.com/office/officeart/2005/8/layout/orgChart1"/>
    <dgm:cxn modelId="{847A82D8-CABA-4D7D-99ED-44AD5212CB1E}" type="presParOf" srcId="{05E8A0F8-8F4A-4D16-B455-9B21EE5D83FA}" destId="{C8500CB5-83C0-450B-AAE1-C892DE8C0FC1}" srcOrd="3" destOrd="0" presId="urn:microsoft.com/office/officeart/2005/8/layout/orgChart1"/>
    <dgm:cxn modelId="{C53E94DE-FFCD-4C30-8425-85EEDB453D7D}" type="presParOf" srcId="{C8500CB5-83C0-450B-AAE1-C892DE8C0FC1}" destId="{BA438CBC-95FD-4B6F-89FB-D1DBC09D14CB}" srcOrd="0" destOrd="0" presId="urn:microsoft.com/office/officeart/2005/8/layout/orgChart1"/>
    <dgm:cxn modelId="{E8022CF5-48EF-4083-AAE3-755E788D577F}" type="presParOf" srcId="{BA438CBC-95FD-4B6F-89FB-D1DBC09D14CB}" destId="{7C576A7F-97E5-41B2-A453-F3F548F4D3EA}" srcOrd="0" destOrd="0" presId="urn:microsoft.com/office/officeart/2005/8/layout/orgChart1"/>
    <dgm:cxn modelId="{B5FEE9C2-A3B4-4772-A867-F36E577EB25B}" type="presParOf" srcId="{BA438CBC-95FD-4B6F-89FB-D1DBC09D14CB}" destId="{453053D7-D80D-4229-A709-DBF0F5DE8E49}" srcOrd="1" destOrd="0" presId="urn:microsoft.com/office/officeart/2005/8/layout/orgChart1"/>
    <dgm:cxn modelId="{A3718DEB-52C5-473E-AD0E-9D89EF1390E3}" type="presParOf" srcId="{C8500CB5-83C0-450B-AAE1-C892DE8C0FC1}" destId="{17BEF8F9-B316-4B27-BDDB-31B4D251E6B3}" srcOrd="1" destOrd="0" presId="urn:microsoft.com/office/officeart/2005/8/layout/orgChart1"/>
    <dgm:cxn modelId="{6C3EA910-EE76-4BB4-917B-DABBE34D2DE6}" type="presParOf" srcId="{C8500CB5-83C0-450B-AAE1-C892DE8C0FC1}" destId="{8C2D9F3F-AEE3-4DCD-9754-B40EEBBFF7B1}" srcOrd="2" destOrd="0" presId="urn:microsoft.com/office/officeart/2005/8/layout/orgChart1"/>
    <dgm:cxn modelId="{AB749679-BFEC-4EAC-BEFF-A43CC2484094}" type="presParOf" srcId="{05E8A0F8-8F4A-4D16-B455-9B21EE5D83FA}" destId="{78EE8CE8-58BD-46BC-B1AE-49AE4CE01AF1}" srcOrd="4" destOrd="0" presId="urn:microsoft.com/office/officeart/2005/8/layout/orgChart1"/>
    <dgm:cxn modelId="{EE2D6977-7ED4-46D8-A0F1-9DD420B07BAA}" type="presParOf" srcId="{05E8A0F8-8F4A-4D16-B455-9B21EE5D83FA}" destId="{0F578CEC-D719-47A0-9D26-0086B713C17C}" srcOrd="5" destOrd="0" presId="urn:microsoft.com/office/officeart/2005/8/layout/orgChart1"/>
    <dgm:cxn modelId="{5F2B569F-96BC-4E2D-B438-6D050EACFC84}" type="presParOf" srcId="{0F578CEC-D719-47A0-9D26-0086B713C17C}" destId="{EC7DFA3C-54F5-4534-8CEA-3805A6A55650}" srcOrd="0" destOrd="0" presId="urn:microsoft.com/office/officeart/2005/8/layout/orgChart1"/>
    <dgm:cxn modelId="{198456A7-4E09-431E-8071-105B52605102}" type="presParOf" srcId="{EC7DFA3C-54F5-4534-8CEA-3805A6A55650}" destId="{E7E93CC8-31BA-44DD-A6A0-484A2EAAE5EA}" srcOrd="0" destOrd="0" presId="urn:microsoft.com/office/officeart/2005/8/layout/orgChart1"/>
    <dgm:cxn modelId="{E6C9087E-8D19-437C-B30E-B5FE6572866F}" type="presParOf" srcId="{EC7DFA3C-54F5-4534-8CEA-3805A6A55650}" destId="{C1B32DDF-A6CA-41D1-BBFE-3A62908DBFFE}" srcOrd="1" destOrd="0" presId="urn:microsoft.com/office/officeart/2005/8/layout/orgChart1"/>
    <dgm:cxn modelId="{58C0AC98-1BA0-44CF-9E5E-6786D8EB7776}" type="presParOf" srcId="{0F578CEC-D719-47A0-9D26-0086B713C17C}" destId="{9E229E0B-C04C-4CAF-81EC-B3BDB5371481}" srcOrd="1" destOrd="0" presId="urn:microsoft.com/office/officeart/2005/8/layout/orgChart1"/>
    <dgm:cxn modelId="{3B8537F3-BA53-4418-9A6A-F03E2650BCE7}" type="presParOf" srcId="{0F578CEC-D719-47A0-9D26-0086B713C17C}" destId="{70D32726-E687-448D-89CC-14812E43C9CD}" srcOrd="2" destOrd="0" presId="urn:microsoft.com/office/officeart/2005/8/layout/orgChart1"/>
    <dgm:cxn modelId="{FB6D53AC-EE7A-4E8C-AA24-2EF423441146}" type="presParOf" srcId="{8CDE9839-8DE1-472C-9904-C93FC90AA559}" destId="{E6CFA08A-7145-470C-A659-6A725D85622B}" srcOrd="2" destOrd="0" presId="urn:microsoft.com/office/officeart/2005/8/layout/orgChart1"/>
    <dgm:cxn modelId="{CE26EF2B-8024-409C-9EB3-303CB3C8CC5B}" type="presParOf" srcId="{E6CFA08A-7145-470C-A659-6A725D85622B}" destId="{84DF7A88-09E1-4F4F-80D0-2433B2C21A86}" srcOrd="0" destOrd="0" presId="urn:microsoft.com/office/officeart/2005/8/layout/orgChart1"/>
    <dgm:cxn modelId="{7C2EC06C-2963-4144-A50F-8C848743462F}" type="presParOf" srcId="{E6CFA08A-7145-470C-A659-6A725D85622B}" destId="{A0A65379-BDF0-4104-A7F0-643E77F9388B}" srcOrd="1" destOrd="0" presId="urn:microsoft.com/office/officeart/2005/8/layout/orgChart1"/>
    <dgm:cxn modelId="{FB40680D-A7F2-47B6-985F-7263AE3AE1F9}" type="presParOf" srcId="{A0A65379-BDF0-4104-A7F0-643E77F9388B}" destId="{3784CFC3-F2D9-488A-AE9C-C3568DA512EE}" srcOrd="0" destOrd="0" presId="urn:microsoft.com/office/officeart/2005/8/layout/orgChart1"/>
    <dgm:cxn modelId="{722C032F-F21B-443C-A945-EA0783650C89}" type="presParOf" srcId="{3784CFC3-F2D9-488A-AE9C-C3568DA512EE}" destId="{D626C255-1536-4EB0-A4A3-D107C591C8D4}" srcOrd="0" destOrd="0" presId="urn:microsoft.com/office/officeart/2005/8/layout/orgChart1"/>
    <dgm:cxn modelId="{4F540277-3D02-4853-9C57-6F181B0EEE2D}" type="presParOf" srcId="{3784CFC3-F2D9-488A-AE9C-C3568DA512EE}" destId="{2A54EBA9-5ADF-4115-A1E6-A8CF925559FD}" srcOrd="1" destOrd="0" presId="urn:microsoft.com/office/officeart/2005/8/layout/orgChart1"/>
    <dgm:cxn modelId="{4C3312C6-C66D-4727-BCCD-432D5323FF42}" type="presParOf" srcId="{A0A65379-BDF0-4104-A7F0-643E77F9388B}" destId="{86C08062-08DC-4E99-8089-B9A6DB7B0CC3}" srcOrd="1" destOrd="0" presId="urn:microsoft.com/office/officeart/2005/8/layout/orgChart1"/>
    <dgm:cxn modelId="{24AB2F9F-3F29-4BE0-AAD3-695A45A7CDD6}" type="presParOf" srcId="{A0A65379-BDF0-4104-A7F0-643E77F9388B}" destId="{1D30BE1A-1909-4D61-8B81-19B28E740DFA}" srcOrd="2" destOrd="0" presId="urn:microsoft.com/office/officeart/2005/8/layout/orgChart1"/>
    <dgm:cxn modelId="{4C3C93A3-FE4A-4F21-B1D4-41AD963C2152}" type="presParOf" srcId="{E6CFA08A-7145-470C-A659-6A725D85622B}" destId="{A3AE1FFF-2779-43AE-B3E9-186655E4831E}" srcOrd="2" destOrd="0" presId="urn:microsoft.com/office/officeart/2005/8/layout/orgChart1"/>
    <dgm:cxn modelId="{04FF2F2E-525D-4792-A07A-BFF141DE26FF}" type="presParOf" srcId="{E6CFA08A-7145-470C-A659-6A725D85622B}" destId="{8C2EB159-A892-4092-9108-FCD3B326B242}" srcOrd="3" destOrd="0" presId="urn:microsoft.com/office/officeart/2005/8/layout/orgChart1"/>
    <dgm:cxn modelId="{EDCB119F-0419-45EC-88CA-BE4357668026}" type="presParOf" srcId="{8C2EB159-A892-4092-9108-FCD3B326B242}" destId="{BC453CF0-7FEF-454B-8513-C37ED1ABC82B}" srcOrd="0" destOrd="0" presId="urn:microsoft.com/office/officeart/2005/8/layout/orgChart1"/>
    <dgm:cxn modelId="{D52DD184-5F82-4238-90C6-76F22CB916DC}" type="presParOf" srcId="{BC453CF0-7FEF-454B-8513-C37ED1ABC82B}" destId="{C449438F-BAE6-4184-81D6-38A20A4ED509}" srcOrd="0" destOrd="0" presId="urn:microsoft.com/office/officeart/2005/8/layout/orgChart1"/>
    <dgm:cxn modelId="{8E2F3C4E-3338-44B1-AB19-3D95537A599A}" type="presParOf" srcId="{BC453CF0-7FEF-454B-8513-C37ED1ABC82B}" destId="{AA44A51D-8C28-491A-828E-3E746FA2003B}" srcOrd="1" destOrd="0" presId="urn:microsoft.com/office/officeart/2005/8/layout/orgChart1"/>
    <dgm:cxn modelId="{5510F096-103A-434D-A404-3E0E16A9FCBC}" type="presParOf" srcId="{8C2EB159-A892-4092-9108-FCD3B326B242}" destId="{452C8D80-FE8B-41BC-9C38-D6E5AB9E3B3D}" srcOrd="1" destOrd="0" presId="urn:microsoft.com/office/officeart/2005/8/layout/orgChart1"/>
    <dgm:cxn modelId="{36EC258B-A9EF-4620-A9D2-268F3F06C3C8}" type="presParOf" srcId="{8C2EB159-A892-4092-9108-FCD3B326B242}" destId="{A0463D60-CF9E-445E-B58E-E6327CA4CC79}" srcOrd="2" destOrd="0" presId="urn:microsoft.com/office/officeart/2005/8/layout/orgChart1"/>
    <dgm:cxn modelId="{D467638D-6661-40E1-B145-127DFE16CDC3}" type="presParOf" srcId="{E6CFA08A-7145-470C-A659-6A725D85622B}" destId="{73AB6690-B97A-4399-9C46-4FDFB693A439}" srcOrd="4" destOrd="0" presId="urn:microsoft.com/office/officeart/2005/8/layout/orgChart1"/>
    <dgm:cxn modelId="{098A8D88-D2EF-4577-8256-68ED2E43F7CD}" type="presParOf" srcId="{E6CFA08A-7145-470C-A659-6A725D85622B}" destId="{411A6869-2D84-453F-8D9E-F22437009BBD}" srcOrd="5" destOrd="0" presId="urn:microsoft.com/office/officeart/2005/8/layout/orgChart1"/>
    <dgm:cxn modelId="{AB272003-1BB4-4113-BEF5-E62C1F3FFF4B}" type="presParOf" srcId="{411A6869-2D84-453F-8D9E-F22437009BBD}" destId="{5B9232F5-C6C6-4975-9040-4765D0B7BE2E}" srcOrd="0" destOrd="0" presId="urn:microsoft.com/office/officeart/2005/8/layout/orgChart1"/>
    <dgm:cxn modelId="{48693E31-B944-452B-85D3-721579DB9F85}" type="presParOf" srcId="{5B9232F5-C6C6-4975-9040-4765D0B7BE2E}" destId="{FE339C92-05BA-4C5D-A3D0-D02FA3DC3592}" srcOrd="0" destOrd="0" presId="urn:microsoft.com/office/officeart/2005/8/layout/orgChart1"/>
    <dgm:cxn modelId="{C9B7EF0A-8F65-454D-82EF-760227CF1A67}" type="presParOf" srcId="{5B9232F5-C6C6-4975-9040-4765D0B7BE2E}" destId="{7E25B744-5D55-4F04-9B51-3475645186A2}" srcOrd="1" destOrd="0" presId="urn:microsoft.com/office/officeart/2005/8/layout/orgChart1"/>
    <dgm:cxn modelId="{A7AEA6E6-94F1-46FB-8E71-380C8398F703}" type="presParOf" srcId="{411A6869-2D84-453F-8D9E-F22437009BBD}" destId="{C4148C34-E85A-4ECB-84EF-5BE162F27729}" srcOrd="1" destOrd="0" presId="urn:microsoft.com/office/officeart/2005/8/layout/orgChart1"/>
    <dgm:cxn modelId="{05FF6E5F-9F04-4BDE-B405-F8A148B53388}" type="presParOf" srcId="{411A6869-2D84-453F-8D9E-F22437009BBD}" destId="{069BADBD-5854-426A-9365-DE79C50DC2F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 de Análisis y Estadística</a:t>
          </a:r>
          <a:endParaRPr lang="es-MX" altLang="es-MX" sz="1200" dirty="0" smtClean="0">
            <a:solidFill>
              <a:schemeClr val="tx1"/>
            </a:solidFill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0D3DB4D-C3EB-44CE-9F6B-A62B4F7B750D}">
      <dgm:prSet custT="1"/>
      <dgm:spPr/>
      <dgm:t>
        <a:bodyPr/>
        <a:lstStyle/>
        <a:p>
          <a:pPr algn="ctr"/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 algn="ctr"/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  <a:p>
          <a:pPr algn="ctr"/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Vacante</a:t>
          </a:r>
          <a:endParaRPr lang="es-MX" sz="1200" dirty="0"/>
        </a:p>
      </dgm:t>
    </dgm:pt>
    <dgm:pt modelId="{DEC79BF9-3C52-4FA9-B365-BF0EFD93D93E}" type="parTrans" cxnId="{6170E1CE-4783-41F4-9087-D4D66A2B80D3}">
      <dgm:prSet/>
      <dgm:spPr/>
      <dgm:t>
        <a:bodyPr/>
        <a:lstStyle/>
        <a:p>
          <a:pPr algn="ctr"/>
          <a:endParaRPr lang="es-MX"/>
        </a:p>
      </dgm:t>
    </dgm:pt>
    <dgm:pt modelId="{726DFC3A-5B92-409F-8D8A-10AC9291081F}" type="sibTrans" cxnId="{6170E1CE-4783-41F4-9087-D4D66A2B80D3}">
      <dgm:prSet/>
      <dgm:spPr/>
      <dgm:t>
        <a:bodyPr/>
        <a:lstStyle/>
        <a:p>
          <a:pPr algn="ctr"/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BD16C-E689-4B3D-ADB3-F9EDD04CBC83}" type="pres">
      <dgm:prSet presAssocID="{1CBA1466-9B70-40DE-ABFD-7537F7E3D45F}" presName="Name37" presStyleLbl="parChTrans1D2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3" custScaleX="119384" custScaleY="119469" custLinFactY="71160" custLinFactNeighborX="6960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Y="100221" custLinFactY="71160" custLinFactNeighborX="69710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0" presStyleCnt="1" custScaleY="114987" custLinFactY="72972" custLinFactNeighborX="6960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0" presStyleCnt="1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BD3249A6-DFBC-4625-BD5C-3C6C690381AC}" type="pres">
      <dgm:prSet presAssocID="{DEC79BF9-3C52-4FA9-B365-BF0EFD93D93E}" presName="Name37" presStyleLbl="parChTrans1D2" presStyleIdx="2" presStyleCnt="3"/>
      <dgm:spPr/>
      <dgm:t>
        <a:bodyPr/>
        <a:lstStyle/>
        <a:p>
          <a:endParaRPr lang="es-MX"/>
        </a:p>
      </dgm:t>
    </dgm:pt>
    <dgm:pt modelId="{F82718EB-A8C8-4045-BC7A-34262C5E4665}" type="pres">
      <dgm:prSet presAssocID="{B0D3DB4D-C3EB-44CE-9F6B-A62B4F7B750D}" presName="hierRoot2" presStyleCnt="0">
        <dgm:presLayoutVars>
          <dgm:hierBranch val="init"/>
        </dgm:presLayoutVars>
      </dgm:prSet>
      <dgm:spPr/>
    </dgm:pt>
    <dgm:pt modelId="{690BF6EF-4A00-4BFD-9A9E-9FA7CE2BA373}" type="pres">
      <dgm:prSet presAssocID="{B0D3DB4D-C3EB-44CE-9F6B-A62B4F7B750D}" presName="rootComposite" presStyleCnt="0"/>
      <dgm:spPr/>
    </dgm:pt>
    <dgm:pt modelId="{8FB35F6C-5EBB-41A2-90CD-3FB8C88FE51A}" type="pres">
      <dgm:prSet presAssocID="{B0D3DB4D-C3EB-44CE-9F6B-A62B4F7B750D}" presName="rootText" presStyleLbl="node2" presStyleIdx="2" presStyleCnt="3" custScaleX="129025" custScaleY="127833" custLinFactX="-30918" custLinFactNeighborX="-100000" custLinFactNeighborY="-490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741FAE1-DD66-4BDA-B38B-3F651E546926}" type="pres">
      <dgm:prSet presAssocID="{B0D3DB4D-C3EB-44CE-9F6B-A62B4F7B750D}" presName="rootConnector" presStyleLbl="node2" presStyleIdx="2" presStyleCnt="3"/>
      <dgm:spPr/>
      <dgm:t>
        <a:bodyPr/>
        <a:lstStyle/>
        <a:p>
          <a:endParaRPr lang="es-MX"/>
        </a:p>
      </dgm:t>
    </dgm:pt>
    <dgm:pt modelId="{9E9E2D4D-7CAD-4454-9EDE-D087F90A8E4D}" type="pres">
      <dgm:prSet presAssocID="{B0D3DB4D-C3EB-44CE-9F6B-A62B4F7B750D}" presName="hierChild4" presStyleCnt="0"/>
      <dgm:spPr/>
    </dgm:pt>
    <dgm:pt modelId="{5DA65ADA-1DE6-4599-8935-85EDABC9A36B}" type="pres">
      <dgm:prSet presAssocID="{B0D3DB4D-C3EB-44CE-9F6B-A62B4F7B750D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F37A8845-D633-4117-8E5A-21958F24BD45}" type="presOf" srcId="{1CBA1466-9B70-40DE-ABFD-7537F7E3D45F}" destId="{009BD16C-E689-4B3D-ADB3-F9EDD04CBC83}" srcOrd="0" destOrd="0" presId="urn:microsoft.com/office/officeart/2005/8/layout/orgChart1"/>
    <dgm:cxn modelId="{6170E1CE-4783-41F4-9087-D4D66A2B80D3}" srcId="{9DEA55C1-E59C-4B5B-90DC-1D0B54C2B20C}" destId="{B0D3DB4D-C3EB-44CE-9F6B-A62B4F7B750D}" srcOrd="2" destOrd="0" parTransId="{DEC79BF9-3C52-4FA9-B365-BF0EFD93D93E}" sibTransId="{726DFC3A-5B92-409F-8D8A-10AC9291081F}"/>
    <dgm:cxn modelId="{8F531933-9F0E-4DE1-B65C-2EA13C3387FC}" type="presOf" srcId="{B0D3DB4D-C3EB-44CE-9F6B-A62B4F7B750D}" destId="{8FB35F6C-5EBB-41A2-90CD-3FB8C88FE51A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5230EA2B-99EB-4BFD-A88D-43F94CAFAA7D}" type="presOf" srcId="{B0D3DB4D-C3EB-44CE-9F6B-A62B4F7B750D}" destId="{3741FAE1-DD66-4BDA-B38B-3F651E546926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FA65115-DF9F-434E-AAD6-E4DBF0D36887}" type="presOf" srcId="{DEC79BF9-3C52-4FA9-B365-BF0EFD93D93E}" destId="{BD3249A6-DFBC-4625-BD5C-3C6C690381AC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8B7397-FB44-4508-A6D2-CA8481749075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F9971E9-6276-4F57-8C58-139A7A3FA569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E3EC9049-A0A1-49BE-9967-208FC3228542}" type="presParOf" srcId="{05E8A0F8-8F4A-4D16-B455-9B21EE5D83FA}" destId="{009BD16C-E689-4B3D-ADB3-F9EDD04CBC83}" srcOrd="0" destOrd="0" presId="urn:microsoft.com/office/officeart/2005/8/layout/orgChart1"/>
    <dgm:cxn modelId="{456E8346-741A-4385-ADC6-5FE43478A957}" type="presParOf" srcId="{05E8A0F8-8F4A-4D16-B455-9B21EE5D83FA}" destId="{3AD56842-B5D0-4B28-9ECD-75B4A9D0F3F8}" srcOrd="1" destOrd="0" presId="urn:microsoft.com/office/officeart/2005/8/layout/orgChart1"/>
    <dgm:cxn modelId="{CBFBD9EB-8F1A-4E75-AA85-F72FBF0076A1}" type="presParOf" srcId="{3AD56842-B5D0-4B28-9ECD-75B4A9D0F3F8}" destId="{B7121B46-A2BE-4117-A06F-C35EC7E44BD5}" srcOrd="0" destOrd="0" presId="urn:microsoft.com/office/officeart/2005/8/layout/orgChart1"/>
    <dgm:cxn modelId="{D3987CD7-1536-4FB4-B43C-FFAA5D9D758E}" type="presParOf" srcId="{B7121B46-A2BE-4117-A06F-C35EC7E44BD5}" destId="{9EF5B1E7-4642-446F-802A-010E77A6D315}" srcOrd="0" destOrd="0" presId="urn:microsoft.com/office/officeart/2005/8/layout/orgChart1"/>
    <dgm:cxn modelId="{6F6A6FCC-2ED0-46AE-9C21-76F113D1C499}" type="presParOf" srcId="{B7121B46-A2BE-4117-A06F-C35EC7E44BD5}" destId="{F20D4592-4086-4910-B30C-72EC00D6CBE6}" srcOrd="1" destOrd="0" presId="urn:microsoft.com/office/officeart/2005/8/layout/orgChart1"/>
    <dgm:cxn modelId="{CB2F7C30-3250-4434-9469-6A1D3978E484}" type="presParOf" srcId="{3AD56842-B5D0-4B28-9ECD-75B4A9D0F3F8}" destId="{6C8B4CA9-8A6B-4839-9B95-F2F66954329E}" srcOrd="1" destOrd="0" presId="urn:microsoft.com/office/officeart/2005/8/layout/orgChart1"/>
    <dgm:cxn modelId="{162CE7BC-5E71-4FF7-AB15-1DBA758D7FA7}" type="presParOf" srcId="{3AD56842-B5D0-4B28-9ECD-75B4A9D0F3F8}" destId="{D3CC1EF0-B066-49DF-9149-C52533FB5920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630277CD-D081-4CD0-9F59-5F7A2530A210}" type="presParOf" srcId="{05E8A0F8-8F4A-4D16-B455-9B21EE5D83FA}" destId="{BD3249A6-DFBC-4625-BD5C-3C6C690381AC}" srcOrd="4" destOrd="0" presId="urn:microsoft.com/office/officeart/2005/8/layout/orgChart1"/>
    <dgm:cxn modelId="{8A917FF1-213D-447F-9E93-AE00AC445E82}" type="presParOf" srcId="{05E8A0F8-8F4A-4D16-B455-9B21EE5D83FA}" destId="{F82718EB-A8C8-4045-BC7A-34262C5E4665}" srcOrd="5" destOrd="0" presId="urn:microsoft.com/office/officeart/2005/8/layout/orgChart1"/>
    <dgm:cxn modelId="{709130A0-F062-41ED-B61E-D6470C4126DC}" type="presParOf" srcId="{F82718EB-A8C8-4045-BC7A-34262C5E4665}" destId="{690BF6EF-4A00-4BFD-9A9E-9FA7CE2BA373}" srcOrd="0" destOrd="0" presId="urn:microsoft.com/office/officeart/2005/8/layout/orgChart1"/>
    <dgm:cxn modelId="{2C960D43-DD29-4334-A4FF-34BE8BFA5A97}" type="presParOf" srcId="{690BF6EF-4A00-4BFD-9A9E-9FA7CE2BA373}" destId="{8FB35F6C-5EBB-41A2-90CD-3FB8C88FE51A}" srcOrd="0" destOrd="0" presId="urn:microsoft.com/office/officeart/2005/8/layout/orgChart1"/>
    <dgm:cxn modelId="{CA9E6240-D612-4C33-BD10-2AB24C180230}" type="presParOf" srcId="{690BF6EF-4A00-4BFD-9A9E-9FA7CE2BA373}" destId="{3741FAE1-DD66-4BDA-B38B-3F651E546926}" srcOrd="1" destOrd="0" presId="urn:microsoft.com/office/officeart/2005/8/layout/orgChart1"/>
    <dgm:cxn modelId="{492DD438-3DC6-41D8-96B2-5DE80B9C3D96}" type="presParOf" srcId="{F82718EB-A8C8-4045-BC7A-34262C5E4665}" destId="{9E9E2D4D-7CAD-4454-9EDE-D087F90A8E4D}" srcOrd="1" destOrd="0" presId="urn:microsoft.com/office/officeart/2005/8/layout/orgChart1"/>
    <dgm:cxn modelId="{66EC14EF-F956-43A4-B219-B9164BC0ECDF}" type="presParOf" srcId="{F82718EB-A8C8-4045-BC7A-34262C5E4665}" destId="{5DA65ADA-1DE6-4599-8935-85EDABC9A36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Soporte Técnico 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de Soporte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Auxiliares Administrativos(a</a:t>
          </a:r>
          <a:r>
            <a:rPr lang="es-MX" sz="1200" dirty="0" smtClean="0"/>
            <a:t>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</a:t>
          </a:r>
          <a:endParaRPr lang="es-MX" sz="1200" dirty="0" smtClean="0"/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5CF8C-C61A-4D15-BFB5-9CB5F4DC64C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</dgm:t>
    </dgm:pt>
    <dgm:pt modelId="{F5F23976-2975-40E5-9615-A2FF7806DFA4}" type="parTrans" cxnId="{318EEC85-D7D7-4C3D-8558-6A6435A94042}">
      <dgm:prSet/>
      <dgm:spPr/>
      <dgm:t>
        <a:bodyPr/>
        <a:lstStyle/>
        <a:p>
          <a:endParaRPr lang="es-ES" sz="1200"/>
        </a:p>
      </dgm:t>
    </dgm:pt>
    <dgm:pt modelId="{5B4FD2BF-B624-4A1C-87C1-D3688E6A3928}" type="sibTrans" cxnId="{318EEC85-D7D7-4C3D-8558-6A6435A94042}">
      <dgm:prSet/>
      <dgm:spPr/>
      <dgm:t>
        <a:bodyPr/>
        <a:lstStyle/>
        <a:p>
          <a:endParaRPr lang="es-ES" sz="1200"/>
        </a:p>
      </dgm:t>
    </dgm:pt>
    <dgm:pt modelId="{8EF4BE99-20BD-4B06-BCA1-884BF70C49D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</dgm:t>
    </dgm:pt>
    <dgm:pt modelId="{B50034B0-0F9E-4ED7-8537-7F35F365CA19}" type="parTrans" cxnId="{50B7EF60-785A-4CBA-833D-79A4EB3CA863}">
      <dgm:prSet/>
      <dgm:spPr/>
      <dgm:t>
        <a:bodyPr/>
        <a:lstStyle/>
        <a:p>
          <a:endParaRPr lang="es-ES" sz="1200"/>
        </a:p>
      </dgm:t>
    </dgm:pt>
    <dgm:pt modelId="{12B9011D-0356-40A3-88FB-B6E214E75A75}" type="sibTrans" cxnId="{50B7EF60-785A-4CBA-833D-79A4EB3CA863}">
      <dgm:prSet/>
      <dgm:spPr/>
      <dgm:t>
        <a:bodyPr/>
        <a:lstStyle/>
        <a:p>
          <a:endParaRPr lang="es-ES" sz="1200"/>
        </a:p>
      </dgm:t>
    </dgm:pt>
    <dgm:pt modelId="{02ABC3E3-9C5C-42C8-9B40-087AFC7928F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C89AB176-A9C3-4298-8D5B-26052A767A20}" type="parTrans" cxnId="{4FC391D1-D2AA-41DC-B66C-7E7D2B6AC6FB}">
      <dgm:prSet/>
      <dgm:spPr/>
      <dgm:t>
        <a:bodyPr/>
        <a:lstStyle/>
        <a:p>
          <a:endParaRPr lang="es-ES" sz="1200"/>
        </a:p>
      </dgm:t>
    </dgm:pt>
    <dgm:pt modelId="{FC2668D9-3FD8-496C-89F9-C82527FED3DA}" type="sibTrans" cxnId="{4FC391D1-D2AA-41DC-B66C-7E7D2B6AC6FB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0550" custScaleY="1105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5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5" custScaleX="99570" custScaleY="27391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5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AF7CC9B9-4681-4C70-8565-FC923CA96741}" type="pres">
      <dgm:prSet presAssocID="{F5F23976-2975-40E5-9615-A2FF7806DFA4}" presName="Name35" presStyleLbl="parChTrans1D3" presStyleIdx="1" presStyleCnt="5"/>
      <dgm:spPr/>
      <dgm:t>
        <a:bodyPr/>
        <a:lstStyle/>
        <a:p>
          <a:endParaRPr lang="es-ES"/>
        </a:p>
      </dgm:t>
    </dgm:pt>
    <dgm:pt modelId="{84EF37AF-2624-4858-B5C7-9770DB70811A}" type="pres">
      <dgm:prSet presAssocID="{BAC5CF8C-C61A-4D15-BFB5-9CB5F4DC64CB}" presName="hierRoot2" presStyleCnt="0">
        <dgm:presLayoutVars>
          <dgm:hierBranch val="init"/>
        </dgm:presLayoutVars>
      </dgm:prSet>
      <dgm:spPr/>
    </dgm:pt>
    <dgm:pt modelId="{7002CB0B-A703-4157-8DBA-1637C0F25303}" type="pres">
      <dgm:prSet presAssocID="{BAC5CF8C-C61A-4D15-BFB5-9CB5F4DC64CB}" presName="rootComposite" presStyleCnt="0"/>
      <dgm:spPr/>
    </dgm:pt>
    <dgm:pt modelId="{15C31BB4-BA5C-4286-A865-38FF49CE8519}" type="pres">
      <dgm:prSet presAssocID="{BAC5CF8C-C61A-4D15-BFB5-9CB5F4DC64CB}" presName="rootText" presStyleLbl="node3" presStyleIdx="1" presStyleCnt="5" custScaleX="99673" custScaleY="1521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72B9836-7CFB-4250-9A65-C89BD97D96D9}" type="pres">
      <dgm:prSet presAssocID="{BAC5CF8C-C61A-4D15-BFB5-9CB5F4DC64CB}" presName="rootConnector" presStyleLbl="node3" presStyleIdx="1" presStyleCnt="5"/>
      <dgm:spPr/>
      <dgm:t>
        <a:bodyPr/>
        <a:lstStyle/>
        <a:p>
          <a:endParaRPr lang="es-ES"/>
        </a:p>
      </dgm:t>
    </dgm:pt>
    <dgm:pt modelId="{83142970-6924-4C0B-B021-308B1262668B}" type="pres">
      <dgm:prSet presAssocID="{BAC5CF8C-C61A-4D15-BFB5-9CB5F4DC64CB}" presName="hierChild4" presStyleCnt="0"/>
      <dgm:spPr/>
    </dgm:pt>
    <dgm:pt modelId="{447E1099-5732-4997-92E4-2879CC5F851F}" type="pres">
      <dgm:prSet presAssocID="{BAC5CF8C-C61A-4D15-BFB5-9CB5F4DC64C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110550" custScaleY="1105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5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5" custScaleX="99673" custScaleY="1521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5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7E71FC3-D91C-476D-84C8-F4D531301086}" type="pres">
      <dgm:prSet presAssocID="{B50034B0-0F9E-4ED7-8537-7F35F365CA19}" presName="Name35" presStyleLbl="parChTrans1D3" presStyleIdx="3" presStyleCnt="5"/>
      <dgm:spPr/>
      <dgm:t>
        <a:bodyPr/>
        <a:lstStyle/>
        <a:p>
          <a:endParaRPr lang="es-ES"/>
        </a:p>
      </dgm:t>
    </dgm:pt>
    <dgm:pt modelId="{5B2A9177-BD0C-4F3F-80AF-BBB173C2B921}" type="pres">
      <dgm:prSet presAssocID="{8EF4BE99-20BD-4B06-BCA1-884BF70C49DA}" presName="hierRoot2" presStyleCnt="0">
        <dgm:presLayoutVars>
          <dgm:hierBranch val="init"/>
        </dgm:presLayoutVars>
      </dgm:prSet>
      <dgm:spPr/>
    </dgm:pt>
    <dgm:pt modelId="{FE1783A5-06A8-4662-9803-3A9978BEA465}" type="pres">
      <dgm:prSet presAssocID="{8EF4BE99-20BD-4B06-BCA1-884BF70C49DA}" presName="rootComposite" presStyleCnt="0"/>
      <dgm:spPr/>
    </dgm:pt>
    <dgm:pt modelId="{5B3A30D1-2088-4CB4-B419-092CC9C1C0A7}" type="pres">
      <dgm:prSet presAssocID="{8EF4BE99-20BD-4B06-BCA1-884BF70C49DA}" presName="rootText" presStyleLbl="node3" presStyleIdx="3" presStyleCnt="5" custScaleX="99673" custScaleY="1521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2B081B6-06B4-4C68-8ED5-48FCCD977409}" type="pres">
      <dgm:prSet presAssocID="{8EF4BE99-20BD-4B06-BCA1-884BF70C49DA}" presName="rootConnector" presStyleLbl="node3" presStyleIdx="3" presStyleCnt="5"/>
      <dgm:spPr/>
      <dgm:t>
        <a:bodyPr/>
        <a:lstStyle/>
        <a:p>
          <a:endParaRPr lang="es-ES"/>
        </a:p>
      </dgm:t>
    </dgm:pt>
    <dgm:pt modelId="{4FE2274A-10E4-4BA6-A073-6C24BF0342B3}" type="pres">
      <dgm:prSet presAssocID="{8EF4BE99-20BD-4B06-BCA1-884BF70C49DA}" presName="hierChild4" presStyleCnt="0"/>
      <dgm:spPr/>
    </dgm:pt>
    <dgm:pt modelId="{4E76AE25-3BDA-4196-B6E6-33A6435F39A2}" type="pres">
      <dgm:prSet presAssocID="{8EF4BE99-20BD-4B06-BCA1-884BF70C49DA}" presName="hierChild5" presStyleCnt="0"/>
      <dgm:spPr/>
    </dgm:pt>
    <dgm:pt modelId="{25B0A200-7F68-4919-A4E9-469B84AC0BF9}" type="pres">
      <dgm:prSet presAssocID="{C89AB176-A9C3-4298-8D5B-26052A767A20}" presName="Name35" presStyleLbl="parChTrans1D3" presStyleIdx="4" presStyleCnt="5"/>
      <dgm:spPr/>
      <dgm:t>
        <a:bodyPr/>
        <a:lstStyle/>
        <a:p>
          <a:endParaRPr lang="es-ES"/>
        </a:p>
      </dgm:t>
    </dgm:pt>
    <dgm:pt modelId="{C1C59A92-6AD5-40E7-8E41-5B10D0453611}" type="pres">
      <dgm:prSet presAssocID="{02ABC3E3-9C5C-42C8-9B40-087AFC7928FE}" presName="hierRoot2" presStyleCnt="0">
        <dgm:presLayoutVars>
          <dgm:hierBranch val="init"/>
        </dgm:presLayoutVars>
      </dgm:prSet>
      <dgm:spPr/>
    </dgm:pt>
    <dgm:pt modelId="{98CED9D7-0D7E-4667-9CFF-7326B8CAC105}" type="pres">
      <dgm:prSet presAssocID="{02ABC3E3-9C5C-42C8-9B40-087AFC7928FE}" presName="rootComposite" presStyleCnt="0"/>
      <dgm:spPr/>
    </dgm:pt>
    <dgm:pt modelId="{04B525DE-C672-463C-A920-06B9DF3576CF}" type="pres">
      <dgm:prSet presAssocID="{02ABC3E3-9C5C-42C8-9B40-087AFC7928FE}" presName="rootText" presStyleLbl="node3" presStyleIdx="4" presStyleCnt="5" custScaleY="1521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DE653E-D176-4B77-A2D4-DBBB0AB4B0F8}" type="pres">
      <dgm:prSet presAssocID="{02ABC3E3-9C5C-42C8-9B40-087AFC7928FE}" presName="rootConnector" presStyleLbl="node3" presStyleIdx="4" presStyleCnt="5"/>
      <dgm:spPr/>
      <dgm:t>
        <a:bodyPr/>
        <a:lstStyle/>
        <a:p>
          <a:endParaRPr lang="es-ES"/>
        </a:p>
      </dgm:t>
    </dgm:pt>
    <dgm:pt modelId="{4D26306E-0263-4601-8A50-AB80B6D18D26}" type="pres">
      <dgm:prSet presAssocID="{02ABC3E3-9C5C-42C8-9B40-087AFC7928FE}" presName="hierChild4" presStyleCnt="0"/>
      <dgm:spPr/>
    </dgm:pt>
    <dgm:pt modelId="{E7F7461A-AD48-4485-A36F-685D4725E882}" type="pres">
      <dgm:prSet presAssocID="{02ABC3E3-9C5C-42C8-9B40-087AFC7928FE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18EEC85-D7D7-4C3D-8558-6A6435A94042}" srcId="{41568039-9809-4B2B-BA51-64E0E23C2BBE}" destId="{BAC5CF8C-C61A-4D15-BFB5-9CB5F4DC64CB}" srcOrd="1" destOrd="0" parTransId="{F5F23976-2975-40E5-9615-A2FF7806DFA4}" sibTransId="{5B4FD2BF-B624-4A1C-87C1-D3688E6A3928}"/>
    <dgm:cxn modelId="{1883CAEF-795A-4680-AB91-43D0032C5336}" type="presOf" srcId="{F54BA082-7E9A-4A57-A5BA-D3F087A433CC}" destId="{B651DCB6-AAF6-4973-9416-A5FBDCD184AD}" srcOrd="0" destOrd="0" presId="urn:microsoft.com/office/officeart/2005/8/layout/orgChart1"/>
    <dgm:cxn modelId="{4FC391D1-D2AA-41DC-B66C-7E7D2B6AC6FB}" srcId="{80C91609-4155-490D-A93A-2840363F77EF}" destId="{02ABC3E3-9C5C-42C8-9B40-087AFC7928FE}" srcOrd="2" destOrd="0" parTransId="{C89AB176-A9C3-4298-8D5B-26052A767A20}" sibTransId="{FC2668D9-3FD8-496C-89F9-C82527FED3DA}"/>
    <dgm:cxn modelId="{7782764F-341E-4C9E-9904-CF447D9DF0D3}" type="presOf" srcId="{9DEA55C1-E59C-4B5B-90DC-1D0B54C2B20C}" destId="{B2A4EFCD-7609-4E18-A214-10BA88B362DC}" srcOrd="1" destOrd="0" presId="urn:microsoft.com/office/officeart/2005/8/layout/orgChart1"/>
    <dgm:cxn modelId="{0F20CAE8-DBFB-4421-8A13-2DDBC75D7DED}" type="presOf" srcId="{4E50255E-3688-405A-9938-0EC4F736299F}" destId="{FC7541B4-6136-45CB-8770-663459A25598}" srcOrd="0" destOrd="0" presId="urn:microsoft.com/office/officeart/2005/8/layout/orgChart1"/>
    <dgm:cxn modelId="{2F7AB035-45EB-4DA0-A460-822230EAABF2}" type="presOf" srcId="{41568039-9809-4B2B-BA51-64E0E23C2BBE}" destId="{19FBE8A8-D4BA-45D1-97CD-FF1210CD856F}" srcOrd="0" destOrd="0" presId="urn:microsoft.com/office/officeart/2005/8/layout/orgChart1"/>
    <dgm:cxn modelId="{4AB4D54D-A332-4AE8-9259-CB71358785CA}" type="presOf" srcId="{9DEA55C1-E59C-4B5B-90DC-1D0B54C2B20C}" destId="{86D99192-4F64-487A-BE9B-B4D3790AE7BC}" srcOrd="0" destOrd="0" presId="urn:microsoft.com/office/officeart/2005/8/layout/orgChart1"/>
    <dgm:cxn modelId="{46D55F45-99BF-474B-BF3E-29693B94106C}" type="presOf" srcId="{1CBA1466-9B70-40DE-ABFD-7537F7E3D45F}" destId="{FA641218-B59B-4AC9-8D8C-AEA992899D24}" srcOrd="0" destOrd="0" presId="urn:microsoft.com/office/officeart/2005/8/layout/orgChart1"/>
    <dgm:cxn modelId="{9CB6A3B3-394A-4C73-A55E-71D6C61B6E78}" type="presOf" srcId="{F54BA082-7E9A-4A57-A5BA-D3F087A433CC}" destId="{FE9E1509-3C3C-4DF1-8723-C0DDF76BD16B}" srcOrd="1" destOrd="0" presId="urn:microsoft.com/office/officeart/2005/8/layout/orgChart1"/>
    <dgm:cxn modelId="{82405454-A9B5-4E70-947C-8E64F7FFC9F6}" type="presOf" srcId="{F5F23976-2975-40E5-9615-A2FF7806DFA4}" destId="{AF7CC9B9-4681-4C70-8565-FC923CA96741}" srcOrd="0" destOrd="0" presId="urn:microsoft.com/office/officeart/2005/8/layout/orgChart1"/>
    <dgm:cxn modelId="{FDC422B6-A22F-4A03-8EB6-F92F302F398E}" type="presOf" srcId="{BAC5CF8C-C61A-4D15-BFB5-9CB5F4DC64CB}" destId="{15C31BB4-BA5C-4286-A865-38FF49CE8519}" srcOrd="0" destOrd="0" presId="urn:microsoft.com/office/officeart/2005/8/layout/orgChart1"/>
    <dgm:cxn modelId="{26465665-E77C-49B3-8645-89EFA270CE14}" type="presOf" srcId="{C89AB176-A9C3-4298-8D5B-26052A767A20}" destId="{25B0A200-7F68-4919-A4E9-469B84AC0BF9}" srcOrd="0" destOrd="0" presId="urn:microsoft.com/office/officeart/2005/8/layout/orgChart1"/>
    <dgm:cxn modelId="{EB0D6769-1E7B-484E-9823-D41B178C5BE4}" type="presOf" srcId="{8EF4BE99-20BD-4B06-BCA1-884BF70C49DA}" destId="{5B3A30D1-2088-4CB4-B419-092CC9C1C0A7}" srcOrd="0" destOrd="0" presId="urn:microsoft.com/office/officeart/2005/8/layout/orgChart1"/>
    <dgm:cxn modelId="{50B33D39-EB6C-49D1-A928-07180D329CBA}" type="presOf" srcId="{80C91609-4155-490D-A93A-2840363F77EF}" destId="{70C7E907-B590-4FA8-BA47-0908BC71EE25}" srcOrd="1" destOrd="0" presId="urn:microsoft.com/office/officeart/2005/8/layout/orgChart1"/>
    <dgm:cxn modelId="{39A4F06F-D6E3-4D15-8964-273CCD9A2FC8}" type="presOf" srcId="{02ABC3E3-9C5C-42C8-9B40-087AFC7928FE}" destId="{99DE653E-D176-4B77-A2D4-DBBB0AB4B0F8}" srcOrd="1" destOrd="0" presId="urn:microsoft.com/office/officeart/2005/8/layout/orgChart1"/>
    <dgm:cxn modelId="{A17DFE57-E229-4D42-9D95-626B8ED94AD3}" type="presOf" srcId="{02ABC3E3-9C5C-42C8-9B40-087AFC7928FE}" destId="{04B525DE-C672-463C-A920-06B9DF3576CF}" srcOrd="0" destOrd="0" presId="urn:microsoft.com/office/officeart/2005/8/layout/orgChart1"/>
    <dgm:cxn modelId="{50B7EF60-785A-4CBA-833D-79A4EB3CA863}" srcId="{80C91609-4155-490D-A93A-2840363F77EF}" destId="{8EF4BE99-20BD-4B06-BCA1-884BF70C49DA}" srcOrd="1" destOrd="0" parTransId="{B50034B0-0F9E-4ED7-8537-7F35F365CA19}" sibTransId="{12B9011D-0356-40A3-88FB-B6E214E75A75}"/>
    <dgm:cxn modelId="{ECF711C3-64FB-48BC-A35B-48433F775A8F}" type="presOf" srcId="{8EF4BE99-20BD-4B06-BCA1-884BF70C49DA}" destId="{22B081B6-06B4-4C68-8ED5-48FCCD977409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B5EA8AFD-7E9A-4E81-AFEB-CEA02C7B9AAE}" type="presOf" srcId="{41568039-9809-4B2B-BA51-64E0E23C2BBE}" destId="{D87ADB57-9DB4-476E-8E99-32492AEF6743}" srcOrd="1" destOrd="0" presId="urn:microsoft.com/office/officeart/2005/8/layout/orgChart1"/>
    <dgm:cxn modelId="{8ED6CC18-A149-41B9-82F3-BE9EBAB4A898}" type="presOf" srcId="{B50034B0-0F9E-4ED7-8537-7F35F365CA19}" destId="{47E71FC3-D91C-476D-84C8-F4D531301086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F5EC353B-4FF0-4DF0-835C-ABFED49BFBE0}" type="presOf" srcId="{BAC5CF8C-C61A-4D15-BFB5-9CB5F4DC64CB}" destId="{A72B9836-7CFB-4250-9A65-C89BD97D96D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8880751-FC1D-48C7-B8F5-09DF745C213C}" type="presOf" srcId="{80C91609-4155-490D-A93A-2840363F77EF}" destId="{0E4A1FB2-B936-4A45-9B17-4DC72B6EC80F}" srcOrd="0" destOrd="0" presId="urn:microsoft.com/office/officeart/2005/8/layout/orgChart1"/>
    <dgm:cxn modelId="{A5067228-C8BD-4ABF-9795-650C2ABAF019}" type="presOf" srcId="{2A362D5D-A3DA-4F6C-8849-2A8C51EEB6D2}" destId="{12FB5CC2-3F72-4AC8-AF94-50272EAD0FA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B6DAD8A-E59F-47AB-B8A3-E8A69522F8FA}" type="presOf" srcId="{ED044282-9709-409C-A329-2B868569F6BC}" destId="{26748039-6874-42B3-9C6B-2A687CAEDF97}" srcOrd="0" destOrd="0" presId="urn:microsoft.com/office/officeart/2005/8/layout/orgChart1"/>
    <dgm:cxn modelId="{4E51E7C6-238C-43F7-A27D-56B3EAC3A363}" type="presOf" srcId="{2EC3689C-7BAA-4D8B-9BFA-26FA5F5F11A6}" destId="{F20D4592-4086-4910-B30C-72EC00D6CBE6}" srcOrd="1" destOrd="0" presId="urn:microsoft.com/office/officeart/2005/8/layout/orgChart1"/>
    <dgm:cxn modelId="{CE91798D-DD50-4CEC-9F99-3CA2EB6C2E2A}" type="presOf" srcId="{BD3D72B1-EEF6-4EB4-803A-A74A6B419346}" destId="{B3263371-B20E-4D1C-87B0-F232DC5A756C}" srcOrd="0" destOrd="0" presId="urn:microsoft.com/office/officeart/2005/8/layout/orgChart1"/>
    <dgm:cxn modelId="{84B32152-6A20-43AA-84AA-FC9D9A49FF2C}" type="presOf" srcId="{2EC3689C-7BAA-4D8B-9BFA-26FA5F5F11A6}" destId="{9EF5B1E7-4642-446F-802A-010E77A6D315}" srcOrd="0" destOrd="0" presId="urn:microsoft.com/office/officeart/2005/8/layout/orgChart1"/>
    <dgm:cxn modelId="{F8CA3792-37C9-4187-8A30-6DDED62D0B94}" type="presParOf" srcId="{B3263371-B20E-4D1C-87B0-F232DC5A756C}" destId="{8CDE9839-8DE1-472C-9904-C93FC90AA559}" srcOrd="0" destOrd="0" presId="urn:microsoft.com/office/officeart/2005/8/layout/orgChart1"/>
    <dgm:cxn modelId="{CEB960D1-EA96-4A56-BE80-BE1016E149E3}" type="presParOf" srcId="{8CDE9839-8DE1-472C-9904-C93FC90AA559}" destId="{A15FBA2B-7AAA-4593-A287-168E70F88188}" srcOrd="0" destOrd="0" presId="urn:microsoft.com/office/officeart/2005/8/layout/orgChart1"/>
    <dgm:cxn modelId="{F48F060B-CF2E-440D-A9D5-18036C93F12A}" type="presParOf" srcId="{A15FBA2B-7AAA-4593-A287-168E70F88188}" destId="{86D99192-4F64-487A-BE9B-B4D3790AE7BC}" srcOrd="0" destOrd="0" presId="urn:microsoft.com/office/officeart/2005/8/layout/orgChart1"/>
    <dgm:cxn modelId="{EF3D2E5B-4542-4DD3-8AD6-C3FBF9E41BDB}" type="presParOf" srcId="{A15FBA2B-7AAA-4593-A287-168E70F88188}" destId="{B2A4EFCD-7609-4E18-A214-10BA88B362DC}" srcOrd="1" destOrd="0" presId="urn:microsoft.com/office/officeart/2005/8/layout/orgChart1"/>
    <dgm:cxn modelId="{03B96F89-8B92-4CCE-8B15-888429E6E681}" type="presParOf" srcId="{8CDE9839-8DE1-472C-9904-C93FC90AA559}" destId="{05E8A0F8-8F4A-4D16-B455-9B21EE5D83FA}" srcOrd="1" destOrd="0" presId="urn:microsoft.com/office/officeart/2005/8/layout/orgChart1"/>
    <dgm:cxn modelId="{EEFDD320-0B12-4146-8152-56134556FB83}" type="presParOf" srcId="{05E8A0F8-8F4A-4D16-B455-9B21EE5D83FA}" destId="{26748039-6874-42B3-9C6B-2A687CAEDF97}" srcOrd="0" destOrd="0" presId="urn:microsoft.com/office/officeart/2005/8/layout/orgChart1"/>
    <dgm:cxn modelId="{B13F1614-1B66-48BC-BB84-4F2BF215A880}" type="presParOf" srcId="{05E8A0F8-8F4A-4D16-B455-9B21EE5D83FA}" destId="{1294F536-9FA0-46F5-98BA-18EE92504E46}" srcOrd="1" destOrd="0" presId="urn:microsoft.com/office/officeart/2005/8/layout/orgChart1"/>
    <dgm:cxn modelId="{7CA4DBA7-BC17-4E3E-A316-D52E86BA4570}" type="presParOf" srcId="{1294F536-9FA0-46F5-98BA-18EE92504E46}" destId="{914CB05A-8D64-4CEB-98C4-DA11CADF5EF5}" srcOrd="0" destOrd="0" presId="urn:microsoft.com/office/officeart/2005/8/layout/orgChart1"/>
    <dgm:cxn modelId="{0D747272-55DE-4C4D-8AA3-817700D512D0}" type="presParOf" srcId="{914CB05A-8D64-4CEB-98C4-DA11CADF5EF5}" destId="{19FBE8A8-D4BA-45D1-97CD-FF1210CD856F}" srcOrd="0" destOrd="0" presId="urn:microsoft.com/office/officeart/2005/8/layout/orgChart1"/>
    <dgm:cxn modelId="{6844B4C7-D320-4D1D-B538-0580FEC69272}" type="presParOf" srcId="{914CB05A-8D64-4CEB-98C4-DA11CADF5EF5}" destId="{D87ADB57-9DB4-476E-8E99-32492AEF6743}" srcOrd="1" destOrd="0" presId="urn:microsoft.com/office/officeart/2005/8/layout/orgChart1"/>
    <dgm:cxn modelId="{A2EAE278-57B0-4D7B-A0DA-F86A0C5480FA}" type="presParOf" srcId="{1294F536-9FA0-46F5-98BA-18EE92504E46}" destId="{DBDE0C42-B65A-4FF4-A1B6-4A7374870D94}" srcOrd="1" destOrd="0" presId="urn:microsoft.com/office/officeart/2005/8/layout/orgChart1"/>
    <dgm:cxn modelId="{1CD0F339-5A4D-4958-AEE0-B02D4D25D255}" type="presParOf" srcId="{DBDE0C42-B65A-4FF4-A1B6-4A7374870D94}" destId="{FA641218-B59B-4AC9-8D8C-AEA992899D24}" srcOrd="0" destOrd="0" presId="urn:microsoft.com/office/officeart/2005/8/layout/orgChart1"/>
    <dgm:cxn modelId="{6B8DFC27-D61D-4E15-92CB-EF9999D85ADE}" type="presParOf" srcId="{DBDE0C42-B65A-4FF4-A1B6-4A7374870D94}" destId="{3AD56842-B5D0-4B28-9ECD-75B4A9D0F3F8}" srcOrd="1" destOrd="0" presId="urn:microsoft.com/office/officeart/2005/8/layout/orgChart1"/>
    <dgm:cxn modelId="{2E0B63C1-2394-43F6-8712-ABC22FAC2BE6}" type="presParOf" srcId="{3AD56842-B5D0-4B28-9ECD-75B4A9D0F3F8}" destId="{B7121B46-A2BE-4117-A06F-C35EC7E44BD5}" srcOrd="0" destOrd="0" presId="urn:microsoft.com/office/officeart/2005/8/layout/orgChart1"/>
    <dgm:cxn modelId="{1B3CDA69-191F-4B6A-A44B-8843C422FD5A}" type="presParOf" srcId="{B7121B46-A2BE-4117-A06F-C35EC7E44BD5}" destId="{9EF5B1E7-4642-446F-802A-010E77A6D315}" srcOrd="0" destOrd="0" presId="urn:microsoft.com/office/officeart/2005/8/layout/orgChart1"/>
    <dgm:cxn modelId="{8E1AD789-50DF-4E0B-B44E-2D4C851EF2E6}" type="presParOf" srcId="{B7121B46-A2BE-4117-A06F-C35EC7E44BD5}" destId="{F20D4592-4086-4910-B30C-72EC00D6CBE6}" srcOrd="1" destOrd="0" presId="urn:microsoft.com/office/officeart/2005/8/layout/orgChart1"/>
    <dgm:cxn modelId="{A4B2AF33-1CAB-4F54-B2E2-FCD25B7E1711}" type="presParOf" srcId="{3AD56842-B5D0-4B28-9ECD-75B4A9D0F3F8}" destId="{6C8B4CA9-8A6B-4839-9B95-F2F66954329E}" srcOrd="1" destOrd="0" presId="urn:microsoft.com/office/officeart/2005/8/layout/orgChart1"/>
    <dgm:cxn modelId="{B35A3C79-4B3E-4496-A983-6D14F523316C}" type="presParOf" srcId="{3AD56842-B5D0-4B28-9ECD-75B4A9D0F3F8}" destId="{D3CC1EF0-B066-49DF-9149-C52533FB5920}" srcOrd="2" destOrd="0" presId="urn:microsoft.com/office/officeart/2005/8/layout/orgChart1"/>
    <dgm:cxn modelId="{4E3F5F07-F07C-4308-8475-F7CC1B3FCC11}" type="presParOf" srcId="{DBDE0C42-B65A-4FF4-A1B6-4A7374870D94}" destId="{AF7CC9B9-4681-4C70-8565-FC923CA96741}" srcOrd="2" destOrd="0" presId="urn:microsoft.com/office/officeart/2005/8/layout/orgChart1"/>
    <dgm:cxn modelId="{C4C2025D-EC02-4C7C-B01F-D66D2C1457A7}" type="presParOf" srcId="{DBDE0C42-B65A-4FF4-A1B6-4A7374870D94}" destId="{84EF37AF-2624-4858-B5C7-9770DB70811A}" srcOrd="3" destOrd="0" presId="urn:microsoft.com/office/officeart/2005/8/layout/orgChart1"/>
    <dgm:cxn modelId="{36912074-DB31-4038-9500-78840684F69A}" type="presParOf" srcId="{84EF37AF-2624-4858-B5C7-9770DB70811A}" destId="{7002CB0B-A703-4157-8DBA-1637C0F25303}" srcOrd="0" destOrd="0" presId="urn:microsoft.com/office/officeart/2005/8/layout/orgChart1"/>
    <dgm:cxn modelId="{05D06CBD-2F87-427F-96AA-00BC1633A0AB}" type="presParOf" srcId="{7002CB0B-A703-4157-8DBA-1637C0F25303}" destId="{15C31BB4-BA5C-4286-A865-38FF49CE8519}" srcOrd="0" destOrd="0" presId="urn:microsoft.com/office/officeart/2005/8/layout/orgChart1"/>
    <dgm:cxn modelId="{4518611B-E4AA-489A-8A53-7F9340622F6B}" type="presParOf" srcId="{7002CB0B-A703-4157-8DBA-1637C0F25303}" destId="{A72B9836-7CFB-4250-9A65-C89BD97D96D9}" srcOrd="1" destOrd="0" presId="urn:microsoft.com/office/officeart/2005/8/layout/orgChart1"/>
    <dgm:cxn modelId="{20469F40-648D-4032-83AE-6B59B785A9C1}" type="presParOf" srcId="{84EF37AF-2624-4858-B5C7-9770DB70811A}" destId="{83142970-6924-4C0B-B021-308B1262668B}" srcOrd="1" destOrd="0" presId="urn:microsoft.com/office/officeart/2005/8/layout/orgChart1"/>
    <dgm:cxn modelId="{BF2C3BDE-FD3D-453D-A2E2-C9F465883E6C}" type="presParOf" srcId="{84EF37AF-2624-4858-B5C7-9770DB70811A}" destId="{447E1099-5732-4997-92E4-2879CC5F851F}" srcOrd="2" destOrd="0" presId="urn:microsoft.com/office/officeart/2005/8/layout/orgChart1"/>
    <dgm:cxn modelId="{D6999F04-DE51-4226-AE83-D0DA02E09F55}" type="presParOf" srcId="{1294F536-9FA0-46F5-98BA-18EE92504E46}" destId="{05F5590B-53D8-4D19-A747-694F7E5C5F12}" srcOrd="2" destOrd="0" presId="urn:microsoft.com/office/officeart/2005/8/layout/orgChart1"/>
    <dgm:cxn modelId="{07BB41DB-D2A9-415D-9C22-AF06909270A8}" type="presParOf" srcId="{05E8A0F8-8F4A-4D16-B455-9B21EE5D83FA}" destId="{12FB5CC2-3F72-4AC8-AF94-50272EAD0FAB}" srcOrd="2" destOrd="0" presId="urn:microsoft.com/office/officeart/2005/8/layout/orgChart1"/>
    <dgm:cxn modelId="{3DEC1C72-8A60-4A4B-A3E8-7D70C845A94D}" type="presParOf" srcId="{05E8A0F8-8F4A-4D16-B455-9B21EE5D83FA}" destId="{B570DFF2-79FF-4DD0-A8FE-728069315CDB}" srcOrd="3" destOrd="0" presId="urn:microsoft.com/office/officeart/2005/8/layout/orgChart1"/>
    <dgm:cxn modelId="{8781592D-F0E1-4C91-B6EC-6324FE1447F2}" type="presParOf" srcId="{B570DFF2-79FF-4DD0-A8FE-728069315CDB}" destId="{AC57EB8E-F8F8-49E5-AB3B-101A503E7149}" srcOrd="0" destOrd="0" presId="urn:microsoft.com/office/officeart/2005/8/layout/orgChart1"/>
    <dgm:cxn modelId="{94DBA058-14BF-4C56-9B99-AC97806E48EF}" type="presParOf" srcId="{AC57EB8E-F8F8-49E5-AB3B-101A503E7149}" destId="{0E4A1FB2-B936-4A45-9B17-4DC72B6EC80F}" srcOrd="0" destOrd="0" presId="urn:microsoft.com/office/officeart/2005/8/layout/orgChart1"/>
    <dgm:cxn modelId="{A31F0B96-AEC6-4DE7-9B15-5A6E62D6FB8E}" type="presParOf" srcId="{AC57EB8E-F8F8-49E5-AB3B-101A503E7149}" destId="{70C7E907-B590-4FA8-BA47-0908BC71EE25}" srcOrd="1" destOrd="0" presId="urn:microsoft.com/office/officeart/2005/8/layout/orgChart1"/>
    <dgm:cxn modelId="{84D76FC5-5AB4-4F40-BA15-1EB19E221ADE}" type="presParOf" srcId="{B570DFF2-79FF-4DD0-A8FE-728069315CDB}" destId="{0DCE5A2E-AABD-41D8-AB45-73FC6E777742}" srcOrd="1" destOrd="0" presId="urn:microsoft.com/office/officeart/2005/8/layout/orgChart1"/>
    <dgm:cxn modelId="{DC7BA33F-FF53-4114-9F0B-C737B562EFAC}" type="presParOf" srcId="{0DCE5A2E-AABD-41D8-AB45-73FC6E777742}" destId="{FC7541B4-6136-45CB-8770-663459A25598}" srcOrd="0" destOrd="0" presId="urn:microsoft.com/office/officeart/2005/8/layout/orgChart1"/>
    <dgm:cxn modelId="{6A7FC644-F0AF-48F2-AA24-AD6131C260E0}" type="presParOf" srcId="{0DCE5A2E-AABD-41D8-AB45-73FC6E777742}" destId="{A40758BA-FB53-4B5B-8D0E-BFC6FCF28CCD}" srcOrd="1" destOrd="0" presId="urn:microsoft.com/office/officeart/2005/8/layout/orgChart1"/>
    <dgm:cxn modelId="{939CA744-4535-4A55-85EB-B225C771458B}" type="presParOf" srcId="{A40758BA-FB53-4B5B-8D0E-BFC6FCF28CCD}" destId="{7D7A4CB1-F031-4828-90A7-49C8EAC41E1E}" srcOrd="0" destOrd="0" presId="urn:microsoft.com/office/officeart/2005/8/layout/orgChart1"/>
    <dgm:cxn modelId="{B34D0908-9F10-4733-9BFB-CD292AA6AA29}" type="presParOf" srcId="{7D7A4CB1-F031-4828-90A7-49C8EAC41E1E}" destId="{B651DCB6-AAF6-4973-9416-A5FBDCD184AD}" srcOrd="0" destOrd="0" presId="urn:microsoft.com/office/officeart/2005/8/layout/orgChart1"/>
    <dgm:cxn modelId="{E12F43BB-E540-4FBA-BAE0-A6B246779C3F}" type="presParOf" srcId="{7D7A4CB1-F031-4828-90A7-49C8EAC41E1E}" destId="{FE9E1509-3C3C-4DF1-8723-C0DDF76BD16B}" srcOrd="1" destOrd="0" presId="urn:microsoft.com/office/officeart/2005/8/layout/orgChart1"/>
    <dgm:cxn modelId="{76675940-027B-45C0-897C-598A61B59506}" type="presParOf" srcId="{A40758BA-FB53-4B5B-8D0E-BFC6FCF28CCD}" destId="{5D342304-3742-4A0E-8D51-D5CB71D11E9D}" srcOrd="1" destOrd="0" presId="urn:microsoft.com/office/officeart/2005/8/layout/orgChart1"/>
    <dgm:cxn modelId="{F8A0B813-CC3C-4C8E-902C-3F3BE8A014FE}" type="presParOf" srcId="{A40758BA-FB53-4B5B-8D0E-BFC6FCF28CCD}" destId="{8D376A21-B1DE-43F8-8909-9B447CA773F2}" srcOrd="2" destOrd="0" presId="urn:microsoft.com/office/officeart/2005/8/layout/orgChart1"/>
    <dgm:cxn modelId="{07103730-8F9B-4C19-B8C5-1DC9252C4AB5}" type="presParOf" srcId="{0DCE5A2E-AABD-41D8-AB45-73FC6E777742}" destId="{47E71FC3-D91C-476D-84C8-F4D531301086}" srcOrd="2" destOrd="0" presId="urn:microsoft.com/office/officeart/2005/8/layout/orgChart1"/>
    <dgm:cxn modelId="{E2AFC922-10F5-4B20-B77D-9BE5F09B6D6C}" type="presParOf" srcId="{0DCE5A2E-AABD-41D8-AB45-73FC6E777742}" destId="{5B2A9177-BD0C-4F3F-80AF-BBB173C2B921}" srcOrd="3" destOrd="0" presId="urn:microsoft.com/office/officeart/2005/8/layout/orgChart1"/>
    <dgm:cxn modelId="{0EFEE90A-8F06-4A68-BEE8-AEEC06F21A2D}" type="presParOf" srcId="{5B2A9177-BD0C-4F3F-80AF-BBB173C2B921}" destId="{FE1783A5-06A8-4662-9803-3A9978BEA465}" srcOrd="0" destOrd="0" presId="urn:microsoft.com/office/officeart/2005/8/layout/orgChart1"/>
    <dgm:cxn modelId="{9FCAA861-7AE9-4D8B-B8B0-FDD262D52757}" type="presParOf" srcId="{FE1783A5-06A8-4662-9803-3A9978BEA465}" destId="{5B3A30D1-2088-4CB4-B419-092CC9C1C0A7}" srcOrd="0" destOrd="0" presId="urn:microsoft.com/office/officeart/2005/8/layout/orgChart1"/>
    <dgm:cxn modelId="{0D208C54-40B7-4FB4-BDB0-64EC9B411F34}" type="presParOf" srcId="{FE1783A5-06A8-4662-9803-3A9978BEA465}" destId="{22B081B6-06B4-4C68-8ED5-48FCCD977409}" srcOrd="1" destOrd="0" presId="urn:microsoft.com/office/officeart/2005/8/layout/orgChart1"/>
    <dgm:cxn modelId="{5E8F9BCA-3179-4900-A825-11C432302E6C}" type="presParOf" srcId="{5B2A9177-BD0C-4F3F-80AF-BBB173C2B921}" destId="{4FE2274A-10E4-4BA6-A073-6C24BF0342B3}" srcOrd="1" destOrd="0" presId="urn:microsoft.com/office/officeart/2005/8/layout/orgChart1"/>
    <dgm:cxn modelId="{3849333C-CCF4-4104-B9E6-D1DA216DDAAA}" type="presParOf" srcId="{5B2A9177-BD0C-4F3F-80AF-BBB173C2B921}" destId="{4E76AE25-3BDA-4196-B6E6-33A6435F39A2}" srcOrd="2" destOrd="0" presId="urn:microsoft.com/office/officeart/2005/8/layout/orgChart1"/>
    <dgm:cxn modelId="{456FB7F1-B77A-48D0-A895-9C531E0C81D0}" type="presParOf" srcId="{0DCE5A2E-AABD-41D8-AB45-73FC6E777742}" destId="{25B0A200-7F68-4919-A4E9-469B84AC0BF9}" srcOrd="4" destOrd="0" presId="urn:microsoft.com/office/officeart/2005/8/layout/orgChart1"/>
    <dgm:cxn modelId="{C3D874BA-5B38-4202-B5F2-01B676B6F0EF}" type="presParOf" srcId="{0DCE5A2E-AABD-41D8-AB45-73FC6E777742}" destId="{C1C59A92-6AD5-40E7-8E41-5B10D0453611}" srcOrd="5" destOrd="0" presId="urn:microsoft.com/office/officeart/2005/8/layout/orgChart1"/>
    <dgm:cxn modelId="{6FFFB1E7-7226-4B53-B53D-AF4CB0844446}" type="presParOf" srcId="{C1C59A92-6AD5-40E7-8E41-5B10D0453611}" destId="{98CED9D7-0D7E-4667-9CFF-7326B8CAC105}" srcOrd="0" destOrd="0" presId="urn:microsoft.com/office/officeart/2005/8/layout/orgChart1"/>
    <dgm:cxn modelId="{3920039B-D8A8-49C3-A2D2-4B7C74BCFD59}" type="presParOf" srcId="{98CED9D7-0D7E-4667-9CFF-7326B8CAC105}" destId="{04B525DE-C672-463C-A920-06B9DF3576CF}" srcOrd="0" destOrd="0" presId="urn:microsoft.com/office/officeart/2005/8/layout/orgChart1"/>
    <dgm:cxn modelId="{024801E2-C34A-414B-9C7D-ECAEF92DACA5}" type="presParOf" srcId="{98CED9D7-0D7E-4667-9CFF-7326B8CAC105}" destId="{99DE653E-D176-4B77-A2D4-DBBB0AB4B0F8}" srcOrd="1" destOrd="0" presId="urn:microsoft.com/office/officeart/2005/8/layout/orgChart1"/>
    <dgm:cxn modelId="{72061349-13B3-4271-874B-250C91C97A3C}" type="presParOf" srcId="{C1C59A92-6AD5-40E7-8E41-5B10D0453611}" destId="{4D26306E-0263-4601-8A50-AB80B6D18D26}" srcOrd="1" destOrd="0" presId="urn:microsoft.com/office/officeart/2005/8/layout/orgChart1"/>
    <dgm:cxn modelId="{511B7EFD-1741-4445-BB12-ED39131AA6BC}" type="presParOf" srcId="{C1C59A92-6AD5-40E7-8E41-5B10D0453611}" destId="{E7F7461A-AD48-4485-A36F-685D4725E882}" srcOrd="2" destOrd="0" presId="urn:microsoft.com/office/officeart/2005/8/layout/orgChart1"/>
    <dgm:cxn modelId="{F90B5630-73A6-4DB0-9249-AD8395423434}" type="presParOf" srcId="{B570DFF2-79FF-4DD0-A8FE-728069315CDB}" destId="{4F6E22EF-9940-4E6D-8F89-9A1FB953EB04}" srcOrd="2" destOrd="0" presId="urn:microsoft.com/office/officeart/2005/8/layout/orgChart1"/>
    <dgm:cxn modelId="{0453262D-AAD1-4C5A-B9F3-51FFE211C0DB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Auditor(a)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Abogados(as)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/>
            <a:t>Notificador(a)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 sz="1200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 sz="1200"/>
        </a:p>
      </dgm:t>
    </dgm:pt>
    <dgm:pt modelId="{ACA49435-B489-4D60-8FD5-AE45990A3FD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</a:t>
          </a:r>
        </a:p>
      </dgm:t>
    </dgm:pt>
    <dgm:pt modelId="{BE80B887-F4D7-4AEE-B5A7-7FD22786CB33}" type="parTrans" cxnId="{A4AAEB91-C0D8-49A2-862E-5048B3A8FA75}">
      <dgm:prSet/>
      <dgm:spPr/>
      <dgm:t>
        <a:bodyPr/>
        <a:lstStyle/>
        <a:p>
          <a:endParaRPr lang="es-ES" sz="1200"/>
        </a:p>
      </dgm:t>
    </dgm:pt>
    <dgm:pt modelId="{C64EF980-C1E2-489B-B3FF-9FCA31632C04}" type="sibTrans" cxnId="{A4AAEB91-C0D8-49A2-862E-5048B3A8FA75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59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3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3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6208DE0C-6723-49F9-9B4D-51D8163DADB6}" type="pres">
      <dgm:prSet presAssocID="{BE80B887-F4D7-4AEE-B5A7-7FD22786CB3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A130714C-F2FB-42E1-A3B5-C87D1596EF2C}" type="pres">
      <dgm:prSet presAssocID="{ACA49435-B489-4D60-8FD5-AE45990A3FD9}" presName="hierRoot2" presStyleCnt="0">
        <dgm:presLayoutVars>
          <dgm:hierBranch val="init"/>
        </dgm:presLayoutVars>
      </dgm:prSet>
      <dgm:spPr/>
    </dgm:pt>
    <dgm:pt modelId="{DD9CCACD-6CD7-493C-8827-45E876BD5DE5}" type="pres">
      <dgm:prSet presAssocID="{ACA49435-B489-4D60-8FD5-AE45990A3FD9}" presName="rootComposite" presStyleCnt="0"/>
      <dgm:spPr/>
    </dgm:pt>
    <dgm:pt modelId="{52CF8A46-A6A4-4143-9033-C104F912B17F}" type="pres">
      <dgm:prSet presAssocID="{ACA49435-B489-4D60-8FD5-AE45990A3FD9}" presName="rootText" presStyleLbl="node3" presStyleIdx="2" presStyleCnt="3" custScaleX="108598" custScaleY="1101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A20B80-EE8D-4D8B-B024-4BD6F5693F59}" type="pres">
      <dgm:prSet presAssocID="{ACA49435-B489-4D60-8FD5-AE45990A3FD9}" presName="rootConnector" presStyleLbl="node3" presStyleIdx="2" presStyleCnt="3"/>
      <dgm:spPr/>
      <dgm:t>
        <a:bodyPr/>
        <a:lstStyle/>
        <a:p>
          <a:endParaRPr lang="es-ES"/>
        </a:p>
      </dgm:t>
    </dgm:pt>
    <dgm:pt modelId="{1E6AE9A3-9AC8-49A7-B687-736A4DDC0F62}" type="pres">
      <dgm:prSet presAssocID="{ACA49435-B489-4D60-8FD5-AE45990A3FD9}" presName="hierChild4" presStyleCnt="0"/>
      <dgm:spPr/>
    </dgm:pt>
    <dgm:pt modelId="{A3222E16-9487-4665-BD17-C8D2826201BE}" type="pres">
      <dgm:prSet presAssocID="{ACA49435-B489-4D60-8FD5-AE45990A3FD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6D64AAC7-E453-450E-9287-E39DE9FE73EC}" type="presOf" srcId="{ACA49435-B489-4D60-8FD5-AE45990A3FD9}" destId="{B7A20B80-EE8D-4D8B-B024-4BD6F5693F59}" srcOrd="1" destOrd="0" presId="urn:microsoft.com/office/officeart/2005/8/layout/orgChart1"/>
    <dgm:cxn modelId="{20DCA51D-3459-46B9-AC27-138E6CACD6CF}" type="presOf" srcId="{7F47D3DC-65A3-4826-B841-512C663F77CD}" destId="{26156586-0CE3-46B2-97ED-5183EEF5D98E}" srcOrd="1" destOrd="0" presId="urn:microsoft.com/office/officeart/2005/8/layout/orgChart1"/>
    <dgm:cxn modelId="{7A5480CA-6653-4105-AA55-BC5255D65B45}" type="presOf" srcId="{0E54B542-D2E5-4941-A19E-1F2FDD909DC0}" destId="{BC238630-0388-487E-BBA1-17BD6BF40EB8}" srcOrd="0" destOrd="0" presId="urn:microsoft.com/office/officeart/2005/8/layout/orgChart1"/>
    <dgm:cxn modelId="{1E21C3F7-5E62-4138-988A-871F1E5CB6B4}" type="presOf" srcId="{67E391C0-BA7A-4874-A236-9BC3C4CAB6E9}" destId="{5998C4C2-C99F-4D50-B114-2F7CFAD5E56C}" srcOrd="1" destOrd="0" presId="urn:microsoft.com/office/officeart/2005/8/layout/orgChart1"/>
    <dgm:cxn modelId="{769CB3AE-9559-4D9B-9C61-BDAFF5C07B19}" type="presOf" srcId="{8AE406FF-1ED1-4934-A5B6-7874694C824A}" destId="{84DF7A88-09E1-4F4F-80D0-2433B2C21A86}" srcOrd="0" destOrd="0" presId="urn:microsoft.com/office/officeart/2005/8/layout/orgChart1"/>
    <dgm:cxn modelId="{5840DC3F-65AE-471D-A9D1-7962C92B2129}" type="presOf" srcId="{249E77FC-7B70-4B62-8A63-35C970666788}" destId="{D626C255-1536-4EB0-A4A3-D107C591C8D4}" srcOrd="0" destOrd="0" presId="urn:microsoft.com/office/officeart/2005/8/layout/orgChart1"/>
    <dgm:cxn modelId="{AE55B3E6-F092-411E-B071-44002A0CFEF1}" type="presOf" srcId="{1B72593C-4913-43EA-B599-3DF0D50ACEC5}" destId="{BEE6D6C6-6E3C-471F-A957-EAFF9671BE77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F8280D51-39D0-4FEA-9EEE-4A8FF3D56CAD}" type="presOf" srcId="{ACA49435-B489-4D60-8FD5-AE45990A3FD9}" destId="{52CF8A46-A6A4-4143-9033-C104F912B17F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CDB0E8AC-B3FD-4E77-B2E3-D6C71984D2CD}" type="presOf" srcId="{BD3D72B1-EEF6-4EB4-803A-A74A6B419346}" destId="{B3263371-B20E-4D1C-87B0-F232DC5A756C}" srcOrd="0" destOrd="0" presId="urn:microsoft.com/office/officeart/2005/8/layout/orgChart1"/>
    <dgm:cxn modelId="{43B214B1-03A4-4BA5-9B48-F0D8E9E8A738}" type="presOf" srcId="{9DEA55C1-E59C-4B5B-90DC-1D0B54C2B20C}" destId="{86D99192-4F64-487A-BE9B-B4D3790AE7BC}" srcOrd="0" destOrd="0" presId="urn:microsoft.com/office/officeart/2005/8/layout/orgChart1"/>
    <dgm:cxn modelId="{316E55B0-4F79-4214-BD5B-AB31E90F7C2F}" type="presOf" srcId="{41568039-9809-4B2B-BA51-64E0E23C2BBE}" destId="{19FBE8A8-D4BA-45D1-97CD-FF1210CD856F}" srcOrd="0" destOrd="0" presId="urn:microsoft.com/office/officeart/2005/8/layout/orgChart1"/>
    <dgm:cxn modelId="{59893D36-22BC-411D-97A6-868F4A4232ED}" type="presOf" srcId="{41568039-9809-4B2B-BA51-64E0E23C2BBE}" destId="{D87ADB57-9DB4-476E-8E99-32492AEF6743}" srcOrd="1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A4AAEB91-C0D8-49A2-862E-5048B3A8FA75}" srcId="{41568039-9809-4B2B-BA51-64E0E23C2BBE}" destId="{ACA49435-B489-4D60-8FD5-AE45990A3FD9}" srcOrd="2" destOrd="0" parTransId="{BE80B887-F4D7-4AEE-B5A7-7FD22786CB33}" sibTransId="{C64EF980-C1E2-489B-B3FF-9FCA31632C04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10988DCA-B93C-4687-9AB7-02D51A09C543}" type="presOf" srcId="{ED044282-9709-409C-A329-2B868569F6BC}" destId="{26748039-6874-42B3-9C6B-2A687CAEDF97}" srcOrd="0" destOrd="0" presId="urn:microsoft.com/office/officeart/2005/8/layout/orgChart1"/>
    <dgm:cxn modelId="{C2727BEF-CB57-44CE-9B9B-EC53DCFCCC60}" type="presOf" srcId="{67E391C0-BA7A-4874-A236-9BC3C4CAB6E9}" destId="{DEFCFE64-DCC5-403C-A7EF-97FB2EAD8743}" srcOrd="0" destOrd="0" presId="urn:microsoft.com/office/officeart/2005/8/layout/orgChart1"/>
    <dgm:cxn modelId="{F932F849-4098-46AC-8D3F-6EEC284FDA7B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D5847B55-DBCB-4A2F-9A29-FCA14C0BEE23}" type="presOf" srcId="{BE80B887-F4D7-4AEE-B5A7-7FD22786CB33}" destId="{6208DE0C-6723-49F9-9B4D-51D8163DADB6}" srcOrd="0" destOrd="0" presId="urn:microsoft.com/office/officeart/2005/8/layout/orgChart1"/>
    <dgm:cxn modelId="{B19D9307-C2D3-446B-B0BB-934B4407211C}" type="presOf" srcId="{D356E864-2404-463D-A64C-A155F0DAE4F2}" destId="{6F525FFA-20EB-4B47-B8E9-7016B7C39B5D}" srcOrd="0" destOrd="0" presId="urn:microsoft.com/office/officeart/2005/8/layout/orgChart1"/>
    <dgm:cxn modelId="{1CA0FF34-E5E4-4CE6-BEF8-6C7539198A76}" type="presOf" srcId="{9DAC4CB7-DF97-4F6C-9119-21BCED1DA7B7}" destId="{B796DEB7-6910-47D6-9011-53BAD3FCB683}" srcOrd="0" destOrd="0" presId="urn:microsoft.com/office/officeart/2005/8/layout/orgChart1"/>
    <dgm:cxn modelId="{B37E54DE-020C-4517-A4DF-EBA7BB7F177F}" type="presOf" srcId="{D356E864-2404-463D-A64C-A155F0DAE4F2}" destId="{43822A2D-B0B0-4EF3-B168-5BD416AB62C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FF6BC9A-0B08-4889-A43A-92688A98302C}" type="presOf" srcId="{9DEA55C1-E59C-4B5B-90DC-1D0B54C2B20C}" destId="{B2A4EFCD-7609-4E18-A214-10BA88B362DC}" srcOrd="1" destOrd="0" presId="urn:microsoft.com/office/officeart/2005/8/layout/orgChart1"/>
    <dgm:cxn modelId="{154E0889-1EA9-479D-8BB5-EB4D2F47173A}" type="presOf" srcId="{7F47D3DC-65A3-4826-B841-512C663F77CD}" destId="{7E45E9B0-083B-46AD-BDBA-25D37BB93875}" srcOrd="0" destOrd="0" presId="urn:microsoft.com/office/officeart/2005/8/layout/orgChart1"/>
    <dgm:cxn modelId="{B4D61A81-0BAA-420F-8F07-A46998DC3433}" type="presParOf" srcId="{B3263371-B20E-4D1C-87B0-F232DC5A756C}" destId="{8CDE9839-8DE1-472C-9904-C93FC90AA559}" srcOrd="0" destOrd="0" presId="urn:microsoft.com/office/officeart/2005/8/layout/orgChart1"/>
    <dgm:cxn modelId="{89164BFC-A2F6-492C-999C-9678E9EEE770}" type="presParOf" srcId="{8CDE9839-8DE1-472C-9904-C93FC90AA559}" destId="{A15FBA2B-7AAA-4593-A287-168E70F88188}" srcOrd="0" destOrd="0" presId="urn:microsoft.com/office/officeart/2005/8/layout/orgChart1"/>
    <dgm:cxn modelId="{E8A08403-374A-422B-BC69-A32D10816D89}" type="presParOf" srcId="{A15FBA2B-7AAA-4593-A287-168E70F88188}" destId="{86D99192-4F64-487A-BE9B-B4D3790AE7BC}" srcOrd="0" destOrd="0" presId="urn:microsoft.com/office/officeart/2005/8/layout/orgChart1"/>
    <dgm:cxn modelId="{B1FE7EAF-4CA4-4D5E-9E56-68315AEC7264}" type="presParOf" srcId="{A15FBA2B-7AAA-4593-A287-168E70F88188}" destId="{B2A4EFCD-7609-4E18-A214-10BA88B362DC}" srcOrd="1" destOrd="0" presId="urn:microsoft.com/office/officeart/2005/8/layout/orgChart1"/>
    <dgm:cxn modelId="{C220D905-8F0E-4462-8ECA-CBD0404F1D1A}" type="presParOf" srcId="{8CDE9839-8DE1-472C-9904-C93FC90AA559}" destId="{05E8A0F8-8F4A-4D16-B455-9B21EE5D83FA}" srcOrd="1" destOrd="0" presId="urn:microsoft.com/office/officeart/2005/8/layout/orgChart1"/>
    <dgm:cxn modelId="{1AAB0120-1437-4369-BB86-975C385EFE8F}" type="presParOf" srcId="{05E8A0F8-8F4A-4D16-B455-9B21EE5D83FA}" destId="{26748039-6874-42B3-9C6B-2A687CAEDF97}" srcOrd="0" destOrd="0" presId="urn:microsoft.com/office/officeart/2005/8/layout/orgChart1"/>
    <dgm:cxn modelId="{36CFF8BF-520E-4EF4-99FC-DC5BAABF6497}" type="presParOf" srcId="{05E8A0F8-8F4A-4D16-B455-9B21EE5D83FA}" destId="{1294F536-9FA0-46F5-98BA-18EE92504E46}" srcOrd="1" destOrd="0" presId="urn:microsoft.com/office/officeart/2005/8/layout/orgChart1"/>
    <dgm:cxn modelId="{CA26553A-788F-48E0-8B03-0F3DE693BC13}" type="presParOf" srcId="{1294F536-9FA0-46F5-98BA-18EE92504E46}" destId="{914CB05A-8D64-4CEB-98C4-DA11CADF5EF5}" srcOrd="0" destOrd="0" presId="urn:microsoft.com/office/officeart/2005/8/layout/orgChart1"/>
    <dgm:cxn modelId="{DBCC57A5-F42B-48AE-BB0A-D9C7BF3FD536}" type="presParOf" srcId="{914CB05A-8D64-4CEB-98C4-DA11CADF5EF5}" destId="{19FBE8A8-D4BA-45D1-97CD-FF1210CD856F}" srcOrd="0" destOrd="0" presId="urn:microsoft.com/office/officeart/2005/8/layout/orgChart1"/>
    <dgm:cxn modelId="{94F73D61-AFA2-4DBF-A211-EE2FEF255D4B}" type="presParOf" srcId="{914CB05A-8D64-4CEB-98C4-DA11CADF5EF5}" destId="{D87ADB57-9DB4-476E-8E99-32492AEF6743}" srcOrd="1" destOrd="0" presId="urn:microsoft.com/office/officeart/2005/8/layout/orgChart1"/>
    <dgm:cxn modelId="{19EF0581-6A77-4618-957A-9DF02CD685CA}" type="presParOf" srcId="{1294F536-9FA0-46F5-98BA-18EE92504E46}" destId="{DBDE0C42-B65A-4FF4-A1B6-4A7374870D94}" srcOrd="1" destOrd="0" presId="urn:microsoft.com/office/officeart/2005/8/layout/orgChart1"/>
    <dgm:cxn modelId="{B7E4F2F8-F6B2-4725-81A8-EB5CA4536F4E}" type="presParOf" srcId="{DBDE0C42-B65A-4FF4-A1B6-4A7374870D94}" destId="{BEE6D6C6-6E3C-471F-A957-EAFF9671BE77}" srcOrd="0" destOrd="0" presId="urn:microsoft.com/office/officeart/2005/8/layout/orgChart1"/>
    <dgm:cxn modelId="{9B60A95E-3311-4782-A858-3778A32F5938}" type="presParOf" srcId="{DBDE0C42-B65A-4FF4-A1B6-4A7374870D94}" destId="{DAE05D75-A49E-4AB5-9144-7DF9735A4CB5}" srcOrd="1" destOrd="0" presId="urn:microsoft.com/office/officeart/2005/8/layout/orgChart1"/>
    <dgm:cxn modelId="{7FFE9896-FB82-4A84-AC9B-3449B75E2840}" type="presParOf" srcId="{DAE05D75-A49E-4AB5-9144-7DF9735A4CB5}" destId="{F9FBAB4A-12A0-49D7-88E2-4B16A4B1914A}" srcOrd="0" destOrd="0" presId="urn:microsoft.com/office/officeart/2005/8/layout/orgChart1"/>
    <dgm:cxn modelId="{A586442A-43F4-4509-B1F6-EBC8CE1D7BBA}" type="presParOf" srcId="{F9FBAB4A-12A0-49D7-88E2-4B16A4B1914A}" destId="{6F525FFA-20EB-4B47-B8E9-7016B7C39B5D}" srcOrd="0" destOrd="0" presId="urn:microsoft.com/office/officeart/2005/8/layout/orgChart1"/>
    <dgm:cxn modelId="{58B04B41-F876-4B06-9901-3B6AD4B4ADB0}" type="presParOf" srcId="{F9FBAB4A-12A0-49D7-88E2-4B16A4B1914A}" destId="{43822A2D-B0B0-4EF3-B168-5BD416AB62CD}" srcOrd="1" destOrd="0" presId="urn:microsoft.com/office/officeart/2005/8/layout/orgChart1"/>
    <dgm:cxn modelId="{FD1CDC35-5892-47AB-B52E-804AABB039BD}" type="presParOf" srcId="{DAE05D75-A49E-4AB5-9144-7DF9735A4CB5}" destId="{C184D97E-757B-4F46-B599-B6D98EA56E73}" srcOrd="1" destOrd="0" presId="urn:microsoft.com/office/officeart/2005/8/layout/orgChart1"/>
    <dgm:cxn modelId="{5A55F050-E19C-4C77-9F53-79EAD1BC689F}" type="presParOf" srcId="{DAE05D75-A49E-4AB5-9144-7DF9735A4CB5}" destId="{B0EF0FA9-DEDF-48C1-AB93-BBE116E8C177}" srcOrd="2" destOrd="0" presId="urn:microsoft.com/office/officeart/2005/8/layout/orgChart1"/>
    <dgm:cxn modelId="{CF5B6978-2AAD-4CDE-BD8B-E79FA2B27EB6}" type="presParOf" srcId="{DBDE0C42-B65A-4FF4-A1B6-4A7374870D94}" destId="{BC238630-0388-487E-BBA1-17BD6BF40EB8}" srcOrd="2" destOrd="0" presId="urn:microsoft.com/office/officeart/2005/8/layout/orgChart1"/>
    <dgm:cxn modelId="{7E10AF27-5577-4777-84F5-152537C3ED7D}" type="presParOf" srcId="{DBDE0C42-B65A-4FF4-A1B6-4A7374870D94}" destId="{CA5F9BE9-8250-4333-A894-0A41FDD3C53D}" srcOrd="3" destOrd="0" presId="urn:microsoft.com/office/officeart/2005/8/layout/orgChart1"/>
    <dgm:cxn modelId="{2D112A48-A84F-47DC-8C8D-96E2B411A789}" type="presParOf" srcId="{CA5F9BE9-8250-4333-A894-0A41FDD3C53D}" destId="{1B0FCD43-5F0A-46D1-B8FA-3F6AFFC5378C}" srcOrd="0" destOrd="0" presId="urn:microsoft.com/office/officeart/2005/8/layout/orgChart1"/>
    <dgm:cxn modelId="{C57687A6-A099-45DA-B7F4-421830DAD64E}" type="presParOf" srcId="{1B0FCD43-5F0A-46D1-B8FA-3F6AFFC5378C}" destId="{7E45E9B0-083B-46AD-BDBA-25D37BB93875}" srcOrd="0" destOrd="0" presId="urn:microsoft.com/office/officeart/2005/8/layout/orgChart1"/>
    <dgm:cxn modelId="{1DE4407F-2EDB-4922-8CB4-3B135FA851DC}" type="presParOf" srcId="{1B0FCD43-5F0A-46D1-B8FA-3F6AFFC5378C}" destId="{26156586-0CE3-46B2-97ED-5183EEF5D98E}" srcOrd="1" destOrd="0" presId="urn:microsoft.com/office/officeart/2005/8/layout/orgChart1"/>
    <dgm:cxn modelId="{9BE5BA75-763C-4160-92F9-C6E4AD1E80F5}" type="presParOf" srcId="{CA5F9BE9-8250-4333-A894-0A41FDD3C53D}" destId="{C9DBC394-CC2A-4127-BD40-88BA3D8B7BC1}" srcOrd="1" destOrd="0" presId="urn:microsoft.com/office/officeart/2005/8/layout/orgChart1"/>
    <dgm:cxn modelId="{355A8C67-E64F-4C94-B17E-CB30A50A1705}" type="presParOf" srcId="{CA5F9BE9-8250-4333-A894-0A41FDD3C53D}" destId="{A2410690-C37B-414B-A8F7-D02D6A7C3A14}" srcOrd="2" destOrd="0" presId="urn:microsoft.com/office/officeart/2005/8/layout/orgChart1"/>
    <dgm:cxn modelId="{989998F3-5580-4C85-A88A-BDBE24CC7EE0}" type="presParOf" srcId="{DBDE0C42-B65A-4FF4-A1B6-4A7374870D94}" destId="{6208DE0C-6723-49F9-9B4D-51D8163DADB6}" srcOrd="4" destOrd="0" presId="urn:microsoft.com/office/officeart/2005/8/layout/orgChart1"/>
    <dgm:cxn modelId="{3872A2BB-86F8-427B-8DE8-E10B470DA006}" type="presParOf" srcId="{DBDE0C42-B65A-4FF4-A1B6-4A7374870D94}" destId="{A130714C-F2FB-42E1-A3B5-C87D1596EF2C}" srcOrd="5" destOrd="0" presId="urn:microsoft.com/office/officeart/2005/8/layout/orgChart1"/>
    <dgm:cxn modelId="{4BB09750-22B8-4D9F-B490-180C91EFBA45}" type="presParOf" srcId="{A130714C-F2FB-42E1-A3B5-C87D1596EF2C}" destId="{DD9CCACD-6CD7-493C-8827-45E876BD5DE5}" srcOrd="0" destOrd="0" presId="urn:microsoft.com/office/officeart/2005/8/layout/orgChart1"/>
    <dgm:cxn modelId="{F53B362A-689F-4A0A-9968-BFDA6425D46A}" type="presParOf" srcId="{DD9CCACD-6CD7-493C-8827-45E876BD5DE5}" destId="{52CF8A46-A6A4-4143-9033-C104F912B17F}" srcOrd="0" destOrd="0" presId="urn:microsoft.com/office/officeart/2005/8/layout/orgChart1"/>
    <dgm:cxn modelId="{758632C1-4B57-4C70-9115-7FD8DE492405}" type="presParOf" srcId="{DD9CCACD-6CD7-493C-8827-45E876BD5DE5}" destId="{B7A20B80-EE8D-4D8B-B024-4BD6F5693F59}" srcOrd="1" destOrd="0" presId="urn:microsoft.com/office/officeart/2005/8/layout/orgChart1"/>
    <dgm:cxn modelId="{39F15CAC-7736-4BB3-88C6-AC4999A87F65}" type="presParOf" srcId="{A130714C-F2FB-42E1-A3B5-C87D1596EF2C}" destId="{1E6AE9A3-9AC8-49A7-B687-736A4DDC0F62}" srcOrd="1" destOrd="0" presId="urn:microsoft.com/office/officeart/2005/8/layout/orgChart1"/>
    <dgm:cxn modelId="{DB88193D-488B-4CC1-B21E-9DAB6F61D77A}" type="presParOf" srcId="{A130714C-F2FB-42E1-A3B5-C87D1596EF2C}" destId="{A3222E16-9487-4665-BD17-C8D2826201BE}" srcOrd="2" destOrd="0" presId="urn:microsoft.com/office/officeart/2005/8/layout/orgChart1"/>
    <dgm:cxn modelId="{0EA964E0-1FBD-4D60-8A45-E79B66440F4D}" type="presParOf" srcId="{1294F536-9FA0-46F5-98BA-18EE92504E46}" destId="{05F5590B-53D8-4D19-A747-694F7E5C5F12}" srcOrd="2" destOrd="0" presId="urn:microsoft.com/office/officeart/2005/8/layout/orgChart1"/>
    <dgm:cxn modelId="{13AFADA9-E3A9-43A4-B4B7-381E28D3845E}" type="presParOf" srcId="{8CDE9839-8DE1-472C-9904-C93FC90AA559}" destId="{E6CFA08A-7145-470C-A659-6A725D85622B}" srcOrd="2" destOrd="0" presId="urn:microsoft.com/office/officeart/2005/8/layout/orgChart1"/>
    <dgm:cxn modelId="{EDC3B414-292A-424B-BD21-522DC99E55D5}" type="presParOf" srcId="{E6CFA08A-7145-470C-A659-6A725D85622B}" destId="{84DF7A88-09E1-4F4F-80D0-2433B2C21A86}" srcOrd="0" destOrd="0" presId="urn:microsoft.com/office/officeart/2005/8/layout/orgChart1"/>
    <dgm:cxn modelId="{EFD7FE40-341C-4312-AF95-BA0699BD977B}" type="presParOf" srcId="{E6CFA08A-7145-470C-A659-6A725D85622B}" destId="{A0A65379-BDF0-4104-A7F0-643E77F9388B}" srcOrd="1" destOrd="0" presId="urn:microsoft.com/office/officeart/2005/8/layout/orgChart1"/>
    <dgm:cxn modelId="{DAAA0385-C98F-4939-BCE1-BFDECDBFEC00}" type="presParOf" srcId="{A0A65379-BDF0-4104-A7F0-643E77F9388B}" destId="{3784CFC3-F2D9-488A-AE9C-C3568DA512EE}" srcOrd="0" destOrd="0" presId="urn:microsoft.com/office/officeart/2005/8/layout/orgChart1"/>
    <dgm:cxn modelId="{24091FE6-FA60-426D-906E-67CF8C308FCC}" type="presParOf" srcId="{3784CFC3-F2D9-488A-AE9C-C3568DA512EE}" destId="{D626C255-1536-4EB0-A4A3-D107C591C8D4}" srcOrd="0" destOrd="0" presId="urn:microsoft.com/office/officeart/2005/8/layout/orgChart1"/>
    <dgm:cxn modelId="{E96D7E30-BAF0-41BA-B46F-0884A2B4D5DA}" type="presParOf" srcId="{3784CFC3-F2D9-488A-AE9C-C3568DA512EE}" destId="{2A54EBA9-5ADF-4115-A1E6-A8CF925559FD}" srcOrd="1" destOrd="0" presId="urn:microsoft.com/office/officeart/2005/8/layout/orgChart1"/>
    <dgm:cxn modelId="{3060F215-3DB3-4CC2-8942-FFC6D7064B07}" type="presParOf" srcId="{A0A65379-BDF0-4104-A7F0-643E77F9388B}" destId="{86C08062-08DC-4E99-8089-B9A6DB7B0CC3}" srcOrd="1" destOrd="0" presId="urn:microsoft.com/office/officeart/2005/8/layout/orgChart1"/>
    <dgm:cxn modelId="{C47A9C00-ED08-494C-B7CD-072FA246A743}" type="presParOf" srcId="{A0A65379-BDF0-4104-A7F0-643E77F9388B}" destId="{1D30BE1A-1909-4D61-8B81-19B28E740DFA}" srcOrd="2" destOrd="0" presId="urn:microsoft.com/office/officeart/2005/8/layout/orgChart1"/>
    <dgm:cxn modelId="{607C9ACF-53A6-448A-884D-45EDCC157D7E}" type="presParOf" srcId="{E6CFA08A-7145-470C-A659-6A725D85622B}" destId="{B796DEB7-6910-47D6-9011-53BAD3FCB683}" srcOrd="2" destOrd="0" presId="urn:microsoft.com/office/officeart/2005/8/layout/orgChart1"/>
    <dgm:cxn modelId="{75FFE368-420C-43F6-8CF2-C314CE136138}" type="presParOf" srcId="{E6CFA08A-7145-470C-A659-6A725D85622B}" destId="{9D633D29-C714-49FF-AA10-996D3FAC9906}" srcOrd="3" destOrd="0" presId="urn:microsoft.com/office/officeart/2005/8/layout/orgChart1"/>
    <dgm:cxn modelId="{01FC3EA2-1D03-4914-8BD9-87022F7F4666}" type="presParOf" srcId="{9D633D29-C714-49FF-AA10-996D3FAC9906}" destId="{87EDBBCC-9DE8-47B7-AE32-8797534C2957}" srcOrd="0" destOrd="0" presId="urn:microsoft.com/office/officeart/2005/8/layout/orgChart1"/>
    <dgm:cxn modelId="{DE6BC6C0-B779-48A4-B85C-562D5DC86171}" type="presParOf" srcId="{87EDBBCC-9DE8-47B7-AE32-8797534C2957}" destId="{DEFCFE64-DCC5-403C-A7EF-97FB2EAD8743}" srcOrd="0" destOrd="0" presId="urn:microsoft.com/office/officeart/2005/8/layout/orgChart1"/>
    <dgm:cxn modelId="{9FEE7F5B-ED37-42B8-B502-73164C45C72D}" type="presParOf" srcId="{87EDBBCC-9DE8-47B7-AE32-8797534C2957}" destId="{5998C4C2-C99F-4D50-B114-2F7CFAD5E56C}" srcOrd="1" destOrd="0" presId="urn:microsoft.com/office/officeart/2005/8/layout/orgChart1"/>
    <dgm:cxn modelId="{F2C8E937-B2C5-4FEF-976E-6478307ABF1B}" type="presParOf" srcId="{9D633D29-C714-49FF-AA10-996D3FAC9906}" destId="{E8C5CF95-7F8E-4DDA-813F-B8EEC19FF47F}" srcOrd="1" destOrd="0" presId="urn:microsoft.com/office/officeart/2005/8/layout/orgChart1"/>
    <dgm:cxn modelId="{72AA8130-E028-4C99-AF9A-8FC4B14C36EE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0E70CCFD-C467-4A8A-A945-1C667FCAF3D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/>
        </a:p>
      </dgm:t>
    </dgm:pt>
    <dgm:pt modelId="{336C687F-5356-4C0F-ABAE-19E9778DA77D}" type="parTrans" cxnId="{EDDBCFF1-694C-4A48-999D-DA2D88315E3E}">
      <dgm:prSet/>
      <dgm:spPr/>
      <dgm:t>
        <a:bodyPr/>
        <a:lstStyle/>
        <a:p>
          <a:endParaRPr lang="es-MX"/>
        </a:p>
      </dgm:t>
    </dgm:pt>
    <dgm:pt modelId="{8671FF3B-2134-4751-82AD-448CEA70E534}" type="sibTrans" cxnId="{EDDBCFF1-694C-4A48-999D-DA2D88315E3E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3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3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B65C17D8-9506-4344-829D-2D7DCAD4E457}" type="pres">
      <dgm:prSet presAssocID="{336C687F-5356-4C0F-ABAE-19E9778DA77D}" presName="Name35" presStyleLbl="parChTrans1D3" presStyleIdx="2" presStyleCnt="5"/>
      <dgm:spPr/>
      <dgm:t>
        <a:bodyPr/>
        <a:lstStyle/>
        <a:p>
          <a:endParaRPr lang="es-MX"/>
        </a:p>
      </dgm:t>
    </dgm:pt>
    <dgm:pt modelId="{9B5BD438-C85F-41D0-A8D7-4211ECD837FF}" type="pres">
      <dgm:prSet presAssocID="{0E70CCFD-C467-4A8A-A945-1C667FCAF3D1}" presName="hierRoot2" presStyleCnt="0">
        <dgm:presLayoutVars>
          <dgm:hierBranch val="init"/>
        </dgm:presLayoutVars>
      </dgm:prSet>
      <dgm:spPr/>
    </dgm:pt>
    <dgm:pt modelId="{6E71DAC8-EB63-4C45-B3B9-29094CE0AD2A}" type="pres">
      <dgm:prSet presAssocID="{0E70CCFD-C467-4A8A-A945-1C667FCAF3D1}" presName="rootComposite" presStyleCnt="0"/>
      <dgm:spPr/>
    </dgm:pt>
    <dgm:pt modelId="{D41D035C-671E-4F3E-92C2-86B3C7BBA614}" type="pres">
      <dgm:prSet presAssocID="{0E70CCFD-C467-4A8A-A945-1C667FCAF3D1}" presName="rootText" presStyleLbl="node3" presStyleIdx="2" presStyleCnt="3" custScaleY="14552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A823048-D961-47EE-8987-2396F1C7510C}" type="pres">
      <dgm:prSet presAssocID="{0E70CCFD-C467-4A8A-A945-1C667FCAF3D1}" presName="rootConnector" presStyleLbl="node3" presStyleIdx="2" presStyleCnt="3"/>
      <dgm:spPr/>
      <dgm:t>
        <a:bodyPr/>
        <a:lstStyle/>
        <a:p>
          <a:endParaRPr lang="es-MX"/>
        </a:p>
      </dgm:t>
    </dgm:pt>
    <dgm:pt modelId="{F464624B-50E1-441A-89B2-919B2FBD577D}" type="pres">
      <dgm:prSet presAssocID="{0E70CCFD-C467-4A8A-A945-1C667FCAF3D1}" presName="hierChild4" presStyleCnt="0"/>
      <dgm:spPr/>
    </dgm:pt>
    <dgm:pt modelId="{2A0F9693-5345-416B-80CD-4988F16DDF96}" type="pres">
      <dgm:prSet presAssocID="{0E70CCFD-C467-4A8A-A945-1C667FCAF3D1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4" presStyleCnt="5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F45EFF6-F1F4-4DCB-B200-4C4E27C7BD7B}" type="presOf" srcId="{336C687F-5356-4C0F-ABAE-19E9778DA77D}" destId="{B65C17D8-9506-4344-829D-2D7DCAD4E457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0FF9D88C-3B5A-4E62-A4A9-2F6395FF83D4}" type="presOf" srcId="{0E70CCFD-C467-4A8A-A945-1C667FCAF3D1}" destId="{D41D035C-671E-4F3E-92C2-86B3C7BBA614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EDDBCFF1-694C-4A48-999D-DA2D88315E3E}" srcId="{9DEA55C1-E59C-4B5B-90DC-1D0B54C2B20C}" destId="{0E70CCFD-C467-4A8A-A945-1C667FCAF3D1}" srcOrd="4" destOrd="0" parTransId="{336C687F-5356-4C0F-ABAE-19E9778DA77D}" sibTransId="{8671FF3B-2134-4751-82AD-448CEA70E534}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0B42A438-B489-467C-AC56-E1CE7731576C}" type="presOf" srcId="{0E70CCFD-C467-4A8A-A945-1C667FCAF3D1}" destId="{5A823048-D961-47EE-8987-2396F1C7510C}" srcOrd="1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2D03451-A7F4-400A-A512-E1295BCC45CF}" type="presParOf" srcId="{9B8AA9CD-31F3-485E-8D67-2BD6D2EB29E9}" destId="{B65C17D8-9506-4344-829D-2D7DCAD4E457}" srcOrd="4" destOrd="0" presId="urn:microsoft.com/office/officeart/2005/8/layout/orgChart1"/>
    <dgm:cxn modelId="{411B550B-E6B3-4E66-BCAA-4F110ACEF133}" type="presParOf" srcId="{9B8AA9CD-31F3-485E-8D67-2BD6D2EB29E9}" destId="{9B5BD438-C85F-41D0-A8D7-4211ECD837FF}" srcOrd="5" destOrd="0" presId="urn:microsoft.com/office/officeart/2005/8/layout/orgChart1"/>
    <dgm:cxn modelId="{856AE9A3-5AA8-4CC4-9EE6-AB8E6EF8223E}" type="presParOf" srcId="{9B5BD438-C85F-41D0-A8D7-4211ECD837FF}" destId="{6E71DAC8-EB63-4C45-B3B9-29094CE0AD2A}" srcOrd="0" destOrd="0" presId="urn:microsoft.com/office/officeart/2005/8/layout/orgChart1"/>
    <dgm:cxn modelId="{3112D67F-3BC5-42B1-8587-F3F7502EFE5E}" type="presParOf" srcId="{6E71DAC8-EB63-4C45-B3B9-29094CE0AD2A}" destId="{D41D035C-671E-4F3E-92C2-86B3C7BBA614}" srcOrd="0" destOrd="0" presId="urn:microsoft.com/office/officeart/2005/8/layout/orgChart1"/>
    <dgm:cxn modelId="{969E6A14-0A36-4E9B-817F-0C03913C892A}" type="presParOf" srcId="{6E71DAC8-EB63-4C45-B3B9-29094CE0AD2A}" destId="{5A823048-D961-47EE-8987-2396F1C7510C}" srcOrd="1" destOrd="0" presId="urn:microsoft.com/office/officeart/2005/8/layout/orgChart1"/>
    <dgm:cxn modelId="{E361DE9A-1C4E-476B-8336-FC8F569B9D92}" type="presParOf" srcId="{9B5BD438-C85F-41D0-A8D7-4211ECD837FF}" destId="{F464624B-50E1-441A-89B2-919B2FBD577D}" srcOrd="1" destOrd="0" presId="urn:microsoft.com/office/officeart/2005/8/layout/orgChart1"/>
    <dgm:cxn modelId="{E45CD78C-D846-4895-B684-77E129879944}" type="presParOf" srcId="{9B5BD438-C85F-41D0-A8D7-4211ECD837FF}" destId="{2A0F9693-5345-416B-80CD-4988F16DDF96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Prensa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528BA33-33A3-46CA-AABC-5EE46DE23A4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</dgm:t>
    </dgm:pt>
    <dgm:pt modelId="{461F3429-E813-40E7-A2D7-A7DF20DE1100}" type="parTrans" cxnId="{EFDEB7AB-7803-4D51-80FD-6610FE45EB8E}">
      <dgm:prSet/>
      <dgm:spPr/>
      <dgm:t>
        <a:bodyPr/>
        <a:lstStyle/>
        <a:p>
          <a:endParaRPr lang="es-ES" sz="1200"/>
        </a:p>
      </dgm:t>
    </dgm:pt>
    <dgm:pt modelId="{D193A67E-4BF6-4145-9836-0E0C3F186458}" type="sibTrans" cxnId="{EFDEB7AB-7803-4D51-80FD-6610FE45EB8E}">
      <dgm:prSet/>
      <dgm:spPr/>
      <dgm:t>
        <a:bodyPr/>
        <a:lstStyle/>
        <a:p>
          <a:endParaRPr lang="es-ES" sz="1200"/>
        </a:p>
      </dgm:t>
    </dgm:pt>
    <dgm:pt modelId="{7CB7DFFB-0248-4B7D-BFDD-AFD408E3CE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Abogado(a)</a:t>
          </a:r>
        </a:p>
      </dgm:t>
    </dgm:pt>
    <dgm:pt modelId="{1749D037-A503-414E-9D12-6F5F4D2897B2}" type="parTrans" cxnId="{C877455A-9220-4990-A338-76952E7D8CE0}">
      <dgm:prSet/>
      <dgm:spPr/>
      <dgm:t>
        <a:bodyPr/>
        <a:lstStyle/>
        <a:p>
          <a:endParaRPr lang="es-ES" sz="1200"/>
        </a:p>
      </dgm:t>
    </dgm:pt>
    <dgm:pt modelId="{C6AE3357-AA47-4FC7-963B-49C11313A048}" type="sibTrans" cxnId="{C877455A-9220-4990-A338-76952E7D8C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7603" custScaleY="98402" custLinFactNeighborY="-11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X="147603" custScaleY="98402" custLinFactNeighborY="-12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98402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3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3" custScaleY="143894" custLinFactNeighborY="518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3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9ABC89FC-5942-42D4-AE13-D9C3C871F171}" type="pres">
      <dgm:prSet presAssocID="{461F3429-E813-40E7-A2D7-A7DF20DE1100}" presName="Name35" presStyleLbl="parChTrans1D4" presStyleIdx="1" presStyleCnt="3"/>
      <dgm:spPr/>
      <dgm:t>
        <a:bodyPr/>
        <a:lstStyle/>
        <a:p>
          <a:endParaRPr lang="es-ES"/>
        </a:p>
      </dgm:t>
    </dgm:pt>
    <dgm:pt modelId="{48A080E4-09DA-4C18-A9AD-783A742C900F}" type="pres">
      <dgm:prSet presAssocID="{7528BA33-33A3-46CA-AABC-5EE46DE23A4B}" presName="hierRoot2" presStyleCnt="0">
        <dgm:presLayoutVars>
          <dgm:hierBranch val="init"/>
        </dgm:presLayoutVars>
      </dgm:prSet>
      <dgm:spPr/>
    </dgm:pt>
    <dgm:pt modelId="{E00840B5-A055-4BB9-8A23-EC85157C1171}" type="pres">
      <dgm:prSet presAssocID="{7528BA33-33A3-46CA-AABC-5EE46DE23A4B}" presName="rootComposite" presStyleCnt="0"/>
      <dgm:spPr/>
    </dgm:pt>
    <dgm:pt modelId="{AD14D781-D871-4FBD-99BD-C64605F54047}" type="pres">
      <dgm:prSet presAssocID="{7528BA33-33A3-46CA-AABC-5EE46DE23A4B}" presName="rootText" presStyleLbl="node4" presStyleIdx="1" presStyleCnt="3" custScaleY="143894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67F08E-927F-4B2F-91D3-4AB96D630EAE}" type="pres">
      <dgm:prSet presAssocID="{7528BA33-33A3-46CA-AABC-5EE46DE23A4B}" presName="rootConnector" presStyleLbl="node4" presStyleIdx="1" presStyleCnt="3"/>
      <dgm:spPr/>
      <dgm:t>
        <a:bodyPr/>
        <a:lstStyle/>
        <a:p>
          <a:endParaRPr lang="es-ES"/>
        </a:p>
      </dgm:t>
    </dgm:pt>
    <dgm:pt modelId="{2F3C1465-0A85-4DF8-86D5-06B90895D1A8}" type="pres">
      <dgm:prSet presAssocID="{7528BA33-33A3-46CA-AABC-5EE46DE23A4B}" presName="hierChild4" presStyleCnt="0"/>
      <dgm:spPr/>
    </dgm:pt>
    <dgm:pt modelId="{65B2BA29-B907-4159-94F9-748A867F6984}" type="pres">
      <dgm:prSet presAssocID="{7528BA33-33A3-46CA-AABC-5EE46DE23A4B}" presName="hierChild5" presStyleCnt="0"/>
      <dgm:spPr/>
    </dgm:pt>
    <dgm:pt modelId="{E01F5D68-A7F1-4233-ADB6-609603F85894}" type="pres">
      <dgm:prSet presAssocID="{1749D037-A503-414E-9D12-6F5F4D2897B2}" presName="Name35" presStyleLbl="parChTrans1D4" presStyleIdx="2" presStyleCnt="3"/>
      <dgm:spPr/>
      <dgm:t>
        <a:bodyPr/>
        <a:lstStyle/>
        <a:p>
          <a:endParaRPr lang="es-ES"/>
        </a:p>
      </dgm:t>
    </dgm:pt>
    <dgm:pt modelId="{F5C3084C-5D7B-44C8-B82E-28998E8379A5}" type="pres">
      <dgm:prSet presAssocID="{7CB7DFFB-0248-4B7D-BFDD-AFD408E3CEEF}" presName="hierRoot2" presStyleCnt="0">
        <dgm:presLayoutVars>
          <dgm:hierBranch val="init"/>
        </dgm:presLayoutVars>
      </dgm:prSet>
      <dgm:spPr/>
    </dgm:pt>
    <dgm:pt modelId="{4ACE58CD-6BD4-4FF2-9356-BF77A8DDC634}" type="pres">
      <dgm:prSet presAssocID="{7CB7DFFB-0248-4B7D-BFDD-AFD408E3CEEF}" presName="rootComposite" presStyleCnt="0"/>
      <dgm:spPr/>
    </dgm:pt>
    <dgm:pt modelId="{582578E4-AC54-44DD-9A0F-430F4438A732}" type="pres">
      <dgm:prSet presAssocID="{7CB7DFFB-0248-4B7D-BFDD-AFD408E3CEEF}" presName="rootText" presStyleLbl="node4" presStyleIdx="2" presStyleCnt="3" custScaleY="143894" custLinFactNeighborY="51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E1C3F72-115F-42C9-AE64-E1B661642EF7}" type="pres">
      <dgm:prSet presAssocID="{7CB7DFFB-0248-4B7D-BFDD-AFD408E3CEEF}" presName="rootConnector" presStyleLbl="node4" presStyleIdx="2" presStyleCnt="3"/>
      <dgm:spPr/>
      <dgm:t>
        <a:bodyPr/>
        <a:lstStyle/>
        <a:p>
          <a:endParaRPr lang="es-ES"/>
        </a:p>
      </dgm:t>
    </dgm:pt>
    <dgm:pt modelId="{BCF4DB51-20F3-4043-B57A-9E7650F4CD23}" type="pres">
      <dgm:prSet presAssocID="{7CB7DFFB-0248-4B7D-BFDD-AFD408E3CEEF}" presName="hierChild4" presStyleCnt="0"/>
      <dgm:spPr/>
    </dgm:pt>
    <dgm:pt modelId="{F1496E1C-44DF-47D9-A28D-5B9AFF779A8C}" type="pres">
      <dgm:prSet presAssocID="{7CB7DFFB-0248-4B7D-BFDD-AFD408E3CEEF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98402" custLinFactNeighborY="46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877455A-9220-4990-A338-76952E7D8CE0}" srcId="{B021D58F-DAE0-4E08-9FE5-3743A6FB6B83}" destId="{7CB7DFFB-0248-4B7D-BFDD-AFD408E3CEEF}" srcOrd="2" destOrd="0" parTransId="{1749D037-A503-414E-9D12-6F5F4D2897B2}" sibTransId="{C6AE3357-AA47-4FC7-963B-49C11313A048}"/>
    <dgm:cxn modelId="{1D9F552F-7C63-4D86-8321-D9F1017359C8}" type="presOf" srcId="{8E56D957-6130-4640-912B-5F6CBFB80212}" destId="{DAC43AC5-6E5D-48DC-84FF-2373F2FDF513}" srcOrd="0" destOrd="0" presId="urn:microsoft.com/office/officeart/2005/8/layout/orgChart1"/>
    <dgm:cxn modelId="{17B286A7-9256-4031-B9BD-D0CFC0945E67}" type="presOf" srcId="{7528BA33-33A3-46CA-AABC-5EE46DE23A4B}" destId="{AD14D781-D871-4FBD-99BD-C64605F54047}" srcOrd="0" destOrd="0" presId="urn:microsoft.com/office/officeart/2005/8/layout/orgChart1"/>
    <dgm:cxn modelId="{49BDB806-3656-4A6B-B8A0-14647DE22722}" type="presOf" srcId="{7F47D3DC-65A3-4826-B841-512C663F77CD}" destId="{26156586-0CE3-46B2-97ED-5183EEF5D98E}" srcOrd="1" destOrd="0" presId="urn:microsoft.com/office/officeart/2005/8/layout/orgChart1"/>
    <dgm:cxn modelId="{164DF256-AAB8-4AE6-8013-3139CFBDDD29}" type="presOf" srcId="{9DEA55C1-E59C-4B5B-90DC-1D0B54C2B20C}" destId="{B2A4EFCD-7609-4E18-A214-10BA88B362DC}" srcOrd="1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09C117C2-3553-4849-9043-3B0258CE3D06}" type="presOf" srcId="{B021D58F-DAE0-4E08-9FE5-3743A6FB6B83}" destId="{CF2DEBF8-7DC2-4E42-BEAE-3565C4C8CB25}" srcOrd="1" destOrd="0" presId="urn:microsoft.com/office/officeart/2005/8/layout/orgChart1"/>
    <dgm:cxn modelId="{5E5499C4-9AA8-4220-8447-C4DF3A51B87B}" type="presOf" srcId="{BD3D72B1-EEF6-4EB4-803A-A74A6B419346}" destId="{B3263371-B20E-4D1C-87B0-F232DC5A756C}" srcOrd="0" destOrd="0" presId="urn:microsoft.com/office/officeart/2005/8/layout/orgChart1"/>
    <dgm:cxn modelId="{D8B6485A-D070-4510-8EE5-4820665F9267}" type="presOf" srcId="{AFEAEBCD-35CC-4E14-BEA9-67B272C26B33}" destId="{4A346402-9B35-48D4-8B1E-B080138B1C5E}" srcOrd="1" destOrd="0" presId="urn:microsoft.com/office/officeart/2005/8/layout/orgChart1"/>
    <dgm:cxn modelId="{8B845912-8FBE-4A23-9BC0-7700D2DC60FF}" type="presOf" srcId="{9DEA55C1-E59C-4B5B-90DC-1D0B54C2B20C}" destId="{86D99192-4F64-487A-BE9B-B4D3790AE7BC}" srcOrd="0" destOrd="0" presId="urn:microsoft.com/office/officeart/2005/8/layout/orgChart1"/>
    <dgm:cxn modelId="{6CC587F7-8436-4340-8544-C9C3AB09E78C}" type="presOf" srcId="{7528BA33-33A3-46CA-AABC-5EE46DE23A4B}" destId="{3767F08E-927F-4B2F-91D3-4AB96D630EAE}" srcOrd="1" destOrd="0" presId="urn:microsoft.com/office/officeart/2005/8/layout/orgChart1"/>
    <dgm:cxn modelId="{DE15DBD7-389D-40F7-8597-05ADA745A095}" type="presOf" srcId="{D96F2509-F84D-4D70-B8A2-27280327E892}" destId="{F3DB6113-5609-4357-9B8D-41BD0873A075}" srcOrd="0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E4F7DF7D-F6BA-43DE-A2CA-8114C32A04C5}" type="presOf" srcId="{B021D58F-DAE0-4E08-9FE5-3743A6FB6B83}" destId="{FB8BBABA-637F-45AC-A8AF-49C1BDB9E668}" srcOrd="0" destOrd="0" presId="urn:microsoft.com/office/officeart/2005/8/layout/orgChart1"/>
    <dgm:cxn modelId="{81805272-5735-4439-89EB-CB187A7DC241}" type="presOf" srcId="{D356E864-2404-463D-A64C-A155F0DAE4F2}" destId="{43822A2D-B0B0-4EF3-B168-5BD416AB62CD}" srcOrd="1" destOrd="0" presId="urn:microsoft.com/office/officeart/2005/8/layout/orgChart1"/>
    <dgm:cxn modelId="{973C3243-BDE2-4A95-9B04-4677C5DB6C70}" type="presOf" srcId="{7CB7DFFB-0248-4B7D-BFDD-AFD408E3CEEF}" destId="{582578E4-AC54-44DD-9A0F-430F4438A732}" srcOrd="0" destOrd="0" presId="urn:microsoft.com/office/officeart/2005/8/layout/orgChart1"/>
    <dgm:cxn modelId="{EFDEB7AB-7803-4D51-80FD-6610FE45EB8E}" srcId="{B021D58F-DAE0-4E08-9FE5-3743A6FB6B83}" destId="{7528BA33-33A3-46CA-AABC-5EE46DE23A4B}" srcOrd="1" destOrd="0" parTransId="{461F3429-E813-40E7-A2D7-A7DF20DE1100}" sibTransId="{D193A67E-4BF6-4145-9836-0E0C3F186458}"/>
    <dgm:cxn modelId="{5857499F-D973-4426-BE67-CFCA3CAFCADD}" type="presOf" srcId="{7CB7DFFB-0248-4B7D-BFDD-AFD408E3CEEF}" destId="{7E1C3F72-115F-42C9-AE64-E1B661642EF7}" srcOrd="1" destOrd="0" presId="urn:microsoft.com/office/officeart/2005/8/layout/orgChart1"/>
    <dgm:cxn modelId="{AE6AAF5B-454C-4059-B435-A7917847DBB2}" type="presOf" srcId="{AFEAEBCD-35CC-4E14-BEA9-67B272C26B33}" destId="{8872642F-D429-4B45-8361-425C6E61C494}" srcOrd="0" destOrd="0" presId="urn:microsoft.com/office/officeart/2005/8/layout/orgChart1"/>
    <dgm:cxn modelId="{D5227EDB-ED21-446B-A95C-792E4C7D8E1F}" type="presOf" srcId="{1749D037-A503-414E-9D12-6F5F4D2897B2}" destId="{E01F5D68-A7F1-4233-ADB6-609603F85894}" srcOrd="0" destOrd="0" presId="urn:microsoft.com/office/officeart/2005/8/layout/orgChart1"/>
    <dgm:cxn modelId="{00F389BB-9F05-4DC6-8C0A-9F48470AB53B}" type="presOf" srcId="{0CE00EF1-B23D-4EE2-9175-77B6FB6D50E5}" destId="{DDBA4F86-210A-4195-9A5F-13DD4E552270}" srcOrd="0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7A9E0E7F-5C17-49D9-8582-4015C325BCC0}" type="presOf" srcId="{7F47D3DC-65A3-4826-B841-512C663F77CD}" destId="{7E45E9B0-083B-46AD-BDBA-25D37BB93875}" srcOrd="0" destOrd="0" presId="urn:microsoft.com/office/officeart/2005/8/layout/orgChart1"/>
    <dgm:cxn modelId="{7C1E8C78-B7CF-4562-9F4F-B930EB843C50}" type="presOf" srcId="{1B72593C-4913-43EA-B599-3DF0D50ACEC5}" destId="{009DAAC9-CED8-4987-B70B-3665FF4F2061}" srcOrd="0" destOrd="0" presId="urn:microsoft.com/office/officeart/2005/8/layout/orgChart1"/>
    <dgm:cxn modelId="{0530A2B3-981C-4A44-A1F1-F3EE4F85529C}" type="presOf" srcId="{D356E864-2404-463D-A64C-A155F0DAE4F2}" destId="{6F525FFA-20EB-4B47-B8E9-7016B7C39B5D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2B000B49-A034-4F70-B0BF-F1878C015BE8}" type="presOf" srcId="{0E54B542-D2E5-4941-A19E-1F2FDD909DC0}" destId="{BC238630-0388-487E-BBA1-17BD6BF40EB8}" srcOrd="0" destOrd="0" presId="urn:microsoft.com/office/officeart/2005/8/layout/orgChart1"/>
    <dgm:cxn modelId="{402266C4-E97F-4DF2-9CC8-D93C8C0ABA90}" type="presOf" srcId="{494425A7-5889-483A-85AC-13096A5B7ABE}" destId="{57FE0124-CF66-4D3A-A4E1-AC71390045D2}" srcOrd="0" destOrd="0" presId="urn:microsoft.com/office/officeart/2005/8/layout/orgChart1"/>
    <dgm:cxn modelId="{78DF4FD7-C177-4227-A2A3-40FFC88A385D}" type="presOf" srcId="{461F3429-E813-40E7-A2D7-A7DF20DE1100}" destId="{9ABC89FC-5942-42D4-AE13-D9C3C871F171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4E714B0-4D9A-471B-9B6E-E07E7D5123A5}" type="presOf" srcId="{D96F2509-F84D-4D70-B8A2-27280327E892}" destId="{70A11748-F756-4FCB-8355-167488ABFF3C}" srcOrd="1" destOrd="0" presId="urn:microsoft.com/office/officeart/2005/8/layout/orgChart1"/>
    <dgm:cxn modelId="{22E4A6B4-479D-4BAF-B685-09C70F64E67E}" type="presParOf" srcId="{B3263371-B20E-4D1C-87B0-F232DC5A756C}" destId="{8CDE9839-8DE1-472C-9904-C93FC90AA559}" srcOrd="0" destOrd="0" presId="urn:microsoft.com/office/officeart/2005/8/layout/orgChart1"/>
    <dgm:cxn modelId="{3D4160B9-B17F-4751-B55C-C539723D6B0F}" type="presParOf" srcId="{8CDE9839-8DE1-472C-9904-C93FC90AA559}" destId="{A15FBA2B-7AAA-4593-A287-168E70F88188}" srcOrd="0" destOrd="0" presId="urn:microsoft.com/office/officeart/2005/8/layout/orgChart1"/>
    <dgm:cxn modelId="{5E9D97EC-A7F2-4630-8DBB-2CCBB09EB3B9}" type="presParOf" srcId="{A15FBA2B-7AAA-4593-A287-168E70F88188}" destId="{86D99192-4F64-487A-BE9B-B4D3790AE7BC}" srcOrd="0" destOrd="0" presId="urn:microsoft.com/office/officeart/2005/8/layout/orgChart1"/>
    <dgm:cxn modelId="{EE222280-31A1-450E-866C-6EC030513A3E}" type="presParOf" srcId="{A15FBA2B-7AAA-4593-A287-168E70F88188}" destId="{B2A4EFCD-7609-4E18-A214-10BA88B362DC}" srcOrd="1" destOrd="0" presId="urn:microsoft.com/office/officeart/2005/8/layout/orgChart1"/>
    <dgm:cxn modelId="{407F8F9D-3228-4A0C-B325-1B661E6793B9}" type="presParOf" srcId="{8CDE9839-8DE1-472C-9904-C93FC90AA559}" destId="{05E8A0F8-8F4A-4D16-B455-9B21EE5D83FA}" srcOrd="1" destOrd="0" presId="urn:microsoft.com/office/officeart/2005/8/layout/orgChart1"/>
    <dgm:cxn modelId="{6F56BC55-C459-44E3-AF38-EBED215344E5}" type="presParOf" srcId="{05E8A0F8-8F4A-4D16-B455-9B21EE5D83FA}" destId="{009DAAC9-CED8-4987-B70B-3665FF4F2061}" srcOrd="0" destOrd="0" presId="urn:microsoft.com/office/officeart/2005/8/layout/orgChart1"/>
    <dgm:cxn modelId="{5E746C39-5ED4-407E-8AAB-CBCD41AA6847}" type="presParOf" srcId="{05E8A0F8-8F4A-4D16-B455-9B21EE5D83FA}" destId="{DAE05D75-A49E-4AB5-9144-7DF9735A4CB5}" srcOrd="1" destOrd="0" presId="urn:microsoft.com/office/officeart/2005/8/layout/orgChart1"/>
    <dgm:cxn modelId="{A54DF2FE-7899-4419-AFB7-77719BE2F1A9}" type="presParOf" srcId="{DAE05D75-A49E-4AB5-9144-7DF9735A4CB5}" destId="{F9FBAB4A-12A0-49D7-88E2-4B16A4B1914A}" srcOrd="0" destOrd="0" presId="urn:microsoft.com/office/officeart/2005/8/layout/orgChart1"/>
    <dgm:cxn modelId="{5F44C542-FD80-4AA9-9399-296F7A1F3060}" type="presParOf" srcId="{F9FBAB4A-12A0-49D7-88E2-4B16A4B1914A}" destId="{6F525FFA-20EB-4B47-B8E9-7016B7C39B5D}" srcOrd="0" destOrd="0" presId="urn:microsoft.com/office/officeart/2005/8/layout/orgChart1"/>
    <dgm:cxn modelId="{7CD6AA74-530A-46A3-AA6F-9091811CDCDC}" type="presParOf" srcId="{F9FBAB4A-12A0-49D7-88E2-4B16A4B1914A}" destId="{43822A2D-B0B0-4EF3-B168-5BD416AB62CD}" srcOrd="1" destOrd="0" presId="urn:microsoft.com/office/officeart/2005/8/layout/orgChart1"/>
    <dgm:cxn modelId="{E2C66FD0-50C5-40EE-B215-A639247F65E4}" type="presParOf" srcId="{DAE05D75-A49E-4AB5-9144-7DF9735A4CB5}" destId="{C184D97E-757B-4F46-B599-B6D98EA56E73}" srcOrd="1" destOrd="0" presId="urn:microsoft.com/office/officeart/2005/8/layout/orgChart1"/>
    <dgm:cxn modelId="{642A1982-1904-4C22-80CD-C5544FF40FBF}" type="presParOf" srcId="{C184D97E-757B-4F46-B599-B6D98EA56E73}" destId="{BC238630-0388-487E-BBA1-17BD6BF40EB8}" srcOrd="0" destOrd="0" presId="urn:microsoft.com/office/officeart/2005/8/layout/orgChart1"/>
    <dgm:cxn modelId="{35036F69-C6F7-4BAB-9D31-83DFD7584FBA}" type="presParOf" srcId="{C184D97E-757B-4F46-B599-B6D98EA56E73}" destId="{CA5F9BE9-8250-4333-A894-0A41FDD3C53D}" srcOrd="1" destOrd="0" presId="urn:microsoft.com/office/officeart/2005/8/layout/orgChart1"/>
    <dgm:cxn modelId="{4298000A-FE1A-47B7-887D-8335C7AA1BC2}" type="presParOf" srcId="{CA5F9BE9-8250-4333-A894-0A41FDD3C53D}" destId="{1B0FCD43-5F0A-46D1-B8FA-3F6AFFC5378C}" srcOrd="0" destOrd="0" presId="urn:microsoft.com/office/officeart/2005/8/layout/orgChart1"/>
    <dgm:cxn modelId="{8B019FD9-F1D0-4315-9874-4AAD0A188685}" type="presParOf" srcId="{1B0FCD43-5F0A-46D1-B8FA-3F6AFFC5378C}" destId="{7E45E9B0-083B-46AD-BDBA-25D37BB93875}" srcOrd="0" destOrd="0" presId="urn:microsoft.com/office/officeart/2005/8/layout/orgChart1"/>
    <dgm:cxn modelId="{56706EA0-52E8-4D8E-8590-2EBB64A8260E}" type="presParOf" srcId="{1B0FCD43-5F0A-46D1-B8FA-3F6AFFC5378C}" destId="{26156586-0CE3-46B2-97ED-5183EEF5D98E}" srcOrd="1" destOrd="0" presId="urn:microsoft.com/office/officeart/2005/8/layout/orgChart1"/>
    <dgm:cxn modelId="{8A571A32-9884-4179-9757-4431D3EE0FFF}" type="presParOf" srcId="{CA5F9BE9-8250-4333-A894-0A41FDD3C53D}" destId="{C9DBC394-CC2A-4127-BD40-88BA3D8B7BC1}" srcOrd="1" destOrd="0" presId="urn:microsoft.com/office/officeart/2005/8/layout/orgChart1"/>
    <dgm:cxn modelId="{5D432233-65ED-4FD6-BFF4-0ABBA440A13D}" type="presParOf" srcId="{CA5F9BE9-8250-4333-A894-0A41FDD3C53D}" destId="{A2410690-C37B-414B-A8F7-D02D6A7C3A14}" srcOrd="2" destOrd="0" presId="urn:microsoft.com/office/officeart/2005/8/layout/orgChart1"/>
    <dgm:cxn modelId="{E8E98050-A050-4CA3-80EE-4B8ACFB8C7AD}" type="presParOf" srcId="{C184D97E-757B-4F46-B599-B6D98EA56E73}" destId="{DAC43AC5-6E5D-48DC-84FF-2373F2FDF513}" srcOrd="2" destOrd="0" presId="urn:microsoft.com/office/officeart/2005/8/layout/orgChart1"/>
    <dgm:cxn modelId="{10476D08-225A-45D6-A5AD-F7A785A44BC4}" type="presParOf" srcId="{C184D97E-757B-4F46-B599-B6D98EA56E73}" destId="{6CC0D33C-190D-4832-BE72-B95B637C733A}" srcOrd="3" destOrd="0" presId="urn:microsoft.com/office/officeart/2005/8/layout/orgChart1"/>
    <dgm:cxn modelId="{9891889B-4AE2-4B43-A6EB-02FB40296742}" type="presParOf" srcId="{6CC0D33C-190D-4832-BE72-B95B637C733A}" destId="{F0917EA3-017D-4B1C-A46F-0A086BE69205}" srcOrd="0" destOrd="0" presId="urn:microsoft.com/office/officeart/2005/8/layout/orgChart1"/>
    <dgm:cxn modelId="{2B1092E5-5355-420A-B6C8-4D243B12BCF5}" type="presParOf" srcId="{F0917EA3-017D-4B1C-A46F-0A086BE69205}" destId="{FB8BBABA-637F-45AC-A8AF-49C1BDB9E668}" srcOrd="0" destOrd="0" presId="urn:microsoft.com/office/officeart/2005/8/layout/orgChart1"/>
    <dgm:cxn modelId="{DB739932-A49F-40A1-8837-71D775B7E460}" type="presParOf" srcId="{F0917EA3-017D-4B1C-A46F-0A086BE69205}" destId="{CF2DEBF8-7DC2-4E42-BEAE-3565C4C8CB25}" srcOrd="1" destOrd="0" presId="urn:microsoft.com/office/officeart/2005/8/layout/orgChart1"/>
    <dgm:cxn modelId="{2C1C314F-9558-4596-AE89-6D216232B308}" type="presParOf" srcId="{6CC0D33C-190D-4832-BE72-B95B637C733A}" destId="{F8DAAF41-C11D-418B-8DD3-31696C73F2BC}" srcOrd="1" destOrd="0" presId="urn:microsoft.com/office/officeart/2005/8/layout/orgChart1"/>
    <dgm:cxn modelId="{DEAA2B6E-2AED-431D-AD10-A6701C0AE5D2}" type="presParOf" srcId="{F8DAAF41-C11D-418B-8DD3-31696C73F2BC}" destId="{DDBA4F86-210A-4195-9A5F-13DD4E552270}" srcOrd="0" destOrd="0" presId="urn:microsoft.com/office/officeart/2005/8/layout/orgChart1"/>
    <dgm:cxn modelId="{8B465886-11B7-4675-A6BA-7CEF7B7CF9E7}" type="presParOf" srcId="{F8DAAF41-C11D-418B-8DD3-31696C73F2BC}" destId="{81D7B2CD-2DDE-4FCC-92B8-DB257EA30319}" srcOrd="1" destOrd="0" presId="urn:microsoft.com/office/officeart/2005/8/layout/orgChart1"/>
    <dgm:cxn modelId="{21D8A7BC-FC25-44C1-BFE9-8F24781E5C83}" type="presParOf" srcId="{81D7B2CD-2DDE-4FCC-92B8-DB257EA30319}" destId="{A6614DEF-D0E8-412E-8F62-958F1576FBF6}" srcOrd="0" destOrd="0" presId="urn:microsoft.com/office/officeart/2005/8/layout/orgChart1"/>
    <dgm:cxn modelId="{62B3069D-9494-4441-8290-BCD44140E9C2}" type="presParOf" srcId="{A6614DEF-D0E8-412E-8F62-958F1576FBF6}" destId="{F3DB6113-5609-4357-9B8D-41BD0873A075}" srcOrd="0" destOrd="0" presId="urn:microsoft.com/office/officeart/2005/8/layout/orgChart1"/>
    <dgm:cxn modelId="{E7BC13C1-72F5-40EB-9D89-27D25D4E8FBE}" type="presParOf" srcId="{A6614DEF-D0E8-412E-8F62-958F1576FBF6}" destId="{70A11748-F756-4FCB-8355-167488ABFF3C}" srcOrd="1" destOrd="0" presId="urn:microsoft.com/office/officeart/2005/8/layout/orgChart1"/>
    <dgm:cxn modelId="{C9131B70-FBCB-4DDC-B130-C9C8D1B7664C}" type="presParOf" srcId="{81D7B2CD-2DDE-4FCC-92B8-DB257EA30319}" destId="{76213EAB-0974-4432-AAFF-4328B8AAB19D}" srcOrd="1" destOrd="0" presId="urn:microsoft.com/office/officeart/2005/8/layout/orgChart1"/>
    <dgm:cxn modelId="{027C64AC-02BB-4D88-BAD1-00D89BB3D76F}" type="presParOf" srcId="{81D7B2CD-2DDE-4FCC-92B8-DB257EA30319}" destId="{6D205512-8FB1-4275-B7D8-3E154B02D1CE}" srcOrd="2" destOrd="0" presId="urn:microsoft.com/office/officeart/2005/8/layout/orgChart1"/>
    <dgm:cxn modelId="{D990A278-BE6F-49AA-B034-A12DE9A11C3D}" type="presParOf" srcId="{F8DAAF41-C11D-418B-8DD3-31696C73F2BC}" destId="{9ABC89FC-5942-42D4-AE13-D9C3C871F171}" srcOrd="2" destOrd="0" presId="urn:microsoft.com/office/officeart/2005/8/layout/orgChart1"/>
    <dgm:cxn modelId="{55E876EF-4C51-4727-82DE-061DE2758A6A}" type="presParOf" srcId="{F8DAAF41-C11D-418B-8DD3-31696C73F2BC}" destId="{48A080E4-09DA-4C18-A9AD-783A742C900F}" srcOrd="3" destOrd="0" presId="urn:microsoft.com/office/officeart/2005/8/layout/orgChart1"/>
    <dgm:cxn modelId="{183C6BD0-2177-40B3-A8B6-5F6CD92CAA3F}" type="presParOf" srcId="{48A080E4-09DA-4C18-A9AD-783A742C900F}" destId="{E00840B5-A055-4BB9-8A23-EC85157C1171}" srcOrd="0" destOrd="0" presId="urn:microsoft.com/office/officeart/2005/8/layout/orgChart1"/>
    <dgm:cxn modelId="{AECE6623-39A9-4E9C-B637-63AE5AB35744}" type="presParOf" srcId="{E00840B5-A055-4BB9-8A23-EC85157C1171}" destId="{AD14D781-D871-4FBD-99BD-C64605F54047}" srcOrd="0" destOrd="0" presId="urn:microsoft.com/office/officeart/2005/8/layout/orgChart1"/>
    <dgm:cxn modelId="{62111DE5-156A-41E7-A7A1-C346C0FCD7E4}" type="presParOf" srcId="{E00840B5-A055-4BB9-8A23-EC85157C1171}" destId="{3767F08E-927F-4B2F-91D3-4AB96D630EAE}" srcOrd="1" destOrd="0" presId="urn:microsoft.com/office/officeart/2005/8/layout/orgChart1"/>
    <dgm:cxn modelId="{A2E2AB43-8BC7-4B2C-9DE1-822701BB9E9F}" type="presParOf" srcId="{48A080E4-09DA-4C18-A9AD-783A742C900F}" destId="{2F3C1465-0A85-4DF8-86D5-06B90895D1A8}" srcOrd="1" destOrd="0" presId="urn:microsoft.com/office/officeart/2005/8/layout/orgChart1"/>
    <dgm:cxn modelId="{CFD75B04-50BC-4A31-ADFF-740EAA661A2F}" type="presParOf" srcId="{48A080E4-09DA-4C18-A9AD-783A742C900F}" destId="{65B2BA29-B907-4159-94F9-748A867F6984}" srcOrd="2" destOrd="0" presId="urn:microsoft.com/office/officeart/2005/8/layout/orgChart1"/>
    <dgm:cxn modelId="{E2E94A85-D183-42A5-9C91-D3FF21DCAD5E}" type="presParOf" srcId="{F8DAAF41-C11D-418B-8DD3-31696C73F2BC}" destId="{E01F5D68-A7F1-4233-ADB6-609603F85894}" srcOrd="4" destOrd="0" presId="urn:microsoft.com/office/officeart/2005/8/layout/orgChart1"/>
    <dgm:cxn modelId="{D4812F33-B5AB-439E-91AF-A9305D2DB540}" type="presParOf" srcId="{F8DAAF41-C11D-418B-8DD3-31696C73F2BC}" destId="{F5C3084C-5D7B-44C8-B82E-28998E8379A5}" srcOrd="5" destOrd="0" presId="urn:microsoft.com/office/officeart/2005/8/layout/orgChart1"/>
    <dgm:cxn modelId="{9230EFD5-E363-4FF0-979D-0AF6F0C6F635}" type="presParOf" srcId="{F5C3084C-5D7B-44C8-B82E-28998E8379A5}" destId="{4ACE58CD-6BD4-4FF2-9356-BF77A8DDC634}" srcOrd="0" destOrd="0" presId="urn:microsoft.com/office/officeart/2005/8/layout/orgChart1"/>
    <dgm:cxn modelId="{C9386CB0-7799-42B5-82D6-8CFA8E9CEB6F}" type="presParOf" srcId="{4ACE58CD-6BD4-4FF2-9356-BF77A8DDC634}" destId="{582578E4-AC54-44DD-9A0F-430F4438A732}" srcOrd="0" destOrd="0" presId="urn:microsoft.com/office/officeart/2005/8/layout/orgChart1"/>
    <dgm:cxn modelId="{55F1011D-4F2E-451D-8C25-5734B6FDD939}" type="presParOf" srcId="{4ACE58CD-6BD4-4FF2-9356-BF77A8DDC634}" destId="{7E1C3F72-115F-42C9-AE64-E1B661642EF7}" srcOrd="1" destOrd="0" presId="urn:microsoft.com/office/officeart/2005/8/layout/orgChart1"/>
    <dgm:cxn modelId="{499B761E-2B7C-4B1A-96D9-A10726AF7379}" type="presParOf" srcId="{F5C3084C-5D7B-44C8-B82E-28998E8379A5}" destId="{BCF4DB51-20F3-4043-B57A-9E7650F4CD23}" srcOrd="1" destOrd="0" presId="urn:microsoft.com/office/officeart/2005/8/layout/orgChart1"/>
    <dgm:cxn modelId="{A275FA45-92C7-49CE-9900-E2C53E90F5D8}" type="presParOf" srcId="{F5C3084C-5D7B-44C8-B82E-28998E8379A5}" destId="{F1496E1C-44DF-47D9-A28D-5B9AFF779A8C}" srcOrd="2" destOrd="0" presId="urn:microsoft.com/office/officeart/2005/8/layout/orgChart1"/>
    <dgm:cxn modelId="{FD09852D-3270-4F61-B8A7-538596A28F7C}" type="presParOf" srcId="{6CC0D33C-190D-4832-BE72-B95B637C733A}" destId="{C2EDFA45-B8C1-4B66-913B-E4D5C5E98210}" srcOrd="2" destOrd="0" presId="urn:microsoft.com/office/officeart/2005/8/layout/orgChart1"/>
    <dgm:cxn modelId="{6BDE2E06-AD58-4B4A-8AA9-C8574071EDAA}" type="presParOf" srcId="{C184D97E-757B-4F46-B599-B6D98EA56E73}" destId="{57FE0124-CF66-4D3A-A4E1-AC71390045D2}" srcOrd="4" destOrd="0" presId="urn:microsoft.com/office/officeart/2005/8/layout/orgChart1"/>
    <dgm:cxn modelId="{128BCE6B-7692-4BAF-A30D-316AE2DFC54F}" type="presParOf" srcId="{C184D97E-757B-4F46-B599-B6D98EA56E73}" destId="{E087D55F-C186-4E95-83A7-02F6479D974A}" srcOrd="5" destOrd="0" presId="urn:microsoft.com/office/officeart/2005/8/layout/orgChart1"/>
    <dgm:cxn modelId="{30C28D55-7A26-4809-9D77-D4630C787889}" type="presParOf" srcId="{E087D55F-C186-4E95-83A7-02F6479D974A}" destId="{8A6A9F39-148A-46E7-90A2-19CC8353CD89}" srcOrd="0" destOrd="0" presId="urn:microsoft.com/office/officeart/2005/8/layout/orgChart1"/>
    <dgm:cxn modelId="{08D13F7A-D76D-4858-A6BF-15AAB11A3583}" type="presParOf" srcId="{8A6A9F39-148A-46E7-90A2-19CC8353CD89}" destId="{8872642F-D429-4B45-8361-425C6E61C494}" srcOrd="0" destOrd="0" presId="urn:microsoft.com/office/officeart/2005/8/layout/orgChart1"/>
    <dgm:cxn modelId="{860D6C01-07D2-4AAF-920C-52B8DCB7D0BC}" type="presParOf" srcId="{8A6A9F39-148A-46E7-90A2-19CC8353CD89}" destId="{4A346402-9B35-48D4-8B1E-B080138B1C5E}" srcOrd="1" destOrd="0" presId="urn:microsoft.com/office/officeart/2005/8/layout/orgChart1"/>
    <dgm:cxn modelId="{E1B4969E-5331-49F4-9BB1-57F0DE912805}" type="presParOf" srcId="{E087D55F-C186-4E95-83A7-02F6479D974A}" destId="{164CD5E1-57A1-442B-B0CA-C28967293E41}" srcOrd="1" destOrd="0" presId="urn:microsoft.com/office/officeart/2005/8/layout/orgChart1"/>
    <dgm:cxn modelId="{0DDFC929-FAB9-47E5-9542-AF1767282DBD}" type="presParOf" srcId="{E087D55F-C186-4E95-83A7-02F6479D974A}" destId="{110E8414-3DEB-4CDF-BA69-28D398A843C6}" srcOrd="2" destOrd="0" presId="urn:microsoft.com/office/officeart/2005/8/layout/orgChart1"/>
    <dgm:cxn modelId="{23BD1BD2-E7B0-4E2D-A153-145F2A5BA220}" type="presParOf" srcId="{DAE05D75-A49E-4AB5-9144-7DF9735A4CB5}" destId="{B0EF0FA9-DEDF-48C1-AB93-BBE116E8C177}" srcOrd="2" destOrd="0" presId="urn:microsoft.com/office/officeart/2005/8/layout/orgChart1"/>
    <dgm:cxn modelId="{D0FDE395-6A13-40C5-BBD3-5F0851D9BA9C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FE937C-592D-42F6-9069-FB8CB94582D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A675F25-FDD3-4EF3-8931-B68E61D4CC89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9626F7F9-FAEA-425B-8581-B94183B15B93}" type="parTrans" cxnId="{9C53D74C-983D-4C7D-B5C7-8C26EFB73964}">
      <dgm:prSet/>
      <dgm:spPr/>
      <dgm:t>
        <a:bodyPr/>
        <a:lstStyle/>
        <a:p>
          <a:endParaRPr lang="es-ES" sz="1200"/>
        </a:p>
      </dgm:t>
    </dgm:pt>
    <dgm:pt modelId="{02E4ABFA-09B4-4784-A491-99031C623B1A}" type="sibTrans" cxnId="{9C53D74C-983D-4C7D-B5C7-8C26EFB73964}">
      <dgm:prSet/>
      <dgm:spPr/>
      <dgm:t>
        <a:bodyPr/>
        <a:lstStyle/>
        <a:p>
          <a:endParaRPr lang="es-ES" sz="1200"/>
        </a:p>
      </dgm:t>
    </dgm:pt>
    <dgm:pt modelId="{9E1A24B2-ED43-4D50-AE97-3A5D9C927608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Supervisor(a)</a:t>
          </a:r>
        </a:p>
      </dgm:t>
    </dgm:pt>
    <dgm:pt modelId="{366A44B8-E3F5-47D5-A867-7A317A8AC435}" type="parTrans" cxnId="{A71E8DD1-2962-4FD2-AF2F-5CE4C8F5AC70}">
      <dgm:prSet/>
      <dgm:spPr/>
      <dgm:t>
        <a:bodyPr/>
        <a:lstStyle/>
        <a:p>
          <a:endParaRPr lang="es-ES" sz="1200"/>
        </a:p>
      </dgm:t>
    </dgm:pt>
    <dgm:pt modelId="{9A69C3D2-A3E3-4574-AEF6-884E7FB0CF2A}" type="sibTrans" cxnId="{A71E8DD1-2962-4FD2-AF2F-5CE4C8F5AC70}">
      <dgm:prSet/>
      <dgm:spPr/>
      <dgm:t>
        <a:bodyPr/>
        <a:lstStyle/>
        <a:p>
          <a:endParaRPr lang="es-ES" sz="1200"/>
        </a:p>
      </dgm:t>
    </dgm:pt>
    <dgm:pt modelId="{522ADC6F-87BC-454E-9D19-E456D4E6FEE4}">
      <dgm:prSet phldrT="[Texto]" custT="1"/>
      <dgm:spPr/>
      <dgm:t>
        <a:bodyPr/>
        <a:lstStyle/>
        <a:p>
          <a:r>
            <a:rPr lang="es-ES" sz="1200" dirty="0" smtClean="0">
              <a:cs typeface="Arial" charset="0"/>
            </a:rPr>
            <a:t>GUARDIA INTERNA</a:t>
          </a:r>
          <a:endParaRPr lang="es-ES" sz="1200" dirty="0">
            <a:cs typeface="Arial" charset="0"/>
          </a:endParaRPr>
        </a:p>
      </dgm:t>
    </dgm:pt>
    <dgm:pt modelId="{A4D7FDC4-7C71-49C2-85E4-B0CAFA38D8D7}" type="parTrans" cxnId="{6DA6A087-75E5-4BDF-AD83-217CAE4477FE}">
      <dgm:prSet/>
      <dgm:spPr/>
      <dgm:t>
        <a:bodyPr/>
        <a:lstStyle/>
        <a:p>
          <a:endParaRPr lang="es-ES" sz="1200"/>
        </a:p>
      </dgm:t>
    </dgm:pt>
    <dgm:pt modelId="{C7864318-637C-420A-8EEA-B281A8718219}" type="sibTrans" cxnId="{6DA6A087-75E5-4BDF-AD83-217CAE4477FE}">
      <dgm:prSet/>
      <dgm:spPr/>
      <dgm:t>
        <a:bodyPr/>
        <a:lstStyle/>
        <a:p>
          <a:endParaRPr lang="es-ES" sz="1200"/>
        </a:p>
      </dgm:t>
    </dgm:pt>
    <dgm:pt modelId="{5F214101-B315-4261-A568-043B500825F1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Jefe(a) de Armería</a:t>
          </a:r>
        </a:p>
      </dgm:t>
    </dgm:pt>
    <dgm:pt modelId="{CE4B7940-B617-4063-9BFE-2F54A77459AE}" type="parTrans" cxnId="{C85D7768-B6DF-467B-A7A0-910ECBDF4777}">
      <dgm:prSet/>
      <dgm:spPr/>
      <dgm:t>
        <a:bodyPr/>
        <a:lstStyle/>
        <a:p>
          <a:endParaRPr lang="es-ES" sz="1200"/>
        </a:p>
      </dgm:t>
    </dgm:pt>
    <dgm:pt modelId="{FA90F8B5-16A0-4500-AAED-05A7A1204855}" type="sibTrans" cxnId="{C85D7768-B6DF-467B-A7A0-910ECBDF4777}">
      <dgm:prSet/>
      <dgm:spPr/>
      <dgm:t>
        <a:bodyPr/>
        <a:lstStyle/>
        <a:p>
          <a:endParaRPr lang="es-ES" sz="1200"/>
        </a:p>
      </dgm:t>
    </dgm:pt>
    <dgm:pt modelId="{C801F6E2-9B4A-4B2B-99A2-57992CBB131E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Área Operativa</a:t>
          </a:r>
          <a:endParaRPr lang="es-ES" sz="1200" dirty="0">
            <a:cs typeface="Arial" charset="0"/>
          </a:endParaRPr>
        </a:p>
      </dgm:t>
    </dgm:pt>
    <dgm:pt modelId="{DC98A2DA-8144-4E69-8202-3F6CB160EACC}" type="parTrans" cxnId="{9E25415B-9DA6-4821-8A9E-04B2694BE1F8}">
      <dgm:prSet/>
      <dgm:spPr/>
      <dgm:t>
        <a:bodyPr/>
        <a:lstStyle/>
        <a:p>
          <a:endParaRPr lang="es-ES" sz="1200"/>
        </a:p>
      </dgm:t>
    </dgm:pt>
    <dgm:pt modelId="{E511DBBB-B63D-47AB-9887-3F3A9D4F2A0A}" type="sibTrans" cxnId="{9E25415B-9DA6-4821-8A9E-04B2694BE1F8}">
      <dgm:prSet/>
      <dgm:spPr/>
      <dgm:t>
        <a:bodyPr/>
        <a:lstStyle/>
        <a:p>
          <a:endParaRPr lang="es-ES" sz="1200"/>
        </a:p>
      </dgm:t>
    </dgm:pt>
    <dgm:pt modelId="{F8C32FC2-03FE-4F29-AA23-95062D92611F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Auxiliar</a:t>
          </a:r>
        </a:p>
      </dgm:t>
    </dgm:pt>
    <dgm:pt modelId="{096E16F9-1869-4048-9338-04F0FAEF2896}" type="parTrans" cxnId="{F35B8DD8-53B1-4069-BD29-1B54C7B899F3}">
      <dgm:prSet/>
      <dgm:spPr/>
      <dgm:t>
        <a:bodyPr/>
        <a:lstStyle/>
        <a:p>
          <a:endParaRPr lang="es-ES" sz="1200"/>
        </a:p>
      </dgm:t>
    </dgm:pt>
    <dgm:pt modelId="{285A7AF1-A874-465C-805F-5576AB106C3C}" type="sibTrans" cxnId="{F35B8DD8-53B1-4069-BD29-1B54C7B899F3}">
      <dgm:prSet/>
      <dgm:spPr/>
      <dgm:t>
        <a:bodyPr/>
        <a:lstStyle/>
        <a:p>
          <a:endParaRPr lang="es-ES" sz="1200"/>
        </a:p>
      </dgm:t>
    </dgm:pt>
    <dgm:pt modelId="{03B88B71-A134-4D8C-BBF7-3B0EE6002F00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Analista</a:t>
          </a:r>
        </a:p>
      </dgm:t>
    </dgm:pt>
    <dgm:pt modelId="{64C2A2C0-9724-4B3E-94D4-80961F7AD181}" type="parTrans" cxnId="{A6895340-193B-4AAC-B484-8AEBCD27402D}">
      <dgm:prSet/>
      <dgm:spPr/>
      <dgm:t>
        <a:bodyPr/>
        <a:lstStyle/>
        <a:p>
          <a:endParaRPr lang="es-ES" sz="1200"/>
        </a:p>
      </dgm:t>
    </dgm:pt>
    <dgm:pt modelId="{5BD559FD-83A6-43F7-9D44-1D7746E30362}" type="sibTrans" cxnId="{A6895340-193B-4AAC-B484-8AEBCD27402D}">
      <dgm:prSet/>
      <dgm:spPr/>
      <dgm:t>
        <a:bodyPr/>
        <a:lstStyle/>
        <a:p>
          <a:endParaRPr lang="es-ES" sz="1200"/>
        </a:p>
      </dgm:t>
    </dgm:pt>
    <dgm:pt modelId="{3F587201-454A-438D-8151-36C63A095BA1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Auxiliares Administrativos(as)</a:t>
          </a:r>
        </a:p>
      </dgm:t>
    </dgm:pt>
    <dgm:pt modelId="{5CCB0C2D-C7DF-4DF3-B773-52265B48387B}" type="parTrans" cxnId="{2AEF200F-2996-4F39-AF13-289D5A7BF836}">
      <dgm:prSet/>
      <dgm:spPr/>
      <dgm:t>
        <a:bodyPr/>
        <a:lstStyle/>
        <a:p>
          <a:endParaRPr lang="es-ES" sz="1200"/>
        </a:p>
      </dgm:t>
    </dgm:pt>
    <dgm:pt modelId="{3DD05084-4872-4575-A59E-2CD3D9F59B83}" type="sibTrans" cxnId="{2AEF200F-2996-4F39-AF13-289D5A7BF836}">
      <dgm:prSet/>
      <dgm:spPr/>
      <dgm:t>
        <a:bodyPr/>
        <a:lstStyle/>
        <a:p>
          <a:endParaRPr lang="es-ES" sz="1200"/>
        </a:p>
      </dgm:t>
    </dgm:pt>
    <dgm:pt modelId="{9BBFB7B8-76C1-4A0C-9DF6-A58870092B06}" type="asst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Abogado(a)</a:t>
          </a:r>
        </a:p>
      </dgm:t>
    </dgm:pt>
    <dgm:pt modelId="{819AF0E0-A88D-4626-B478-77A56A81875F}" type="parTrans" cxnId="{A4538581-019F-41AB-8007-E0D865099B9C}">
      <dgm:prSet/>
      <dgm:spPr/>
      <dgm:t>
        <a:bodyPr/>
        <a:lstStyle/>
        <a:p>
          <a:endParaRPr lang="es-ES" sz="1200"/>
        </a:p>
      </dgm:t>
    </dgm:pt>
    <dgm:pt modelId="{F403FC57-87D1-439F-A815-69E35D554CB9}" type="sibTrans" cxnId="{A4538581-019F-41AB-8007-E0D865099B9C}">
      <dgm:prSet/>
      <dgm:spPr/>
      <dgm:t>
        <a:bodyPr/>
        <a:lstStyle/>
        <a:p>
          <a:endParaRPr lang="es-ES" sz="1200"/>
        </a:p>
      </dgm:t>
    </dgm:pt>
    <dgm:pt modelId="{966B98E5-5433-442B-9EC9-D4D68A6643F3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Área de Reclusorios</a:t>
          </a:r>
          <a:endParaRPr lang="es-ES" sz="1200" dirty="0">
            <a:cs typeface="Arial" charset="0"/>
          </a:endParaRPr>
        </a:p>
      </dgm:t>
    </dgm:pt>
    <dgm:pt modelId="{991A6A4B-3144-495D-AB45-3DAA2674B571}" type="parTrans" cxnId="{80327A52-BA61-4435-B9E0-6E7DEF1B2D19}">
      <dgm:prSet/>
      <dgm:spPr/>
      <dgm:t>
        <a:bodyPr/>
        <a:lstStyle/>
        <a:p>
          <a:endParaRPr lang="es-ES" sz="1200"/>
        </a:p>
      </dgm:t>
    </dgm:pt>
    <dgm:pt modelId="{38A864AD-F2DA-4893-8A87-5515AA1A5F90}" type="sibTrans" cxnId="{80327A52-BA61-4435-B9E0-6E7DEF1B2D19}">
      <dgm:prSet/>
      <dgm:spPr/>
      <dgm:t>
        <a:bodyPr/>
        <a:lstStyle/>
        <a:p>
          <a:endParaRPr lang="es-ES" sz="1200"/>
        </a:p>
      </dgm:t>
    </dgm:pt>
    <dgm:pt modelId="{8EF1AE02-DB8E-4F29-8374-F4500CACA8FA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Coordinador(a) de Grupos De Apoyo</a:t>
          </a:r>
          <a:endParaRPr lang="es-ES" sz="1200" dirty="0">
            <a:cs typeface="Arial" charset="0"/>
          </a:endParaRPr>
        </a:p>
      </dgm:t>
    </dgm:pt>
    <dgm:pt modelId="{940DC040-254A-47C0-91D5-DD25517F5C22}" type="parTrans" cxnId="{E1F6C00F-25FF-430B-A5AC-B804CA2E694A}">
      <dgm:prSet/>
      <dgm:spPr/>
      <dgm:t>
        <a:bodyPr/>
        <a:lstStyle/>
        <a:p>
          <a:endParaRPr lang="es-ES" sz="1200"/>
        </a:p>
      </dgm:t>
    </dgm:pt>
    <dgm:pt modelId="{7AC0C6BC-0160-46BF-90AD-FD96943355F4}" type="sibTrans" cxnId="{E1F6C00F-25FF-430B-A5AC-B804CA2E694A}">
      <dgm:prSet/>
      <dgm:spPr/>
      <dgm:t>
        <a:bodyPr/>
        <a:lstStyle/>
        <a:p>
          <a:endParaRPr lang="es-ES" sz="1200"/>
        </a:p>
      </dgm:t>
    </dgm:pt>
    <dgm:pt modelId="{25A59979-B0DB-40AD-A69E-9C4E96A1180D}" type="pres">
      <dgm:prSet presAssocID="{59FE937C-592D-42F6-9069-FB8CB94582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A4DC048-D418-4BF6-89F3-585C0E24E883}" type="pres">
      <dgm:prSet presAssocID="{1A675F25-FDD3-4EF3-8931-B68E61D4CC89}" presName="hierRoot1" presStyleCnt="0">
        <dgm:presLayoutVars>
          <dgm:hierBranch val="init"/>
        </dgm:presLayoutVars>
      </dgm:prSet>
      <dgm:spPr/>
    </dgm:pt>
    <dgm:pt modelId="{02FD7759-6CBE-40BF-92DD-2DEC5E14EB5F}" type="pres">
      <dgm:prSet presAssocID="{1A675F25-FDD3-4EF3-8931-B68E61D4CC89}" presName="rootComposite1" presStyleCnt="0"/>
      <dgm:spPr/>
    </dgm:pt>
    <dgm:pt modelId="{EACFF9EA-0D2E-4A01-98EB-7EAC0D3E955A}" type="pres">
      <dgm:prSet presAssocID="{1A675F25-FDD3-4EF3-8931-B68E61D4CC89}" presName="rootText1" presStyleLbl="node0" presStyleIdx="0" presStyleCnt="1" custScaleX="156706" custScaleY="1044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4F5177-FE9F-470E-9739-79162082D6A4}" type="pres">
      <dgm:prSet presAssocID="{1A675F25-FDD3-4EF3-8931-B68E61D4CC8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A52DF43-9C27-4229-B65B-693091F35EE0}" type="pres">
      <dgm:prSet presAssocID="{1A675F25-FDD3-4EF3-8931-B68E61D4CC89}" presName="hierChild2" presStyleCnt="0"/>
      <dgm:spPr/>
    </dgm:pt>
    <dgm:pt modelId="{171C715C-FF42-43A1-A2D3-BB4585AFD9DA}" type="pres">
      <dgm:prSet presAssocID="{A4D7FDC4-7C71-49C2-85E4-B0CAFA38D8D7}" presName="Name37" presStyleLbl="parChTrans1D2" presStyleIdx="0" presStyleCnt="10"/>
      <dgm:spPr/>
      <dgm:t>
        <a:bodyPr/>
        <a:lstStyle/>
        <a:p>
          <a:endParaRPr lang="es-ES"/>
        </a:p>
      </dgm:t>
    </dgm:pt>
    <dgm:pt modelId="{A602F4D2-B85C-43F7-952A-7A0080BA6948}" type="pres">
      <dgm:prSet presAssocID="{522ADC6F-87BC-454E-9D19-E456D4E6FEE4}" presName="hierRoot2" presStyleCnt="0">
        <dgm:presLayoutVars>
          <dgm:hierBranch val="init"/>
        </dgm:presLayoutVars>
      </dgm:prSet>
      <dgm:spPr/>
    </dgm:pt>
    <dgm:pt modelId="{F9B70DCD-2FAF-4F93-A5FE-9201E09E6E8F}" type="pres">
      <dgm:prSet presAssocID="{522ADC6F-87BC-454E-9D19-E456D4E6FEE4}" presName="rootComposite" presStyleCnt="0"/>
      <dgm:spPr/>
    </dgm:pt>
    <dgm:pt modelId="{6112410E-4BF6-442A-8219-189ACE289C18}" type="pres">
      <dgm:prSet presAssocID="{522ADC6F-87BC-454E-9D19-E456D4E6FEE4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A67FD5-8FB5-40B7-999D-B60799CD1EE4}" type="pres">
      <dgm:prSet presAssocID="{522ADC6F-87BC-454E-9D19-E456D4E6FEE4}" presName="rootConnector" presStyleLbl="node2" presStyleIdx="0" presStyleCnt="5"/>
      <dgm:spPr/>
      <dgm:t>
        <a:bodyPr/>
        <a:lstStyle/>
        <a:p>
          <a:endParaRPr lang="es-ES"/>
        </a:p>
      </dgm:t>
    </dgm:pt>
    <dgm:pt modelId="{2BED3FB9-3D8F-4153-A226-04D9CDA8305C}" type="pres">
      <dgm:prSet presAssocID="{522ADC6F-87BC-454E-9D19-E456D4E6FEE4}" presName="hierChild4" presStyleCnt="0"/>
      <dgm:spPr/>
    </dgm:pt>
    <dgm:pt modelId="{446733CD-9850-4A5F-A77D-04B89DD2C89D}" type="pres">
      <dgm:prSet presAssocID="{522ADC6F-87BC-454E-9D19-E456D4E6FEE4}" presName="hierChild5" presStyleCnt="0"/>
      <dgm:spPr/>
    </dgm:pt>
    <dgm:pt modelId="{CC4031CA-E0F5-4317-A49C-A8FFAF3514F2}" type="pres">
      <dgm:prSet presAssocID="{CE4B7940-B617-4063-9BFE-2F54A77459AE}" presName="Name37" presStyleLbl="parChTrans1D2" presStyleIdx="1" presStyleCnt="10"/>
      <dgm:spPr/>
      <dgm:t>
        <a:bodyPr/>
        <a:lstStyle/>
        <a:p>
          <a:endParaRPr lang="es-ES"/>
        </a:p>
      </dgm:t>
    </dgm:pt>
    <dgm:pt modelId="{A82D2772-F10B-4D4C-956C-9D9F559DE7B4}" type="pres">
      <dgm:prSet presAssocID="{5F214101-B315-4261-A568-043B500825F1}" presName="hierRoot2" presStyleCnt="0">
        <dgm:presLayoutVars>
          <dgm:hierBranch val="init"/>
        </dgm:presLayoutVars>
      </dgm:prSet>
      <dgm:spPr/>
    </dgm:pt>
    <dgm:pt modelId="{6A30E63D-9C34-4D7B-8D8E-93A1FC4C9AE9}" type="pres">
      <dgm:prSet presAssocID="{5F214101-B315-4261-A568-043B500825F1}" presName="rootComposite" presStyleCnt="0"/>
      <dgm:spPr/>
    </dgm:pt>
    <dgm:pt modelId="{9107559C-6F3C-4BF3-98B1-81EB24C095B2}" type="pres">
      <dgm:prSet presAssocID="{5F214101-B315-4261-A568-043B500825F1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B839A50-2193-4716-8448-48165CDD39D6}" type="pres">
      <dgm:prSet presAssocID="{5F214101-B315-4261-A568-043B500825F1}" presName="rootConnector" presStyleLbl="node2" presStyleIdx="1" presStyleCnt="5"/>
      <dgm:spPr/>
      <dgm:t>
        <a:bodyPr/>
        <a:lstStyle/>
        <a:p>
          <a:endParaRPr lang="es-ES"/>
        </a:p>
      </dgm:t>
    </dgm:pt>
    <dgm:pt modelId="{6B6E63F1-BA9C-429D-9DE3-324A4BE782D7}" type="pres">
      <dgm:prSet presAssocID="{5F214101-B315-4261-A568-043B500825F1}" presName="hierChild4" presStyleCnt="0"/>
      <dgm:spPr/>
    </dgm:pt>
    <dgm:pt modelId="{60536E4A-27C8-48AB-A510-923C92D5BC99}" type="pres">
      <dgm:prSet presAssocID="{5F214101-B315-4261-A568-043B500825F1}" presName="hierChild5" presStyleCnt="0"/>
      <dgm:spPr/>
    </dgm:pt>
    <dgm:pt modelId="{0A6F49C3-5C98-4521-BDC9-997C9A2D5A0E}" type="pres">
      <dgm:prSet presAssocID="{DC98A2DA-8144-4E69-8202-3F6CB160EACC}" presName="Name37" presStyleLbl="parChTrans1D2" presStyleIdx="2" presStyleCnt="10"/>
      <dgm:spPr/>
      <dgm:t>
        <a:bodyPr/>
        <a:lstStyle/>
        <a:p>
          <a:endParaRPr lang="es-ES"/>
        </a:p>
      </dgm:t>
    </dgm:pt>
    <dgm:pt modelId="{1DA85E30-9324-4F62-92A6-18FBA7DEDEDC}" type="pres">
      <dgm:prSet presAssocID="{C801F6E2-9B4A-4B2B-99A2-57992CBB131E}" presName="hierRoot2" presStyleCnt="0">
        <dgm:presLayoutVars>
          <dgm:hierBranch val="init"/>
        </dgm:presLayoutVars>
      </dgm:prSet>
      <dgm:spPr/>
    </dgm:pt>
    <dgm:pt modelId="{DF617CDE-628A-4DFC-A794-5BA6743546C6}" type="pres">
      <dgm:prSet presAssocID="{C801F6E2-9B4A-4B2B-99A2-57992CBB131E}" presName="rootComposite" presStyleCnt="0"/>
      <dgm:spPr/>
    </dgm:pt>
    <dgm:pt modelId="{33F6523A-A225-48D5-8EA1-FD7E1E293232}" type="pres">
      <dgm:prSet presAssocID="{C801F6E2-9B4A-4B2B-99A2-57992CBB131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43FA93F-7F13-4AC5-94F1-741B2DFE8517}" type="pres">
      <dgm:prSet presAssocID="{C801F6E2-9B4A-4B2B-99A2-57992CBB131E}" presName="rootConnector" presStyleLbl="node2" presStyleIdx="2" presStyleCnt="5"/>
      <dgm:spPr/>
      <dgm:t>
        <a:bodyPr/>
        <a:lstStyle/>
        <a:p>
          <a:endParaRPr lang="es-ES"/>
        </a:p>
      </dgm:t>
    </dgm:pt>
    <dgm:pt modelId="{350A75A5-5676-40F5-B135-07347C517850}" type="pres">
      <dgm:prSet presAssocID="{C801F6E2-9B4A-4B2B-99A2-57992CBB131E}" presName="hierChild4" presStyleCnt="0"/>
      <dgm:spPr/>
    </dgm:pt>
    <dgm:pt modelId="{FC01C9D7-33B2-42EF-A82A-858D751C0D5F}" type="pres">
      <dgm:prSet presAssocID="{C801F6E2-9B4A-4B2B-99A2-57992CBB131E}" presName="hierChild5" presStyleCnt="0"/>
      <dgm:spPr/>
    </dgm:pt>
    <dgm:pt modelId="{811A6876-359B-4EC7-96A8-9E1342C6ECE9}" type="pres">
      <dgm:prSet presAssocID="{991A6A4B-3144-495D-AB45-3DAA2674B571}" presName="Name37" presStyleLbl="parChTrans1D2" presStyleIdx="3" presStyleCnt="10"/>
      <dgm:spPr/>
      <dgm:t>
        <a:bodyPr/>
        <a:lstStyle/>
        <a:p>
          <a:endParaRPr lang="es-ES"/>
        </a:p>
      </dgm:t>
    </dgm:pt>
    <dgm:pt modelId="{27A10210-AD23-4D27-B77F-1C5780144FFE}" type="pres">
      <dgm:prSet presAssocID="{966B98E5-5433-442B-9EC9-D4D68A6643F3}" presName="hierRoot2" presStyleCnt="0">
        <dgm:presLayoutVars>
          <dgm:hierBranch val="init"/>
        </dgm:presLayoutVars>
      </dgm:prSet>
      <dgm:spPr/>
    </dgm:pt>
    <dgm:pt modelId="{00E5CE85-A617-4F22-9D23-B52B84F25251}" type="pres">
      <dgm:prSet presAssocID="{966B98E5-5433-442B-9EC9-D4D68A6643F3}" presName="rootComposite" presStyleCnt="0"/>
      <dgm:spPr/>
    </dgm:pt>
    <dgm:pt modelId="{D0BCC961-2E9D-4EC0-99B4-0CB54C76518D}" type="pres">
      <dgm:prSet presAssocID="{966B98E5-5433-442B-9EC9-D4D68A6643F3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6032B9C-B253-4366-A430-52B4F7CA1B58}" type="pres">
      <dgm:prSet presAssocID="{966B98E5-5433-442B-9EC9-D4D68A6643F3}" presName="rootConnector" presStyleLbl="node2" presStyleIdx="3" presStyleCnt="5"/>
      <dgm:spPr/>
      <dgm:t>
        <a:bodyPr/>
        <a:lstStyle/>
        <a:p>
          <a:endParaRPr lang="es-ES"/>
        </a:p>
      </dgm:t>
    </dgm:pt>
    <dgm:pt modelId="{29E103C2-53CC-41BA-8B73-474C9FB8BF6F}" type="pres">
      <dgm:prSet presAssocID="{966B98E5-5433-442B-9EC9-D4D68A6643F3}" presName="hierChild4" presStyleCnt="0"/>
      <dgm:spPr/>
    </dgm:pt>
    <dgm:pt modelId="{4AD87B92-5678-4C98-9DB0-6157B2EEAA60}" type="pres">
      <dgm:prSet presAssocID="{966B98E5-5433-442B-9EC9-D4D68A6643F3}" presName="hierChild5" presStyleCnt="0"/>
      <dgm:spPr/>
    </dgm:pt>
    <dgm:pt modelId="{5DC44784-5730-4192-ACB7-347E0143FD5C}" type="pres">
      <dgm:prSet presAssocID="{940DC040-254A-47C0-91D5-DD25517F5C22}" presName="Name37" presStyleLbl="parChTrans1D2" presStyleIdx="4" presStyleCnt="10"/>
      <dgm:spPr/>
      <dgm:t>
        <a:bodyPr/>
        <a:lstStyle/>
        <a:p>
          <a:endParaRPr lang="es-ES"/>
        </a:p>
      </dgm:t>
    </dgm:pt>
    <dgm:pt modelId="{55E8B588-63AB-4DA0-8FDA-DC0D7C7781FB}" type="pres">
      <dgm:prSet presAssocID="{8EF1AE02-DB8E-4F29-8374-F4500CACA8FA}" presName="hierRoot2" presStyleCnt="0">
        <dgm:presLayoutVars>
          <dgm:hierBranch val="init"/>
        </dgm:presLayoutVars>
      </dgm:prSet>
      <dgm:spPr/>
    </dgm:pt>
    <dgm:pt modelId="{98839BB1-383C-43E4-8593-408BF1817E9D}" type="pres">
      <dgm:prSet presAssocID="{8EF1AE02-DB8E-4F29-8374-F4500CACA8FA}" presName="rootComposite" presStyleCnt="0"/>
      <dgm:spPr/>
    </dgm:pt>
    <dgm:pt modelId="{73041D19-4A60-4864-BBDB-C3B3C38227FA}" type="pres">
      <dgm:prSet presAssocID="{8EF1AE02-DB8E-4F29-8374-F4500CACA8FA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13532F-9D04-46C1-8F0E-7CD15A52D9DD}" type="pres">
      <dgm:prSet presAssocID="{8EF1AE02-DB8E-4F29-8374-F4500CACA8FA}" presName="rootConnector" presStyleLbl="node2" presStyleIdx="4" presStyleCnt="5"/>
      <dgm:spPr/>
      <dgm:t>
        <a:bodyPr/>
        <a:lstStyle/>
        <a:p>
          <a:endParaRPr lang="es-ES"/>
        </a:p>
      </dgm:t>
    </dgm:pt>
    <dgm:pt modelId="{D34C177D-1048-41B3-ABFF-2C415A9F4088}" type="pres">
      <dgm:prSet presAssocID="{8EF1AE02-DB8E-4F29-8374-F4500CACA8FA}" presName="hierChild4" presStyleCnt="0"/>
      <dgm:spPr/>
    </dgm:pt>
    <dgm:pt modelId="{E1B372BA-48DF-4F31-A007-D64A9CD4ABD2}" type="pres">
      <dgm:prSet presAssocID="{8EF1AE02-DB8E-4F29-8374-F4500CACA8FA}" presName="hierChild5" presStyleCnt="0"/>
      <dgm:spPr/>
    </dgm:pt>
    <dgm:pt modelId="{AB13230D-EF97-48DB-8049-48E132013913}" type="pres">
      <dgm:prSet presAssocID="{1A675F25-FDD3-4EF3-8931-B68E61D4CC89}" presName="hierChild3" presStyleCnt="0"/>
      <dgm:spPr/>
    </dgm:pt>
    <dgm:pt modelId="{56F6E24E-BA28-4880-8318-CC6EB513027B}" type="pres">
      <dgm:prSet presAssocID="{366A44B8-E3F5-47D5-A867-7A317A8AC435}" presName="Name111" presStyleLbl="parChTrans1D2" presStyleIdx="5" presStyleCnt="10"/>
      <dgm:spPr/>
      <dgm:t>
        <a:bodyPr/>
        <a:lstStyle/>
        <a:p>
          <a:endParaRPr lang="es-ES"/>
        </a:p>
      </dgm:t>
    </dgm:pt>
    <dgm:pt modelId="{802D611C-A394-4630-8F79-B8130E207DF2}" type="pres">
      <dgm:prSet presAssocID="{9E1A24B2-ED43-4D50-AE97-3A5D9C927608}" presName="hierRoot3" presStyleCnt="0">
        <dgm:presLayoutVars>
          <dgm:hierBranch val="init"/>
        </dgm:presLayoutVars>
      </dgm:prSet>
      <dgm:spPr/>
    </dgm:pt>
    <dgm:pt modelId="{610F2BD3-7867-4007-80D3-78F558AC817B}" type="pres">
      <dgm:prSet presAssocID="{9E1A24B2-ED43-4D50-AE97-3A5D9C927608}" presName="rootComposite3" presStyleCnt="0"/>
      <dgm:spPr/>
    </dgm:pt>
    <dgm:pt modelId="{5C5FBA79-CC2B-4A79-A357-BD1482AB1481}" type="pres">
      <dgm:prSet presAssocID="{9E1A24B2-ED43-4D50-AE97-3A5D9C927608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4A8851-CDBA-42E0-A5E1-0BAAF124150C}" type="pres">
      <dgm:prSet presAssocID="{9E1A24B2-ED43-4D50-AE97-3A5D9C927608}" presName="rootConnector3" presStyleLbl="asst1" presStyleIdx="0" presStyleCnt="5"/>
      <dgm:spPr/>
      <dgm:t>
        <a:bodyPr/>
        <a:lstStyle/>
        <a:p>
          <a:endParaRPr lang="es-ES"/>
        </a:p>
      </dgm:t>
    </dgm:pt>
    <dgm:pt modelId="{C05F0024-900C-4339-AAC5-DCD74B673B09}" type="pres">
      <dgm:prSet presAssocID="{9E1A24B2-ED43-4D50-AE97-3A5D9C927608}" presName="hierChild6" presStyleCnt="0"/>
      <dgm:spPr/>
    </dgm:pt>
    <dgm:pt modelId="{91DF59CF-D15C-40FA-A1DC-C7F18A0FA182}" type="pres">
      <dgm:prSet presAssocID="{9E1A24B2-ED43-4D50-AE97-3A5D9C927608}" presName="hierChild7" presStyleCnt="0"/>
      <dgm:spPr/>
    </dgm:pt>
    <dgm:pt modelId="{6BD2C7AA-A546-4203-8648-110E447EA4E9}" type="pres">
      <dgm:prSet presAssocID="{096E16F9-1869-4048-9338-04F0FAEF2896}" presName="Name111" presStyleLbl="parChTrans1D2" presStyleIdx="6" presStyleCnt="10"/>
      <dgm:spPr/>
      <dgm:t>
        <a:bodyPr/>
        <a:lstStyle/>
        <a:p>
          <a:endParaRPr lang="es-ES"/>
        </a:p>
      </dgm:t>
    </dgm:pt>
    <dgm:pt modelId="{469DEF8B-7E68-4DCA-BBD2-CF932B6DEE21}" type="pres">
      <dgm:prSet presAssocID="{F8C32FC2-03FE-4F29-AA23-95062D92611F}" presName="hierRoot3" presStyleCnt="0">
        <dgm:presLayoutVars>
          <dgm:hierBranch val="init"/>
        </dgm:presLayoutVars>
      </dgm:prSet>
      <dgm:spPr/>
    </dgm:pt>
    <dgm:pt modelId="{E1AE7049-7D22-4C2A-8A28-4250D6870F45}" type="pres">
      <dgm:prSet presAssocID="{F8C32FC2-03FE-4F29-AA23-95062D92611F}" presName="rootComposite3" presStyleCnt="0"/>
      <dgm:spPr/>
    </dgm:pt>
    <dgm:pt modelId="{96D7878D-D75D-41DC-871A-C17F54F18761}" type="pres">
      <dgm:prSet presAssocID="{F8C32FC2-03FE-4F29-AA23-95062D92611F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37DA8E1-1273-47B0-8B6A-C8DEFB14E56E}" type="pres">
      <dgm:prSet presAssocID="{F8C32FC2-03FE-4F29-AA23-95062D92611F}" presName="rootConnector3" presStyleLbl="asst1" presStyleIdx="1" presStyleCnt="5"/>
      <dgm:spPr/>
      <dgm:t>
        <a:bodyPr/>
        <a:lstStyle/>
        <a:p>
          <a:endParaRPr lang="es-ES"/>
        </a:p>
      </dgm:t>
    </dgm:pt>
    <dgm:pt modelId="{D937BCAA-DEE3-4873-B0B6-86C6E653D8AF}" type="pres">
      <dgm:prSet presAssocID="{F8C32FC2-03FE-4F29-AA23-95062D92611F}" presName="hierChild6" presStyleCnt="0"/>
      <dgm:spPr/>
    </dgm:pt>
    <dgm:pt modelId="{B178E851-41A1-47DD-BBA6-B57AEC35C71F}" type="pres">
      <dgm:prSet presAssocID="{F8C32FC2-03FE-4F29-AA23-95062D92611F}" presName="hierChild7" presStyleCnt="0"/>
      <dgm:spPr/>
    </dgm:pt>
    <dgm:pt modelId="{81B1937B-DD43-4E32-8BD6-BE7202C22344}" type="pres">
      <dgm:prSet presAssocID="{64C2A2C0-9724-4B3E-94D4-80961F7AD181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FEC0F441-E35A-4FA7-BB48-0E61277A5E0B}" type="pres">
      <dgm:prSet presAssocID="{03B88B71-A134-4D8C-BBF7-3B0EE6002F00}" presName="hierRoot3" presStyleCnt="0">
        <dgm:presLayoutVars>
          <dgm:hierBranch val="init"/>
        </dgm:presLayoutVars>
      </dgm:prSet>
      <dgm:spPr/>
    </dgm:pt>
    <dgm:pt modelId="{413C1E72-D696-4531-903C-4A635F53927D}" type="pres">
      <dgm:prSet presAssocID="{03B88B71-A134-4D8C-BBF7-3B0EE6002F00}" presName="rootComposite3" presStyleCnt="0"/>
      <dgm:spPr/>
    </dgm:pt>
    <dgm:pt modelId="{93F8B935-F73A-4798-BF54-4CCBC6CFBBF5}" type="pres">
      <dgm:prSet presAssocID="{03B88B71-A134-4D8C-BBF7-3B0EE6002F00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6CCDF34-FF45-4CB1-88C9-A38FBCFD5A3C}" type="pres">
      <dgm:prSet presAssocID="{03B88B71-A134-4D8C-BBF7-3B0EE6002F00}" presName="rootConnector3" presStyleLbl="asst1" presStyleIdx="2" presStyleCnt="5"/>
      <dgm:spPr/>
      <dgm:t>
        <a:bodyPr/>
        <a:lstStyle/>
        <a:p>
          <a:endParaRPr lang="es-ES"/>
        </a:p>
      </dgm:t>
    </dgm:pt>
    <dgm:pt modelId="{4B7CEF68-45B3-4BB0-94D0-A57A098C742A}" type="pres">
      <dgm:prSet presAssocID="{03B88B71-A134-4D8C-BBF7-3B0EE6002F00}" presName="hierChild6" presStyleCnt="0"/>
      <dgm:spPr/>
    </dgm:pt>
    <dgm:pt modelId="{C460CC33-662B-4D18-A39C-51E49BEB61A6}" type="pres">
      <dgm:prSet presAssocID="{03B88B71-A134-4D8C-BBF7-3B0EE6002F00}" presName="hierChild7" presStyleCnt="0"/>
      <dgm:spPr/>
    </dgm:pt>
    <dgm:pt modelId="{1D443F89-EE1A-4587-8026-2DAF4F422C48}" type="pres">
      <dgm:prSet presAssocID="{5CCB0C2D-C7DF-4DF3-B773-52265B48387B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EB967F5A-6951-4D15-8B66-7946FBF025D8}" type="pres">
      <dgm:prSet presAssocID="{3F587201-454A-438D-8151-36C63A095BA1}" presName="hierRoot3" presStyleCnt="0">
        <dgm:presLayoutVars>
          <dgm:hierBranch val="init"/>
        </dgm:presLayoutVars>
      </dgm:prSet>
      <dgm:spPr/>
    </dgm:pt>
    <dgm:pt modelId="{C601260B-6A2A-4C3B-A84D-664C144BA93B}" type="pres">
      <dgm:prSet presAssocID="{3F587201-454A-438D-8151-36C63A095BA1}" presName="rootComposite3" presStyleCnt="0"/>
      <dgm:spPr/>
    </dgm:pt>
    <dgm:pt modelId="{3A6D2275-4509-4AB5-B7CE-AD8A71695465}" type="pres">
      <dgm:prSet presAssocID="{3F587201-454A-438D-8151-36C63A095BA1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B1FFA6C-BE71-4A83-847F-7000FC438F71}" type="pres">
      <dgm:prSet presAssocID="{3F587201-454A-438D-8151-36C63A095BA1}" presName="rootConnector3" presStyleLbl="asst1" presStyleIdx="3" presStyleCnt="5"/>
      <dgm:spPr/>
      <dgm:t>
        <a:bodyPr/>
        <a:lstStyle/>
        <a:p>
          <a:endParaRPr lang="es-ES"/>
        </a:p>
      </dgm:t>
    </dgm:pt>
    <dgm:pt modelId="{502F9D6D-E2D6-48DD-8B09-A33A253A1069}" type="pres">
      <dgm:prSet presAssocID="{3F587201-454A-438D-8151-36C63A095BA1}" presName="hierChild6" presStyleCnt="0"/>
      <dgm:spPr/>
    </dgm:pt>
    <dgm:pt modelId="{8D069754-5A68-4A13-8E30-F79BA2231F2A}" type="pres">
      <dgm:prSet presAssocID="{3F587201-454A-438D-8151-36C63A095BA1}" presName="hierChild7" presStyleCnt="0"/>
      <dgm:spPr/>
    </dgm:pt>
    <dgm:pt modelId="{097FCCB9-19F3-4F40-A6D3-9B8BB2C3B1C5}" type="pres">
      <dgm:prSet presAssocID="{819AF0E0-A88D-4626-B478-77A56A81875F}" presName="Name111" presStyleLbl="parChTrans1D2" presStyleIdx="9" presStyleCnt="10"/>
      <dgm:spPr/>
      <dgm:t>
        <a:bodyPr/>
        <a:lstStyle/>
        <a:p>
          <a:endParaRPr lang="es-ES"/>
        </a:p>
      </dgm:t>
    </dgm:pt>
    <dgm:pt modelId="{01B37656-E4FA-4B80-A8B5-9C76CD0B0231}" type="pres">
      <dgm:prSet presAssocID="{9BBFB7B8-76C1-4A0C-9DF6-A58870092B06}" presName="hierRoot3" presStyleCnt="0">
        <dgm:presLayoutVars>
          <dgm:hierBranch val="init"/>
        </dgm:presLayoutVars>
      </dgm:prSet>
      <dgm:spPr/>
    </dgm:pt>
    <dgm:pt modelId="{7B1D2B27-C699-44AD-A866-427D44C7DE52}" type="pres">
      <dgm:prSet presAssocID="{9BBFB7B8-76C1-4A0C-9DF6-A58870092B06}" presName="rootComposite3" presStyleCnt="0"/>
      <dgm:spPr/>
    </dgm:pt>
    <dgm:pt modelId="{5967F083-9465-46A7-9218-7912CF5057F3}" type="pres">
      <dgm:prSet presAssocID="{9BBFB7B8-76C1-4A0C-9DF6-A58870092B06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04AE537-5B63-4722-826C-C06B57D8D10A}" type="pres">
      <dgm:prSet presAssocID="{9BBFB7B8-76C1-4A0C-9DF6-A58870092B06}" presName="rootConnector3" presStyleLbl="asst1" presStyleIdx="4" presStyleCnt="5"/>
      <dgm:spPr/>
      <dgm:t>
        <a:bodyPr/>
        <a:lstStyle/>
        <a:p>
          <a:endParaRPr lang="es-ES"/>
        </a:p>
      </dgm:t>
    </dgm:pt>
    <dgm:pt modelId="{E15D292C-7BDF-41FA-92B9-05B5CBFFFE5C}" type="pres">
      <dgm:prSet presAssocID="{9BBFB7B8-76C1-4A0C-9DF6-A58870092B06}" presName="hierChild6" presStyleCnt="0"/>
      <dgm:spPr/>
    </dgm:pt>
    <dgm:pt modelId="{434BC621-D2A9-4500-BAB9-1C0D757C1EA2}" type="pres">
      <dgm:prSet presAssocID="{9BBFB7B8-76C1-4A0C-9DF6-A58870092B06}" presName="hierChild7" presStyleCnt="0"/>
      <dgm:spPr/>
    </dgm:pt>
  </dgm:ptLst>
  <dgm:cxnLst>
    <dgm:cxn modelId="{9F951F34-806C-4FC2-9590-49969F243D02}" type="presOf" srcId="{966B98E5-5433-442B-9EC9-D4D68A6643F3}" destId="{D0BCC961-2E9D-4EC0-99B4-0CB54C76518D}" srcOrd="0" destOrd="0" presId="urn:microsoft.com/office/officeart/2005/8/layout/orgChart1"/>
    <dgm:cxn modelId="{72C3C4EF-B727-4AA0-9FC0-572C20AC3909}" type="presOf" srcId="{9E1A24B2-ED43-4D50-AE97-3A5D9C927608}" destId="{C84A8851-CDBA-42E0-A5E1-0BAAF124150C}" srcOrd="1" destOrd="0" presId="urn:microsoft.com/office/officeart/2005/8/layout/orgChart1"/>
    <dgm:cxn modelId="{106A169F-C12D-40EF-8035-3140353D7EF6}" type="presOf" srcId="{522ADC6F-87BC-454E-9D19-E456D4E6FEE4}" destId="{C6A67FD5-8FB5-40B7-999D-B60799CD1EE4}" srcOrd="1" destOrd="0" presId="urn:microsoft.com/office/officeart/2005/8/layout/orgChart1"/>
    <dgm:cxn modelId="{9E25415B-9DA6-4821-8A9E-04B2694BE1F8}" srcId="{1A675F25-FDD3-4EF3-8931-B68E61D4CC89}" destId="{C801F6E2-9B4A-4B2B-99A2-57992CBB131E}" srcOrd="7" destOrd="0" parTransId="{DC98A2DA-8144-4E69-8202-3F6CB160EACC}" sibTransId="{E511DBBB-B63D-47AB-9887-3F3A9D4F2A0A}"/>
    <dgm:cxn modelId="{80327A52-BA61-4435-B9E0-6E7DEF1B2D19}" srcId="{1A675F25-FDD3-4EF3-8931-B68E61D4CC89}" destId="{966B98E5-5433-442B-9EC9-D4D68A6643F3}" srcOrd="8" destOrd="0" parTransId="{991A6A4B-3144-495D-AB45-3DAA2674B571}" sibTransId="{38A864AD-F2DA-4893-8A87-5515AA1A5F90}"/>
    <dgm:cxn modelId="{9C53D74C-983D-4C7D-B5C7-8C26EFB73964}" srcId="{59FE937C-592D-42F6-9069-FB8CB94582DB}" destId="{1A675F25-FDD3-4EF3-8931-B68E61D4CC89}" srcOrd="0" destOrd="0" parTransId="{9626F7F9-FAEA-425B-8581-B94183B15B93}" sibTransId="{02E4ABFA-09B4-4784-A491-99031C623B1A}"/>
    <dgm:cxn modelId="{A71E8DD1-2962-4FD2-AF2F-5CE4C8F5AC70}" srcId="{1A675F25-FDD3-4EF3-8931-B68E61D4CC89}" destId="{9E1A24B2-ED43-4D50-AE97-3A5D9C927608}" srcOrd="0" destOrd="0" parTransId="{366A44B8-E3F5-47D5-A867-7A317A8AC435}" sibTransId="{9A69C3D2-A3E3-4574-AEF6-884E7FB0CF2A}"/>
    <dgm:cxn modelId="{23F03D7D-EAFE-4F86-890D-A510CD8D62CA}" type="presOf" srcId="{59FE937C-592D-42F6-9069-FB8CB94582DB}" destId="{25A59979-B0DB-40AD-A69E-9C4E96A1180D}" srcOrd="0" destOrd="0" presId="urn:microsoft.com/office/officeart/2005/8/layout/orgChart1"/>
    <dgm:cxn modelId="{7E956C79-260B-400E-BCAD-8E0952AA22FC}" type="presOf" srcId="{C801F6E2-9B4A-4B2B-99A2-57992CBB131E}" destId="{33F6523A-A225-48D5-8EA1-FD7E1E293232}" srcOrd="0" destOrd="0" presId="urn:microsoft.com/office/officeart/2005/8/layout/orgChart1"/>
    <dgm:cxn modelId="{3F128B5E-189C-4F4B-9B49-330B41387151}" type="presOf" srcId="{991A6A4B-3144-495D-AB45-3DAA2674B571}" destId="{811A6876-359B-4EC7-96A8-9E1342C6ECE9}" srcOrd="0" destOrd="0" presId="urn:microsoft.com/office/officeart/2005/8/layout/orgChart1"/>
    <dgm:cxn modelId="{F402FFE2-9850-4FDB-822F-4511373810AC}" type="presOf" srcId="{C801F6E2-9B4A-4B2B-99A2-57992CBB131E}" destId="{443FA93F-7F13-4AC5-94F1-741B2DFE8517}" srcOrd="1" destOrd="0" presId="urn:microsoft.com/office/officeart/2005/8/layout/orgChart1"/>
    <dgm:cxn modelId="{84DF9E78-BDB8-4BCC-8F97-BCD879501F40}" type="presOf" srcId="{3F587201-454A-438D-8151-36C63A095BA1}" destId="{EB1FFA6C-BE71-4A83-847F-7000FC438F71}" srcOrd="1" destOrd="0" presId="urn:microsoft.com/office/officeart/2005/8/layout/orgChart1"/>
    <dgm:cxn modelId="{8D55D90E-5D9B-4938-871A-82742A3214D3}" type="presOf" srcId="{1A675F25-FDD3-4EF3-8931-B68E61D4CC89}" destId="{EACFF9EA-0D2E-4A01-98EB-7EAC0D3E955A}" srcOrd="0" destOrd="0" presId="urn:microsoft.com/office/officeart/2005/8/layout/orgChart1"/>
    <dgm:cxn modelId="{C38C616C-D04B-4406-B1B0-271717E9A0D4}" type="presOf" srcId="{9BBFB7B8-76C1-4A0C-9DF6-A58870092B06}" destId="{604AE537-5B63-4722-826C-C06B57D8D10A}" srcOrd="1" destOrd="0" presId="urn:microsoft.com/office/officeart/2005/8/layout/orgChart1"/>
    <dgm:cxn modelId="{43FEBB66-FCBE-4ACA-B6CA-122A1ED80A17}" type="presOf" srcId="{03B88B71-A134-4D8C-BBF7-3B0EE6002F00}" destId="{46CCDF34-FF45-4CB1-88C9-A38FBCFD5A3C}" srcOrd="1" destOrd="0" presId="urn:microsoft.com/office/officeart/2005/8/layout/orgChart1"/>
    <dgm:cxn modelId="{C09CC8A6-D029-4A2C-B72D-01477ADE47C1}" type="presOf" srcId="{966B98E5-5433-442B-9EC9-D4D68A6643F3}" destId="{A6032B9C-B253-4366-A430-52B4F7CA1B58}" srcOrd="1" destOrd="0" presId="urn:microsoft.com/office/officeart/2005/8/layout/orgChart1"/>
    <dgm:cxn modelId="{5CC78FBD-2F85-4B3C-AC0F-393B2C81F0E5}" type="presOf" srcId="{F8C32FC2-03FE-4F29-AA23-95062D92611F}" destId="{96D7878D-D75D-41DC-871A-C17F54F18761}" srcOrd="0" destOrd="0" presId="urn:microsoft.com/office/officeart/2005/8/layout/orgChart1"/>
    <dgm:cxn modelId="{558F860C-89E6-414B-9119-1FF58EFF7B35}" type="presOf" srcId="{CE4B7940-B617-4063-9BFE-2F54A77459AE}" destId="{CC4031CA-E0F5-4317-A49C-A8FFAF3514F2}" srcOrd="0" destOrd="0" presId="urn:microsoft.com/office/officeart/2005/8/layout/orgChart1"/>
    <dgm:cxn modelId="{1F923B2D-369C-4474-A139-8D12F7F3933E}" type="presOf" srcId="{8EF1AE02-DB8E-4F29-8374-F4500CACA8FA}" destId="{73041D19-4A60-4864-BBDB-C3B3C38227FA}" srcOrd="0" destOrd="0" presId="urn:microsoft.com/office/officeart/2005/8/layout/orgChart1"/>
    <dgm:cxn modelId="{0E861007-8569-43A3-94FA-B84C7368B0CB}" type="presOf" srcId="{03B88B71-A134-4D8C-BBF7-3B0EE6002F00}" destId="{93F8B935-F73A-4798-BF54-4CCBC6CFBBF5}" srcOrd="0" destOrd="0" presId="urn:microsoft.com/office/officeart/2005/8/layout/orgChart1"/>
    <dgm:cxn modelId="{DB2D6AEA-05C7-44AF-A51D-DD1326C4712D}" type="presOf" srcId="{3F587201-454A-438D-8151-36C63A095BA1}" destId="{3A6D2275-4509-4AB5-B7CE-AD8A71695465}" srcOrd="0" destOrd="0" presId="urn:microsoft.com/office/officeart/2005/8/layout/orgChart1"/>
    <dgm:cxn modelId="{1DFC5DA7-081A-47BD-A7ED-FF41FF9F9975}" type="presOf" srcId="{819AF0E0-A88D-4626-B478-77A56A81875F}" destId="{097FCCB9-19F3-4F40-A6D3-9B8BB2C3B1C5}" srcOrd="0" destOrd="0" presId="urn:microsoft.com/office/officeart/2005/8/layout/orgChart1"/>
    <dgm:cxn modelId="{1F9CF6BD-F6CB-4C40-8A61-DBB55B466894}" type="presOf" srcId="{F8C32FC2-03FE-4F29-AA23-95062D92611F}" destId="{937DA8E1-1273-47B0-8B6A-C8DEFB14E56E}" srcOrd="1" destOrd="0" presId="urn:microsoft.com/office/officeart/2005/8/layout/orgChart1"/>
    <dgm:cxn modelId="{348AB679-C0F0-4D1E-8F0B-2F4175047C3E}" type="presOf" srcId="{940DC040-254A-47C0-91D5-DD25517F5C22}" destId="{5DC44784-5730-4192-ACB7-347E0143FD5C}" srcOrd="0" destOrd="0" presId="urn:microsoft.com/office/officeart/2005/8/layout/orgChart1"/>
    <dgm:cxn modelId="{A4538581-019F-41AB-8007-E0D865099B9C}" srcId="{1A675F25-FDD3-4EF3-8931-B68E61D4CC89}" destId="{9BBFB7B8-76C1-4A0C-9DF6-A58870092B06}" srcOrd="4" destOrd="0" parTransId="{819AF0E0-A88D-4626-B478-77A56A81875F}" sibTransId="{F403FC57-87D1-439F-A815-69E35D554CB9}"/>
    <dgm:cxn modelId="{12C522C9-2E57-4554-A030-3D1C05E357C2}" type="presOf" srcId="{5CCB0C2D-C7DF-4DF3-B773-52265B48387B}" destId="{1D443F89-EE1A-4587-8026-2DAF4F422C48}" srcOrd="0" destOrd="0" presId="urn:microsoft.com/office/officeart/2005/8/layout/orgChart1"/>
    <dgm:cxn modelId="{F35B8DD8-53B1-4069-BD29-1B54C7B899F3}" srcId="{1A675F25-FDD3-4EF3-8931-B68E61D4CC89}" destId="{F8C32FC2-03FE-4F29-AA23-95062D92611F}" srcOrd="1" destOrd="0" parTransId="{096E16F9-1869-4048-9338-04F0FAEF2896}" sibTransId="{285A7AF1-A874-465C-805F-5576AB106C3C}"/>
    <dgm:cxn modelId="{87DE5ACD-8819-418D-8965-C8900C56CFAA}" type="presOf" srcId="{A4D7FDC4-7C71-49C2-85E4-B0CAFA38D8D7}" destId="{171C715C-FF42-43A1-A2D3-BB4585AFD9DA}" srcOrd="0" destOrd="0" presId="urn:microsoft.com/office/officeart/2005/8/layout/orgChart1"/>
    <dgm:cxn modelId="{E451D40B-F72F-495D-909B-530FA874E02C}" type="presOf" srcId="{DC98A2DA-8144-4E69-8202-3F6CB160EACC}" destId="{0A6F49C3-5C98-4521-BDC9-997C9A2D5A0E}" srcOrd="0" destOrd="0" presId="urn:microsoft.com/office/officeart/2005/8/layout/orgChart1"/>
    <dgm:cxn modelId="{0518B2F3-BC66-49BB-B921-88A52E4213A0}" type="presOf" srcId="{5F214101-B315-4261-A568-043B500825F1}" destId="{9107559C-6F3C-4BF3-98B1-81EB24C095B2}" srcOrd="0" destOrd="0" presId="urn:microsoft.com/office/officeart/2005/8/layout/orgChart1"/>
    <dgm:cxn modelId="{9B60FBCB-E948-4E0A-8303-94C3C0B8D8D4}" type="presOf" srcId="{096E16F9-1869-4048-9338-04F0FAEF2896}" destId="{6BD2C7AA-A546-4203-8648-110E447EA4E9}" srcOrd="0" destOrd="0" presId="urn:microsoft.com/office/officeart/2005/8/layout/orgChart1"/>
    <dgm:cxn modelId="{60242A53-5445-420E-BA0F-A4725F08713D}" type="presOf" srcId="{9BBFB7B8-76C1-4A0C-9DF6-A58870092B06}" destId="{5967F083-9465-46A7-9218-7912CF5057F3}" srcOrd="0" destOrd="0" presId="urn:microsoft.com/office/officeart/2005/8/layout/orgChart1"/>
    <dgm:cxn modelId="{5215F183-DB8B-4FE9-83BB-E4310DECB186}" type="presOf" srcId="{366A44B8-E3F5-47D5-A867-7A317A8AC435}" destId="{56F6E24E-BA28-4880-8318-CC6EB513027B}" srcOrd="0" destOrd="0" presId="urn:microsoft.com/office/officeart/2005/8/layout/orgChart1"/>
    <dgm:cxn modelId="{E1F6C00F-25FF-430B-A5AC-B804CA2E694A}" srcId="{1A675F25-FDD3-4EF3-8931-B68E61D4CC89}" destId="{8EF1AE02-DB8E-4F29-8374-F4500CACA8FA}" srcOrd="9" destOrd="0" parTransId="{940DC040-254A-47C0-91D5-DD25517F5C22}" sibTransId="{7AC0C6BC-0160-46BF-90AD-FD96943355F4}"/>
    <dgm:cxn modelId="{A6895340-193B-4AAC-B484-8AEBCD27402D}" srcId="{1A675F25-FDD3-4EF3-8931-B68E61D4CC89}" destId="{03B88B71-A134-4D8C-BBF7-3B0EE6002F00}" srcOrd="2" destOrd="0" parTransId="{64C2A2C0-9724-4B3E-94D4-80961F7AD181}" sibTransId="{5BD559FD-83A6-43F7-9D44-1D7746E30362}"/>
    <dgm:cxn modelId="{C85D7768-B6DF-467B-A7A0-910ECBDF4777}" srcId="{1A675F25-FDD3-4EF3-8931-B68E61D4CC89}" destId="{5F214101-B315-4261-A568-043B500825F1}" srcOrd="6" destOrd="0" parTransId="{CE4B7940-B617-4063-9BFE-2F54A77459AE}" sibTransId="{FA90F8B5-16A0-4500-AAED-05A7A1204855}"/>
    <dgm:cxn modelId="{F848417D-ADB8-4274-BB96-49AF8EB4B06E}" type="presOf" srcId="{8EF1AE02-DB8E-4F29-8374-F4500CACA8FA}" destId="{8013532F-9D04-46C1-8F0E-7CD15A52D9DD}" srcOrd="1" destOrd="0" presId="urn:microsoft.com/office/officeart/2005/8/layout/orgChart1"/>
    <dgm:cxn modelId="{120EF499-A919-4C91-8F1D-39D5AC7D84FE}" type="presOf" srcId="{522ADC6F-87BC-454E-9D19-E456D4E6FEE4}" destId="{6112410E-4BF6-442A-8219-189ACE289C18}" srcOrd="0" destOrd="0" presId="urn:microsoft.com/office/officeart/2005/8/layout/orgChart1"/>
    <dgm:cxn modelId="{93ADEE67-7B2E-4C06-9223-D4B2942AAF90}" type="presOf" srcId="{5F214101-B315-4261-A568-043B500825F1}" destId="{2B839A50-2193-4716-8448-48165CDD39D6}" srcOrd="1" destOrd="0" presId="urn:microsoft.com/office/officeart/2005/8/layout/orgChart1"/>
    <dgm:cxn modelId="{2AEF200F-2996-4F39-AF13-289D5A7BF836}" srcId="{1A675F25-FDD3-4EF3-8931-B68E61D4CC89}" destId="{3F587201-454A-438D-8151-36C63A095BA1}" srcOrd="3" destOrd="0" parTransId="{5CCB0C2D-C7DF-4DF3-B773-52265B48387B}" sibTransId="{3DD05084-4872-4575-A59E-2CD3D9F59B83}"/>
    <dgm:cxn modelId="{4E325AB7-616C-44B6-9ED1-97E4C50392C3}" type="presOf" srcId="{1A675F25-FDD3-4EF3-8931-B68E61D4CC89}" destId="{624F5177-FE9F-470E-9739-79162082D6A4}" srcOrd="1" destOrd="0" presId="urn:microsoft.com/office/officeart/2005/8/layout/orgChart1"/>
    <dgm:cxn modelId="{77376090-EDCA-4489-8EB4-8106DE9A0A3B}" type="presOf" srcId="{9E1A24B2-ED43-4D50-AE97-3A5D9C927608}" destId="{5C5FBA79-CC2B-4A79-A357-BD1482AB1481}" srcOrd="0" destOrd="0" presId="urn:microsoft.com/office/officeart/2005/8/layout/orgChart1"/>
    <dgm:cxn modelId="{6DA6A087-75E5-4BDF-AD83-217CAE4477FE}" srcId="{1A675F25-FDD3-4EF3-8931-B68E61D4CC89}" destId="{522ADC6F-87BC-454E-9D19-E456D4E6FEE4}" srcOrd="5" destOrd="0" parTransId="{A4D7FDC4-7C71-49C2-85E4-B0CAFA38D8D7}" sibTransId="{C7864318-637C-420A-8EEA-B281A8718219}"/>
    <dgm:cxn modelId="{FFE3C2D6-A3E5-4134-A28D-52D866A17DA8}" type="presOf" srcId="{64C2A2C0-9724-4B3E-94D4-80961F7AD181}" destId="{81B1937B-DD43-4E32-8BD6-BE7202C22344}" srcOrd="0" destOrd="0" presId="urn:microsoft.com/office/officeart/2005/8/layout/orgChart1"/>
    <dgm:cxn modelId="{D563434B-D7B0-460B-B8D2-9840894DB83F}" type="presParOf" srcId="{25A59979-B0DB-40AD-A69E-9C4E96A1180D}" destId="{AA4DC048-D418-4BF6-89F3-585C0E24E883}" srcOrd="0" destOrd="0" presId="urn:microsoft.com/office/officeart/2005/8/layout/orgChart1"/>
    <dgm:cxn modelId="{8588D003-3978-4CDD-BD53-4F1E7F870880}" type="presParOf" srcId="{AA4DC048-D418-4BF6-89F3-585C0E24E883}" destId="{02FD7759-6CBE-40BF-92DD-2DEC5E14EB5F}" srcOrd="0" destOrd="0" presId="urn:microsoft.com/office/officeart/2005/8/layout/orgChart1"/>
    <dgm:cxn modelId="{1DE8AD3E-7BB6-4B4B-85C8-EAF4330118B3}" type="presParOf" srcId="{02FD7759-6CBE-40BF-92DD-2DEC5E14EB5F}" destId="{EACFF9EA-0D2E-4A01-98EB-7EAC0D3E955A}" srcOrd="0" destOrd="0" presId="urn:microsoft.com/office/officeart/2005/8/layout/orgChart1"/>
    <dgm:cxn modelId="{891FBD99-7BB2-4CE7-B2EB-44ED9A08DBD4}" type="presParOf" srcId="{02FD7759-6CBE-40BF-92DD-2DEC5E14EB5F}" destId="{624F5177-FE9F-470E-9739-79162082D6A4}" srcOrd="1" destOrd="0" presId="urn:microsoft.com/office/officeart/2005/8/layout/orgChart1"/>
    <dgm:cxn modelId="{2F23A6C9-A959-4CC0-AD81-EFCB01F8DCF9}" type="presParOf" srcId="{AA4DC048-D418-4BF6-89F3-585C0E24E883}" destId="{AA52DF43-9C27-4229-B65B-693091F35EE0}" srcOrd="1" destOrd="0" presId="urn:microsoft.com/office/officeart/2005/8/layout/orgChart1"/>
    <dgm:cxn modelId="{1627B194-8CCE-4F35-93C7-5ECCB4CD1BBB}" type="presParOf" srcId="{AA52DF43-9C27-4229-B65B-693091F35EE0}" destId="{171C715C-FF42-43A1-A2D3-BB4585AFD9DA}" srcOrd="0" destOrd="0" presId="urn:microsoft.com/office/officeart/2005/8/layout/orgChart1"/>
    <dgm:cxn modelId="{24A8743D-26EE-4505-8BEB-E1C7331EDBD4}" type="presParOf" srcId="{AA52DF43-9C27-4229-B65B-693091F35EE0}" destId="{A602F4D2-B85C-43F7-952A-7A0080BA6948}" srcOrd="1" destOrd="0" presId="urn:microsoft.com/office/officeart/2005/8/layout/orgChart1"/>
    <dgm:cxn modelId="{05588C8E-C6FA-4ADA-AA13-2CB373CB44C4}" type="presParOf" srcId="{A602F4D2-B85C-43F7-952A-7A0080BA6948}" destId="{F9B70DCD-2FAF-4F93-A5FE-9201E09E6E8F}" srcOrd="0" destOrd="0" presId="urn:microsoft.com/office/officeart/2005/8/layout/orgChart1"/>
    <dgm:cxn modelId="{8E7E97BC-5245-4C69-9DC7-CADDAE303C37}" type="presParOf" srcId="{F9B70DCD-2FAF-4F93-A5FE-9201E09E6E8F}" destId="{6112410E-4BF6-442A-8219-189ACE289C18}" srcOrd="0" destOrd="0" presId="urn:microsoft.com/office/officeart/2005/8/layout/orgChart1"/>
    <dgm:cxn modelId="{A41A8F56-BF03-4F45-9FBE-5F1F751D4F2B}" type="presParOf" srcId="{F9B70DCD-2FAF-4F93-A5FE-9201E09E6E8F}" destId="{C6A67FD5-8FB5-40B7-999D-B60799CD1EE4}" srcOrd="1" destOrd="0" presId="urn:microsoft.com/office/officeart/2005/8/layout/orgChart1"/>
    <dgm:cxn modelId="{E6D23609-1056-4443-A97B-C01D5CC10610}" type="presParOf" srcId="{A602F4D2-B85C-43F7-952A-7A0080BA6948}" destId="{2BED3FB9-3D8F-4153-A226-04D9CDA8305C}" srcOrd="1" destOrd="0" presId="urn:microsoft.com/office/officeart/2005/8/layout/orgChart1"/>
    <dgm:cxn modelId="{F0EA2E91-FBFE-4855-BD25-C24A50C43085}" type="presParOf" srcId="{A602F4D2-B85C-43F7-952A-7A0080BA6948}" destId="{446733CD-9850-4A5F-A77D-04B89DD2C89D}" srcOrd="2" destOrd="0" presId="urn:microsoft.com/office/officeart/2005/8/layout/orgChart1"/>
    <dgm:cxn modelId="{957957CC-6F1C-44B4-83F0-9690F26BB43C}" type="presParOf" srcId="{AA52DF43-9C27-4229-B65B-693091F35EE0}" destId="{CC4031CA-E0F5-4317-A49C-A8FFAF3514F2}" srcOrd="2" destOrd="0" presId="urn:microsoft.com/office/officeart/2005/8/layout/orgChart1"/>
    <dgm:cxn modelId="{FBB64856-D0C4-408F-B5F7-51BADEDE02EA}" type="presParOf" srcId="{AA52DF43-9C27-4229-B65B-693091F35EE0}" destId="{A82D2772-F10B-4D4C-956C-9D9F559DE7B4}" srcOrd="3" destOrd="0" presId="urn:microsoft.com/office/officeart/2005/8/layout/orgChart1"/>
    <dgm:cxn modelId="{211D3EC5-698E-45AD-AE6E-375CAFDC8B12}" type="presParOf" srcId="{A82D2772-F10B-4D4C-956C-9D9F559DE7B4}" destId="{6A30E63D-9C34-4D7B-8D8E-93A1FC4C9AE9}" srcOrd="0" destOrd="0" presId="urn:microsoft.com/office/officeart/2005/8/layout/orgChart1"/>
    <dgm:cxn modelId="{21D76AD8-D6FF-452A-9A8F-3B5873CAFEFA}" type="presParOf" srcId="{6A30E63D-9C34-4D7B-8D8E-93A1FC4C9AE9}" destId="{9107559C-6F3C-4BF3-98B1-81EB24C095B2}" srcOrd="0" destOrd="0" presId="urn:microsoft.com/office/officeart/2005/8/layout/orgChart1"/>
    <dgm:cxn modelId="{196C6142-E626-4C4C-ABB2-2057BDBBC81E}" type="presParOf" srcId="{6A30E63D-9C34-4D7B-8D8E-93A1FC4C9AE9}" destId="{2B839A50-2193-4716-8448-48165CDD39D6}" srcOrd="1" destOrd="0" presId="urn:microsoft.com/office/officeart/2005/8/layout/orgChart1"/>
    <dgm:cxn modelId="{2C08D3EE-6788-4B20-82A2-208DD3801A3D}" type="presParOf" srcId="{A82D2772-F10B-4D4C-956C-9D9F559DE7B4}" destId="{6B6E63F1-BA9C-429D-9DE3-324A4BE782D7}" srcOrd="1" destOrd="0" presId="urn:microsoft.com/office/officeart/2005/8/layout/orgChart1"/>
    <dgm:cxn modelId="{87E3E5DE-FAAB-4F68-B033-CB96A78F0275}" type="presParOf" srcId="{A82D2772-F10B-4D4C-956C-9D9F559DE7B4}" destId="{60536E4A-27C8-48AB-A510-923C92D5BC99}" srcOrd="2" destOrd="0" presId="urn:microsoft.com/office/officeart/2005/8/layout/orgChart1"/>
    <dgm:cxn modelId="{34E2556E-1D9B-4587-A0D6-F2B93927CAF9}" type="presParOf" srcId="{AA52DF43-9C27-4229-B65B-693091F35EE0}" destId="{0A6F49C3-5C98-4521-BDC9-997C9A2D5A0E}" srcOrd="4" destOrd="0" presId="urn:microsoft.com/office/officeart/2005/8/layout/orgChart1"/>
    <dgm:cxn modelId="{C53701CC-0D17-4CE0-95AC-6F13D67D415B}" type="presParOf" srcId="{AA52DF43-9C27-4229-B65B-693091F35EE0}" destId="{1DA85E30-9324-4F62-92A6-18FBA7DEDEDC}" srcOrd="5" destOrd="0" presId="urn:microsoft.com/office/officeart/2005/8/layout/orgChart1"/>
    <dgm:cxn modelId="{E441A254-15F2-4FE7-9E54-0885CC67E653}" type="presParOf" srcId="{1DA85E30-9324-4F62-92A6-18FBA7DEDEDC}" destId="{DF617CDE-628A-4DFC-A794-5BA6743546C6}" srcOrd="0" destOrd="0" presId="urn:microsoft.com/office/officeart/2005/8/layout/orgChart1"/>
    <dgm:cxn modelId="{3ED48E02-3CD9-4C8F-B925-498B850D3F9C}" type="presParOf" srcId="{DF617CDE-628A-4DFC-A794-5BA6743546C6}" destId="{33F6523A-A225-48D5-8EA1-FD7E1E293232}" srcOrd="0" destOrd="0" presId="urn:microsoft.com/office/officeart/2005/8/layout/orgChart1"/>
    <dgm:cxn modelId="{9A5A0DFF-1D9D-4D8A-9C50-673A9C811FF9}" type="presParOf" srcId="{DF617CDE-628A-4DFC-A794-5BA6743546C6}" destId="{443FA93F-7F13-4AC5-94F1-741B2DFE8517}" srcOrd="1" destOrd="0" presId="urn:microsoft.com/office/officeart/2005/8/layout/orgChart1"/>
    <dgm:cxn modelId="{5D774828-3D24-4BC7-BB38-43585D195623}" type="presParOf" srcId="{1DA85E30-9324-4F62-92A6-18FBA7DEDEDC}" destId="{350A75A5-5676-40F5-B135-07347C517850}" srcOrd="1" destOrd="0" presId="urn:microsoft.com/office/officeart/2005/8/layout/orgChart1"/>
    <dgm:cxn modelId="{AEBA055F-F5F9-4404-9A0F-5DBFA11FB7F1}" type="presParOf" srcId="{1DA85E30-9324-4F62-92A6-18FBA7DEDEDC}" destId="{FC01C9D7-33B2-42EF-A82A-858D751C0D5F}" srcOrd="2" destOrd="0" presId="urn:microsoft.com/office/officeart/2005/8/layout/orgChart1"/>
    <dgm:cxn modelId="{E332FEFE-663B-497E-B8C4-19D2AFB10725}" type="presParOf" srcId="{AA52DF43-9C27-4229-B65B-693091F35EE0}" destId="{811A6876-359B-4EC7-96A8-9E1342C6ECE9}" srcOrd="6" destOrd="0" presId="urn:microsoft.com/office/officeart/2005/8/layout/orgChart1"/>
    <dgm:cxn modelId="{8C2B81F1-486A-4012-A24B-5E9181B148A2}" type="presParOf" srcId="{AA52DF43-9C27-4229-B65B-693091F35EE0}" destId="{27A10210-AD23-4D27-B77F-1C5780144FFE}" srcOrd="7" destOrd="0" presId="urn:microsoft.com/office/officeart/2005/8/layout/orgChart1"/>
    <dgm:cxn modelId="{83FF14D2-B1F2-44FC-926B-E26F8A7C8CF8}" type="presParOf" srcId="{27A10210-AD23-4D27-B77F-1C5780144FFE}" destId="{00E5CE85-A617-4F22-9D23-B52B84F25251}" srcOrd="0" destOrd="0" presId="urn:microsoft.com/office/officeart/2005/8/layout/orgChart1"/>
    <dgm:cxn modelId="{F4C68251-FCD1-4FFC-8B27-A4249F7A3DAB}" type="presParOf" srcId="{00E5CE85-A617-4F22-9D23-B52B84F25251}" destId="{D0BCC961-2E9D-4EC0-99B4-0CB54C76518D}" srcOrd="0" destOrd="0" presId="urn:microsoft.com/office/officeart/2005/8/layout/orgChart1"/>
    <dgm:cxn modelId="{E8FDCF9C-4537-4A92-9E1B-2A2482DB0483}" type="presParOf" srcId="{00E5CE85-A617-4F22-9D23-B52B84F25251}" destId="{A6032B9C-B253-4366-A430-52B4F7CA1B58}" srcOrd="1" destOrd="0" presId="urn:microsoft.com/office/officeart/2005/8/layout/orgChart1"/>
    <dgm:cxn modelId="{79642291-843F-417A-94AD-30A588C5C92F}" type="presParOf" srcId="{27A10210-AD23-4D27-B77F-1C5780144FFE}" destId="{29E103C2-53CC-41BA-8B73-474C9FB8BF6F}" srcOrd="1" destOrd="0" presId="urn:microsoft.com/office/officeart/2005/8/layout/orgChart1"/>
    <dgm:cxn modelId="{946C4D25-2810-416D-B5A1-512B07774233}" type="presParOf" srcId="{27A10210-AD23-4D27-B77F-1C5780144FFE}" destId="{4AD87B92-5678-4C98-9DB0-6157B2EEAA60}" srcOrd="2" destOrd="0" presId="urn:microsoft.com/office/officeart/2005/8/layout/orgChart1"/>
    <dgm:cxn modelId="{0E557215-0A4F-451A-8191-3C2F509E8782}" type="presParOf" srcId="{AA52DF43-9C27-4229-B65B-693091F35EE0}" destId="{5DC44784-5730-4192-ACB7-347E0143FD5C}" srcOrd="8" destOrd="0" presId="urn:microsoft.com/office/officeart/2005/8/layout/orgChart1"/>
    <dgm:cxn modelId="{42C44FD4-E221-4C23-B960-B4204651FA35}" type="presParOf" srcId="{AA52DF43-9C27-4229-B65B-693091F35EE0}" destId="{55E8B588-63AB-4DA0-8FDA-DC0D7C7781FB}" srcOrd="9" destOrd="0" presId="urn:microsoft.com/office/officeart/2005/8/layout/orgChart1"/>
    <dgm:cxn modelId="{EA88C472-7126-4305-9D90-EB6940A5C70C}" type="presParOf" srcId="{55E8B588-63AB-4DA0-8FDA-DC0D7C7781FB}" destId="{98839BB1-383C-43E4-8593-408BF1817E9D}" srcOrd="0" destOrd="0" presId="urn:microsoft.com/office/officeart/2005/8/layout/orgChart1"/>
    <dgm:cxn modelId="{2719B141-5F25-43AF-8A26-472A7AE8DF59}" type="presParOf" srcId="{98839BB1-383C-43E4-8593-408BF1817E9D}" destId="{73041D19-4A60-4864-BBDB-C3B3C38227FA}" srcOrd="0" destOrd="0" presId="urn:microsoft.com/office/officeart/2005/8/layout/orgChart1"/>
    <dgm:cxn modelId="{92995DDE-FDB5-4256-AC11-24E2B52280D2}" type="presParOf" srcId="{98839BB1-383C-43E4-8593-408BF1817E9D}" destId="{8013532F-9D04-46C1-8F0E-7CD15A52D9DD}" srcOrd="1" destOrd="0" presId="urn:microsoft.com/office/officeart/2005/8/layout/orgChart1"/>
    <dgm:cxn modelId="{5CB71D25-2FA5-4871-B1DB-0AA5C6F272DA}" type="presParOf" srcId="{55E8B588-63AB-4DA0-8FDA-DC0D7C7781FB}" destId="{D34C177D-1048-41B3-ABFF-2C415A9F4088}" srcOrd="1" destOrd="0" presId="urn:microsoft.com/office/officeart/2005/8/layout/orgChart1"/>
    <dgm:cxn modelId="{46F35C46-38BD-4687-8EC0-5F697509CD7D}" type="presParOf" srcId="{55E8B588-63AB-4DA0-8FDA-DC0D7C7781FB}" destId="{E1B372BA-48DF-4F31-A007-D64A9CD4ABD2}" srcOrd="2" destOrd="0" presId="urn:microsoft.com/office/officeart/2005/8/layout/orgChart1"/>
    <dgm:cxn modelId="{EC12908A-3AE1-4249-B1A6-82FC2342F02F}" type="presParOf" srcId="{AA4DC048-D418-4BF6-89F3-585C0E24E883}" destId="{AB13230D-EF97-48DB-8049-48E132013913}" srcOrd="2" destOrd="0" presId="urn:microsoft.com/office/officeart/2005/8/layout/orgChart1"/>
    <dgm:cxn modelId="{C8ACBCA1-BFBF-4419-A217-49C2745C0E80}" type="presParOf" srcId="{AB13230D-EF97-48DB-8049-48E132013913}" destId="{56F6E24E-BA28-4880-8318-CC6EB513027B}" srcOrd="0" destOrd="0" presId="urn:microsoft.com/office/officeart/2005/8/layout/orgChart1"/>
    <dgm:cxn modelId="{0F51C07A-D311-4EFA-AC2F-CD24F6FB26A2}" type="presParOf" srcId="{AB13230D-EF97-48DB-8049-48E132013913}" destId="{802D611C-A394-4630-8F79-B8130E207DF2}" srcOrd="1" destOrd="0" presId="urn:microsoft.com/office/officeart/2005/8/layout/orgChart1"/>
    <dgm:cxn modelId="{1E8FA5DF-BFF5-4821-880B-E7442625E408}" type="presParOf" srcId="{802D611C-A394-4630-8F79-B8130E207DF2}" destId="{610F2BD3-7867-4007-80D3-78F558AC817B}" srcOrd="0" destOrd="0" presId="urn:microsoft.com/office/officeart/2005/8/layout/orgChart1"/>
    <dgm:cxn modelId="{BA6124CE-03DE-4A10-AFDE-EDD013758AD3}" type="presParOf" srcId="{610F2BD3-7867-4007-80D3-78F558AC817B}" destId="{5C5FBA79-CC2B-4A79-A357-BD1482AB1481}" srcOrd="0" destOrd="0" presId="urn:microsoft.com/office/officeart/2005/8/layout/orgChart1"/>
    <dgm:cxn modelId="{02AB270C-4E94-4371-8BEA-9354DDCB92E6}" type="presParOf" srcId="{610F2BD3-7867-4007-80D3-78F558AC817B}" destId="{C84A8851-CDBA-42E0-A5E1-0BAAF124150C}" srcOrd="1" destOrd="0" presId="urn:microsoft.com/office/officeart/2005/8/layout/orgChart1"/>
    <dgm:cxn modelId="{2765B06B-3B70-4F3A-B54B-8D8FF5AA1BA7}" type="presParOf" srcId="{802D611C-A394-4630-8F79-B8130E207DF2}" destId="{C05F0024-900C-4339-AAC5-DCD74B673B09}" srcOrd="1" destOrd="0" presId="urn:microsoft.com/office/officeart/2005/8/layout/orgChart1"/>
    <dgm:cxn modelId="{2628E50C-9635-432D-A998-FC7A6D7F9ACA}" type="presParOf" srcId="{802D611C-A394-4630-8F79-B8130E207DF2}" destId="{91DF59CF-D15C-40FA-A1DC-C7F18A0FA182}" srcOrd="2" destOrd="0" presId="urn:microsoft.com/office/officeart/2005/8/layout/orgChart1"/>
    <dgm:cxn modelId="{8C309064-3560-4A6F-AA75-BFD4079572B6}" type="presParOf" srcId="{AB13230D-EF97-48DB-8049-48E132013913}" destId="{6BD2C7AA-A546-4203-8648-110E447EA4E9}" srcOrd="2" destOrd="0" presId="urn:microsoft.com/office/officeart/2005/8/layout/orgChart1"/>
    <dgm:cxn modelId="{97D533F5-17A1-4EF4-8C05-FC792D244363}" type="presParOf" srcId="{AB13230D-EF97-48DB-8049-48E132013913}" destId="{469DEF8B-7E68-4DCA-BBD2-CF932B6DEE21}" srcOrd="3" destOrd="0" presId="urn:microsoft.com/office/officeart/2005/8/layout/orgChart1"/>
    <dgm:cxn modelId="{AE932A71-BB8D-4EDC-A7D7-1E91649FC1C1}" type="presParOf" srcId="{469DEF8B-7E68-4DCA-BBD2-CF932B6DEE21}" destId="{E1AE7049-7D22-4C2A-8A28-4250D6870F45}" srcOrd="0" destOrd="0" presId="urn:microsoft.com/office/officeart/2005/8/layout/orgChart1"/>
    <dgm:cxn modelId="{E1882388-BF5F-4B83-8347-DC314DDC58E4}" type="presParOf" srcId="{E1AE7049-7D22-4C2A-8A28-4250D6870F45}" destId="{96D7878D-D75D-41DC-871A-C17F54F18761}" srcOrd="0" destOrd="0" presId="urn:microsoft.com/office/officeart/2005/8/layout/orgChart1"/>
    <dgm:cxn modelId="{2CDAD7BD-8CDC-4439-A658-D1E7127AFAB7}" type="presParOf" srcId="{E1AE7049-7D22-4C2A-8A28-4250D6870F45}" destId="{937DA8E1-1273-47B0-8B6A-C8DEFB14E56E}" srcOrd="1" destOrd="0" presId="urn:microsoft.com/office/officeart/2005/8/layout/orgChart1"/>
    <dgm:cxn modelId="{24904077-850A-43E9-856F-A9256BE25FC1}" type="presParOf" srcId="{469DEF8B-7E68-4DCA-BBD2-CF932B6DEE21}" destId="{D937BCAA-DEE3-4873-B0B6-86C6E653D8AF}" srcOrd="1" destOrd="0" presId="urn:microsoft.com/office/officeart/2005/8/layout/orgChart1"/>
    <dgm:cxn modelId="{AD0E80FD-CC2A-4D7B-9208-975ED5F57EA9}" type="presParOf" srcId="{469DEF8B-7E68-4DCA-BBD2-CF932B6DEE21}" destId="{B178E851-41A1-47DD-BBA6-B57AEC35C71F}" srcOrd="2" destOrd="0" presId="urn:microsoft.com/office/officeart/2005/8/layout/orgChart1"/>
    <dgm:cxn modelId="{7CB1B25E-EBC7-44A8-9D44-92C558B2E13E}" type="presParOf" srcId="{AB13230D-EF97-48DB-8049-48E132013913}" destId="{81B1937B-DD43-4E32-8BD6-BE7202C22344}" srcOrd="4" destOrd="0" presId="urn:microsoft.com/office/officeart/2005/8/layout/orgChart1"/>
    <dgm:cxn modelId="{C5D47966-BFE3-490D-8DF3-660B35C4A070}" type="presParOf" srcId="{AB13230D-EF97-48DB-8049-48E132013913}" destId="{FEC0F441-E35A-4FA7-BB48-0E61277A5E0B}" srcOrd="5" destOrd="0" presId="urn:microsoft.com/office/officeart/2005/8/layout/orgChart1"/>
    <dgm:cxn modelId="{3439BF4D-C840-4B96-8A25-3F4D33D455AC}" type="presParOf" srcId="{FEC0F441-E35A-4FA7-BB48-0E61277A5E0B}" destId="{413C1E72-D696-4531-903C-4A635F53927D}" srcOrd="0" destOrd="0" presId="urn:microsoft.com/office/officeart/2005/8/layout/orgChart1"/>
    <dgm:cxn modelId="{D3AAAFA5-DCDC-4DB7-9212-7513784A9874}" type="presParOf" srcId="{413C1E72-D696-4531-903C-4A635F53927D}" destId="{93F8B935-F73A-4798-BF54-4CCBC6CFBBF5}" srcOrd="0" destOrd="0" presId="urn:microsoft.com/office/officeart/2005/8/layout/orgChart1"/>
    <dgm:cxn modelId="{2D1A3AF4-8F04-4010-BEE5-B635D1BBED4A}" type="presParOf" srcId="{413C1E72-D696-4531-903C-4A635F53927D}" destId="{46CCDF34-FF45-4CB1-88C9-A38FBCFD5A3C}" srcOrd="1" destOrd="0" presId="urn:microsoft.com/office/officeart/2005/8/layout/orgChart1"/>
    <dgm:cxn modelId="{DFD13504-1D7D-4203-A007-1602247B2BBF}" type="presParOf" srcId="{FEC0F441-E35A-4FA7-BB48-0E61277A5E0B}" destId="{4B7CEF68-45B3-4BB0-94D0-A57A098C742A}" srcOrd="1" destOrd="0" presId="urn:microsoft.com/office/officeart/2005/8/layout/orgChart1"/>
    <dgm:cxn modelId="{D7520A22-709A-4077-A13C-2F3FA3C71942}" type="presParOf" srcId="{FEC0F441-E35A-4FA7-BB48-0E61277A5E0B}" destId="{C460CC33-662B-4D18-A39C-51E49BEB61A6}" srcOrd="2" destOrd="0" presId="urn:microsoft.com/office/officeart/2005/8/layout/orgChart1"/>
    <dgm:cxn modelId="{82156975-A00F-4E11-99C0-E86B2A352D8B}" type="presParOf" srcId="{AB13230D-EF97-48DB-8049-48E132013913}" destId="{1D443F89-EE1A-4587-8026-2DAF4F422C48}" srcOrd="6" destOrd="0" presId="urn:microsoft.com/office/officeart/2005/8/layout/orgChart1"/>
    <dgm:cxn modelId="{B43C1D21-A611-48CA-8995-E09833C2342E}" type="presParOf" srcId="{AB13230D-EF97-48DB-8049-48E132013913}" destId="{EB967F5A-6951-4D15-8B66-7946FBF025D8}" srcOrd="7" destOrd="0" presId="urn:microsoft.com/office/officeart/2005/8/layout/orgChart1"/>
    <dgm:cxn modelId="{9590D881-EFB5-499E-92D5-970359507FC6}" type="presParOf" srcId="{EB967F5A-6951-4D15-8B66-7946FBF025D8}" destId="{C601260B-6A2A-4C3B-A84D-664C144BA93B}" srcOrd="0" destOrd="0" presId="urn:microsoft.com/office/officeart/2005/8/layout/orgChart1"/>
    <dgm:cxn modelId="{BA4EEF73-2BCC-4683-A453-1490FD9625EF}" type="presParOf" srcId="{C601260B-6A2A-4C3B-A84D-664C144BA93B}" destId="{3A6D2275-4509-4AB5-B7CE-AD8A71695465}" srcOrd="0" destOrd="0" presId="urn:microsoft.com/office/officeart/2005/8/layout/orgChart1"/>
    <dgm:cxn modelId="{0472E234-A386-4C57-88C3-64C48BD56F4E}" type="presParOf" srcId="{C601260B-6A2A-4C3B-A84D-664C144BA93B}" destId="{EB1FFA6C-BE71-4A83-847F-7000FC438F71}" srcOrd="1" destOrd="0" presId="urn:microsoft.com/office/officeart/2005/8/layout/orgChart1"/>
    <dgm:cxn modelId="{57CB1B9B-C958-475F-814F-10234852A850}" type="presParOf" srcId="{EB967F5A-6951-4D15-8B66-7946FBF025D8}" destId="{502F9D6D-E2D6-48DD-8B09-A33A253A1069}" srcOrd="1" destOrd="0" presId="urn:microsoft.com/office/officeart/2005/8/layout/orgChart1"/>
    <dgm:cxn modelId="{4611AC18-A556-4B73-AECF-EB3D32481760}" type="presParOf" srcId="{EB967F5A-6951-4D15-8B66-7946FBF025D8}" destId="{8D069754-5A68-4A13-8E30-F79BA2231F2A}" srcOrd="2" destOrd="0" presId="urn:microsoft.com/office/officeart/2005/8/layout/orgChart1"/>
    <dgm:cxn modelId="{4114E806-81DB-4F1C-AD5B-77186BB1B944}" type="presParOf" srcId="{AB13230D-EF97-48DB-8049-48E132013913}" destId="{097FCCB9-19F3-4F40-A6D3-9B8BB2C3B1C5}" srcOrd="8" destOrd="0" presId="urn:microsoft.com/office/officeart/2005/8/layout/orgChart1"/>
    <dgm:cxn modelId="{18A250E1-D9C2-476C-8F67-9D0A75E8972A}" type="presParOf" srcId="{AB13230D-EF97-48DB-8049-48E132013913}" destId="{01B37656-E4FA-4B80-A8B5-9C76CD0B0231}" srcOrd="9" destOrd="0" presId="urn:microsoft.com/office/officeart/2005/8/layout/orgChart1"/>
    <dgm:cxn modelId="{10E68933-B4D8-4421-AE8D-C8C94A2AAB24}" type="presParOf" srcId="{01B37656-E4FA-4B80-A8B5-9C76CD0B0231}" destId="{7B1D2B27-C699-44AD-A866-427D44C7DE52}" srcOrd="0" destOrd="0" presId="urn:microsoft.com/office/officeart/2005/8/layout/orgChart1"/>
    <dgm:cxn modelId="{BC5953EF-9230-4516-93DA-05740A561307}" type="presParOf" srcId="{7B1D2B27-C699-44AD-A866-427D44C7DE52}" destId="{5967F083-9465-46A7-9218-7912CF5057F3}" srcOrd="0" destOrd="0" presId="urn:microsoft.com/office/officeart/2005/8/layout/orgChart1"/>
    <dgm:cxn modelId="{C4CDFF1E-3C10-4E20-BDE6-FAE5B7D016B4}" type="presParOf" srcId="{7B1D2B27-C699-44AD-A866-427D44C7DE52}" destId="{604AE537-5B63-4722-826C-C06B57D8D10A}" srcOrd="1" destOrd="0" presId="urn:microsoft.com/office/officeart/2005/8/layout/orgChart1"/>
    <dgm:cxn modelId="{A491E6D4-4E53-49D5-B1F7-74BFF35D8179}" type="presParOf" srcId="{01B37656-E4FA-4B80-A8B5-9C76CD0B0231}" destId="{E15D292C-7BDF-41FA-92B9-05B5CBFFFE5C}" srcOrd="1" destOrd="0" presId="urn:microsoft.com/office/officeart/2005/8/layout/orgChart1"/>
    <dgm:cxn modelId="{6A07E4C7-6D5F-49B7-BB8A-712DD73DDBEB}" type="presParOf" srcId="{01B37656-E4FA-4B80-A8B5-9C76CD0B0231}" destId="{434BC621-D2A9-4500-BAB9-1C0D757C1EA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9A79BD6-357A-4D2E-AA92-9DD75E18AB6C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C6688983-DD4A-4380-9A8F-028C5DAFE947}">
      <dgm:prSet phldrT="[Texto]" custT="1"/>
      <dgm:spPr/>
      <dgm:t>
        <a:bodyPr/>
        <a:lstStyle/>
        <a:p>
          <a:r>
            <a:rPr lang="es-MX" altLang="es-MX" sz="1200" dirty="0" smtClean="0">
              <a:cs typeface="Arial" charset="0"/>
            </a:rPr>
            <a:t>Director(a) de Policía</a:t>
          </a:r>
          <a:endParaRPr lang="es-ES" sz="1200" dirty="0"/>
        </a:p>
      </dgm:t>
    </dgm:pt>
    <dgm:pt modelId="{C0049597-26AD-4E65-B65F-8CC5E37ABDC7}" type="parTrans" cxnId="{0C316D20-E771-419F-842C-464204ECEA34}">
      <dgm:prSet/>
      <dgm:spPr/>
      <dgm:t>
        <a:bodyPr/>
        <a:lstStyle/>
        <a:p>
          <a:endParaRPr lang="es-ES" sz="1200"/>
        </a:p>
      </dgm:t>
    </dgm:pt>
    <dgm:pt modelId="{211D05F0-54B9-4D35-935F-AB15DAB13C67}" type="sibTrans" cxnId="{0C316D20-E771-419F-842C-464204ECEA34}">
      <dgm:prSet/>
      <dgm:spPr/>
      <dgm:t>
        <a:bodyPr/>
        <a:lstStyle/>
        <a:p>
          <a:endParaRPr lang="es-ES" sz="1200"/>
        </a:p>
      </dgm:t>
    </dgm:pt>
    <dgm:pt modelId="{CFE87A59-1790-47AF-A8A0-379460444837}">
      <dgm:prSet phldrT="[Texto]"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dirty="0"/>
        </a:p>
      </dgm:t>
    </dgm:pt>
    <dgm:pt modelId="{3BB53A88-0973-468B-B7D0-8075FFAB7059}" type="parTrans" cxnId="{8BD89AE3-3AFB-4FDB-915C-0739F30B8C22}">
      <dgm:prSet/>
      <dgm:spPr/>
      <dgm:t>
        <a:bodyPr/>
        <a:lstStyle/>
        <a:p>
          <a:endParaRPr lang="es-ES" sz="1200"/>
        </a:p>
      </dgm:t>
    </dgm:pt>
    <dgm:pt modelId="{96451936-002B-474E-AE7B-8D625CC0BE48}" type="sibTrans" cxnId="{8BD89AE3-3AFB-4FDB-915C-0739F30B8C22}">
      <dgm:prSet/>
      <dgm:spPr/>
      <dgm:t>
        <a:bodyPr/>
        <a:lstStyle/>
        <a:p>
          <a:endParaRPr lang="es-ES" sz="1200"/>
        </a:p>
      </dgm:t>
    </dgm:pt>
    <dgm:pt modelId="{7D7C4CF2-6C17-42C5-A377-1F7FB5418524}">
      <dgm:prSet phldrT="[Texto]" custT="1"/>
      <dgm:spPr/>
      <dgm:t>
        <a:bodyPr/>
        <a:lstStyle/>
        <a:p>
          <a:r>
            <a:rPr lang="es-MX" altLang="es-MX" sz="1200" dirty="0" smtClean="0"/>
            <a:t>Jefe(a) de Armería</a:t>
          </a:r>
        </a:p>
      </dgm:t>
    </dgm:pt>
    <dgm:pt modelId="{F5EC6016-6D3A-42D9-B653-344BF36E8FAC}" type="parTrans" cxnId="{326764BC-CCFB-49F8-9B60-B918158E3002}">
      <dgm:prSet/>
      <dgm:spPr/>
      <dgm:t>
        <a:bodyPr/>
        <a:lstStyle/>
        <a:p>
          <a:endParaRPr lang="es-ES" sz="1200"/>
        </a:p>
      </dgm:t>
    </dgm:pt>
    <dgm:pt modelId="{E00D76E0-394E-4542-A652-3C1BD875D28D}" type="sibTrans" cxnId="{326764BC-CCFB-49F8-9B60-B918158E3002}">
      <dgm:prSet/>
      <dgm:spPr/>
      <dgm:t>
        <a:bodyPr/>
        <a:lstStyle/>
        <a:p>
          <a:endParaRPr lang="es-ES" sz="1200"/>
        </a:p>
      </dgm:t>
    </dgm:pt>
    <dgm:pt modelId="{AF34C918-6750-4FA9-8FCC-2BDCD1EBAE35}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B46C1FAD-3C02-4594-9A76-3885D2E73DD7}" type="parTrans" cxnId="{70191B04-0522-4023-A296-4A266A70C108}">
      <dgm:prSet/>
      <dgm:spPr/>
      <dgm:t>
        <a:bodyPr/>
        <a:lstStyle/>
        <a:p>
          <a:endParaRPr lang="es-ES" sz="1200"/>
        </a:p>
      </dgm:t>
    </dgm:pt>
    <dgm:pt modelId="{7A8E3EA7-5D97-4CFC-8CA1-9E31FF2E3DB5}" type="sibTrans" cxnId="{70191B04-0522-4023-A296-4A266A70C108}">
      <dgm:prSet/>
      <dgm:spPr/>
      <dgm:t>
        <a:bodyPr/>
        <a:lstStyle/>
        <a:p>
          <a:endParaRPr lang="es-ES" sz="1200"/>
        </a:p>
      </dgm:t>
    </dgm:pt>
    <dgm:pt modelId="{94E2EB69-B0A2-4C13-9C32-70CD10E473F9}">
      <dgm:prSet custT="1"/>
      <dgm:spPr/>
      <dgm:t>
        <a:bodyPr/>
        <a:lstStyle/>
        <a:p>
          <a:r>
            <a:rPr lang="es-MX" altLang="es-MX" sz="1200" dirty="0" smtClean="0"/>
            <a:t>Supervisor(a) de Armería</a:t>
          </a:r>
        </a:p>
      </dgm:t>
    </dgm:pt>
    <dgm:pt modelId="{554C9532-A9BA-4F5C-B8D1-36B021981635}" type="parTrans" cxnId="{BBF19AA3-7A8F-46AB-BB77-8D2B2178EDC9}">
      <dgm:prSet/>
      <dgm:spPr/>
      <dgm:t>
        <a:bodyPr/>
        <a:lstStyle/>
        <a:p>
          <a:endParaRPr lang="es-ES" sz="1200"/>
        </a:p>
      </dgm:t>
    </dgm:pt>
    <dgm:pt modelId="{1A7F9CAC-BA27-45C1-A0BF-BD4A522F49E4}" type="sibTrans" cxnId="{BBF19AA3-7A8F-46AB-BB77-8D2B2178EDC9}">
      <dgm:prSet/>
      <dgm:spPr/>
      <dgm:t>
        <a:bodyPr/>
        <a:lstStyle/>
        <a:p>
          <a:endParaRPr lang="es-ES" sz="1200"/>
        </a:p>
      </dgm:t>
    </dgm:pt>
    <dgm:pt modelId="{9DB205F7-D2EB-47EB-A3FC-DDB21CF2384A}">
      <dgm:prSet custT="1"/>
      <dgm:spPr/>
      <dgm:t>
        <a:bodyPr/>
        <a:lstStyle/>
        <a:p>
          <a:r>
            <a:rPr lang="es-ES" sz="1200" dirty="0" smtClean="0"/>
            <a:t>Instructor(a)</a:t>
          </a:r>
        </a:p>
      </dgm:t>
    </dgm:pt>
    <dgm:pt modelId="{4F7F85FA-21E1-40E7-B95E-3BF24FDE0D33}" type="parTrans" cxnId="{C575A4DF-3A6F-4AE7-BDAC-648334D92DC7}">
      <dgm:prSet/>
      <dgm:spPr/>
      <dgm:t>
        <a:bodyPr/>
        <a:lstStyle/>
        <a:p>
          <a:endParaRPr lang="es-ES" sz="1200"/>
        </a:p>
      </dgm:t>
    </dgm:pt>
    <dgm:pt modelId="{2A93B0A4-F0C4-4C9E-B33E-D122EA9D3E3B}" type="sibTrans" cxnId="{C575A4DF-3A6F-4AE7-BDAC-648334D92DC7}">
      <dgm:prSet/>
      <dgm:spPr/>
      <dgm:t>
        <a:bodyPr/>
        <a:lstStyle/>
        <a:p>
          <a:endParaRPr lang="es-ES" sz="1200"/>
        </a:p>
      </dgm:t>
    </dgm:pt>
    <dgm:pt modelId="{6F208887-E1DD-4BAC-8E5B-4E0D029F2040}" type="pres">
      <dgm:prSet presAssocID="{E9A79BD6-357A-4D2E-AA92-9DD75E18AB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47B7B1B4-9317-4A9C-A3F0-44723E83B13D}" type="pres">
      <dgm:prSet presAssocID="{C6688983-DD4A-4380-9A8F-028C5DAFE947}" presName="hierRoot1" presStyleCnt="0">
        <dgm:presLayoutVars>
          <dgm:hierBranch val="init"/>
        </dgm:presLayoutVars>
      </dgm:prSet>
      <dgm:spPr/>
    </dgm:pt>
    <dgm:pt modelId="{3AEF165F-72FC-4038-A45B-3F5BEAE3F704}" type="pres">
      <dgm:prSet presAssocID="{C6688983-DD4A-4380-9A8F-028C5DAFE947}" presName="rootComposite1" presStyleCnt="0"/>
      <dgm:spPr/>
    </dgm:pt>
    <dgm:pt modelId="{A2ADD619-17C4-4459-91F4-39685F999F65}" type="pres">
      <dgm:prSet presAssocID="{C6688983-DD4A-4380-9A8F-028C5DAFE947}" presName="rootText1" presStyleLbl="node0" presStyleIdx="0" presStyleCnt="1" custScaleY="787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63F648-A119-491D-A04C-BAC741F9ED13}" type="pres">
      <dgm:prSet presAssocID="{C6688983-DD4A-4380-9A8F-028C5DAFE94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DEF0389-8B9B-48DD-B48C-3FCFD7CFBCD3}" type="pres">
      <dgm:prSet presAssocID="{C6688983-DD4A-4380-9A8F-028C5DAFE947}" presName="hierChild2" presStyleCnt="0"/>
      <dgm:spPr/>
    </dgm:pt>
    <dgm:pt modelId="{A8D82AC6-091E-48E5-AB64-008907EAA0A3}" type="pres">
      <dgm:prSet presAssocID="{3BB53A88-0973-468B-B7D0-8075FFAB7059}" presName="Name37" presStyleLbl="parChTrans1D2" presStyleIdx="0" presStyleCnt="2"/>
      <dgm:spPr/>
      <dgm:t>
        <a:bodyPr/>
        <a:lstStyle/>
        <a:p>
          <a:endParaRPr lang="es-ES"/>
        </a:p>
      </dgm:t>
    </dgm:pt>
    <dgm:pt modelId="{5F7DE205-D290-4871-B526-018F66E975FA}" type="pres">
      <dgm:prSet presAssocID="{CFE87A59-1790-47AF-A8A0-379460444837}" presName="hierRoot2" presStyleCnt="0">
        <dgm:presLayoutVars>
          <dgm:hierBranch/>
        </dgm:presLayoutVars>
      </dgm:prSet>
      <dgm:spPr/>
    </dgm:pt>
    <dgm:pt modelId="{8C26CEA7-A9F7-452D-B16C-F4B20D3DA785}" type="pres">
      <dgm:prSet presAssocID="{CFE87A59-1790-47AF-A8A0-379460444837}" presName="rootComposite" presStyleCnt="0"/>
      <dgm:spPr/>
    </dgm:pt>
    <dgm:pt modelId="{F923EDBE-82A4-4F3E-B093-8351D7D81536}" type="pres">
      <dgm:prSet presAssocID="{CFE87A59-1790-47AF-A8A0-379460444837}" presName="rootText" presStyleLbl="node2" presStyleIdx="0" presStyleCnt="2" custScaleY="681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7F6F34-5C42-4CD7-B630-FF402D2C5791}" type="pres">
      <dgm:prSet presAssocID="{CFE87A59-1790-47AF-A8A0-379460444837}" presName="rootConnector" presStyleLbl="node2" presStyleIdx="0" presStyleCnt="2"/>
      <dgm:spPr/>
      <dgm:t>
        <a:bodyPr/>
        <a:lstStyle/>
        <a:p>
          <a:endParaRPr lang="es-ES"/>
        </a:p>
      </dgm:t>
    </dgm:pt>
    <dgm:pt modelId="{1D49A982-7171-4C8F-8A31-9AB5D67CF4D4}" type="pres">
      <dgm:prSet presAssocID="{CFE87A59-1790-47AF-A8A0-379460444837}" presName="hierChild4" presStyleCnt="0"/>
      <dgm:spPr/>
    </dgm:pt>
    <dgm:pt modelId="{6762A11A-EBFF-4DC4-9BBB-859FE7AC0822}" type="pres">
      <dgm:prSet presAssocID="{B46C1FAD-3C02-4594-9A76-3885D2E73DD7}" presName="Name35" presStyleLbl="parChTrans1D3" presStyleIdx="0" presStyleCnt="3"/>
      <dgm:spPr/>
      <dgm:t>
        <a:bodyPr/>
        <a:lstStyle/>
        <a:p>
          <a:endParaRPr lang="es-ES"/>
        </a:p>
      </dgm:t>
    </dgm:pt>
    <dgm:pt modelId="{4E52A43C-E642-4339-B512-EA4609EEA49D}" type="pres">
      <dgm:prSet presAssocID="{AF34C918-6750-4FA9-8FCC-2BDCD1EBAE35}" presName="hierRoot2" presStyleCnt="0">
        <dgm:presLayoutVars>
          <dgm:hierBranch/>
        </dgm:presLayoutVars>
      </dgm:prSet>
      <dgm:spPr/>
    </dgm:pt>
    <dgm:pt modelId="{5DD6C233-9E04-42E6-9172-6CF5B96C7DBF}" type="pres">
      <dgm:prSet presAssocID="{AF34C918-6750-4FA9-8FCC-2BDCD1EBAE35}" presName="rootComposite" presStyleCnt="0"/>
      <dgm:spPr/>
    </dgm:pt>
    <dgm:pt modelId="{750238AF-6DAE-454F-9DF1-112AC698AD48}" type="pres">
      <dgm:prSet presAssocID="{AF34C918-6750-4FA9-8FCC-2BDCD1EBAE35}" presName="rootText" presStyleLbl="node3" presStyleIdx="0" presStyleCnt="3" custScaleY="1248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B51A0E-E120-46C5-8BC5-C52F6D6712C1}" type="pres">
      <dgm:prSet presAssocID="{AF34C918-6750-4FA9-8FCC-2BDCD1EBAE35}" presName="rootConnector" presStyleLbl="node3" presStyleIdx="0" presStyleCnt="3"/>
      <dgm:spPr/>
      <dgm:t>
        <a:bodyPr/>
        <a:lstStyle/>
        <a:p>
          <a:endParaRPr lang="es-ES"/>
        </a:p>
      </dgm:t>
    </dgm:pt>
    <dgm:pt modelId="{2B060B4A-D21F-457E-AAE6-5F1AB75AC723}" type="pres">
      <dgm:prSet presAssocID="{AF34C918-6750-4FA9-8FCC-2BDCD1EBAE35}" presName="hierChild4" presStyleCnt="0"/>
      <dgm:spPr/>
    </dgm:pt>
    <dgm:pt modelId="{B0668F1A-317B-4F2D-A989-CFC00C82294E}" type="pres">
      <dgm:prSet presAssocID="{AF34C918-6750-4FA9-8FCC-2BDCD1EBAE35}" presName="hierChild5" presStyleCnt="0"/>
      <dgm:spPr/>
    </dgm:pt>
    <dgm:pt modelId="{1369D9BF-A768-408E-8285-F118CF6C7A15}" type="pres">
      <dgm:prSet presAssocID="{CFE87A59-1790-47AF-A8A0-379460444837}" presName="hierChild5" presStyleCnt="0"/>
      <dgm:spPr/>
    </dgm:pt>
    <dgm:pt modelId="{9AE0C3F7-A686-4772-B5E9-B5659F05F0FB}" type="pres">
      <dgm:prSet presAssocID="{F5EC6016-6D3A-42D9-B653-344BF36E8FA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C41D36A-938E-4B5B-B090-A7DDB74D3D7E}" type="pres">
      <dgm:prSet presAssocID="{7D7C4CF2-6C17-42C5-A377-1F7FB5418524}" presName="hierRoot2" presStyleCnt="0">
        <dgm:presLayoutVars>
          <dgm:hierBranch/>
        </dgm:presLayoutVars>
      </dgm:prSet>
      <dgm:spPr/>
    </dgm:pt>
    <dgm:pt modelId="{E83DBD13-9922-4342-97E1-04131DCD8F25}" type="pres">
      <dgm:prSet presAssocID="{7D7C4CF2-6C17-42C5-A377-1F7FB5418524}" presName="rootComposite" presStyleCnt="0"/>
      <dgm:spPr/>
    </dgm:pt>
    <dgm:pt modelId="{4DCEEE19-C8BB-437A-BCE1-142DC063606B}" type="pres">
      <dgm:prSet presAssocID="{7D7C4CF2-6C17-42C5-A377-1F7FB5418524}" presName="rootText" presStyleLbl="node2" presStyleIdx="1" presStyleCnt="2" custScaleY="681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597083-89E2-46F3-BFC7-92AFA82B9DEF}" type="pres">
      <dgm:prSet presAssocID="{7D7C4CF2-6C17-42C5-A377-1F7FB5418524}" presName="rootConnector" presStyleLbl="node2" presStyleIdx="1" presStyleCnt="2"/>
      <dgm:spPr/>
      <dgm:t>
        <a:bodyPr/>
        <a:lstStyle/>
        <a:p>
          <a:endParaRPr lang="es-ES"/>
        </a:p>
      </dgm:t>
    </dgm:pt>
    <dgm:pt modelId="{16765DCC-6842-465F-99F8-B43DCB35ED29}" type="pres">
      <dgm:prSet presAssocID="{7D7C4CF2-6C17-42C5-A377-1F7FB5418524}" presName="hierChild4" presStyleCnt="0"/>
      <dgm:spPr/>
    </dgm:pt>
    <dgm:pt modelId="{1B3E9D3C-EAE3-4DBC-8117-16C33D52CD3D}" type="pres">
      <dgm:prSet presAssocID="{554C9532-A9BA-4F5C-B8D1-36B021981635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776BC86-504A-4D30-A0E5-B1F584CA3A3C}" type="pres">
      <dgm:prSet presAssocID="{94E2EB69-B0A2-4C13-9C32-70CD10E473F9}" presName="hierRoot2" presStyleCnt="0">
        <dgm:presLayoutVars>
          <dgm:hierBranch/>
        </dgm:presLayoutVars>
      </dgm:prSet>
      <dgm:spPr/>
    </dgm:pt>
    <dgm:pt modelId="{6C4DBC8E-096E-4952-8C6C-7BDE90FBD541}" type="pres">
      <dgm:prSet presAssocID="{94E2EB69-B0A2-4C13-9C32-70CD10E473F9}" presName="rootComposite" presStyleCnt="0"/>
      <dgm:spPr/>
    </dgm:pt>
    <dgm:pt modelId="{3BF69D2C-D49F-4970-934C-D5876765EB9F}" type="pres">
      <dgm:prSet presAssocID="{94E2EB69-B0A2-4C13-9C32-70CD10E473F9}" presName="rootText" presStyleLbl="node3" presStyleIdx="1" presStyleCnt="3" custScaleX="68143" custScaleY="74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7432BE4-89D2-484D-9997-83D677FA345E}" type="pres">
      <dgm:prSet presAssocID="{94E2EB69-B0A2-4C13-9C32-70CD10E473F9}" presName="rootConnector" presStyleLbl="node3" presStyleIdx="1" presStyleCnt="3"/>
      <dgm:spPr/>
      <dgm:t>
        <a:bodyPr/>
        <a:lstStyle/>
        <a:p>
          <a:endParaRPr lang="es-ES"/>
        </a:p>
      </dgm:t>
    </dgm:pt>
    <dgm:pt modelId="{AAF10EB9-CC96-44AE-BC10-09FE00C54A88}" type="pres">
      <dgm:prSet presAssocID="{94E2EB69-B0A2-4C13-9C32-70CD10E473F9}" presName="hierChild4" presStyleCnt="0"/>
      <dgm:spPr/>
    </dgm:pt>
    <dgm:pt modelId="{5999530E-2829-4E3B-807F-5FBD726F800B}" type="pres">
      <dgm:prSet presAssocID="{94E2EB69-B0A2-4C13-9C32-70CD10E473F9}" presName="hierChild5" presStyleCnt="0"/>
      <dgm:spPr/>
    </dgm:pt>
    <dgm:pt modelId="{BDCF89A4-E5FD-4523-B3D8-C06443EB9F48}" type="pres">
      <dgm:prSet presAssocID="{4F7F85FA-21E1-40E7-B95E-3BF24FDE0D3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8945349E-1726-4E26-8CD7-6CFF73342BFC}" type="pres">
      <dgm:prSet presAssocID="{9DB205F7-D2EB-47EB-A3FC-DDB21CF2384A}" presName="hierRoot2" presStyleCnt="0">
        <dgm:presLayoutVars>
          <dgm:hierBranch val="init"/>
        </dgm:presLayoutVars>
      </dgm:prSet>
      <dgm:spPr/>
    </dgm:pt>
    <dgm:pt modelId="{1AA6608F-8AA0-4857-B594-29EA3BE0D05D}" type="pres">
      <dgm:prSet presAssocID="{9DB205F7-D2EB-47EB-A3FC-DDB21CF2384A}" presName="rootComposite" presStyleCnt="0"/>
      <dgm:spPr/>
    </dgm:pt>
    <dgm:pt modelId="{A99812C4-2663-4D9F-8C32-3124AF6958E3}" type="pres">
      <dgm:prSet presAssocID="{9DB205F7-D2EB-47EB-A3FC-DDB21CF2384A}" presName="rootText" presStyleLbl="node3" presStyleIdx="2" presStyleCnt="3" custScaleX="68143" custScaleY="74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F8408B-CC56-406D-81E3-DBFCFDD6D71D}" type="pres">
      <dgm:prSet presAssocID="{9DB205F7-D2EB-47EB-A3FC-DDB21CF2384A}" presName="rootConnector" presStyleLbl="node3" presStyleIdx="2" presStyleCnt="3"/>
      <dgm:spPr/>
      <dgm:t>
        <a:bodyPr/>
        <a:lstStyle/>
        <a:p>
          <a:endParaRPr lang="es-ES"/>
        </a:p>
      </dgm:t>
    </dgm:pt>
    <dgm:pt modelId="{9B89484A-EB2A-4307-B0FB-929A5845B32D}" type="pres">
      <dgm:prSet presAssocID="{9DB205F7-D2EB-47EB-A3FC-DDB21CF2384A}" presName="hierChild4" presStyleCnt="0"/>
      <dgm:spPr/>
    </dgm:pt>
    <dgm:pt modelId="{96E90E23-5048-43CA-9179-F2C61C19775F}" type="pres">
      <dgm:prSet presAssocID="{9DB205F7-D2EB-47EB-A3FC-DDB21CF2384A}" presName="hierChild5" presStyleCnt="0"/>
      <dgm:spPr/>
    </dgm:pt>
    <dgm:pt modelId="{558A4E09-DB2E-4436-B82A-B3F99D519308}" type="pres">
      <dgm:prSet presAssocID="{7D7C4CF2-6C17-42C5-A377-1F7FB5418524}" presName="hierChild5" presStyleCnt="0"/>
      <dgm:spPr/>
    </dgm:pt>
    <dgm:pt modelId="{4C98E023-93A5-423A-87D4-6BBA5B6D466D}" type="pres">
      <dgm:prSet presAssocID="{C6688983-DD4A-4380-9A8F-028C5DAFE947}" presName="hierChild3" presStyleCnt="0"/>
      <dgm:spPr/>
    </dgm:pt>
  </dgm:ptLst>
  <dgm:cxnLst>
    <dgm:cxn modelId="{C575A4DF-3A6F-4AE7-BDAC-648334D92DC7}" srcId="{7D7C4CF2-6C17-42C5-A377-1F7FB5418524}" destId="{9DB205F7-D2EB-47EB-A3FC-DDB21CF2384A}" srcOrd="1" destOrd="0" parTransId="{4F7F85FA-21E1-40E7-B95E-3BF24FDE0D33}" sibTransId="{2A93B0A4-F0C4-4C9E-B33E-D122EA9D3E3B}"/>
    <dgm:cxn modelId="{0467E2DA-9AD9-47C3-AACE-4F37CA979777}" type="presOf" srcId="{554C9532-A9BA-4F5C-B8D1-36B021981635}" destId="{1B3E9D3C-EAE3-4DBC-8117-16C33D52CD3D}" srcOrd="0" destOrd="0" presId="urn:microsoft.com/office/officeart/2005/8/layout/orgChart1"/>
    <dgm:cxn modelId="{697E3D1F-75C0-4BB7-8E1D-55475F27B635}" type="presOf" srcId="{E9A79BD6-357A-4D2E-AA92-9DD75E18AB6C}" destId="{6F208887-E1DD-4BAC-8E5B-4E0D029F2040}" srcOrd="0" destOrd="0" presId="urn:microsoft.com/office/officeart/2005/8/layout/orgChart1"/>
    <dgm:cxn modelId="{BBF19AA3-7A8F-46AB-BB77-8D2B2178EDC9}" srcId="{7D7C4CF2-6C17-42C5-A377-1F7FB5418524}" destId="{94E2EB69-B0A2-4C13-9C32-70CD10E473F9}" srcOrd="0" destOrd="0" parTransId="{554C9532-A9BA-4F5C-B8D1-36B021981635}" sibTransId="{1A7F9CAC-BA27-45C1-A0BF-BD4A522F49E4}"/>
    <dgm:cxn modelId="{326764BC-CCFB-49F8-9B60-B918158E3002}" srcId="{C6688983-DD4A-4380-9A8F-028C5DAFE947}" destId="{7D7C4CF2-6C17-42C5-A377-1F7FB5418524}" srcOrd="1" destOrd="0" parTransId="{F5EC6016-6D3A-42D9-B653-344BF36E8FAC}" sibTransId="{E00D76E0-394E-4542-A652-3C1BD875D28D}"/>
    <dgm:cxn modelId="{9D016CC8-1439-481F-9B37-9BD324345191}" type="presOf" srcId="{94E2EB69-B0A2-4C13-9C32-70CD10E473F9}" destId="{3BF69D2C-D49F-4970-934C-D5876765EB9F}" srcOrd="0" destOrd="0" presId="urn:microsoft.com/office/officeart/2005/8/layout/orgChart1"/>
    <dgm:cxn modelId="{B6567F4F-11AA-414A-B862-2302B6FFF026}" type="presOf" srcId="{4F7F85FA-21E1-40E7-B95E-3BF24FDE0D33}" destId="{BDCF89A4-E5FD-4523-B3D8-C06443EB9F48}" srcOrd="0" destOrd="0" presId="urn:microsoft.com/office/officeart/2005/8/layout/orgChart1"/>
    <dgm:cxn modelId="{8BD89AE3-3AFB-4FDB-915C-0739F30B8C22}" srcId="{C6688983-DD4A-4380-9A8F-028C5DAFE947}" destId="{CFE87A59-1790-47AF-A8A0-379460444837}" srcOrd="0" destOrd="0" parTransId="{3BB53A88-0973-468B-B7D0-8075FFAB7059}" sibTransId="{96451936-002B-474E-AE7B-8D625CC0BE48}"/>
    <dgm:cxn modelId="{C4B9BCC3-8310-4ED4-8B3B-EB71646D678D}" type="presOf" srcId="{9DB205F7-D2EB-47EB-A3FC-DDB21CF2384A}" destId="{A99812C4-2663-4D9F-8C32-3124AF6958E3}" srcOrd="0" destOrd="0" presId="urn:microsoft.com/office/officeart/2005/8/layout/orgChart1"/>
    <dgm:cxn modelId="{C5FBA932-F840-4907-970A-D1A5BA5A4F7E}" type="presOf" srcId="{3BB53A88-0973-468B-B7D0-8075FFAB7059}" destId="{A8D82AC6-091E-48E5-AB64-008907EAA0A3}" srcOrd="0" destOrd="0" presId="urn:microsoft.com/office/officeart/2005/8/layout/orgChart1"/>
    <dgm:cxn modelId="{2F39AA19-C0D9-4669-B288-3A92C326CEFE}" type="presOf" srcId="{C6688983-DD4A-4380-9A8F-028C5DAFE947}" destId="{A2ADD619-17C4-4459-91F4-39685F999F65}" srcOrd="0" destOrd="0" presId="urn:microsoft.com/office/officeart/2005/8/layout/orgChart1"/>
    <dgm:cxn modelId="{BA6E8EC6-D294-4D28-AB49-EAFEB4F7FA76}" type="presOf" srcId="{7D7C4CF2-6C17-42C5-A377-1F7FB5418524}" destId="{0F597083-89E2-46F3-BFC7-92AFA82B9DEF}" srcOrd="1" destOrd="0" presId="urn:microsoft.com/office/officeart/2005/8/layout/orgChart1"/>
    <dgm:cxn modelId="{53BD3D3C-8CCA-4861-8F19-3CE90D1EF872}" type="presOf" srcId="{AF34C918-6750-4FA9-8FCC-2BDCD1EBAE35}" destId="{750238AF-6DAE-454F-9DF1-112AC698AD48}" srcOrd="0" destOrd="0" presId="urn:microsoft.com/office/officeart/2005/8/layout/orgChart1"/>
    <dgm:cxn modelId="{0C316D20-E771-419F-842C-464204ECEA34}" srcId="{E9A79BD6-357A-4D2E-AA92-9DD75E18AB6C}" destId="{C6688983-DD4A-4380-9A8F-028C5DAFE947}" srcOrd="0" destOrd="0" parTransId="{C0049597-26AD-4E65-B65F-8CC5E37ABDC7}" sibTransId="{211D05F0-54B9-4D35-935F-AB15DAB13C67}"/>
    <dgm:cxn modelId="{00281268-DD29-4848-8727-C529C4E668AE}" type="presOf" srcId="{F5EC6016-6D3A-42D9-B653-344BF36E8FAC}" destId="{9AE0C3F7-A686-4772-B5E9-B5659F05F0FB}" srcOrd="0" destOrd="0" presId="urn:microsoft.com/office/officeart/2005/8/layout/orgChart1"/>
    <dgm:cxn modelId="{3B37A152-F851-4D52-9ED8-10276CE677C0}" type="presOf" srcId="{94E2EB69-B0A2-4C13-9C32-70CD10E473F9}" destId="{47432BE4-89D2-484D-9997-83D677FA345E}" srcOrd="1" destOrd="0" presId="urn:microsoft.com/office/officeart/2005/8/layout/orgChart1"/>
    <dgm:cxn modelId="{5DC98138-1E84-4C39-8BA7-0E08F955506C}" type="presOf" srcId="{CFE87A59-1790-47AF-A8A0-379460444837}" destId="{F923EDBE-82A4-4F3E-B093-8351D7D81536}" srcOrd="0" destOrd="0" presId="urn:microsoft.com/office/officeart/2005/8/layout/orgChart1"/>
    <dgm:cxn modelId="{C5C93D29-C477-4775-80B4-18BC2928417F}" type="presOf" srcId="{B46C1FAD-3C02-4594-9A76-3885D2E73DD7}" destId="{6762A11A-EBFF-4DC4-9BBB-859FE7AC0822}" srcOrd="0" destOrd="0" presId="urn:microsoft.com/office/officeart/2005/8/layout/orgChart1"/>
    <dgm:cxn modelId="{562DC418-FC63-404C-889B-61ED2913FC26}" type="presOf" srcId="{AF34C918-6750-4FA9-8FCC-2BDCD1EBAE35}" destId="{DEB51A0E-E120-46C5-8BC5-C52F6D6712C1}" srcOrd="1" destOrd="0" presId="urn:microsoft.com/office/officeart/2005/8/layout/orgChart1"/>
    <dgm:cxn modelId="{85D71B75-A80F-4FA6-B84A-3A5392653271}" type="presOf" srcId="{CFE87A59-1790-47AF-A8A0-379460444837}" destId="{0E7F6F34-5C42-4CD7-B630-FF402D2C5791}" srcOrd="1" destOrd="0" presId="urn:microsoft.com/office/officeart/2005/8/layout/orgChart1"/>
    <dgm:cxn modelId="{A1A3E124-7782-4A71-83F9-893745CD1A66}" type="presOf" srcId="{C6688983-DD4A-4380-9A8F-028C5DAFE947}" destId="{0E63F648-A119-491D-A04C-BAC741F9ED13}" srcOrd="1" destOrd="0" presId="urn:microsoft.com/office/officeart/2005/8/layout/orgChart1"/>
    <dgm:cxn modelId="{79195D3C-80D7-4FCF-8867-B2AC4336C40E}" type="presOf" srcId="{9DB205F7-D2EB-47EB-A3FC-DDB21CF2384A}" destId="{A1F8408B-CC56-406D-81E3-DBFCFDD6D71D}" srcOrd="1" destOrd="0" presId="urn:microsoft.com/office/officeart/2005/8/layout/orgChart1"/>
    <dgm:cxn modelId="{70191B04-0522-4023-A296-4A266A70C108}" srcId="{CFE87A59-1790-47AF-A8A0-379460444837}" destId="{AF34C918-6750-4FA9-8FCC-2BDCD1EBAE35}" srcOrd="0" destOrd="0" parTransId="{B46C1FAD-3C02-4594-9A76-3885D2E73DD7}" sibTransId="{7A8E3EA7-5D97-4CFC-8CA1-9E31FF2E3DB5}"/>
    <dgm:cxn modelId="{B2FBDD20-FC5D-4DA6-BCDE-E26770970FF3}" type="presOf" srcId="{7D7C4CF2-6C17-42C5-A377-1F7FB5418524}" destId="{4DCEEE19-C8BB-437A-BCE1-142DC063606B}" srcOrd="0" destOrd="0" presId="urn:microsoft.com/office/officeart/2005/8/layout/orgChart1"/>
    <dgm:cxn modelId="{9811D4CA-CB99-47AF-9424-194BCEABDC08}" type="presParOf" srcId="{6F208887-E1DD-4BAC-8E5B-4E0D029F2040}" destId="{47B7B1B4-9317-4A9C-A3F0-44723E83B13D}" srcOrd="0" destOrd="0" presId="urn:microsoft.com/office/officeart/2005/8/layout/orgChart1"/>
    <dgm:cxn modelId="{D24E6B13-9D26-40E3-92D5-17E1524A96D2}" type="presParOf" srcId="{47B7B1B4-9317-4A9C-A3F0-44723E83B13D}" destId="{3AEF165F-72FC-4038-A45B-3F5BEAE3F704}" srcOrd="0" destOrd="0" presId="urn:microsoft.com/office/officeart/2005/8/layout/orgChart1"/>
    <dgm:cxn modelId="{E6D7CADF-9974-432A-9ED8-EAE8EEAD45F1}" type="presParOf" srcId="{3AEF165F-72FC-4038-A45B-3F5BEAE3F704}" destId="{A2ADD619-17C4-4459-91F4-39685F999F65}" srcOrd="0" destOrd="0" presId="urn:microsoft.com/office/officeart/2005/8/layout/orgChart1"/>
    <dgm:cxn modelId="{88CDE0BB-D2A1-4FDC-B789-41761F0782BE}" type="presParOf" srcId="{3AEF165F-72FC-4038-A45B-3F5BEAE3F704}" destId="{0E63F648-A119-491D-A04C-BAC741F9ED13}" srcOrd="1" destOrd="0" presId="urn:microsoft.com/office/officeart/2005/8/layout/orgChart1"/>
    <dgm:cxn modelId="{FFA3A6AE-39AA-41B4-A4B1-C99B4EA12F0F}" type="presParOf" srcId="{47B7B1B4-9317-4A9C-A3F0-44723E83B13D}" destId="{5DEF0389-8B9B-48DD-B48C-3FCFD7CFBCD3}" srcOrd="1" destOrd="0" presId="urn:microsoft.com/office/officeart/2005/8/layout/orgChart1"/>
    <dgm:cxn modelId="{481ACB15-543E-41A8-AF50-4AB12C95572C}" type="presParOf" srcId="{5DEF0389-8B9B-48DD-B48C-3FCFD7CFBCD3}" destId="{A8D82AC6-091E-48E5-AB64-008907EAA0A3}" srcOrd="0" destOrd="0" presId="urn:microsoft.com/office/officeart/2005/8/layout/orgChart1"/>
    <dgm:cxn modelId="{1E492E3B-8685-47B4-A27D-B58E7CB0566F}" type="presParOf" srcId="{5DEF0389-8B9B-48DD-B48C-3FCFD7CFBCD3}" destId="{5F7DE205-D290-4871-B526-018F66E975FA}" srcOrd="1" destOrd="0" presId="urn:microsoft.com/office/officeart/2005/8/layout/orgChart1"/>
    <dgm:cxn modelId="{E7903B66-140B-4ACC-A115-B07D498CA103}" type="presParOf" srcId="{5F7DE205-D290-4871-B526-018F66E975FA}" destId="{8C26CEA7-A9F7-452D-B16C-F4B20D3DA785}" srcOrd="0" destOrd="0" presId="urn:microsoft.com/office/officeart/2005/8/layout/orgChart1"/>
    <dgm:cxn modelId="{BA7BBAE9-14F9-4152-BD41-02926A34C808}" type="presParOf" srcId="{8C26CEA7-A9F7-452D-B16C-F4B20D3DA785}" destId="{F923EDBE-82A4-4F3E-B093-8351D7D81536}" srcOrd="0" destOrd="0" presId="urn:microsoft.com/office/officeart/2005/8/layout/orgChart1"/>
    <dgm:cxn modelId="{AE61B2BC-5305-4292-BEB2-D123A8F6BBB8}" type="presParOf" srcId="{8C26CEA7-A9F7-452D-B16C-F4B20D3DA785}" destId="{0E7F6F34-5C42-4CD7-B630-FF402D2C5791}" srcOrd="1" destOrd="0" presId="urn:microsoft.com/office/officeart/2005/8/layout/orgChart1"/>
    <dgm:cxn modelId="{C078AB4B-4FD1-4D31-80FC-ADE5D1F07C3B}" type="presParOf" srcId="{5F7DE205-D290-4871-B526-018F66E975FA}" destId="{1D49A982-7171-4C8F-8A31-9AB5D67CF4D4}" srcOrd="1" destOrd="0" presId="urn:microsoft.com/office/officeart/2005/8/layout/orgChart1"/>
    <dgm:cxn modelId="{F4DC5D3D-9F43-441B-A145-893955573E9D}" type="presParOf" srcId="{1D49A982-7171-4C8F-8A31-9AB5D67CF4D4}" destId="{6762A11A-EBFF-4DC4-9BBB-859FE7AC0822}" srcOrd="0" destOrd="0" presId="urn:microsoft.com/office/officeart/2005/8/layout/orgChart1"/>
    <dgm:cxn modelId="{CB63D9ED-0931-4230-B3BC-B2E851D8C24E}" type="presParOf" srcId="{1D49A982-7171-4C8F-8A31-9AB5D67CF4D4}" destId="{4E52A43C-E642-4339-B512-EA4609EEA49D}" srcOrd="1" destOrd="0" presId="urn:microsoft.com/office/officeart/2005/8/layout/orgChart1"/>
    <dgm:cxn modelId="{14DBF41B-88C4-4CE6-BC39-1812C03FD456}" type="presParOf" srcId="{4E52A43C-E642-4339-B512-EA4609EEA49D}" destId="{5DD6C233-9E04-42E6-9172-6CF5B96C7DBF}" srcOrd="0" destOrd="0" presId="urn:microsoft.com/office/officeart/2005/8/layout/orgChart1"/>
    <dgm:cxn modelId="{69140F6F-35EF-49F6-8B7B-D420C2AB9A78}" type="presParOf" srcId="{5DD6C233-9E04-42E6-9172-6CF5B96C7DBF}" destId="{750238AF-6DAE-454F-9DF1-112AC698AD48}" srcOrd="0" destOrd="0" presId="urn:microsoft.com/office/officeart/2005/8/layout/orgChart1"/>
    <dgm:cxn modelId="{97A0C9A9-10A7-4F09-AF6C-EC81D5DBA76B}" type="presParOf" srcId="{5DD6C233-9E04-42E6-9172-6CF5B96C7DBF}" destId="{DEB51A0E-E120-46C5-8BC5-C52F6D6712C1}" srcOrd="1" destOrd="0" presId="urn:microsoft.com/office/officeart/2005/8/layout/orgChart1"/>
    <dgm:cxn modelId="{3D577B9E-05BE-42B8-BCEE-260808355FE5}" type="presParOf" srcId="{4E52A43C-E642-4339-B512-EA4609EEA49D}" destId="{2B060B4A-D21F-457E-AAE6-5F1AB75AC723}" srcOrd="1" destOrd="0" presId="urn:microsoft.com/office/officeart/2005/8/layout/orgChart1"/>
    <dgm:cxn modelId="{266C09B4-341F-4E31-980D-CBA8A4A78AA4}" type="presParOf" srcId="{4E52A43C-E642-4339-B512-EA4609EEA49D}" destId="{B0668F1A-317B-4F2D-A989-CFC00C82294E}" srcOrd="2" destOrd="0" presId="urn:microsoft.com/office/officeart/2005/8/layout/orgChart1"/>
    <dgm:cxn modelId="{57F93F65-4EA2-4AEE-92D2-4DC6C5D9322F}" type="presParOf" srcId="{5F7DE205-D290-4871-B526-018F66E975FA}" destId="{1369D9BF-A768-408E-8285-F118CF6C7A15}" srcOrd="2" destOrd="0" presId="urn:microsoft.com/office/officeart/2005/8/layout/orgChart1"/>
    <dgm:cxn modelId="{81CA4A01-311A-4FEB-8C4D-3890ECD5E408}" type="presParOf" srcId="{5DEF0389-8B9B-48DD-B48C-3FCFD7CFBCD3}" destId="{9AE0C3F7-A686-4772-B5E9-B5659F05F0FB}" srcOrd="2" destOrd="0" presId="urn:microsoft.com/office/officeart/2005/8/layout/orgChart1"/>
    <dgm:cxn modelId="{EF584B85-113C-486C-9CF7-4969504E1CF0}" type="presParOf" srcId="{5DEF0389-8B9B-48DD-B48C-3FCFD7CFBCD3}" destId="{7C41D36A-938E-4B5B-B090-A7DDB74D3D7E}" srcOrd="3" destOrd="0" presId="urn:microsoft.com/office/officeart/2005/8/layout/orgChart1"/>
    <dgm:cxn modelId="{2F9C8340-8A52-4CAB-BAB1-D14E94AE13F4}" type="presParOf" srcId="{7C41D36A-938E-4B5B-B090-A7DDB74D3D7E}" destId="{E83DBD13-9922-4342-97E1-04131DCD8F25}" srcOrd="0" destOrd="0" presId="urn:microsoft.com/office/officeart/2005/8/layout/orgChart1"/>
    <dgm:cxn modelId="{40AEC5EF-06FB-4B61-8637-E645D3952D50}" type="presParOf" srcId="{E83DBD13-9922-4342-97E1-04131DCD8F25}" destId="{4DCEEE19-C8BB-437A-BCE1-142DC063606B}" srcOrd="0" destOrd="0" presId="urn:microsoft.com/office/officeart/2005/8/layout/orgChart1"/>
    <dgm:cxn modelId="{673CB690-9A07-4F3C-A549-5A57BA4CD313}" type="presParOf" srcId="{E83DBD13-9922-4342-97E1-04131DCD8F25}" destId="{0F597083-89E2-46F3-BFC7-92AFA82B9DEF}" srcOrd="1" destOrd="0" presId="urn:microsoft.com/office/officeart/2005/8/layout/orgChart1"/>
    <dgm:cxn modelId="{9197F655-904E-4DD3-B488-B00D7C53250D}" type="presParOf" srcId="{7C41D36A-938E-4B5B-B090-A7DDB74D3D7E}" destId="{16765DCC-6842-465F-99F8-B43DCB35ED29}" srcOrd="1" destOrd="0" presId="urn:microsoft.com/office/officeart/2005/8/layout/orgChart1"/>
    <dgm:cxn modelId="{1A215D84-1B91-41C0-8815-E2E35019CC26}" type="presParOf" srcId="{16765DCC-6842-465F-99F8-B43DCB35ED29}" destId="{1B3E9D3C-EAE3-4DBC-8117-16C33D52CD3D}" srcOrd="0" destOrd="0" presId="urn:microsoft.com/office/officeart/2005/8/layout/orgChart1"/>
    <dgm:cxn modelId="{231634B2-2A7C-45E2-ABB3-59670BB19EC9}" type="presParOf" srcId="{16765DCC-6842-465F-99F8-B43DCB35ED29}" destId="{C776BC86-504A-4D30-A0E5-B1F584CA3A3C}" srcOrd="1" destOrd="0" presId="urn:microsoft.com/office/officeart/2005/8/layout/orgChart1"/>
    <dgm:cxn modelId="{47825E8B-9C0D-455C-B408-A6E59426177D}" type="presParOf" srcId="{C776BC86-504A-4D30-A0E5-B1F584CA3A3C}" destId="{6C4DBC8E-096E-4952-8C6C-7BDE90FBD541}" srcOrd="0" destOrd="0" presId="urn:microsoft.com/office/officeart/2005/8/layout/orgChart1"/>
    <dgm:cxn modelId="{B887932B-AD01-4B13-AFF8-858BD07927D3}" type="presParOf" srcId="{6C4DBC8E-096E-4952-8C6C-7BDE90FBD541}" destId="{3BF69D2C-D49F-4970-934C-D5876765EB9F}" srcOrd="0" destOrd="0" presId="urn:microsoft.com/office/officeart/2005/8/layout/orgChart1"/>
    <dgm:cxn modelId="{D1AB3427-2E1A-48AA-8761-FB01C796A9FB}" type="presParOf" srcId="{6C4DBC8E-096E-4952-8C6C-7BDE90FBD541}" destId="{47432BE4-89D2-484D-9997-83D677FA345E}" srcOrd="1" destOrd="0" presId="urn:microsoft.com/office/officeart/2005/8/layout/orgChart1"/>
    <dgm:cxn modelId="{B9FB4713-E37E-4A53-84DF-930021FEC628}" type="presParOf" srcId="{C776BC86-504A-4D30-A0E5-B1F584CA3A3C}" destId="{AAF10EB9-CC96-44AE-BC10-09FE00C54A88}" srcOrd="1" destOrd="0" presId="urn:microsoft.com/office/officeart/2005/8/layout/orgChart1"/>
    <dgm:cxn modelId="{AD4EC709-B431-41DB-B0E3-8A3736C13D4D}" type="presParOf" srcId="{C776BC86-504A-4D30-A0E5-B1F584CA3A3C}" destId="{5999530E-2829-4E3B-807F-5FBD726F800B}" srcOrd="2" destOrd="0" presId="urn:microsoft.com/office/officeart/2005/8/layout/orgChart1"/>
    <dgm:cxn modelId="{CCA8CAE1-ADBD-400B-A742-7A9D3BE1925D}" type="presParOf" srcId="{16765DCC-6842-465F-99F8-B43DCB35ED29}" destId="{BDCF89A4-E5FD-4523-B3D8-C06443EB9F48}" srcOrd="2" destOrd="0" presId="urn:microsoft.com/office/officeart/2005/8/layout/orgChart1"/>
    <dgm:cxn modelId="{9637055A-2B61-41B6-82D8-022999F78EFD}" type="presParOf" srcId="{16765DCC-6842-465F-99F8-B43DCB35ED29}" destId="{8945349E-1726-4E26-8CD7-6CFF73342BFC}" srcOrd="3" destOrd="0" presId="urn:microsoft.com/office/officeart/2005/8/layout/orgChart1"/>
    <dgm:cxn modelId="{2DE29D14-FA7B-4886-8424-FF32DFE96F83}" type="presParOf" srcId="{8945349E-1726-4E26-8CD7-6CFF73342BFC}" destId="{1AA6608F-8AA0-4857-B594-29EA3BE0D05D}" srcOrd="0" destOrd="0" presId="urn:microsoft.com/office/officeart/2005/8/layout/orgChart1"/>
    <dgm:cxn modelId="{AA4F6788-2AA0-41E4-86F9-A5E6000D61F6}" type="presParOf" srcId="{1AA6608F-8AA0-4857-B594-29EA3BE0D05D}" destId="{A99812C4-2663-4D9F-8C32-3124AF6958E3}" srcOrd="0" destOrd="0" presId="urn:microsoft.com/office/officeart/2005/8/layout/orgChart1"/>
    <dgm:cxn modelId="{40F114AF-66D2-4AD1-8B81-4986869E587A}" type="presParOf" srcId="{1AA6608F-8AA0-4857-B594-29EA3BE0D05D}" destId="{A1F8408B-CC56-406D-81E3-DBFCFDD6D71D}" srcOrd="1" destOrd="0" presId="urn:microsoft.com/office/officeart/2005/8/layout/orgChart1"/>
    <dgm:cxn modelId="{FF87FBA0-5BC5-4E80-B9D5-4A19C126DCA1}" type="presParOf" srcId="{8945349E-1726-4E26-8CD7-6CFF73342BFC}" destId="{9B89484A-EB2A-4307-B0FB-929A5845B32D}" srcOrd="1" destOrd="0" presId="urn:microsoft.com/office/officeart/2005/8/layout/orgChart1"/>
    <dgm:cxn modelId="{6FB8FA76-E457-4D33-8884-3830A435CEDC}" type="presParOf" srcId="{8945349E-1726-4E26-8CD7-6CFF73342BFC}" destId="{96E90E23-5048-43CA-9179-F2C61C19775F}" srcOrd="2" destOrd="0" presId="urn:microsoft.com/office/officeart/2005/8/layout/orgChart1"/>
    <dgm:cxn modelId="{CD74CEEC-3F6E-4DA9-BB9E-8CBBADEF7C4D}" type="presParOf" srcId="{7C41D36A-938E-4B5B-B090-A7DDB74D3D7E}" destId="{558A4E09-DB2E-4436-B82A-B3F99D519308}" srcOrd="2" destOrd="0" presId="urn:microsoft.com/office/officeart/2005/8/layout/orgChart1"/>
    <dgm:cxn modelId="{753EDE29-16A5-4953-8259-80B44E53C487}" type="presParOf" srcId="{47B7B1B4-9317-4A9C-A3F0-44723E83B13D}" destId="{4C98E023-93A5-423A-87D4-6BBA5B6D46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ES" altLang="es-MX" sz="1200" dirty="0" smtClean="0"/>
            <a:t>Policías 1ro (a)</a:t>
          </a:r>
          <a:endParaRPr lang="es-MX" altLang="es-MX" sz="1200" dirty="0" smtClean="0"/>
        </a:p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-7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1594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CD5104-B028-40F2-90DE-92CF28FCBF6B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GUARDIA INTERNA</a:t>
          </a:r>
          <a:endParaRPr lang="es-ES" sz="1200" dirty="0">
            <a:solidFill>
              <a:schemeClr val="tx1"/>
            </a:solidFill>
          </a:endParaRPr>
        </a:p>
      </dgm:t>
    </dgm:pt>
    <dgm:pt modelId="{6D801AF5-8FCA-4B17-8BEB-EB73321D3E4A}" type="parTrans" cxnId="{26CC9C23-4963-4E9F-AF23-1A71ED9ACBB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FFD13779-958E-4AB8-B918-48C96DEF56F7}" type="sibTrans" cxnId="{26CC9C23-4963-4E9F-AF23-1A71ED9ACBB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Secretaria(o)</a:t>
          </a: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F8141BE-F06C-40BB-B463-A6DEFBB065EB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</dgm:t>
    </dgm:pt>
    <dgm:pt modelId="{9E762359-5326-49F9-B68B-E2263F145830}" type="parTrans" cxnId="{805A627B-6761-4488-88EF-523191804151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5FBCDDB-BC02-4AB1-8E7E-CEFA38EB10C8}" type="sibTrans" cxnId="{805A627B-6761-4488-88EF-523191804151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4143" custScaleY="11487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18131" custScaleY="98621" custLinFactNeighborX="-37270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E96C7D4-58A9-41B9-AE6A-EC07747699A8}" type="pres">
      <dgm:prSet presAssocID="{6D801AF5-8FCA-4B17-8BEB-EB73321D3E4A}" presName="Name35" presStyleLbl="parChTrans1D3" presStyleIdx="0" presStyleCnt="2"/>
      <dgm:spPr/>
      <dgm:t>
        <a:bodyPr/>
        <a:lstStyle/>
        <a:p>
          <a:endParaRPr lang="es-ES"/>
        </a:p>
      </dgm:t>
    </dgm:pt>
    <dgm:pt modelId="{C3AF634D-1320-4FE4-9AA1-443535010F51}" type="pres">
      <dgm:prSet presAssocID="{87CD5104-B028-40F2-90DE-92CF28FCBF6B}" presName="hierRoot2" presStyleCnt="0">
        <dgm:presLayoutVars>
          <dgm:hierBranch/>
        </dgm:presLayoutVars>
      </dgm:prSet>
      <dgm:spPr/>
    </dgm:pt>
    <dgm:pt modelId="{ABCEF095-D46C-444F-BC8F-948718681909}" type="pres">
      <dgm:prSet presAssocID="{87CD5104-B028-40F2-90DE-92CF28FCBF6B}" presName="rootComposite" presStyleCnt="0"/>
      <dgm:spPr/>
    </dgm:pt>
    <dgm:pt modelId="{98D1CBD2-1F96-4E86-85D7-A48ADEBC0CAF}" type="pres">
      <dgm:prSet presAssocID="{87CD5104-B028-40F2-90DE-92CF28FCBF6B}" presName="rootText" presStyleLbl="node3" presStyleIdx="0" presStyleCnt="2" custScaleX="60858" custScaleY="49081" custLinFactNeighborX="-36914" custLinFactNeighborY="-866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84DAD-575E-457A-887C-67E49D931E8D}" type="pres">
      <dgm:prSet presAssocID="{87CD5104-B028-40F2-90DE-92CF28FCBF6B}" presName="rootConnector" presStyleLbl="node3" presStyleIdx="0" presStyleCnt="2"/>
      <dgm:spPr/>
      <dgm:t>
        <a:bodyPr/>
        <a:lstStyle/>
        <a:p>
          <a:endParaRPr lang="es-ES"/>
        </a:p>
      </dgm:t>
    </dgm:pt>
    <dgm:pt modelId="{E6E2739C-955B-4670-8CEF-A2A677DEB80D}" type="pres">
      <dgm:prSet presAssocID="{87CD5104-B028-40F2-90DE-92CF28FCBF6B}" presName="hierChild4" presStyleCnt="0"/>
      <dgm:spPr/>
    </dgm:pt>
    <dgm:pt modelId="{F493686A-A856-4FA4-80B1-805C00E50F70}" type="pres">
      <dgm:prSet presAssocID="{9E762359-5326-49F9-B68B-E2263F145830}" presName="Name35" presStyleLbl="parChTrans1D4" presStyleIdx="0" presStyleCnt="1"/>
      <dgm:spPr/>
      <dgm:t>
        <a:bodyPr/>
        <a:lstStyle/>
        <a:p>
          <a:endParaRPr lang="es-ES"/>
        </a:p>
      </dgm:t>
    </dgm:pt>
    <dgm:pt modelId="{813D0FB5-27EC-4E9E-B760-ABF8F6853F69}" type="pres">
      <dgm:prSet presAssocID="{CF8141BE-F06C-40BB-B463-A6DEFBB065EB}" presName="hierRoot2" presStyleCnt="0">
        <dgm:presLayoutVars>
          <dgm:hierBranch/>
        </dgm:presLayoutVars>
      </dgm:prSet>
      <dgm:spPr/>
    </dgm:pt>
    <dgm:pt modelId="{C7B53BAD-A9C8-45AD-A09E-4D6D7B948F48}" type="pres">
      <dgm:prSet presAssocID="{CF8141BE-F06C-40BB-B463-A6DEFBB065EB}" presName="rootComposite" presStyleCnt="0"/>
      <dgm:spPr/>
    </dgm:pt>
    <dgm:pt modelId="{47F44ED1-2CC4-416A-A065-D018DBD60533}" type="pres">
      <dgm:prSet presAssocID="{CF8141BE-F06C-40BB-B463-A6DEFBB065EB}" presName="rootText" presStyleLbl="node4" presStyleIdx="0" presStyleCnt="1" custScaleX="91897" custScaleY="94347" custLinFactNeighborX="-37149" custLinFactNeighborY="-888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A2B4FD-48E5-4CFE-A985-711F8B7966D9}" type="pres">
      <dgm:prSet presAssocID="{CF8141BE-F06C-40BB-B463-A6DEFBB065EB}" presName="rootConnector" presStyleLbl="node4" presStyleIdx="0" presStyleCnt="1"/>
      <dgm:spPr/>
      <dgm:t>
        <a:bodyPr/>
        <a:lstStyle/>
        <a:p>
          <a:endParaRPr lang="es-ES"/>
        </a:p>
      </dgm:t>
    </dgm:pt>
    <dgm:pt modelId="{774564F6-FC2B-4709-8692-B91AE0E67F4A}" type="pres">
      <dgm:prSet presAssocID="{CF8141BE-F06C-40BB-B463-A6DEFBB065EB}" presName="hierChild4" presStyleCnt="0"/>
      <dgm:spPr/>
    </dgm:pt>
    <dgm:pt modelId="{0CF71399-1001-48F6-B1C4-DEC4F86A48B3}" type="pres">
      <dgm:prSet presAssocID="{CF8141BE-F06C-40BB-B463-A6DEFBB065EB}" presName="hierChild5" presStyleCnt="0"/>
      <dgm:spPr/>
    </dgm:pt>
    <dgm:pt modelId="{BC2B6A6F-5EC4-47FC-BA04-5C5A19E25334}" type="pres">
      <dgm:prSet presAssocID="{87CD5104-B028-40F2-90DE-92CF28FCBF6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18131" custScaleY="98621" custLinFactNeighborX="-41260" custLinFactNeighborY="-901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1" presStyleCnt="2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1" presStyleCnt="2" custScaleX="117934" custScaleY="94347" custLinFactNeighborX="-41260" custLinFactNeighborY="-9919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1" presStyleCnt="2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18131" custScaleY="98621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23276" custScaleY="73966" custLinFactNeighborX="-59769" custLinFactNeighborY="-301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23276" custScaleY="73966" custLinFactNeighborX="-28192" custLinFactNeighborY="630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X="123276" custScaleY="73966" custLinFactX="16762" custLinFactY="-71619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5D4F7655-77C9-40B5-885F-3E4B94C4B7C9}" type="presOf" srcId="{ED044282-9709-409C-A329-2B868569F6BC}" destId="{26748039-6874-42B3-9C6B-2A687CAEDF97}" srcOrd="0" destOrd="0" presId="urn:microsoft.com/office/officeart/2005/8/layout/orgChart1"/>
    <dgm:cxn modelId="{61712DC8-962C-4ACB-A90E-8B5F9B98383E}" type="presOf" srcId="{3F3C5BA4-AB28-4E3D-A8B2-505D9D785874}" destId="{5FE1E1A9-D3F0-437E-B2D3-0DEAB5A745E9}" srcOrd="0" destOrd="0" presId="urn:microsoft.com/office/officeart/2005/8/layout/orgChart1"/>
    <dgm:cxn modelId="{32C1D28D-F98D-4E3D-BDEB-36A6BE0B74AA}" type="presOf" srcId="{D35FC229-4E45-4CB8-9D53-EA54514490EE}" destId="{85FC35AD-47A9-488F-ABBF-D1BB2EC03F1B}" srcOrd="1" destOrd="0" presId="urn:microsoft.com/office/officeart/2005/8/layout/orgChart1"/>
    <dgm:cxn modelId="{4B2986A1-D4E4-49B6-84B9-659810AD38B3}" type="presOf" srcId="{41568039-9809-4B2B-BA51-64E0E23C2BBE}" destId="{19FBE8A8-D4BA-45D1-97CD-FF1210CD856F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9C2F9E65-692C-4D76-BC16-CC87FA30EB2D}" type="presOf" srcId="{87CD5104-B028-40F2-90DE-92CF28FCBF6B}" destId="{70A84DAD-575E-457A-887C-67E49D931E8D}" srcOrd="1" destOrd="0" presId="urn:microsoft.com/office/officeart/2005/8/layout/orgChart1"/>
    <dgm:cxn modelId="{7343EAF3-B2E9-485C-900E-F245C2EACC2B}" type="presOf" srcId="{87CD5104-B028-40F2-90DE-92CF28FCBF6B}" destId="{98D1CBD2-1F96-4E86-85D7-A48ADEBC0CAF}" srcOrd="0" destOrd="0" presId="urn:microsoft.com/office/officeart/2005/8/layout/orgChart1"/>
    <dgm:cxn modelId="{EB929AC8-A959-4AF6-B4AC-BCE7D5DFA8BA}" type="presOf" srcId="{8F0CFE6E-38EB-4F0B-9ABD-7BED8E0485EC}" destId="{C449438F-BAE6-4184-81D6-38A20A4ED509}" srcOrd="0" destOrd="0" presId="urn:microsoft.com/office/officeart/2005/8/layout/orgChart1"/>
    <dgm:cxn modelId="{805A627B-6761-4488-88EF-523191804151}" srcId="{87CD5104-B028-40F2-90DE-92CF28FCBF6B}" destId="{CF8141BE-F06C-40BB-B463-A6DEFBB065EB}" srcOrd="0" destOrd="0" parTransId="{9E762359-5326-49F9-B68B-E2263F145830}" sibTransId="{15FBCDDB-BC02-4AB1-8E7E-CEFA38EB10C8}"/>
    <dgm:cxn modelId="{9DDB63AB-CF0E-4C3D-9579-5CFBEB17991D}" type="presOf" srcId="{2486A887-1B66-48E2-8CB4-B08BE82438DB}" destId="{DD04B8BE-60D5-4A74-AD7F-70C202E3C8F6}" srcOrd="0" destOrd="0" presId="urn:microsoft.com/office/officeart/2005/8/layout/orgChart1"/>
    <dgm:cxn modelId="{B0A38F82-09AD-4FBE-A675-426481DC1888}" type="presOf" srcId="{CF8141BE-F06C-40BB-B463-A6DEFBB065EB}" destId="{07A2B4FD-48E5-4CFE-A985-711F8B7966D9}" srcOrd="1" destOrd="0" presId="urn:microsoft.com/office/officeart/2005/8/layout/orgChart1"/>
    <dgm:cxn modelId="{81603AB9-EEF9-4555-BF5E-9BDBBAB17AE7}" type="presOf" srcId="{12AE14D0-27D7-40F2-A1C2-C7F51F5026A7}" destId="{453053D7-D80D-4229-A709-DBF0F5DE8E49}" srcOrd="1" destOrd="0" presId="urn:microsoft.com/office/officeart/2005/8/layout/orgChart1"/>
    <dgm:cxn modelId="{B5444ED1-CDE0-4ADC-B12A-CFB1FAA94E42}" type="presOf" srcId="{D35FC229-4E45-4CB8-9D53-EA54514490EE}" destId="{435477FB-F2EE-46B0-8DEB-FBFA50948880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26CC9C23-4963-4E9F-AF23-1A71ED9ACBB9}" srcId="{41568039-9809-4B2B-BA51-64E0E23C2BBE}" destId="{87CD5104-B028-40F2-90DE-92CF28FCBF6B}" srcOrd="0" destOrd="0" parTransId="{6D801AF5-8FCA-4B17-8BEB-EB73321D3E4A}" sibTransId="{FFD13779-958E-4AB8-B918-48C96DEF56F7}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953DD2BD-DE4A-466E-9D32-E49AF4D5B70F}" type="presOf" srcId="{3D5B3173-7352-45B8-87C7-8C299502E7B5}" destId="{E7E93CC8-31BA-44DD-A6A0-484A2EAAE5EA}" srcOrd="0" destOrd="0" presId="urn:microsoft.com/office/officeart/2005/8/layout/orgChart1"/>
    <dgm:cxn modelId="{CE565E31-A85B-4727-A531-E468F40A3BED}" type="presOf" srcId="{FA98D9DD-35D3-4868-9C2D-ABA8A1D9F8C5}" destId="{A3AE1FFF-2779-43AE-B3E9-186655E4831E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BC2A7FA9-28EC-4933-A57C-42887A1772EE}" type="presOf" srcId="{8AE406FF-1ED1-4934-A5B6-7874694C824A}" destId="{84DF7A88-09E1-4F4F-80D0-2433B2C21A86}" srcOrd="0" destOrd="0" presId="urn:microsoft.com/office/officeart/2005/8/layout/orgChart1"/>
    <dgm:cxn modelId="{CB1095C6-A096-4E79-8681-E8C80A1C8D29}" type="presOf" srcId="{CF8141BE-F06C-40BB-B463-A6DEFBB065EB}" destId="{47F44ED1-2CC4-416A-A065-D018DBD60533}" srcOrd="0" destOrd="0" presId="urn:microsoft.com/office/officeart/2005/8/layout/orgChart1"/>
    <dgm:cxn modelId="{B72389BB-6244-4CF2-AD23-2D9BA3B47122}" type="presOf" srcId="{BD3D72B1-EEF6-4EB4-803A-A74A6B419346}" destId="{B3263371-B20E-4D1C-87B0-F232DC5A756C}" srcOrd="0" destOrd="0" presId="urn:microsoft.com/office/officeart/2005/8/layout/orgChart1"/>
    <dgm:cxn modelId="{6999B09E-14D2-47B4-B729-B74EFA54F0E1}" type="presOf" srcId="{3D5B3173-7352-45B8-87C7-8C299502E7B5}" destId="{C1B32DDF-A6CA-41D1-BBFE-3A62908DBFFE}" srcOrd="1" destOrd="0" presId="urn:microsoft.com/office/officeart/2005/8/layout/orgChart1"/>
    <dgm:cxn modelId="{AF77C428-C6D1-407D-9F1F-F2E47EC56AE6}" type="presOf" srcId="{9DEA55C1-E59C-4B5B-90DC-1D0B54C2B20C}" destId="{B2A4EFCD-7609-4E18-A214-10BA88B362DC}" srcOrd="1" destOrd="0" presId="urn:microsoft.com/office/officeart/2005/8/layout/orgChart1"/>
    <dgm:cxn modelId="{9F3DC55A-E0E7-4EA7-8975-549E2D2315D2}" type="presOf" srcId="{9DEA55C1-E59C-4B5B-90DC-1D0B54C2B20C}" destId="{86D99192-4F64-487A-BE9B-B4D3790AE7BC}" srcOrd="0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03AE9B2A-955E-46E0-9B1B-568C9B41F43F}" type="presOf" srcId="{15D8348C-41C2-4A70-BC44-BE6B7E3AC350}" destId="{D7468021-52D5-4C70-8CC0-6578BEF4DAB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4C334E1-3EC2-4666-A0CF-160CA32A65D3}" type="presOf" srcId="{8F0CFE6E-38EB-4F0B-9ABD-7BED8E0485EC}" destId="{AA44A51D-8C28-491A-828E-3E746FA2003B}" srcOrd="1" destOrd="0" presId="urn:microsoft.com/office/officeart/2005/8/layout/orgChart1"/>
    <dgm:cxn modelId="{8F28C5B2-5891-4578-BD22-A3CE1D8BFAF3}" type="presOf" srcId="{249E77FC-7B70-4B62-8A63-35C970666788}" destId="{2A54EBA9-5ADF-4115-A1E6-A8CF925559FD}" srcOrd="1" destOrd="0" presId="urn:microsoft.com/office/officeart/2005/8/layout/orgChart1"/>
    <dgm:cxn modelId="{6864EE19-C030-429F-8489-8795D2D4C68C}" type="presOf" srcId="{12AE14D0-27D7-40F2-A1C2-C7F51F5026A7}" destId="{7C576A7F-97E5-41B2-A453-F3F548F4D3EA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39FE60CF-4BFB-4D88-AA8D-2E0349E444FD}" type="presOf" srcId="{41568039-9809-4B2B-BA51-64E0E23C2BBE}" destId="{D87ADB57-9DB4-476E-8E99-32492AEF6743}" srcOrd="1" destOrd="0" presId="urn:microsoft.com/office/officeart/2005/8/layout/orgChart1"/>
    <dgm:cxn modelId="{0B3CE4AE-15F6-422A-9954-E7EDA6D8C546}" type="presOf" srcId="{9E762359-5326-49F9-B68B-E2263F145830}" destId="{F493686A-A856-4FA4-80B1-805C00E50F70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C3E7B3A9-3EFD-4877-9010-76429DC89176}" type="presOf" srcId="{2486A887-1B66-48E2-8CB4-B08BE82438DB}" destId="{0BDC96B3-3BFD-447D-9A3A-99371D6BB163}" srcOrd="1" destOrd="0" presId="urn:microsoft.com/office/officeart/2005/8/layout/orgChart1"/>
    <dgm:cxn modelId="{1F2FD2AB-5E21-4CA7-93B5-95A1589D8558}" type="presOf" srcId="{5DBA8B24-3749-41FC-AF40-16374CE9D046}" destId="{114E81A2-F423-48BB-AE5D-D4644231CFD5}" srcOrd="0" destOrd="0" presId="urn:microsoft.com/office/officeart/2005/8/layout/orgChart1"/>
    <dgm:cxn modelId="{3A2F9F09-9DDD-4BEC-80C7-0513E44B2522}" type="presOf" srcId="{6D801AF5-8FCA-4B17-8BEB-EB73321D3E4A}" destId="{8E96C7D4-58A9-41B9-AE6A-EC07747699A8}" srcOrd="0" destOrd="0" presId="urn:microsoft.com/office/officeart/2005/8/layout/orgChart1"/>
    <dgm:cxn modelId="{F5547A26-256D-45AB-A06F-192AE7383E1F}" type="presOf" srcId="{2DCCA69F-3CEC-4602-B992-0C6B626AEB59}" destId="{78EE8CE8-58BD-46BC-B1AE-49AE4CE01AF1}" srcOrd="0" destOrd="0" presId="urn:microsoft.com/office/officeart/2005/8/layout/orgChart1"/>
    <dgm:cxn modelId="{94CD285B-8C53-451A-8B5B-9F8BD3E1E706}" type="presOf" srcId="{249E77FC-7B70-4B62-8A63-35C970666788}" destId="{D626C255-1536-4EB0-A4A3-D107C591C8D4}" srcOrd="0" destOrd="0" presId="urn:microsoft.com/office/officeart/2005/8/layout/orgChart1"/>
    <dgm:cxn modelId="{C7F60DEB-01A3-4D62-A369-4BF8E2F2649D}" type="presParOf" srcId="{B3263371-B20E-4D1C-87B0-F232DC5A756C}" destId="{8CDE9839-8DE1-472C-9904-C93FC90AA559}" srcOrd="0" destOrd="0" presId="urn:microsoft.com/office/officeart/2005/8/layout/orgChart1"/>
    <dgm:cxn modelId="{96F9379C-B288-469F-8B1D-73FE4F7586E0}" type="presParOf" srcId="{8CDE9839-8DE1-472C-9904-C93FC90AA559}" destId="{A15FBA2B-7AAA-4593-A287-168E70F88188}" srcOrd="0" destOrd="0" presId="urn:microsoft.com/office/officeart/2005/8/layout/orgChart1"/>
    <dgm:cxn modelId="{C3503588-DAB2-4059-AA0F-16114DEBFF94}" type="presParOf" srcId="{A15FBA2B-7AAA-4593-A287-168E70F88188}" destId="{86D99192-4F64-487A-BE9B-B4D3790AE7BC}" srcOrd="0" destOrd="0" presId="urn:microsoft.com/office/officeart/2005/8/layout/orgChart1"/>
    <dgm:cxn modelId="{E133392E-870D-40A9-B5BB-109E31ED80E6}" type="presParOf" srcId="{A15FBA2B-7AAA-4593-A287-168E70F88188}" destId="{B2A4EFCD-7609-4E18-A214-10BA88B362DC}" srcOrd="1" destOrd="0" presId="urn:microsoft.com/office/officeart/2005/8/layout/orgChart1"/>
    <dgm:cxn modelId="{05A0640E-163E-4F9D-8277-AA7C6E22C959}" type="presParOf" srcId="{8CDE9839-8DE1-472C-9904-C93FC90AA559}" destId="{05E8A0F8-8F4A-4D16-B455-9B21EE5D83FA}" srcOrd="1" destOrd="0" presId="urn:microsoft.com/office/officeart/2005/8/layout/orgChart1"/>
    <dgm:cxn modelId="{5F1DADF4-3E72-451D-A28A-B604B565AF01}" type="presParOf" srcId="{05E8A0F8-8F4A-4D16-B455-9B21EE5D83FA}" destId="{26748039-6874-42B3-9C6B-2A687CAEDF97}" srcOrd="0" destOrd="0" presId="urn:microsoft.com/office/officeart/2005/8/layout/orgChart1"/>
    <dgm:cxn modelId="{5CA553AA-1797-4859-B827-98EE5D95B039}" type="presParOf" srcId="{05E8A0F8-8F4A-4D16-B455-9B21EE5D83FA}" destId="{1294F536-9FA0-46F5-98BA-18EE92504E46}" srcOrd="1" destOrd="0" presId="urn:microsoft.com/office/officeart/2005/8/layout/orgChart1"/>
    <dgm:cxn modelId="{F74105F3-E7E1-449D-A01A-DB558085904B}" type="presParOf" srcId="{1294F536-9FA0-46F5-98BA-18EE92504E46}" destId="{914CB05A-8D64-4CEB-98C4-DA11CADF5EF5}" srcOrd="0" destOrd="0" presId="urn:microsoft.com/office/officeart/2005/8/layout/orgChart1"/>
    <dgm:cxn modelId="{6A153D59-49BD-4C3E-82FF-340B28D94D87}" type="presParOf" srcId="{914CB05A-8D64-4CEB-98C4-DA11CADF5EF5}" destId="{19FBE8A8-D4BA-45D1-97CD-FF1210CD856F}" srcOrd="0" destOrd="0" presId="urn:microsoft.com/office/officeart/2005/8/layout/orgChart1"/>
    <dgm:cxn modelId="{E5226117-7274-4C56-89A4-05593D38CC3B}" type="presParOf" srcId="{914CB05A-8D64-4CEB-98C4-DA11CADF5EF5}" destId="{D87ADB57-9DB4-476E-8E99-32492AEF6743}" srcOrd="1" destOrd="0" presId="urn:microsoft.com/office/officeart/2005/8/layout/orgChart1"/>
    <dgm:cxn modelId="{C1BAE29E-4C57-41F8-9F79-BDFB84201E4E}" type="presParOf" srcId="{1294F536-9FA0-46F5-98BA-18EE92504E46}" destId="{DBDE0C42-B65A-4FF4-A1B6-4A7374870D94}" srcOrd="1" destOrd="0" presId="urn:microsoft.com/office/officeart/2005/8/layout/orgChart1"/>
    <dgm:cxn modelId="{C5F4D95F-0525-4A7C-8432-E11A7502741E}" type="presParOf" srcId="{DBDE0C42-B65A-4FF4-A1B6-4A7374870D94}" destId="{8E96C7D4-58A9-41B9-AE6A-EC07747699A8}" srcOrd="0" destOrd="0" presId="urn:microsoft.com/office/officeart/2005/8/layout/orgChart1"/>
    <dgm:cxn modelId="{9A6848CB-9CD1-4100-8B6B-8F6FDDF6020B}" type="presParOf" srcId="{DBDE0C42-B65A-4FF4-A1B6-4A7374870D94}" destId="{C3AF634D-1320-4FE4-9AA1-443535010F51}" srcOrd="1" destOrd="0" presId="urn:microsoft.com/office/officeart/2005/8/layout/orgChart1"/>
    <dgm:cxn modelId="{A8B416A1-F92F-44B5-B5D3-B2C9CE79B483}" type="presParOf" srcId="{C3AF634D-1320-4FE4-9AA1-443535010F51}" destId="{ABCEF095-D46C-444F-BC8F-948718681909}" srcOrd="0" destOrd="0" presId="urn:microsoft.com/office/officeart/2005/8/layout/orgChart1"/>
    <dgm:cxn modelId="{1E8C2F66-803F-4C9D-960A-A065CA418412}" type="presParOf" srcId="{ABCEF095-D46C-444F-BC8F-948718681909}" destId="{98D1CBD2-1F96-4E86-85D7-A48ADEBC0CAF}" srcOrd="0" destOrd="0" presId="urn:microsoft.com/office/officeart/2005/8/layout/orgChart1"/>
    <dgm:cxn modelId="{15DDFF1B-3729-4225-8399-F4770E37341D}" type="presParOf" srcId="{ABCEF095-D46C-444F-BC8F-948718681909}" destId="{70A84DAD-575E-457A-887C-67E49D931E8D}" srcOrd="1" destOrd="0" presId="urn:microsoft.com/office/officeart/2005/8/layout/orgChart1"/>
    <dgm:cxn modelId="{431D32FE-84FF-408C-9298-14ED3DF67980}" type="presParOf" srcId="{C3AF634D-1320-4FE4-9AA1-443535010F51}" destId="{E6E2739C-955B-4670-8CEF-A2A677DEB80D}" srcOrd="1" destOrd="0" presId="urn:microsoft.com/office/officeart/2005/8/layout/orgChart1"/>
    <dgm:cxn modelId="{5ED3A514-C75F-4CEA-AB32-B47037E47FC1}" type="presParOf" srcId="{E6E2739C-955B-4670-8CEF-A2A677DEB80D}" destId="{F493686A-A856-4FA4-80B1-805C00E50F70}" srcOrd="0" destOrd="0" presId="urn:microsoft.com/office/officeart/2005/8/layout/orgChart1"/>
    <dgm:cxn modelId="{AC3BDAED-9662-4B9B-B326-D528FAFEAF9A}" type="presParOf" srcId="{E6E2739C-955B-4670-8CEF-A2A677DEB80D}" destId="{813D0FB5-27EC-4E9E-B760-ABF8F6853F69}" srcOrd="1" destOrd="0" presId="urn:microsoft.com/office/officeart/2005/8/layout/orgChart1"/>
    <dgm:cxn modelId="{A0512EB0-B83F-43C4-8B09-DCD129AEEB8B}" type="presParOf" srcId="{813D0FB5-27EC-4E9E-B760-ABF8F6853F69}" destId="{C7B53BAD-A9C8-45AD-A09E-4D6D7B948F48}" srcOrd="0" destOrd="0" presId="urn:microsoft.com/office/officeart/2005/8/layout/orgChart1"/>
    <dgm:cxn modelId="{9C5FC8E3-8550-40C1-A345-8407EE2A4793}" type="presParOf" srcId="{C7B53BAD-A9C8-45AD-A09E-4D6D7B948F48}" destId="{47F44ED1-2CC4-416A-A065-D018DBD60533}" srcOrd="0" destOrd="0" presId="urn:microsoft.com/office/officeart/2005/8/layout/orgChart1"/>
    <dgm:cxn modelId="{AE47C55A-7C10-4C17-9F69-3BCAB292400E}" type="presParOf" srcId="{C7B53BAD-A9C8-45AD-A09E-4D6D7B948F48}" destId="{07A2B4FD-48E5-4CFE-A985-711F8B7966D9}" srcOrd="1" destOrd="0" presId="urn:microsoft.com/office/officeart/2005/8/layout/orgChart1"/>
    <dgm:cxn modelId="{C5EACD87-F560-44DF-983E-A5D76E4F7DF1}" type="presParOf" srcId="{813D0FB5-27EC-4E9E-B760-ABF8F6853F69}" destId="{774564F6-FC2B-4709-8692-B91AE0E67F4A}" srcOrd="1" destOrd="0" presId="urn:microsoft.com/office/officeart/2005/8/layout/orgChart1"/>
    <dgm:cxn modelId="{2C49A054-58B1-49F1-82EE-1258A5604CFA}" type="presParOf" srcId="{813D0FB5-27EC-4E9E-B760-ABF8F6853F69}" destId="{0CF71399-1001-48F6-B1C4-DEC4F86A48B3}" srcOrd="2" destOrd="0" presId="urn:microsoft.com/office/officeart/2005/8/layout/orgChart1"/>
    <dgm:cxn modelId="{6CE12C5C-8A2C-49CA-AA74-A3114A04606C}" type="presParOf" srcId="{C3AF634D-1320-4FE4-9AA1-443535010F51}" destId="{BC2B6A6F-5EC4-47FC-BA04-5C5A19E25334}" srcOrd="2" destOrd="0" presId="urn:microsoft.com/office/officeart/2005/8/layout/orgChart1"/>
    <dgm:cxn modelId="{130AF36A-2E3F-4022-8664-CB2A06039086}" type="presParOf" srcId="{1294F536-9FA0-46F5-98BA-18EE92504E46}" destId="{05F5590B-53D8-4D19-A747-694F7E5C5F12}" srcOrd="2" destOrd="0" presId="urn:microsoft.com/office/officeart/2005/8/layout/orgChart1"/>
    <dgm:cxn modelId="{56ADCFBB-F503-4202-B131-9982867918CE}" type="presParOf" srcId="{05E8A0F8-8F4A-4D16-B455-9B21EE5D83FA}" destId="{D7468021-52D5-4C70-8CC0-6578BEF4DABC}" srcOrd="2" destOrd="0" presId="urn:microsoft.com/office/officeart/2005/8/layout/orgChart1"/>
    <dgm:cxn modelId="{9BFDB1F0-0546-422C-AA75-CEC65C5F4BCA}" type="presParOf" srcId="{05E8A0F8-8F4A-4D16-B455-9B21EE5D83FA}" destId="{C8500CB5-83C0-450B-AAE1-C892DE8C0FC1}" srcOrd="3" destOrd="0" presId="urn:microsoft.com/office/officeart/2005/8/layout/orgChart1"/>
    <dgm:cxn modelId="{66612532-21AF-4B16-9063-D9A007DC6F63}" type="presParOf" srcId="{C8500CB5-83C0-450B-AAE1-C892DE8C0FC1}" destId="{BA438CBC-95FD-4B6F-89FB-D1DBC09D14CB}" srcOrd="0" destOrd="0" presId="urn:microsoft.com/office/officeart/2005/8/layout/orgChart1"/>
    <dgm:cxn modelId="{60A1AD73-7EA8-467C-BD57-2DEA06C85F5E}" type="presParOf" srcId="{BA438CBC-95FD-4B6F-89FB-D1DBC09D14CB}" destId="{7C576A7F-97E5-41B2-A453-F3F548F4D3EA}" srcOrd="0" destOrd="0" presId="urn:microsoft.com/office/officeart/2005/8/layout/orgChart1"/>
    <dgm:cxn modelId="{F09F49B7-1985-4B7B-BAB7-9F02E2325180}" type="presParOf" srcId="{BA438CBC-95FD-4B6F-89FB-D1DBC09D14CB}" destId="{453053D7-D80D-4229-A709-DBF0F5DE8E49}" srcOrd="1" destOrd="0" presId="urn:microsoft.com/office/officeart/2005/8/layout/orgChart1"/>
    <dgm:cxn modelId="{E8F370FD-39B3-4899-9E69-004EAA0336F8}" type="presParOf" srcId="{C8500CB5-83C0-450B-AAE1-C892DE8C0FC1}" destId="{17BEF8F9-B316-4B27-BDDB-31B4D251E6B3}" srcOrd="1" destOrd="0" presId="urn:microsoft.com/office/officeart/2005/8/layout/orgChart1"/>
    <dgm:cxn modelId="{8A7D622A-777D-4B61-93EA-07B088ED67A3}" type="presParOf" srcId="{17BEF8F9-B316-4B27-BDDB-31B4D251E6B3}" destId="{114E81A2-F423-48BB-AE5D-D4644231CFD5}" srcOrd="0" destOrd="0" presId="urn:microsoft.com/office/officeart/2005/8/layout/orgChart1"/>
    <dgm:cxn modelId="{93AB6FFD-AD49-4DB8-B74D-214E11641F5A}" type="presParOf" srcId="{17BEF8F9-B316-4B27-BDDB-31B4D251E6B3}" destId="{2D2FF246-41A8-4DA7-8222-574C5739F104}" srcOrd="1" destOrd="0" presId="urn:microsoft.com/office/officeart/2005/8/layout/orgChart1"/>
    <dgm:cxn modelId="{A5608CCD-34ED-4075-8B04-2738BD545E38}" type="presParOf" srcId="{2D2FF246-41A8-4DA7-8222-574C5739F104}" destId="{F4EA0186-EF15-462C-81F6-5F8E17F5AF25}" srcOrd="0" destOrd="0" presId="urn:microsoft.com/office/officeart/2005/8/layout/orgChart1"/>
    <dgm:cxn modelId="{B225BFAE-FBE7-46B6-A833-E75F984BAC7F}" type="presParOf" srcId="{F4EA0186-EF15-462C-81F6-5F8E17F5AF25}" destId="{DD04B8BE-60D5-4A74-AD7F-70C202E3C8F6}" srcOrd="0" destOrd="0" presId="urn:microsoft.com/office/officeart/2005/8/layout/orgChart1"/>
    <dgm:cxn modelId="{66238458-5D5A-4C96-8543-FFA53A38263F}" type="presParOf" srcId="{F4EA0186-EF15-462C-81F6-5F8E17F5AF25}" destId="{0BDC96B3-3BFD-447D-9A3A-99371D6BB163}" srcOrd="1" destOrd="0" presId="urn:microsoft.com/office/officeart/2005/8/layout/orgChart1"/>
    <dgm:cxn modelId="{F31F54E9-6398-4691-A1F3-B42E81F90D4C}" type="presParOf" srcId="{2D2FF246-41A8-4DA7-8222-574C5739F104}" destId="{03FD2A29-2B2F-4B94-A448-B5DE125AFA34}" srcOrd="1" destOrd="0" presId="urn:microsoft.com/office/officeart/2005/8/layout/orgChart1"/>
    <dgm:cxn modelId="{1346AE41-BB34-4982-9396-B0C0FB051100}" type="presParOf" srcId="{2D2FF246-41A8-4DA7-8222-574C5739F104}" destId="{78938D25-BA17-43D9-A183-4EB7B91CD599}" srcOrd="2" destOrd="0" presId="urn:microsoft.com/office/officeart/2005/8/layout/orgChart1"/>
    <dgm:cxn modelId="{F49D4FFD-7557-4F44-9A62-652D3B5F5745}" type="presParOf" srcId="{C8500CB5-83C0-450B-AAE1-C892DE8C0FC1}" destId="{8C2D9F3F-AEE3-4DCD-9754-B40EEBBFF7B1}" srcOrd="2" destOrd="0" presId="urn:microsoft.com/office/officeart/2005/8/layout/orgChart1"/>
    <dgm:cxn modelId="{271184BB-DCB2-4609-AA3A-6B76D6D3F696}" type="presParOf" srcId="{05E8A0F8-8F4A-4D16-B455-9B21EE5D83FA}" destId="{78EE8CE8-58BD-46BC-B1AE-49AE4CE01AF1}" srcOrd="4" destOrd="0" presId="urn:microsoft.com/office/officeart/2005/8/layout/orgChart1"/>
    <dgm:cxn modelId="{29B74037-96AA-413A-A7DB-98418F88EB9E}" type="presParOf" srcId="{05E8A0F8-8F4A-4D16-B455-9B21EE5D83FA}" destId="{0F578CEC-D719-47A0-9D26-0086B713C17C}" srcOrd="5" destOrd="0" presId="urn:microsoft.com/office/officeart/2005/8/layout/orgChart1"/>
    <dgm:cxn modelId="{BB9EF14A-326F-4F02-82DC-BE6BE85A316E}" type="presParOf" srcId="{0F578CEC-D719-47A0-9D26-0086B713C17C}" destId="{EC7DFA3C-54F5-4534-8CEA-3805A6A55650}" srcOrd="0" destOrd="0" presId="urn:microsoft.com/office/officeart/2005/8/layout/orgChart1"/>
    <dgm:cxn modelId="{DB6770F5-36EE-4449-BB6E-A1DD79B74B90}" type="presParOf" srcId="{EC7DFA3C-54F5-4534-8CEA-3805A6A55650}" destId="{E7E93CC8-31BA-44DD-A6A0-484A2EAAE5EA}" srcOrd="0" destOrd="0" presId="urn:microsoft.com/office/officeart/2005/8/layout/orgChart1"/>
    <dgm:cxn modelId="{7234A3F8-2AAC-45FA-807F-8F5CAC2DECC8}" type="presParOf" srcId="{EC7DFA3C-54F5-4534-8CEA-3805A6A55650}" destId="{C1B32DDF-A6CA-41D1-BBFE-3A62908DBFFE}" srcOrd="1" destOrd="0" presId="urn:microsoft.com/office/officeart/2005/8/layout/orgChart1"/>
    <dgm:cxn modelId="{EF20B3EF-4480-4620-8B42-EF1236205BE3}" type="presParOf" srcId="{0F578CEC-D719-47A0-9D26-0086B713C17C}" destId="{9E229E0B-C04C-4CAF-81EC-B3BDB5371481}" srcOrd="1" destOrd="0" presId="urn:microsoft.com/office/officeart/2005/8/layout/orgChart1"/>
    <dgm:cxn modelId="{81EE245E-374B-4785-B055-E6DDB077CF33}" type="presParOf" srcId="{0F578CEC-D719-47A0-9D26-0086B713C17C}" destId="{70D32726-E687-448D-89CC-14812E43C9CD}" srcOrd="2" destOrd="0" presId="urn:microsoft.com/office/officeart/2005/8/layout/orgChart1"/>
    <dgm:cxn modelId="{1B600CD4-A5A5-4BE8-9E05-AA265A614C01}" type="presParOf" srcId="{8CDE9839-8DE1-472C-9904-C93FC90AA559}" destId="{E6CFA08A-7145-470C-A659-6A725D85622B}" srcOrd="2" destOrd="0" presId="urn:microsoft.com/office/officeart/2005/8/layout/orgChart1"/>
    <dgm:cxn modelId="{BB201CD4-0EAA-44DD-9D4D-672F7010059F}" type="presParOf" srcId="{E6CFA08A-7145-470C-A659-6A725D85622B}" destId="{84DF7A88-09E1-4F4F-80D0-2433B2C21A86}" srcOrd="0" destOrd="0" presId="urn:microsoft.com/office/officeart/2005/8/layout/orgChart1"/>
    <dgm:cxn modelId="{7D3281AE-8993-4F23-9D15-A647EA571409}" type="presParOf" srcId="{E6CFA08A-7145-470C-A659-6A725D85622B}" destId="{A0A65379-BDF0-4104-A7F0-643E77F9388B}" srcOrd="1" destOrd="0" presId="urn:microsoft.com/office/officeart/2005/8/layout/orgChart1"/>
    <dgm:cxn modelId="{BCC02D25-3B1A-48A4-A0FD-F058CC9C03F7}" type="presParOf" srcId="{A0A65379-BDF0-4104-A7F0-643E77F9388B}" destId="{3784CFC3-F2D9-488A-AE9C-C3568DA512EE}" srcOrd="0" destOrd="0" presId="urn:microsoft.com/office/officeart/2005/8/layout/orgChart1"/>
    <dgm:cxn modelId="{EBB3FB83-A252-430D-A9D2-CFEB6FEE55E1}" type="presParOf" srcId="{3784CFC3-F2D9-488A-AE9C-C3568DA512EE}" destId="{D626C255-1536-4EB0-A4A3-D107C591C8D4}" srcOrd="0" destOrd="0" presId="urn:microsoft.com/office/officeart/2005/8/layout/orgChart1"/>
    <dgm:cxn modelId="{CF2C4CDD-043E-44B2-875B-DA9DADB5A7A2}" type="presParOf" srcId="{3784CFC3-F2D9-488A-AE9C-C3568DA512EE}" destId="{2A54EBA9-5ADF-4115-A1E6-A8CF925559FD}" srcOrd="1" destOrd="0" presId="urn:microsoft.com/office/officeart/2005/8/layout/orgChart1"/>
    <dgm:cxn modelId="{7D325427-EC45-4E4B-961F-48D7D48DEED9}" type="presParOf" srcId="{A0A65379-BDF0-4104-A7F0-643E77F9388B}" destId="{86C08062-08DC-4E99-8089-B9A6DB7B0CC3}" srcOrd="1" destOrd="0" presId="urn:microsoft.com/office/officeart/2005/8/layout/orgChart1"/>
    <dgm:cxn modelId="{EDC8B8DB-9F65-4335-8D24-464927148060}" type="presParOf" srcId="{A0A65379-BDF0-4104-A7F0-643E77F9388B}" destId="{1D30BE1A-1909-4D61-8B81-19B28E740DFA}" srcOrd="2" destOrd="0" presId="urn:microsoft.com/office/officeart/2005/8/layout/orgChart1"/>
    <dgm:cxn modelId="{30FC5933-7C63-4539-B406-DFFDFE2F2A52}" type="presParOf" srcId="{E6CFA08A-7145-470C-A659-6A725D85622B}" destId="{A3AE1FFF-2779-43AE-B3E9-186655E4831E}" srcOrd="2" destOrd="0" presId="urn:microsoft.com/office/officeart/2005/8/layout/orgChart1"/>
    <dgm:cxn modelId="{862D66B0-EF6E-4384-80CA-27F91CFAFCF7}" type="presParOf" srcId="{E6CFA08A-7145-470C-A659-6A725D85622B}" destId="{8C2EB159-A892-4092-9108-FCD3B326B242}" srcOrd="3" destOrd="0" presId="urn:microsoft.com/office/officeart/2005/8/layout/orgChart1"/>
    <dgm:cxn modelId="{79CAD2A7-F4BE-49BF-A32C-90C55A81944D}" type="presParOf" srcId="{8C2EB159-A892-4092-9108-FCD3B326B242}" destId="{BC453CF0-7FEF-454B-8513-C37ED1ABC82B}" srcOrd="0" destOrd="0" presId="urn:microsoft.com/office/officeart/2005/8/layout/orgChart1"/>
    <dgm:cxn modelId="{68203E25-C44C-4E33-A9DB-906A35D0505D}" type="presParOf" srcId="{BC453CF0-7FEF-454B-8513-C37ED1ABC82B}" destId="{C449438F-BAE6-4184-81D6-38A20A4ED509}" srcOrd="0" destOrd="0" presId="urn:microsoft.com/office/officeart/2005/8/layout/orgChart1"/>
    <dgm:cxn modelId="{2E81DC06-5BB1-4B21-BC91-98E0B0031C1C}" type="presParOf" srcId="{BC453CF0-7FEF-454B-8513-C37ED1ABC82B}" destId="{AA44A51D-8C28-491A-828E-3E746FA2003B}" srcOrd="1" destOrd="0" presId="urn:microsoft.com/office/officeart/2005/8/layout/orgChart1"/>
    <dgm:cxn modelId="{354A0543-3049-421C-BFDA-B25A784466EA}" type="presParOf" srcId="{8C2EB159-A892-4092-9108-FCD3B326B242}" destId="{452C8D80-FE8B-41BC-9C38-D6E5AB9E3B3D}" srcOrd="1" destOrd="0" presId="urn:microsoft.com/office/officeart/2005/8/layout/orgChart1"/>
    <dgm:cxn modelId="{18F05FEE-717D-4FCA-8604-3DD30A0BA62A}" type="presParOf" srcId="{8C2EB159-A892-4092-9108-FCD3B326B242}" destId="{A0463D60-CF9E-445E-B58E-E6327CA4CC79}" srcOrd="2" destOrd="0" presId="urn:microsoft.com/office/officeart/2005/8/layout/orgChart1"/>
    <dgm:cxn modelId="{BF79DF5A-3605-4EB8-ABEF-E4A8D42C5508}" type="presParOf" srcId="{E6CFA08A-7145-470C-A659-6A725D85622B}" destId="{5FE1E1A9-D3F0-437E-B2D3-0DEAB5A745E9}" srcOrd="4" destOrd="0" presId="urn:microsoft.com/office/officeart/2005/8/layout/orgChart1"/>
    <dgm:cxn modelId="{2F82E322-BA05-4A58-80D7-639704BE2F2B}" type="presParOf" srcId="{E6CFA08A-7145-470C-A659-6A725D85622B}" destId="{C6E7727A-D1C4-4F85-92A9-05A0DC33C7B0}" srcOrd="5" destOrd="0" presId="urn:microsoft.com/office/officeart/2005/8/layout/orgChart1"/>
    <dgm:cxn modelId="{6B0B3DFE-13E5-479F-A313-FE2CB52BF4E3}" type="presParOf" srcId="{C6E7727A-D1C4-4F85-92A9-05A0DC33C7B0}" destId="{263D4559-2DCC-4EFF-B810-E34E356CE553}" srcOrd="0" destOrd="0" presId="urn:microsoft.com/office/officeart/2005/8/layout/orgChart1"/>
    <dgm:cxn modelId="{77885AE6-D25C-4E96-BF6C-AEE40F16670E}" type="presParOf" srcId="{263D4559-2DCC-4EFF-B810-E34E356CE553}" destId="{435477FB-F2EE-46B0-8DEB-FBFA50948880}" srcOrd="0" destOrd="0" presId="urn:microsoft.com/office/officeart/2005/8/layout/orgChart1"/>
    <dgm:cxn modelId="{739894D3-CC87-49A9-B0FC-3B6D7FAE585C}" type="presParOf" srcId="{263D4559-2DCC-4EFF-B810-E34E356CE553}" destId="{85FC35AD-47A9-488F-ABBF-D1BB2EC03F1B}" srcOrd="1" destOrd="0" presId="urn:microsoft.com/office/officeart/2005/8/layout/orgChart1"/>
    <dgm:cxn modelId="{6B25C179-507C-4390-83BF-B6E8835FACF1}" type="presParOf" srcId="{C6E7727A-D1C4-4F85-92A9-05A0DC33C7B0}" destId="{3208A051-2C14-4371-8797-F4E44696D14F}" srcOrd="1" destOrd="0" presId="urn:microsoft.com/office/officeart/2005/8/layout/orgChart1"/>
    <dgm:cxn modelId="{86B238AA-6486-4AD4-9E27-5D286CE70157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CC0DE24-55B8-4996-906A-C3032F057F23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>
            <a:solidFill>
              <a:schemeClr val="tx1"/>
            </a:solidFill>
          </a:endParaRPr>
        </a:p>
      </dgm:t>
    </dgm:pt>
    <dgm:pt modelId="{E60DC84D-493F-41D2-A4E3-F6A481794AFB}" type="parTrans" cxnId="{0CD094D3-4472-4B50-A5BE-744CA02A370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F16C0E66-7B51-4B3E-9818-F68B0318B518}" type="sibTrans" cxnId="{0CD094D3-4472-4B50-A5BE-744CA02A370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3F17BAB-B1AE-44E9-82A7-722DC0238AAC}" type="pres">
      <dgm:prSet presAssocID="{249E77FC-7B70-4B62-8A63-35C970666788}" presName="hierRoot1" presStyleCnt="0">
        <dgm:presLayoutVars>
          <dgm:hierBranch val="init"/>
        </dgm:presLayoutVars>
      </dgm:prSet>
      <dgm:spPr/>
    </dgm:pt>
    <dgm:pt modelId="{9878F7AB-B1DA-4C2F-B12D-D4CE9BE12EA0}" type="pres">
      <dgm:prSet presAssocID="{249E77FC-7B70-4B62-8A63-35C970666788}" presName="rootComposite1" presStyleCnt="0"/>
      <dgm:spPr/>
    </dgm:pt>
    <dgm:pt modelId="{3539C97E-3E87-43E7-8584-0204075A8D58}" type="pres">
      <dgm:prSet presAssocID="{249E77FC-7B70-4B62-8A63-35C970666788}" presName="rootText1" presStyleLbl="node0" presStyleIdx="0" presStyleCnt="1" custScaleY="679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859826-2DBC-4910-B529-684A7959F7B8}" type="pres">
      <dgm:prSet presAssocID="{249E77FC-7B70-4B62-8A63-35C970666788}" presName="rootConnector1" presStyleLbl="asst0" presStyleIdx="0" presStyleCnt="0"/>
      <dgm:spPr/>
      <dgm:t>
        <a:bodyPr/>
        <a:lstStyle/>
        <a:p>
          <a:endParaRPr lang="es-ES"/>
        </a:p>
      </dgm:t>
    </dgm:pt>
    <dgm:pt modelId="{30CFF71D-0E33-41EE-8B12-6B367DC63AE3}" type="pres">
      <dgm:prSet presAssocID="{249E77FC-7B70-4B62-8A63-35C970666788}" presName="hierChild2" presStyleCnt="0"/>
      <dgm:spPr/>
    </dgm:pt>
    <dgm:pt modelId="{63727F79-B911-4252-985C-BCFF780A8669}" type="pres">
      <dgm:prSet presAssocID="{0E2BCD7B-D603-4AD5-95BD-19C0F51BDA0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2" presStyleIdx="0" presStyleCnt="2" custScaleX="87444" custScaleY="84894" custLinFactNeighborX="-46" custLinFactNeighborY="-14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2" presStyleIdx="0" presStyleCnt="2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532539B4-173D-4F93-B7F0-FE4DB1D13B72}" type="pres">
      <dgm:prSet presAssocID="{E60DC84D-493F-41D2-A4E3-F6A481794AF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225AC974-DDDA-4930-A9CE-BAB97F60F120}" type="pres">
      <dgm:prSet presAssocID="{BCC0DE24-55B8-4996-906A-C3032F057F23}" presName="hierRoot2" presStyleCnt="0">
        <dgm:presLayoutVars>
          <dgm:hierBranch val="init"/>
        </dgm:presLayoutVars>
      </dgm:prSet>
      <dgm:spPr/>
    </dgm:pt>
    <dgm:pt modelId="{32C85006-A02B-400E-94C5-1D03AC11900C}" type="pres">
      <dgm:prSet presAssocID="{BCC0DE24-55B8-4996-906A-C3032F057F23}" presName="rootComposite" presStyleCnt="0"/>
      <dgm:spPr/>
    </dgm:pt>
    <dgm:pt modelId="{CD2F5094-48C1-47BA-BB19-FC87D7FFBC00}" type="pres">
      <dgm:prSet presAssocID="{BCC0DE24-55B8-4996-906A-C3032F057F23}" presName="rootText" presStyleLbl="node2" presStyleIdx="1" presStyleCnt="2" custScaleX="87444" custScaleY="84894" custLinFactNeighborY="-12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93C0FA-DC1F-44F2-B7C4-528BD804FD80}" type="pres">
      <dgm:prSet presAssocID="{BCC0DE24-55B8-4996-906A-C3032F057F23}" presName="rootConnector" presStyleLbl="node2" presStyleIdx="1" presStyleCnt="2"/>
      <dgm:spPr/>
      <dgm:t>
        <a:bodyPr/>
        <a:lstStyle/>
        <a:p>
          <a:endParaRPr lang="es-ES"/>
        </a:p>
      </dgm:t>
    </dgm:pt>
    <dgm:pt modelId="{6811BEE0-C044-4F67-9FEB-0BA03513CBEA}" type="pres">
      <dgm:prSet presAssocID="{BCC0DE24-55B8-4996-906A-C3032F057F23}" presName="hierChild4" presStyleCnt="0"/>
      <dgm:spPr/>
    </dgm:pt>
    <dgm:pt modelId="{91E7C220-EB68-41D0-8C7E-C4014B3EF66F}" type="pres">
      <dgm:prSet presAssocID="{BCC0DE24-55B8-4996-906A-C3032F057F23}" presName="hierChild5" presStyleCnt="0"/>
      <dgm:spPr/>
    </dgm:pt>
    <dgm:pt modelId="{15DA7A4A-51C3-43B8-B15F-01AD22E740D1}" type="pres">
      <dgm:prSet presAssocID="{249E77FC-7B70-4B62-8A63-35C970666788}" presName="hierChild3" presStyleCnt="0"/>
      <dgm:spPr/>
    </dgm:pt>
  </dgm:ptLst>
  <dgm:cxnLst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89ECD33C-00CF-4FF4-86B4-947A53C881EA}" type="presOf" srcId="{6B02C4B9-452D-4F19-AD38-14D77E56B251}" destId="{56C82615-A5B3-49EE-B6D8-D98CEFF3B425}" srcOrd="0" destOrd="0" presId="urn:microsoft.com/office/officeart/2005/8/layout/orgChart1"/>
    <dgm:cxn modelId="{0CD094D3-4472-4B50-A5BE-744CA02A3703}" srcId="{249E77FC-7B70-4B62-8A63-35C970666788}" destId="{BCC0DE24-55B8-4996-906A-C3032F057F23}" srcOrd="1" destOrd="0" parTransId="{E60DC84D-493F-41D2-A4E3-F6A481794AFB}" sibTransId="{F16C0E66-7B51-4B3E-9818-F68B0318B518}"/>
    <dgm:cxn modelId="{AA2E9292-506C-4A7B-AB28-64F200929866}" type="presOf" srcId="{249E77FC-7B70-4B62-8A63-35C970666788}" destId="{3539C97E-3E87-43E7-8584-0204075A8D58}" srcOrd="0" destOrd="0" presId="urn:microsoft.com/office/officeart/2005/8/layout/orgChart1"/>
    <dgm:cxn modelId="{E3FD7946-AA70-480C-88E8-8745EE4876AB}" type="presOf" srcId="{BD3D72B1-EEF6-4EB4-803A-A74A6B419346}" destId="{B3263371-B20E-4D1C-87B0-F232DC5A756C}" srcOrd="0" destOrd="0" presId="urn:microsoft.com/office/officeart/2005/8/layout/orgChart1"/>
    <dgm:cxn modelId="{92C0B62E-D20D-44BB-9587-9B9F7ADD34EE}" type="presOf" srcId="{0E2BCD7B-D603-4AD5-95BD-19C0F51BDA0C}" destId="{63727F79-B911-4252-985C-BCFF780A8669}" srcOrd="0" destOrd="0" presId="urn:microsoft.com/office/officeart/2005/8/layout/orgChart1"/>
    <dgm:cxn modelId="{8EF6BF26-E7C2-46BA-B44E-499178DC71DC}" srcId="{BD3D72B1-EEF6-4EB4-803A-A74A6B419346}" destId="{249E77FC-7B70-4B62-8A63-35C970666788}" srcOrd="0" destOrd="0" parTransId="{8AE406FF-1ED1-4934-A5B6-7874694C824A}" sibTransId="{7DEB9F7D-2884-440C-9AAA-8C430E8966A0}"/>
    <dgm:cxn modelId="{3F11F3D4-0FBE-40CA-947B-A787ECAE9754}" type="presOf" srcId="{BCC0DE24-55B8-4996-906A-C3032F057F23}" destId="{CD2F5094-48C1-47BA-BB19-FC87D7FFBC00}" srcOrd="0" destOrd="0" presId="urn:microsoft.com/office/officeart/2005/8/layout/orgChart1"/>
    <dgm:cxn modelId="{3036D9A0-9FF1-4CF6-A0C3-8F9FC83E07A3}" type="presOf" srcId="{6B02C4B9-452D-4F19-AD38-14D77E56B251}" destId="{0AFA3A67-B89C-4F86-803F-18EE901A04DB}" srcOrd="1" destOrd="0" presId="urn:microsoft.com/office/officeart/2005/8/layout/orgChart1"/>
    <dgm:cxn modelId="{35D7B04E-A2EC-4F84-B73A-7EDA682A5B09}" type="presOf" srcId="{BCC0DE24-55B8-4996-906A-C3032F057F23}" destId="{B793C0FA-DC1F-44F2-B7C4-528BD804FD80}" srcOrd="1" destOrd="0" presId="urn:microsoft.com/office/officeart/2005/8/layout/orgChart1"/>
    <dgm:cxn modelId="{06F37A2E-C7CA-4197-871C-39CF705C73FF}" type="presOf" srcId="{E60DC84D-493F-41D2-A4E3-F6A481794AFB}" destId="{532539B4-173D-4F93-B7F0-FE4DB1D13B72}" srcOrd="0" destOrd="0" presId="urn:microsoft.com/office/officeart/2005/8/layout/orgChart1"/>
    <dgm:cxn modelId="{712DDD59-4338-4118-9B6C-F8CB7DA5F867}" type="presOf" srcId="{249E77FC-7B70-4B62-8A63-35C970666788}" destId="{11859826-2DBC-4910-B529-684A7959F7B8}" srcOrd="1" destOrd="0" presId="urn:microsoft.com/office/officeart/2005/8/layout/orgChart1"/>
    <dgm:cxn modelId="{27429544-B9DB-47D4-A15B-0D61F83B01DF}" type="presParOf" srcId="{B3263371-B20E-4D1C-87B0-F232DC5A756C}" destId="{E3F17BAB-B1AE-44E9-82A7-722DC0238AAC}" srcOrd="0" destOrd="0" presId="urn:microsoft.com/office/officeart/2005/8/layout/orgChart1"/>
    <dgm:cxn modelId="{1E7877C5-FB3D-4A04-8E3F-17AF5E064BE1}" type="presParOf" srcId="{E3F17BAB-B1AE-44E9-82A7-722DC0238AAC}" destId="{9878F7AB-B1DA-4C2F-B12D-D4CE9BE12EA0}" srcOrd="0" destOrd="0" presId="urn:microsoft.com/office/officeart/2005/8/layout/orgChart1"/>
    <dgm:cxn modelId="{8F3855E5-631A-4D4C-A98D-2C141178598C}" type="presParOf" srcId="{9878F7AB-B1DA-4C2F-B12D-D4CE9BE12EA0}" destId="{3539C97E-3E87-43E7-8584-0204075A8D58}" srcOrd="0" destOrd="0" presId="urn:microsoft.com/office/officeart/2005/8/layout/orgChart1"/>
    <dgm:cxn modelId="{FBFDA707-26ED-4CC8-94C1-6FED62CA9ECC}" type="presParOf" srcId="{9878F7AB-B1DA-4C2F-B12D-D4CE9BE12EA0}" destId="{11859826-2DBC-4910-B529-684A7959F7B8}" srcOrd="1" destOrd="0" presId="urn:microsoft.com/office/officeart/2005/8/layout/orgChart1"/>
    <dgm:cxn modelId="{C87E2DAE-2FA3-4CC2-95FA-92373EEA6C43}" type="presParOf" srcId="{E3F17BAB-B1AE-44E9-82A7-722DC0238AAC}" destId="{30CFF71D-0E33-41EE-8B12-6B367DC63AE3}" srcOrd="1" destOrd="0" presId="urn:microsoft.com/office/officeart/2005/8/layout/orgChart1"/>
    <dgm:cxn modelId="{907FEC9B-40FD-45EE-8DB0-486ED4817448}" type="presParOf" srcId="{30CFF71D-0E33-41EE-8B12-6B367DC63AE3}" destId="{63727F79-B911-4252-985C-BCFF780A8669}" srcOrd="0" destOrd="0" presId="urn:microsoft.com/office/officeart/2005/8/layout/orgChart1"/>
    <dgm:cxn modelId="{CD638568-A502-4DB4-9608-7AA2C3682F89}" type="presParOf" srcId="{30CFF71D-0E33-41EE-8B12-6B367DC63AE3}" destId="{730E49D7-7F6C-4818-99AB-3F4F151A594A}" srcOrd="1" destOrd="0" presId="urn:microsoft.com/office/officeart/2005/8/layout/orgChart1"/>
    <dgm:cxn modelId="{E2ADE419-11C7-4B95-9CEF-4CF573F8C66E}" type="presParOf" srcId="{730E49D7-7F6C-4818-99AB-3F4F151A594A}" destId="{FCB36CA0-0AD8-4C3A-87DA-C36FB784EACC}" srcOrd="0" destOrd="0" presId="urn:microsoft.com/office/officeart/2005/8/layout/orgChart1"/>
    <dgm:cxn modelId="{CEE44294-1874-4899-B702-644D9D1423F0}" type="presParOf" srcId="{FCB36CA0-0AD8-4C3A-87DA-C36FB784EACC}" destId="{56C82615-A5B3-49EE-B6D8-D98CEFF3B425}" srcOrd="0" destOrd="0" presId="urn:microsoft.com/office/officeart/2005/8/layout/orgChart1"/>
    <dgm:cxn modelId="{8A859CCA-DAF1-495C-A8FF-8A5B23E6A363}" type="presParOf" srcId="{FCB36CA0-0AD8-4C3A-87DA-C36FB784EACC}" destId="{0AFA3A67-B89C-4F86-803F-18EE901A04DB}" srcOrd="1" destOrd="0" presId="urn:microsoft.com/office/officeart/2005/8/layout/orgChart1"/>
    <dgm:cxn modelId="{70CAA025-3039-4C08-A9FC-B57BE8CFFCCD}" type="presParOf" srcId="{730E49D7-7F6C-4818-99AB-3F4F151A594A}" destId="{FB845D50-1C85-4254-BC7F-F2CCFF03FA5A}" srcOrd="1" destOrd="0" presId="urn:microsoft.com/office/officeart/2005/8/layout/orgChart1"/>
    <dgm:cxn modelId="{2B588859-2169-41DB-A960-871177BCC173}" type="presParOf" srcId="{730E49D7-7F6C-4818-99AB-3F4F151A594A}" destId="{2C20CF96-E85A-47C3-9776-03634C2BE85C}" srcOrd="2" destOrd="0" presId="urn:microsoft.com/office/officeart/2005/8/layout/orgChart1"/>
    <dgm:cxn modelId="{246A352B-2304-4A6B-9C42-7553415A7BBA}" type="presParOf" srcId="{30CFF71D-0E33-41EE-8B12-6B367DC63AE3}" destId="{532539B4-173D-4F93-B7F0-FE4DB1D13B72}" srcOrd="2" destOrd="0" presId="urn:microsoft.com/office/officeart/2005/8/layout/orgChart1"/>
    <dgm:cxn modelId="{199DAF95-2356-4FCE-97D7-B4E055FFF36C}" type="presParOf" srcId="{30CFF71D-0E33-41EE-8B12-6B367DC63AE3}" destId="{225AC974-DDDA-4930-A9CE-BAB97F60F120}" srcOrd="3" destOrd="0" presId="urn:microsoft.com/office/officeart/2005/8/layout/orgChart1"/>
    <dgm:cxn modelId="{07011DD7-C262-46E9-9736-1E1B9F7830FA}" type="presParOf" srcId="{225AC974-DDDA-4930-A9CE-BAB97F60F120}" destId="{32C85006-A02B-400E-94C5-1D03AC11900C}" srcOrd="0" destOrd="0" presId="urn:microsoft.com/office/officeart/2005/8/layout/orgChart1"/>
    <dgm:cxn modelId="{AF7B8888-33F6-4DB9-A47A-52D9F6458EA1}" type="presParOf" srcId="{32C85006-A02B-400E-94C5-1D03AC11900C}" destId="{CD2F5094-48C1-47BA-BB19-FC87D7FFBC00}" srcOrd="0" destOrd="0" presId="urn:microsoft.com/office/officeart/2005/8/layout/orgChart1"/>
    <dgm:cxn modelId="{C033B076-DEB4-47DC-BE07-CC3C08D1A9A2}" type="presParOf" srcId="{32C85006-A02B-400E-94C5-1D03AC11900C}" destId="{B793C0FA-DC1F-44F2-B7C4-528BD804FD80}" srcOrd="1" destOrd="0" presId="urn:microsoft.com/office/officeart/2005/8/layout/orgChart1"/>
    <dgm:cxn modelId="{AB699157-E900-430F-8489-5090A7D7FCB6}" type="presParOf" srcId="{225AC974-DDDA-4930-A9CE-BAB97F60F120}" destId="{6811BEE0-C044-4F67-9FEB-0BA03513CBEA}" srcOrd="1" destOrd="0" presId="urn:microsoft.com/office/officeart/2005/8/layout/orgChart1"/>
    <dgm:cxn modelId="{6A3C30E5-361D-4774-8168-07DC11134CB6}" type="presParOf" srcId="{225AC974-DDDA-4930-A9CE-BAB97F60F120}" destId="{91E7C220-EB68-41D0-8C7E-C4014B3EF66F}" srcOrd="2" destOrd="0" presId="urn:microsoft.com/office/officeart/2005/8/layout/orgChart1"/>
    <dgm:cxn modelId="{28298273-B499-4037-95A1-C6E08FFCF75F}" type="presParOf" srcId="{E3F17BAB-B1AE-44E9-82A7-722DC0238AAC}" destId="{15DA7A4A-51C3-43B8-B15F-01AD22E740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 General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Infracciones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AUXILIO VIAL</a:t>
          </a:r>
          <a:endParaRPr lang="es-ES" sz="1200" dirty="0">
            <a:solidFill>
              <a:schemeClr val="tx1"/>
            </a:solidFill>
          </a:endParaRPr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8E554B6-1C10-4BDD-A9A8-F1C4AB0FB78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A67E1B39-4E13-4249-8EE5-FC79DB6828E2}" type="par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66422BF-949A-4864-84EF-40AA1569B707}" type="sibTrans" cxnId="{DDE3ABA1-5186-42B4-BAF0-849055AFD03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0F1446DD-FDB4-4BF1-AE64-F3DEC6135AD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Telefonista</a:t>
          </a:r>
        </a:p>
      </dgm:t>
    </dgm:pt>
    <dgm:pt modelId="{FA577C5B-54CF-4218-9B8E-37A499A021AC}" type="parTrans" cxnId="{E3B19641-3974-49EF-9909-19D48B2EE55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25C27901-F337-407C-A9A2-6E23FDE23CCC}" type="sibTrans" cxnId="{E3B19641-3974-49EF-9909-19D48B2EE555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Y="123786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4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4" custScaleX="105478" custScaleY="2372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4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EA605C2D-3F84-4315-930B-3BEA073D3444}" type="pres">
      <dgm:prSet presAssocID="{A67E1B39-4E13-4249-8EE5-FC79DB6828E2}" presName="Name35" presStyleLbl="parChTrans1D3" presStyleIdx="1" presStyleCnt="4"/>
      <dgm:spPr/>
      <dgm:t>
        <a:bodyPr/>
        <a:lstStyle/>
        <a:p>
          <a:endParaRPr lang="es-ES"/>
        </a:p>
      </dgm:t>
    </dgm:pt>
    <dgm:pt modelId="{6A626028-8DA5-4C7B-BFD9-78B9AA5FAD62}" type="pres">
      <dgm:prSet presAssocID="{68E554B6-1C10-4BDD-A9A8-F1C4AB0FB788}" presName="hierRoot2" presStyleCnt="0">
        <dgm:presLayoutVars>
          <dgm:hierBranch val="init"/>
        </dgm:presLayoutVars>
      </dgm:prSet>
      <dgm:spPr/>
    </dgm:pt>
    <dgm:pt modelId="{EE880BE5-CC96-4BD0-90A6-6CBD5D232C3D}" type="pres">
      <dgm:prSet presAssocID="{68E554B6-1C10-4BDD-A9A8-F1C4AB0FB788}" presName="rootComposite" presStyleCnt="0"/>
      <dgm:spPr/>
    </dgm:pt>
    <dgm:pt modelId="{64A0A79D-6428-46F7-8612-283E09E77783}" type="pres">
      <dgm:prSet presAssocID="{68E554B6-1C10-4BDD-A9A8-F1C4AB0FB788}" presName="rootText" presStyleLbl="node3" presStyleIdx="1" presStyleCnt="4" custScaleY="1512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6B26B8C-C9F0-4C76-94CB-706A7DC38403}" type="pres">
      <dgm:prSet presAssocID="{68E554B6-1C10-4BDD-A9A8-F1C4AB0FB788}" presName="rootConnector" presStyleLbl="node3" presStyleIdx="1" presStyleCnt="4"/>
      <dgm:spPr/>
      <dgm:t>
        <a:bodyPr/>
        <a:lstStyle/>
        <a:p>
          <a:endParaRPr lang="es-ES"/>
        </a:p>
      </dgm:t>
    </dgm:pt>
    <dgm:pt modelId="{DD8F23D6-84E5-4A0E-BCB6-C155EB3161AD}" type="pres">
      <dgm:prSet presAssocID="{68E554B6-1C10-4BDD-A9A8-F1C4AB0FB788}" presName="hierChild4" presStyleCnt="0"/>
      <dgm:spPr/>
    </dgm:pt>
    <dgm:pt modelId="{67423D68-C312-46F3-B648-0C23FE230BFF}" type="pres">
      <dgm:prSet presAssocID="{68E554B6-1C10-4BDD-A9A8-F1C4AB0FB788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3786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ScaleY="123786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4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2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2" custScaleX="138152" custScaleY="2330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C8D9C977-4C61-45E6-8B8B-FD2656EEC8A1}" type="pres">
      <dgm:prSet presAssocID="{FA577C5B-54CF-4218-9B8E-37A499A021AC}" presName="Name35" presStyleLbl="parChTrans1D4" presStyleIdx="1" presStyleCnt="2"/>
      <dgm:spPr/>
      <dgm:t>
        <a:bodyPr/>
        <a:lstStyle/>
        <a:p>
          <a:endParaRPr lang="es-ES"/>
        </a:p>
      </dgm:t>
    </dgm:pt>
    <dgm:pt modelId="{82508428-64AD-4FF1-A070-237C3D74755C}" type="pres">
      <dgm:prSet presAssocID="{0F1446DD-FDB4-4BF1-AE64-F3DEC6135AD9}" presName="hierRoot2" presStyleCnt="0">
        <dgm:presLayoutVars>
          <dgm:hierBranch val="init"/>
        </dgm:presLayoutVars>
      </dgm:prSet>
      <dgm:spPr/>
    </dgm:pt>
    <dgm:pt modelId="{BB5BE1E7-8A04-44F2-B3F3-259CC448BABE}" type="pres">
      <dgm:prSet presAssocID="{0F1446DD-FDB4-4BF1-AE64-F3DEC6135AD9}" presName="rootComposite" presStyleCnt="0"/>
      <dgm:spPr/>
    </dgm:pt>
    <dgm:pt modelId="{83C8473F-7947-469A-8BD8-E08ABA2CC636}" type="pres">
      <dgm:prSet presAssocID="{0F1446DD-FDB4-4BF1-AE64-F3DEC6135AD9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A2F41A4-C5AD-4F8D-9F75-853F6613EDCF}" type="pres">
      <dgm:prSet presAssocID="{0F1446DD-FDB4-4BF1-AE64-F3DEC6135AD9}" presName="rootConnector" presStyleLbl="node4" presStyleIdx="1" presStyleCnt="2"/>
      <dgm:spPr/>
      <dgm:t>
        <a:bodyPr/>
        <a:lstStyle/>
        <a:p>
          <a:endParaRPr lang="es-ES"/>
        </a:p>
      </dgm:t>
    </dgm:pt>
    <dgm:pt modelId="{91B1100E-ED19-43D6-B845-4404757A8CA6}" type="pres">
      <dgm:prSet presAssocID="{0F1446DD-FDB4-4BF1-AE64-F3DEC6135AD9}" presName="hierChild4" presStyleCnt="0"/>
      <dgm:spPr/>
    </dgm:pt>
    <dgm:pt modelId="{DC285841-4DB2-4629-ABD2-D24614D13E5D}" type="pres">
      <dgm:prSet presAssocID="{0F1446DD-FDB4-4BF1-AE64-F3DEC6135AD9}" presName="hierChild5" presStyleCnt="0"/>
      <dgm:spPr/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3" presStyleCnt="4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3" presStyleCnt="4" custScaleX="222442" custScaleY="5811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3" presStyleCnt="4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BA1E5870-0524-4CB6-890F-C37EAFE8F2D6}" type="presOf" srcId="{34AF4BA2-9CD9-446F-ADF0-0DCDABAD3B89}" destId="{3C6F2E7D-78C5-450F-8950-5C508C058C03}" srcOrd="0" destOrd="0" presId="urn:microsoft.com/office/officeart/2005/8/layout/orgChart1"/>
    <dgm:cxn modelId="{7B918F5E-4801-4A0B-8EE8-FC35DAB4E9D0}" type="presOf" srcId="{0F1446DD-FDB4-4BF1-AE64-F3DEC6135AD9}" destId="{83C8473F-7947-469A-8BD8-E08ABA2CC636}" srcOrd="0" destOrd="0" presId="urn:microsoft.com/office/officeart/2005/8/layout/orgChart1"/>
    <dgm:cxn modelId="{F2FB69B1-B5A2-4FD1-9C02-7813F0628099}" type="presOf" srcId="{AAD577F9-D7BC-4567-A16A-D227A0190E42}" destId="{96D2184D-8E43-4631-A111-A10B3192D7E0}" srcOrd="1" destOrd="0" presId="urn:microsoft.com/office/officeart/2005/8/layout/orgChart1"/>
    <dgm:cxn modelId="{6E64638F-2EAC-4E42-AC90-6C84F9C33CDE}" type="presOf" srcId="{E98C93DE-C978-4C08-935C-9F57375AD3FD}" destId="{DDDE86BD-616E-48B5-9358-B516D1250E27}" srcOrd="0" destOrd="0" presId="urn:microsoft.com/office/officeart/2005/8/layout/orgChart1"/>
    <dgm:cxn modelId="{12149FC3-9C41-4600-8A69-3313EC3157C2}" type="presOf" srcId="{68E554B6-1C10-4BDD-A9A8-F1C4AB0FB788}" destId="{B6B26B8C-C9F0-4C76-94CB-706A7DC38403}" srcOrd="1" destOrd="0" presId="urn:microsoft.com/office/officeart/2005/8/layout/orgChart1"/>
    <dgm:cxn modelId="{02A2593B-4E24-4A49-BD15-907BFB945C55}" type="presOf" srcId="{2EC3689C-7BAA-4D8B-9BFA-26FA5F5F11A6}" destId="{F20D4592-4086-4910-B30C-72EC00D6CBE6}" srcOrd="1" destOrd="0" presId="urn:microsoft.com/office/officeart/2005/8/layout/orgChart1"/>
    <dgm:cxn modelId="{723953B8-DE38-4C1D-AB38-5282DF4BF80C}" type="presOf" srcId="{9DEA55C1-E59C-4B5B-90DC-1D0B54C2B20C}" destId="{B2A4EFCD-7609-4E18-A214-10BA88B362DC}" srcOrd="1" destOrd="0" presId="urn:microsoft.com/office/officeart/2005/8/layout/orgChart1"/>
    <dgm:cxn modelId="{72EFAE52-CDCF-4290-A9C7-C9485931E4BC}" type="presOf" srcId="{ED044282-9709-409C-A329-2B868569F6BC}" destId="{26748039-6874-42B3-9C6B-2A687CAEDF97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DDE3ABA1-5186-42B4-BAF0-849055AFD03B}" srcId="{41568039-9809-4B2B-BA51-64E0E23C2BBE}" destId="{68E554B6-1C10-4BDD-A9A8-F1C4AB0FB788}" srcOrd="1" destOrd="0" parTransId="{A67E1B39-4E13-4249-8EE5-FC79DB6828E2}" sibTransId="{D66422BF-949A-4864-84EF-40AA1569B707}"/>
    <dgm:cxn modelId="{7DA7D51E-88B6-4C6B-9797-BE8031EC4A59}" type="presOf" srcId="{80C91609-4155-490D-A93A-2840363F77EF}" destId="{0E4A1FB2-B936-4A45-9B17-4DC72B6EC80F}" srcOrd="0" destOrd="0" presId="urn:microsoft.com/office/officeart/2005/8/layout/orgChart1"/>
    <dgm:cxn modelId="{8F0C4FD7-6842-4B01-959D-296601706F97}" type="presOf" srcId="{AAD577F9-D7BC-4567-A16A-D227A0190E42}" destId="{AFB692BE-9D0D-4F9A-8D36-D70DF0DFE559}" srcOrd="0" destOrd="0" presId="urn:microsoft.com/office/officeart/2005/8/layout/orgChart1"/>
    <dgm:cxn modelId="{1FC1081A-B625-4F4A-8055-85DFD7DDC0EF}" type="presOf" srcId="{513ABDC6-58B7-417A-A67E-740021A77F2B}" destId="{DD8A29F5-D042-4749-8AE9-1CA72A60AD2C}" srcOrd="0" destOrd="0" presId="urn:microsoft.com/office/officeart/2005/8/layout/orgChart1"/>
    <dgm:cxn modelId="{3332AD4F-EB7B-4E18-BD01-72AA3416A100}" type="presOf" srcId="{2A362D5D-A3DA-4F6C-8849-2A8C51EEB6D2}" destId="{12FB5CC2-3F72-4AC8-AF94-50272EAD0FAB}" srcOrd="0" destOrd="0" presId="urn:microsoft.com/office/officeart/2005/8/layout/orgChart1"/>
    <dgm:cxn modelId="{43567D1C-0603-4B47-B2F3-389053E95E0B}" type="presOf" srcId="{577011CC-C1BA-4924-BBF8-34ECEEC1FD90}" destId="{B2652C76-7E8A-4205-9A6B-024484E74241}" srcOrd="1" destOrd="0" presId="urn:microsoft.com/office/officeart/2005/8/layout/orgChart1"/>
    <dgm:cxn modelId="{5732501D-EE46-43D1-9335-AACC8A9A4A0A}" type="presOf" srcId="{8F9B962E-1A76-4DB3-8E18-81A971FBB424}" destId="{D43A949E-161F-4CB6-8E08-C22964D4E9ED}" srcOrd="0" destOrd="0" presId="urn:microsoft.com/office/officeart/2005/8/layout/orgChart1"/>
    <dgm:cxn modelId="{1AADD16F-6E0C-40E3-A157-8884B7624CF3}" type="presOf" srcId="{577011CC-C1BA-4924-BBF8-34ECEEC1FD90}" destId="{2A510A22-CF32-47FD-BC41-4E00F3C4B7C0}" srcOrd="0" destOrd="0" presId="urn:microsoft.com/office/officeart/2005/8/layout/orgChart1"/>
    <dgm:cxn modelId="{FDD5D020-C0C1-4944-8AEB-BD148ABE9DE4}" type="presOf" srcId="{41568039-9809-4B2B-BA51-64E0E23C2BBE}" destId="{19FBE8A8-D4BA-45D1-97CD-FF1210CD856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66BCD23-00D8-43A8-8191-D30B874C33E0}" type="presOf" srcId="{9DEA55C1-E59C-4B5B-90DC-1D0B54C2B20C}" destId="{86D99192-4F64-487A-BE9B-B4D3790AE7BC}" srcOrd="0" destOrd="0" presId="urn:microsoft.com/office/officeart/2005/8/layout/orgChart1"/>
    <dgm:cxn modelId="{AE1C0EDE-EA38-49FB-B384-E7C49082C347}" type="presOf" srcId="{1CBA1466-9B70-40DE-ABFD-7537F7E3D45F}" destId="{571D0808-8BA9-4B1A-BF10-4B812D7B5CBF}" srcOrd="0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A38BB95-16D4-43BA-8FB0-8439919C7655}" type="presOf" srcId="{BF3E0D77-B4B1-4899-A1CE-BDD510C85116}" destId="{2C5BE302-AF4B-4D1B-AF8E-3B42BE99FCC0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B83E33E5-50F7-4E6F-8028-0357B05E70E2}" type="presOf" srcId="{BD3D72B1-EEF6-4EB4-803A-A74A6B419346}" destId="{B3263371-B20E-4D1C-87B0-F232DC5A756C}" srcOrd="0" destOrd="0" presId="urn:microsoft.com/office/officeart/2005/8/layout/orgChart1"/>
    <dgm:cxn modelId="{EB3BCB8D-C8F0-4C97-A650-98BE5D0FDC9F}" type="presOf" srcId="{FA577C5B-54CF-4218-9B8E-37A499A021AC}" destId="{C8D9C977-4C61-45E6-8B8B-FD2656EEC8A1}" srcOrd="0" destOrd="0" presId="urn:microsoft.com/office/officeart/2005/8/layout/orgChart1"/>
    <dgm:cxn modelId="{63651898-E0C0-4A15-97F6-08A23D836EC3}" type="presOf" srcId="{68E554B6-1C10-4BDD-A9A8-F1C4AB0FB788}" destId="{64A0A79D-6428-46F7-8612-283E09E77783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D98A0DA1-5949-490A-8679-6D61D1A6839D}" type="presOf" srcId="{8F9B962E-1A76-4DB3-8E18-81A971FBB424}" destId="{05D9A78E-F561-46E3-A981-19402017968E}" srcOrd="1" destOrd="0" presId="urn:microsoft.com/office/officeart/2005/8/layout/orgChart1"/>
    <dgm:cxn modelId="{0ED823A5-8AE3-4CA6-9973-440A791AB64E}" type="presOf" srcId="{41568039-9809-4B2B-BA51-64E0E23C2BBE}" destId="{D87ADB57-9DB4-476E-8E99-32492AEF6743}" srcOrd="1" destOrd="0" presId="urn:microsoft.com/office/officeart/2005/8/layout/orgChart1"/>
    <dgm:cxn modelId="{6579414C-932C-45E0-8F61-A8AD911B4769}" type="presOf" srcId="{80C91609-4155-490D-A93A-2840363F77EF}" destId="{70C7E907-B590-4FA8-BA47-0908BC71EE25}" srcOrd="1" destOrd="0" presId="urn:microsoft.com/office/officeart/2005/8/layout/orgChart1"/>
    <dgm:cxn modelId="{E3B19641-3974-49EF-9909-19D48B2EE555}" srcId="{513ABDC6-58B7-417A-A67E-740021A77F2B}" destId="{0F1446DD-FDB4-4BF1-AE64-F3DEC6135AD9}" srcOrd="1" destOrd="0" parTransId="{FA577C5B-54CF-4218-9B8E-37A499A021AC}" sibTransId="{25C27901-F337-407C-A9A2-6E23FDE23CCC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F4C349AB-16B7-43B8-871F-C41E19789722}" type="presOf" srcId="{43BF87FF-C740-4AA0-9069-36575C42D367}" destId="{772A18E3-74CE-4F88-9314-AFECBED32844}" srcOrd="0" destOrd="0" presId="urn:microsoft.com/office/officeart/2005/8/layout/orgChart1"/>
    <dgm:cxn modelId="{CC9AC2B2-C852-4F0B-B228-3CF79AB1696E}" type="presOf" srcId="{8D68EF15-F857-4A2D-BC0F-9D2136394EF6}" destId="{E67FFFE6-37F7-4DBC-A1F3-0D8A905A2EB0}" srcOrd="0" destOrd="0" presId="urn:microsoft.com/office/officeart/2005/8/layout/orgChart1"/>
    <dgm:cxn modelId="{A37772C5-97E0-44F3-8625-A16F64F50350}" type="presOf" srcId="{0F1446DD-FDB4-4BF1-AE64-F3DEC6135AD9}" destId="{9A2F41A4-C5AD-4F8D-9F75-853F6613EDCF}" srcOrd="1" destOrd="0" presId="urn:microsoft.com/office/officeart/2005/8/layout/orgChart1"/>
    <dgm:cxn modelId="{21E9D865-E9B1-43BB-8FFD-17EEA9424963}" type="presOf" srcId="{2EC3689C-7BAA-4D8B-9BFA-26FA5F5F11A6}" destId="{9EF5B1E7-4642-446F-802A-010E77A6D315}" srcOrd="0" destOrd="0" presId="urn:microsoft.com/office/officeart/2005/8/layout/orgChart1"/>
    <dgm:cxn modelId="{16630FED-1F10-4C84-9C4D-C7240F7314BD}" type="presOf" srcId="{513ABDC6-58B7-417A-A67E-740021A77F2B}" destId="{4B2936FA-6711-4585-AFD9-973AA490CD1B}" srcOrd="1" destOrd="0" presId="urn:microsoft.com/office/officeart/2005/8/layout/orgChart1"/>
    <dgm:cxn modelId="{F5D7EE85-7974-4B49-8F0D-15B5D63FCDFE}" type="presOf" srcId="{34AF4BA2-9CD9-446F-ADF0-0DCDABAD3B89}" destId="{5211C641-210D-485E-A565-E3FF4C099B55}" srcOrd="1" destOrd="0" presId="urn:microsoft.com/office/officeart/2005/8/layout/orgChart1"/>
    <dgm:cxn modelId="{A63C478E-95C1-472E-84B1-FF2694CE2869}" type="presOf" srcId="{A67E1B39-4E13-4249-8EE5-FC79DB6828E2}" destId="{EA605C2D-3F84-4315-930B-3BEA073D3444}" srcOrd="0" destOrd="0" presId="urn:microsoft.com/office/officeart/2005/8/layout/orgChart1"/>
    <dgm:cxn modelId="{C2223AD4-548D-4010-8BCA-514AF4F32E83}" type="presOf" srcId="{1F1AD0A3-D7C4-4B4E-80A7-E2621A72994E}" destId="{2C2DBB68-6F0F-46A2-8851-30502E376B4D}" srcOrd="0" destOrd="0" presId="urn:microsoft.com/office/officeart/2005/8/layout/orgChart1"/>
    <dgm:cxn modelId="{D708B488-409C-49F1-AB9F-FD2EFCE48581}" type="presParOf" srcId="{B3263371-B20E-4D1C-87B0-F232DC5A756C}" destId="{8CDE9839-8DE1-472C-9904-C93FC90AA559}" srcOrd="0" destOrd="0" presId="urn:microsoft.com/office/officeart/2005/8/layout/orgChart1"/>
    <dgm:cxn modelId="{18A078D2-3929-4D6A-835F-2E399EB98659}" type="presParOf" srcId="{8CDE9839-8DE1-472C-9904-C93FC90AA559}" destId="{A15FBA2B-7AAA-4593-A287-168E70F88188}" srcOrd="0" destOrd="0" presId="urn:microsoft.com/office/officeart/2005/8/layout/orgChart1"/>
    <dgm:cxn modelId="{279D939C-CC4D-4F97-B5FF-090483216972}" type="presParOf" srcId="{A15FBA2B-7AAA-4593-A287-168E70F88188}" destId="{86D99192-4F64-487A-BE9B-B4D3790AE7BC}" srcOrd="0" destOrd="0" presId="urn:microsoft.com/office/officeart/2005/8/layout/orgChart1"/>
    <dgm:cxn modelId="{D67CE00C-01D4-455C-B368-A6FC690DA4B3}" type="presParOf" srcId="{A15FBA2B-7AAA-4593-A287-168E70F88188}" destId="{B2A4EFCD-7609-4E18-A214-10BA88B362DC}" srcOrd="1" destOrd="0" presId="urn:microsoft.com/office/officeart/2005/8/layout/orgChart1"/>
    <dgm:cxn modelId="{8590905D-321E-4CA2-BF05-530A0B1E97FC}" type="presParOf" srcId="{8CDE9839-8DE1-472C-9904-C93FC90AA559}" destId="{05E8A0F8-8F4A-4D16-B455-9B21EE5D83FA}" srcOrd="1" destOrd="0" presId="urn:microsoft.com/office/officeart/2005/8/layout/orgChart1"/>
    <dgm:cxn modelId="{F68065F8-1D2C-473C-8700-E7CFE561B5C9}" type="presParOf" srcId="{05E8A0F8-8F4A-4D16-B455-9B21EE5D83FA}" destId="{26748039-6874-42B3-9C6B-2A687CAEDF97}" srcOrd="0" destOrd="0" presId="urn:microsoft.com/office/officeart/2005/8/layout/orgChart1"/>
    <dgm:cxn modelId="{E87DEEB6-BA0F-42FF-A343-E9C13EFB3582}" type="presParOf" srcId="{05E8A0F8-8F4A-4D16-B455-9B21EE5D83FA}" destId="{1294F536-9FA0-46F5-98BA-18EE92504E46}" srcOrd="1" destOrd="0" presId="urn:microsoft.com/office/officeart/2005/8/layout/orgChart1"/>
    <dgm:cxn modelId="{4C3260ED-AD99-4984-BC81-02AF6E5D189C}" type="presParOf" srcId="{1294F536-9FA0-46F5-98BA-18EE92504E46}" destId="{914CB05A-8D64-4CEB-98C4-DA11CADF5EF5}" srcOrd="0" destOrd="0" presId="urn:microsoft.com/office/officeart/2005/8/layout/orgChart1"/>
    <dgm:cxn modelId="{4450012A-D018-49A6-926F-F31F4F866963}" type="presParOf" srcId="{914CB05A-8D64-4CEB-98C4-DA11CADF5EF5}" destId="{19FBE8A8-D4BA-45D1-97CD-FF1210CD856F}" srcOrd="0" destOrd="0" presId="urn:microsoft.com/office/officeart/2005/8/layout/orgChart1"/>
    <dgm:cxn modelId="{E23593C2-E899-4A9B-996E-C00F72540FD8}" type="presParOf" srcId="{914CB05A-8D64-4CEB-98C4-DA11CADF5EF5}" destId="{D87ADB57-9DB4-476E-8E99-32492AEF6743}" srcOrd="1" destOrd="0" presId="urn:microsoft.com/office/officeart/2005/8/layout/orgChart1"/>
    <dgm:cxn modelId="{2B8DE843-10F0-4E56-AA04-50888D290E88}" type="presParOf" srcId="{1294F536-9FA0-46F5-98BA-18EE92504E46}" destId="{DBDE0C42-B65A-4FF4-A1B6-4A7374870D94}" srcOrd="1" destOrd="0" presId="urn:microsoft.com/office/officeart/2005/8/layout/orgChart1"/>
    <dgm:cxn modelId="{8A9AA32D-44EB-41A5-8598-4F672B5F3253}" type="presParOf" srcId="{DBDE0C42-B65A-4FF4-A1B6-4A7374870D94}" destId="{571D0808-8BA9-4B1A-BF10-4B812D7B5CBF}" srcOrd="0" destOrd="0" presId="urn:microsoft.com/office/officeart/2005/8/layout/orgChart1"/>
    <dgm:cxn modelId="{F55B5C2F-FA5C-4642-A4B3-34B3E521A5EF}" type="presParOf" srcId="{DBDE0C42-B65A-4FF4-A1B6-4A7374870D94}" destId="{3AD56842-B5D0-4B28-9ECD-75B4A9D0F3F8}" srcOrd="1" destOrd="0" presId="urn:microsoft.com/office/officeart/2005/8/layout/orgChart1"/>
    <dgm:cxn modelId="{45033D9B-C943-429C-A867-C2FA2982DA70}" type="presParOf" srcId="{3AD56842-B5D0-4B28-9ECD-75B4A9D0F3F8}" destId="{B7121B46-A2BE-4117-A06F-C35EC7E44BD5}" srcOrd="0" destOrd="0" presId="urn:microsoft.com/office/officeart/2005/8/layout/orgChart1"/>
    <dgm:cxn modelId="{145E5E02-3AED-4429-8DAF-FC285F7D1A5F}" type="presParOf" srcId="{B7121B46-A2BE-4117-A06F-C35EC7E44BD5}" destId="{9EF5B1E7-4642-446F-802A-010E77A6D315}" srcOrd="0" destOrd="0" presId="urn:microsoft.com/office/officeart/2005/8/layout/orgChart1"/>
    <dgm:cxn modelId="{DB14E59A-7304-442D-8A35-E30CF3E799DE}" type="presParOf" srcId="{B7121B46-A2BE-4117-A06F-C35EC7E44BD5}" destId="{F20D4592-4086-4910-B30C-72EC00D6CBE6}" srcOrd="1" destOrd="0" presId="urn:microsoft.com/office/officeart/2005/8/layout/orgChart1"/>
    <dgm:cxn modelId="{B33BD141-5E20-4D88-8C99-2B51A4202E3E}" type="presParOf" srcId="{3AD56842-B5D0-4B28-9ECD-75B4A9D0F3F8}" destId="{6C8B4CA9-8A6B-4839-9B95-F2F66954329E}" srcOrd="1" destOrd="0" presId="urn:microsoft.com/office/officeart/2005/8/layout/orgChart1"/>
    <dgm:cxn modelId="{DC8AE427-5693-4991-ADC2-91299179C751}" type="presParOf" srcId="{3AD56842-B5D0-4B28-9ECD-75B4A9D0F3F8}" destId="{D3CC1EF0-B066-49DF-9149-C52533FB5920}" srcOrd="2" destOrd="0" presId="urn:microsoft.com/office/officeart/2005/8/layout/orgChart1"/>
    <dgm:cxn modelId="{1402191D-815B-49AB-8C43-5B243CA532E1}" type="presParOf" srcId="{DBDE0C42-B65A-4FF4-A1B6-4A7374870D94}" destId="{EA605C2D-3F84-4315-930B-3BEA073D3444}" srcOrd="2" destOrd="0" presId="urn:microsoft.com/office/officeart/2005/8/layout/orgChart1"/>
    <dgm:cxn modelId="{C22D4CDB-6611-4400-844B-58644607125F}" type="presParOf" srcId="{DBDE0C42-B65A-4FF4-A1B6-4A7374870D94}" destId="{6A626028-8DA5-4C7B-BFD9-78B9AA5FAD62}" srcOrd="3" destOrd="0" presId="urn:microsoft.com/office/officeart/2005/8/layout/orgChart1"/>
    <dgm:cxn modelId="{C777CF4F-5340-4CCA-BD3A-0B38B64FB547}" type="presParOf" srcId="{6A626028-8DA5-4C7B-BFD9-78B9AA5FAD62}" destId="{EE880BE5-CC96-4BD0-90A6-6CBD5D232C3D}" srcOrd="0" destOrd="0" presId="urn:microsoft.com/office/officeart/2005/8/layout/orgChart1"/>
    <dgm:cxn modelId="{3C8AEFD7-CD77-4080-A794-BCC348A0D3EA}" type="presParOf" srcId="{EE880BE5-CC96-4BD0-90A6-6CBD5D232C3D}" destId="{64A0A79D-6428-46F7-8612-283E09E77783}" srcOrd="0" destOrd="0" presId="urn:microsoft.com/office/officeart/2005/8/layout/orgChart1"/>
    <dgm:cxn modelId="{48C874C2-0770-43DD-8CD3-D35D052A5BC5}" type="presParOf" srcId="{EE880BE5-CC96-4BD0-90A6-6CBD5D232C3D}" destId="{B6B26B8C-C9F0-4C76-94CB-706A7DC38403}" srcOrd="1" destOrd="0" presId="urn:microsoft.com/office/officeart/2005/8/layout/orgChart1"/>
    <dgm:cxn modelId="{6C2E8E45-D84F-4C27-BE2C-D8D64DFCD8A7}" type="presParOf" srcId="{6A626028-8DA5-4C7B-BFD9-78B9AA5FAD62}" destId="{DD8F23D6-84E5-4A0E-BCB6-C155EB3161AD}" srcOrd="1" destOrd="0" presId="urn:microsoft.com/office/officeart/2005/8/layout/orgChart1"/>
    <dgm:cxn modelId="{456C5E2D-089E-4EA0-8179-971954BED586}" type="presParOf" srcId="{6A626028-8DA5-4C7B-BFD9-78B9AA5FAD62}" destId="{67423D68-C312-46F3-B648-0C23FE230BFF}" srcOrd="2" destOrd="0" presId="urn:microsoft.com/office/officeart/2005/8/layout/orgChart1"/>
    <dgm:cxn modelId="{F49A4F6F-2E7C-4087-984F-7962ACD5C7D1}" type="presParOf" srcId="{1294F536-9FA0-46F5-98BA-18EE92504E46}" destId="{05F5590B-53D8-4D19-A747-694F7E5C5F12}" srcOrd="2" destOrd="0" presId="urn:microsoft.com/office/officeart/2005/8/layout/orgChart1"/>
    <dgm:cxn modelId="{4D19570C-FF30-4AFE-A511-354F0B276049}" type="presParOf" srcId="{05E8A0F8-8F4A-4D16-B455-9B21EE5D83FA}" destId="{12FB5CC2-3F72-4AC8-AF94-50272EAD0FAB}" srcOrd="2" destOrd="0" presId="urn:microsoft.com/office/officeart/2005/8/layout/orgChart1"/>
    <dgm:cxn modelId="{EC3A0EED-5B5C-4089-AF33-732649649122}" type="presParOf" srcId="{05E8A0F8-8F4A-4D16-B455-9B21EE5D83FA}" destId="{B570DFF2-79FF-4DD0-A8FE-728069315CDB}" srcOrd="3" destOrd="0" presId="urn:microsoft.com/office/officeart/2005/8/layout/orgChart1"/>
    <dgm:cxn modelId="{95328C52-70D4-4208-8945-75623A8039C4}" type="presParOf" srcId="{B570DFF2-79FF-4DD0-A8FE-728069315CDB}" destId="{AC57EB8E-F8F8-49E5-AB3B-101A503E7149}" srcOrd="0" destOrd="0" presId="urn:microsoft.com/office/officeart/2005/8/layout/orgChart1"/>
    <dgm:cxn modelId="{49C0087C-3E8E-4C88-A0F1-7D9C89A6B731}" type="presParOf" srcId="{AC57EB8E-F8F8-49E5-AB3B-101A503E7149}" destId="{0E4A1FB2-B936-4A45-9B17-4DC72B6EC80F}" srcOrd="0" destOrd="0" presId="urn:microsoft.com/office/officeart/2005/8/layout/orgChart1"/>
    <dgm:cxn modelId="{41FA51BF-C852-4E40-BA8C-2160912075A2}" type="presParOf" srcId="{AC57EB8E-F8F8-49E5-AB3B-101A503E7149}" destId="{70C7E907-B590-4FA8-BA47-0908BC71EE25}" srcOrd="1" destOrd="0" presId="urn:microsoft.com/office/officeart/2005/8/layout/orgChart1"/>
    <dgm:cxn modelId="{DA3E434D-7B70-4273-B971-8C01EB32100C}" type="presParOf" srcId="{B570DFF2-79FF-4DD0-A8FE-728069315CDB}" destId="{0DCE5A2E-AABD-41D8-AB45-73FC6E777742}" srcOrd="1" destOrd="0" presId="urn:microsoft.com/office/officeart/2005/8/layout/orgChart1"/>
    <dgm:cxn modelId="{AADD54DA-145F-4526-8ACF-0A9F6B68B5B9}" type="presParOf" srcId="{B570DFF2-79FF-4DD0-A8FE-728069315CDB}" destId="{4F6E22EF-9940-4E6D-8F89-9A1FB953EB04}" srcOrd="2" destOrd="0" presId="urn:microsoft.com/office/officeart/2005/8/layout/orgChart1"/>
    <dgm:cxn modelId="{8628AFF8-8479-4764-AF2F-B51815A1F112}" type="presParOf" srcId="{05E8A0F8-8F4A-4D16-B455-9B21EE5D83FA}" destId="{E67FFFE6-37F7-4DBC-A1F3-0D8A905A2EB0}" srcOrd="4" destOrd="0" presId="urn:microsoft.com/office/officeart/2005/8/layout/orgChart1"/>
    <dgm:cxn modelId="{43853FAC-331A-44FD-94EC-4BCB1BE18DB8}" type="presParOf" srcId="{05E8A0F8-8F4A-4D16-B455-9B21EE5D83FA}" destId="{7342C172-6C03-4510-8806-2EA721CD5B99}" srcOrd="5" destOrd="0" presId="urn:microsoft.com/office/officeart/2005/8/layout/orgChart1"/>
    <dgm:cxn modelId="{447E55CF-615E-4FF0-8DCA-4A728E5CBAFB}" type="presParOf" srcId="{7342C172-6C03-4510-8806-2EA721CD5B99}" destId="{E9AE4072-A8DC-4C79-8BB8-44CFEBF80B08}" srcOrd="0" destOrd="0" presId="urn:microsoft.com/office/officeart/2005/8/layout/orgChart1"/>
    <dgm:cxn modelId="{2E5B9C47-B384-44D1-B514-5990F1265D71}" type="presParOf" srcId="{E9AE4072-A8DC-4C79-8BB8-44CFEBF80B08}" destId="{D43A949E-161F-4CB6-8E08-C22964D4E9ED}" srcOrd="0" destOrd="0" presId="urn:microsoft.com/office/officeart/2005/8/layout/orgChart1"/>
    <dgm:cxn modelId="{3A1C159F-7A22-408E-A3AF-18C667FCDF8B}" type="presParOf" srcId="{E9AE4072-A8DC-4C79-8BB8-44CFEBF80B08}" destId="{05D9A78E-F561-46E3-A981-19402017968E}" srcOrd="1" destOrd="0" presId="urn:microsoft.com/office/officeart/2005/8/layout/orgChart1"/>
    <dgm:cxn modelId="{7C137F5D-46AA-47A2-A979-29AB31277E58}" type="presParOf" srcId="{7342C172-6C03-4510-8806-2EA721CD5B99}" destId="{0A897BE9-28C8-4F55-BB49-17FB199EE499}" srcOrd="1" destOrd="0" presId="urn:microsoft.com/office/officeart/2005/8/layout/orgChart1"/>
    <dgm:cxn modelId="{32A50978-CC42-4235-8D45-2E260C80AD11}" type="presParOf" srcId="{0A897BE9-28C8-4F55-BB49-17FB199EE499}" destId="{2C2DBB68-6F0F-46A2-8851-30502E376B4D}" srcOrd="0" destOrd="0" presId="urn:microsoft.com/office/officeart/2005/8/layout/orgChart1"/>
    <dgm:cxn modelId="{F3E9926D-49C1-45F1-BAC7-018E304D384E}" type="presParOf" srcId="{0A897BE9-28C8-4F55-BB49-17FB199EE499}" destId="{6F4EF1FF-E118-4D72-AC58-A58E669D634C}" srcOrd="1" destOrd="0" presId="urn:microsoft.com/office/officeart/2005/8/layout/orgChart1"/>
    <dgm:cxn modelId="{177CEA0B-508B-4262-AA08-F54876A5A947}" type="presParOf" srcId="{6F4EF1FF-E118-4D72-AC58-A58E669D634C}" destId="{662C9496-EA97-48EC-A36D-A6FF2448E440}" srcOrd="0" destOrd="0" presId="urn:microsoft.com/office/officeart/2005/8/layout/orgChart1"/>
    <dgm:cxn modelId="{E8ECCC24-D864-4C58-92A7-852E064DE7CC}" type="presParOf" srcId="{662C9496-EA97-48EC-A36D-A6FF2448E440}" destId="{DD8A29F5-D042-4749-8AE9-1CA72A60AD2C}" srcOrd="0" destOrd="0" presId="urn:microsoft.com/office/officeart/2005/8/layout/orgChart1"/>
    <dgm:cxn modelId="{2779B151-8AB7-4ED4-83DE-6445C9B85ECF}" type="presParOf" srcId="{662C9496-EA97-48EC-A36D-A6FF2448E440}" destId="{4B2936FA-6711-4585-AFD9-973AA490CD1B}" srcOrd="1" destOrd="0" presId="urn:microsoft.com/office/officeart/2005/8/layout/orgChart1"/>
    <dgm:cxn modelId="{8A8CFC10-EBF9-4356-B334-C77AD2D270C9}" type="presParOf" srcId="{6F4EF1FF-E118-4D72-AC58-A58E669D634C}" destId="{27771CD2-2E56-4B03-A7B5-367C062ACBC1}" srcOrd="1" destOrd="0" presId="urn:microsoft.com/office/officeart/2005/8/layout/orgChart1"/>
    <dgm:cxn modelId="{4E978F5C-B1B3-4FAD-8FCB-DBD07829648B}" type="presParOf" srcId="{27771CD2-2E56-4B03-A7B5-367C062ACBC1}" destId="{2C5BE302-AF4B-4D1B-AF8E-3B42BE99FCC0}" srcOrd="0" destOrd="0" presId="urn:microsoft.com/office/officeart/2005/8/layout/orgChart1"/>
    <dgm:cxn modelId="{08E1C442-3C9E-4A01-8F82-189FB25F40DF}" type="presParOf" srcId="{27771CD2-2E56-4B03-A7B5-367C062ACBC1}" destId="{EEA6541F-C27A-491F-A42D-60CEE0B7C87B}" srcOrd="1" destOrd="0" presId="urn:microsoft.com/office/officeart/2005/8/layout/orgChart1"/>
    <dgm:cxn modelId="{7C2B548D-14F1-424E-B601-60FC8CFDBC96}" type="presParOf" srcId="{EEA6541F-C27A-491F-A42D-60CEE0B7C87B}" destId="{A586B45E-6E31-44B5-90F3-1C56AF2C4AB2}" srcOrd="0" destOrd="0" presId="urn:microsoft.com/office/officeart/2005/8/layout/orgChart1"/>
    <dgm:cxn modelId="{CCFB1235-3FFC-4D6E-AFDD-4FA6EF71EBC4}" type="presParOf" srcId="{A586B45E-6E31-44B5-90F3-1C56AF2C4AB2}" destId="{2A510A22-CF32-47FD-BC41-4E00F3C4B7C0}" srcOrd="0" destOrd="0" presId="urn:microsoft.com/office/officeart/2005/8/layout/orgChart1"/>
    <dgm:cxn modelId="{25199D5B-26FE-4BEA-AF68-BBCBBB8BA4DA}" type="presParOf" srcId="{A586B45E-6E31-44B5-90F3-1C56AF2C4AB2}" destId="{B2652C76-7E8A-4205-9A6B-024484E74241}" srcOrd="1" destOrd="0" presId="urn:microsoft.com/office/officeart/2005/8/layout/orgChart1"/>
    <dgm:cxn modelId="{3F27725F-BBBC-40DD-B567-7B71CAA3702E}" type="presParOf" srcId="{EEA6541F-C27A-491F-A42D-60CEE0B7C87B}" destId="{E2C449E3-8257-401C-AC2B-0B4881F57F3F}" srcOrd="1" destOrd="0" presId="urn:microsoft.com/office/officeart/2005/8/layout/orgChart1"/>
    <dgm:cxn modelId="{A13A9C21-88C1-4229-8C37-96DB294C5DCC}" type="presParOf" srcId="{EEA6541F-C27A-491F-A42D-60CEE0B7C87B}" destId="{9C635FDD-188D-4ECA-A46A-61554E7DC79C}" srcOrd="2" destOrd="0" presId="urn:microsoft.com/office/officeart/2005/8/layout/orgChart1"/>
    <dgm:cxn modelId="{D86D4C6E-8749-44BE-A2DC-CF78582C8E00}" type="presParOf" srcId="{27771CD2-2E56-4B03-A7B5-367C062ACBC1}" destId="{C8D9C977-4C61-45E6-8B8B-FD2656EEC8A1}" srcOrd="2" destOrd="0" presId="urn:microsoft.com/office/officeart/2005/8/layout/orgChart1"/>
    <dgm:cxn modelId="{B195B6A7-F1E3-415B-92C4-2896D1EC3510}" type="presParOf" srcId="{27771CD2-2E56-4B03-A7B5-367C062ACBC1}" destId="{82508428-64AD-4FF1-A070-237C3D74755C}" srcOrd="3" destOrd="0" presId="urn:microsoft.com/office/officeart/2005/8/layout/orgChart1"/>
    <dgm:cxn modelId="{30D49CB7-4A69-4318-B01E-F74428934C7D}" type="presParOf" srcId="{82508428-64AD-4FF1-A070-237C3D74755C}" destId="{BB5BE1E7-8A04-44F2-B3F3-259CC448BABE}" srcOrd="0" destOrd="0" presId="urn:microsoft.com/office/officeart/2005/8/layout/orgChart1"/>
    <dgm:cxn modelId="{71A3A070-3C53-489A-AAA4-7CB95DE50175}" type="presParOf" srcId="{BB5BE1E7-8A04-44F2-B3F3-259CC448BABE}" destId="{83C8473F-7947-469A-8BD8-E08ABA2CC636}" srcOrd="0" destOrd="0" presId="urn:microsoft.com/office/officeart/2005/8/layout/orgChart1"/>
    <dgm:cxn modelId="{3C9CF38F-26BD-4372-A830-7B664BC9F1E3}" type="presParOf" srcId="{BB5BE1E7-8A04-44F2-B3F3-259CC448BABE}" destId="{9A2F41A4-C5AD-4F8D-9F75-853F6613EDCF}" srcOrd="1" destOrd="0" presId="urn:microsoft.com/office/officeart/2005/8/layout/orgChart1"/>
    <dgm:cxn modelId="{61BA6DA5-6617-4573-AC13-883F25D04602}" type="presParOf" srcId="{82508428-64AD-4FF1-A070-237C3D74755C}" destId="{91B1100E-ED19-43D6-B845-4404757A8CA6}" srcOrd="1" destOrd="0" presId="urn:microsoft.com/office/officeart/2005/8/layout/orgChart1"/>
    <dgm:cxn modelId="{1B1B502E-54A9-4B29-B7CB-7D177E4E1D67}" type="presParOf" srcId="{82508428-64AD-4FF1-A070-237C3D74755C}" destId="{DC285841-4DB2-4629-ABD2-D24614D13E5D}" srcOrd="2" destOrd="0" presId="urn:microsoft.com/office/officeart/2005/8/layout/orgChart1"/>
    <dgm:cxn modelId="{1795295D-0F57-4F8E-B544-CA6C2A0A53A7}" type="presParOf" srcId="{6F4EF1FF-E118-4D72-AC58-A58E669D634C}" destId="{A1ACE6FD-AEF8-4072-B9B4-3381BCB33897}" srcOrd="2" destOrd="0" presId="urn:microsoft.com/office/officeart/2005/8/layout/orgChart1"/>
    <dgm:cxn modelId="{14814603-C4AB-476B-8361-0CBE1A935927}" type="presParOf" srcId="{7342C172-6C03-4510-8806-2EA721CD5B99}" destId="{E706558A-61DE-4325-B74B-5A12FE9314CC}" srcOrd="2" destOrd="0" presId="urn:microsoft.com/office/officeart/2005/8/layout/orgChart1"/>
    <dgm:cxn modelId="{B3B21F02-F5FE-41A1-9664-AA764653B367}" type="presParOf" srcId="{05E8A0F8-8F4A-4D16-B455-9B21EE5D83FA}" destId="{DDDE86BD-616E-48B5-9358-B516D1250E27}" srcOrd="6" destOrd="0" presId="urn:microsoft.com/office/officeart/2005/8/layout/orgChart1"/>
    <dgm:cxn modelId="{DB1933DF-66E1-4642-8CEB-186EEB0076CB}" type="presParOf" srcId="{05E8A0F8-8F4A-4D16-B455-9B21EE5D83FA}" destId="{0E41E4A8-ECF0-4788-892E-1713FC655800}" srcOrd="7" destOrd="0" presId="urn:microsoft.com/office/officeart/2005/8/layout/orgChart1"/>
    <dgm:cxn modelId="{E75B7677-3A34-48D1-B8F8-6E53A7CE1C7C}" type="presParOf" srcId="{0E41E4A8-ECF0-4788-892E-1713FC655800}" destId="{F7F18F2D-0EDE-4D94-A499-17FEBE98D77B}" srcOrd="0" destOrd="0" presId="urn:microsoft.com/office/officeart/2005/8/layout/orgChart1"/>
    <dgm:cxn modelId="{97DAE4C6-3DC2-41D0-83AD-4C8050F8A8CD}" type="presParOf" srcId="{F7F18F2D-0EDE-4D94-A499-17FEBE98D77B}" destId="{AFB692BE-9D0D-4F9A-8D36-D70DF0DFE559}" srcOrd="0" destOrd="0" presId="urn:microsoft.com/office/officeart/2005/8/layout/orgChart1"/>
    <dgm:cxn modelId="{C014602A-D39F-41B4-A271-7F756C57F805}" type="presParOf" srcId="{F7F18F2D-0EDE-4D94-A499-17FEBE98D77B}" destId="{96D2184D-8E43-4631-A111-A10B3192D7E0}" srcOrd="1" destOrd="0" presId="urn:microsoft.com/office/officeart/2005/8/layout/orgChart1"/>
    <dgm:cxn modelId="{4EE631FB-AE9D-4ACB-B41D-B09F4D8ABD01}" type="presParOf" srcId="{0E41E4A8-ECF0-4788-892E-1713FC655800}" destId="{81F26A36-1042-4678-BB6F-FA0C9F97C79A}" srcOrd="1" destOrd="0" presId="urn:microsoft.com/office/officeart/2005/8/layout/orgChart1"/>
    <dgm:cxn modelId="{7F098F86-7E73-4E92-BA3A-C7D0538452DE}" type="presParOf" srcId="{81F26A36-1042-4678-BB6F-FA0C9F97C79A}" destId="{772A18E3-74CE-4F88-9314-AFECBED32844}" srcOrd="0" destOrd="0" presId="urn:microsoft.com/office/officeart/2005/8/layout/orgChart1"/>
    <dgm:cxn modelId="{72964000-A0AE-4497-92C2-D555FF613053}" type="presParOf" srcId="{81F26A36-1042-4678-BB6F-FA0C9F97C79A}" destId="{7A040FE2-4499-4355-8E66-85C6767DD6CC}" srcOrd="1" destOrd="0" presId="urn:microsoft.com/office/officeart/2005/8/layout/orgChart1"/>
    <dgm:cxn modelId="{73AC25E7-BD8B-4D69-B2F3-F500F8B449A1}" type="presParOf" srcId="{7A040FE2-4499-4355-8E66-85C6767DD6CC}" destId="{99B65882-7A8A-4099-A605-923D6BE0C065}" srcOrd="0" destOrd="0" presId="urn:microsoft.com/office/officeart/2005/8/layout/orgChart1"/>
    <dgm:cxn modelId="{B729F383-0A3E-4C9C-9916-CA029B88D684}" type="presParOf" srcId="{99B65882-7A8A-4099-A605-923D6BE0C065}" destId="{3C6F2E7D-78C5-450F-8950-5C508C058C03}" srcOrd="0" destOrd="0" presId="urn:microsoft.com/office/officeart/2005/8/layout/orgChart1"/>
    <dgm:cxn modelId="{324A84B4-6A88-4EF1-A093-B95DA148B6C9}" type="presParOf" srcId="{99B65882-7A8A-4099-A605-923D6BE0C065}" destId="{5211C641-210D-485E-A565-E3FF4C099B55}" srcOrd="1" destOrd="0" presId="urn:microsoft.com/office/officeart/2005/8/layout/orgChart1"/>
    <dgm:cxn modelId="{6E58F064-EDB6-4BC5-A052-DF0DBC996484}" type="presParOf" srcId="{7A040FE2-4499-4355-8E66-85C6767DD6CC}" destId="{E6DE3414-C079-46D0-8CFD-DB2E4218FA30}" srcOrd="1" destOrd="0" presId="urn:microsoft.com/office/officeart/2005/8/layout/orgChart1"/>
    <dgm:cxn modelId="{3B05FB7B-FE53-4D2A-BDB6-940267A041A2}" type="presParOf" srcId="{7A040FE2-4499-4355-8E66-85C6767DD6CC}" destId="{6B5DC4AA-6ED6-4569-88C6-C7C92D7A741C}" srcOrd="2" destOrd="0" presId="urn:microsoft.com/office/officeart/2005/8/layout/orgChart1"/>
    <dgm:cxn modelId="{DCC212DD-EB8F-4A3C-B8D8-481F3DBDF707}" type="presParOf" srcId="{0E41E4A8-ECF0-4788-892E-1713FC655800}" destId="{0190BCE6-AB83-47B9-BEEF-96D7726C0121}" srcOrd="2" destOrd="0" presId="urn:microsoft.com/office/officeart/2005/8/layout/orgChart1"/>
    <dgm:cxn modelId="{CB9CF399-42F2-45D3-958F-9856D252FCC0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2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12F9400C-8F74-4FFE-8429-7A19107FCF4F}" type="presOf" srcId="{80C91609-4155-490D-A93A-2840363F77EF}" destId="{70C7E907-B590-4FA8-BA47-0908BC71EE25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5CA16197-E075-424D-BEAE-8A24ABFAE670}" type="presOf" srcId="{5CC80CCA-93D4-4ACF-B64F-DA961D8CBCF1}" destId="{2643D418-A04F-4D27-9D6D-B048E1F39834}" srcOrd="1" destOrd="0" presId="urn:microsoft.com/office/officeart/2005/8/layout/orgChart1"/>
    <dgm:cxn modelId="{A23D05B9-E4FF-4B39-8D85-C6DE63AFD234}" type="presOf" srcId="{8F9B962E-1A76-4DB3-8E18-81A971FBB424}" destId="{05D9A78E-F561-46E3-A981-19402017968E}" srcOrd="1" destOrd="0" presId="urn:microsoft.com/office/officeart/2005/8/layout/orgChart1"/>
    <dgm:cxn modelId="{8F19942C-3185-44F3-AA64-8291E6FD96CA}" type="presOf" srcId="{B27DB06D-8309-42BC-9477-C94AA797B006}" destId="{EAF7003C-86AD-4700-B3AD-FA9AD0E84BF0}" srcOrd="1" destOrd="0" presId="urn:microsoft.com/office/officeart/2005/8/layout/orgChart1"/>
    <dgm:cxn modelId="{0CD4302D-7ADE-4174-B9A1-7DB88044FFAE}" type="presOf" srcId="{00751269-96FD-4648-943B-269F68101A89}" destId="{22817A48-D188-487F-9D45-CB132B31AF32}" srcOrd="0" destOrd="0" presId="urn:microsoft.com/office/officeart/2005/8/layout/orgChart1"/>
    <dgm:cxn modelId="{05104FBB-490C-458F-867B-EF4EF06AC527}" type="presOf" srcId="{8BE4382E-75C2-4E0F-A34A-F075EB967E88}" destId="{D8747DBA-E38F-41E0-AF65-B224A8F04A70}" srcOrd="0" destOrd="0" presId="urn:microsoft.com/office/officeart/2005/8/layout/orgChart1"/>
    <dgm:cxn modelId="{10B208D3-A687-4B88-BAEC-E432A6503F89}" type="presOf" srcId="{00751269-96FD-4648-943B-269F68101A89}" destId="{BF80DB41-326A-40D5-813A-5DD82B8D1EF8}" srcOrd="1" destOrd="0" presId="urn:microsoft.com/office/officeart/2005/8/layout/orgChart1"/>
    <dgm:cxn modelId="{A9E4803E-B2F2-4049-917B-8A44B2396017}" type="presOf" srcId="{776BC89A-627B-47D7-946A-A50E8E7067F5}" destId="{7B28FBAC-CB59-40E1-A3B4-5AE500CA58FC}" srcOrd="0" destOrd="0" presId="urn:microsoft.com/office/officeart/2005/8/layout/orgChart1"/>
    <dgm:cxn modelId="{71401C87-5856-4B11-B90A-B7075296C49F}" type="presOf" srcId="{12D09E25-6495-4F01-9CEA-A891F0BA04C9}" destId="{1AD8507E-CC6A-49E8-99C2-D5E0345B6735}" srcOrd="0" destOrd="0" presId="urn:microsoft.com/office/officeart/2005/8/layout/orgChart1"/>
    <dgm:cxn modelId="{35BECB7B-6A74-4247-BA76-0A8EFD1A0DCF}" type="presOf" srcId="{2EC3689C-7BAA-4D8B-9BFA-26FA5F5F11A6}" destId="{F20D4592-4086-4910-B30C-72EC00D6CBE6}" srcOrd="1" destOrd="0" presId="urn:microsoft.com/office/officeart/2005/8/layout/orgChart1"/>
    <dgm:cxn modelId="{11F4F835-0B83-4828-A5BB-D09ED8482BE6}" type="presOf" srcId="{B79B2DAA-EC25-48D1-8299-62D98CAAC6CC}" destId="{4732691B-2685-48B7-93AE-7D54347A31AB}" srcOrd="0" destOrd="0" presId="urn:microsoft.com/office/officeart/2005/8/layout/orgChart1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A984486A-B19B-48F0-B082-F6E85CE17DA4}" type="presOf" srcId="{90B5019D-5364-4C97-B78A-408F633C144E}" destId="{109B8FAB-5038-408D-9752-CC81977397BE}" srcOrd="0" destOrd="0" presId="urn:microsoft.com/office/officeart/2005/8/layout/orgChart1"/>
    <dgm:cxn modelId="{071C2FDE-83CD-4F76-9B31-EE8DBFC456CF}" type="presOf" srcId="{4E372F7C-DF61-4B56-8155-FCB366287178}" destId="{862E94E8-9413-433D-BCC8-7A9E942E13DA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CF13CB8-B495-4D16-B6EB-99C90BFA886B}" type="presOf" srcId="{1B415BB8-01C0-48FD-898F-70E3094257AE}" destId="{50361CDE-5C2C-43AF-8D7D-8345EC6C6122}" srcOrd="1" destOrd="0" presId="urn:microsoft.com/office/officeart/2005/8/layout/orgChart1"/>
    <dgm:cxn modelId="{7B42FA09-0C4B-4580-8C8C-DFE0123DFC4C}" type="presOf" srcId="{BD3D72B1-EEF6-4EB4-803A-A74A6B419346}" destId="{B3263371-B20E-4D1C-87B0-F232DC5A756C}" srcOrd="0" destOrd="0" presId="urn:microsoft.com/office/officeart/2005/8/layout/orgChart1"/>
    <dgm:cxn modelId="{8B42B18A-39AD-4DF6-895A-79FA137A571C}" type="presOf" srcId="{ED044282-9709-409C-A329-2B868569F6BC}" destId="{26748039-6874-42B3-9C6B-2A687CAEDF97}" srcOrd="0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C257AB76-8D2E-4FF7-B27B-DD7B2F2412E4}" type="presOf" srcId="{5979AF19-E7C8-409C-BD7E-4EF49B93CC3A}" destId="{520A308D-5512-4951-B79E-17D72A866BB4}" srcOrd="0" destOrd="0" presId="urn:microsoft.com/office/officeart/2005/8/layout/orgChart1"/>
    <dgm:cxn modelId="{6644060B-8F7F-4DFC-85E6-40543DDA8A1A}" type="presOf" srcId="{16F45068-8FB3-4142-8CF0-10CC755F1213}" destId="{C8984F06-06A9-41F6-861C-76C39359E4F2}" srcOrd="1" destOrd="0" presId="urn:microsoft.com/office/officeart/2005/8/layout/orgChart1"/>
    <dgm:cxn modelId="{95B8990C-453D-4E45-960E-D85C972814BD}" type="presOf" srcId="{2A362D5D-A3DA-4F6C-8849-2A8C51EEB6D2}" destId="{12FB5CC2-3F72-4AC8-AF94-50272EAD0FAB}" srcOrd="0" destOrd="0" presId="urn:microsoft.com/office/officeart/2005/8/layout/orgChart1"/>
    <dgm:cxn modelId="{EAB29661-3C3D-4E08-9B8A-D4FBB5323AD2}" type="presOf" srcId="{41568039-9809-4B2B-BA51-64E0E23C2BBE}" destId="{D87ADB57-9DB4-476E-8E99-32492AEF6743}" srcOrd="1" destOrd="0" presId="urn:microsoft.com/office/officeart/2005/8/layout/orgChart1"/>
    <dgm:cxn modelId="{927D3696-C23F-4477-A408-B9ED4C792C1C}" type="presOf" srcId="{CEF2554B-6A02-445D-A342-75456C59790E}" destId="{47534EF4-1B7B-4FDF-ACD3-ECDA86C17442}" srcOrd="0" destOrd="0" presId="urn:microsoft.com/office/officeart/2005/8/layout/orgChart1"/>
    <dgm:cxn modelId="{94990F78-6F49-45B2-836A-254F7CA54EA9}" type="presOf" srcId="{C0DEB548-F3C4-4496-A472-5AD8FFCA9D6E}" destId="{1D87B364-88D7-4259-809A-A16F6F4C2FDC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F468B901-998A-46D2-B0D2-FC1E1FA7794A}" type="presOf" srcId="{F04840EF-DD68-43D6-9024-0E41548CE555}" destId="{1038ADF2-B868-48E0-9DC6-81FA1B45C829}" srcOrd="1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9FBB72D6-589D-405D-BA9E-96FBFD97740B}" type="presOf" srcId="{B0BC67FD-A810-4B13-9D4E-C9C9F6DD1EA9}" destId="{8D371928-2C02-487F-A3A3-7A60ADF31718}" srcOrd="0" destOrd="0" presId="urn:microsoft.com/office/officeart/2005/8/layout/orgChart1"/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9CC6372F-194F-4E77-9B6D-7978231F9350}" type="presOf" srcId="{1CBA1466-9B70-40DE-ABFD-7537F7E3D45F}" destId="{FA641218-B59B-4AC9-8D8C-AEA992899D24}" srcOrd="0" destOrd="0" presId="urn:microsoft.com/office/officeart/2005/8/layout/orgChart1"/>
    <dgm:cxn modelId="{EACA5DE5-AC79-4E64-8372-C5F7F2201B3F}" type="presOf" srcId="{F7CA12EA-34E0-4028-BF22-2F91B70A1E18}" destId="{6B2EB2F7-64B3-4CE7-8CA6-E4DBF06E9178}" srcOrd="0" destOrd="0" presId="urn:microsoft.com/office/officeart/2005/8/layout/orgChart1"/>
    <dgm:cxn modelId="{B12404A8-5FB2-49C4-8893-9D93345267AC}" type="presOf" srcId="{41568039-9809-4B2B-BA51-64E0E23C2BBE}" destId="{19FBE8A8-D4BA-45D1-97CD-FF1210CD856F}" srcOrd="0" destOrd="0" presId="urn:microsoft.com/office/officeart/2005/8/layout/orgChart1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08E1ED16-A6D5-4883-A2A8-68EDBCDEAE9B}" type="presOf" srcId="{F54BA082-7E9A-4A57-A5BA-D3F087A433CC}" destId="{FE9E1509-3C3C-4DF1-8723-C0DDF76BD16B}" srcOrd="1" destOrd="0" presId="urn:microsoft.com/office/officeart/2005/8/layout/orgChart1"/>
    <dgm:cxn modelId="{4830643A-32FD-4691-BFE9-908F5D29CA73}" type="presOf" srcId="{8D68EF15-F857-4A2D-BC0F-9D2136394EF6}" destId="{E67FFFE6-37F7-4DBC-A1F3-0D8A905A2EB0}" srcOrd="0" destOrd="0" presId="urn:microsoft.com/office/officeart/2005/8/layout/orgChart1"/>
    <dgm:cxn modelId="{3014AFBF-0DC1-4B9F-B27B-CD57D453957A}" type="presOf" srcId="{8A3DAA1F-8AC2-4E6A-992D-DEF58EDD21F9}" destId="{887E46D8-0152-4CB9-A869-6D4A54368B77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5362851-F0C2-475B-B709-AC4B107003E9}" type="presOf" srcId="{1A01AB46-A540-421E-847C-80DAA0DD9F3F}" destId="{C98E4F20-1C15-46DD-B981-D3174775DF49}" srcOrd="0" destOrd="0" presId="urn:microsoft.com/office/officeart/2005/8/layout/orgChart1"/>
    <dgm:cxn modelId="{E1A468E1-F6E6-4CEA-91A4-C96D20D17FDC}" type="presOf" srcId="{E8A3F985-896D-4623-9A40-838538556A2A}" destId="{018CBDC0-8D06-4835-A278-352009F7617A}" srcOrd="0" destOrd="0" presId="urn:microsoft.com/office/officeart/2005/8/layout/orgChart1"/>
    <dgm:cxn modelId="{51952D6C-2D7E-4CEB-9E72-4BD904699B95}" type="presOf" srcId="{1A01AB46-A540-421E-847C-80DAA0DD9F3F}" destId="{25592547-F674-4971-9186-5BEDD7EA6289}" srcOrd="1" destOrd="0" presId="urn:microsoft.com/office/officeart/2005/8/layout/orgChart1"/>
    <dgm:cxn modelId="{11E1741D-2546-4248-A254-696D25B900D2}" type="presOf" srcId="{6956185A-3B65-449A-A72F-A861988DE420}" destId="{3C9E85B0-DCBC-48E1-9DC6-E11B77D05603}" srcOrd="1" destOrd="0" presId="urn:microsoft.com/office/officeart/2005/8/layout/orgChart1"/>
    <dgm:cxn modelId="{8A1C5DAA-5127-42C2-8741-4FBE6C45734B}" type="presOf" srcId="{C0DEB548-F3C4-4496-A472-5AD8FFCA9D6E}" destId="{F57E1202-0A33-4176-A985-AE2DFCF6FD51}" srcOrd="1" destOrd="0" presId="urn:microsoft.com/office/officeart/2005/8/layout/orgChart1"/>
    <dgm:cxn modelId="{83422F8E-5C6E-4785-8095-A029993F3D79}" type="presOf" srcId="{FF9FA8B0-CAF3-419F-9905-7F3D616FCC8F}" destId="{8625149F-7D37-4084-B609-C3E87F852DC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6EF1BBCA-EEBF-4781-8412-FF9B660B6B11}" type="presOf" srcId="{4E50255E-3688-405A-9938-0EC4F736299F}" destId="{FC7541B4-6136-45CB-8770-663459A25598}" srcOrd="0" destOrd="0" presId="urn:microsoft.com/office/officeart/2005/8/layout/orgChart1"/>
    <dgm:cxn modelId="{742D8F09-38CC-45E7-8D28-CB1FC8D6EFE3}" type="presOf" srcId="{C70F059B-F3F0-4CFE-BAD9-AE033612E12F}" destId="{1113BBE7-BB8B-4340-9E94-82A2BADB61A0}" srcOrd="0" destOrd="0" presId="urn:microsoft.com/office/officeart/2005/8/layout/orgChart1"/>
    <dgm:cxn modelId="{0375A89A-8868-41C0-908F-3737A50B89AE}" type="presOf" srcId="{FFFCFD11-45F1-4588-9E06-CEA7B1B4895A}" destId="{F5056070-BB17-48EF-93F3-49678E0468A1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F4A00CC4-B17C-4ECB-8454-A9D43541743C}" type="presOf" srcId="{4E372F7C-DF61-4B56-8155-FCB366287178}" destId="{0FA69EAE-6416-42E0-88C1-F35883CFF57A}" srcOrd="1" destOrd="0" presId="urn:microsoft.com/office/officeart/2005/8/layout/orgChart1"/>
    <dgm:cxn modelId="{851C360C-D1C5-4ABB-90EE-535A789FFC21}" type="presOf" srcId="{665F5B8F-89E3-4374-8FCE-3C9CD0428949}" destId="{F4E24130-B5F4-4146-AC22-BA2B9859ABA5}" srcOrd="0" destOrd="0" presId="urn:microsoft.com/office/officeart/2005/8/layout/orgChart1"/>
    <dgm:cxn modelId="{2882EFE1-3A58-4465-ABCB-B54D979F73B5}" type="presOf" srcId="{E8A3F985-896D-4623-9A40-838538556A2A}" destId="{8515F4B8-CD3A-455A-B810-73FC52B62768}" srcOrd="1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19A3F8E0-1FAD-4BAC-A2E9-A0A931989E40}" type="presOf" srcId="{FFFCFD11-45F1-4588-9E06-CEA7B1B4895A}" destId="{F55151F7-234E-476E-A86D-3579164024BD}" srcOrd="1" destOrd="0" presId="urn:microsoft.com/office/officeart/2005/8/layout/orgChart1"/>
    <dgm:cxn modelId="{87186C9E-CCA0-44F5-80DB-6B05ED33F2A2}" type="presOf" srcId="{D5D56268-1677-49A6-9C49-74A5DD2546D3}" destId="{EC554806-FAFB-4E35-A6CF-723728628E3B}" srcOrd="1" destOrd="0" presId="urn:microsoft.com/office/officeart/2005/8/layout/orgChart1"/>
    <dgm:cxn modelId="{7BD532A6-43FF-45F5-B87D-C7F52008F7F4}" type="presOf" srcId="{E267A9EB-085C-46B5-A157-777EB2EE7CBD}" destId="{09443022-3FBE-4AB6-B42B-2CDBC286AB36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693A62D3-3F39-4166-8FC2-80AF662AFC2E}" type="presOf" srcId="{7947D59B-D031-4F53-A5F4-0E645ADB6C53}" destId="{62C8CCD5-5EED-407B-AD49-15F3C1014C46}" srcOrd="0" destOrd="0" presId="urn:microsoft.com/office/officeart/2005/8/layout/orgChart1"/>
    <dgm:cxn modelId="{96CD5B1D-D3F2-4B37-A4A1-DB5389F53271}" type="presOf" srcId="{1B415BB8-01C0-48FD-898F-70E3094257AE}" destId="{864DA3BA-5F3B-4DCE-AA29-A0D47EB5B789}" srcOrd="0" destOrd="0" presId="urn:microsoft.com/office/officeart/2005/8/layout/orgChart1"/>
    <dgm:cxn modelId="{50311877-4B46-4531-B49D-C2F1336544A9}" type="presOf" srcId="{B807E80C-F66B-45B6-AB5E-ADBA8ECA1319}" destId="{264AD2A6-930A-414C-A23D-B3159ECBA0AA}" srcOrd="0" destOrd="0" presId="urn:microsoft.com/office/officeart/2005/8/layout/orgChart1"/>
    <dgm:cxn modelId="{5E624696-5DED-4059-92D7-B139BFB25949}" type="presOf" srcId="{9F7016AB-14D9-4B39-B1B8-7C3AF3B30ABC}" destId="{C0E84288-EA31-49E9-8E88-83BF465087E7}" srcOrd="0" destOrd="0" presId="urn:microsoft.com/office/officeart/2005/8/layout/orgChart1"/>
    <dgm:cxn modelId="{291381D1-6511-4802-B5B6-DEB315B4BD8B}" type="presOf" srcId="{16F45068-8FB3-4142-8CF0-10CC755F1213}" destId="{E71D3B26-43D9-4D0A-AC62-2EA5564AA8EF}" srcOrd="0" destOrd="0" presId="urn:microsoft.com/office/officeart/2005/8/layout/orgChart1"/>
    <dgm:cxn modelId="{4541D996-A378-4D16-88F2-18B10E77348B}" type="presOf" srcId="{CF6A87E3-E40E-44D4-A3E5-0133C3E7149C}" destId="{F2BDABDA-DB79-4ADE-A94C-1F83DD5783E0}" srcOrd="0" destOrd="0" presId="urn:microsoft.com/office/officeart/2005/8/layout/orgChart1"/>
    <dgm:cxn modelId="{F6DBE66A-2629-4253-BB26-FE066C1FFE09}" type="presOf" srcId="{B62E9E69-073E-4FB8-8E4A-80E1976BCBC1}" destId="{E0E49022-40CD-4DB3-B0FD-05CA5D964339}" srcOrd="0" destOrd="0" presId="urn:microsoft.com/office/officeart/2005/8/layout/orgChart1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38979335-CCFE-4525-BA01-FC51DFBF9BF6}" type="presOf" srcId="{D5D56268-1677-49A6-9C49-74A5DD2546D3}" destId="{A571C53F-53A6-40BE-8FD2-54F246C0AE26}" srcOrd="0" destOrd="0" presId="urn:microsoft.com/office/officeart/2005/8/layout/orgChart1"/>
    <dgm:cxn modelId="{BB317091-97C0-449B-95F5-0F0246F14C13}" type="presOf" srcId="{2EC3689C-7BAA-4D8B-9BFA-26FA5F5F11A6}" destId="{9EF5B1E7-4642-446F-802A-010E77A6D315}" srcOrd="0" destOrd="0" presId="urn:microsoft.com/office/officeart/2005/8/layout/orgChart1"/>
    <dgm:cxn modelId="{C2481CA3-ACE9-42BE-BC07-3AB131242688}" type="presOf" srcId="{CEF2554B-6A02-445D-A342-75456C59790E}" destId="{2D465157-D4C7-42BA-92F4-C5C9A30E3831}" srcOrd="1" destOrd="0" presId="urn:microsoft.com/office/officeart/2005/8/layout/orgChart1"/>
    <dgm:cxn modelId="{7279A44F-9ECF-4614-BDDB-F76192E246BF}" type="presOf" srcId="{6035E030-1C9A-4457-B7D9-DAE681AC9FC6}" destId="{F4CE771B-83E4-4AB0-AA50-C935EFE32B58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987127-8AD2-4D77-AB84-1D7D5B0ADE29}" type="presOf" srcId="{8A3DAA1F-8AC2-4E6A-992D-DEF58EDD21F9}" destId="{676B065B-52F5-4142-AD91-1C77325095B5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2AE6190B-0E0E-4DB6-AAA1-840E4BAA8080}" type="presOf" srcId="{F04840EF-DD68-43D6-9024-0E41548CE555}" destId="{0D557ACE-23A3-4F95-9D75-615F6DA2EB03}" srcOrd="0" destOrd="0" presId="urn:microsoft.com/office/officeart/2005/8/layout/orgChart1"/>
    <dgm:cxn modelId="{CC38169F-FA2D-4FA0-868E-9559BD11AE32}" type="presOf" srcId="{F54BA082-7E9A-4A57-A5BA-D3F087A433CC}" destId="{B651DCB6-AAF6-4973-9416-A5FBDCD184AD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D8B68051-DAB5-4F44-95DD-071895868F29}" type="presOf" srcId="{9DEA55C1-E59C-4B5B-90DC-1D0B54C2B20C}" destId="{86D99192-4F64-487A-BE9B-B4D3790AE7BC}" srcOrd="0" destOrd="0" presId="urn:microsoft.com/office/officeart/2005/8/layout/orgChart1"/>
    <dgm:cxn modelId="{F2922B4B-F4D2-4041-A148-D46C8AA62B95}" type="presOf" srcId="{6035E030-1C9A-4457-B7D9-DAE681AC9FC6}" destId="{E20C3D26-370A-4FB5-A649-E46C57CB118C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CA643C6D-1F78-4168-89C9-D7FB2181D366}" type="presOf" srcId="{1356EA30-4EEC-41A1-ABB9-A3ED0B67AA8B}" destId="{9F906972-4194-4A69-A73F-CECE2D81D813}" srcOrd="0" destOrd="0" presId="urn:microsoft.com/office/officeart/2005/8/layout/orgChart1"/>
    <dgm:cxn modelId="{4299B215-4CE0-4B77-B57E-CD3DED7AF58B}" type="presOf" srcId="{FE40CF90-1693-415C-8D86-33ECB8AA7563}" destId="{0B8FA653-8E6D-4E80-A4B9-FB6A47049AEA}" srcOrd="0" destOrd="0" presId="urn:microsoft.com/office/officeart/2005/8/layout/orgChart1"/>
    <dgm:cxn modelId="{F73E5F83-732A-4BE6-BFF8-4E0322EE4F8F}" type="presOf" srcId="{7D029E57-CE3F-4186-B894-0B097785DB06}" destId="{71C90B9C-F59B-4A2D-9A97-3090737CE223}" srcOrd="0" destOrd="0" presId="urn:microsoft.com/office/officeart/2005/8/layout/orgChart1"/>
    <dgm:cxn modelId="{1F7F95DE-C2C7-4549-A9FC-5E41B6DEC35D}" type="presOf" srcId="{5CC80CCA-93D4-4ACF-B64F-DA961D8CBCF1}" destId="{DF619DDE-E8E9-4DB4-8473-68B0DA9346C9}" srcOrd="0" destOrd="0" presId="urn:microsoft.com/office/officeart/2005/8/layout/orgChart1"/>
    <dgm:cxn modelId="{5572938F-6507-41CC-B5F8-C06844F9C509}" type="presOf" srcId="{6956185A-3B65-449A-A72F-A861988DE420}" destId="{E7784AA6-97BB-4586-BB75-2FD18819AF83}" srcOrd="0" destOrd="0" presId="urn:microsoft.com/office/officeart/2005/8/layout/orgChart1"/>
    <dgm:cxn modelId="{EAEBFF30-8689-4857-9D8D-964D837B97E7}" type="presOf" srcId="{EBED423F-7096-40F9-9CB7-EE659D3CE3E4}" destId="{0B603954-61F1-4518-ACBE-8BF20B9DEDAF}" srcOrd="0" destOrd="0" presId="urn:microsoft.com/office/officeart/2005/8/layout/orgChart1"/>
    <dgm:cxn modelId="{33FA09AD-F7F7-41EE-818C-19BF7BE30383}" type="presOf" srcId="{9F7016AB-14D9-4B39-B1B8-7C3AF3B30ABC}" destId="{6714FFE7-459A-48C8-A7E9-61D371DEB854}" srcOrd="1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349846D4-C5E8-4CAC-B043-5A6488244DFC}" type="presOf" srcId="{B62E9E69-073E-4FB8-8E4A-80E1976BCBC1}" destId="{65DC8B21-14F0-456C-9CF1-DCD2E7F701B9}" srcOrd="1" destOrd="0" presId="urn:microsoft.com/office/officeart/2005/8/layout/orgChart1"/>
    <dgm:cxn modelId="{878831FC-222A-47D4-AA5A-B4952FF95898}" type="presOf" srcId="{DC48A502-0797-439D-AFA3-7D52FB1FB883}" destId="{CDE98DC3-7C10-4F2B-A09D-A1131547CFC5}" srcOrd="0" destOrd="0" presId="urn:microsoft.com/office/officeart/2005/8/layout/orgChart1"/>
    <dgm:cxn modelId="{EBF36E7C-0DC9-4718-8ECF-7936201512EE}" type="presOf" srcId="{90B5019D-5364-4C97-B78A-408F633C144E}" destId="{A3899F65-D264-4ECC-8C62-8AA8F3D5A766}" srcOrd="1" destOrd="0" presId="urn:microsoft.com/office/officeart/2005/8/layout/orgChart1"/>
    <dgm:cxn modelId="{468BF319-EB44-4FDF-B07F-BA6EA20B4FFB}" type="presOf" srcId="{9DEA55C1-E59C-4B5B-90DC-1D0B54C2B20C}" destId="{B2A4EFCD-7609-4E18-A214-10BA88B362DC}" srcOrd="1" destOrd="0" presId="urn:microsoft.com/office/officeart/2005/8/layout/orgChart1"/>
    <dgm:cxn modelId="{57D118EE-056C-4068-A90F-F891A4417AFA}" type="presOf" srcId="{B27DB06D-8309-42BC-9477-C94AA797B006}" destId="{B3926719-82AE-4423-819D-8B6FA77E2226}" srcOrd="0" destOrd="0" presId="urn:microsoft.com/office/officeart/2005/8/layout/orgChart1"/>
    <dgm:cxn modelId="{F17E58E0-F73D-44AA-965F-DBE7ED761783}" type="presOf" srcId="{8F9B962E-1A76-4DB3-8E18-81A971FBB424}" destId="{D43A949E-161F-4CB6-8E08-C22964D4E9ED}" srcOrd="0" destOrd="0" presId="urn:microsoft.com/office/officeart/2005/8/layout/orgChart1"/>
    <dgm:cxn modelId="{854EA894-5F8B-47D8-B079-6BE7D405AC57}" type="presOf" srcId="{4FA68370-0C2A-42B6-AF10-2BAC3A3C0EE2}" destId="{EBF9CBEF-B5E6-4061-99FE-6248C0209727}" srcOrd="0" destOrd="0" presId="urn:microsoft.com/office/officeart/2005/8/layout/orgChart1"/>
    <dgm:cxn modelId="{2875D71C-8455-4953-A261-1B8008B30463}" type="presOf" srcId="{74AE57D1-0CD7-4B85-9F57-00A352297EA4}" destId="{A356C906-0C7C-4B08-87F6-3A626DA4A7D9}" srcOrd="0" destOrd="0" presId="urn:microsoft.com/office/officeart/2005/8/layout/orgChart1"/>
    <dgm:cxn modelId="{60676B4E-46A7-4544-8DE8-2D6FD987AC67}" type="presOf" srcId="{80C91609-4155-490D-A93A-2840363F77EF}" destId="{0E4A1FB2-B936-4A45-9B17-4DC72B6EC80F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33665F88-1541-411D-82A2-51149CFFE8B4}" type="presOf" srcId="{7947D59B-D031-4F53-A5F4-0E645ADB6C53}" destId="{BF955BE9-0EEF-416C-9B3A-3ED09AD4E1F1}" srcOrd="1" destOrd="0" presId="urn:microsoft.com/office/officeart/2005/8/layout/orgChart1"/>
    <dgm:cxn modelId="{E3015BB6-4DB3-4853-85D9-2C10BB5CCE8C}" type="presParOf" srcId="{B3263371-B20E-4D1C-87B0-F232DC5A756C}" destId="{8CDE9839-8DE1-472C-9904-C93FC90AA559}" srcOrd="0" destOrd="0" presId="urn:microsoft.com/office/officeart/2005/8/layout/orgChart1"/>
    <dgm:cxn modelId="{535DC914-7CB0-4A77-AF56-0E5684D6F7D0}" type="presParOf" srcId="{8CDE9839-8DE1-472C-9904-C93FC90AA559}" destId="{A15FBA2B-7AAA-4593-A287-168E70F88188}" srcOrd="0" destOrd="0" presId="urn:microsoft.com/office/officeart/2005/8/layout/orgChart1"/>
    <dgm:cxn modelId="{E565EC9D-EB74-40D8-B94D-D03CAAAD1FD6}" type="presParOf" srcId="{A15FBA2B-7AAA-4593-A287-168E70F88188}" destId="{86D99192-4F64-487A-BE9B-B4D3790AE7BC}" srcOrd="0" destOrd="0" presId="urn:microsoft.com/office/officeart/2005/8/layout/orgChart1"/>
    <dgm:cxn modelId="{BAC7AF02-A4C1-4686-BB75-0B3E7E820C47}" type="presParOf" srcId="{A15FBA2B-7AAA-4593-A287-168E70F88188}" destId="{B2A4EFCD-7609-4E18-A214-10BA88B362DC}" srcOrd="1" destOrd="0" presId="urn:microsoft.com/office/officeart/2005/8/layout/orgChart1"/>
    <dgm:cxn modelId="{728A534E-85AC-4441-BA78-393AB89F56EC}" type="presParOf" srcId="{8CDE9839-8DE1-472C-9904-C93FC90AA559}" destId="{05E8A0F8-8F4A-4D16-B455-9B21EE5D83FA}" srcOrd="1" destOrd="0" presId="urn:microsoft.com/office/officeart/2005/8/layout/orgChart1"/>
    <dgm:cxn modelId="{AE75F9D7-70A9-415B-B048-88AE786FC189}" type="presParOf" srcId="{05E8A0F8-8F4A-4D16-B455-9B21EE5D83FA}" destId="{26748039-6874-42B3-9C6B-2A687CAEDF97}" srcOrd="0" destOrd="0" presId="urn:microsoft.com/office/officeart/2005/8/layout/orgChart1"/>
    <dgm:cxn modelId="{120A92B6-7096-4807-8D9D-CF11E196CAFA}" type="presParOf" srcId="{05E8A0F8-8F4A-4D16-B455-9B21EE5D83FA}" destId="{1294F536-9FA0-46F5-98BA-18EE92504E46}" srcOrd="1" destOrd="0" presId="urn:microsoft.com/office/officeart/2005/8/layout/orgChart1"/>
    <dgm:cxn modelId="{2B1A544D-9D86-4B48-A6BB-1CABCBBC94EC}" type="presParOf" srcId="{1294F536-9FA0-46F5-98BA-18EE92504E46}" destId="{914CB05A-8D64-4CEB-98C4-DA11CADF5EF5}" srcOrd="0" destOrd="0" presId="urn:microsoft.com/office/officeart/2005/8/layout/orgChart1"/>
    <dgm:cxn modelId="{71B7F142-7C4A-4427-A11C-6355DB42CC6F}" type="presParOf" srcId="{914CB05A-8D64-4CEB-98C4-DA11CADF5EF5}" destId="{19FBE8A8-D4BA-45D1-97CD-FF1210CD856F}" srcOrd="0" destOrd="0" presId="urn:microsoft.com/office/officeart/2005/8/layout/orgChart1"/>
    <dgm:cxn modelId="{7DC8300D-4B01-4D9D-B53A-D5A557966C91}" type="presParOf" srcId="{914CB05A-8D64-4CEB-98C4-DA11CADF5EF5}" destId="{D87ADB57-9DB4-476E-8E99-32492AEF6743}" srcOrd="1" destOrd="0" presId="urn:microsoft.com/office/officeart/2005/8/layout/orgChart1"/>
    <dgm:cxn modelId="{5AC55429-0F8D-46D9-B33B-1847FBCF0F66}" type="presParOf" srcId="{1294F536-9FA0-46F5-98BA-18EE92504E46}" destId="{DBDE0C42-B65A-4FF4-A1B6-4A7374870D94}" srcOrd="1" destOrd="0" presId="urn:microsoft.com/office/officeart/2005/8/layout/orgChart1"/>
    <dgm:cxn modelId="{C5D14E3C-B863-4F36-AAB3-E1E0CBB40434}" type="presParOf" srcId="{DBDE0C42-B65A-4FF4-A1B6-4A7374870D94}" destId="{FA641218-B59B-4AC9-8D8C-AEA992899D24}" srcOrd="0" destOrd="0" presId="urn:microsoft.com/office/officeart/2005/8/layout/orgChart1"/>
    <dgm:cxn modelId="{181E8410-46D0-4907-A206-5DDEF8544F7F}" type="presParOf" srcId="{DBDE0C42-B65A-4FF4-A1B6-4A7374870D94}" destId="{3AD56842-B5D0-4B28-9ECD-75B4A9D0F3F8}" srcOrd="1" destOrd="0" presId="urn:microsoft.com/office/officeart/2005/8/layout/orgChart1"/>
    <dgm:cxn modelId="{EBC93DDB-7FF8-4CC4-A4AE-9B9B525C82A8}" type="presParOf" srcId="{3AD56842-B5D0-4B28-9ECD-75B4A9D0F3F8}" destId="{B7121B46-A2BE-4117-A06F-C35EC7E44BD5}" srcOrd="0" destOrd="0" presId="urn:microsoft.com/office/officeart/2005/8/layout/orgChart1"/>
    <dgm:cxn modelId="{A51F5BD7-96E6-43F6-BA38-95AE94BE7EE6}" type="presParOf" srcId="{B7121B46-A2BE-4117-A06F-C35EC7E44BD5}" destId="{9EF5B1E7-4642-446F-802A-010E77A6D315}" srcOrd="0" destOrd="0" presId="urn:microsoft.com/office/officeart/2005/8/layout/orgChart1"/>
    <dgm:cxn modelId="{E29C9DE5-9A71-4165-993A-AD1717FF502A}" type="presParOf" srcId="{B7121B46-A2BE-4117-A06F-C35EC7E44BD5}" destId="{F20D4592-4086-4910-B30C-72EC00D6CBE6}" srcOrd="1" destOrd="0" presId="urn:microsoft.com/office/officeart/2005/8/layout/orgChart1"/>
    <dgm:cxn modelId="{CB23A2D0-04CF-4D85-93F5-98822EBF63F1}" type="presParOf" srcId="{3AD56842-B5D0-4B28-9ECD-75B4A9D0F3F8}" destId="{6C8B4CA9-8A6B-4839-9B95-F2F66954329E}" srcOrd="1" destOrd="0" presId="urn:microsoft.com/office/officeart/2005/8/layout/orgChart1"/>
    <dgm:cxn modelId="{E7BF3B1F-B505-4A16-85A4-0FE7721F9E9D}" type="presParOf" srcId="{6C8B4CA9-8A6B-4839-9B95-F2F66954329E}" destId="{520A308D-5512-4951-B79E-17D72A866BB4}" srcOrd="0" destOrd="0" presId="urn:microsoft.com/office/officeart/2005/8/layout/orgChart1"/>
    <dgm:cxn modelId="{E94C6CA7-6EBE-4D07-9673-BE153C55A9CE}" type="presParOf" srcId="{6C8B4CA9-8A6B-4839-9B95-F2F66954329E}" destId="{F8C48E6E-612E-48DE-BB88-5057B5F2CB7D}" srcOrd="1" destOrd="0" presId="urn:microsoft.com/office/officeart/2005/8/layout/orgChart1"/>
    <dgm:cxn modelId="{BAD88AFA-0C74-414F-9530-46F67C4ED801}" type="presParOf" srcId="{F8C48E6E-612E-48DE-BB88-5057B5F2CB7D}" destId="{631D0FAB-8025-4C82-81B6-7FE1C116B7F8}" srcOrd="0" destOrd="0" presId="urn:microsoft.com/office/officeart/2005/8/layout/orgChart1"/>
    <dgm:cxn modelId="{DD2B446A-AF59-46A9-AE19-78895F663759}" type="presParOf" srcId="{631D0FAB-8025-4C82-81B6-7FE1C116B7F8}" destId="{676B065B-52F5-4142-AD91-1C77325095B5}" srcOrd="0" destOrd="0" presId="urn:microsoft.com/office/officeart/2005/8/layout/orgChart1"/>
    <dgm:cxn modelId="{B5953329-F6EE-4673-A41B-DB76317C80B0}" type="presParOf" srcId="{631D0FAB-8025-4C82-81B6-7FE1C116B7F8}" destId="{887E46D8-0152-4CB9-A869-6D4A54368B77}" srcOrd="1" destOrd="0" presId="urn:microsoft.com/office/officeart/2005/8/layout/orgChart1"/>
    <dgm:cxn modelId="{F4C74329-4D44-4B50-A436-0CF1B5FD21C4}" type="presParOf" srcId="{F8C48E6E-612E-48DE-BB88-5057B5F2CB7D}" destId="{39CC2905-99FB-410A-A7C1-BD5294C8156E}" srcOrd="1" destOrd="0" presId="urn:microsoft.com/office/officeart/2005/8/layout/orgChart1"/>
    <dgm:cxn modelId="{1362CEE9-57CF-45BD-A117-DD960A2A2C9E}" type="presParOf" srcId="{F8C48E6E-612E-48DE-BB88-5057B5F2CB7D}" destId="{20BDDAFD-70F0-484D-A6A6-3060A7A6FF75}" srcOrd="2" destOrd="0" presId="urn:microsoft.com/office/officeart/2005/8/layout/orgChart1"/>
    <dgm:cxn modelId="{AAECEADC-E6AE-4325-8921-FAF521D6DF43}" type="presParOf" srcId="{3AD56842-B5D0-4B28-9ECD-75B4A9D0F3F8}" destId="{D3CC1EF0-B066-49DF-9149-C52533FB5920}" srcOrd="2" destOrd="0" presId="urn:microsoft.com/office/officeart/2005/8/layout/orgChart1"/>
    <dgm:cxn modelId="{22496BB4-BF18-49C4-B17B-BAD980F45A57}" type="presParOf" srcId="{DBDE0C42-B65A-4FF4-A1B6-4A7374870D94}" destId="{7B28FBAC-CB59-40E1-A3B4-5AE500CA58FC}" srcOrd="2" destOrd="0" presId="urn:microsoft.com/office/officeart/2005/8/layout/orgChart1"/>
    <dgm:cxn modelId="{D173C4FB-9C11-4500-986F-85E5AD197ABC}" type="presParOf" srcId="{DBDE0C42-B65A-4FF4-A1B6-4A7374870D94}" destId="{C84C7917-2A40-41EE-BC6D-EEC453845CA6}" srcOrd="3" destOrd="0" presId="urn:microsoft.com/office/officeart/2005/8/layout/orgChart1"/>
    <dgm:cxn modelId="{BCCCA02F-30F0-4801-8C5A-BDDD3407EEB4}" type="presParOf" srcId="{C84C7917-2A40-41EE-BC6D-EEC453845CA6}" destId="{D3A6A97D-54B4-4228-B625-D0292930E70B}" srcOrd="0" destOrd="0" presId="urn:microsoft.com/office/officeart/2005/8/layout/orgChart1"/>
    <dgm:cxn modelId="{0633572F-4D23-4C40-9150-96B9B1A6A23B}" type="presParOf" srcId="{D3A6A97D-54B4-4228-B625-D0292930E70B}" destId="{C0E84288-EA31-49E9-8E88-83BF465087E7}" srcOrd="0" destOrd="0" presId="urn:microsoft.com/office/officeart/2005/8/layout/orgChart1"/>
    <dgm:cxn modelId="{5D0B8E35-3F64-48A5-98A9-5723A8706307}" type="presParOf" srcId="{D3A6A97D-54B4-4228-B625-D0292930E70B}" destId="{6714FFE7-459A-48C8-A7E9-61D371DEB854}" srcOrd="1" destOrd="0" presId="urn:microsoft.com/office/officeart/2005/8/layout/orgChart1"/>
    <dgm:cxn modelId="{113C7046-9783-4C26-8417-69BC0C0A78BE}" type="presParOf" srcId="{C84C7917-2A40-41EE-BC6D-EEC453845CA6}" destId="{8ED09B9A-54CE-4069-B11E-B32691694FF2}" srcOrd="1" destOrd="0" presId="urn:microsoft.com/office/officeart/2005/8/layout/orgChart1"/>
    <dgm:cxn modelId="{EB9766FB-D0D9-462E-895E-3AE486EC0604}" type="presParOf" srcId="{8ED09B9A-54CE-4069-B11E-B32691694FF2}" destId="{4732691B-2685-48B7-93AE-7D54347A31AB}" srcOrd="0" destOrd="0" presId="urn:microsoft.com/office/officeart/2005/8/layout/orgChart1"/>
    <dgm:cxn modelId="{9F7153A8-2FBD-440F-86FE-5541A7398B3B}" type="presParOf" srcId="{8ED09B9A-54CE-4069-B11E-B32691694FF2}" destId="{473F1AE2-649E-43E2-BA63-40BEF72BF93E}" srcOrd="1" destOrd="0" presId="urn:microsoft.com/office/officeart/2005/8/layout/orgChart1"/>
    <dgm:cxn modelId="{9E528859-B236-4278-93BB-D89E8BC430F7}" type="presParOf" srcId="{473F1AE2-649E-43E2-BA63-40BEF72BF93E}" destId="{D11BCB35-1F9E-42CC-9FD0-68CF5805BE7B}" srcOrd="0" destOrd="0" presId="urn:microsoft.com/office/officeart/2005/8/layout/orgChart1"/>
    <dgm:cxn modelId="{142928FB-F84B-4E96-95EE-4559867E74CF}" type="presParOf" srcId="{D11BCB35-1F9E-42CC-9FD0-68CF5805BE7B}" destId="{62C8CCD5-5EED-407B-AD49-15F3C1014C46}" srcOrd="0" destOrd="0" presId="urn:microsoft.com/office/officeart/2005/8/layout/orgChart1"/>
    <dgm:cxn modelId="{A55F7B4D-BC49-4147-AAC1-6E8501583B5F}" type="presParOf" srcId="{D11BCB35-1F9E-42CC-9FD0-68CF5805BE7B}" destId="{BF955BE9-0EEF-416C-9B3A-3ED09AD4E1F1}" srcOrd="1" destOrd="0" presId="urn:microsoft.com/office/officeart/2005/8/layout/orgChart1"/>
    <dgm:cxn modelId="{3F97CAFD-14B3-402C-B1FC-A626F2EA666E}" type="presParOf" srcId="{473F1AE2-649E-43E2-BA63-40BEF72BF93E}" destId="{8EC4717E-628C-480A-90D6-3A50F2A3BAB1}" srcOrd="1" destOrd="0" presId="urn:microsoft.com/office/officeart/2005/8/layout/orgChart1"/>
    <dgm:cxn modelId="{BFA08CAA-36A0-4D52-8C42-55B01CEB7461}" type="presParOf" srcId="{473F1AE2-649E-43E2-BA63-40BEF72BF93E}" destId="{FC97B6D8-9DE7-4941-BA58-FD72E224256E}" srcOrd="2" destOrd="0" presId="urn:microsoft.com/office/officeart/2005/8/layout/orgChart1"/>
    <dgm:cxn modelId="{28F384AC-C1DE-45E6-82E9-0DCE2A3807B7}" type="presParOf" srcId="{C84C7917-2A40-41EE-BC6D-EEC453845CA6}" destId="{088AABA2-E63A-4E33-9EDB-476F1C238365}" srcOrd="2" destOrd="0" presId="urn:microsoft.com/office/officeart/2005/8/layout/orgChart1"/>
    <dgm:cxn modelId="{A0B216AF-6325-401E-82EC-70CC3725226F}" type="presParOf" srcId="{1294F536-9FA0-46F5-98BA-18EE92504E46}" destId="{05F5590B-53D8-4D19-A747-694F7E5C5F12}" srcOrd="2" destOrd="0" presId="urn:microsoft.com/office/officeart/2005/8/layout/orgChart1"/>
    <dgm:cxn modelId="{9DA1DA75-E29F-4013-BCA0-E1DDB11D6993}" type="presParOf" srcId="{05E8A0F8-8F4A-4D16-B455-9B21EE5D83FA}" destId="{12FB5CC2-3F72-4AC8-AF94-50272EAD0FAB}" srcOrd="2" destOrd="0" presId="urn:microsoft.com/office/officeart/2005/8/layout/orgChart1"/>
    <dgm:cxn modelId="{3B8427F4-189A-4D8E-981A-10E2B262254C}" type="presParOf" srcId="{05E8A0F8-8F4A-4D16-B455-9B21EE5D83FA}" destId="{B570DFF2-79FF-4DD0-A8FE-728069315CDB}" srcOrd="3" destOrd="0" presId="urn:microsoft.com/office/officeart/2005/8/layout/orgChart1"/>
    <dgm:cxn modelId="{ACE72B56-F35B-4677-9D5F-E869BD9BD0C0}" type="presParOf" srcId="{B570DFF2-79FF-4DD0-A8FE-728069315CDB}" destId="{AC57EB8E-F8F8-49E5-AB3B-101A503E7149}" srcOrd="0" destOrd="0" presId="urn:microsoft.com/office/officeart/2005/8/layout/orgChart1"/>
    <dgm:cxn modelId="{93DB5477-FDAB-48DC-B49F-C7C557E20F74}" type="presParOf" srcId="{AC57EB8E-F8F8-49E5-AB3B-101A503E7149}" destId="{0E4A1FB2-B936-4A45-9B17-4DC72B6EC80F}" srcOrd="0" destOrd="0" presId="urn:microsoft.com/office/officeart/2005/8/layout/orgChart1"/>
    <dgm:cxn modelId="{1115BBDA-2999-4EAD-AAAB-FBA89D7BF119}" type="presParOf" srcId="{AC57EB8E-F8F8-49E5-AB3B-101A503E7149}" destId="{70C7E907-B590-4FA8-BA47-0908BC71EE25}" srcOrd="1" destOrd="0" presId="urn:microsoft.com/office/officeart/2005/8/layout/orgChart1"/>
    <dgm:cxn modelId="{7B13632C-DA2C-4A70-AB08-6CBFE6B70798}" type="presParOf" srcId="{B570DFF2-79FF-4DD0-A8FE-728069315CDB}" destId="{0DCE5A2E-AABD-41D8-AB45-73FC6E777742}" srcOrd="1" destOrd="0" presId="urn:microsoft.com/office/officeart/2005/8/layout/orgChart1"/>
    <dgm:cxn modelId="{B94998A2-68F7-400E-B4D4-030BB6D059B8}" type="presParOf" srcId="{0DCE5A2E-AABD-41D8-AB45-73FC6E777742}" destId="{FC7541B4-6136-45CB-8770-663459A25598}" srcOrd="0" destOrd="0" presId="urn:microsoft.com/office/officeart/2005/8/layout/orgChart1"/>
    <dgm:cxn modelId="{BAEEBDB0-5E2E-4913-9737-80E2D7C8F6EE}" type="presParOf" srcId="{0DCE5A2E-AABD-41D8-AB45-73FC6E777742}" destId="{A40758BA-FB53-4B5B-8D0E-BFC6FCF28CCD}" srcOrd="1" destOrd="0" presId="urn:microsoft.com/office/officeart/2005/8/layout/orgChart1"/>
    <dgm:cxn modelId="{F9CF40CD-C34B-4998-9A3F-D45074555E1B}" type="presParOf" srcId="{A40758BA-FB53-4B5B-8D0E-BFC6FCF28CCD}" destId="{7D7A4CB1-F031-4828-90A7-49C8EAC41E1E}" srcOrd="0" destOrd="0" presId="urn:microsoft.com/office/officeart/2005/8/layout/orgChart1"/>
    <dgm:cxn modelId="{3603C32A-EBA1-4304-9BAB-94F386181280}" type="presParOf" srcId="{7D7A4CB1-F031-4828-90A7-49C8EAC41E1E}" destId="{B651DCB6-AAF6-4973-9416-A5FBDCD184AD}" srcOrd="0" destOrd="0" presId="urn:microsoft.com/office/officeart/2005/8/layout/orgChart1"/>
    <dgm:cxn modelId="{76987EC4-E582-4F9A-AC55-26E30221413D}" type="presParOf" srcId="{7D7A4CB1-F031-4828-90A7-49C8EAC41E1E}" destId="{FE9E1509-3C3C-4DF1-8723-C0DDF76BD16B}" srcOrd="1" destOrd="0" presId="urn:microsoft.com/office/officeart/2005/8/layout/orgChart1"/>
    <dgm:cxn modelId="{0EC3324A-FDAB-4691-9CCA-761B77A071F8}" type="presParOf" srcId="{A40758BA-FB53-4B5B-8D0E-BFC6FCF28CCD}" destId="{5D342304-3742-4A0E-8D51-D5CB71D11E9D}" srcOrd="1" destOrd="0" presId="urn:microsoft.com/office/officeart/2005/8/layout/orgChart1"/>
    <dgm:cxn modelId="{3BACF4D4-8017-4B7F-9A04-2033468D9583}" type="presParOf" srcId="{5D342304-3742-4A0E-8D51-D5CB71D11E9D}" destId="{1AD8507E-CC6A-49E8-99C2-D5E0345B6735}" srcOrd="0" destOrd="0" presId="urn:microsoft.com/office/officeart/2005/8/layout/orgChart1"/>
    <dgm:cxn modelId="{C7D09F72-DD6D-4346-9923-8C2BD511511F}" type="presParOf" srcId="{5D342304-3742-4A0E-8D51-D5CB71D11E9D}" destId="{F6686415-37F0-4CAD-B01F-32A1BAD3482F}" srcOrd="1" destOrd="0" presId="urn:microsoft.com/office/officeart/2005/8/layout/orgChart1"/>
    <dgm:cxn modelId="{936DF380-7D77-44E9-991D-3D64FE4E104B}" type="presParOf" srcId="{F6686415-37F0-4CAD-B01F-32A1BAD3482F}" destId="{5A2BFA26-755A-46C2-B14B-0EBE69189544}" srcOrd="0" destOrd="0" presId="urn:microsoft.com/office/officeart/2005/8/layout/orgChart1"/>
    <dgm:cxn modelId="{64DE013C-14FB-4E90-B049-FF564F2177FA}" type="presParOf" srcId="{5A2BFA26-755A-46C2-B14B-0EBE69189544}" destId="{47534EF4-1B7B-4FDF-ACD3-ECDA86C17442}" srcOrd="0" destOrd="0" presId="urn:microsoft.com/office/officeart/2005/8/layout/orgChart1"/>
    <dgm:cxn modelId="{66CABCFF-F047-4A9E-B636-D5492D2316FA}" type="presParOf" srcId="{5A2BFA26-755A-46C2-B14B-0EBE69189544}" destId="{2D465157-D4C7-42BA-92F4-C5C9A30E3831}" srcOrd="1" destOrd="0" presId="urn:microsoft.com/office/officeart/2005/8/layout/orgChart1"/>
    <dgm:cxn modelId="{80B36020-01BD-4963-AF02-8D93A6F38CB7}" type="presParOf" srcId="{F6686415-37F0-4CAD-B01F-32A1BAD3482F}" destId="{F20E03B6-222C-44A1-992F-0DD2773E288A}" srcOrd="1" destOrd="0" presId="urn:microsoft.com/office/officeart/2005/8/layout/orgChart1"/>
    <dgm:cxn modelId="{EDB41060-08C7-4A32-A91E-86AF8CAC482C}" type="presParOf" srcId="{F6686415-37F0-4CAD-B01F-32A1BAD3482F}" destId="{712E0EE9-C22E-4271-929A-4F528FCF8B99}" srcOrd="2" destOrd="0" presId="urn:microsoft.com/office/officeart/2005/8/layout/orgChart1"/>
    <dgm:cxn modelId="{EE0438D6-7DE0-4E0C-A097-D2EB383AE502}" type="presParOf" srcId="{A40758BA-FB53-4B5B-8D0E-BFC6FCF28CCD}" destId="{8D376A21-B1DE-43F8-8909-9B447CA773F2}" srcOrd="2" destOrd="0" presId="urn:microsoft.com/office/officeart/2005/8/layout/orgChart1"/>
    <dgm:cxn modelId="{FE6E408B-6819-42A7-9C4C-49AC7392EAB5}" type="presParOf" srcId="{0DCE5A2E-AABD-41D8-AB45-73FC6E777742}" destId="{D8747DBA-E38F-41E0-AF65-B224A8F04A70}" srcOrd="2" destOrd="0" presId="urn:microsoft.com/office/officeart/2005/8/layout/orgChart1"/>
    <dgm:cxn modelId="{0D8441EB-9265-4051-9856-B86043247979}" type="presParOf" srcId="{0DCE5A2E-AABD-41D8-AB45-73FC6E777742}" destId="{6C9A8E0D-2562-4B2C-A6B8-D07D40243C95}" srcOrd="3" destOrd="0" presId="urn:microsoft.com/office/officeart/2005/8/layout/orgChart1"/>
    <dgm:cxn modelId="{5588B442-D559-40CF-A1B2-CCFBE4D3484E}" type="presParOf" srcId="{6C9A8E0D-2562-4B2C-A6B8-D07D40243C95}" destId="{85533CA7-ADC1-434C-A3A5-8D1967377F35}" srcOrd="0" destOrd="0" presId="urn:microsoft.com/office/officeart/2005/8/layout/orgChart1"/>
    <dgm:cxn modelId="{81CA56B8-C225-4EEB-9B3F-9415F15C2749}" type="presParOf" srcId="{85533CA7-ADC1-434C-A3A5-8D1967377F35}" destId="{B3926719-82AE-4423-819D-8B6FA77E2226}" srcOrd="0" destOrd="0" presId="urn:microsoft.com/office/officeart/2005/8/layout/orgChart1"/>
    <dgm:cxn modelId="{196EDD48-39A6-44AA-B79C-58E3CE79D8F5}" type="presParOf" srcId="{85533CA7-ADC1-434C-A3A5-8D1967377F35}" destId="{EAF7003C-86AD-4700-B3AD-FA9AD0E84BF0}" srcOrd="1" destOrd="0" presId="urn:microsoft.com/office/officeart/2005/8/layout/orgChart1"/>
    <dgm:cxn modelId="{CBF40709-47F8-417D-99AD-A51AF27F4D24}" type="presParOf" srcId="{6C9A8E0D-2562-4B2C-A6B8-D07D40243C95}" destId="{ABAEA2A0-C790-4471-BF0D-D602636810D9}" srcOrd="1" destOrd="0" presId="urn:microsoft.com/office/officeart/2005/8/layout/orgChart1"/>
    <dgm:cxn modelId="{7B44ACE5-E580-4171-8DDF-CBD61D86C962}" type="presParOf" srcId="{ABAEA2A0-C790-4471-BF0D-D602636810D9}" destId="{264AD2A6-930A-414C-A23D-B3159ECBA0AA}" srcOrd="0" destOrd="0" presId="urn:microsoft.com/office/officeart/2005/8/layout/orgChart1"/>
    <dgm:cxn modelId="{619DBBF1-21DD-4ADC-AF9E-4BA7C68692AD}" type="presParOf" srcId="{ABAEA2A0-C790-4471-BF0D-D602636810D9}" destId="{FBCB0F03-4E4C-4590-8A39-F55719F674F3}" srcOrd="1" destOrd="0" presId="urn:microsoft.com/office/officeart/2005/8/layout/orgChart1"/>
    <dgm:cxn modelId="{20268157-5410-4096-9CD5-2CB052A6FD0C}" type="presParOf" srcId="{FBCB0F03-4E4C-4590-8A39-F55719F674F3}" destId="{CCEA6DCF-9E65-471E-A782-FA16D59E81F6}" srcOrd="0" destOrd="0" presId="urn:microsoft.com/office/officeart/2005/8/layout/orgChart1"/>
    <dgm:cxn modelId="{C772D59F-7A0C-4016-A2F6-E55441EA67C5}" type="presParOf" srcId="{CCEA6DCF-9E65-471E-A782-FA16D59E81F6}" destId="{22817A48-D188-487F-9D45-CB132B31AF32}" srcOrd="0" destOrd="0" presId="urn:microsoft.com/office/officeart/2005/8/layout/orgChart1"/>
    <dgm:cxn modelId="{76B4051A-01C6-4EF0-92D8-F31805D5CA7A}" type="presParOf" srcId="{CCEA6DCF-9E65-471E-A782-FA16D59E81F6}" destId="{BF80DB41-326A-40D5-813A-5DD82B8D1EF8}" srcOrd="1" destOrd="0" presId="urn:microsoft.com/office/officeart/2005/8/layout/orgChart1"/>
    <dgm:cxn modelId="{4DFE51A4-CE56-464C-947F-85D6CD90AB30}" type="presParOf" srcId="{FBCB0F03-4E4C-4590-8A39-F55719F674F3}" destId="{0AD44823-438F-43E2-AC0B-73E2E7FB860A}" srcOrd="1" destOrd="0" presId="urn:microsoft.com/office/officeart/2005/8/layout/orgChart1"/>
    <dgm:cxn modelId="{BE8D4F84-9C19-4473-87D6-97E37566D7A7}" type="presParOf" srcId="{FBCB0F03-4E4C-4590-8A39-F55719F674F3}" destId="{8805D6CC-0430-4352-BD48-EF331CDBB114}" srcOrd="2" destOrd="0" presId="urn:microsoft.com/office/officeart/2005/8/layout/orgChart1"/>
    <dgm:cxn modelId="{1459A24B-E6A2-46E1-BCED-CAB54D726F57}" type="presParOf" srcId="{6C9A8E0D-2562-4B2C-A6B8-D07D40243C95}" destId="{3E731F7F-6CF3-4C62-A8B1-7A72B53F4870}" srcOrd="2" destOrd="0" presId="urn:microsoft.com/office/officeart/2005/8/layout/orgChart1"/>
    <dgm:cxn modelId="{EE94D964-BEDE-4DA8-85A9-CC7109118C97}" type="presParOf" srcId="{B570DFF2-79FF-4DD0-A8FE-728069315CDB}" destId="{4F6E22EF-9940-4E6D-8F89-9A1FB953EB04}" srcOrd="2" destOrd="0" presId="urn:microsoft.com/office/officeart/2005/8/layout/orgChart1"/>
    <dgm:cxn modelId="{EE0E509C-76C2-42D6-8FC0-D27CF9FBCA4C}" type="presParOf" srcId="{05E8A0F8-8F4A-4D16-B455-9B21EE5D83FA}" destId="{E67FFFE6-37F7-4DBC-A1F3-0D8A905A2EB0}" srcOrd="4" destOrd="0" presId="urn:microsoft.com/office/officeart/2005/8/layout/orgChart1"/>
    <dgm:cxn modelId="{4B2FB2FA-7E94-47DB-B45C-F57864E057B4}" type="presParOf" srcId="{05E8A0F8-8F4A-4D16-B455-9B21EE5D83FA}" destId="{7342C172-6C03-4510-8806-2EA721CD5B99}" srcOrd="5" destOrd="0" presId="urn:microsoft.com/office/officeart/2005/8/layout/orgChart1"/>
    <dgm:cxn modelId="{C886C558-6670-4C52-BC0E-815B0987F3E6}" type="presParOf" srcId="{7342C172-6C03-4510-8806-2EA721CD5B99}" destId="{E9AE4072-A8DC-4C79-8BB8-44CFEBF80B08}" srcOrd="0" destOrd="0" presId="urn:microsoft.com/office/officeart/2005/8/layout/orgChart1"/>
    <dgm:cxn modelId="{E1E4BB5C-5C0B-474B-AC9D-D245602E2C03}" type="presParOf" srcId="{E9AE4072-A8DC-4C79-8BB8-44CFEBF80B08}" destId="{D43A949E-161F-4CB6-8E08-C22964D4E9ED}" srcOrd="0" destOrd="0" presId="urn:microsoft.com/office/officeart/2005/8/layout/orgChart1"/>
    <dgm:cxn modelId="{C1557610-F986-4057-B456-5DC1EC165045}" type="presParOf" srcId="{E9AE4072-A8DC-4C79-8BB8-44CFEBF80B08}" destId="{05D9A78E-F561-46E3-A981-19402017968E}" srcOrd="1" destOrd="0" presId="urn:microsoft.com/office/officeart/2005/8/layout/orgChart1"/>
    <dgm:cxn modelId="{02EE1620-0EBD-4562-923D-31DC0A9DCE61}" type="presParOf" srcId="{7342C172-6C03-4510-8806-2EA721CD5B99}" destId="{0A897BE9-28C8-4F55-BB49-17FB199EE499}" srcOrd="1" destOrd="0" presId="urn:microsoft.com/office/officeart/2005/8/layout/orgChart1"/>
    <dgm:cxn modelId="{74F0E6EA-F478-406D-B137-CE869379EB93}" type="presParOf" srcId="{0A897BE9-28C8-4F55-BB49-17FB199EE499}" destId="{EBF9CBEF-B5E6-4061-99FE-6248C0209727}" srcOrd="0" destOrd="0" presId="urn:microsoft.com/office/officeart/2005/8/layout/orgChart1"/>
    <dgm:cxn modelId="{E304ACA4-1682-4E31-9CA6-68608CF9E757}" type="presParOf" srcId="{0A897BE9-28C8-4F55-BB49-17FB199EE499}" destId="{A1D5FB59-40B5-4FC1-A069-67C76F39A358}" srcOrd="1" destOrd="0" presId="urn:microsoft.com/office/officeart/2005/8/layout/orgChart1"/>
    <dgm:cxn modelId="{3B273E2E-48BF-473B-B6CE-E18ECE24512B}" type="presParOf" srcId="{A1D5FB59-40B5-4FC1-A069-67C76F39A358}" destId="{378EBDE1-AEB4-47B7-B6C4-2447761B3988}" srcOrd="0" destOrd="0" presId="urn:microsoft.com/office/officeart/2005/8/layout/orgChart1"/>
    <dgm:cxn modelId="{92A70F14-4997-43FC-B16F-B58FCBC42356}" type="presParOf" srcId="{378EBDE1-AEB4-47B7-B6C4-2447761B3988}" destId="{E20C3D26-370A-4FB5-A649-E46C57CB118C}" srcOrd="0" destOrd="0" presId="urn:microsoft.com/office/officeart/2005/8/layout/orgChart1"/>
    <dgm:cxn modelId="{622C30D3-547A-44CD-B935-AF71CBFBD6DA}" type="presParOf" srcId="{378EBDE1-AEB4-47B7-B6C4-2447761B3988}" destId="{F4CE771B-83E4-4AB0-AA50-C935EFE32B58}" srcOrd="1" destOrd="0" presId="urn:microsoft.com/office/officeart/2005/8/layout/orgChart1"/>
    <dgm:cxn modelId="{691663A1-EC2B-4607-8C0A-E1917D13A3C1}" type="presParOf" srcId="{A1D5FB59-40B5-4FC1-A069-67C76F39A358}" destId="{1682BF3D-2A83-4D37-91D8-7AE57E3A2905}" srcOrd="1" destOrd="0" presId="urn:microsoft.com/office/officeart/2005/8/layout/orgChart1"/>
    <dgm:cxn modelId="{F05C3635-893C-4089-870E-09A1703F5C8C}" type="presParOf" srcId="{A1D5FB59-40B5-4FC1-A069-67C76F39A358}" destId="{8FFEE970-CA04-4EBD-846A-7B1E13ADE21F}" srcOrd="2" destOrd="0" presId="urn:microsoft.com/office/officeart/2005/8/layout/orgChart1"/>
    <dgm:cxn modelId="{82B9C029-14B2-46D5-B089-950087F96EFB}" type="presParOf" srcId="{7342C172-6C03-4510-8806-2EA721CD5B99}" destId="{E706558A-61DE-4325-B74B-5A12FE9314CC}" srcOrd="2" destOrd="0" presId="urn:microsoft.com/office/officeart/2005/8/layout/orgChart1"/>
    <dgm:cxn modelId="{70A9558D-6467-4A54-9215-2678ABBACEA9}" type="presParOf" srcId="{05E8A0F8-8F4A-4D16-B455-9B21EE5D83FA}" destId="{F2BDABDA-DB79-4ADE-A94C-1F83DD5783E0}" srcOrd="6" destOrd="0" presId="urn:microsoft.com/office/officeart/2005/8/layout/orgChart1"/>
    <dgm:cxn modelId="{F64216EB-3A9E-44E5-A7E4-4722C27F8866}" type="presParOf" srcId="{05E8A0F8-8F4A-4D16-B455-9B21EE5D83FA}" destId="{39C0BE51-8CAC-45B9-9DB7-45324E371E93}" srcOrd="7" destOrd="0" presId="urn:microsoft.com/office/officeart/2005/8/layout/orgChart1"/>
    <dgm:cxn modelId="{51B1B062-53F4-44D0-86A1-BE6EEB52F2DA}" type="presParOf" srcId="{39C0BE51-8CAC-45B9-9DB7-45324E371E93}" destId="{D300D275-01F0-44AD-A079-C8B3CBD1ACB1}" srcOrd="0" destOrd="0" presId="urn:microsoft.com/office/officeart/2005/8/layout/orgChart1"/>
    <dgm:cxn modelId="{8673ADBB-259A-4FFE-811F-0708722458F9}" type="presParOf" srcId="{D300D275-01F0-44AD-A079-C8B3CBD1ACB1}" destId="{018CBDC0-8D06-4835-A278-352009F7617A}" srcOrd="0" destOrd="0" presId="urn:microsoft.com/office/officeart/2005/8/layout/orgChart1"/>
    <dgm:cxn modelId="{FF984EF2-3BEE-4483-9D0E-D72516A1DF2C}" type="presParOf" srcId="{D300D275-01F0-44AD-A079-C8B3CBD1ACB1}" destId="{8515F4B8-CD3A-455A-B810-73FC52B62768}" srcOrd="1" destOrd="0" presId="urn:microsoft.com/office/officeart/2005/8/layout/orgChart1"/>
    <dgm:cxn modelId="{AB04C99A-FACA-48B1-9AF2-45F5E01F2476}" type="presParOf" srcId="{39C0BE51-8CAC-45B9-9DB7-45324E371E93}" destId="{70D49C69-825B-43CE-94E3-80A1C7CD144B}" srcOrd="1" destOrd="0" presId="urn:microsoft.com/office/officeart/2005/8/layout/orgChart1"/>
    <dgm:cxn modelId="{A43EE763-4DCE-4E6F-AFB6-3A525F72C4E1}" type="presParOf" srcId="{70D49C69-825B-43CE-94E3-80A1C7CD144B}" destId="{1113BBE7-BB8B-4340-9E94-82A2BADB61A0}" srcOrd="0" destOrd="0" presId="urn:microsoft.com/office/officeart/2005/8/layout/orgChart1"/>
    <dgm:cxn modelId="{5D9C227D-0D95-4A52-9F38-EBEEAEF69DD1}" type="presParOf" srcId="{70D49C69-825B-43CE-94E3-80A1C7CD144B}" destId="{FF25D7B9-92F7-4981-82FC-72A167D3167E}" srcOrd="1" destOrd="0" presId="urn:microsoft.com/office/officeart/2005/8/layout/orgChart1"/>
    <dgm:cxn modelId="{1E708ED8-3A63-4688-8DF7-E5860FBC4C00}" type="presParOf" srcId="{FF25D7B9-92F7-4981-82FC-72A167D3167E}" destId="{6511919C-287B-4D44-8002-75DE7EE09D1F}" srcOrd="0" destOrd="0" presId="urn:microsoft.com/office/officeart/2005/8/layout/orgChart1"/>
    <dgm:cxn modelId="{95B5DC7D-64FE-4C83-AB5B-E686C924F3AE}" type="presParOf" srcId="{6511919C-287B-4D44-8002-75DE7EE09D1F}" destId="{1D87B364-88D7-4259-809A-A16F6F4C2FDC}" srcOrd="0" destOrd="0" presId="urn:microsoft.com/office/officeart/2005/8/layout/orgChart1"/>
    <dgm:cxn modelId="{15B1A696-4F81-4838-818F-5614124F900D}" type="presParOf" srcId="{6511919C-287B-4D44-8002-75DE7EE09D1F}" destId="{F57E1202-0A33-4176-A985-AE2DFCF6FD51}" srcOrd="1" destOrd="0" presId="urn:microsoft.com/office/officeart/2005/8/layout/orgChart1"/>
    <dgm:cxn modelId="{EC1D3D9D-79BD-4B1F-B8D3-9989780F64BE}" type="presParOf" srcId="{FF25D7B9-92F7-4981-82FC-72A167D3167E}" destId="{758A42A9-CF25-4CD0-A7DC-BD3799ACB13D}" srcOrd="1" destOrd="0" presId="urn:microsoft.com/office/officeart/2005/8/layout/orgChart1"/>
    <dgm:cxn modelId="{DA659663-8D79-4583-B079-950C46E5D4FD}" type="presParOf" srcId="{758A42A9-CF25-4CD0-A7DC-BD3799ACB13D}" destId="{8D371928-2C02-487F-A3A3-7A60ADF31718}" srcOrd="0" destOrd="0" presId="urn:microsoft.com/office/officeart/2005/8/layout/orgChart1"/>
    <dgm:cxn modelId="{94FA5DFC-1313-40A9-BA46-095DEE14C8B7}" type="presParOf" srcId="{758A42A9-CF25-4CD0-A7DC-BD3799ACB13D}" destId="{B9F727B0-9201-44C9-86C4-4DBE131971B6}" srcOrd="1" destOrd="0" presId="urn:microsoft.com/office/officeart/2005/8/layout/orgChart1"/>
    <dgm:cxn modelId="{2952FA0C-CF3C-4ADE-9972-A2362FACE769}" type="presParOf" srcId="{B9F727B0-9201-44C9-86C4-4DBE131971B6}" destId="{5DF11B57-5BC2-4CC4-BD1C-43023F88CFAA}" srcOrd="0" destOrd="0" presId="urn:microsoft.com/office/officeart/2005/8/layout/orgChart1"/>
    <dgm:cxn modelId="{615DD324-6EE2-46D0-ADFE-EFCB195DDF7B}" type="presParOf" srcId="{5DF11B57-5BC2-4CC4-BD1C-43023F88CFAA}" destId="{862E94E8-9413-433D-BCC8-7A9E942E13DA}" srcOrd="0" destOrd="0" presId="urn:microsoft.com/office/officeart/2005/8/layout/orgChart1"/>
    <dgm:cxn modelId="{DB318F2A-20DD-4BDE-BDB7-9381067CEA3A}" type="presParOf" srcId="{5DF11B57-5BC2-4CC4-BD1C-43023F88CFAA}" destId="{0FA69EAE-6416-42E0-88C1-F35883CFF57A}" srcOrd="1" destOrd="0" presId="urn:microsoft.com/office/officeart/2005/8/layout/orgChart1"/>
    <dgm:cxn modelId="{7D0A1034-5832-4120-83E9-EF62FF74063F}" type="presParOf" srcId="{B9F727B0-9201-44C9-86C4-4DBE131971B6}" destId="{5C68F089-5319-4BD3-9CDB-DB19E603EA17}" srcOrd="1" destOrd="0" presId="urn:microsoft.com/office/officeart/2005/8/layout/orgChart1"/>
    <dgm:cxn modelId="{B3D562F4-D69D-4739-AF5E-8ACB7BC73CA2}" type="presParOf" srcId="{B9F727B0-9201-44C9-86C4-4DBE131971B6}" destId="{B9B17932-07A5-4D97-8FDE-A5FCEFAEC51C}" srcOrd="2" destOrd="0" presId="urn:microsoft.com/office/officeart/2005/8/layout/orgChart1"/>
    <dgm:cxn modelId="{FBAC5B7D-461B-4F36-8523-3C0C18B9D664}" type="presParOf" srcId="{FF25D7B9-92F7-4981-82FC-72A167D3167E}" destId="{BB2F7B8D-ADFE-4254-96F9-A6F55D2D3AAD}" srcOrd="2" destOrd="0" presId="urn:microsoft.com/office/officeart/2005/8/layout/orgChart1"/>
    <dgm:cxn modelId="{150D2788-1399-4832-8A5A-409327A061A5}" type="presParOf" srcId="{70D49C69-825B-43CE-94E3-80A1C7CD144B}" destId="{CDE98DC3-7C10-4F2B-A09D-A1131547CFC5}" srcOrd="2" destOrd="0" presId="urn:microsoft.com/office/officeart/2005/8/layout/orgChart1"/>
    <dgm:cxn modelId="{FA8E44EF-E0EC-45DC-A71B-0C0EF75667C3}" type="presParOf" srcId="{70D49C69-825B-43CE-94E3-80A1C7CD144B}" destId="{0D37E212-5F5D-4BF5-B109-06BF9D1B1F43}" srcOrd="3" destOrd="0" presId="urn:microsoft.com/office/officeart/2005/8/layout/orgChart1"/>
    <dgm:cxn modelId="{62896B00-80AF-4614-9A05-EE59415CAA5F}" type="presParOf" srcId="{0D37E212-5F5D-4BF5-B109-06BF9D1B1F43}" destId="{6CFB1EB4-C723-4412-B53E-3AEC8E183778}" srcOrd="0" destOrd="0" presId="urn:microsoft.com/office/officeart/2005/8/layout/orgChart1"/>
    <dgm:cxn modelId="{C535750D-CBD6-47FC-83AC-55AF0626765C}" type="presParOf" srcId="{6CFB1EB4-C723-4412-B53E-3AEC8E183778}" destId="{A571C53F-53A6-40BE-8FD2-54F246C0AE26}" srcOrd="0" destOrd="0" presId="urn:microsoft.com/office/officeart/2005/8/layout/orgChart1"/>
    <dgm:cxn modelId="{CB086700-18E1-4BF4-A6B2-1B8AF1DF8DBF}" type="presParOf" srcId="{6CFB1EB4-C723-4412-B53E-3AEC8E183778}" destId="{EC554806-FAFB-4E35-A6CF-723728628E3B}" srcOrd="1" destOrd="0" presId="urn:microsoft.com/office/officeart/2005/8/layout/orgChart1"/>
    <dgm:cxn modelId="{B1BDE352-24FE-44EC-8C50-3729FB0DDA1F}" type="presParOf" srcId="{0D37E212-5F5D-4BF5-B109-06BF9D1B1F43}" destId="{8B6CAF28-D35D-470A-81CF-0D7B0B837F30}" srcOrd="1" destOrd="0" presId="urn:microsoft.com/office/officeart/2005/8/layout/orgChart1"/>
    <dgm:cxn modelId="{7BC7F1B7-F538-4A20-BBD6-A50F3F145054}" type="presParOf" srcId="{8B6CAF28-D35D-470A-81CF-0D7B0B837F30}" destId="{0B603954-61F1-4518-ACBE-8BF20B9DEDAF}" srcOrd="0" destOrd="0" presId="urn:microsoft.com/office/officeart/2005/8/layout/orgChart1"/>
    <dgm:cxn modelId="{F5909618-02B6-4419-97AF-BB7C2ACBF2EA}" type="presParOf" srcId="{8B6CAF28-D35D-470A-81CF-0D7B0B837F30}" destId="{E6CB67A8-534C-4A17-9C38-EBC639464507}" srcOrd="1" destOrd="0" presId="urn:microsoft.com/office/officeart/2005/8/layout/orgChart1"/>
    <dgm:cxn modelId="{453AF3EA-414F-4172-A903-CBE7F35E5673}" type="presParOf" srcId="{E6CB67A8-534C-4A17-9C38-EBC639464507}" destId="{A31E72CA-1133-424E-9705-B5913A081AA9}" srcOrd="0" destOrd="0" presId="urn:microsoft.com/office/officeart/2005/8/layout/orgChart1"/>
    <dgm:cxn modelId="{A1115F01-9CA5-41CD-8490-FE8F11065AD5}" type="presParOf" srcId="{A31E72CA-1133-424E-9705-B5913A081AA9}" destId="{C98E4F20-1C15-46DD-B981-D3174775DF49}" srcOrd="0" destOrd="0" presId="urn:microsoft.com/office/officeart/2005/8/layout/orgChart1"/>
    <dgm:cxn modelId="{DC0AC395-D111-4FB4-BF21-09065C7C17D2}" type="presParOf" srcId="{A31E72CA-1133-424E-9705-B5913A081AA9}" destId="{25592547-F674-4971-9186-5BEDD7EA6289}" srcOrd="1" destOrd="0" presId="urn:microsoft.com/office/officeart/2005/8/layout/orgChart1"/>
    <dgm:cxn modelId="{836C91B4-06C5-4659-B029-00B65F6D1AD5}" type="presParOf" srcId="{E6CB67A8-534C-4A17-9C38-EBC639464507}" destId="{AE7D76E9-2EF2-474E-AF44-57A48EEC5245}" srcOrd="1" destOrd="0" presId="urn:microsoft.com/office/officeart/2005/8/layout/orgChart1"/>
    <dgm:cxn modelId="{FE5DD2E1-BE24-464B-9B19-9EDA3FDA5E8F}" type="presParOf" srcId="{E6CB67A8-534C-4A17-9C38-EBC639464507}" destId="{B05C32B3-A638-4959-85B0-7585147445B4}" srcOrd="2" destOrd="0" presId="urn:microsoft.com/office/officeart/2005/8/layout/orgChart1"/>
    <dgm:cxn modelId="{C152B3FD-B9B9-4960-9F2F-4BAEEAFA9D1F}" type="presParOf" srcId="{0D37E212-5F5D-4BF5-B109-06BF9D1B1F43}" destId="{9CE9A24D-656A-49C6-AB2E-63D1AA4F4DA4}" srcOrd="2" destOrd="0" presId="urn:microsoft.com/office/officeart/2005/8/layout/orgChart1"/>
    <dgm:cxn modelId="{27574A24-DC5D-49CA-9C6F-07EFBA815078}" type="presParOf" srcId="{39C0BE51-8CAC-45B9-9DB7-45324E371E93}" destId="{F9A930EF-E9C2-43B7-AEF5-AB672A59F957}" srcOrd="2" destOrd="0" presId="urn:microsoft.com/office/officeart/2005/8/layout/orgChart1"/>
    <dgm:cxn modelId="{1E9765A2-DBA9-480B-94AD-DA6D11FA0187}" type="presParOf" srcId="{05E8A0F8-8F4A-4D16-B455-9B21EE5D83FA}" destId="{0B8FA653-8E6D-4E80-A4B9-FB6A47049AEA}" srcOrd="8" destOrd="0" presId="urn:microsoft.com/office/officeart/2005/8/layout/orgChart1"/>
    <dgm:cxn modelId="{C6178DEE-BA04-483C-A0B7-17CF8B9B51FF}" type="presParOf" srcId="{05E8A0F8-8F4A-4D16-B455-9B21EE5D83FA}" destId="{FC4C47E0-9863-4E23-9455-985073429659}" srcOrd="9" destOrd="0" presId="urn:microsoft.com/office/officeart/2005/8/layout/orgChart1"/>
    <dgm:cxn modelId="{6FC4FA90-8142-4BD8-9A97-B49EFEEC142D}" type="presParOf" srcId="{FC4C47E0-9863-4E23-9455-985073429659}" destId="{E2BD3321-EB6F-434E-8DB9-365E74C013F1}" srcOrd="0" destOrd="0" presId="urn:microsoft.com/office/officeart/2005/8/layout/orgChart1"/>
    <dgm:cxn modelId="{AB154A19-EE65-4527-8050-6EBC50C06CC5}" type="presParOf" srcId="{E2BD3321-EB6F-434E-8DB9-365E74C013F1}" destId="{E71D3B26-43D9-4D0A-AC62-2EA5564AA8EF}" srcOrd="0" destOrd="0" presId="urn:microsoft.com/office/officeart/2005/8/layout/orgChart1"/>
    <dgm:cxn modelId="{A61F3F54-47FB-4747-A9F5-D0C8993BC1C3}" type="presParOf" srcId="{E2BD3321-EB6F-434E-8DB9-365E74C013F1}" destId="{C8984F06-06A9-41F6-861C-76C39359E4F2}" srcOrd="1" destOrd="0" presId="urn:microsoft.com/office/officeart/2005/8/layout/orgChart1"/>
    <dgm:cxn modelId="{481D17E2-3900-406F-BE6C-902E0EBA815F}" type="presParOf" srcId="{FC4C47E0-9863-4E23-9455-985073429659}" destId="{D6577373-A951-4D9B-92F8-E346B13CDBFE}" srcOrd="1" destOrd="0" presId="urn:microsoft.com/office/officeart/2005/8/layout/orgChart1"/>
    <dgm:cxn modelId="{7AADBB85-EE06-47BC-9D56-1C02BF64608F}" type="presParOf" srcId="{D6577373-A951-4D9B-92F8-E346B13CDBFE}" destId="{9F906972-4194-4A69-A73F-CECE2D81D813}" srcOrd="0" destOrd="0" presId="urn:microsoft.com/office/officeart/2005/8/layout/orgChart1"/>
    <dgm:cxn modelId="{3C1EC1B4-5D2D-4B63-BA61-3C2F28F13355}" type="presParOf" srcId="{D6577373-A951-4D9B-92F8-E346B13CDBFE}" destId="{AA6C92FA-4EF7-4897-BFC7-4B7160C300FE}" srcOrd="1" destOrd="0" presId="urn:microsoft.com/office/officeart/2005/8/layout/orgChart1"/>
    <dgm:cxn modelId="{16C74759-FA4C-4C77-B2A9-DA52F544E44D}" type="presParOf" srcId="{AA6C92FA-4EF7-4897-BFC7-4B7160C300FE}" destId="{04503BC7-FE07-4C3A-B71A-3EE0411D1507}" srcOrd="0" destOrd="0" presId="urn:microsoft.com/office/officeart/2005/8/layout/orgChart1"/>
    <dgm:cxn modelId="{3951CDF3-889B-4C21-A0C5-05FE864D62B0}" type="presParOf" srcId="{04503BC7-FE07-4C3A-B71A-3EE0411D1507}" destId="{E0E49022-40CD-4DB3-B0FD-05CA5D964339}" srcOrd="0" destOrd="0" presId="urn:microsoft.com/office/officeart/2005/8/layout/orgChart1"/>
    <dgm:cxn modelId="{3132E306-EE6A-4596-87BC-15998FBDCE8D}" type="presParOf" srcId="{04503BC7-FE07-4C3A-B71A-3EE0411D1507}" destId="{65DC8B21-14F0-456C-9CF1-DCD2E7F701B9}" srcOrd="1" destOrd="0" presId="urn:microsoft.com/office/officeart/2005/8/layout/orgChart1"/>
    <dgm:cxn modelId="{D8F6522F-E736-4B03-AC49-22A5C65B80B7}" type="presParOf" srcId="{AA6C92FA-4EF7-4897-BFC7-4B7160C300FE}" destId="{21A028C8-F87E-4809-ABA1-0F2AC9514D31}" srcOrd="1" destOrd="0" presId="urn:microsoft.com/office/officeart/2005/8/layout/orgChart1"/>
    <dgm:cxn modelId="{C23AADEB-00A7-47C4-832A-CC43F36E1176}" type="presParOf" srcId="{21A028C8-F87E-4809-ABA1-0F2AC9514D31}" destId="{6B2EB2F7-64B3-4CE7-8CA6-E4DBF06E9178}" srcOrd="0" destOrd="0" presId="urn:microsoft.com/office/officeart/2005/8/layout/orgChart1"/>
    <dgm:cxn modelId="{0BC36857-B531-46F5-BECB-18E66271D6EA}" type="presParOf" srcId="{21A028C8-F87E-4809-ABA1-0F2AC9514D31}" destId="{B5EA27D3-1291-4B7D-B6F6-F06756ECF8E5}" srcOrd="1" destOrd="0" presId="urn:microsoft.com/office/officeart/2005/8/layout/orgChart1"/>
    <dgm:cxn modelId="{9673DE96-A8E8-423D-A4AC-6CA844AFA5E5}" type="presParOf" srcId="{B5EA27D3-1291-4B7D-B6F6-F06756ECF8E5}" destId="{FC508612-3710-4E91-9316-518B44592FDE}" srcOrd="0" destOrd="0" presId="urn:microsoft.com/office/officeart/2005/8/layout/orgChart1"/>
    <dgm:cxn modelId="{0B2F4C80-6D86-47FD-B2E2-203939CA8788}" type="presParOf" srcId="{FC508612-3710-4E91-9316-518B44592FDE}" destId="{864DA3BA-5F3B-4DCE-AA29-A0D47EB5B789}" srcOrd="0" destOrd="0" presId="urn:microsoft.com/office/officeart/2005/8/layout/orgChart1"/>
    <dgm:cxn modelId="{7FC10B6B-8A49-489F-8F15-3D35C9DAB1A2}" type="presParOf" srcId="{FC508612-3710-4E91-9316-518B44592FDE}" destId="{50361CDE-5C2C-43AF-8D7D-8345EC6C6122}" srcOrd="1" destOrd="0" presId="urn:microsoft.com/office/officeart/2005/8/layout/orgChart1"/>
    <dgm:cxn modelId="{E1AC2FCD-5D10-40E1-8F85-090E96C9FD85}" type="presParOf" srcId="{B5EA27D3-1291-4B7D-B6F6-F06756ECF8E5}" destId="{F11D9191-F932-4A2D-8786-F8727DB16E55}" srcOrd="1" destOrd="0" presId="urn:microsoft.com/office/officeart/2005/8/layout/orgChart1"/>
    <dgm:cxn modelId="{5A833E80-476B-4A82-B197-2DB77AAA9AF7}" type="presParOf" srcId="{B5EA27D3-1291-4B7D-B6F6-F06756ECF8E5}" destId="{A2375F0F-6449-4E50-96CB-50229C56FC9A}" srcOrd="2" destOrd="0" presId="urn:microsoft.com/office/officeart/2005/8/layout/orgChart1"/>
    <dgm:cxn modelId="{FA33444B-1436-46C1-B3A1-00D536537D84}" type="presParOf" srcId="{AA6C92FA-4EF7-4897-BFC7-4B7160C300FE}" destId="{8D9F8750-349B-40AA-944F-A5E791BF4EBA}" srcOrd="2" destOrd="0" presId="urn:microsoft.com/office/officeart/2005/8/layout/orgChart1"/>
    <dgm:cxn modelId="{7BFA18FF-B4F5-4E3B-B681-BAF81991FED5}" type="presParOf" srcId="{D6577373-A951-4D9B-92F8-E346B13CDBFE}" destId="{A356C906-0C7C-4B08-87F6-3A626DA4A7D9}" srcOrd="2" destOrd="0" presId="urn:microsoft.com/office/officeart/2005/8/layout/orgChart1"/>
    <dgm:cxn modelId="{64DDDFC7-831A-44D0-816A-F83BF1E770E0}" type="presParOf" srcId="{D6577373-A951-4D9B-92F8-E346B13CDBFE}" destId="{831DDE97-AA2D-4796-91C2-E73D584CC039}" srcOrd="3" destOrd="0" presId="urn:microsoft.com/office/officeart/2005/8/layout/orgChart1"/>
    <dgm:cxn modelId="{E58AA26D-C1A7-4C46-8A1C-F6BF259644D9}" type="presParOf" srcId="{831DDE97-AA2D-4796-91C2-E73D584CC039}" destId="{4CB690F3-D091-4853-B1B5-0561D3ED5B42}" srcOrd="0" destOrd="0" presId="urn:microsoft.com/office/officeart/2005/8/layout/orgChart1"/>
    <dgm:cxn modelId="{476A2045-01F5-4754-B2F5-DEB94F1E1A63}" type="presParOf" srcId="{4CB690F3-D091-4853-B1B5-0561D3ED5B42}" destId="{E7784AA6-97BB-4586-BB75-2FD18819AF83}" srcOrd="0" destOrd="0" presId="urn:microsoft.com/office/officeart/2005/8/layout/orgChart1"/>
    <dgm:cxn modelId="{58916000-CA42-45F5-8A53-C2B90E45BB76}" type="presParOf" srcId="{4CB690F3-D091-4853-B1B5-0561D3ED5B42}" destId="{3C9E85B0-DCBC-48E1-9DC6-E11B77D05603}" srcOrd="1" destOrd="0" presId="urn:microsoft.com/office/officeart/2005/8/layout/orgChart1"/>
    <dgm:cxn modelId="{1E233CFF-C489-4834-AA6E-64B21114C6E8}" type="presParOf" srcId="{831DDE97-AA2D-4796-91C2-E73D584CC039}" destId="{A3BE24FC-3891-4626-8066-926532CB3235}" srcOrd="1" destOrd="0" presId="urn:microsoft.com/office/officeart/2005/8/layout/orgChart1"/>
    <dgm:cxn modelId="{82401934-0B44-4D66-9F57-276475FD3D06}" type="presParOf" srcId="{A3BE24FC-3891-4626-8066-926532CB3235}" destId="{71C90B9C-F59B-4A2D-9A97-3090737CE223}" srcOrd="0" destOrd="0" presId="urn:microsoft.com/office/officeart/2005/8/layout/orgChart1"/>
    <dgm:cxn modelId="{A30E9DC2-9415-4D24-AF30-1765B6F8DDFC}" type="presParOf" srcId="{A3BE24FC-3891-4626-8066-926532CB3235}" destId="{0C8094EC-91B5-4FD1-91BC-EFE95EFA5F26}" srcOrd="1" destOrd="0" presId="urn:microsoft.com/office/officeart/2005/8/layout/orgChart1"/>
    <dgm:cxn modelId="{46822A00-34C5-4E28-B16E-8E1E902ED51E}" type="presParOf" srcId="{0C8094EC-91B5-4FD1-91BC-EFE95EFA5F26}" destId="{3E1E8AFB-4036-4770-9A35-CF72612FDF3F}" srcOrd="0" destOrd="0" presId="urn:microsoft.com/office/officeart/2005/8/layout/orgChart1"/>
    <dgm:cxn modelId="{34490E33-93EF-4B14-9D14-1F86E4CC5D01}" type="presParOf" srcId="{3E1E8AFB-4036-4770-9A35-CF72612FDF3F}" destId="{0D557ACE-23A3-4F95-9D75-615F6DA2EB03}" srcOrd="0" destOrd="0" presId="urn:microsoft.com/office/officeart/2005/8/layout/orgChart1"/>
    <dgm:cxn modelId="{F825AFB5-FB72-4775-8A26-477C1DE34612}" type="presParOf" srcId="{3E1E8AFB-4036-4770-9A35-CF72612FDF3F}" destId="{1038ADF2-B868-48E0-9DC6-81FA1B45C829}" srcOrd="1" destOrd="0" presId="urn:microsoft.com/office/officeart/2005/8/layout/orgChart1"/>
    <dgm:cxn modelId="{DD805280-8C62-4579-89E7-1D0DFF2B293C}" type="presParOf" srcId="{0C8094EC-91B5-4FD1-91BC-EFE95EFA5F26}" destId="{0D2B5AF3-8B2F-4A0B-B5EB-D567B87C48CC}" srcOrd="1" destOrd="0" presId="urn:microsoft.com/office/officeart/2005/8/layout/orgChart1"/>
    <dgm:cxn modelId="{B79F3572-5822-4211-B3AE-14E6088AFB8E}" type="presParOf" srcId="{0C8094EC-91B5-4FD1-91BC-EFE95EFA5F26}" destId="{9DF64958-974A-416C-A2A0-D4254A5E9597}" srcOrd="2" destOrd="0" presId="urn:microsoft.com/office/officeart/2005/8/layout/orgChart1"/>
    <dgm:cxn modelId="{EB9E6BEA-E20A-4F62-803A-E81C392DD05D}" type="presParOf" srcId="{831DDE97-AA2D-4796-91C2-E73D584CC039}" destId="{B80F4168-C301-4C74-B4E7-1EDCD4012FA8}" srcOrd="2" destOrd="0" presId="urn:microsoft.com/office/officeart/2005/8/layout/orgChart1"/>
    <dgm:cxn modelId="{CF1FF456-9583-407D-B14B-1E3505ABFA48}" type="presParOf" srcId="{FC4C47E0-9863-4E23-9455-985073429659}" destId="{A0317543-140A-4AF1-B9A6-BD92DCDEFB4F}" srcOrd="2" destOrd="0" presId="urn:microsoft.com/office/officeart/2005/8/layout/orgChart1"/>
    <dgm:cxn modelId="{755E8DD4-D891-4EC7-A9F3-A70836BF88E8}" type="presParOf" srcId="{8CDE9839-8DE1-472C-9904-C93FC90AA559}" destId="{E6CFA08A-7145-470C-A659-6A725D85622B}" srcOrd="2" destOrd="0" presId="urn:microsoft.com/office/officeart/2005/8/layout/orgChart1"/>
    <dgm:cxn modelId="{A72C0E25-9A55-4AC1-BF29-15D0F70B45A1}" type="presParOf" srcId="{E6CFA08A-7145-470C-A659-6A725D85622B}" destId="{8625149F-7D37-4084-B609-C3E87F852DCC}" srcOrd="0" destOrd="0" presId="urn:microsoft.com/office/officeart/2005/8/layout/orgChart1"/>
    <dgm:cxn modelId="{33162C17-B989-4AAA-B911-5DE23A88976D}" type="presParOf" srcId="{E6CFA08A-7145-470C-A659-6A725D85622B}" destId="{851F9BB5-D466-450B-898F-C83F6220ABBF}" srcOrd="1" destOrd="0" presId="urn:microsoft.com/office/officeart/2005/8/layout/orgChart1"/>
    <dgm:cxn modelId="{2D5CB9C3-E865-4CDE-BDD1-03EF22E9E922}" type="presParOf" srcId="{851F9BB5-D466-450B-898F-C83F6220ABBF}" destId="{6708C068-D3E7-4C96-9410-5571B346ABD0}" srcOrd="0" destOrd="0" presId="urn:microsoft.com/office/officeart/2005/8/layout/orgChart1"/>
    <dgm:cxn modelId="{EFA18FA3-EB0E-40A5-9762-AD4DFA11F57C}" type="presParOf" srcId="{6708C068-D3E7-4C96-9410-5571B346ABD0}" destId="{109B8FAB-5038-408D-9752-CC81977397BE}" srcOrd="0" destOrd="0" presId="urn:microsoft.com/office/officeart/2005/8/layout/orgChart1"/>
    <dgm:cxn modelId="{B0D6783A-80F7-4841-938C-96BDB0DF97A5}" type="presParOf" srcId="{6708C068-D3E7-4C96-9410-5571B346ABD0}" destId="{A3899F65-D264-4ECC-8C62-8AA8F3D5A766}" srcOrd="1" destOrd="0" presId="urn:microsoft.com/office/officeart/2005/8/layout/orgChart1"/>
    <dgm:cxn modelId="{933276F6-27DC-4AD7-9C7F-99CF41D13BB8}" type="presParOf" srcId="{851F9BB5-D466-450B-898F-C83F6220ABBF}" destId="{47AE8383-5B75-4425-9D2F-D64DF5A2A6E2}" srcOrd="1" destOrd="0" presId="urn:microsoft.com/office/officeart/2005/8/layout/orgChart1"/>
    <dgm:cxn modelId="{AE124004-8E40-4504-A1E5-D4431B065DD3}" type="presParOf" srcId="{851F9BB5-D466-450B-898F-C83F6220ABBF}" destId="{DBF8067B-D5C2-4A3F-BF60-13BE93A454FB}" srcOrd="2" destOrd="0" presId="urn:microsoft.com/office/officeart/2005/8/layout/orgChart1"/>
    <dgm:cxn modelId="{F442E653-AB25-4B0F-90C4-B790AC95A5AE}" type="presParOf" srcId="{E6CFA08A-7145-470C-A659-6A725D85622B}" destId="{09443022-3FBE-4AB6-B42B-2CDBC286AB36}" srcOrd="2" destOrd="0" presId="urn:microsoft.com/office/officeart/2005/8/layout/orgChart1"/>
    <dgm:cxn modelId="{E8292311-7851-43D9-A7EE-3E1FFD417BB7}" type="presParOf" srcId="{E6CFA08A-7145-470C-A659-6A725D85622B}" destId="{BDB82DB5-7A58-49D1-ACE2-CA37890642A6}" srcOrd="3" destOrd="0" presId="urn:microsoft.com/office/officeart/2005/8/layout/orgChart1"/>
    <dgm:cxn modelId="{C378AB0D-8CAB-45CA-B255-D56EDC4C97CB}" type="presParOf" srcId="{BDB82DB5-7A58-49D1-ACE2-CA37890642A6}" destId="{2DF8E993-4C2E-447D-9D68-BABB7311B7FD}" srcOrd="0" destOrd="0" presId="urn:microsoft.com/office/officeart/2005/8/layout/orgChart1"/>
    <dgm:cxn modelId="{C66C36A9-3260-481D-8656-FA61872336DB}" type="presParOf" srcId="{2DF8E993-4C2E-447D-9D68-BABB7311B7FD}" destId="{F5056070-BB17-48EF-93F3-49678E0468A1}" srcOrd="0" destOrd="0" presId="urn:microsoft.com/office/officeart/2005/8/layout/orgChart1"/>
    <dgm:cxn modelId="{047C7C9D-B862-4073-929E-BF71B8FBA5C7}" type="presParOf" srcId="{2DF8E993-4C2E-447D-9D68-BABB7311B7FD}" destId="{F55151F7-234E-476E-A86D-3579164024BD}" srcOrd="1" destOrd="0" presId="urn:microsoft.com/office/officeart/2005/8/layout/orgChart1"/>
    <dgm:cxn modelId="{84EBEC5C-52C4-4EC4-8E8A-91CAAB07EE0C}" type="presParOf" srcId="{BDB82DB5-7A58-49D1-ACE2-CA37890642A6}" destId="{F481FA4C-1EE1-4C37-9803-7A61BE83CC22}" srcOrd="1" destOrd="0" presId="urn:microsoft.com/office/officeart/2005/8/layout/orgChart1"/>
    <dgm:cxn modelId="{4F4A7B9D-C28C-4E0B-8CB4-A542E67B25C5}" type="presParOf" srcId="{BDB82DB5-7A58-49D1-ACE2-CA37890642A6}" destId="{DC323FEF-FB09-4D4A-B406-C259CC7954CA}" srcOrd="2" destOrd="0" presId="urn:microsoft.com/office/officeart/2005/8/layout/orgChart1"/>
    <dgm:cxn modelId="{61BCE6F6-7F06-4739-8E4C-34710D81D4CB}" type="presParOf" srcId="{E6CFA08A-7145-470C-A659-6A725D85622B}" destId="{F4E24130-B5F4-4146-AC22-BA2B9859ABA5}" srcOrd="4" destOrd="0" presId="urn:microsoft.com/office/officeart/2005/8/layout/orgChart1"/>
    <dgm:cxn modelId="{BC400205-BCD9-4A44-9C7B-3A63F49D7546}" type="presParOf" srcId="{E6CFA08A-7145-470C-A659-6A725D85622B}" destId="{4AFC1BB1-70E6-4E1A-8771-B3A41F01BA77}" srcOrd="5" destOrd="0" presId="urn:microsoft.com/office/officeart/2005/8/layout/orgChart1"/>
    <dgm:cxn modelId="{DEC7D743-7C27-46CD-8A94-4BE2BDC2DF84}" type="presParOf" srcId="{4AFC1BB1-70E6-4E1A-8771-B3A41F01BA77}" destId="{C2770AC6-D908-4331-B492-F7D49C4D4183}" srcOrd="0" destOrd="0" presId="urn:microsoft.com/office/officeart/2005/8/layout/orgChart1"/>
    <dgm:cxn modelId="{872EB67A-DA3D-4B5E-9644-B54830652FEB}" type="presParOf" srcId="{C2770AC6-D908-4331-B492-F7D49C4D4183}" destId="{DF619DDE-E8E9-4DB4-8473-68B0DA9346C9}" srcOrd="0" destOrd="0" presId="urn:microsoft.com/office/officeart/2005/8/layout/orgChart1"/>
    <dgm:cxn modelId="{A7E6D2E0-0068-498D-9D5D-A097BA227CDA}" type="presParOf" srcId="{C2770AC6-D908-4331-B492-F7D49C4D4183}" destId="{2643D418-A04F-4D27-9D6D-B048E1F39834}" srcOrd="1" destOrd="0" presId="urn:microsoft.com/office/officeart/2005/8/layout/orgChart1"/>
    <dgm:cxn modelId="{FEAD78C4-6FB0-441F-9895-865FAA924074}" type="presParOf" srcId="{4AFC1BB1-70E6-4E1A-8771-B3A41F01BA77}" destId="{84750425-B04E-4633-8745-E89552EAEB24}" srcOrd="1" destOrd="0" presId="urn:microsoft.com/office/officeart/2005/8/layout/orgChart1"/>
    <dgm:cxn modelId="{C5D63BB2-8F01-441B-B1B7-B7F692AC3BC0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EC29BBC-2E58-4DAA-9E3E-0A1C079145A2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  <a:endParaRPr lang="es-MX" sz="1200" dirty="0"/>
        </a:p>
      </dgm:t>
    </dgm:pt>
    <dgm:pt modelId="{C4926E4A-D623-47C3-970E-646BB2C1B836}" type="parTrans" cxnId="{63D2CA1F-96FD-4377-A896-6FB7E4488C3B}">
      <dgm:prSet/>
      <dgm:spPr/>
      <dgm:t>
        <a:bodyPr/>
        <a:lstStyle/>
        <a:p>
          <a:endParaRPr lang="es-MX"/>
        </a:p>
      </dgm:t>
    </dgm:pt>
    <dgm:pt modelId="{32A0DF7B-3D47-42B2-AB4A-FB8155B36214}" type="sibTrans" cxnId="{63D2CA1F-96FD-4377-A896-6FB7E4488C3B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5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5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3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3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  <dgm:pt modelId="{506D1196-C762-4E5C-B6D0-DF6FB882A999}" type="pres">
      <dgm:prSet presAssocID="{C4926E4A-D623-47C3-970E-646BB2C1B836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FE4E0D86-6E90-44D1-B811-F9F2E70322E5}" type="pres">
      <dgm:prSet presAssocID="{DEC29BBC-2E58-4DAA-9E3E-0A1C079145A2}" presName="hierRoot3" presStyleCnt="0">
        <dgm:presLayoutVars>
          <dgm:hierBranch val="init"/>
        </dgm:presLayoutVars>
      </dgm:prSet>
      <dgm:spPr/>
    </dgm:pt>
    <dgm:pt modelId="{B4F4BF4C-CD51-4DA1-B9DB-2D9C6E53CF8D}" type="pres">
      <dgm:prSet presAssocID="{DEC29BBC-2E58-4DAA-9E3E-0A1C079145A2}" presName="rootComposite3" presStyleCnt="0"/>
      <dgm:spPr/>
    </dgm:pt>
    <dgm:pt modelId="{9676A131-28DE-4FF4-9458-195B55AF508C}" type="pres">
      <dgm:prSet presAssocID="{DEC29BBC-2E58-4DAA-9E3E-0A1C079145A2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A317B83-C25A-454D-9762-BF00B38E48E9}" type="pres">
      <dgm:prSet presAssocID="{DEC29BBC-2E58-4DAA-9E3E-0A1C079145A2}" presName="rootConnector3" presStyleLbl="asst1" presStyleIdx="2" presStyleCnt="3"/>
      <dgm:spPr/>
      <dgm:t>
        <a:bodyPr/>
        <a:lstStyle/>
        <a:p>
          <a:endParaRPr lang="es-MX"/>
        </a:p>
      </dgm:t>
    </dgm:pt>
    <dgm:pt modelId="{56365F90-2E96-4FD0-9562-D0F67756ACA8}" type="pres">
      <dgm:prSet presAssocID="{DEC29BBC-2E58-4DAA-9E3E-0A1C079145A2}" presName="hierChild6" presStyleCnt="0"/>
      <dgm:spPr/>
    </dgm:pt>
    <dgm:pt modelId="{9C468063-4886-47BB-A816-4E52491A9CCB}" type="pres">
      <dgm:prSet presAssocID="{DEC29BBC-2E58-4DAA-9E3E-0A1C079145A2}" presName="hierChild7" presStyleCnt="0"/>
      <dgm:spPr/>
    </dgm:pt>
  </dgm:ptLst>
  <dgm:cxnLst>
    <dgm:cxn modelId="{4377888B-9F90-4513-A355-1BF58EC41D1A}" type="presOf" srcId="{C4926E4A-D623-47C3-970E-646BB2C1B836}" destId="{506D1196-C762-4E5C-B6D0-DF6FB882A999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63D2CA1F-96FD-4377-A896-6FB7E4488C3B}" srcId="{9DEA55C1-E59C-4B5B-90DC-1D0B54C2B20C}" destId="{DEC29BBC-2E58-4DAA-9E3E-0A1C079145A2}" srcOrd="4" destOrd="0" parTransId="{C4926E4A-D623-47C3-970E-646BB2C1B836}" sibTransId="{32A0DF7B-3D47-42B2-AB4A-FB8155B36214}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A34A4831-7548-4675-9F79-1E1B03162B71}" type="presOf" srcId="{DEC29BBC-2E58-4DAA-9E3E-0A1C079145A2}" destId="{BA317B83-C25A-454D-9762-BF00B38E48E9}" srcOrd="1" destOrd="0" presId="urn:microsoft.com/office/officeart/2005/8/layout/orgChart1"/>
    <dgm:cxn modelId="{F5BE9B57-505F-4303-9312-96E1FBC9A949}" type="presOf" srcId="{DEC29BBC-2E58-4DAA-9E3E-0A1C079145A2}" destId="{9676A131-28DE-4FF4-9458-195B55AF508C}" srcOrd="0" destOrd="0" presId="urn:microsoft.com/office/officeart/2005/8/layout/orgChart1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  <dgm:cxn modelId="{ECFEEE59-2F58-4E2A-A419-A76A89D76D18}" type="presParOf" srcId="{E6CFA08A-7145-470C-A659-6A725D85622B}" destId="{506D1196-C762-4E5C-B6D0-DF6FB882A999}" srcOrd="4" destOrd="0" presId="urn:microsoft.com/office/officeart/2005/8/layout/orgChart1"/>
    <dgm:cxn modelId="{2B250F8D-8E34-44DB-B9A7-DD148569B5F6}" type="presParOf" srcId="{E6CFA08A-7145-470C-A659-6A725D85622B}" destId="{FE4E0D86-6E90-44D1-B811-F9F2E70322E5}" srcOrd="5" destOrd="0" presId="urn:microsoft.com/office/officeart/2005/8/layout/orgChart1"/>
    <dgm:cxn modelId="{45713C2F-701C-4A00-8AD9-E74CAE5D2478}" type="presParOf" srcId="{FE4E0D86-6E90-44D1-B811-F9F2E70322E5}" destId="{B4F4BF4C-CD51-4DA1-B9DB-2D9C6E53CF8D}" srcOrd="0" destOrd="0" presId="urn:microsoft.com/office/officeart/2005/8/layout/orgChart1"/>
    <dgm:cxn modelId="{396FCAE8-5038-494B-B2E7-ED52FFCAA256}" type="presParOf" srcId="{B4F4BF4C-CD51-4DA1-B9DB-2D9C6E53CF8D}" destId="{9676A131-28DE-4FF4-9458-195B55AF508C}" srcOrd="0" destOrd="0" presId="urn:microsoft.com/office/officeart/2005/8/layout/orgChart1"/>
    <dgm:cxn modelId="{F8E017E7-95F8-4512-BAD6-F820AA2A2ED4}" type="presParOf" srcId="{B4F4BF4C-CD51-4DA1-B9DB-2D9C6E53CF8D}" destId="{BA317B83-C25A-454D-9762-BF00B38E48E9}" srcOrd="1" destOrd="0" presId="urn:microsoft.com/office/officeart/2005/8/layout/orgChart1"/>
    <dgm:cxn modelId="{A392DAD2-CCA6-45BC-BD45-4F52FC2CF60F}" type="presParOf" srcId="{FE4E0D86-6E90-44D1-B811-F9F2E70322E5}" destId="{56365F90-2E96-4FD0-9562-D0F67756ACA8}" srcOrd="1" destOrd="0" presId="urn:microsoft.com/office/officeart/2005/8/layout/orgChart1"/>
    <dgm:cxn modelId="{9C7C6F23-BCFA-4274-AEEC-346471B31A4B}" type="presParOf" srcId="{FE4E0D86-6E90-44D1-B811-F9F2E70322E5}" destId="{9C468063-4886-47BB-A816-4E52491A9CC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16B79D4D-6D11-4EBF-B806-FE6CF917CB8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Ayudante</a:t>
          </a:r>
        </a:p>
      </dgm:t>
    </dgm:pt>
    <dgm:pt modelId="{D9FE2805-9CF8-45B4-9E9D-94DFBE434A68}" type="par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C8939AAF-DD69-4C83-89A1-6899FFE0E2C7}" type="sibTrans" cxnId="{AC0D7DA3-11E7-4E15-875E-CAE1DB29EBC2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D573B694-CAA8-4A9E-B5A9-A6FD14382D1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C750BE99-15C4-413C-9584-DBE07F7CBBAA}" type="par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A82ED50D-ECE4-4A0D-8862-C73724E2C7EE}" type="sibTrans" cxnId="{4A95EA5E-D268-4BF4-9A19-DE63218341F8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7197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99376" custLinFactNeighborX="-304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2" custScaleX="99376" custLinFactNeighborX="-234" custLinFactNeighborY="-15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3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3" custScaleX="90103" custScaleY="90667" custLinFactNeighborX="-345" custLinFactNeighborY="-10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3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F7769E6F-DDC0-49F9-8DFF-A8EB6D61E216}" type="pres">
      <dgm:prSet presAssocID="{D9FE2805-9CF8-45B4-9E9D-94DFBE434A68}" presName="Name35" presStyleLbl="parChTrans1D4" presStyleIdx="1" presStyleCnt="3"/>
      <dgm:spPr/>
      <dgm:t>
        <a:bodyPr/>
        <a:lstStyle/>
        <a:p>
          <a:endParaRPr lang="es-ES"/>
        </a:p>
      </dgm:t>
    </dgm:pt>
    <dgm:pt modelId="{4984257A-2D17-4C92-9976-7481664F9819}" type="pres">
      <dgm:prSet presAssocID="{16B79D4D-6D11-4EBF-B806-FE6CF917CB8D}" presName="hierRoot2" presStyleCnt="0">
        <dgm:presLayoutVars>
          <dgm:hierBranch val="init"/>
        </dgm:presLayoutVars>
      </dgm:prSet>
      <dgm:spPr/>
    </dgm:pt>
    <dgm:pt modelId="{58104AB8-0615-4C77-B0D5-6A15CFC2A7BA}" type="pres">
      <dgm:prSet presAssocID="{16B79D4D-6D11-4EBF-B806-FE6CF917CB8D}" presName="rootComposite" presStyleCnt="0"/>
      <dgm:spPr/>
    </dgm:pt>
    <dgm:pt modelId="{CFEFFD6C-721C-4CB5-9AE4-49F8AEC6E651}" type="pres">
      <dgm:prSet presAssocID="{16B79D4D-6D11-4EBF-B806-FE6CF917CB8D}" presName="rootText" presStyleLbl="node4" presStyleIdx="1" presStyleCnt="3" custScaleX="90103" custScaleY="906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B9AB24-C9CB-4D36-911E-B20D30DC9C39}" type="pres">
      <dgm:prSet presAssocID="{16B79D4D-6D11-4EBF-B806-FE6CF917CB8D}" presName="rootConnector" presStyleLbl="node4" presStyleIdx="1" presStyleCnt="3"/>
      <dgm:spPr/>
      <dgm:t>
        <a:bodyPr/>
        <a:lstStyle/>
        <a:p>
          <a:endParaRPr lang="es-ES"/>
        </a:p>
      </dgm:t>
    </dgm:pt>
    <dgm:pt modelId="{4AB033D2-1BDA-4354-9340-5BE9ED942CAB}" type="pres">
      <dgm:prSet presAssocID="{16B79D4D-6D11-4EBF-B806-FE6CF917CB8D}" presName="hierChild4" presStyleCnt="0"/>
      <dgm:spPr/>
    </dgm:pt>
    <dgm:pt modelId="{D550C922-1A4B-4A32-92CE-1EF260FEC443}" type="pres">
      <dgm:prSet presAssocID="{16B79D4D-6D11-4EBF-B806-FE6CF917CB8D}" presName="hierChild5" presStyleCnt="0"/>
      <dgm:spPr/>
    </dgm:pt>
    <dgm:pt modelId="{E25DB664-AC94-421F-8DCC-1884A7558CF7}" type="pres">
      <dgm:prSet presAssocID="{C750BE99-15C4-413C-9584-DBE07F7CBBAA}" presName="Name35" presStyleLbl="parChTrans1D4" presStyleIdx="2" presStyleCnt="3"/>
      <dgm:spPr/>
      <dgm:t>
        <a:bodyPr/>
        <a:lstStyle/>
        <a:p>
          <a:endParaRPr lang="es-ES"/>
        </a:p>
      </dgm:t>
    </dgm:pt>
    <dgm:pt modelId="{2A8666D3-0E06-4A29-9FEE-80529A33BA9D}" type="pres">
      <dgm:prSet presAssocID="{D573B694-CAA8-4A9E-B5A9-A6FD14382D1D}" presName="hierRoot2" presStyleCnt="0">
        <dgm:presLayoutVars>
          <dgm:hierBranch val="init"/>
        </dgm:presLayoutVars>
      </dgm:prSet>
      <dgm:spPr/>
    </dgm:pt>
    <dgm:pt modelId="{2E4F4C8F-0175-4B74-8BA5-7413DADB2595}" type="pres">
      <dgm:prSet presAssocID="{D573B694-CAA8-4A9E-B5A9-A6FD14382D1D}" presName="rootComposite" presStyleCnt="0"/>
      <dgm:spPr/>
    </dgm:pt>
    <dgm:pt modelId="{051E4DF2-B884-4F4A-8077-C7DFDEC7D3D9}" type="pres">
      <dgm:prSet presAssocID="{D573B694-CAA8-4A9E-B5A9-A6FD14382D1D}" presName="rootText" presStyleLbl="node4" presStyleIdx="2" presStyleCnt="3" custScaleX="90103" custScaleY="90667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4A82229-7835-40E4-A10D-3AC5C5C65ED0}" type="pres">
      <dgm:prSet presAssocID="{D573B694-CAA8-4A9E-B5A9-A6FD14382D1D}" presName="rootConnector" presStyleLbl="node4" presStyleIdx="2" presStyleCnt="3"/>
      <dgm:spPr/>
      <dgm:t>
        <a:bodyPr/>
        <a:lstStyle/>
        <a:p>
          <a:endParaRPr lang="es-ES"/>
        </a:p>
      </dgm:t>
    </dgm:pt>
    <dgm:pt modelId="{64522CE7-2596-4A11-BEA5-E82A32814C4C}" type="pres">
      <dgm:prSet presAssocID="{D573B694-CAA8-4A9E-B5A9-A6FD14382D1D}" presName="hierChild4" presStyleCnt="0"/>
      <dgm:spPr/>
    </dgm:pt>
    <dgm:pt modelId="{49282BCE-D2FD-433E-9205-5503545FF4D3}" type="pres">
      <dgm:prSet presAssocID="{D573B694-CAA8-4A9E-B5A9-A6FD14382D1D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X="106344" custLinFactNeighborX="-7294" custLinFactNeighborY="40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2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2" custScaleX="106344" custScaleY="97998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2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8C34453-068C-4D4A-AEB2-D7A5DFD21DD0}" type="presOf" srcId="{8A3DAA1F-8AC2-4E6A-992D-DEF58EDD21F9}" destId="{887E46D8-0152-4CB9-A869-6D4A54368B77}" srcOrd="1" destOrd="0" presId="urn:microsoft.com/office/officeart/2005/8/layout/orgChart1"/>
    <dgm:cxn modelId="{6D6B4F88-A823-4046-8028-1987D959D251}" type="presOf" srcId="{C750BE99-15C4-413C-9584-DBE07F7CBBAA}" destId="{E25DB664-AC94-421F-8DCC-1884A7558CF7}" srcOrd="0" destOrd="0" presId="urn:microsoft.com/office/officeart/2005/8/layout/orgChart1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E43B4A4A-1A26-4C3B-93AD-955EC08F23CB}" type="presOf" srcId="{33A4077E-56DE-430E-8944-F89D4964016A}" destId="{18EB5B25-B9D9-4CE0-8D61-77213695C374}" srcOrd="1" destOrd="0" presId="urn:microsoft.com/office/officeart/2005/8/layout/orgChart1"/>
    <dgm:cxn modelId="{FCCD104D-A76A-4E3C-871A-7FFA3660318F}" type="presOf" srcId="{41568039-9809-4B2B-BA51-64E0E23C2BBE}" destId="{D87ADB57-9DB4-476E-8E99-32492AEF6743}" srcOrd="1" destOrd="0" presId="urn:microsoft.com/office/officeart/2005/8/layout/orgChart1"/>
    <dgm:cxn modelId="{A8B7A2B6-F83E-4FA9-AA64-5DB16461F2C1}" type="presOf" srcId="{ED044282-9709-409C-A329-2B868569F6BC}" destId="{26748039-6874-42B3-9C6B-2A687CAEDF97}" srcOrd="0" destOrd="0" presId="urn:microsoft.com/office/officeart/2005/8/layout/orgChart1"/>
    <dgm:cxn modelId="{84D90AB3-4C52-4C8A-AB3C-CDEFDDF8DA66}" type="presOf" srcId="{0DDA31B2-9E57-4FF5-B947-D35C7B85958E}" destId="{B9D0E430-7741-4B9E-991E-E850DAEB4A39}" srcOrd="0" destOrd="0" presId="urn:microsoft.com/office/officeart/2005/8/layout/orgChart1"/>
    <dgm:cxn modelId="{21E70E6F-3139-470B-926E-100218699FAF}" type="presOf" srcId="{80C91609-4155-490D-A93A-2840363F77EF}" destId="{0E4A1FB2-B936-4A45-9B17-4DC72B6EC80F}" srcOrd="0" destOrd="0" presId="urn:microsoft.com/office/officeart/2005/8/layout/orgChart1"/>
    <dgm:cxn modelId="{E013953D-F5AE-49FC-BCC9-E1FC93F916E1}" type="presOf" srcId="{41568039-9809-4B2B-BA51-64E0E23C2BBE}" destId="{19FBE8A8-D4BA-45D1-97CD-FF1210CD856F}" srcOrd="0" destOrd="0" presId="urn:microsoft.com/office/officeart/2005/8/layout/orgChart1"/>
    <dgm:cxn modelId="{9413F07C-B8C5-4A84-BC48-4FB81170EF76}" type="presOf" srcId="{5979AF19-E7C8-409C-BD7E-4EF49B93CC3A}" destId="{520A308D-5512-4951-B79E-17D72A866BB4}" srcOrd="0" destOrd="0" presId="urn:microsoft.com/office/officeart/2005/8/layout/orgChart1"/>
    <dgm:cxn modelId="{ACA5E39F-FC2B-4C8F-A12D-C11A54F1069B}" type="presOf" srcId="{C5C42207-F00C-4C06-B92E-C5883834FF66}" destId="{B425B0BC-F356-4276-98EC-F2E83844E155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9DB26708-A01F-42A3-8380-735BEFA13791}" type="presOf" srcId="{9DEA55C1-E59C-4B5B-90DC-1D0B54C2B20C}" destId="{86D99192-4F64-487A-BE9B-B4D3790AE7BC}" srcOrd="0" destOrd="0" presId="urn:microsoft.com/office/officeart/2005/8/layout/orgChart1"/>
    <dgm:cxn modelId="{4A95EA5E-D268-4BF4-9A19-DE63218341F8}" srcId="{8A3DAA1F-8AC2-4E6A-992D-DEF58EDD21F9}" destId="{D573B694-CAA8-4A9E-B5A9-A6FD14382D1D}" srcOrd="2" destOrd="0" parTransId="{C750BE99-15C4-413C-9584-DBE07F7CBBAA}" sibTransId="{A82ED50D-ECE4-4A0D-8862-C73724E2C7EE}"/>
    <dgm:cxn modelId="{82F420D7-19B9-48C5-9CB5-591C1EEB1C34}" type="presOf" srcId="{9DEA55C1-E59C-4B5B-90DC-1D0B54C2B20C}" destId="{B2A4EFCD-7609-4E18-A214-10BA88B362DC}" srcOrd="1" destOrd="0" presId="urn:microsoft.com/office/officeart/2005/8/layout/orgChart1"/>
    <dgm:cxn modelId="{2E1CBEA3-A239-40F1-95DB-8FE4A0AB424C}" type="presOf" srcId="{80C91609-4155-490D-A93A-2840363F77EF}" destId="{70C7E907-B590-4FA8-BA47-0908BC71EE25}" srcOrd="1" destOrd="0" presId="urn:microsoft.com/office/officeart/2005/8/layout/orgChart1"/>
    <dgm:cxn modelId="{AC0D7DA3-11E7-4E15-875E-CAE1DB29EBC2}" srcId="{8A3DAA1F-8AC2-4E6A-992D-DEF58EDD21F9}" destId="{16B79D4D-6D11-4EBF-B806-FE6CF917CB8D}" srcOrd="1" destOrd="0" parTransId="{D9FE2805-9CF8-45B4-9E9D-94DFBE434A68}" sibTransId="{C8939AAF-DD69-4C83-89A1-6899FFE0E2C7}"/>
    <dgm:cxn modelId="{F39BE8FA-2838-4725-9053-C45DC7F7E9D0}" type="presOf" srcId="{BD3D72B1-EEF6-4EB4-803A-A74A6B419346}" destId="{B3263371-B20E-4D1C-87B0-F232DC5A756C}" srcOrd="0" destOrd="0" presId="urn:microsoft.com/office/officeart/2005/8/layout/orgChart1"/>
    <dgm:cxn modelId="{0E1F5536-AA9E-40CB-ABB3-D842C1D25C14}" type="presOf" srcId="{14B5E31D-3C90-4C16-98F1-7F7704548D4F}" destId="{13452601-D8FB-4002-B111-551E19279167}" srcOrd="1" destOrd="0" presId="urn:microsoft.com/office/officeart/2005/8/layout/orgChart1"/>
    <dgm:cxn modelId="{F0325F9A-B8DF-4D93-B16F-A13D9D7D30D3}" type="presOf" srcId="{16B79D4D-6D11-4EBF-B806-FE6CF917CB8D}" destId="{CFEFFD6C-721C-4CB5-9AE4-49F8AEC6E651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B914C86-1002-4061-9FD1-D514EBD7B404}" type="presOf" srcId="{8A3DAA1F-8AC2-4E6A-992D-DEF58EDD21F9}" destId="{676B065B-52F5-4142-AD91-1C77325095B5}" srcOrd="0" destOrd="0" presId="urn:microsoft.com/office/officeart/2005/8/layout/orgChart1"/>
    <dgm:cxn modelId="{6BA3BB16-D090-46EC-9749-B23ED7E8309F}" type="presOf" srcId="{D9FE2805-9CF8-45B4-9E9D-94DFBE434A68}" destId="{F7769E6F-DDC0-49F9-8DFF-A8EB6D61E216}" srcOrd="0" destOrd="0" presId="urn:microsoft.com/office/officeart/2005/8/layout/orgChart1"/>
    <dgm:cxn modelId="{7BEB9EDA-5904-4A4A-9184-98C6F0DEF01D}" type="presOf" srcId="{D573B694-CAA8-4A9E-B5A9-A6FD14382D1D}" destId="{051E4DF2-B884-4F4A-8077-C7DFDEC7D3D9}" srcOrd="0" destOrd="0" presId="urn:microsoft.com/office/officeart/2005/8/layout/orgChart1"/>
    <dgm:cxn modelId="{FE6F0C51-48AC-4AB2-A22E-B13B2C6D7A8F}" type="presOf" srcId="{33A4077E-56DE-430E-8944-F89D4964016A}" destId="{F347D248-52EB-4953-98DB-6F58FF9E8735}" srcOrd="0" destOrd="0" presId="urn:microsoft.com/office/officeart/2005/8/layout/orgChart1"/>
    <dgm:cxn modelId="{C2A3D446-3B59-4E44-B73F-2AB0D9E6AD23}" type="presOf" srcId="{14B5E31D-3C90-4C16-98F1-7F7704548D4F}" destId="{A913208E-DE13-4A48-AA3E-81819AA0BFD5}" srcOrd="0" destOrd="0" presId="urn:microsoft.com/office/officeart/2005/8/layout/orgChart1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696A5559-4102-42BB-9CF6-C5876F577651}" type="presOf" srcId="{D573B694-CAA8-4A9E-B5A9-A6FD14382D1D}" destId="{E4A82229-7835-40E4-A10D-3AC5C5C65ED0}" srcOrd="1" destOrd="0" presId="urn:microsoft.com/office/officeart/2005/8/layout/orgChart1"/>
    <dgm:cxn modelId="{67069D01-8603-4D60-90D0-ADFDBF8E476B}" type="presOf" srcId="{2A362D5D-A3DA-4F6C-8849-2A8C51EEB6D2}" destId="{12FB5CC2-3F72-4AC8-AF94-50272EAD0FA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0A936EE-7E50-4725-8A38-01C2BD3F6774}" type="presOf" srcId="{16B79D4D-6D11-4EBF-B806-FE6CF917CB8D}" destId="{37B9AB24-C9CB-4D36-911E-B20D30DC9C39}" srcOrd="1" destOrd="0" presId="urn:microsoft.com/office/officeart/2005/8/layout/orgChart1"/>
    <dgm:cxn modelId="{516C4325-35FC-4DB9-8644-114CFB803A6C}" type="presParOf" srcId="{B3263371-B20E-4D1C-87B0-F232DC5A756C}" destId="{8CDE9839-8DE1-472C-9904-C93FC90AA559}" srcOrd="0" destOrd="0" presId="urn:microsoft.com/office/officeart/2005/8/layout/orgChart1"/>
    <dgm:cxn modelId="{7AFDC321-D007-49A7-A90B-25CA8BA1E3E6}" type="presParOf" srcId="{8CDE9839-8DE1-472C-9904-C93FC90AA559}" destId="{A15FBA2B-7AAA-4593-A287-168E70F88188}" srcOrd="0" destOrd="0" presId="urn:microsoft.com/office/officeart/2005/8/layout/orgChart1"/>
    <dgm:cxn modelId="{0D482517-EE1E-4AA6-983E-F40E33DC17CC}" type="presParOf" srcId="{A15FBA2B-7AAA-4593-A287-168E70F88188}" destId="{86D99192-4F64-487A-BE9B-B4D3790AE7BC}" srcOrd="0" destOrd="0" presId="urn:microsoft.com/office/officeart/2005/8/layout/orgChart1"/>
    <dgm:cxn modelId="{F6DFEF09-39BB-4241-B32D-46A40ACB419F}" type="presParOf" srcId="{A15FBA2B-7AAA-4593-A287-168E70F88188}" destId="{B2A4EFCD-7609-4E18-A214-10BA88B362DC}" srcOrd="1" destOrd="0" presId="urn:microsoft.com/office/officeart/2005/8/layout/orgChart1"/>
    <dgm:cxn modelId="{5D54015F-660F-455C-986C-B935BAA03DF7}" type="presParOf" srcId="{8CDE9839-8DE1-472C-9904-C93FC90AA559}" destId="{05E8A0F8-8F4A-4D16-B455-9B21EE5D83FA}" srcOrd="1" destOrd="0" presId="urn:microsoft.com/office/officeart/2005/8/layout/orgChart1"/>
    <dgm:cxn modelId="{1D4BB6F8-7659-47B5-A1EB-C3A00F290A06}" type="presParOf" srcId="{05E8A0F8-8F4A-4D16-B455-9B21EE5D83FA}" destId="{26748039-6874-42B3-9C6B-2A687CAEDF97}" srcOrd="0" destOrd="0" presId="urn:microsoft.com/office/officeart/2005/8/layout/orgChart1"/>
    <dgm:cxn modelId="{B4927AA7-6181-448E-9879-16EF898335B6}" type="presParOf" srcId="{05E8A0F8-8F4A-4D16-B455-9B21EE5D83FA}" destId="{1294F536-9FA0-46F5-98BA-18EE92504E46}" srcOrd="1" destOrd="0" presId="urn:microsoft.com/office/officeart/2005/8/layout/orgChart1"/>
    <dgm:cxn modelId="{8F8DE7AC-7BD5-4177-8845-1C0810FFE827}" type="presParOf" srcId="{1294F536-9FA0-46F5-98BA-18EE92504E46}" destId="{914CB05A-8D64-4CEB-98C4-DA11CADF5EF5}" srcOrd="0" destOrd="0" presId="urn:microsoft.com/office/officeart/2005/8/layout/orgChart1"/>
    <dgm:cxn modelId="{04B4903C-817E-40DF-A1A6-5E9B3FBF7D8D}" type="presParOf" srcId="{914CB05A-8D64-4CEB-98C4-DA11CADF5EF5}" destId="{19FBE8A8-D4BA-45D1-97CD-FF1210CD856F}" srcOrd="0" destOrd="0" presId="urn:microsoft.com/office/officeart/2005/8/layout/orgChart1"/>
    <dgm:cxn modelId="{77548A8F-CB3C-4D2F-9D1F-2E024D2EF059}" type="presParOf" srcId="{914CB05A-8D64-4CEB-98C4-DA11CADF5EF5}" destId="{D87ADB57-9DB4-476E-8E99-32492AEF6743}" srcOrd="1" destOrd="0" presId="urn:microsoft.com/office/officeart/2005/8/layout/orgChart1"/>
    <dgm:cxn modelId="{7E784FC1-80E7-4E0B-8217-8EC463829FC1}" type="presParOf" srcId="{1294F536-9FA0-46F5-98BA-18EE92504E46}" destId="{DBDE0C42-B65A-4FF4-A1B6-4A7374870D94}" srcOrd="1" destOrd="0" presId="urn:microsoft.com/office/officeart/2005/8/layout/orgChart1"/>
    <dgm:cxn modelId="{576CC42B-5AE8-45AC-AF74-8D662B50C003}" type="presParOf" srcId="{DBDE0C42-B65A-4FF4-A1B6-4A7374870D94}" destId="{520A308D-5512-4951-B79E-17D72A866BB4}" srcOrd="0" destOrd="0" presId="urn:microsoft.com/office/officeart/2005/8/layout/orgChart1"/>
    <dgm:cxn modelId="{74236273-C78D-442C-B280-AAA91161E8E4}" type="presParOf" srcId="{DBDE0C42-B65A-4FF4-A1B6-4A7374870D94}" destId="{F8C48E6E-612E-48DE-BB88-5057B5F2CB7D}" srcOrd="1" destOrd="0" presId="urn:microsoft.com/office/officeart/2005/8/layout/orgChart1"/>
    <dgm:cxn modelId="{C59EEC74-A3CA-4769-A11E-3CECC13B3105}" type="presParOf" srcId="{F8C48E6E-612E-48DE-BB88-5057B5F2CB7D}" destId="{631D0FAB-8025-4C82-81B6-7FE1C116B7F8}" srcOrd="0" destOrd="0" presId="urn:microsoft.com/office/officeart/2005/8/layout/orgChart1"/>
    <dgm:cxn modelId="{88A95D6B-3FE2-48DA-ABC9-699022CC8A54}" type="presParOf" srcId="{631D0FAB-8025-4C82-81B6-7FE1C116B7F8}" destId="{676B065B-52F5-4142-AD91-1C77325095B5}" srcOrd="0" destOrd="0" presId="urn:microsoft.com/office/officeart/2005/8/layout/orgChart1"/>
    <dgm:cxn modelId="{1CF46D64-4F78-41FC-B6E8-65288B710922}" type="presParOf" srcId="{631D0FAB-8025-4C82-81B6-7FE1C116B7F8}" destId="{887E46D8-0152-4CB9-A869-6D4A54368B77}" srcOrd="1" destOrd="0" presId="urn:microsoft.com/office/officeart/2005/8/layout/orgChart1"/>
    <dgm:cxn modelId="{ADF79A2F-0A92-484A-875E-E3B6C2E408A1}" type="presParOf" srcId="{F8C48E6E-612E-48DE-BB88-5057B5F2CB7D}" destId="{39CC2905-99FB-410A-A7C1-BD5294C8156E}" srcOrd="1" destOrd="0" presId="urn:microsoft.com/office/officeart/2005/8/layout/orgChart1"/>
    <dgm:cxn modelId="{F870DDF7-D985-478B-B266-AC2BCB54889D}" type="presParOf" srcId="{39CC2905-99FB-410A-A7C1-BD5294C8156E}" destId="{B9D0E430-7741-4B9E-991E-E850DAEB4A39}" srcOrd="0" destOrd="0" presId="urn:microsoft.com/office/officeart/2005/8/layout/orgChart1"/>
    <dgm:cxn modelId="{4DA62A06-4E4D-49C5-A12D-C0CE46EF91AE}" type="presParOf" srcId="{39CC2905-99FB-410A-A7C1-BD5294C8156E}" destId="{1C506D3A-C129-4ED8-AA20-5ED5C497DD73}" srcOrd="1" destOrd="0" presId="urn:microsoft.com/office/officeart/2005/8/layout/orgChart1"/>
    <dgm:cxn modelId="{3BA5D664-ABE0-4E9C-A405-5CF56DB3F82D}" type="presParOf" srcId="{1C506D3A-C129-4ED8-AA20-5ED5C497DD73}" destId="{FEF2F214-9A1A-4A40-B6CD-4930A3311625}" srcOrd="0" destOrd="0" presId="urn:microsoft.com/office/officeart/2005/8/layout/orgChart1"/>
    <dgm:cxn modelId="{5013134E-C280-4189-9E0D-B3A15A7C0113}" type="presParOf" srcId="{FEF2F214-9A1A-4A40-B6CD-4930A3311625}" destId="{A913208E-DE13-4A48-AA3E-81819AA0BFD5}" srcOrd="0" destOrd="0" presId="urn:microsoft.com/office/officeart/2005/8/layout/orgChart1"/>
    <dgm:cxn modelId="{742DCE44-4E4C-4F3D-9E47-A6CA5D2FD90A}" type="presParOf" srcId="{FEF2F214-9A1A-4A40-B6CD-4930A3311625}" destId="{13452601-D8FB-4002-B111-551E19279167}" srcOrd="1" destOrd="0" presId="urn:microsoft.com/office/officeart/2005/8/layout/orgChart1"/>
    <dgm:cxn modelId="{DACA00C8-6F48-4D2E-9F69-BF2EC536E282}" type="presParOf" srcId="{1C506D3A-C129-4ED8-AA20-5ED5C497DD73}" destId="{8ADDA041-39B6-4A56-B49E-1FA8D7F5A4BE}" srcOrd="1" destOrd="0" presId="urn:microsoft.com/office/officeart/2005/8/layout/orgChart1"/>
    <dgm:cxn modelId="{873876FA-E8C0-467B-85D2-8EEAD1579FD3}" type="presParOf" srcId="{1C506D3A-C129-4ED8-AA20-5ED5C497DD73}" destId="{FAF7F738-CC89-4741-8AC4-556EFA473F81}" srcOrd="2" destOrd="0" presId="urn:microsoft.com/office/officeart/2005/8/layout/orgChart1"/>
    <dgm:cxn modelId="{85C06A98-36E0-4F6B-96BD-B28813729512}" type="presParOf" srcId="{39CC2905-99FB-410A-A7C1-BD5294C8156E}" destId="{F7769E6F-DDC0-49F9-8DFF-A8EB6D61E216}" srcOrd="2" destOrd="0" presId="urn:microsoft.com/office/officeart/2005/8/layout/orgChart1"/>
    <dgm:cxn modelId="{E7A29D6E-01C9-47F3-91E2-466E12B7D84D}" type="presParOf" srcId="{39CC2905-99FB-410A-A7C1-BD5294C8156E}" destId="{4984257A-2D17-4C92-9976-7481664F9819}" srcOrd="3" destOrd="0" presId="urn:microsoft.com/office/officeart/2005/8/layout/orgChart1"/>
    <dgm:cxn modelId="{18785B2D-CD60-43F0-A934-E0E3EFCAD3F6}" type="presParOf" srcId="{4984257A-2D17-4C92-9976-7481664F9819}" destId="{58104AB8-0615-4C77-B0D5-6A15CFC2A7BA}" srcOrd="0" destOrd="0" presId="urn:microsoft.com/office/officeart/2005/8/layout/orgChart1"/>
    <dgm:cxn modelId="{CC02A2B0-B232-4201-92D3-FC49000C85E4}" type="presParOf" srcId="{58104AB8-0615-4C77-B0D5-6A15CFC2A7BA}" destId="{CFEFFD6C-721C-4CB5-9AE4-49F8AEC6E651}" srcOrd="0" destOrd="0" presId="urn:microsoft.com/office/officeart/2005/8/layout/orgChart1"/>
    <dgm:cxn modelId="{E96505AB-D16A-4D60-BB09-CFEA1A5EEDB9}" type="presParOf" srcId="{58104AB8-0615-4C77-B0D5-6A15CFC2A7BA}" destId="{37B9AB24-C9CB-4D36-911E-B20D30DC9C39}" srcOrd="1" destOrd="0" presId="urn:microsoft.com/office/officeart/2005/8/layout/orgChart1"/>
    <dgm:cxn modelId="{0417E3E1-569B-494D-8DD3-22904AE71624}" type="presParOf" srcId="{4984257A-2D17-4C92-9976-7481664F9819}" destId="{4AB033D2-1BDA-4354-9340-5BE9ED942CAB}" srcOrd="1" destOrd="0" presId="urn:microsoft.com/office/officeart/2005/8/layout/orgChart1"/>
    <dgm:cxn modelId="{D6E8CCF9-D577-435D-89AE-E815D3366421}" type="presParOf" srcId="{4984257A-2D17-4C92-9976-7481664F9819}" destId="{D550C922-1A4B-4A32-92CE-1EF260FEC443}" srcOrd="2" destOrd="0" presId="urn:microsoft.com/office/officeart/2005/8/layout/orgChart1"/>
    <dgm:cxn modelId="{37BCFECC-F977-47D2-A183-B3E56FA2733E}" type="presParOf" srcId="{39CC2905-99FB-410A-A7C1-BD5294C8156E}" destId="{E25DB664-AC94-421F-8DCC-1884A7558CF7}" srcOrd="4" destOrd="0" presId="urn:microsoft.com/office/officeart/2005/8/layout/orgChart1"/>
    <dgm:cxn modelId="{8F29A9E1-7B2A-4ACE-AB3F-4132242ED8E5}" type="presParOf" srcId="{39CC2905-99FB-410A-A7C1-BD5294C8156E}" destId="{2A8666D3-0E06-4A29-9FEE-80529A33BA9D}" srcOrd="5" destOrd="0" presId="urn:microsoft.com/office/officeart/2005/8/layout/orgChart1"/>
    <dgm:cxn modelId="{D7238B40-205A-4A92-85D9-363E471D212F}" type="presParOf" srcId="{2A8666D3-0E06-4A29-9FEE-80529A33BA9D}" destId="{2E4F4C8F-0175-4B74-8BA5-7413DADB2595}" srcOrd="0" destOrd="0" presId="urn:microsoft.com/office/officeart/2005/8/layout/orgChart1"/>
    <dgm:cxn modelId="{9626FB59-143E-4BC2-B443-5D91F445E526}" type="presParOf" srcId="{2E4F4C8F-0175-4B74-8BA5-7413DADB2595}" destId="{051E4DF2-B884-4F4A-8077-C7DFDEC7D3D9}" srcOrd="0" destOrd="0" presId="urn:microsoft.com/office/officeart/2005/8/layout/orgChart1"/>
    <dgm:cxn modelId="{5C736649-9B56-4B67-83DD-72CEC0CFC280}" type="presParOf" srcId="{2E4F4C8F-0175-4B74-8BA5-7413DADB2595}" destId="{E4A82229-7835-40E4-A10D-3AC5C5C65ED0}" srcOrd="1" destOrd="0" presId="urn:microsoft.com/office/officeart/2005/8/layout/orgChart1"/>
    <dgm:cxn modelId="{5812EE57-8023-40F1-A4FF-D8913FEFF670}" type="presParOf" srcId="{2A8666D3-0E06-4A29-9FEE-80529A33BA9D}" destId="{64522CE7-2596-4A11-BEA5-E82A32814C4C}" srcOrd="1" destOrd="0" presId="urn:microsoft.com/office/officeart/2005/8/layout/orgChart1"/>
    <dgm:cxn modelId="{55C8983D-58ED-45A2-9866-6DA5009D69E1}" type="presParOf" srcId="{2A8666D3-0E06-4A29-9FEE-80529A33BA9D}" destId="{49282BCE-D2FD-433E-9205-5503545FF4D3}" srcOrd="2" destOrd="0" presId="urn:microsoft.com/office/officeart/2005/8/layout/orgChart1"/>
    <dgm:cxn modelId="{5C7C7EEF-5C47-4974-83A7-767EB231B27E}" type="presParOf" srcId="{F8C48E6E-612E-48DE-BB88-5057B5F2CB7D}" destId="{20BDDAFD-70F0-484D-A6A6-3060A7A6FF75}" srcOrd="2" destOrd="0" presId="urn:microsoft.com/office/officeart/2005/8/layout/orgChart1"/>
    <dgm:cxn modelId="{DDB4BEA5-7C32-42EA-A3B4-4D27FE6FD9A3}" type="presParOf" srcId="{1294F536-9FA0-46F5-98BA-18EE92504E46}" destId="{05F5590B-53D8-4D19-A747-694F7E5C5F12}" srcOrd="2" destOrd="0" presId="urn:microsoft.com/office/officeart/2005/8/layout/orgChart1"/>
    <dgm:cxn modelId="{0405E159-5F41-4236-989C-D58330F9B220}" type="presParOf" srcId="{05E8A0F8-8F4A-4D16-B455-9B21EE5D83FA}" destId="{12FB5CC2-3F72-4AC8-AF94-50272EAD0FAB}" srcOrd="2" destOrd="0" presId="urn:microsoft.com/office/officeart/2005/8/layout/orgChart1"/>
    <dgm:cxn modelId="{DFEC754E-3685-44A4-8933-9331D83F98F9}" type="presParOf" srcId="{05E8A0F8-8F4A-4D16-B455-9B21EE5D83FA}" destId="{B570DFF2-79FF-4DD0-A8FE-728069315CDB}" srcOrd="3" destOrd="0" presId="urn:microsoft.com/office/officeart/2005/8/layout/orgChart1"/>
    <dgm:cxn modelId="{AA792E2B-CCBB-4FE2-94A9-0D8CE0CABE00}" type="presParOf" srcId="{B570DFF2-79FF-4DD0-A8FE-728069315CDB}" destId="{AC57EB8E-F8F8-49E5-AB3B-101A503E7149}" srcOrd="0" destOrd="0" presId="urn:microsoft.com/office/officeart/2005/8/layout/orgChart1"/>
    <dgm:cxn modelId="{4D680338-4214-443A-963A-48F452255381}" type="presParOf" srcId="{AC57EB8E-F8F8-49E5-AB3B-101A503E7149}" destId="{0E4A1FB2-B936-4A45-9B17-4DC72B6EC80F}" srcOrd="0" destOrd="0" presId="urn:microsoft.com/office/officeart/2005/8/layout/orgChart1"/>
    <dgm:cxn modelId="{D7227BDA-C5EF-44A0-858A-A6D3B598801D}" type="presParOf" srcId="{AC57EB8E-F8F8-49E5-AB3B-101A503E7149}" destId="{70C7E907-B590-4FA8-BA47-0908BC71EE25}" srcOrd="1" destOrd="0" presId="urn:microsoft.com/office/officeart/2005/8/layout/orgChart1"/>
    <dgm:cxn modelId="{CF67EEA9-F236-40A8-ABDB-A1070DC76409}" type="presParOf" srcId="{B570DFF2-79FF-4DD0-A8FE-728069315CDB}" destId="{0DCE5A2E-AABD-41D8-AB45-73FC6E777742}" srcOrd="1" destOrd="0" presId="urn:microsoft.com/office/officeart/2005/8/layout/orgChart1"/>
    <dgm:cxn modelId="{459FA799-9CBB-492C-9CDC-1E414B548EEC}" type="presParOf" srcId="{0DCE5A2E-AABD-41D8-AB45-73FC6E777742}" destId="{B425B0BC-F356-4276-98EC-F2E83844E155}" srcOrd="0" destOrd="0" presId="urn:microsoft.com/office/officeart/2005/8/layout/orgChart1"/>
    <dgm:cxn modelId="{F7872AB9-3D91-4DA3-B2F7-FC777B6663B4}" type="presParOf" srcId="{0DCE5A2E-AABD-41D8-AB45-73FC6E777742}" destId="{B26FDB21-675E-44B4-A667-06D6412CE350}" srcOrd="1" destOrd="0" presId="urn:microsoft.com/office/officeart/2005/8/layout/orgChart1"/>
    <dgm:cxn modelId="{8E4A6B17-397D-4D67-B56B-A5D8672A707F}" type="presParOf" srcId="{B26FDB21-675E-44B4-A667-06D6412CE350}" destId="{8A7474CE-4FCC-41EF-97A5-EE35FBB7579D}" srcOrd="0" destOrd="0" presId="urn:microsoft.com/office/officeart/2005/8/layout/orgChart1"/>
    <dgm:cxn modelId="{6F8504D8-C548-4F07-9643-5050408CB654}" type="presParOf" srcId="{8A7474CE-4FCC-41EF-97A5-EE35FBB7579D}" destId="{F347D248-52EB-4953-98DB-6F58FF9E8735}" srcOrd="0" destOrd="0" presId="urn:microsoft.com/office/officeart/2005/8/layout/orgChart1"/>
    <dgm:cxn modelId="{BE73CC40-DCA2-4FC3-81A2-FA613830805A}" type="presParOf" srcId="{8A7474CE-4FCC-41EF-97A5-EE35FBB7579D}" destId="{18EB5B25-B9D9-4CE0-8D61-77213695C374}" srcOrd="1" destOrd="0" presId="urn:microsoft.com/office/officeart/2005/8/layout/orgChart1"/>
    <dgm:cxn modelId="{0DF30380-3959-4A96-92B7-F783B97132ED}" type="presParOf" srcId="{B26FDB21-675E-44B4-A667-06D6412CE350}" destId="{AD1056BB-3A49-41F9-AE7F-E8BD96DA6212}" srcOrd="1" destOrd="0" presId="urn:microsoft.com/office/officeart/2005/8/layout/orgChart1"/>
    <dgm:cxn modelId="{698873CD-00C8-4E51-A2D4-464753F6A404}" type="presParOf" srcId="{B26FDB21-675E-44B4-A667-06D6412CE350}" destId="{EEDE48EA-1C0E-465B-BFC4-D546D3563A24}" srcOrd="2" destOrd="0" presId="urn:microsoft.com/office/officeart/2005/8/layout/orgChart1"/>
    <dgm:cxn modelId="{FAA7E4A8-F46F-4D45-9DDB-A08AD7852F57}" type="presParOf" srcId="{B570DFF2-79FF-4DD0-A8FE-728069315CDB}" destId="{4F6E22EF-9940-4E6D-8F89-9A1FB953EB04}" srcOrd="2" destOrd="0" presId="urn:microsoft.com/office/officeart/2005/8/layout/orgChart1"/>
    <dgm:cxn modelId="{17601E60-AAA0-4C70-8676-AC2A9E5DE9AB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BD0C678-26C1-4B96-9B0D-28DB1A91451B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</dgm:t>
    </dgm:pt>
    <dgm:pt modelId="{AB03D1AF-4955-4952-907A-E8BF80BF81E4}" type="parTrans" cxnId="{C0BFA081-0BD0-4463-836A-2E490416867E}">
      <dgm:prSet/>
      <dgm:spPr/>
      <dgm:t>
        <a:bodyPr/>
        <a:lstStyle/>
        <a:p>
          <a:endParaRPr lang="es-ES" sz="1200"/>
        </a:p>
      </dgm:t>
    </dgm:pt>
    <dgm:pt modelId="{574AB64C-9CFD-4BF0-B590-25DB6987407E}" type="sibTrans" cxnId="{C0BFA081-0BD0-4463-836A-2E490416867E}">
      <dgm:prSet/>
      <dgm:spPr/>
      <dgm:t>
        <a:bodyPr/>
        <a:lstStyle/>
        <a:p>
          <a:endParaRPr lang="es-ES" sz="1200"/>
        </a:p>
      </dgm:t>
    </dgm:pt>
    <dgm:pt modelId="{DB8AFEEA-C3EB-45AE-BD0C-31331637A7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Atención y Orientación a el(la) Ciudadano(a)</a:t>
          </a:r>
        </a:p>
      </dgm:t>
    </dgm:pt>
    <dgm:pt modelId="{4F8038B1-AE38-4E99-9229-BA885FFCA52F}" type="parTrans" cxnId="{485AD929-6518-4648-8948-C1FADFB37393}">
      <dgm:prSet/>
      <dgm:spPr/>
      <dgm:t>
        <a:bodyPr/>
        <a:lstStyle/>
        <a:p>
          <a:endParaRPr lang="es-ES" sz="1200"/>
        </a:p>
      </dgm:t>
    </dgm:pt>
    <dgm:pt modelId="{B027E4D7-22B6-4ECF-869A-6BD62EFED294}" type="sibTrans" cxnId="{485AD929-6518-4648-8948-C1FADFB37393}">
      <dgm:prSet/>
      <dgm:spPr/>
      <dgm:t>
        <a:bodyPr/>
        <a:lstStyle/>
        <a:p>
          <a:endParaRPr lang="es-ES" sz="1200"/>
        </a:p>
      </dgm:t>
    </dgm:pt>
    <dgm:pt modelId="{54B20555-646E-4D7E-AF93-B61230ECE6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</a:p>
      </dgm:t>
    </dgm:pt>
    <dgm:pt modelId="{D84792F7-5EDE-41CB-B5B8-672E2E473242}" type="parTrans" cxnId="{1DF2FD49-5FF5-4168-AD01-797DDCDFE200}">
      <dgm:prSet/>
      <dgm:spPr/>
      <dgm:t>
        <a:bodyPr/>
        <a:lstStyle/>
        <a:p>
          <a:endParaRPr lang="es-ES" sz="1200"/>
        </a:p>
      </dgm:t>
    </dgm:pt>
    <dgm:pt modelId="{52FE0A20-74B3-4B04-B062-F2848A06A18F}" type="sibTrans" cxnId="{1DF2FD49-5FF5-4168-AD01-797DDCDFE20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53108" custScaleY="122487" custLinFactNeighborX="403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E67FFFE6-37F7-4DBC-A1F3-0D8A905A2EB0}" type="pres">
      <dgm:prSet presAssocID="{8D68EF15-F857-4A2D-BC0F-9D2136394EF6}" presName="Name37" presStyleLbl="parChTrans1D2" presStyleIdx="0" presStyleCnt="1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0" presStyleCnt="1" custScaleX="153108" custScaleY="122487" custLinFactNeighborX="412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0" presStyleCnt="1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0" presStyleCnt="7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0" presStyleCnt="4" custScaleX="171851" custScaleY="205655" custLinFactNeighborX="3796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0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123DFBA-669A-4ACF-8CB6-DA288D56BBE2}" type="pres">
      <dgm:prSet presAssocID="{4F8038B1-AE38-4E99-9229-BA885FFCA52F}" presName="Name35" presStyleLbl="parChTrans1D3" presStyleIdx="1" presStyleCnt="7"/>
      <dgm:spPr/>
      <dgm:t>
        <a:bodyPr/>
        <a:lstStyle/>
        <a:p>
          <a:endParaRPr lang="es-ES"/>
        </a:p>
      </dgm:t>
    </dgm:pt>
    <dgm:pt modelId="{2F65E00A-763F-4E0D-A57B-9FD233220AE9}" type="pres">
      <dgm:prSet presAssocID="{DB8AFEEA-C3EB-45AE-BD0C-31331637A7CC}" presName="hierRoot2" presStyleCnt="0">
        <dgm:presLayoutVars>
          <dgm:hierBranch val="init"/>
        </dgm:presLayoutVars>
      </dgm:prSet>
      <dgm:spPr/>
    </dgm:pt>
    <dgm:pt modelId="{7641797E-E474-438A-BE18-69F77C597075}" type="pres">
      <dgm:prSet presAssocID="{DB8AFEEA-C3EB-45AE-BD0C-31331637A7CC}" presName="rootComposite" presStyleCnt="0"/>
      <dgm:spPr/>
    </dgm:pt>
    <dgm:pt modelId="{1DADDD1F-95E5-4B7D-BC71-5A164E7B8E01}" type="pres">
      <dgm:prSet presAssocID="{DB8AFEEA-C3EB-45AE-BD0C-31331637A7CC}" presName="rootText" presStyleLbl="node3" presStyleIdx="1" presStyleCnt="4" custScaleX="127613" custScaleY="127613" custLinFactNeighborX="57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5BAA25-18E9-42DB-A440-C2D23F3353C4}" type="pres">
      <dgm:prSet presAssocID="{DB8AFEEA-C3EB-45AE-BD0C-31331637A7CC}" presName="rootConnector" presStyleLbl="node3" presStyleIdx="1" presStyleCnt="4"/>
      <dgm:spPr/>
      <dgm:t>
        <a:bodyPr/>
        <a:lstStyle/>
        <a:p>
          <a:endParaRPr lang="es-ES"/>
        </a:p>
      </dgm:t>
    </dgm:pt>
    <dgm:pt modelId="{D5E39680-1011-435E-93A7-7C042BA6B432}" type="pres">
      <dgm:prSet presAssocID="{DB8AFEEA-C3EB-45AE-BD0C-31331637A7CC}" presName="hierChild4" presStyleCnt="0"/>
      <dgm:spPr/>
    </dgm:pt>
    <dgm:pt modelId="{170BB971-240B-4EA0-B83E-68AF7EF45CF4}" type="pres">
      <dgm:prSet presAssocID="{DB8AFEEA-C3EB-45AE-BD0C-31331637A7CC}" presName="hierChild5" presStyleCnt="0"/>
      <dgm:spPr/>
    </dgm:pt>
    <dgm:pt modelId="{98F1CD04-ED62-49AA-9AF0-CF93893DD03A}" type="pres">
      <dgm:prSet presAssocID="{D84792F7-5EDE-41CB-B5B8-672E2E473242}" presName="Name35" presStyleLbl="parChTrans1D3" presStyleIdx="2" presStyleCnt="7"/>
      <dgm:spPr/>
      <dgm:t>
        <a:bodyPr/>
        <a:lstStyle/>
        <a:p>
          <a:endParaRPr lang="es-ES"/>
        </a:p>
      </dgm:t>
    </dgm:pt>
    <dgm:pt modelId="{629DA9DC-C1E1-423E-A171-021A0BDC00A9}" type="pres">
      <dgm:prSet presAssocID="{54B20555-646E-4D7E-AF93-B61230ECE6A1}" presName="hierRoot2" presStyleCnt="0">
        <dgm:presLayoutVars>
          <dgm:hierBranch val="init"/>
        </dgm:presLayoutVars>
      </dgm:prSet>
      <dgm:spPr/>
    </dgm:pt>
    <dgm:pt modelId="{7146E829-2957-4712-900C-0941B6FAB701}" type="pres">
      <dgm:prSet presAssocID="{54B20555-646E-4D7E-AF93-B61230ECE6A1}" presName="rootComposite" presStyleCnt="0"/>
      <dgm:spPr/>
    </dgm:pt>
    <dgm:pt modelId="{51617A31-7A0A-4520-95CB-6B68FD38B7B5}" type="pres">
      <dgm:prSet presAssocID="{54B20555-646E-4D7E-AF93-B61230ECE6A1}" presName="rootText" presStyleLbl="node3" presStyleIdx="2" presStyleCnt="4" custScaleX="127613" custScaleY="127613" custLinFactNeighborX="173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8A2E11-7EBB-4CC1-894C-44826D0952C7}" type="pres">
      <dgm:prSet presAssocID="{54B20555-646E-4D7E-AF93-B61230ECE6A1}" presName="rootConnector" presStyleLbl="node3" presStyleIdx="2" presStyleCnt="4"/>
      <dgm:spPr/>
      <dgm:t>
        <a:bodyPr/>
        <a:lstStyle/>
        <a:p>
          <a:endParaRPr lang="es-ES"/>
        </a:p>
      </dgm:t>
    </dgm:pt>
    <dgm:pt modelId="{E7DC3843-ABD1-4C39-A033-749A0B2D4C8A}" type="pres">
      <dgm:prSet presAssocID="{54B20555-646E-4D7E-AF93-B61230ECE6A1}" presName="hierChild4" presStyleCnt="0"/>
      <dgm:spPr/>
    </dgm:pt>
    <dgm:pt modelId="{23200E3C-11F0-41EC-AC6C-EEE604AB8168}" type="pres">
      <dgm:prSet presAssocID="{54B20555-646E-4D7E-AF93-B61230ECE6A1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7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X="127613" custScaleY="127613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7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3" custScaleX="127613" custScaleY="120324" custLinFactNeighborX="14381" custLinFactNeighborY="88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3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B68EB79-D495-41F6-960A-6EFE324F574B}" type="pres">
      <dgm:prSet presAssocID="{AB03D1AF-4955-4952-907A-E8BF80BF81E4}" presName="Name111" presStyleLbl="parChTrans1D3" presStyleIdx="5" presStyleCnt="7"/>
      <dgm:spPr/>
      <dgm:t>
        <a:bodyPr/>
        <a:lstStyle/>
        <a:p>
          <a:endParaRPr lang="es-ES"/>
        </a:p>
      </dgm:t>
    </dgm:pt>
    <dgm:pt modelId="{E2C99853-A755-4FB6-9B2E-A29E2DAB7B9F}" type="pres">
      <dgm:prSet presAssocID="{5BD0C678-26C1-4B96-9B0D-28DB1A91451B}" presName="hierRoot3" presStyleCnt="0">
        <dgm:presLayoutVars>
          <dgm:hierBranch val="init"/>
        </dgm:presLayoutVars>
      </dgm:prSet>
      <dgm:spPr/>
    </dgm:pt>
    <dgm:pt modelId="{4289D1CA-2F26-4FB3-B37F-58756885638B}" type="pres">
      <dgm:prSet presAssocID="{5BD0C678-26C1-4B96-9B0D-28DB1A91451B}" presName="rootComposite3" presStyleCnt="0"/>
      <dgm:spPr/>
    </dgm:pt>
    <dgm:pt modelId="{2F3E4E81-D817-4889-B317-10EF0B5BE4F5}" type="pres">
      <dgm:prSet presAssocID="{5BD0C678-26C1-4B96-9B0D-28DB1A91451B}" presName="rootText3" presStyleLbl="asst2" presStyleIdx="1" presStyleCnt="3" custScaleX="127613" custScaleY="120324" custLinFactNeighborX="71121" custLinFactNeighborY="88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81377E-878A-4450-AF7F-6F5908C0B49B}" type="pres">
      <dgm:prSet presAssocID="{5BD0C678-26C1-4B96-9B0D-28DB1A91451B}" presName="rootConnector3" presStyleLbl="asst2" presStyleIdx="1" presStyleCnt="3"/>
      <dgm:spPr/>
      <dgm:t>
        <a:bodyPr/>
        <a:lstStyle/>
        <a:p>
          <a:endParaRPr lang="es-ES"/>
        </a:p>
      </dgm:t>
    </dgm:pt>
    <dgm:pt modelId="{0FD0FC16-66A4-496A-935B-C3010E28AC9F}" type="pres">
      <dgm:prSet presAssocID="{5BD0C678-26C1-4B96-9B0D-28DB1A91451B}" presName="hierChild6" presStyleCnt="0"/>
      <dgm:spPr/>
    </dgm:pt>
    <dgm:pt modelId="{4326D875-D1EE-4A16-9589-EA1440105969}" type="pres">
      <dgm:prSet presAssocID="{5BD0C678-26C1-4B96-9B0D-28DB1A91451B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6" presStyleCnt="7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2" presStyleCnt="3" custScaleX="127613" custScaleY="120324" custLinFactNeighborX="13467" custLinFactNeighborY="-30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2" presStyleCnt="3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BCD8DD06-2897-4582-BB1E-B18C8745FD93}" type="presOf" srcId="{D6003E90-5AEF-4CA8-A9F9-CA405092D367}" destId="{7BC7ED9A-9A2F-415A-A43C-C9EE7B088D3D}" srcOrd="0" destOrd="0" presId="urn:microsoft.com/office/officeart/2005/8/layout/orgChart1"/>
    <dgm:cxn modelId="{AD8A651B-DB69-43DC-8DAE-BE37C9636383}" type="presOf" srcId="{481E1E16-1C4F-4904-B841-8A0C38F08330}" destId="{BCD91416-32FE-47F0-81B0-73D225F1A345}" srcOrd="1" destOrd="0" presId="urn:microsoft.com/office/officeart/2005/8/layout/orgChart1"/>
    <dgm:cxn modelId="{5940EBEA-EF47-4447-A6D0-F622E5A77498}" type="presOf" srcId="{DB8AFEEA-C3EB-45AE-BD0C-31331637A7CC}" destId="{1DADDD1F-95E5-4B7D-BC71-5A164E7B8E01}" srcOrd="0" destOrd="0" presId="urn:microsoft.com/office/officeart/2005/8/layout/orgChart1"/>
    <dgm:cxn modelId="{9D222826-3347-419F-85A3-207E6DABC2BF}" type="presOf" srcId="{8F9B962E-1A76-4DB3-8E18-81A971FBB424}" destId="{D43A949E-161F-4CB6-8E08-C22964D4E9ED}" srcOrd="0" destOrd="0" presId="urn:microsoft.com/office/officeart/2005/8/layout/orgChart1"/>
    <dgm:cxn modelId="{98EA64B3-B1CC-42E9-8611-91C379F0FFE1}" type="presOf" srcId="{DB8AFEEA-C3EB-45AE-BD0C-31331637A7CC}" destId="{DA5BAA25-18E9-42DB-A440-C2D23F3353C4}" srcOrd="1" destOrd="0" presId="urn:microsoft.com/office/officeart/2005/8/layout/orgChart1"/>
    <dgm:cxn modelId="{2519502D-4008-4214-98E2-08F8DE11747B}" type="presOf" srcId="{5BD0C678-26C1-4B96-9B0D-28DB1A91451B}" destId="{2F3E4E81-D817-4889-B317-10EF0B5BE4F5}" srcOrd="0" destOrd="0" presId="urn:microsoft.com/office/officeart/2005/8/layout/orgChart1"/>
    <dgm:cxn modelId="{73F13CEE-CC39-4C39-A49A-DE3AD72B613B}" type="presOf" srcId="{4F8038B1-AE38-4E99-9229-BA885FFCA52F}" destId="{E123DFBA-669A-4ACF-8CB6-DA288D56BBE2}" srcOrd="0" destOrd="0" presId="urn:microsoft.com/office/officeart/2005/8/layout/orgChart1"/>
    <dgm:cxn modelId="{458FB58C-DA24-4314-B5BE-851436730226}" type="presOf" srcId="{1F1AD0A3-D7C4-4B4E-80A7-E2621A72994E}" destId="{2C2DBB68-6F0F-46A2-8851-30502E376B4D}" srcOrd="0" destOrd="0" presId="urn:microsoft.com/office/officeart/2005/8/layout/orgChart1"/>
    <dgm:cxn modelId="{F8EFF1AB-A17D-4FD6-A782-5F1838E63F49}" srcId="{8F9B962E-1A76-4DB3-8E18-81A971FBB424}" destId="{B5ACDE88-EA94-4A71-ACC1-903A1277A77B}" srcOrd="3" destOrd="0" parTransId="{EBF28800-DFF4-4DF1-98EF-348D577D4AE1}" sibTransId="{86543FA6-6C4A-4F76-A93D-03B082BDF8C9}"/>
    <dgm:cxn modelId="{7E89E570-854D-41BF-95D6-7D23EEBB40BC}" type="presOf" srcId="{B5ACDE88-EA94-4A71-ACC1-903A1277A77B}" destId="{77FFF755-0490-4820-A875-C725D434A9BE}" srcOrd="0" destOrd="0" presId="urn:microsoft.com/office/officeart/2005/8/layout/orgChart1"/>
    <dgm:cxn modelId="{4C29CE25-07F8-4E49-949E-5730E0A55824}" type="presOf" srcId="{AB03D1AF-4955-4952-907A-E8BF80BF81E4}" destId="{CB68EB79-D495-41F6-960A-6EFE324F574B}" srcOrd="0" destOrd="0" presId="urn:microsoft.com/office/officeart/2005/8/layout/orgChart1"/>
    <dgm:cxn modelId="{668908B8-7B7E-4071-B817-03FF2E783974}" type="presOf" srcId="{54B20555-646E-4D7E-AF93-B61230ECE6A1}" destId="{51617A31-7A0A-4520-95CB-6B68FD38B7B5}" srcOrd="0" destOrd="0" presId="urn:microsoft.com/office/officeart/2005/8/layout/orgChart1"/>
    <dgm:cxn modelId="{5BAD111C-A4A3-4BD4-8DE2-9FEC6F19C9A2}" type="presOf" srcId="{D84792F7-5EDE-41CB-B5B8-672E2E473242}" destId="{98F1CD04-ED62-49AA-9AF0-CF93893DD03A}" srcOrd="0" destOrd="0" presId="urn:microsoft.com/office/officeart/2005/8/layout/orgChart1"/>
    <dgm:cxn modelId="{23C12625-F3C6-41EA-8967-B02CF39DC4D3}" type="presOf" srcId="{2ACA0B49-447C-49D5-96A8-8E9024329F08}" destId="{09D1D8EB-E8C3-43CD-B56C-6B695D717341}" srcOrd="0" destOrd="0" presId="urn:microsoft.com/office/officeart/2005/8/layout/orgChart1"/>
    <dgm:cxn modelId="{616532C7-45FE-4268-BC05-3CD1926FA8BB}" srcId="{9DEA55C1-E59C-4B5B-90DC-1D0B54C2B20C}" destId="{8F9B962E-1A76-4DB3-8E18-81A971FBB424}" srcOrd="0" destOrd="0" parTransId="{8D68EF15-F857-4A2D-BC0F-9D2136394EF6}" sibTransId="{2F2677F8-7A2F-4F4A-AC82-91F77AD94898}"/>
    <dgm:cxn modelId="{26D209F1-0694-48FF-8427-C5876310E3A2}" type="presOf" srcId="{B5ACDE88-EA94-4A71-ACC1-903A1277A77B}" destId="{5563246D-640D-404E-8F48-36B5FE121C54}" srcOrd="1" destOrd="0" presId="urn:microsoft.com/office/officeart/2005/8/layout/orgChart1"/>
    <dgm:cxn modelId="{46E11863-123D-4084-B899-26800479341B}" type="presOf" srcId="{C573BFFB-7C51-4A46-99CE-0C59D9D7F6CC}" destId="{C71F5589-0A9A-4619-A7CF-3CEE5DC591E8}" srcOrd="0" destOrd="0" presId="urn:microsoft.com/office/officeart/2005/8/layout/orgChart1"/>
    <dgm:cxn modelId="{22D7DCB2-55FC-4E2B-B9E1-4C28308B0F71}" type="presOf" srcId="{5BD0C678-26C1-4B96-9B0D-28DB1A91451B}" destId="{9E81377E-878A-4450-AF7F-6F5908C0B49B}" srcOrd="1" destOrd="0" presId="urn:microsoft.com/office/officeart/2005/8/layout/orgChart1"/>
    <dgm:cxn modelId="{0EF8C272-7005-4029-AE7E-642EC2EBC49E}" type="presOf" srcId="{9DEA55C1-E59C-4B5B-90DC-1D0B54C2B20C}" destId="{B2A4EFCD-7609-4E18-A214-10BA88B362DC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6E5DF06-DE72-49A9-B2B9-BB3D87983784}" type="presOf" srcId="{481E1E16-1C4F-4904-B841-8A0C38F08330}" destId="{83056999-E25B-4749-B388-6700BE043AE2}" srcOrd="0" destOrd="0" presId="urn:microsoft.com/office/officeart/2005/8/layout/orgChart1"/>
    <dgm:cxn modelId="{1DF2FD49-5FF5-4168-AD01-797DDCDFE200}" srcId="{8F9B962E-1A76-4DB3-8E18-81A971FBB424}" destId="{54B20555-646E-4D7E-AF93-B61230ECE6A1}" srcOrd="2" destOrd="0" parTransId="{D84792F7-5EDE-41CB-B5B8-672E2E473242}" sibTransId="{52FE0A20-74B3-4B04-B062-F2848A06A18F}"/>
    <dgm:cxn modelId="{7F2E1E81-983A-439E-BD56-B1F82D4DBFC1}" type="presOf" srcId="{513ABDC6-58B7-417A-A67E-740021A77F2B}" destId="{4B2936FA-6711-4585-AFD9-973AA490CD1B}" srcOrd="1" destOrd="0" presId="urn:microsoft.com/office/officeart/2005/8/layout/orgChart1"/>
    <dgm:cxn modelId="{77D1DD23-0B09-41A3-B215-708D8A6D8E9A}" type="presOf" srcId="{D6003E90-5AEF-4CA8-A9F9-CA405092D367}" destId="{AE4558E8-961F-43E0-8494-B904BFF2165B}" srcOrd="1" destOrd="0" presId="urn:microsoft.com/office/officeart/2005/8/layout/orgChart1"/>
    <dgm:cxn modelId="{856BD377-9147-43E5-B87F-A2032B208046}" type="presOf" srcId="{54B20555-646E-4D7E-AF93-B61230ECE6A1}" destId="{5E8A2E11-7EBB-4CC1-894C-44826D0952C7}" srcOrd="1" destOrd="0" presId="urn:microsoft.com/office/officeart/2005/8/layout/orgChart1"/>
    <dgm:cxn modelId="{42588CBE-16CF-422A-A9FA-4D3017C5247E}" type="presOf" srcId="{9DEA55C1-E59C-4B5B-90DC-1D0B54C2B20C}" destId="{86D99192-4F64-487A-BE9B-B4D3790AE7BC}" srcOrd="0" destOrd="0" presId="urn:microsoft.com/office/officeart/2005/8/layout/orgChart1"/>
    <dgm:cxn modelId="{289A429D-A549-428C-9613-7C1B0F2AC159}" type="presOf" srcId="{8F9B962E-1A76-4DB3-8E18-81A971FBB424}" destId="{05D9A78E-F561-46E3-A981-19402017968E}" srcOrd="1" destOrd="0" presId="urn:microsoft.com/office/officeart/2005/8/layout/orgChart1"/>
    <dgm:cxn modelId="{49E4B415-AB95-4B03-A240-13D30046683D}" type="presOf" srcId="{8D68EF15-F857-4A2D-BC0F-9D2136394EF6}" destId="{E67FFFE6-37F7-4DBC-A1F3-0D8A905A2EB0}" srcOrd="0" destOrd="0" presId="urn:microsoft.com/office/officeart/2005/8/layout/orgChart1"/>
    <dgm:cxn modelId="{797C8243-D837-4EAF-A73E-7C0CC4D8F49D}" type="presOf" srcId="{EBF28800-DFF4-4DF1-98EF-348D577D4AE1}" destId="{E0DD42F3-32CF-4310-89ED-EEA762067D08}" srcOrd="0" destOrd="0" presId="urn:microsoft.com/office/officeart/2005/8/layout/orgChart1"/>
    <dgm:cxn modelId="{A9B61B81-FA8D-46BF-936E-D742E07E3852}" srcId="{8F9B962E-1A76-4DB3-8E18-81A971FBB424}" destId="{D6003E90-5AEF-4CA8-A9F9-CA405092D367}" srcOrd="6" destOrd="0" parTransId="{C573BFFB-7C51-4A46-99CE-0C59D9D7F6CC}" sibTransId="{2BF16D86-44A6-403D-B232-29D7FAF2F3E1}"/>
    <dgm:cxn modelId="{C0BFA081-0BD0-4463-836A-2E490416867E}" srcId="{8F9B962E-1A76-4DB3-8E18-81A971FBB424}" destId="{5BD0C678-26C1-4B96-9B0D-28DB1A91451B}" srcOrd="5" destOrd="0" parTransId="{AB03D1AF-4955-4952-907A-E8BF80BF81E4}" sibTransId="{574AB64C-9CFD-4BF0-B590-25DB6987407E}"/>
    <dgm:cxn modelId="{ACBDE092-935F-4005-8B88-3ECF45F71F2E}" type="presOf" srcId="{513ABDC6-58B7-417A-A67E-740021A77F2B}" destId="{DD8A29F5-D042-4749-8AE9-1CA72A60AD2C}" srcOrd="0" destOrd="0" presId="urn:microsoft.com/office/officeart/2005/8/layout/orgChart1"/>
    <dgm:cxn modelId="{485AD929-6518-4648-8948-C1FADFB37393}" srcId="{8F9B962E-1A76-4DB3-8E18-81A971FBB424}" destId="{DB8AFEEA-C3EB-45AE-BD0C-31331637A7CC}" srcOrd="1" destOrd="0" parTransId="{4F8038B1-AE38-4E99-9229-BA885FFCA52F}" sibTransId="{B027E4D7-22B6-4ECF-869A-6BD62EFED294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A051E09-7FDE-4FFB-9798-55C9BEEC657C}" type="presOf" srcId="{BD3D72B1-EEF6-4EB4-803A-A74A6B419346}" destId="{B3263371-B20E-4D1C-87B0-F232DC5A756C}" srcOrd="0" destOrd="0" presId="urn:microsoft.com/office/officeart/2005/8/layout/orgChart1"/>
    <dgm:cxn modelId="{8E243233-F933-41D0-96F9-CA42AA7B1EF0}" srcId="{8F9B962E-1A76-4DB3-8E18-81A971FBB424}" destId="{481E1E16-1C4F-4904-B841-8A0C38F08330}" srcOrd="4" destOrd="0" parTransId="{2ACA0B49-447C-49D5-96A8-8E9024329F08}" sibTransId="{DB45D4F3-EECC-4944-87B8-7DB7CABA051C}"/>
    <dgm:cxn modelId="{B135EB3D-B6D3-4F9B-9364-302480F9046A}" type="presParOf" srcId="{B3263371-B20E-4D1C-87B0-F232DC5A756C}" destId="{8CDE9839-8DE1-472C-9904-C93FC90AA559}" srcOrd="0" destOrd="0" presId="urn:microsoft.com/office/officeart/2005/8/layout/orgChart1"/>
    <dgm:cxn modelId="{ECC45908-14E5-4DAB-B28C-BBD465F0DEF9}" type="presParOf" srcId="{8CDE9839-8DE1-472C-9904-C93FC90AA559}" destId="{A15FBA2B-7AAA-4593-A287-168E70F88188}" srcOrd="0" destOrd="0" presId="urn:microsoft.com/office/officeart/2005/8/layout/orgChart1"/>
    <dgm:cxn modelId="{BC9CBD2C-B82D-4943-AE0B-4B79AB3F8BE2}" type="presParOf" srcId="{A15FBA2B-7AAA-4593-A287-168E70F88188}" destId="{86D99192-4F64-487A-BE9B-B4D3790AE7BC}" srcOrd="0" destOrd="0" presId="urn:microsoft.com/office/officeart/2005/8/layout/orgChart1"/>
    <dgm:cxn modelId="{100B02F4-C449-43FB-8292-B80EEDDBEC41}" type="presParOf" srcId="{A15FBA2B-7AAA-4593-A287-168E70F88188}" destId="{B2A4EFCD-7609-4E18-A214-10BA88B362DC}" srcOrd="1" destOrd="0" presId="urn:microsoft.com/office/officeart/2005/8/layout/orgChart1"/>
    <dgm:cxn modelId="{3C526EE4-018E-4F2E-BC15-5EFF7B3057B1}" type="presParOf" srcId="{8CDE9839-8DE1-472C-9904-C93FC90AA559}" destId="{05E8A0F8-8F4A-4D16-B455-9B21EE5D83FA}" srcOrd="1" destOrd="0" presId="urn:microsoft.com/office/officeart/2005/8/layout/orgChart1"/>
    <dgm:cxn modelId="{17A9CB58-1CBC-4A26-81BC-179E6018E696}" type="presParOf" srcId="{05E8A0F8-8F4A-4D16-B455-9B21EE5D83FA}" destId="{E67FFFE6-37F7-4DBC-A1F3-0D8A905A2EB0}" srcOrd="0" destOrd="0" presId="urn:microsoft.com/office/officeart/2005/8/layout/orgChart1"/>
    <dgm:cxn modelId="{5B50ECE2-B3A3-468C-AC37-68F83BD96568}" type="presParOf" srcId="{05E8A0F8-8F4A-4D16-B455-9B21EE5D83FA}" destId="{7342C172-6C03-4510-8806-2EA721CD5B99}" srcOrd="1" destOrd="0" presId="urn:microsoft.com/office/officeart/2005/8/layout/orgChart1"/>
    <dgm:cxn modelId="{9D498B74-7B95-4AD3-A37E-963C2814C43C}" type="presParOf" srcId="{7342C172-6C03-4510-8806-2EA721CD5B99}" destId="{E9AE4072-A8DC-4C79-8BB8-44CFEBF80B08}" srcOrd="0" destOrd="0" presId="urn:microsoft.com/office/officeart/2005/8/layout/orgChart1"/>
    <dgm:cxn modelId="{3FF358D5-EC41-4CAD-9AB0-01E6337C809E}" type="presParOf" srcId="{E9AE4072-A8DC-4C79-8BB8-44CFEBF80B08}" destId="{D43A949E-161F-4CB6-8E08-C22964D4E9ED}" srcOrd="0" destOrd="0" presId="urn:microsoft.com/office/officeart/2005/8/layout/orgChart1"/>
    <dgm:cxn modelId="{D0244A78-EF6D-4AB4-AE34-992A3A409E69}" type="presParOf" srcId="{E9AE4072-A8DC-4C79-8BB8-44CFEBF80B08}" destId="{05D9A78E-F561-46E3-A981-19402017968E}" srcOrd="1" destOrd="0" presId="urn:microsoft.com/office/officeart/2005/8/layout/orgChart1"/>
    <dgm:cxn modelId="{12542F51-95A0-4186-B3F2-5542687A4CC2}" type="presParOf" srcId="{7342C172-6C03-4510-8806-2EA721CD5B99}" destId="{0A897BE9-28C8-4F55-BB49-17FB199EE499}" srcOrd="1" destOrd="0" presId="urn:microsoft.com/office/officeart/2005/8/layout/orgChart1"/>
    <dgm:cxn modelId="{8DEB9369-DC35-47E5-89BC-32FF519AB672}" type="presParOf" srcId="{0A897BE9-28C8-4F55-BB49-17FB199EE499}" destId="{2C2DBB68-6F0F-46A2-8851-30502E376B4D}" srcOrd="0" destOrd="0" presId="urn:microsoft.com/office/officeart/2005/8/layout/orgChart1"/>
    <dgm:cxn modelId="{0F4D010C-2052-40E1-B121-1914B81FE9B0}" type="presParOf" srcId="{0A897BE9-28C8-4F55-BB49-17FB199EE499}" destId="{6F4EF1FF-E118-4D72-AC58-A58E669D634C}" srcOrd="1" destOrd="0" presId="urn:microsoft.com/office/officeart/2005/8/layout/orgChart1"/>
    <dgm:cxn modelId="{58C7256B-228F-4B22-8877-F029EDA9F321}" type="presParOf" srcId="{6F4EF1FF-E118-4D72-AC58-A58E669D634C}" destId="{662C9496-EA97-48EC-A36D-A6FF2448E440}" srcOrd="0" destOrd="0" presId="urn:microsoft.com/office/officeart/2005/8/layout/orgChart1"/>
    <dgm:cxn modelId="{54CF2F53-7B13-4C9E-80EB-BAD16956B12C}" type="presParOf" srcId="{662C9496-EA97-48EC-A36D-A6FF2448E440}" destId="{DD8A29F5-D042-4749-8AE9-1CA72A60AD2C}" srcOrd="0" destOrd="0" presId="urn:microsoft.com/office/officeart/2005/8/layout/orgChart1"/>
    <dgm:cxn modelId="{CC418B31-4EAA-454E-A9F1-36C42348BA2A}" type="presParOf" srcId="{662C9496-EA97-48EC-A36D-A6FF2448E440}" destId="{4B2936FA-6711-4585-AFD9-973AA490CD1B}" srcOrd="1" destOrd="0" presId="urn:microsoft.com/office/officeart/2005/8/layout/orgChart1"/>
    <dgm:cxn modelId="{613AE1C7-80BC-4B65-A15E-7C85344D31BD}" type="presParOf" srcId="{6F4EF1FF-E118-4D72-AC58-A58E669D634C}" destId="{27771CD2-2E56-4B03-A7B5-367C062ACBC1}" srcOrd="1" destOrd="0" presId="urn:microsoft.com/office/officeart/2005/8/layout/orgChart1"/>
    <dgm:cxn modelId="{4178AAA3-84BA-4A9C-8419-23B26AE4ACC4}" type="presParOf" srcId="{6F4EF1FF-E118-4D72-AC58-A58E669D634C}" destId="{A1ACE6FD-AEF8-4072-B9B4-3381BCB33897}" srcOrd="2" destOrd="0" presId="urn:microsoft.com/office/officeart/2005/8/layout/orgChart1"/>
    <dgm:cxn modelId="{07A43F0B-100C-418D-A548-ADC1F9012B6A}" type="presParOf" srcId="{0A897BE9-28C8-4F55-BB49-17FB199EE499}" destId="{E123DFBA-669A-4ACF-8CB6-DA288D56BBE2}" srcOrd="2" destOrd="0" presId="urn:microsoft.com/office/officeart/2005/8/layout/orgChart1"/>
    <dgm:cxn modelId="{CB897D56-053A-41CF-A089-45FBEDB78DA6}" type="presParOf" srcId="{0A897BE9-28C8-4F55-BB49-17FB199EE499}" destId="{2F65E00A-763F-4E0D-A57B-9FD233220AE9}" srcOrd="3" destOrd="0" presId="urn:microsoft.com/office/officeart/2005/8/layout/orgChart1"/>
    <dgm:cxn modelId="{E4ECEA0A-D325-444C-845F-4622EC7DC3DD}" type="presParOf" srcId="{2F65E00A-763F-4E0D-A57B-9FD233220AE9}" destId="{7641797E-E474-438A-BE18-69F77C597075}" srcOrd="0" destOrd="0" presId="urn:microsoft.com/office/officeart/2005/8/layout/orgChart1"/>
    <dgm:cxn modelId="{878805B7-8AFE-45BE-8D60-804647105D51}" type="presParOf" srcId="{7641797E-E474-438A-BE18-69F77C597075}" destId="{1DADDD1F-95E5-4B7D-BC71-5A164E7B8E01}" srcOrd="0" destOrd="0" presId="urn:microsoft.com/office/officeart/2005/8/layout/orgChart1"/>
    <dgm:cxn modelId="{18A9E23F-B1CC-4048-BE46-312683C90C22}" type="presParOf" srcId="{7641797E-E474-438A-BE18-69F77C597075}" destId="{DA5BAA25-18E9-42DB-A440-C2D23F3353C4}" srcOrd="1" destOrd="0" presId="urn:microsoft.com/office/officeart/2005/8/layout/orgChart1"/>
    <dgm:cxn modelId="{A6DCC406-4201-4246-8F70-F3F695F3F3D7}" type="presParOf" srcId="{2F65E00A-763F-4E0D-A57B-9FD233220AE9}" destId="{D5E39680-1011-435E-93A7-7C042BA6B432}" srcOrd="1" destOrd="0" presId="urn:microsoft.com/office/officeart/2005/8/layout/orgChart1"/>
    <dgm:cxn modelId="{09B9BBD2-9806-4469-B6FE-55B58629D623}" type="presParOf" srcId="{2F65E00A-763F-4E0D-A57B-9FD233220AE9}" destId="{170BB971-240B-4EA0-B83E-68AF7EF45CF4}" srcOrd="2" destOrd="0" presId="urn:microsoft.com/office/officeart/2005/8/layout/orgChart1"/>
    <dgm:cxn modelId="{7D0941B3-A63D-4637-82EF-72CA2C944BC5}" type="presParOf" srcId="{0A897BE9-28C8-4F55-BB49-17FB199EE499}" destId="{98F1CD04-ED62-49AA-9AF0-CF93893DD03A}" srcOrd="4" destOrd="0" presId="urn:microsoft.com/office/officeart/2005/8/layout/orgChart1"/>
    <dgm:cxn modelId="{84A10CD1-4E5B-4C44-8F44-BBD64ED7CDFC}" type="presParOf" srcId="{0A897BE9-28C8-4F55-BB49-17FB199EE499}" destId="{629DA9DC-C1E1-423E-A171-021A0BDC00A9}" srcOrd="5" destOrd="0" presId="urn:microsoft.com/office/officeart/2005/8/layout/orgChart1"/>
    <dgm:cxn modelId="{123C08F9-2842-4B68-94DD-F5802F25DEC1}" type="presParOf" srcId="{629DA9DC-C1E1-423E-A171-021A0BDC00A9}" destId="{7146E829-2957-4712-900C-0941B6FAB701}" srcOrd="0" destOrd="0" presId="urn:microsoft.com/office/officeart/2005/8/layout/orgChart1"/>
    <dgm:cxn modelId="{AD4298A3-2A1D-4E7D-A779-595625953A6A}" type="presParOf" srcId="{7146E829-2957-4712-900C-0941B6FAB701}" destId="{51617A31-7A0A-4520-95CB-6B68FD38B7B5}" srcOrd="0" destOrd="0" presId="urn:microsoft.com/office/officeart/2005/8/layout/orgChart1"/>
    <dgm:cxn modelId="{B9F1D883-40FF-40DC-BF43-97F5A635EF35}" type="presParOf" srcId="{7146E829-2957-4712-900C-0941B6FAB701}" destId="{5E8A2E11-7EBB-4CC1-894C-44826D0952C7}" srcOrd="1" destOrd="0" presId="urn:microsoft.com/office/officeart/2005/8/layout/orgChart1"/>
    <dgm:cxn modelId="{36BB955A-DAC8-4588-B4FE-C8F8AFF1D27E}" type="presParOf" srcId="{629DA9DC-C1E1-423E-A171-021A0BDC00A9}" destId="{E7DC3843-ABD1-4C39-A033-749A0B2D4C8A}" srcOrd="1" destOrd="0" presId="urn:microsoft.com/office/officeart/2005/8/layout/orgChart1"/>
    <dgm:cxn modelId="{B5F59243-C8E9-41B7-895B-DE507766CD95}" type="presParOf" srcId="{629DA9DC-C1E1-423E-A171-021A0BDC00A9}" destId="{23200E3C-11F0-41EC-AC6C-EEE604AB8168}" srcOrd="2" destOrd="0" presId="urn:microsoft.com/office/officeart/2005/8/layout/orgChart1"/>
    <dgm:cxn modelId="{3289FC5C-EBD1-4434-9FDB-5CBCE12B0B52}" type="presParOf" srcId="{0A897BE9-28C8-4F55-BB49-17FB199EE499}" destId="{E0DD42F3-32CF-4310-89ED-EEA762067D08}" srcOrd="6" destOrd="0" presId="urn:microsoft.com/office/officeart/2005/8/layout/orgChart1"/>
    <dgm:cxn modelId="{573ECD03-BE55-4F90-9218-72C985B14E4D}" type="presParOf" srcId="{0A897BE9-28C8-4F55-BB49-17FB199EE499}" destId="{F84FB4AC-1442-403B-BB7D-8DE38F46ECD8}" srcOrd="7" destOrd="0" presId="urn:microsoft.com/office/officeart/2005/8/layout/orgChart1"/>
    <dgm:cxn modelId="{DA985CDA-7124-4624-A922-56591B9796F8}" type="presParOf" srcId="{F84FB4AC-1442-403B-BB7D-8DE38F46ECD8}" destId="{1A14FA74-0FCA-4549-93F9-F8DADB7A16F2}" srcOrd="0" destOrd="0" presId="urn:microsoft.com/office/officeart/2005/8/layout/orgChart1"/>
    <dgm:cxn modelId="{F34A0B2D-D3E7-4CAE-B276-00EEB3478FB8}" type="presParOf" srcId="{1A14FA74-0FCA-4549-93F9-F8DADB7A16F2}" destId="{77FFF755-0490-4820-A875-C725D434A9BE}" srcOrd="0" destOrd="0" presId="urn:microsoft.com/office/officeart/2005/8/layout/orgChart1"/>
    <dgm:cxn modelId="{2A2AFC17-749A-4C5B-9E42-F9CCAAD6E475}" type="presParOf" srcId="{1A14FA74-0FCA-4549-93F9-F8DADB7A16F2}" destId="{5563246D-640D-404E-8F48-36B5FE121C54}" srcOrd="1" destOrd="0" presId="urn:microsoft.com/office/officeart/2005/8/layout/orgChart1"/>
    <dgm:cxn modelId="{8C1748FB-C774-46EF-BEFC-55920F2A2BF6}" type="presParOf" srcId="{F84FB4AC-1442-403B-BB7D-8DE38F46ECD8}" destId="{B3B80719-B180-4809-862D-A119EE7D55AA}" srcOrd="1" destOrd="0" presId="urn:microsoft.com/office/officeart/2005/8/layout/orgChart1"/>
    <dgm:cxn modelId="{4F932908-5E2B-4B8E-9B0B-DA31D5253BB1}" type="presParOf" srcId="{F84FB4AC-1442-403B-BB7D-8DE38F46ECD8}" destId="{4FE412AE-F9F1-4C9F-A761-0D1343FC8B4D}" srcOrd="2" destOrd="0" presId="urn:microsoft.com/office/officeart/2005/8/layout/orgChart1"/>
    <dgm:cxn modelId="{2149952B-D017-4F58-8C28-2E7E79BC19C3}" type="presParOf" srcId="{7342C172-6C03-4510-8806-2EA721CD5B99}" destId="{E706558A-61DE-4325-B74B-5A12FE9314CC}" srcOrd="2" destOrd="0" presId="urn:microsoft.com/office/officeart/2005/8/layout/orgChart1"/>
    <dgm:cxn modelId="{23BB2233-5307-45D4-AADA-9DA4B568A56C}" type="presParOf" srcId="{E706558A-61DE-4325-B74B-5A12FE9314CC}" destId="{09D1D8EB-E8C3-43CD-B56C-6B695D717341}" srcOrd="0" destOrd="0" presId="urn:microsoft.com/office/officeart/2005/8/layout/orgChart1"/>
    <dgm:cxn modelId="{3714EB0B-E1EF-4A1D-BF0C-6C1C1A015B30}" type="presParOf" srcId="{E706558A-61DE-4325-B74B-5A12FE9314CC}" destId="{47AD2F17-F5B4-4788-9EAC-C5BA55D616DD}" srcOrd="1" destOrd="0" presId="urn:microsoft.com/office/officeart/2005/8/layout/orgChart1"/>
    <dgm:cxn modelId="{924C9A76-2DEA-48CE-8B8F-86EBF63F34CA}" type="presParOf" srcId="{47AD2F17-F5B4-4788-9EAC-C5BA55D616DD}" destId="{1BFD2293-F6D0-44CF-AC90-DD029F178693}" srcOrd="0" destOrd="0" presId="urn:microsoft.com/office/officeart/2005/8/layout/orgChart1"/>
    <dgm:cxn modelId="{624CC97F-1259-44E8-85A6-ADC6667252D2}" type="presParOf" srcId="{1BFD2293-F6D0-44CF-AC90-DD029F178693}" destId="{83056999-E25B-4749-B388-6700BE043AE2}" srcOrd="0" destOrd="0" presId="urn:microsoft.com/office/officeart/2005/8/layout/orgChart1"/>
    <dgm:cxn modelId="{CAA5A375-6790-4AC0-8DB5-FE7FAD8387A2}" type="presParOf" srcId="{1BFD2293-F6D0-44CF-AC90-DD029F178693}" destId="{BCD91416-32FE-47F0-81B0-73D225F1A345}" srcOrd="1" destOrd="0" presId="urn:microsoft.com/office/officeart/2005/8/layout/orgChart1"/>
    <dgm:cxn modelId="{E048FA7D-C81A-4700-8878-F84649016740}" type="presParOf" srcId="{47AD2F17-F5B4-4788-9EAC-C5BA55D616DD}" destId="{B32D12FD-C967-4AAE-9F6B-700307C9EDE2}" srcOrd="1" destOrd="0" presId="urn:microsoft.com/office/officeart/2005/8/layout/orgChart1"/>
    <dgm:cxn modelId="{9653EEA1-4F61-48B1-8D8F-15D048F5BB41}" type="presParOf" srcId="{47AD2F17-F5B4-4788-9EAC-C5BA55D616DD}" destId="{8FE6FA7B-3D61-43E0-933B-FA46145EC177}" srcOrd="2" destOrd="0" presId="urn:microsoft.com/office/officeart/2005/8/layout/orgChart1"/>
    <dgm:cxn modelId="{CB7C8E44-01F0-4671-B63B-C6CABD977F87}" type="presParOf" srcId="{E706558A-61DE-4325-B74B-5A12FE9314CC}" destId="{CB68EB79-D495-41F6-960A-6EFE324F574B}" srcOrd="2" destOrd="0" presId="urn:microsoft.com/office/officeart/2005/8/layout/orgChart1"/>
    <dgm:cxn modelId="{6FA384AC-468B-46B9-9805-724AFB4119D7}" type="presParOf" srcId="{E706558A-61DE-4325-B74B-5A12FE9314CC}" destId="{E2C99853-A755-4FB6-9B2E-A29E2DAB7B9F}" srcOrd="3" destOrd="0" presId="urn:microsoft.com/office/officeart/2005/8/layout/orgChart1"/>
    <dgm:cxn modelId="{ADA7A327-0784-4A9A-966B-198597C941C8}" type="presParOf" srcId="{E2C99853-A755-4FB6-9B2E-A29E2DAB7B9F}" destId="{4289D1CA-2F26-4FB3-B37F-58756885638B}" srcOrd="0" destOrd="0" presId="urn:microsoft.com/office/officeart/2005/8/layout/orgChart1"/>
    <dgm:cxn modelId="{60909F88-8A2F-4DB1-81CB-B303D8A2CA33}" type="presParOf" srcId="{4289D1CA-2F26-4FB3-B37F-58756885638B}" destId="{2F3E4E81-D817-4889-B317-10EF0B5BE4F5}" srcOrd="0" destOrd="0" presId="urn:microsoft.com/office/officeart/2005/8/layout/orgChart1"/>
    <dgm:cxn modelId="{4CD3C5AD-0CE3-430A-8DD8-6F5DB32B88A4}" type="presParOf" srcId="{4289D1CA-2F26-4FB3-B37F-58756885638B}" destId="{9E81377E-878A-4450-AF7F-6F5908C0B49B}" srcOrd="1" destOrd="0" presId="urn:microsoft.com/office/officeart/2005/8/layout/orgChart1"/>
    <dgm:cxn modelId="{0CF3433C-C048-4348-9EC6-C6BFE5250E82}" type="presParOf" srcId="{E2C99853-A755-4FB6-9B2E-A29E2DAB7B9F}" destId="{0FD0FC16-66A4-496A-935B-C3010E28AC9F}" srcOrd="1" destOrd="0" presId="urn:microsoft.com/office/officeart/2005/8/layout/orgChart1"/>
    <dgm:cxn modelId="{ACB68C96-6403-4B6E-8C40-666646B12377}" type="presParOf" srcId="{E2C99853-A755-4FB6-9B2E-A29E2DAB7B9F}" destId="{4326D875-D1EE-4A16-9589-EA1440105969}" srcOrd="2" destOrd="0" presId="urn:microsoft.com/office/officeart/2005/8/layout/orgChart1"/>
    <dgm:cxn modelId="{9CCD80D7-BD00-4BDE-A419-31E56DFBBF03}" type="presParOf" srcId="{E706558A-61DE-4325-B74B-5A12FE9314CC}" destId="{C71F5589-0A9A-4619-A7CF-3CEE5DC591E8}" srcOrd="4" destOrd="0" presId="urn:microsoft.com/office/officeart/2005/8/layout/orgChart1"/>
    <dgm:cxn modelId="{6ED9F004-7466-4D25-B93F-B55D1C9649A2}" type="presParOf" srcId="{E706558A-61DE-4325-B74B-5A12FE9314CC}" destId="{799C3427-0FC4-4F0C-9CDF-234594A82DD3}" srcOrd="5" destOrd="0" presId="urn:microsoft.com/office/officeart/2005/8/layout/orgChart1"/>
    <dgm:cxn modelId="{B3BF9EF9-0B93-4EEB-8216-D6A5DCDF7DD5}" type="presParOf" srcId="{799C3427-0FC4-4F0C-9CDF-234594A82DD3}" destId="{53368BBA-8960-4A80-9E8C-095763C23969}" srcOrd="0" destOrd="0" presId="urn:microsoft.com/office/officeart/2005/8/layout/orgChart1"/>
    <dgm:cxn modelId="{FEAD32C8-23B7-4C14-808F-4BE54F1369AA}" type="presParOf" srcId="{53368BBA-8960-4A80-9E8C-095763C23969}" destId="{7BC7ED9A-9A2F-415A-A43C-C9EE7B088D3D}" srcOrd="0" destOrd="0" presId="urn:microsoft.com/office/officeart/2005/8/layout/orgChart1"/>
    <dgm:cxn modelId="{8F975B14-C9DA-4B3E-9E4B-73EB4078088A}" type="presParOf" srcId="{53368BBA-8960-4A80-9E8C-095763C23969}" destId="{AE4558E8-961F-43E0-8494-B904BFF2165B}" srcOrd="1" destOrd="0" presId="urn:microsoft.com/office/officeart/2005/8/layout/orgChart1"/>
    <dgm:cxn modelId="{77CF162A-5612-4714-A02C-38491C540456}" type="presParOf" srcId="{799C3427-0FC4-4F0C-9CDF-234594A82DD3}" destId="{F9F9697C-0104-4ACA-9D48-448C274AEC77}" srcOrd="1" destOrd="0" presId="urn:microsoft.com/office/officeart/2005/8/layout/orgChart1"/>
    <dgm:cxn modelId="{5DC4FB50-D0F8-4E3E-A281-409E28BA8A9D}" type="presParOf" srcId="{799C3427-0FC4-4F0C-9CDF-234594A82DD3}" destId="{CFCF3957-E09E-47A3-8CC3-4D170AEB6127}" srcOrd="2" destOrd="0" presId="urn:microsoft.com/office/officeart/2005/8/layout/orgChart1"/>
    <dgm:cxn modelId="{DB4FF66B-7548-4C00-9028-312831B256FA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Coordinación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BAC9005-A92C-45A5-A954-B7CA75285A85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Auxiliar</a:t>
          </a:r>
          <a:endParaRPr lang="es-MX" sz="1200" dirty="0">
            <a:latin typeface="+mn-lt"/>
          </a:endParaRPr>
        </a:p>
      </dgm:t>
    </dgm:pt>
    <dgm:pt modelId="{65453FAE-82D9-4548-A6AB-603FBBBE1840}" type="parTrans" cxnId="{8B5C8E86-0B48-453D-9C43-5ADBA84BE250}">
      <dgm:prSet/>
      <dgm:spPr/>
      <dgm:t>
        <a:bodyPr/>
        <a:lstStyle/>
        <a:p>
          <a:endParaRPr lang="es-MX"/>
        </a:p>
      </dgm:t>
    </dgm:pt>
    <dgm:pt modelId="{1D8A880E-B47A-49B6-A61F-DA6ADF00013A}" type="sibTrans" cxnId="{8B5C8E86-0B48-453D-9C43-5ADBA84BE250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63AA039-124A-4224-813D-FFC703F21C88}" type="pres">
      <dgm:prSet presAssocID="{65453FAE-82D9-4548-A6AB-603FBBBE1840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6F45BD70-5EC2-4DF9-9C02-D3F3BC05AB99}" type="pres">
      <dgm:prSet presAssocID="{4BAC9005-A92C-45A5-A954-B7CA75285A85}" presName="hierRoot3" presStyleCnt="0">
        <dgm:presLayoutVars>
          <dgm:hierBranch val="init"/>
        </dgm:presLayoutVars>
      </dgm:prSet>
      <dgm:spPr/>
    </dgm:pt>
    <dgm:pt modelId="{9B6275D2-857E-47A3-A5D8-B0BFED7F1E1B}" type="pres">
      <dgm:prSet presAssocID="{4BAC9005-A92C-45A5-A954-B7CA75285A85}" presName="rootComposite3" presStyleCnt="0"/>
      <dgm:spPr/>
    </dgm:pt>
    <dgm:pt modelId="{93BAB937-47DB-4CDF-A329-888D3F5A55DB}" type="pres">
      <dgm:prSet presAssocID="{4BAC9005-A92C-45A5-A954-B7CA75285A8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0689FC-CCD8-4C38-8FEF-0E2BAB003493}" type="pres">
      <dgm:prSet presAssocID="{4BAC9005-A92C-45A5-A954-B7CA75285A85}" presName="rootConnector3" presStyleLbl="asst1" presStyleIdx="0" presStyleCnt="1"/>
      <dgm:spPr/>
      <dgm:t>
        <a:bodyPr/>
        <a:lstStyle/>
        <a:p>
          <a:endParaRPr lang="es-MX"/>
        </a:p>
      </dgm:t>
    </dgm:pt>
    <dgm:pt modelId="{7E47A649-37B8-437E-B16E-8F44C6B94D93}" type="pres">
      <dgm:prSet presAssocID="{4BAC9005-A92C-45A5-A954-B7CA75285A85}" presName="hierChild6" presStyleCnt="0"/>
      <dgm:spPr/>
    </dgm:pt>
    <dgm:pt modelId="{983381D3-EF3F-446C-8271-EEB4BC840495}" type="pres">
      <dgm:prSet presAssocID="{4BAC9005-A92C-45A5-A954-B7CA75285A85}" presName="hierChild7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B5C8E86-0B48-453D-9C43-5ADBA84BE250}" srcId="{9DEA55C1-E59C-4B5B-90DC-1D0B54C2B20C}" destId="{4BAC9005-A92C-45A5-A954-B7CA75285A85}" srcOrd="3" destOrd="0" parTransId="{65453FAE-82D9-4548-A6AB-603FBBBE1840}" sibTransId="{1D8A880E-B47A-49B6-A61F-DA6ADF00013A}"/>
    <dgm:cxn modelId="{F6792CBE-50D9-46EE-B2C1-6768E638149B}" type="presOf" srcId="{4BAC9005-A92C-45A5-A954-B7CA75285A85}" destId="{BC0689FC-CCD8-4C38-8FEF-0E2BAB00349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9C7ECC9D-33FE-42A0-98AE-9B7171A06A2C}" type="presOf" srcId="{65453FAE-82D9-4548-A6AB-603FBBBE1840}" destId="{C63AA039-124A-4224-813D-FFC703F21C88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31ACA943-F0A6-4621-8529-F6C6850266B5}" type="presOf" srcId="{4BAC9005-A92C-45A5-A954-B7CA75285A85}" destId="{93BAB937-47DB-4CDF-A329-888D3F5A55DB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BA130075-CF3E-43C4-8D2F-0BB4C4771EA0}" type="presParOf" srcId="{E6CFA08A-7145-470C-A659-6A725D85622B}" destId="{C63AA039-124A-4224-813D-FFC703F21C88}" srcOrd="0" destOrd="0" presId="urn:microsoft.com/office/officeart/2005/8/layout/orgChart1"/>
    <dgm:cxn modelId="{3C51EFE5-E225-4C97-8E1A-65093C53EA40}" type="presParOf" srcId="{E6CFA08A-7145-470C-A659-6A725D85622B}" destId="{6F45BD70-5EC2-4DF9-9C02-D3F3BC05AB99}" srcOrd="1" destOrd="0" presId="urn:microsoft.com/office/officeart/2005/8/layout/orgChart1"/>
    <dgm:cxn modelId="{C879210A-33C5-49F2-805A-BBC519149EFA}" type="presParOf" srcId="{6F45BD70-5EC2-4DF9-9C02-D3F3BC05AB99}" destId="{9B6275D2-857E-47A3-A5D8-B0BFED7F1E1B}" srcOrd="0" destOrd="0" presId="urn:microsoft.com/office/officeart/2005/8/layout/orgChart1"/>
    <dgm:cxn modelId="{0EAC2A6E-D96A-4FD4-ACA8-BE04407F8AEA}" type="presParOf" srcId="{9B6275D2-857E-47A3-A5D8-B0BFED7F1E1B}" destId="{93BAB937-47DB-4CDF-A329-888D3F5A55DB}" srcOrd="0" destOrd="0" presId="urn:microsoft.com/office/officeart/2005/8/layout/orgChart1"/>
    <dgm:cxn modelId="{92E7F574-C11D-406B-AF36-DD30791BCEF0}" type="presParOf" srcId="{9B6275D2-857E-47A3-A5D8-B0BFED7F1E1B}" destId="{BC0689FC-CCD8-4C38-8FEF-0E2BAB003493}" srcOrd="1" destOrd="0" presId="urn:microsoft.com/office/officeart/2005/8/layout/orgChart1"/>
    <dgm:cxn modelId="{B5746F51-F784-490C-9B2D-888148D58E04}" type="presParOf" srcId="{6F45BD70-5EC2-4DF9-9C02-D3F3BC05AB99}" destId="{7E47A649-37B8-437E-B16E-8F44C6B94D93}" srcOrd="1" destOrd="0" presId="urn:microsoft.com/office/officeart/2005/8/layout/orgChart1"/>
    <dgm:cxn modelId="{1772E480-AC14-4B3F-828C-8AF59922B6BD}" type="presParOf" srcId="{6F45BD70-5EC2-4DF9-9C02-D3F3BC05AB99}" destId="{983381D3-EF3F-446C-8271-EEB4BC8404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1" presStyleCnt="2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A7213B73-9DBD-49ED-A9F4-7370C438B0E3}" srcId="{9DEA55C1-E59C-4B5B-90DC-1D0B54C2B20C}" destId="{5E40DAF7-6325-4F0B-A198-035E8F918F13}" srcOrd="1" destOrd="0" parTransId="{614F9FE7-3451-432A-9C09-5151D91A810C}" sibTransId="{179799B9-8362-49F2-BFFE-C8EF1B1E22E2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56F02E7-FDBE-49A0-B047-23E9E925ACC4}" type="presParOf" srcId="{05E8A0F8-8F4A-4D16-B455-9B21EE5D83FA}" destId="{CB0402E7-75C2-4253-A0F6-F9CC8897A98F}" srcOrd="2" destOrd="0" presId="urn:microsoft.com/office/officeart/2005/8/layout/orgChart1"/>
    <dgm:cxn modelId="{94D383E1-B98E-4C45-AD8F-B7851F911D9B}" type="presParOf" srcId="{05E8A0F8-8F4A-4D16-B455-9B21EE5D83FA}" destId="{7F936C53-131E-4EE8-A0A7-4B32A8608187}" srcOrd="3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Supervisor(a) de Radio</a:t>
          </a: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24F9CFA-5594-4A25-A288-F9DA7D82EE1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i="0" u="none" dirty="0" smtClean="0"/>
            <a:t>Área de Plataforma México</a:t>
          </a:r>
        </a:p>
      </dgm:t>
    </dgm:pt>
    <dgm:pt modelId="{55FD1DB6-3627-42EA-BBD4-ECABA52BBDBB}" type="parTrans" cxnId="{B20A8568-F06E-4E87-8A67-89B833524B2D}">
      <dgm:prSet/>
      <dgm:spPr/>
      <dgm:t>
        <a:bodyPr/>
        <a:lstStyle/>
        <a:p>
          <a:endParaRPr lang="es-ES" sz="1200"/>
        </a:p>
      </dgm:t>
    </dgm:pt>
    <dgm:pt modelId="{0DCF5768-F6BD-4D3D-A39F-D55353DFED26}" type="sibTrans" cxnId="{B20A8568-F06E-4E87-8A67-89B833524B2D}">
      <dgm:prSet/>
      <dgm:spPr/>
      <dgm:t>
        <a:bodyPr/>
        <a:lstStyle/>
        <a:p>
          <a:endParaRPr lang="es-ES" sz="1200"/>
        </a:p>
      </dgm:t>
    </dgm:pt>
    <dgm:pt modelId="{C16F4C90-0964-4D38-982A-8817E042ED39}">
      <dgm:prSet custT="1"/>
      <dgm:spPr/>
      <dgm:t>
        <a:bodyPr/>
        <a:lstStyle/>
        <a:p>
          <a:r>
            <a:rPr lang="es-MX" altLang="es-MX" sz="1200" b="0" i="0" u="none" dirty="0" smtClean="0"/>
            <a:t>Encargado(a) del Área de Supervisores(as)</a:t>
          </a:r>
        </a:p>
      </dgm:t>
    </dgm:pt>
    <dgm:pt modelId="{655346BF-0D93-410B-A186-2BA2D4B00109}" type="parTrans" cxnId="{BCCBE7C6-7E50-4E83-A8FE-D075CFCC092D}">
      <dgm:prSet/>
      <dgm:spPr/>
      <dgm:t>
        <a:bodyPr/>
        <a:lstStyle/>
        <a:p>
          <a:endParaRPr lang="es-ES" sz="1200"/>
        </a:p>
      </dgm:t>
    </dgm:pt>
    <dgm:pt modelId="{592326C0-C932-4115-A02B-B1EC9B130F70}" type="sibTrans" cxnId="{BCCBE7C6-7E50-4E83-A8FE-D075CFCC092D}">
      <dgm:prSet/>
      <dgm:spPr/>
      <dgm:t>
        <a:bodyPr/>
        <a:lstStyle/>
        <a:p>
          <a:endParaRPr lang="es-ES" sz="1200"/>
        </a:p>
      </dgm:t>
    </dgm:pt>
    <dgm:pt modelId="{463741BB-725B-4699-91BC-D315D23FBD55}">
      <dgm:prSet custT="1"/>
      <dgm:spPr/>
      <dgm:t>
        <a:bodyPr/>
        <a:lstStyle/>
        <a:p>
          <a:r>
            <a:rPr lang="es-MX" altLang="es-MX" sz="1200" b="0" i="0" u="none" dirty="0" smtClean="0"/>
            <a:t>Operadores(as) de Radio Central</a:t>
          </a:r>
        </a:p>
      </dgm:t>
    </dgm:pt>
    <dgm:pt modelId="{FA799D6D-93D6-4ADF-87F3-7C79D4FBF73F}" type="parTrans" cxnId="{FB4B055E-0934-4205-9EC7-786B578B45B4}">
      <dgm:prSet/>
      <dgm:spPr/>
      <dgm:t>
        <a:bodyPr/>
        <a:lstStyle/>
        <a:p>
          <a:endParaRPr lang="es-ES" sz="1200"/>
        </a:p>
      </dgm:t>
    </dgm:pt>
    <dgm:pt modelId="{87F11D72-A1B6-4A2F-ABE5-A774C5A823E5}" type="sibTrans" cxnId="{FB4B055E-0934-4205-9EC7-786B578B45B4}">
      <dgm:prSet/>
      <dgm:spPr/>
      <dgm:t>
        <a:bodyPr/>
        <a:lstStyle/>
        <a:p>
          <a:endParaRPr lang="es-ES" sz="1200"/>
        </a:p>
      </dgm:t>
    </dgm:pt>
    <dgm:pt modelId="{4E911231-6B5C-45B1-8ED1-EB7D70FFE518}">
      <dgm:prSet custT="1"/>
      <dgm:spPr/>
      <dgm:t>
        <a:bodyPr/>
        <a:lstStyle/>
        <a:p>
          <a:r>
            <a:rPr lang="es-MX" altLang="es-MX" sz="1200" b="0" i="0" u="none" dirty="0" smtClean="0"/>
            <a:t>Auxiliares</a:t>
          </a:r>
        </a:p>
      </dgm:t>
    </dgm:pt>
    <dgm:pt modelId="{49C29467-6129-4EDE-A973-E5515480AE9D}" type="parTrans" cxnId="{B945EC83-2A6D-46C6-AB48-BC041B167F69}">
      <dgm:prSet/>
      <dgm:spPr/>
      <dgm:t>
        <a:bodyPr/>
        <a:lstStyle/>
        <a:p>
          <a:endParaRPr lang="es-ES" sz="1200"/>
        </a:p>
      </dgm:t>
    </dgm:pt>
    <dgm:pt modelId="{872210BF-4C70-45F8-A061-985234A28FF7}" type="sibTrans" cxnId="{B945EC83-2A6D-46C6-AB48-BC041B167F69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6302" custScaleY="59661" custLinFactNeighborX="17639" custLinFactNeighborY="-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68C5B6C2-DF28-4D70-A85C-8DB7ECED8AC7}" type="pres">
      <dgm:prSet presAssocID="{56B6F5BC-8B2C-4825-AAED-C8646154D67C}" presName="Name37" presStyleLbl="parChTrans1D2" presStyleIdx="0" presStyleCnt="2"/>
      <dgm:spPr/>
      <dgm:t>
        <a:bodyPr/>
        <a:lstStyle/>
        <a:p>
          <a:endParaRPr lang="es-ES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2" presStyleIdx="0" presStyleCnt="2" custScaleX="77516" custScaleY="59661" custLinFactNeighborX="189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2" presStyleIdx="0" presStyleCnt="2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C142E9DC-A010-48EB-AAB2-1E392BC0EB5B}" type="pres">
      <dgm:prSet presAssocID="{FA799D6D-93D6-4ADF-87F3-7C79D4FBF73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E99CA99E-5CB6-4C26-BF34-16EB374F7F64}" type="pres">
      <dgm:prSet presAssocID="{463741BB-725B-4699-91BC-D315D23FBD55}" presName="hierRoot2" presStyleCnt="0">
        <dgm:presLayoutVars>
          <dgm:hierBranch/>
        </dgm:presLayoutVars>
      </dgm:prSet>
      <dgm:spPr/>
    </dgm:pt>
    <dgm:pt modelId="{ADBEB54F-1B6B-4F3A-8C3E-3F052331BBD3}" type="pres">
      <dgm:prSet presAssocID="{463741BB-725B-4699-91BC-D315D23FBD55}" presName="rootComposite" presStyleCnt="0"/>
      <dgm:spPr/>
    </dgm:pt>
    <dgm:pt modelId="{60750280-7CFD-4D48-9D97-E0748C8B3E5F}" type="pres">
      <dgm:prSet presAssocID="{463741BB-725B-4699-91BC-D315D23FBD55}" presName="rootText" presStyleLbl="node3" presStyleIdx="0" presStyleCnt="3" custScaleX="114274" custScaleY="1555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9D44F7-FE09-42AE-B5C7-E9F714DBFF7F}" type="pres">
      <dgm:prSet presAssocID="{463741BB-725B-4699-91BC-D315D23FBD55}" presName="rootConnector" presStyleLbl="node3" presStyleIdx="0" presStyleCnt="3"/>
      <dgm:spPr/>
      <dgm:t>
        <a:bodyPr/>
        <a:lstStyle/>
        <a:p>
          <a:endParaRPr lang="es-ES"/>
        </a:p>
      </dgm:t>
    </dgm:pt>
    <dgm:pt modelId="{D502A570-A53B-4C90-AF8D-858CA9C5B598}" type="pres">
      <dgm:prSet presAssocID="{463741BB-725B-4699-91BC-D315D23FBD55}" presName="hierChild4" presStyleCnt="0"/>
      <dgm:spPr/>
    </dgm:pt>
    <dgm:pt modelId="{E8379FCA-DE2B-4DD7-9B73-874A0D884100}" type="pres">
      <dgm:prSet presAssocID="{463741BB-725B-4699-91BC-D315D23FBD55}" presName="hierChild5" presStyleCnt="0"/>
      <dgm:spPr/>
    </dgm:pt>
    <dgm:pt modelId="{13058531-49EA-49CF-B502-D19571AB02A5}" type="pres">
      <dgm:prSet presAssocID="{49C29467-6129-4EDE-A973-E5515480AE9D}" presName="Name35" presStyleLbl="parChTrans1D3" presStyleIdx="1" presStyleCnt="3"/>
      <dgm:spPr/>
      <dgm:t>
        <a:bodyPr/>
        <a:lstStyle/>
        <a:p>
          <a:endParaRPr lang="es-ES"/>
        </a:p>
      </dgm:t>
    </dgm:pt>
    <dgm:pt modelId="{E6E7E122-770F-43E8-952A-A4D788B9B364}" type="pres">
      <dgm:prSet presAssocID="{4E911231-6B5C-45B1-8ED1-EB7D70FFE518}" presName="hierRoot2" presStyleCnt="0">
        <dgm:presLayoutVars>
          <dgm:hierBranch val="init"/>
        </dgm:presLayoutVars>
      </dgm:prSet>
      <dgm:spPr/>
    </dgm:pt>
    <dgm:pt modelId="{DF79836F-254B-41C9-9F6E-B3656E7188FE}" type="pres">
      <dgm:prSet presAssocID="{4E911231-6B5C-45B1-8ED1-EB7D70FFE518}" presName="rootComposite" presStyleCnt="0"/>
      <dgm:spPr/>
    </dgm:pt>
    <dgm:pt modelId="{8AE61066-8812-4B58-9DFD-B1E0FFCABBFC}" type="pres">
      <dgm:prSet presAssocID="{4E911231-6B5C-45B1-8ED1-EB7D70FFE518}" presName="rootText" presStyleLbl="node3" presStyleIdx="1" presStyleCnt="3" custScaleX="62193" custScaleY="833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FA79C9-D0EE-43E1-9758-03E434594CC8}" type="pres">
      <dgm:prSet presAssocID="{4E911231-6B5C-45B1-8ED1-EB7D70FFE518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A50648-CB48-4D73-A8FA-E75D7E79E547}" type="pres">
      <dgm:prSet presAssocID="{4E911231-6B5C-45B1-8ED1-EB7D70FFE518}" presName="hierChild4" presStyleCnt="0"/>
      <dgm:spPr/>
    </dgm:pt>
    <dgm:pt modelId="{E63853EA-3DD3-4C4E-8D2A-632F950890BA}" type="pres">
      <dgm:prSet presAssocID="{4E911231-6B5C-45B1-8ED1-EB7D70FFE518}" presName="hierChild5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06A473AC-5C82-4AFC-9795-A99D5A4E3C9C}" type="pres">
      <dgm:prSet presAssocID="{55FD1DB6-3627-42EA-BBD4-ECABA52BBDB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11797785-1A80-44A2-B51A-1845F4C761B3}" type="pres">
      <dgm:prSet presAssocID="{224F9CFA-5594-4A25-A288-F9DA7D82EE17}" presName="hierRoot2" presStyleCnt="0">
        <dgm:presLayoutVars>
          <dgm:hierBranch/>
        </dgm:presLayoutVars>
      </dgm:prSet>
      <dgm:spPr/>
    </dgm:pt>
    <dgm:pt modelId="{B650119F-B2C2-4624-ADC6-A54A03193DC3}" type="pres">
      <dgm:prSet presAssocID="{224F9CFA-5594-4A25-A288-F9DA7D82EE17}" presName="rootComposite" presStyleCnt="0"/>
      <dgm:spPr/>
    </dgm:pt>
    <dgm:pt modelId="{F5F11782-C374-4E63-BEEC-4150BD150C04}" type="pres">
      <dgm:prSet presAssocID="{224F9CFA-5594-4A25-A288-F9DA7D82EE17}" presName="rootText" presStyleLbl="node2" presStyleIdx="1" presStyleCnt="2" custScaleX="77516" custScaleY="59661" custLinFactNeighborX="-28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0905DD-EF8D-4595-840B-BF7E2D01939E}" type="pres">
      <dgm:prSet presAssocID="{224F9CFA-5594-4A25-A288-F9DA7D82EE17}" presName="rootConnector" presStyleLbl="node2" presStyleIdx="1" presStyleCnt="2"/>
      <dgm:spPr/>
      <dgm:t>
        <a:bodyPr/>
        <a:lstStyle/>
        <a:p>
          <a:endParaRPr lang="es-ES"/>
        </a:p>
      </dgm:t>
    </dgm:pt>
    <dgm:pt modelId="{2EC0EB8E-EF54-46A8-96CE-B98F01B47E10}" type="pres">
      <dgm:prSet presAssocID="{224F9CFA-5594-4A25-A288-F9DA7D82EE17}" presName="hierChild4" presStyleCnt="0"/>
      <dgm:spPr/>
    </dgm:pt>
    <dgm:pt modelId="{7F09B3B0-18CD-43AE-9166-C90F7C62B063}" type="pres">
      <dgm:prSet presAssocID="{655346BF-0D93-410B-A186-2BA2D4B00109}" presName="Name35" presStyleLbl="parChTrans1D3" presStyleIdx="2" presStyleCnt="3"/>
      <dgm:spPr/>
      <dgm:t>
        <a:bodyPr/>
        <a:lstStyle/>
        <a:p>
          <a:endParaRPr lang="es-ES"/>
        </a:p>
      </dgm:t>
    </dgm:pt>
    <dgm:pt modelId="{5D424BE8-3304-4D8F-8805-3C653D749563}" type="pres">
      <dgm:prSet presAssocID="{C16F4C90-0964-4D38-982A-8817E042ED39}" presName="hierRoot2" presStyleCnt="0">
        <dgm:presLayoutVars>
          <dgm:hierBranch/>
        </dgm:presLayoutVars>
      </dgm:prSet>
      <dgm:spPr/>
    </dgm:pt>
    <dgm:pt modelId="{542DCBDF-45C7-4CEB-947B-A54D4F423CA8}" type="pres">
      <dgm:prSet presAssocID="{C16F4C90-0964-4D38-982A-8817E042ED39}" presName="rootComposite" presStyleCnt="0"/>
      <dgm:spPr/>
    </dgm:pt>
    <dgm:pt modelId="{2CD2C907-3BCB-4F39-BD5F-E606597A447B}" type="pres">
      <dgm:prSet presAssocID="{C16F4C90-0964-4D38-982A-8817E042ED39}" presName="rootText" presStyleLbl="node3" presStyleIdx="2" presStyleCnt="3" custScaleX="55599" custScaleY="77516" custLinFactNeighborX="-28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A145B8-5F70-475D-8B41-B34E91FC5BDF}" type="pres">
      <dgm:prSet presAssocID="{C16F4C90-0964-4D38-982A-8817E042ED39}" presName="rootConnector" presStyleLbl="node3" presStyleIdx="2" presStyleCnt="3"/>
      <dgm:spPr/>
      <dgm:t>
        <a:bodyPr/>
        <a:lstStyle/>
        <a:p>
          <a:endParaRPr lang="es-ES"/>
        </a:p>
      </dgm:t>
    </dgm:pt>
    <dgm:pt modelId="{55F230EC-C3DA-4310-AD94-3C3D7356698E}" type="pres">
      <dgm:prSet presAssocID="{C16F4C90-0964-4D38-982A-8817E042ED39}" presName="hierChild4" presStyleCnt="0"/>
      <dgm:spPr/>
    </dgm:pt>
    <dgm:pt modelId="{69E72078-E2F6-4493-A269-0CB5024A537B}" type="pres">
      <dgm:prSet presAssocID="{C16F4C90-0964-4D38-982A-8817E042ED39}" presName="hierChild5" presStyleCnt="0"/>
      <dgm:spPr/>
    </dgm:pt>
    <dgm:pt modelId="{505CB545-1E71-49A8-A3F9-08C15DE82B7F}" type="pres">
      <dgm:prSet presAssocID="{224F9CFA-5594-4A25-A288-F9DA7D82EE1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E02BFC85-14EF-44D6-B60D-D37E64B89F9B}" type="presOf" srcId="{463741BB-725B-4699-91BC-D315D23FBD55}" destId="{889D44F7-FE09-42AE-B5C7-E9F714DBFF7F}" srcOrd="1" destOrd="0" presId="urn:microsoft.com/office/officeart/2005/8/layout/orgChart1"/>
    <dgm:cxn modelId="{DF2934DC-60FC-426C-9AAD-9F69851DAA88}" type="presOf" srcId="{55FD1DB6-3627-42EA-BBD4-ECABA52BBDBB}" destId="{06A473AC-5C82-4AFC-9795-A99D5A4E3C9C}" srcOrd="0" destOrd="0" presId="urn:microsoft.com/office/officeart/2005/8/layout/orgChart1"/>
    <dgm:cxn modelId="{EB4E3FAF-0353-44FC-A2C8-48D75286AA1C}" type="presOf" srcId="{4E911231-6B5C-45B1-8ED1-EB7D70FFE518}" destId="{8AE61066-8812-4B58-9DFD-B1E0FFCABBFC}" srcOrd="0" destOrd="0" presId="urn:microsoft.com/office/officeart/2005/8/layout/orgChart1"/>
    <dgm:cxn modelId="{2E84598A-1004-4FF2-B139-BBA57E9FBFE8}" type="presOf" srcId="{FA799D6D-93D6-4ADF-87F3-7C79D4FBF73F}" destId="{C142E9DC-A010-48EB-AAB2-1E392BC0EB5B}" srcOrd="0" destOrd="0" presId="urn:microsoft.com/office/officeart/2005/8/layout/orgChart1"/>
    <dgm:cxn modelId="{5AC2F8EE-68A3-4DC2-837E-F1A69426D4E9}" type="presOf" srcId="{C16F4C90-0964-4D38-982A-8817E042ED39}" destId="{2CD2C907-3BCB-4F39-BD5F-E606597A447B}" srcOrd="0" destOrd="0" presId="urn:microsoft.com/office/officeart/2005/8/layout/orgChart1"/>
    <dgm:cxn modelId="{D4E31A18-7008-4541-9C7B-27F33D441D5B}" type="presOf" srcId="{9DEA55C1-E59C-4B5B-90DC-1D0B54C2B20C}" destId="{86D99192-4F64-487A-BE9B-B4D3790AE7BC}" srcOrd="0" destOrd="0" presId="urn:microsoft.com/office/officeart/2005/8/layout/orgChart1"/>
    <dgm:cxn modelId="{4FE13FED-C98F-43C5-9BC2-DD76896CE65E}" type="presOf" srcId="{7F9E90B3-E3BF-4AFD-BA63-3DA06268C35F}" destId="{A72CDAEB-77F3-4602-8D7C-ED4C7274390F}" srcOrd="0" destOrd="0" presId="urn:microsoft.com/office/officeart/2005/8/layout/orgChart1"/>
    <dgm:cxn modelId="{8BD99D7E-C5A6-4D2B-95F5-10C31445D2ED}" type="presOf" srcId="{56B6F5BC-8B2C-4825-AAED-C8646154D67C}" destId="{68C5B6C2-DF28-4D70-A85C-8DB7ECED8AC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CCBE7C6-7E50-4E83-A8FE-D075CFCC092D}" srcId="{224F9CFA-5594-4A25-A288-F9DA7D82EE17}" destId="{C16F4C90-0964-4D38-982A-8817E042ED39}" srcOrd="0" destOrd="0" parTransId="{655346BF-0D93-410B-A186-2BA2D4B00109}" sibTransId="{592326C0-C932-4115-A02B-B1EC9B130F70}"/>
    <dgm:cxn modelId="{5AEDC411-9D9C-468E-8E0A-81E3704F748A}" type="presOf" srcId="{49C29467-6129-4EDE-A973-E5515480AE9D}" destId="{13058531-49EA-49CF-B502-D19571AB02A5}" srcOrd="0" destOrd="0" presId="urn:microsoft.com/office/officeart/2005/8/layout/orgChart1"/>
    <dgm:cxn modelId="{B20A8568-F06E-4E87-8A67-89B833524B2D}" srcId="{9DEA55C1-E59C-4B5B-90DC-1D0B54C2B20C}" destId="{224F9CFA-5594-4A25-A288-F9DA7D82EE17}" srcOrd="1" destOrd="0" parTransId="{55FD1DB6-3627-42EA-BBD4-ECABA52BBDBB}" sibTransId="{0DCF5768-F6BD-4D3D-A39F-D55353DFED26}"/>
    <dgm:cxn modelId="{A3F3BEB2-49A9-43E1-9F09-AAD31468332E}" type="presOf" srcId="{224F9CFA-5594-4A25-A288-F9DA7D82EE17}" destId="{3C0905DD-EF8D-4595-840B-BF7E2D01939E}" srcOrd="1" destOrd="0" presId="urn:microsoft.com/office/officeart/2005/8/layout/orgChart1"/>
    <dgm:cxn modelId="{99B9B678-F940-4548-BBC2-10CF47B2490F}" type="presOf" srcId="{BD3D72B1-EEF6-4EB4-803A-A74A6B419346}" destId="{B3263371-B20E-4D1C-87B0-F232DC5A756C}" srcOrd="0" destOrd="0" presId="urn:microsoft.com/office/officeart/2005/8/layout/orgChart1"/>
    <dgm:cxn modelId="{08F3CEA4-EC99-41CF-88CB-9DFD0284F644}" type="presOf" srcId="{4E911231-6B5C-45B1-8ED1-EB7D70FFE518}" destId="{B1FA79C9-D0EE-43E1-9758-03E434594CC8}" srcOrd="1" destOrd="0" presId="urn:microsoft.com/office/officeart/2005/8/layout/orgChart1"/>
    <dgm:cxn modelId="{FB4B055E-0934-4205-9EC7-786B578B45B4}" srcId="{7F9E90B3-E3BF-4AFD-BA63-3DA06268C35F}" destId="{463741BB-725B-4699-91BC-D315D23FBD55}" srcOrd="0" destOrd="0" parTransId="{FA799D6D-93D6-4ADF-87F3-7C79D4FBF73F}" sibTransId="{87F11D72-A1B6-4A2F-ABE5-A774C5A823E5}"/>
    <dgm:cxn modelId="{8F94E08F-C49B-42DB-A1E7-1D842796DB4B}" type="presOf" srcId="{224F9CFA-5594-4A25-A288-F9DA7D82EE17}" destId="{F5F11782-C374-4E63-BEEC-4150BD150C04}" srcOrd="0" destOrd="0" presId="urn:microsoft.com/office/officeart/2005/8/layout/orgChart1"/>
    <dgm:cxn modelId="{A2A7C6CF-2B5F-4271-BC30-6DEE83415E41}" srcId="{9DEA55C1-E59C-4B5B-90DC-1D0B54C2B20C}" destId="{7F9E90B3-E3BF-4AFD-BA63-3DA06268C35F}" srcOrd="0" destOrd="0" parTransId="{56B6F5BC-8B2C-4825-AAED-C8646154D67C}" sibTransId="{67EA6364-6261-4216-9D02-5482E96991F9}"/>
    <dgm:cxn modelId="{4D98F005-0F4D-40FD-A72E-0EE436350C47}" type="presOf" srcId="{C16F4C90-0964-4D38-982A-8817E042ED39}" destId="{F6A145B8-5F70-475D-8B41-B34E91FC5BDF}" srcOrd="1" destOrd="0" presId="urn:microsoft.com/office/officeart/2005/8/layout/orgChart1"/>
    <dgm:cxn modelId="{E217B06B-C2BD-41D7-9EDA-B30F043109F5}" type="presOf" srcId="{655346BF-0D93-410B-A186-2BA2D4B00109}" destId="{7F09B3B0-18CD-43AE-9166-C90F7C62B063}" srcOrd="0" destOrd="0" presId="urn:microsoft.com/office/officeart/2005/8/layout/orgChart1"/>
    <dgm:cxn modelId="{15B9C049-DC49-472E-A20C-A55D9BB0BD0F}" type="presOf" srcId="{463741BB-725B-4699-91BC-D315D23FBD55}" destId="{60750280-7CFD-4D48-9D97-E0748C8B3E5F}" srcOrd="0" destOrd="0" presId="urn:microsoft.com/office/officeart/2005/8/layout/orgChart1"/>
    <dgm:cxn modelId="{EE44493C-F2B1-419B-A09F-A56114B58578}" type="presOf" srcId="{9DEA55C1-E59C-4B5B-90DC-1D0B54C2B20C}" destId="{B2A4EFCD-7609-4E18-A214-10BA88B362DC}" srcOrd="1" destOrd="0" presId="urn:microsoft.com/office/officeart/2005/8/layout/orgChart1"/>
    <dgm:cxn modelId="{AF8EE199-521E-4592-85BD-8FD3E4599C99}" type="presOf" srcId="{7F9E90B3-E3BF-4AFD-BA63-3DA06268C35F}" destId="{C141F865-9D98-4198-BA74-B9BA30075993}" srcOrd="1" destOrd="0" presId="urn:microsoft.com/office/officeart/2005/8/layout/orgChart1"/>
    <dgm:cxn modelId="{B945EC83-2A6D-46C6-AB48-BC041B167F69}" srcId="{7F9E90B3-E3BF-4AFD-BA63-3DA06268C35F}" destId="{4E911231-6B5C-45B1-8ED1-EB7D70FFE518}" srcOrd="1" destOrd="0" parTransId="{49C29467-6129-4EDE-A973-E5515480AE9D}" sibTransId="{872210BF-4C70-45F8-A061-985234A28FF7}"/>
    <dgm:cxn modelId="{3EEC1FB9-DAF7-4F22-A170-4FE6CB3818E5}" type="presParOf" srcId="{B3263371-B20E-4D1C-87B0-F232DC5A756C}" destId="{8CDE9839-8DE1-472C-9904-C93FC90AA559}" srcOrd="0" destOrd="0" presId="urn:microsoft.com/office/officeart/2005/8/layout/orgChart1"/>
    <dgm:cxn modelId="{B78F5D1D-8A7D-44D4-8E09-2EC6313686DE}" type="presParOf" srcId="{8CDE9839-8DE1-472C-9904-C93FC90AA559}" destId="{A15FBA2B-7AAA-4593-A287-168E70F88188}" srcOrd="0" destOrd="0" presId="urn:microsoft.com/office/officeart/2005/8/layout/orgChart1"/>
    <dgm:cxn modelId="{01C4D9C4-2529-4D52-AC7D-4F669DA8C114}" type="presParOf" srcId="{A15FBA2B-7AAA-4593-A287-168E70F88188}" destId="{86D99192-4F64-487A-BE9B-B4D3790AE7BC}" srcOrd="0" destOrd="0" presId="urn:microsoft.com/office/officeart/2005/8/layout/orgChart1"/>
    <dgm:cxn modelId="{7E3FA47F-7745-4620-975F-F2202EAD7FCC}" type="presParOf" srcId="{A15FBA2B-7AAA-4593-A287-168E70F88188}" destId="{B2A4EFCD-7609-4E18-A214-10BA88B362DC}" srcOrd="1" destOrd="0" presId="urn:microsoft.com/office/officeart/2005/8/layout/orgChart1"/>
    <dgm:cxn modelId="{3DBF6220-63CA-4912-A457-9AB9F36021EA}" type="presParOf" srcId="{8CDE9839-8DE1-472C-9904-C93FC90AA559}" destId="{05E8A0F8-8F4A-4D16-B455-9B21EE5D83FA}" srcOrd="1" destOrd="0" presId="urn:microsoft.com/office/officeart/2005/8/layout/orgChart1"/>
    <dgm:cxn modelId="{72ED3140-84E6-4E4B-A6B0-04C8BB419E6D}" type="presParOf" srcId="{05E8A0F8-8F4A-4D16-B455-9B21EE5D83FA}" destId="{68C5B6C2-DF28-4D70-A85C-8DB7ECED8AC7}" srcOrd="0" destOrd="0" presId="urn:microsoft.com/office/officeart/2005/8/layout/orgChart1"/>
    <dgm:cxn modelId="{2564BB16-AA80-4DC1-8207-FECAAA047237}" type="presParOf" srcId="{05E8A0F8-8F4A-4D16-B455-9B21EE5D83FA}" destId="{002145EF-C9E7-49D1-A70B-70E0775B1397}" srcOrd="1" destOrd="0" presId="urn:microsoft.com/office/officeart/2005/8/layout/orgChart1"/>
    <dgm:cxn modelId="{B3F9B223-161F-41F3-BAFC-03CFFCF7FC5B}" type="presParOf" srcId="{002145EF-C9E7-49D1-A70B-70E0775B1397}" destId="{95A3FD11-B2DC-40D0-8CD7-563EE415F158}" srcOrd="0" destOrd="0" presId="urn:microsoft.com/office/officeart/2005/8/layout/orgChart1"/>
    <dgm:cxn modelId="{6C2A8189-52E6-42DA-8EC5-4729E5E03C80}" type="presParOf" srcId="{95A3FD11-B2DC-40D0-8CD7-563EE415F158}" destId="{A72CDAEB-77F3-4602-8D7C-ED4C7274390F}" srcOrd="0" destOrd="0" presId="urn:microsoft.com/office/officeart/2005/8/layout/orgChart1"/>
    <dgm:cxn modelId="{AE829D68-AF04-410F-9AF1-C12861E02B4F}" type="presParOf" srcId="{95A3FD11-B2DC-40D0-8CD7-563EE415F158}" destId="{C141F865-9D98-4198-BA74-B9BA30075993}" srcOrd="1" destOrd="0" presId="urn:microsoft.com/office/officeart/2005/8/layout/orgChart1"/>
    <dgm:cxn modelId="{E298F507-1E55-48D6-8066-B280089A99B6}" type="presParOf" srcId="{002145EF-C9E7-49D1-A70B-70E0775B1397}" destId="{CBE6C6D9-4FC0-4BA2-BFAB-4DE7F3371A7E}" srcOrd="1" destOrd="0" presId="urn:microsoft.com/office/officeart/2005/8/layout/orgChart1"/>
    <dgm:cxn modelId="{6CACF693-9E67-4F28-8D17-67842B0D856C}" type="presParOf" srcId="{CBE6C6D9-4FC0-4BA2-BFAB-4DE7F3371A7E}" destId="{C142E9DC-A010-48EB-AAB2-1E392BC0EB5B}" srcOrd="0" destOrd="0" presId="urn:microsoft.com/office/officeart/2005/8/layout/orgChart1"/>
    <dgm:cxn modelId="{CBD55B8A-5ECA-4516-96A7-016C0AB3F8F5}" type="presParOf" srcId="{CBE6C6D9-4FC0-4BA2-BFAB-4DE7F3371A7E}" destId="{E99CA99E-5CB6-4C26-BF34-16EB374F7F64}" srcOrd="1" destOrd="0" presId="urn:microsoft.com/office/officeart/2005/8/layout/orgChart1"/>
    <dgm:cxn modelId="{EA66317E-60B0-48AA-881B-994D31E71B73}" type="presParOf" srcId="{E99CA99E-5CB6-4C26-BF34-16EB374F7F64}" destId="{ADBEB54F-1B6B-4F3A-8C3E-3F052331BBD3}" srcOrd="0" destOrd="0" presId="urn:microsoft.com/office/officeart/2005/8/layout/orgChart1"/>
    <dgm:cxn modelId="{6D89B5A4-50CD-47DA-A16D-CE3FB7029DA0}" type="presParOf" srcId="{ADBEB54F-1B6B-4F3A-8C3E-3F052331BBD3}" destId="{60750280-7CFD-4D48-9D97-E0748C8B3E5F}" srcOrd="0" destOrd="0" presId="urn:microsoft.com/office/officeart/2005/8/layout/orgChart1"/>
    <dgm:cxn modelId="{49073247-139C-45A7-9E42-4A20F47AF000}" type="presParOf" srcId="{ADBEB54F-1B6B-4F3A-8C3E-3F052331BBD3}" destId="{889D44F7-FE09-42AE-B5C7-E9F714DBFF7F}" srcOrd="1" destOrd="0" presId="urn:microsoft.com/office/officeart/2005/8/layout/orgChart1"/>
    <dgm:cxn modelId="{57C83ECE-B2D8-4036-B4B4-A65C368C3969}" type="presParOf" srcId="{E99CA99E-5CB6-4C26-BF34-16EB374F7F64}" destId="{D502A570-A53B-4C90-AF8D-858CA9C5B598}" srcOrd="1" destOrd="0" presId="urn:microsoft.com/office/officeart/2005/8/layout/orgChart1"/>
    <dgm:cxn modelId="{ABFA07AA-5803-4148-926B-87745C304E81}" type="presParOf" srcId="{E99CA99E-5CB6-4C26-BF34-16EB374F7F64}" destId="{E8379FCA-DE2B-4DD7-9B73-874A0D884100}" srcOrd="2" destOrd="0" presId="urn:microsoft.com/office/officeart/2005/8/layout/orgChart1"/>
    <dgm:cxn modelId="{8D45D25E-B51E-48E2-8690-1AD9B0EFDC64}" type="presParOf" srcId="{CBE6C6D9-4FC0-4BA2-BFAB-4DE7F3371A7E}" destId="{13058531-49EA-49CF-B502-D19571AB02A5}" srcOrd="2" destOrd="0" presId="urn:microsoft.com/office/officeart/2005/8/layout/orgChart1"/>
    <dgm:cxn modelId="{1FB546F3-30B5-4926-B044-3192AF4755EE}" type="presParOf" srcId="{CBE6C6D9-4FC0-4BA2-BFAB-4DE7F3371A7E}" destId="{E6E7E122-770F-43E8-952A-A4D788B9B364}" srcOrd="3" destOrd="0" presId="urn:microsoft.com/office/officeart/2005/8/layout/orgChart1"/>
    <dgm:cxn modelId="{219247E8-99B0-4EF9-94AC-763853C8557C}" type="presParOf" srcId="{E6E7E122-770F-43E8-952A-A4D788B9B364}" destId="{DF79836F-254B-41C9-9F6E-B3656E7188FE}" srcOrd="0" destOrd="0" presId="urn:microsoft.com/office/officeart/2005/8/layout/orgChart1"/>
    <dgm:cxn modelId="{DAE425A9-F261-42DF-A0DF-DBA800EF95EF}" type="presParOf" srcId="{DF79836F-254B-41C9-9F6E-B3656E7188FE}" destId="{8AE61066-8812-4B58-9DFD-B1E0FFCABBFC}" srcOrd="0" destOrd="0" presId="urn:microsoft.com/office/officeart/2005/8/layout/orgChart1"/>
    <dgm:cxn modelId="{C29A9C13-AD9E-49BF-835D-D640F9035505}" type="presParOf" srcId="{DF79836F-254B-41C9-9F6E-B3656E7188FE}" destId="{B1FA79C9-D0EE-43E1-9758-03E434594CC8}" srcOrd="1" destOrd="0" presId="urn:microsoft.com/office/officeart/2005/8/layout/orgChart1"/>
    <dgm:cxn modelId="{31BC0BED-D52E-4783-81D8-96CCB4197C5D}" type="presParOf" srcId="{E6E7E122-770F-43E8-952A-A4D788B9B364}" destId="{F8A50648-CB48-4D73-A8FA-E75D7E79E547}" srcOrd="1" destOrd="0" presId="urn:microsoft.com/office/officeart/2005/8/layout/orgChart1"/>
    <dgm:cxn modelId="{AE304242-115C-4335-81D4-AB23F15DA606}" type="presParOf" srcId="{E6E7E122-770F-43E8-952A-A4D788B9B364}" destId="{E63853EA-3DD3-4C4E-8D2A-632F950890BA}" srcOrd="2" destOrd="0" presId="urn:microsoft.com/office/officeart/2005/8/layout/orgChart1"/>
    <dgm:cxn modelId="{F939605A-7622-46DD-AC13-CC741638437B}" type="presParOf" srcId="{002145EF-C9E7-49D1-A70B-70E0775B1397}" destId="{77E41FCD-7301-4CAD-899D-7C5520BBE1C0}" srcOrd="2" destOrd="0" presId="urn:microsoft.com/office/officeart/2005/8/layout/orgChart1"/>
    <dgm:cxn modelId="{CFBC228F-5295-4DB8-A675-5C3E4F949447}" type="presParOf" srcId="{05E8A0F8-8F4A-4D16-B455-9B21EE5D83FA}" destId="{06A473AC-5C82-4AFC-9795-A99D5A4E3C9C}" srcOrd="2" destOrd="0" presId="urn:microsoft.com/office/officeart/2005/8/layout/orgChart1"/>
    <dgm:cxn modelId="{57AF4616-07D9-4D6D-ABFF-E2D63324B38A}" type="presParOf" srcId="{05E8A0F8-8F4A-4D16-B455-9B21EE5D83FA}" destId="{11797785-1A80-44A2-B51A-1845F4C761B3}" srcOrd="3" destOrd="0" presId="urn:microsoft.com/office/officeart/2005/8/layout/orgChart1"/>
    <dgm:cxn modelId="{A45F603C-6996-4139-B123-7B1CE07C4D14}" type="presParOf" srcId="{11797785-1A80-44A2-B51A-1845F4C761B3}" destId="{B650119F-B2C2-4624-ADC6-A54A03193DC3}" srcOrd="0" destOrd="0" presId="urn:microsoft.com/office/officeart/2005/8/layout/orgChart1"/>
    <dgm:cxn modelId="{16B96BE2-D196-4ED6-A17B-FAAC46F2C6AE}" type="presParOf" srcId="{B650119F-B2C2-4624-ADC6-A54A03193DC3}" destId="{F5F11782-C374-4E63-BEEC-4150BD150C04}" srcOrd="0" destOrd="0" presId="urn:microsoft.com/office/officeart/2005/8/layout/orgChart1"/>
    <dgm:cxn modelId="{1D7DDCE4-63EF-4993-B5B0-B5FF39468AF8}" type="presParOf" srcId="{B650119F-B2C2-4624-ADC6-A54A03193DC3}" destId="{3C0905DD-EF8D-4595-840B-BF7E2D01939E}" srcOrd="1" destOrd="0" presId="urn:microsoft.com/office/officeart/2005/8/layout/orgChart1"/>
    <dgm:cxn modelId="{EF203060-8AE9-4917-9DEA-63524EABEC1A}" type="presParOf" srcId="{11797785-1A80-44A2-B51A-1845F4C761B3}" destId="{2EC0EB8E-EF54-46A8-96CE-B98F01B47E10}" srcOrd="1" destOrd="0" presId="urn:microsoft.com/office/officeart/2005/8/layout/orgChart1"/>
    <dgm:cxn modelId="{27344F9C-CD2C-4452-9B92-292DF68CC33B}" type="presParOf" srcId="{2EC0EB8E-EF54-46A8-96CE-B98F01B47E10}" destId="{7F09B3B0-18CD-43AE-9166-C90F7C62B063}" srcOrd="0" destOrd="0" presId="urn:microsoft.com/office/officeart/2005/8/layout/orgChart1"/>
    <dgm:cxn modelId="{D20AA004-1EFE-42D6-8653-0913598C4891}" type="presParOf" srcId="{2EC0EB8E-EF54-46A8-96CE-B98F01B47E10}" destId="{5D424BE8-3304-4D8F-8805-3C653D749563}" srcOrd="1" destOrd="0" presId="urn:microsoft.com/office/officeart/2005/8/layout/orgChart1"/>
    <dgm:cxn modelId="{493E4606-38A4-4504-9F2E-A6FDD54BD687}" type="presParOf" srcId="{5D424BE8-3304-4D8F-8805-3C653D749563}" destId="{542DCBDF-45C7-4CEB-947B-A54D4F423CA8}" srcOrd="0" destOrd="0" presId="urn:microsoft.com/office/officeart/2005/8/layout/orgChart1"/>
    <dgm:cxn modelId="{FEB6EFE4-AEA4-497E-A583-B33701CD269A}" type="presParOf" srcId="{542DCBDF-45C7-4CEB-947B-A54D4F423CA8}" destId="{2CD2C907-3BCB-4F39-BD5F-E606597A447B}" srcOrd="0" destOrd="0" presId="urn:microsoft.com/office/officeart/2005/8/layout/orgChart1"/>
    <dgm:cxn modelId="{1B30163B-5528-4896-B026-365E70B01A5E}" type="presParOf" srcId="{542DCBDF-45C7-4CEB-947B-A54D4F423CA8}" destId="{F6A145B8-5F70-475D-8B41-B34E91FC5BDF}" srcOrd="1" destOrd="0" presId="urn:microsoft.com/office/officeart/2005/8/layout/orgChart1"/>
    <dgm:cxn modelId="{D8F566C5-0D2A-484F-9CD7-416C2318EDC8}" type="presParOf" srcId="{5D424BE8-3304-4D8F-8805-3C653D749563}" destId="{55F230EC-C3DA-4310-AD94-3C3D7356698E}" srcOrd="1" destOrd="0" presId="urn:microsoft.com/office/officeart/2005/8/layout/orgChart1"/>
    <dgm:cxn modelId="{1418A242-6A4E-44F9-AFA3-6A3DBAF45DCC}" type="presParOf" srcId="{5D424BE8-3304-4D8F-8805-3C653D749563}" destId="{69E72078-E2F6-4493-A269-0CB5024A537B}" srcOrd="2" destOrd="0" presId="urn:microsoft.com/office/officeart/2005/8/layout/orgChart1"/>
    <dgm:cxn modelId="{75D76DB3-C449-4A98-BF0A-3515E4DC9624}" type="presParOf" srcId="{11797785-1A80-44A2-B51A-1845F4C761B3}" destId="{505CB545-1E71-49A8-A3F9-08C15DE82B7F}" srcOrd="2" destOrd="0" presId="urn:microsoft.com/office/officeart/2005/8/layout/orgChart1"/>
    <dgm:cxn modelId="{57C0A057-632A-49F3-BF18-A613EEAF89B4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Administrativo(a)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/>
            <a:t>Analista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Abogado(a)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 sz="1200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 sz="1200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Psicólogos(as)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 sz="1200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 sz="1200"/>
        </a:p>
      </dgm:t>
    </dgm:pt>
    <dgm:pt modelId="{85A031E7-5ADB-46F5-B172-4A25D534811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</dgm:t>
    </dgm:pt>
    <dgm:pt modelId="{8A98E26F-B733-4826-B15A-F65F7B6C0EC8}" type="parTrans" cxnId="{205B8737-0C07-443F-9643-4416BCD0EC25}">
      <dgm:prSet/>
      <dgm:spPr/>
      <dgm:t>
        <a:bodyPr/>
        <a:lstStyle/>
        <a:p>
          <a:endParaRPr lang="es-ES" sz="1200"/>
        </a:p>
      </dgm:t>
    </dgm:pt>
    <dgm:pt modelId="{27C9F51B-22C7-4D61-8F52-DAF68211ACFE}" type="sibTrans" cxnId="{205B8737-0C07-443F-9643-4416BCD0EC25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93133" custScaleY="89150" custLinFactNeighborX="-27637" custLinFactNeighborY="2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30C79C28-7DDB-4785-8904-0DCF80353FF9}" type="pres">
      <dgm:prSet presAssocID="{A0FD0FB1-9DD6-44E3-9EA5-E9FD9A72147A}" presName="Name35" presStyleLbl="parChTrans1D3" presStyleIdx="0" presStyleCnt="4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4" custScaleX="74506" custScaleY="77916" custLinFactNeighborX="-13499" custLinFactNeighborY="-7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4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8C838454-94DA-48FF-959F-3E02D895D1DE}" type="pres">
      <dgm:prSet presAssocID="{8A98E26F-B733-4826-B15A-F65F7B6C0EC8}" presName="Name35" presStyleLbl="parChTrans1D3" presStyleIdx="1" presStyleCnt="4"/>
      <dgm:spPr/>
      <dgm:t>
        <a:bodyPr/>
        <a:lstStyle/>
        <a:p>
          <a:endParaRPr lang="es-ES"/>
        </a:p>
      </dgm:t>
    </dgm:pt>
    <dgm:pt modelId="{AC0EAA4A-D937-4822-BEBF-09DFA14C3EF5}" type="pres">
      <dgm:prSet presAssocID="{85A031E7-5ADB-46F5-B172-4A25D534811A}" presName="hierRoot2" presStyleCnt="0">
        <dgm:presLayoutVars>
          <dgm:hierBranch/>
        </dgm:presLayoutVars>
      </dgm:prSet>
      <dgm:spPr/>
    </dgm:pt>
    <dgm:pt modelId="{E69DF1DE-830A-401E-B7AF-DF935035CA09}" type="pres">
      <dgm:prSet presAssocID="{85A031E7-5ADB-46F5-B172-4A25D534811A}" presName="rootComposite" presStyleCnt="0"/>
      <dgm:spPr/>
    </dgm:pt>
    <dgm:pt modelId="{F4F27B9B-334F-4518-9257-364857E2F497}" type="pres">
      <dgm:prSet presAssocID="{85A031E7-5ADB-46F5-B172-4A25D534811A}" presName="rootText" presStyleLbl="node3" presStyleIdx="1" presStyleCnt="4" custScaleX="74506" custScaleY="77916" custLinFactNeighborX="-270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3A040E-07EA-498A-9D50-CACA4ED4D792}" type="pres">
      <dgm:prSet presAssocID="{85A031E7-5ADB-46F5-B172-4A25D534811A}" presName="rootConnector" presStyleLbl="node3" presStyleIdx="1" presStyleCnt="4"/>
      <dgm:spPr/>
      <dgm:t>
        <a:bodyPr/>
        <a:lstStyle/>
        <a:p>
          <a:endParaRPr lang="es-ES"/>
        </a:p>
      </dgm:t>
    </dgm:pt>
    <dgm:pt modelId="{CE77F407-A573-4E07-BEDF-78D8418F55F9}" type="pres">
      <dgm:prSet presAssocID="{85A031E7-5ADB-46F5-B172-4A25D534811A}" presName="hierChild4" presStyleCnt="0"/>
      <dgm:spPr/>
    </dgm:pt>
    <dgm:pt modelId="{DDAA4ECD-75E6-4D38-ABF3-780704EC26AB}" type="pres">
      <dgm:prSet presAssocID="{85A031E7-5ADB-46F5-B172-4A25D534811A}" presName="hierChild5" presStyleCnt="0"/>
      <dgm:spPr/>
    </dgm:pt>
    <dgm:pt modelId="{AC377D5A-8A79-481B-AC9E-ACB650D73FF0}" type="pres">
      <dgm:prSet presAssocID="{0AC5E3FD-60C1-4EA5-8B03-394CC98D0B19}" presName="Name35" presStyleLbl="parChTrans1D3" presStyleIdx="2" presStyleCnt="4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2" presStyleCnt="4" custScaleX="74506" custScaleY="77916" custLinFactNeighborX="-376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2" presStyleCnt="4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93133" custScaleY="89150" custLinFactX="27632" custLinFactNeighborX="100000" custLinFactNeighborY="249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93133" custScaleY="89150" custLinFactNeighborX="-86814" custLinFactNeighborY="24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3" presStyleCnt="4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3" presStyleCnt="4" custScaleX="74712" custScaleY="76372" custLinFactNeighborX="-86597" custLinFactNeighborY="-5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3" presStyleCnt="4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87338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87338" custLinFactNeighborX="-2323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4FB017DE-68BC-4DAA-8487-8CDF735E7F3C}" type="presOf" srcId="{D97937B6-F36F-427E-B63D-9EA4C85EF83A}" destId="{06215208-0920-4259-B051-7AD162EC9FC2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F00BF5CD-B1A7-4ED2-8C68-697EDD482BA4}" type="presOf" srcId="{DFB2B979-46A5-44F3-A390-2BD1002F9F12}" destId="{2C51D51A-40BE-45BE-93C8-8B1FC0600A4C}" srcOrd="0" destOrd="0" presId="urn:microsoft.com/office/officeart/2005/8/layout/orgChart1"/>
    <dgm:cxn modelId="{5D4D977C-7524-4CC2-B356-FEF225BCEF5F}" type="presOf" srcId="{9DEA55C1-E59C-4B5B-90DC-1D0B54C2B20C}" destId="{B2A4EFCD-7609-4E18-A214-10BA88B362DC}" srcOrd="1" destOrd="0" presId="urn:microsoft.com/office/officeart/2005/8/layout/orgChart1"/>
    <dgm:cxn modelId="{05D0B0FF-5299-4717-BF61-FE239A284EE0}" type="presOf" srcId="{EC62C9BF-3045-414F-BC55-31DF030549B6}" destId="{C762EA61-40A6-405F-B15E-AC5A999A976A}" srcOrd="0" destOrd="0" presId="urn:microsoft.com/office/officeart/2005/8/layout/orgChart1"/>
    <dgm:cxn modelId="{BB418924-A250-44D8-A3E3-C23CBF3AE0A4}" type="presOf" srcId="{D6CFC760-038A-415E-8FD4-61A62CF01B43}" destId="{7C0CE138-0195-4B4A-AE47-C58CDB85E43B}" srcOrd="1" destOrd="0" presId="urn:microsoft.com/office/officeart/2005/8/layout/orgChart1"/>
    <dgm:cxn modelId="{9A0C6E1B-367B-48F3-B832-282682DCF79C}" type="presOf" srcId="{9DEA55C1-E59C-4B5B-90DC-1D0B54C2B20C}" destId="{86D99192-4F64-487A-BE9B-B4D3790AE7BC}" srcOrd="0" destOrd="0" presId="urn:microsoft.com/office/officeart/2005/8/layout/orgChart1"/>
    <dgm:cxn modelId="{ECCB990C-6F7A-4020-AD5A-AA557B5A3B5F}" type="presOf" srcId="{5FB8E727-6B69-44D2-9FF3-6092BD6F8830}" destId="{E0480EB0-4548-4786-8C6A-9D93B8C6D4FC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B4885558-C8F3-4CF9-918B-A72A6DC9D1E0}" type="presOf" srcId="{59ED8CBC-E4BF-4BE2-AF57-2C090A61CC22}" destId="{82268C68-56C6-44C8-90AB-FBA00B907FF7}" srcOrd="1" destOrd="0" presId="urn:microsoft.com/office/officeart/2005/8/layout/orgChart1"/>
    <dgm:cxn modelId="{2EFAB5D7-AC17-450E-99D6-76B28F8D216B}" type="presOf" srcId="{70E379A4-CFE4-4798-BE29-A405B5DB48CC}" destId="{B2DA430C-8F42-44E8-9828-F289A96DC5E7}" srcOrd="0" destOrd="0" presId="urn:microsoft.com/office/officeart/2005/8/layout/orgChart1"/>
    <dgm:cxn modelId="{A1A6A736-E1AB-4363-AE59-46BF143498B6}" type="presOf" srcId="{A0FD0FB1-9DD6-44E3-9EA5-E9FD9A72147A}" destId="{30C79C28-7DDB-4785-8904-0DCF80353FF9}" srcOrd="0" destOrd="0" presId="urn:microsoft.com/office/officeart/2005/8/layout/orgChart1"/>
    <dgm:cxn modelId="{9681A882-AF78-414A-8608-998F4218A78A}" type="presOf" srcId="{8A98E26F-B733-4826-B15A-F65F7B6C0EC8}" destId="{8C838454-94DA-48FF-959F-3E02D895D1DE}" srcOrd="0" destOrd="0" presId="urn:microsoft.com/office/officeart/2005/8/layout/orgChart1"/>
    <dgm:cxn modelId="{82F15C45-CFAF-4A0B-9345-4A1234E7509B}" type="presOf" srcId="{F92038C3-33CA-43AE-BAC4-46247B415031}" destId="{A66FDFA0-1D17-48C3-9FC9-45D448D0F6C6}" srcOrd="0" destOrd="0" presId="urn:microsoft.com/office/officeart/2005/8/layout/orgChart1"/>
    <dgm:cxn modelId="{CAC83AFF-2A2C-4172-AFB6-D609DD329864}" type="presOf" srcId="{D24B0785-067A-4BDD-836D-DD9ADF9A22DE}" destId="{86DB0693-A33E-4A16-9639-DB2C50C1B1A4}" srcOrd="0" destOrd="0" presId="urn:microsoft.com/office/officeart/2005/8/layout/orgChart1"/>
    <dgm:cxn modelId="{A1D9A9B6-D855-43AD-9F75-0FE62EFC4AE8}" type="presOf" srcId="{1456FC65-8899-437F-89B8-C801AA83FC50}" destId="{A4927602-D7B7-49DF-9E53-63906C82E8B7}" srcOrd="1" destOrd="0" presId="urn:microsoft.com/office/officeart/2005/8/layout/orgChart1"/>
    <dgm:cxn modelId="{64783017-EFB7-46E0-A23C-AFFA8A37ECE6}" type="presOf" srcId="{85A031E7-5ADB-46F5-B172-4A25D534811A}" destId="{A23A040E-07EA-498A-9D50-CACA4ED4D792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205B8737-0C07-443F-9643-4416BCD0EC25}" srcId="{41568039-9809-4B2B-BA51-64E0E23C2BBE}" destId="{85A031E7-5ADB-46F5-B172-4A25D534811A}" srcOrd="1" destOrd="0" parTransId="{8A98E26F-B733-4826-B15A-F65F7B6C0EC8}" sibTransId="{27C9F51B-22C7-4D61-8F52-DAF68211ACFE}"/>
    <dgm:cxn modelId="{A02CD0D8-ACBC-44FE-8FD1-48F929355ABE}" type="presOf" srcId="{F92038C3-33CA-43AE-BAC4-46247B415031}" destId="{0788D823-60F1-436A-A51A-EC90D5E410DD}" srcOrd="1" destOrd="0" presId="urn:microsoft.com/office/officeart/2005/8/layout/orgChart1"/>
    <dgm:cxn modelId="{FB5B2627-D6F1-4C2A-8227-F92BB160AD8E}" type="presOf" srcId="{41568039-9809-4B2B-BA51-64E0E23C2BBE}" destId="{19FBE8A8-D4BA-45D1-97CD-FF1210CD856F}" srcOrd="0" destOrd="0" presId="urn:microsoft.com/office/officeart/2005/8/layout/orgChart1"/>
    <dgm:cxn modelId="{38131C9C-2042-4295-8602-92F5506AA2F3}" type="presOf" srcId="{1456FC65-8899-437F-89B8-C801AA83FC50}" destId="{0D5CCE0A-512E-4404-AA5C-0300E0C9B7AE}" srcOrd="0" destOrd="0" presId="urn:microsoft.com/office/officeart/2005/8/layout/orgChart1"/>
    <dgm:cxn modelId="{73A41B03-E4D5-4B99-A8B6-FBAB2BDF003F}" type="presOf" srcId="{85A031E7-5ADB-46F5-B172-4A25D534811A}" destId="{F4F27B9B-334F-4518-9257-364857E2F497}" srcOrd="0" destOrd="0" presId="urn:microsoft.com/office/officeart/2005/8/layout/orgChart1"/>
    <dgm:cxn modelId="{C95CC24E-2018-40E9-AC4A-8139874B24BE}" type="presOf" srcId="{D6CFC760-038A-415E-8FD4-61A62CF01B43}" destId="{2BFA1D44-4D20-4DA5-9A95-28EFF1F2BB1B}" srcOrd="0" destOrd="0" presId="urn:microsoft.com/office/officeart/2005/8/layout/orgChart1"/>
    <dgm:cxn modelId="{829E9EAF-6FB1-49C2-9257-2562F0519D6C}" type="presOf" srcId="{BD3D72B1-EEF6-4EB4-803A-A74A6B419346}" destId="{B3263371-B20E-4D1C-87B0-F232DC5A756C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57B0D8C-DDE5-4BCF-A843-A8F6BBA3BE57}" type="presOf" srcId="{59ED8CBC-E4BF-4BE2-AF57-2C090A61CC22}" destId="{9DC2669D-0238-487E-95C9-3C2883DC03BC}" srcOrd="0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5A2D0BC3-1391-4B45-9DF4-B7B642681278}" type="presOf" srcId="{A781A6E4-E842-4470-8E29-3A80937EFC28}" destId="{3B97BB0E-0128-41C9-9417-C15E302CE7E0}" srcOrd="0" destOrd="0" presId="urn:microsoft.com/office/officeart/2005/8/layout/orgChart1"/>
    <dgm:cxn modelId="{FC9C85F4-A7F6-4832-A66A-2F236437304E}" srcId="{41568039-9809-4B2B-BA51-64E0E23C2BBE}" destId="{D97937B6-F36F-427E-B63D-9EA4C85EF83A}" srcOrd="2" destOrd="0" parTransId="{0AC5E3FD-60C1-4EA5-8B03-394CC98D0B19}" sibTransId="{D3CD4CD7-5A9A-44BD-A20D-BC09E7BEF101}"/>
    <dgm:cxn modelId="{EE770C70-B1A6-4AAA-B9B5-B4F6C112A20B}" type="presOf" srcId="{257319B7-AED6-45A0-A661-C861CC1642F6}" destId="{19E6BDAB-7A9E-49D1-AF60-C264B7B1FFB8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5856ACD8-F5D2-4368-893E-9AFE7E5182CE}" type="presOf" srcId="{0AC5E3FD-60C1-4EA5-8B03-394CC98D0B19}" destId="{AC377D5A-8A79-481B-AC9E-ACB650D73FF0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12C3A0C-E31F-40FB-BD70-F2CE12B9F99F}" type="presOf" srcId="{41568039-9809-4B2B-BA51-64E0E23C2BBE}" destId="{D87ADB57-9DB4-476E-8E99-32492AEF6743}" srcOrd="1" destOrd="0" presId="urn:microsoft.com/office/officeart/2005/8/layout/orgChart1"/>
    <dgm:cxn modelId="{403A4C8B-91FB-43DC-9453-9AECAA533CD7}" type="presOf" srcId="{5FB8E727-6B69-44D2-9FF3-6092BD6F8830}" destId="{AB2FCB6B-5C50-4986-A325-877EE3A4D7B0}" srcOrd="1" destOrd="0" presId="urn:microsoft.com/office/officeart/2005/8/layout/orgChart1"/>
    <dgm:cxn modelId="{296F246E-E257-4F46-82AB-A311170D0DBB}" type="presOf" srcId="{ED044282-9709-409C-A329-2B868569F6BC}" destId="{FB62C0DC-A125-4D22-8168-682A35A82690}" srcOrd="0" destOrd="0" presId="urn:microsoft.com/office/officeart/2005/8/layout/orgChart1"/>
    <dgm:cxn modelId="{AB2DA2BB-6D79-4448-979A-80096E11C34B}" type="presOf" srcId="{DFB2B979-46A5-44F3-A390-2BD1002F9F12}" destId="{17553370-CBBE-4792-8AC7-EC5263793FDF}" srcOrd="1" destOrd="0" presId="urn:microsoft.com/office/officeart/2005/8/layout/orgChart1"/>
    <dgm:cxn modelId="{2289137C-2A65-40BE-871D-7FFD8836E7CD}" type="presOf" srcId="{D97937B6-F36F-427E-B63D-9EA4C85EF83A}" destId="{E9ADBD5B-0C16-4917-9FB6-6E903558F00E}" srcOrd="0" destOrd="0" presId="urn:microsoft.com/office/officeart/2005/8/layout/orgChart1"/>
    <dgm:cxn modelId="{EB4FA383-8567-42F8-A52F-E8873EE1D451}" type="presParOf" srcId="{B3263371-B20E-4D1C-87B0-F232DC5A756C}" destId="{8CDE9839-8DE1-472C-9904-C93FC90AA559}" srcOrd="0" destOrd="0" presId="urn:microsoft.com/office/officeart/2005/8/layout/orgChart1"/>
    <dgm:cxn modelId="{60A518CE-D2D9-48CC-A605-10727682DA9B}" type="presParOf" srcId="{8CDE9839-8DE1-472C-9904-C93FC90AA559}" destId="{A15FBA2B-7AAA-4593-A287-168E70F88188}" srcOrd="0" destOrd="0" presId="urn:microsoft.com/office/officeart/2005/8/layout/orgChart1"/>
    <dgm:cxn modelId="{ED630F47-59E1-4F0C-9689-191025348223}" type="presParOf" srcId="{A15FBA2B-7AAA-4593-A287-168E70F88188}" destId="{86D99192-4F64-487A-BE9B-B4D3790AE7BC}" srcOrd="0" destOrd="0" presId="urn:microsoft.com/office/officeart/2005/8/layout/orgChart1"/>
    <dgm:cxn modelId="{F616478B-574A-4462-82D2-ADDBC2F1D8FD}" type="presParOf" srcId="{A15FBA2B-7AAA-4593-A287-168E70F88188}" destId="{B2A4EFCD-7609-4E18-A214-10BA88B362DC}" srcOrd="1" destOrd="0" presId="urn:microsoft.com/office/officeart/2005/8/layout/orgChart1"/>
    <dgm:cxn modelId="{6ED7C259-0D46-4F02-88B3-A4F1DADC5E30}" type="presParOf" srcId="{8CDE9839-8DE1-472C-9904-C93FC90AA559}" destId="{05E8A0F8-8F4A-4D16-B455-9B21EE5D83FA}" srcOrd="1" destOrd="0" presId="urn:microsoft.com/office/officeart/2005/8/layout/orgChart1"/>
    <dgm:cxn modelId="{B3A776FA-6B1B-47E2-9DEB-ED1246DEA69B}" type="presParOf" srcId="{05E8A0F8-8F4A-4D16-B455-9B21EE5D83FA}" destId="{FB62C0DC-A125-4D22-8168-682A35A82690}" srcOrd="0" destOrd="0" presId="urn:microsoft.com/office/officeart/2005/8/layout/orgChart1"/>
    <dgm:cxn modelId="{BA245652-F269-4C71-A8D8-2052E218E248}" type="presParOf" srcId="{05E8A0F8-8F4A-4D16-B455-9B21EE5D83FA}" destId="{1294F536-9FA0-46F5-98BA-18EE92504E46}" srcOrd="1" destOrd="0" presId="urn:microsoft.com/office/officeart/2005/8/layout/orgChart1"/>
    <dgm:cxn modelId="{E4176A37-1906-4677-9D0B-B9C55DF55773}" type="presParOf" srcId="{1294F536-9FA0-46F5-98BA-18EE92504E46}" destId="{914CB05A-8D64-4CEB-98C4-DA11CADF5EF5}" srcOrd="0" destOrd="0" presId="urn:microsoft.com/office/officeart/2005/8/layout/orgChart1"/>
    <dgm:cxn modelId="{84E6EE96-1DB4-4A0B-9986-03C9D1C9F2A9}" type="presParOf" srcId="{914CB05A-8D64-4CEB-98C4-DA11CADF5EF5}" destId="{19FBE8A8-D4BA-45D1-97CD-FF1210CD856F}" srcOrd="0" destOrd="0" presId="urn:microsoft.com/office/officeart/2005/8/layout/orgChart1"/>
    <dgm:cxn modelId="{DDB6F0FE-1AEB-4311-970B-4B92D43287FE}" type="presParOf" srcId="{914CB05A-8D64-4CEB-98C4-DA11CADF5EF5}" destId="{D87ADB57-9DB4-476E-8E99-32492AEF6743}" srcOrd="1" destOrd="0" presId="urn:microsoft.com/office/officeart/2005/8/layout/orgChart1"/>
    <dgm:cxn modelId="{4BE59795-4E55-43D6-97AA-8E329C94FB64}" type="presParOf" srcId="{1294F536-9FA0-46F5-98BA-18EE92504E46}" destId="{DBDE0C42-B65A-4FF4-A1B6-4A7374870D94}" srcOrd="1" destOrd="0" presId="urn:microsoft.com/office/officeart/2005/8/layout/orgChart1"/>
    <dgm:cxn modelId="{4BBD83F8-A687-491E-A656-1F235EF1EFE0}" type="presParOf" srcId="{DBDE0C42-B65A-4FF4-A1B6-4A7374870D94}" destId="{30C79C28-7DDB-4785-8904-0DCF80353FF9}" srcOrd="0" destOrd="0" presId="urn:microsoft.com/office/officeart/2005/8/layout/orgChart1"/>
    <dgm:cxn modelId="{87D5F173-F0F2-443C-882D-8813FCC8C3FE}" type="presParOf" srcId="{DBDE0C42-B65A-4FF4-A1B6-4A7374870D94}" destId="{CB57CDB5-0B82-48EE-8315-63977B63BCFA}" srcOrd="1" destOrd="0" presId="urn:microsoft.com/office/officeart/2005/8/layout/orgChart1"/>
    <dgm:cxn modelId="{F3E5B7D6-EA1C-4AB5-B5F2-2E47E109233D}" type="presParOf" srcId="{CB57CDB5-0B82-48EE-8315-63977B63BCFA}" destId="{DF72F0A9-7940-4723-ABB1-A1B44932BE32}" srcOrd="0" destOrd="0" presId="urn:microsoft.com/office/officeart/2005/8/layout/orgChart1"/>
    <dgm:cxn modelId="{B3754918-FD37-4774-A91D-439F9EEE4121}" type="presParOf" srcId="{DF72F0A9-7940-4723-ABB1-A1B44932BE32}" destId="{A66FDFA0-1D17-48C3-9FC9-45D448D0F6C6}" srcOrd="0" destOrd="0" presId="urn:microsoft.com/office/officeart/2005/8/layout/orgChart1"/>
    <dgm:cxn modelId="{123B8445-2469-410E-A94A-C53F4DAE079F}" type="presParOf" srcId="{DF72F0A9-7940-4723-ABB1-A1B44932BE32}" destId="{0788D823-60F1-436A-A51A-EC90D5E410DD}" srcOrd="1" destOrd="0" presId="urn:microsoft.com/office/officeart/2005/8/layout/orgChart1"/>
    <dgm:cxn modelId="{74FE10BF-0417-4081-A06A-1ED6166329C0}" type="presParOf" srcId="{CB57CDB5-0B82-48EE-8315-63977B63BCFA}" destId="{40719BC2-2490-4B29-B701-6CC3DBBE2E9C}" srcOrd="1" destOrd="0" presId="urn:microsoft.com/office/officeart/2005/8/layout/orgChart1"/>
    <dgm:cxn modelId="{EE951912-1B80-4063-8B39-4C519F89CD00}" type="presParOf" srcId="{CB57CDB5-0B82-48EE-8315-63977B63BCFA}" destId="{CAB8DAF2-234B-4768-AA4E-A00C9EEF7EEB}" srcOrd="2" destOrd="0" presId="urn:microsoft.com/office/officeart/2005/8/layout/orgChart1"/>
    <dgm:cxn modelId="{FE930675-A7D6-436B-A34A-E9F1E3CC9851}" type="presParOf" srcId="{DBDE0C42-B65A-4FF4-A1B6-4A7374870D94}" destId="{8C838454-94DA-48FF-959F-3E02D895D1DE}" srcOrd="2" destOrd="0" presId="urn:microsoft.com/office/officeart/2005/8/layout/orgChart1"/>
    <dgm:cxn modelId="{6E850B35-9123-4B48-8D2F-40D30DBDB364}" type="presParOf" srcId="{DBDE0C42-B65A-4FF4-A1B6-4A7374870D94}" destId="{AC0EAA4A-D937-4822-BEBF-09DFA14C3EF5}" srcOrd="3" destOrd="0" presId="urn:microsoft.com/office/officeart/2005/8/layout/orgChart1"/>
    <dgm:cxn modelId="{041BC9C1-4744-41C4-994E-FF356E71D0F4}" type="presParOf" srcId="{AC0EAA4A-D937-4822-BEBF-09DFA14C3EF5}" destId="{E69DF1DE-830A-401E-B7AF-DF935035CA09}" srcOrd="0" destOrd="0" presId="urn:microsoft.com/office/officeart/2005/8/layout/orgChart1"/>
    <dgm:cxn modelId="{F85AF606-752C-45C3-9A5F-22FF7D33D6E4}" type="presParOf" srcId="{E69DF1DE-830A-401E-B7AF-DF935035CA09}" destId="{F4F27B9B-334F-4518-9257-364857E2F497}" srcOrd="0" destOrd="0" presId="urn:microsoft.com/office/officeart/2005/8/layout/orgChart1"/>
    <dgm:cxn modelId="{CB8CF19A-67B4-4A53-BDD9-D95DD608255C}" type="presParOf" srcId="{E69DF1DE-830A-401E-B7AF-DF935035CA09}" destId="{A23A040E-07EA-498A-9D50-CACA4ED4D792}" srcOrd="1" destOrd="0" presId="urn:microsoft.com/office/officeart/2005/8/layout/orgChart1"/>
    <dgm:cxn modelId="{4D73D842-C692-4F83-BF07-5CD6733ADD33}" type="presParOf" srcId="{AC0EAA4A-D937-4822-BEBF-09DFA14C3EF5}" destId="{CE77F407-A573-4E07-BEDF-78D8418F55F9}" srcOrd="1" destOrd="0" presId="urn:microsoft.com/office/officeart/2005/8/layout/orgChart1"/>
    <dgm:cxn modelId="{97FF6145-CF11-4D7F-A5F1-24138A9194F0}" type="presParOf" srcId="{AC0EAA4A-D937-4822-BEBF-09DFA14C3EF5}" destId="{DDAA4ECD-75E6-4D38-ABF3-780704EC26AB}" srcOrd="2" destOrd="0" presId="urn:microsoft.com/office/officeart/2005/8/layout/orgChart1"/>
    <dgm:cxn modelId="{CD5CD36C-A3CF-4858-899C-DA7D97C28CE7}" type="presParOf" srcId="{DBDE0C42-B65A-4FF4-A1B6-4A7374870D94}" destId="{AC377D5A-8A79-481B-AC9E-ACB650D73FF0}" srcOrd="4" destOrd="0" presId="urn:microsoft.com/office/officeart/2005/8/layout/orgChart1"/>
    <dgm:cxn modelId="{3B51BE0D-8E7F-4847-98F3-6575C06A265A}" type="presParOf" srcId="{DBDE0C42-B65A-4FF4-A1B6-4A7374870D94}" destId="{4FD5237A-1820-426E-A64D-754638545FE7}" srcOrd="5" destOrd="0" presId="urn:microsoft.com/office/officeart/2005/8/layout/orgChart1"/>
    <dgm:cxn modelId="{230820E8-EB14-43EA-8436-38BFB07E024F}" type="presParOf" srcId="{4FD5237A-1820-426E-A64D-754638545FE7}" destId="{4C6A9BE4-5CF3-41F4-8E53-680D12C3BD7A}" srcOrd="0" destOrd="0" presId="urn:microsoft.com/office/officeart/2005/8/layout/orgChart1"/>
    <dgm:cxn modelId="{DA6663B2-2D18-4DAA-9E9E-42C911FCC6AD}" type="presParOf" srcId="{4C6A9BE4-5CF3-41F4-8E53-680D12C3BD7A}" destId="{E9ADBD5B-0C16-4917-9FB6-6E903558F00E}" srcOrd="0" destOrd="0" presId="urn:microsoft.com/office/officeart/2005/8/layout/orgChart1"/>
    <dgm:cxn modelId="{E8946F40-6F1A-449F-851D-B88C82173EC0}" type="presParOf" srcId="{4C6A9BE4-5CF3-41F4-8E53-680D12C3BD7A}" destId="{06215208-0920-4259-B051-7AD162EC9FC2}" srcOrd="1" destOrd="0" presId="urn:microsoft.com/office/officeart/2005/8/layout/orgChart1"/>
    <dgm:cxn modelId="{D0A413DF-34BF-45B1-9D91-A107A9B19893}" type="presParOf" srcId="{4FD5237A-1820-426E-A64D-754638545FE7}" destId="{E46C9CC7-787F-4C39-9C7A-2C00061B41D2}" srcOrd="1" destOrd="0" presId="urn:microsoft.com/office/officeart/2005/8/layout/orgChart1"/>
    <dgm:cxn modelId="{0C89B2EB-1736-46A1-AFB0-02D7D1E2D0C2}" type="presParOf" srcId="{4FD5237A-1820-426E-A64D-754638545FE7}" destId="{ADB74F73-A3A3-40FB-A334-9143562DF6EF}" srcOrd="2" destOrd="0" presId="urn:microsoft.com/office/officeart/2005/8/layout/orgChart1"/>
    <dgm:cxn modelId="{D999827B-CD09-45DB-9E50-B8660C51D73D}" type="presParOf" srcId="{1294F536-9FA0-46F5-98BA-18EE92504E46}" destId="{05F5590B-53D8-4D19-A747-694F7E5C5F12}" srcOrd="2" destOrd="0" presId="urn:microsoft.com/office/officeart/2005/8/layout/orgChart1"/>
    <dgm:cxn modelId="{475CF6C6-ACFC-425A-A192-920975701485}" type="presParOf" srcId="{05E8A0F8-8F4A-4D16-B455-9B21EE5D83FA}" destId="{19E6BDAB-7A9E-49D1-AF60-C264B7B1FFB8}" srcOrd="2" destOrd="0" presId="urn:microsoft.com/office/officeart/2005/8/layout/orgChart1"/>
    <dgm:cxn modelId="{9E442F4B-53C9-451F-9662-CEA26348BE9A}" type="presParOf" srcId="{05E8A0F8-8F4A-4D16-B455-9B21EE5D83FA}" destId="{0482BC42-0FBD-43E2-9E51-D1381A9798AE}" srcOrd="3" destOrd="0" presId="urn:microsoft.com/office/officeart/2005/8/layout/orgChart1"/>
    <dgm:cxn modelId="{282A2AAD-0678-47C2-872B-1A2AA6581829}" type="presParOf" srcId="{0482BC42-0FBD-43E2-9E51-D1381A9798AE}" destId="{118D848C-D59A-4EF3-B652-B0C1FC7F5354}" srcOrd="0" destOrd="0" presId="urn:microsoft.com/office/officeart/2005/8/layout/orgChart1"/>
    <dgm:cxn modelId="{367EED8E-B416-4548-B1D0-137699E92A84}" type="presParOf" srcId="{118D848C-D59A-4EF3-B652-B0C1FC7F5354}" destId="{2BFA1D44-4D20-4DA5-9A95-28EFF1F2BB1B}" srcOrd="0" destOrd="0" presId="urn:microsoft.com/office/officeart/2005/8/layout/orgChart1"/>
    <dgm:cxn modelId="{8E13342F-21B9-4438-8A59-648768FCFE83}" type="presParOf" srcId="{118D848C-D59A-4EF3-B652-B0C1FC7F5354}" destId="{7C0CE138-0195-4B4A-AE47-C58CDB85E43B}" srcOrd="1" destOrd="0" presId="urn:microsoft.com/office/officeart/2005/8/layout/orgChart1"/>
    <dgm:cxn modelId="{39B64CB5-D30E-4A94-AFA3-E8180B65F8E7}" type="presParOf" srcId="{0482BC42-0FBD-43E2-9E51-D1381A9798AE}" destId="{B8A05E57-50E6-43A5-BB6A-518CA3BED887}" srcOrd="1" destOrd="0" presId="urn:microsoft.com/office/officeart/2005/8/layout/orgChart1"/>
    <dgm:cxn modelId="{DB2B4873-4C8F-418C-9F99-307A1C653C26}" type="presParOf" srcId="{0482BC42-0FBD-43E2-9E51-D1381A9798AE}" destId="{2C1E11CC-7B64-4396-A9BF-34EDA5060ED8}" srcOrd="2" destOrd="0" presId="urn:microsoft.com/office/officeart/2005/8/layout/orgChart1"/>
    <dgm:cxn modelId="{9862DAD8-C69C-4E60-B39E-4DC33EF7AE90}" type="presParOf" srcId="{05E8A0F8-8F4A-4D16-B455-9B21EE5D83FA}" destId="{C762EA61-40A6-405F-B15E-AC5A999A976A}" srcOrd="4" destOrd="0" presId="urn:microsoft.com/office/officeart/2005/8/layout/orgChart1"/>
    <dgm:cxn modelId="{E91D1E45-B23A-44F6-9CE0-7DD049C8CCBC}" type="presParOf" srcId="{05E8A0F8-8F4A-4D16-B455-9B21EE5D83FA}" destId="{40E7F874-DAC2-457C-8EDA-A8743FD69E8A}" srcOrd="5" destOrd="0" presId="urn:microsoft.com/office/officeart/2005/8/layout/orgChart1"/>
    <dgm:cxn modelId="{90F78AA7-B005-4694-B896-E6C4FEEFFC94}" type="presParOf" srcId="{40E7F874-DAC2-457C-8EDA-A8743FD69E8A}" destId="{CE92E677-374E-440C-94E2-B99DED1F85BB}" srcOrd="0" destOrd="0" presId="urn:microsoft.com/office/officeart/2005/8/layout/orgChart1"/>
    <dgm:cxn modelId="{BD3EE5EE-AFDA-46C2-90D4-4D289189FB9F}" type="presParOf" srcId="{CE92E677-374E-440C-94E2-B99DED1F85BB}" destId="{2C51D51A-40BE-45BE-93C8-8B1FC0600A4C}" srcOrd="0" destOrd="0" presId="urn:microsoft.com/office/officeart/2005/8/layout/orgChart1"/>
    <dgm:cxn modelId="{AE06D7B8-96F7-4AA5-BE62-4FAE0C45462B}" type="presParOf" srcId="{CE92E677-374E-440C-94E2-B99DED1F85BB}" destId="{17553370-CBBE-4792-8AC7-EC5263793FDF}" srcOrd="1" destOrd="0" presId="urn:microsoft.com/office/officeart/2005/8/layout/orgChart1"/>
    <dgm:cxn modelId="{4B0D1CA9-0D50-4D4F-AC10-3F741B1B3A49}" type="presParOf" srcId="{40E7F874-DAC2-457C-8EDA-A8743FD69E8A}" destId="{5231FADC-2860-492F-9D83-314D1CA465A3}" srcOrd="1" destOrd="0" presId="urn:microsoft.com/office/officeart/2005/8/layout/orgChart1"/>
    <dgm:cxn modelId="{E9D9D962-A7A3-4D07-8D50-1D2FC06D0D38}" type="presParOf" srcId="{5231FADC-2860-492F-9D83-314D1CA465A3}" destId="{86DB0693-A33E-4A16-9639-DB2C50C1B1A4}" srcOrd="0" destOrd="0" presId="urn:microsoft.com/office/officeart/2005/8/layout/orgChart1"/>
    <dgm:cxn modelId="{BE99531B-8E4E-44E2-BF99-CA41136504B0}" type="presParOf" srcId="{5231FADC-2860-492F-9D83-314D1CA465A3}" destId="{069CEFC0-D510-4D6F-8058-D89651F34E94}" srcOrd="1" destOrd="0" presId="urn:microsoft.com/office/officeart/2005/8/layout/orgChart1"/>
    <dgm:cxn modelId="{7EF642FA-61F5-4EA7-BC36-B2EEA8A5FFEB}" type="presParOf" srcId="{069CEFC0-D510-4D6F-8058-D89651F34E94}" destId="{7E23561F-B617-4BCD-917B-8C2D12439323}" srcOrd="0" destOrd="0" presId="urn:microsoft.com/office/officeart/2005/8/layout/orgChart1"/>
    <dgm:cxn modelId="{8134054C-5753-45C5-AD69-F68930A3AB9E}" type="presParOf" srcId="{7E23561F-B617-4BCD-917B-8C2D12439323}" destId="{9DC2669D-0238-487E-95C9-3C2883DC03BC}" srcOrd="0" destOrd="0" presId="urn:microsoft.com/office/officeart/2005/8/layout/orgChart1"/>
    <dgm:cxn modelId="{1184C88F-7D95-4EE9-A6EC-D839DDA591DF}" type="presParOf" srcId="{7E23561F-B617-4BCD-917B-8C2D12439323}" destId="{82268C68-56C6-44C8-90AB-FBA00B907FF7}" srcOrd="1" destOrd="0" presId="urn:microsoft.com/office/officeart/2005/8/layout/orgChart1"/>
    <dgm:cxn modelId="{57A30807-F356-498D-9A72-05B08559AB18}" type="presParOf" srcId="{069CEFC0-D510-4D6F-8058-D89651F34E94}" destId="{59DF4CE4-356D-47F8-B3F0-ED7AAAB8F4DD}" srcOrd="1" destOrd="0" presId="urn:microsoft.com/office/officeart/2005/8/layout/orgChart1"/>
    <dgm:cxn modelId="{05CFAAB7-3E4A-4AE7-8082-D1DC36BEBC19}" type="presParOf" srcId="{069CEFC0-D510-4D6F-8058-D89651F34E94}" destId="{C46B7E8F-37EC-4023-86DC-451314F79803}" srcOrd="2" destOrd="0" presId="urn:microsoft.com/office/officeart/2005/8/layout/orgChart1"/>
    <dgm:cxn modelId="{990A4F89-9A62-4F2E-8E65-6EBA30BD4572}" type="presParOf" srcId="{40E7F874-DAC2-457C-8EDA-A8743FD69E8A}" destId="{8E024C4F-8B74-4617-8CE2-6106611B2FF4}" srcOrd="2" destOrd="0" presId="urn:microsoft.com/office/officeart/2005/8/layout/orgChart1"/>
    <dgm:cxn modelId="{56734231-A335-42E8-B159-E3D188BE011E}" type="presParOf" srcId="{8CDE9839-8DE1-472C-9904-C93FC90AA559}" destId="{E6CFA08A-7145-470C-A659-6A725D85622B}" srcOrd="2" destOrd="0" presId="urn:microsoft.com/office/officeart/2005/8/layout/orgChart1"/>
    <dgm:cxn modelId="{51EB1A22-7FE4-4322-9E60-1647EFAA820C}" type="presParOf" srcId="{E6CFA08A-7145-470C-A659-6A725D85622B}" destId="{B2DA430C-8F42-44E8-9828-F289A96DC5E7}" srcOrd="0" destOrd="0" presId="urn:microsoft.com/office/officeart/2005/8/layout/orgChart1"/>
    <dgm:cxn modelId="{9A6DBB89-7D8F-43CD-857B-6D533F73A36A}" type="presParOf" srcId="{E6CFA08A-7145-470C-A659-6A725D85622B}" destId="{1F1D2C16-30BA-4B6D-BC40-272068F633E5}" srcOrd="1" destOrd="0" presId="urn:microsoft.com/office/officeart/2005/8/layout/orgChart1"/>
    <dgm:cxn modelId="{26DC57FB-BFEC-4904-998E-E244A2332F7D}" type="presParOf" srcId="{1F1D2C16-30BA-4B6D-BC40-272068F633E5}" destId="{29691141-4113-460F-B273-334D18080C08}" srcOrd="0" destOrd="0" presId="urn:microsoft.com/office/officeart/2005/8/layout/orgChart1"/>
    <dgm:cxn modelId="{1BE94B83-6BD7-4646-8577-5EEEF7F0E8CA}" type="presParOf" srcId="{29691141-4113-460F-B273-334D18080C08}" destId="{0D5CCE0A-512E-4404-AA5C-0300E0C9B7AE}" srcOrd="0" destOrd="0" presId="urn:microsoft.com/office/officeart/2005/8/layout/orgChart1"/>
    <dgm:cxn modelId="{9DADE4DF-D574-47EC-8C0A-8CBB6B84DC92}" type="presParOf" srcId="{29691141-4113-460F-B273-334D18080C08}" destId="{A4927602-D7B7-49DF-9E53-63906C82E8B7}" srcOrd="1" destOrd="0" presId="urn:microsoft.com/office/officeart/2005/8/layout/orgChart1"/>
    <dgm:cxn modelId="{088AADD0-6E99-4B82-918E-BAD367EBB9CD}" type="presParOf" srcId="{1F1D2C16-30BA-4B6D-BC40-272068F633E5}" destId="{27A87CB9-62C3-40A3-BD44-EBBA79F20607}" srcOrd="1" destOrd="0" presId="urn:microsoft.com/office/officeart/2005/8/layout/orgChart1"/>
    <dgm:cxn modelId="{89539EB0-D35B-4F92-87E8-AF9E5BCFCAA6}" type="presParOf" srcId="{1F1D2C16-30BA-4B6D-BC40-272068F633E5}" destId="{D40666A0-2333-4F5B-BD10-7E3F2AE07007}" srcOrd="2" destOrd="0" presId="urn:microsoft.com/office/officeart/2005/8/layout/orgChart1"/>
    <dgm:cxn modelId="{199D9A95-BD54-414D-AC3E-A5462C23BF80}" type="presParOf" srcId="{E6CFA08A-7145-470C-A659-6A725D85622B}" destId="{3B97BB0E-0128-41C9-9417-C15E302CE7E0}" srcOrd="2" destOrd="0" presId="urn:microsoft.com/office/officeart/2005/8/layout/orgChart1"/>
    <dgm:cxn modelId="{3D3C4DE6-2E10-4233-BCFC-E8F72862654B}" type="presParOf" srcId="{E6CFA08A-7145-470C-A659-6A725D85622B}" destId="{4BF1B03F-897B-4D91-822D-B36903B2CDED}" srcOrd="3" destOrd="0" presId="urn:microsoft.com/office/officeart/2005/8/layout/orgChart1"/>
    <dgm:cxn modelId="{0FEA2548-74BF-4D98-AA23-BA95A2F67332}" type="presParOf" srcId="{4BF1B03F-897B-4D91-822D-B36903B2CDED}" destId="{8230B53E-3A5F-4449-B200-2A80F34C6077}" srcOrd="0" destOrd="0" presId="urn:microsoft.com/office/officeart/2005/8/layout/orgChart1"/>
    <dgm:cxn modelId="{39DDC586-6315-44C1-AAD4-A8C6D9F3308B}" type="presParOf" srcId="{8230B53E-3A5F-4449-B200-2A80F34C6077}" destId="{E0480EB0-4548-4786-8C6A-9D93B8C6D4FC}" srcOrd="0" destOrd="0" presId="urn:microsoft.com/office/officeart/2005/8/layout/orgChart1"/>
    <dgm:cxn modelId="{C2848ABB-330C-4274-BD46-01DFB9EA8C4E}" type="presParOf" srcId="{8230B53E-3A5F-4449-B200-2A80F34C6077}" destId="{AB2FCB6B-5C50-4986-A325-877EE3A4D7B0}" srcOrd="1" destOrd="0" presId="urn:microsoft.com/office/officeart/2005/8/layout/orgChart1"/>
    <dgm:cxn modelId="{99924F79-E3DA-41CB-8A3A-1885D691AB9E}" type="presParOf" srcId="{4BF1B03F-897B-4D91-822D-B36903B2CDED}" destId="{2F430729-AAC9-444A-8774-DF1E63CD4F68}" srcOrd="1" destOrd="0" presId="urn:microsoft.com/office/officeart/2005/8/layout/orgChart1"/>
    <dgm:cxn modelId="{F11F56D3-C5A8-49C1-A7A7-6881B09E4E0B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31EF9BC7-57E0-4F8B-8A33-9B01676721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Trabajadores(as) Sociales</a:t>
          </a:r>
        </a:p>
      </dgm:t>
    </dgm:pt>
    <dgm:pt modelId="{99466D38-6A6C-47A1-AD03-2A4AE3630E36}" type="parTrans" cxnId="{CC71383F-8FC3-4E04-9DB0-723ED5EF67EE}">
      <dgm:prSet/>
      <dgm:spPr/>
      <dgm:t>
        <a:bodyPr/>
        <a:lstStyle/>
        <a:p>
          <a:endParaRPr lang="es-ES"/>
        </a:p>
      </dgm:t>
    </dgm:pt>
    <dgm:pt modelId="{49C8D6AE-0EA1-4565-ACE9-7D24176F4B31}" type="sibTrans" cxnId="{CC71383F-8FC3-4E04-9DB0-723ED5EF67EE}">
      <dgm:prSet/>
      <dgm:spPr/>
      <dgm:t>
        <a:bodyPr/>
        <a:lstStyle/>
        <a:p>
          <a:endParaRPr lang="es-ES"/>
        </a:p>
      </dgm:t>
    </dgm:pt>
    <dgm:pt modelId="{1EAADD2C-402C-415F-89C7-640408F1C2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Promotor(a)</a:t>
          </a:r>
        </a:p>
      </dgm:t>
    </dgm:pt>
    <dgm:pt modelId="{2C4FEAA0-F4E5-4E72-B734-9BBDFE9C1DC3}" type="parTrans" cxnId="{E4171651-6124-4391-A6C7-927CCCF9E96D}">
      <dgm:prSet/>
      <dgm:spPr/>
      <dgm:t>
        <a:bodyPr/>
        <a:lstStyle/>
        <a:p>
          <a:endParaRPr lang="es-ES"/>
        </a:p>
      </dgm:t>
    </dgm:pt>
    <dgm:pt modelId="{24C082C6-C482-470C-BA03-266A56855D8A}" type="sibTrans" cxnId="{E4171651-6124-4391-A6C7-927CCCF9E96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04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1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1" custScaleX="110048" custLinFactNeighborX="6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1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3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3" custScaleX="101552" custScaleY="733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3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B9F2B88F-8D25-4FB1-A9EE-99F84BB8BD59}" type="pres">
      <dgm:prSet presAssocID="{99466D38-6A6C-47A1-AD03-2A4AE3630E36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6F3BCEB-ADD5-4593-AD7B-6126F0BD9128}" type="pres">
      <dgm:prSet presAssocID="{31EF9BC7-57E0-4F8B-8A33-9B01676721B4}" presName="hierRoot2" presStyleCnt="0">
        <dgm:presLayoutVars>
          <dgm:hierBranch val="init"/>
        </dgm:presLayoutVars>
      </dgm:prSet>
      <dgm:spPr/>
    </dgm:pt>
    <dgm:pt modelId="{B624A971-784A-47A8-BB73-B122B0CC64A5}" type="pres">
      <dgm:prSet presAssocID="{31EF9BC7-57E0-4F8B-8A33-9B01676721B4}" presName="rootComposite" presStyleCnt="0"/>
      <dgm:spPr/>
    </dgm:pt>
    <dgm:pt modelId="{2012F01B-E07F-4BC7-88E9-54C08888834E}" type="pres">
      <dgm:prSet presAssocID="{31EF9BC7-57E0-4F8B-8A33-9B01676721B4}" presName="rootText" presStyleLbl="node3" presStyleIdx="1" presStyleCnt="3" custScaleX="101552" custScaleY="733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56AA3F-7BA1-4DC7-BC10-55FEE682673F}" type="pres">
      <dgm:prSet presAssocID="{31EF9BC7-57E0-4F8B-8A33-9B01676721B4}" presName="rootConnector" presStyleLbl="node3" presStyleIdx="1" presStyleCnt="3"/>
      <dgm:spPr/>
      <dgm:t>
        <a:bodyPr/>
        <a:lstStyle/>
        <a:p>
          <a:endParaRPr lang="es-ES"/>
        </a:p>
      </dgm:t>
    </dgm:pt>
    <dgm:pt modelId="{E286A297-226A-4AAC-85D7-50986DD8F48A}" type="pres">
      <dgm:prSet presAssocID="{31EF9BC7-57E0-4F8B-8A33-9B01676721B4}" presName="hierChild4" presStyleCnt="0"/>
      <dgm:spPr/>
    </dgm:pt>
    <dgm:pt modelId="{FB4B4B7E-D58A-4468-8A18-055FEDC66078}" type="pres">
      <dgm:prSet presAssocID="{31EF9BC7-57E0-4F8B-8A33-9B01676721B4}" presName="hierChild5" presStyleCnt="0"/>
      <dgm:spPr/>
    </dgm:pt>
    <dgm:pt modelId="{33EDE6AF-3B25-440C-BE7A-58B6928BEAF6}" type="pres">
      <dgm:prSet presAssocID="{2C4FEAA0-F4E5-4E72-B734-9BBDFE9C1DC3}" presName="Name35" presStyleLbl="parChTrans1D3" presStyleIdx="2" presStyleCnt="3"/>
      <dgm:spPr/>
      <dgm:t>
        <a:bodyPr/>
        <a:lstStyle/>
        <a:p>
          <a:endParaRPr lang="es-ES"/>
        </a:p>
      </dgm:t>
    </dgm:pt>
    <dgm:pt modelId="{9D309994-6397-4D5F-B42B-3CC8CF58C9C4}" type="pres">
      <dgm:prSet presAssocID="{1EAADD2C-402C-415F-89C7-640408F1C220}" presName="hierRoot2" presStyleCnt="0">
        <dgm:presLayoutVars>
          <dgm:hierBranch val="init"/>
        </dgm:presLayoutVars>
      </dgm:prSet>
      <dgm:spPr/>
    </dgm:pt>
    <dgm:pt modelId="{409EAFF0-E0F7-4EB8-ADF7-545E10DC83C5}" type="pres">
      <dgm:prSet presAssocID="{1EAADD2C-402C-415F-89C7-640408F1C220}" presName="rootComposite" presStyleCnt="0"/>
      <dgm:spPr/>
    </dgm:pt>
    <dgm:pt modelId="{A53BF87F-9052-4BEA-B847-A3FB26F2A183}" type="pres">
      <dgm:prSet presAssocID="{1EAADD2C-402C-415F-89C7-640408F1C220}" presName="rootText" presStyleLbl="node3" presStyleIdx="2" presStyleCnt="3" custScaleX="101552" custScaleY="733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2CF7B4B-0801-4B32-BF79-277F33609AD2}" type="pres">
      <dgm:prSet presAssocID="{1EAADD2C-402C-415F-89C7-640408F1C220}" presName="rootConnector" presStyleLbl="node3" presStyleIdx="2" presStyleCnt="3"/>
      <dgm:spPr/>
      <dgm:t>
        <a:bodyPr/>
        <a:lstStyle/>
        <a:p>
          <a:endParaRPr lang="es-ES"/>
        </a:p>
      </dgm:t>
    </dgm:pt>
    <dgm:pt modelId="{48FA4041-D619-41A8-BCAF-172264BB8CFE}" type="pres">
      <dgm:prSet presAssocID="{1EAADD2C-402C-415F-89C7-640408F1C220}" presName="hierChild4" presStyleCnt="0"/>
      <dgm:spPr/>
    </dgm:pt>
    <dgm:pt modelId="{3DCF0F77-6051-4449-9B23-D3833AEE0F3B}" type="pres">
      <dgm:prSet presAssocID="{1EAADD2C-402C-415F-89C7-640408F1C220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84A10B7C-046E-4DBB-A554-BE756FB6125E}" type="presOf" srcId="{BD3D72B1-EEF6-4EB4-803A-A74A6B419346}" destId="{B3263371-B20E-4D1C-87B0-F232DC5A756C}" srcOrd="0" destOrd="0" presId="urn:microsoft.com/office/officeart/2005/8/layout/orgChart1"/>
    <dgm:cxn modelId="{3C1EBD5D-9EA2-4DCC-95A4-61A96F6B0153}" type="presOf" srcId="{B83FD3AF-8EAC-4A69-94F8-14D8FD643E4D}" destId="{96BD8840-6061-463D-B303-AE46D8C7DCD8}" srcOrd="1" destOrd="0" presId="urn:microsoft.com/office/officeart/2005/8/layout/orgChart1"/>
    <dgm:cxn modelId="{786830FF-2B61-4E2C-9ADF-6DEA4F140683}" type="presOf" srcId="{2C4FEAA0-F4E5-4E72-B734-9BBDFE9C1DC3}" destId="{33EDE6AF-3B25-440C-BE7A-58B6928BEAF6}" srcOrd="0" destOrd="0" presId="urn:microsoft.com/office/officeart/2005/8/layout/orgChart1"/>
    <dgm:cxn modelId="{3545BECA-7F32-4112-B8AD-3065C1C6249F}" type="presOf" srcId="{9DEA55C1-E59C-4B5B-90DC-1D0B54C2B20C}" destId="{86D99192-4F64-487A-BE9B-B4D3790AE7BC}" srcOrd="0" destOrd="0" presId="urn:microsoft.com/office/officeart/2005/8/layout/orgChart1"/>
    <dgm:cxn modelId="{BB725ADC-BE3C-4427-B16C-CA4704F9A0DB}" type="presOf" srcId="{6750DDA5-13EC-4B2D-B119-9FBBEF24DCF8}" destId="{CE0038FB-0BE5-4CF1-8945-88411856632D}" srcOrd="0" destOrd="0" presId="urn:microsoft.com/office/officeart/2005/8/layout/orgChart1"/>
    <dgm:cxn modelId="{CC71383F-8FC3-4E04-9DB0-723ED5EF67EE}" srcId="{B83FD3AF-8EAC-4A69-94F8-14D8FD643E4D}" destId="{31EF9BC7-57E0-4F8B-8A33-9B01676721B4}" srcOrd="1" destOrd="0" parTransId="{99466D38-6A6C-47A1-AD03-2A4AE3630E36}" sibTransId="{49C8D6AE-0EA1-4565-ACE9-7D24176F4B31}"/>
    <dgm:cxn modelId="{20C94C6F-7D89-4624-9CE3-1795A794B2F2}" type="presOf" srcId="{1EAADD2C-402C-415F-89C7-640408F1C220}" destId="{02CF7B4B-0801-4B32-BF79-277F33609AD2}" srcOrd="1" destOrd="0" presId="urn:microsoft.com/office/officeart/2005/8/layout/orgChart1"/>
    <dgm:cxn modelId="{EAB4C2DA-9FB6-4119-BB6A-9C0E8D30495A}" type="presOf" srcId="{9DEA55C1-E59C-4B5B-90DC-1D0B54C2B20C}" destId="{B2A4EFCD-7609-4E18-A214-10BA88B362DC}" srcOrd="1" destOrd="0" presId="urn:microsoft.com/office/officeart/2005/8/layout/orgChart1"/>
    <dgm:cxn modelId="{FAD3C1EA-4C16-4E36-AF14-6DD2E2B0791B}" type="presOf" srcId="{A82F6B74-CAA1-4DE8-BE13-E8C24D36DE08}" destId="{FCDF4FC0-6953-43BB-AC7E-CA2C5889817E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BB643A63-5B14-4D05-8F3B-EFD601D3E897}" type="presOf" srcId="{6750DDA5-13EC-4B2D-B119-9FBBEF24DCF8}" destId="{540CE025-FE18-479C-A53F-6A31E474AB20}" srcOrd="1" destOrd="0" presId="urn:microsoft.com/office/officeart/2005/8/layout/orgChart1"/>
    <dgm:cxn modelId="{ADA5591C-6A68-4504-8DEA-F64B90438C5D}" type="presOf" srcId="{9BC9B818-78EE-4157-BAEB-337631D59F67}" destId="{0DDC2695-DB29-45B6-B39C-78744B8B9037}" srcOrd="0" destOrd="0" presId="urn:microsoft.com/office/officeart/2005/8/layout/orgChart1"/>
    <dgm:cxn modelId="{468CD907-03FD-4C4A-9187-E564DB950D06}" type="presOf" srcId="{B83FD3AF-8EAC-4A69-94F8-14D8FD643E4D}" destId="{780649D7-0635-4A1A-A68C-0F41B1A7CA14}" srcOrd="0" destOrd="0" presId="urn:microsoft.com/office/officeart/2005/8/layout/orgChart1"/>
    <dgm:cxn modelId="{CB3D0367-FD83-4DCD-A331-A180BE5CA929}" type="presOf" srcId="{31EF9BC7-57E0-4F8B-8A33-9B01676721B4}" destId="{2012F01B-E07F-4BC7-88E9-54C08888834E}" srcOrd="0" destOrd="0" presId="urn:microsoft.com/office/officeart/2005/8/layout/orgChart1"/>
    <dgm:cxn modelId="{E4171651-6124-4391-A6C7-927CCCF9E96D}" srcId="{B83FD3AF-8EAC-4A69-94F8-14D8FD643E4D}" destId="{1EAADD2C-402C-415F-89C7-640408F1C220}" srcOrd="2" destOrd="0" parTransId="{2C4FEAA0-F4E5-4E72-B734-9BBDFE9C1DC3}" sibTransId="{24C082C6-C482-470C-BA03-266A56855D8A}"/>
    <dgm:cxn modelId="{A60753FC-3228-4ECB-86F3-7994E2CD150E}" type="presOf" srcId="{31EF9BC7-57E0-4F8B-8A33-9B01676721B4}" destId="{CC56AA3F-7BA1-4DC7-BC10-55FEE682673F}" srcOrd="1" destOrd="0" presId="urn:microsoft.com/office/officeart/2005/8/layout/orgChart1"/>
    <dgm:cxn modelId="{761B2D8B-5955-464D-9326-8267837C16DD}" type="presOf" srcId="{99466D38-6A6C-47A1-AD03-2A4AE3630E36}" destId="{B9F2B88F-8D25-4FB1-A9EE-99F84BB8BD59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AFAD269-880B-4B59-AD71-5B9FFD47C6BB}" type="presOf" srcId="{1EAADD2C-402C-415F-89C7-640408F1C220}" destId="{A53BF87F-9052-4BEA-B847-A3FB26F2A183}" srcOrd="0" destOrd="0" presId="urn:microsoft.com/office/officeart/2005/8/layout/orgChart1"/>
    <dgm:cxn modelId="{A8E8BA14-5709-4F42-B880-290A1A93C8BD}" type="presParOf" srcId="{B3263371-B20E-4D1C-87B0-F232DC5A756C}" destId="{8CDE9839-8DE1-472C-9904-C93FC90AA559}" srcOrd="0" destOrd="0" presId="urn:microsoft.com/office/officeart/2005/8/layout/orgChart1"/>
    <dgm:cxn modelId="{2218F7AC-F0C9-45DC-9020-656A86C8EAA0}" type="presParOf" srcId="{8CDE9839-8DE1-472C-9904-C93FC90AA559}" destId="{A15FBA2B-7AAA-4593-A287-168E70F88188}" srcOrd="0" destOrd="0" presId="urn:microsoft.com/office/officeart/2005/8/layout/orgChart1"/>
    <dgm:cxn modelId="{33D3A4EF-88D4-4937-BD84-91F3C9144B52}" type="presParOf" srcId="{A15FBA2B-7AAA-4593-A287-168E70F88188}" destId="{86D99192-4F64-487A-BE9B-B4D3790AE7BC}" srcOrd="0" destOrd="0" presId="urn:microsoft.com/office/officeart/2005/8/layout/orgChart1"/>
    <dgm:cxn modelId="{749ABC60-CE99-4439-8D77-CE8D41F5E4BB}" type="presParOf" srcId="{A15FBA2B-7AAA-4593-A287-168E70F88188}" destId="{B2A4EFCD-7609-4E18-A214-10BA88B362DC}" srcOrd="1" destOrd="0" presId="urn:microsoft.com/office/officeart/2005/8/layout/orgChart1"/>
    <dgm:cxn modelId="{11E029ED-7A9D-469B-A89F-146628524F63}" type="presParOf" srcId="{8CDE9839-8DE1-472C-9904-C93FC90AA559}" destId="{05E8A0F8-8F4A-4D16-B455-9B21EE5D83FA}" srcOrd="1" destOrd="0" presId="urn:microsoft.com/office/officeart/2005/8/layout/orgChart1"/>
    <dgm:cxn modelId="{37DEF3AA-BE65-4AF3-9D46-F82117DADA7F}" type="presParOf" srcId="{05E8A0F8-8F4A-4D16-B455-9B21EE5D83FA}" destId="{0DDC2695-DB29-45B6-B39C-78744B8B9037}" srcOrd="0" destOrd="0" presId="urn:microsoft.com/office/officeart/2005/8/layout/orgChart1"/>
    <dgm:cxn modelId="{0D8FCCE6-8F24-413D-9EA5-143C5D49E8CE}" type="presParOf" srcId="{05E8A0F8-8F4A-4D16-B455-9B21EE5D83FA}" destId="{77987B0A-2CDD-4B29-8759-8F2A6C2CF23E}" srcOrd="1" destOrd="0" presId="urn:microsoft.com/office/officeart/2005/8/layout/orgChart1"/>
    <dgm:cxn modelId="{0E5876B6-B79C-45F5-9E62-0B92D6DFCD41}" type="presParOf" srcId="{77987B0A-2CDD-4B29-8759-8F2A6C2CF23E}" destId="{DFA811CE-0D8D-4B84-944F-CDDAE5A48B1D}" srcOrd="0" destOrd="0" presId="urn:microsoft.com/office/officeart/2005/8/layout/orgChart1"/>
    <dgm:cxn modelId="{30EB6A61-4BB2-4ED3-8F76-C1C062B4F199}" type="presParOf" srcId="{DFA811CE-0D8D-4B84-944F-CDDAE5A48B1D}" destId="{780649D7-0635-4A1A-A68C-0F41B1A7CA14}" srcOrd="0" destOrd="0" presId="urn:microsoft.com/office/officeart/2005/8/layout/orgChart1"/>
    <dgm:cxn modelId="{9204D976-D114-4A48-A2EB-51A283D1DCDE}" type="presParOf" srcId="{DFA811CE-0D8D-4B84-944F-CDDAE5A48B1D}" destId="{96BD8840-6061-463D-B303-AE46D8C7DCD8}" srcOrd="1" destOrd="0" presId="urn:microsoft.com/office/officeart/2005/8/layout/orgChart1"/>
    <dgm:cxn modelId="{A45C6D35-F3F0-4BAD-A952-0CF85EE883AA}" type="presParOf" srcId="{77987B0A-2CDD-4B29-8759-8F2A6C2CF23E}" destId="{565419B1-0159-4A95-8032-DF764E38D0E6}" srcOrd="1" destOrd="0" presId="urn:microsoft.com/office/officeart/2005/8/layout/orgChart1"/>
    <dgm:cxn modelId="{BBE4C552-369D-4952-9375-32F5C2FDED02}" type="presParOf" srcId="{565419B1-0159-4A95-8032-DF764E38D0E6}" destId="{FCDF4FC0-6953-43BB-AC7E-CA2C5889817E}" srcOrd="0" destOrd="0" presId="urn:microsoft.com/office/officeart/2005/8/layout/orgChart1"/>
    <dgm:cxn modelId="{E99234A9-95D9-4B64-9B14-99802DE35874}" type="presParOf" srcId="{565419B1-0159-4A95-8032-DF764E38D0E6}" destId="{FC725F57-9822-4B44-BFDF-3E43A038160E}" srcOrd="1" destOrd="0" presId="urn:microsoft.com/office/officeart/2005/8/layout/orgChart1"/>
    <dgm:cxn modelId="{F413B662-0651-415B-BC7C-13C33F8CB9FE}" type="presParOf" srcId="{FC725F57-9822-4B44-BFDF-3E43A038160E}" destId="{D8B8057C-B443-47B9-9AEE-08B84CA605C3}" srcOrd="0" destOrd="0" presId="urn:microsoft.com/office/officeart/2005/8/layout/orgChart1"/>
    <dgm:cxn modelId="{08CA2B07-08F6-4988-A771-CDC1F6A47113}" type="presParOf" srcId="{D8B8057C-B443-47B9-9AEE-08B84CA605C3}" destId="{CE0038FB-0BE5-4CF1-8945-88411856632D}" srcOrd="0" destOrd="0" presId="urn:microsoft.com/office/officeart/2005/8/layout/orgChart1"/>
    <dgm:cxn modelId="{33643ACB-BF1D-4876-B306-9100AA89CAF5}" type="presParOf" srcId="{D8B8057C-B443-47B9-9AEE-08B84CA605C3}" destId="{540CE025-FE18-479C-A53F-6A31E474AB20}" srcOrd="1" destOrd="0" presId="urn:microsoft.com/office/officeart/2005/8/layout/orgChart1"/>
    <dgm:cxn modelId="{9F10190A-F7D4-4C44-9F77-EB381A6A4426}" type="presParOf" srcId="{FC725F57-9822-4B44-BFDF-3E43A038160E}" destId="{CDCAC5B7-9C39-4906-9DB5-6834BDCA9726}" srcOrd="1" destOrd="0" presId="urn:microsoft.com/office/officeart/2005/8/layout/orgChart1"/>
    <dgm:cxn modelId="{1A634826-FC13-4B9C-83F0-F51BFCC003F3}" type="presParOf" srcId="{FC725F57-9822-4B44-BFDF-3E43A038160E}" destId="{051009AD-830E-488C-9903-D713892AF7DC}" srcOrd="2" destOrd="0" presId="urn:microsoft.com/office/officeart/2005/8/layout/orgChart1"/>
    <dgm:cxn modelId="{E1F3C8B5-9748-4BAC-901C-FDDDD67AB09F}" type="presParOf" srcId="{565419B1-0159-4A95-8032-DF764E38D0E6}" destId="{B9F2B88F-8D25-4FB1-A9EE-99F84BB8BD59}" srcOrd="2" destOrd="0" presId="urn:microsoft.com/office/officeart/2005/8/layout/orgChart1"/>
    <dgm:cxn modelId="{4C8DC0B2-209A-4188-9FEE-D5AA257DCB27}" type="presParOf" srcId="{565419B1-0159-4A95-8032-DF764E38D0E6}" destId="{C6F3BCEB-ADD5-4593-AD7B-6126F0BD9128}" srcOrd="3" destOrd="0" presId="urn:microsoft.com/office/officeart/2005/8/layout/orgChart1"/>
    <dgm:cxn modelId="{EE115571-F465-44BE-8DEB-F19AC4A3131F}" type="presParOf" srcId="{C6F3BCEB-ADD5-4593-AD7B-6126F0BD9128}" destId="{B624A971-784A-47A8-BB73-B122B0CC64A5}" srcOrd="0" destOrd="0" presId="urn:microsoft.com/office/officeart/2005/8/layout/orgChart1"/>
    <dgm:cxn modelId="{DA3AB029-93ED-4ADC-84D5-A44B643431FF}" type="presParOf" srcId="{B624A971-784A-47A8-BB73-B122B0CC64A5}" destId="{2012F01B-E07F-4BC7-88E9-54C08888834E}" srcOrd="0" destOrd="0" presId="urn:microsoft.com/office/officeart/2005/8/layout/orgChart1"/>
    <dgm:cxn modelId="{4E44E025-0333-4672-AE1D-597BFDB538AE}" type="presParOf" srcId="{B624A971-784A-47A8-BB73-B122B0CC64A5}" destId="{CC56AA3F-7BA1-4DC7-BC10-55FEE682673F}" srcOrd="1" destOrd="0" presId="urn:microsoft.com/office/officeart/2005/8/layout/orgChart1"/>
    <dgm:cxn modelId="{7EAFBF89-4EBE-46ED-8BDA-5383D45AA4F5}" type="presParOf" srcId="{C6F3BCEB-ADD5-4593-AD7B-6126F0BD9128}" destId="{E286A297-226A-4AAC-85D7-50986DD8F48A}" srcOrd="1" destOrd="0" presId="urn:microsoft.com/office/officeart/2005/8/layout/orgChart1"/>
    <dgm:cxn modelId="{2220A1FF-536A-412F-AFCA-95B59537E438}" type="presParOf" srcId="{C6F3BCEB-ADD5-4593-AD7B-6126F0BD9128}" destId="{FB4B4B7E-D58A-4468-8A18-055FEDC66078}" srcOrd="2" destOrd="0" presId="urn:microsoft.com/office/officeart/2005/8/layout/orgChart1"/>
    <dgm:cxn modelId="{0D7C4C2B-8512-4FFE-8CAA-B3B681500DB0}" type="presParOf" srcId="{565419B1-0159-4A95-8032-DF764E38D0E6}" destId="{33EDE6AF-3B25-440C-BE7A-58B6928BEAF6}" srcOrd="4" destOrd="0" presId="urn:microsoft.com/office/officeart/2005/8/layout/orgChart1"/>
    <dgm:cxn modelId="{A588258C-6083-4C51-869F-7BD4531E79A2}" type="presParOf" srcId="{565419B1-0159-4A95-8032-DF764E38D0E6}" destId="{9D309994-6397-4D5F-B42B-3CC8CF58C9C4}" srcOrd="5" destOrd="0" presId="urn:microsoft.com/office/officeart/2005/8/layout/orgChart1"/>
    <dgm:cxn modelId="{386B1B1A-BB36-44D9-AE11-C4432A74629D}" type="presParOf" srcId="{9D309994-6397-4D5F-B42B-3CC8CF58C9C4}" destId="{409EAFF0-E0F7-4EB8-ADF7-545E10DC83C5}" srcOrd="0" destOrd="0" presId="urn:microsoft.com/office/officeart/2005/8/layout/orgChart1"/>
    <dgm:cxn modelId="{DFAB3DD1-6412-4CE2-BB95-C83946E1924A}" type="presParOf" srcId="{409EAFF0-E0F7-4EB8-ADF7-545E10DC83C5}" destId="{A53BF87F-9052-4BEA-B847-A3FB26F2A183}" srcOrd="0" destOrd="0" presId="urn:microsoft.com/office/officeart/2005/8/layout/orgChart1"/>
    <dgm:cxn modelId="{603A0473-6482-45B4-A76D-8DEB7A3F2C98}" type="presParOf" srcId="{409EAFF0-E0F7-4EB8-ADF7-545E10DC83C5}" destId="{02CF7B4B-0801-4B32-BF79-277F33609AD2}" srcOrd="1" destOrd="0" presId="urn:microsoft.com/office/officeart/2005/8/layout/orgChart1"/>
    <dgm:cxn modelId="{C51F27B9-EBAB-45EC-8627-592A45574590}" type="presParOf" srcId="{9D309994-6397-4D5F-B42B-3CC8CF58C9C4}" destId="{48FA4041-D619-41A8-BCAF-172264BB8CFE}" srcOrd="1" destOrd="0" presId="urn:microsoft.com/office/officeart/2005/8/layout/orgChart1"/>
    <dgm:cxn modelId="{D28A2D12-E7BB-4299-8A3E-7DC24694C457}" type="presParOf" srcId="{9D309994-6397-4D5F-B42B-3CC8CF58C9C4}" destId="{3DCF0F77-6051-4449-9B23-D3833AEE0F3B}" srcOrd="2" destOrd="0" presId="urn:microsoft.com/office/officeart/2005/8/layout/orgChart1"/>
    <dgm:cxn modelId="{C20A6474-D057-483E-8BBA-F88E569AD051}" type="presParOf" srcId="{77987B0A-2CDD-4B29-8759-8F2A6C2CF23E}" destId="{90E4C595-2A48-4330-B558-957523F86B48}" srcOrd="2" destOrd="0" presId="urn:microsoft.com/office/officeart/2005/8/layout/orgChart1"/>
    <dgm:cxn modelId="{681075E5-14D1-4672-9AF9-50EB6B59F73D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Prevención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2DBCB48-A1D0-40FF-8341-46B8ACEBBC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Vinculación Estratégica</a:t>
          </a:r>
        </a:p>
      </dgm:t>
    </dgm:pt>
    <dgm:pt modelId="{6CB3CBAB-1EA7-4768-B362-46E633E823C8}" type="par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7BADC7B1-DA39-4941-85CC-A93362235BFC}" type="sibTrans" cxnId="{7CF735BC-D733-49D5-A30D-38B35B225E7E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06223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19E6BDAB-7A9E-49D1-AF60-C264B7B1FFB8}" type="pres">
      <dgm:prSet presAssocID="{257319B7-AED6-45A0-A661-C861CC1642F6}" presName="Name35" presStyleLbl="parChTrans1D2" presStyleIdx="0" presStyleCnt="1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0" presStyleCnt="1" custScaleX="106223" custLinFactNeighborX="8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0" presStyleCnt="1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0" presStyleCnt="3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0" presStyleCnt="3" custScaleX="78203" custScaleY="155012" custLinFactNeighborX="-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0" presStyleCnt="3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1" presStyleCnt="3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1" presStyleCnt="3" custScaleX="78203" custScaleY="155012" custLinFactNeighborX="13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1" presStyleCnt="3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1EC84DF0-B64B-4B3F-9FF8-1C5365E74661}" type="pres">
      <dgm:prSet presAssocID="{6CB3CBAB-1EA7-4768-B362-46E633E823C8}" presName="Name35" presStyleLbl="parChTrans1D3" presStyleIdx="2" presStyleCnt="3"/>
      <dgm:spPr/>
      <dgm:t>
        <a:bodyPr/>
        <a:lstStyle/>
        <a:p>
          <a:endParaRPr lang="es-ES"/>
        </a:p>
      </dgm:t>
    </dgm:pt>
    <dgm:pt modelId="{5814F706-C048-49A3-9F65-8EB546B59354}" type="pres">
      <dgm:prSet presAssocID="{E2DBCB48-A1D0-40FF-8341-46B8ACEBBCA7}" presName="hierRoot2" presStyleCnt="0">
        <dgm:presLayoutVars>
          <dgm:hierBranch val="init"/>
        </dgm:presLayoutVars>
      </dgm:prSet>
      <dgm:spPr/>
    </dgm:pt>
    <dgm:pt modelId="{1857103F-94B7-4F64-AE2D-2AD6EAE30DFA}" type="pres">
      <dgm:prSet presAssocID="{E2DBCB48-A1D0-40FF-8341-46B8ACEBBCA7}" presName="rootComposite" presStyleCnt="0"/>
      <dgm:spPr/>
    </dgm:pt>
    <dgm:pt modelId="{AC545DF1-F87B-4D79-BFE4-302F8FC996EB}" type="pres">
      <dgm:prSet presAssocID="{E2DBCB48-A1D0-40FF-8341-46B8ACEBBCA7}" presName="rootText" presStyleLbl="node3" presStyleIdx="2" presStyleCnt="3" custScaleX="78203" custScaleY="1550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CD4571-0F45-494F-A18E-D48386677B5A}" type="pres">
      <dgm:prSet presAssocID="{E2DBCB48-A1D0-40FF-8341-46B8ACEBBCA7}" presName="rootConnector" presStyleLbl="node3" presStyleIdx="2" presStyleCnt="3"/>
      <dgm:spPr/>
      <dgm:t>
        <a:bodyPr/>
        <a:lstStyle/>
        <a:p>
          <a:endParaRPr lang="es-ES"/>
        </a:p>
      </dgm:t>
    </dgm:pt>
    <dgm:pt modelId="{F8A0B249-9C24-4DAD-BDA3-B389F49B0730}" type="pres">
      <dgm:prSet presAssocID="{E2DBCB48-A1D0-40FF-8341-46B8ACEBBCA7}" presName="hierChild4" presStyleCnt="0"/>
      <dgm:spPr/>
    </dgm:pt>
    <dgm:pt modelId="{A1484501-B2C6-4340-BA17-E25BC9B7EFCD}" type="pres">
      <dgm:prSet presAssocID="{E2DBCB48-A1D0-40FF-8341-46B8ACEBBCA7}" presName="hierChild5" presStyleCnt="0"/>
      <dgm:spPr/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BBD4C5D7-84E4-42C8-9FB7-0E27D393498F}" srcId="{9DEA55C1-E59C-4B5B-90DC-1D0B54C2B20C}" destId="{D6CFC760-038A-415E-8FD4-61A62CF01B43}" srcOrd="0" destOrd="0" parTransId="{257319B7-AED6-45A0-A661-C861CC1642F6}" sibTransId="{C5079DB9-DC48-419C-85A2-B006ADA54EC8}"/>
    <dgm:cxn modelId="{D9E11880-2C1E-4687-97D8-74AB87F08E2A}" type="presOf" srcId="{9B988F0A-63BB-4908-B389-99B9EF3E2F29}" destId="{D21225B2-5BBE-49C2-BEAA-8393B1DA87AB}" srcOrd="0" destOrd="0" presId="urn:microsoft.com/office/officeart/2005/8/layout/orgChart1"/>
    <dgm:cxn modelId="{03585024-2276-4C46-8208-673237F8689D}" type="presOf" srcId="{4C1FDA08-8025-44D0-A1E0-0F140ED7F28C}" destId="{3532192F-1A19-43A1-8FD9-6F817771F58C}" srcOrd="0" destOrd="0" presId="urn:microsoft.com/office/officeart/2005/8/layout/orgChart1"/>
    <dgm:cxn modelId="{C1D1A888-7A89-4A55-8BC1-3557C8AE9971}" type="presOf" srcId="{01D63B24-331E-43AD-9D51-2DA3E96B9D73}" destId="{B738764F-4F2F-458E-8087-DAE9CA0DC66D}" srcOrd="0" destOrd="0" presId="urn:microsoft.com/office/officeart/2005/8/layout/orgChart1"/>
    <dgm:cxn modelId="{20E643C2-48C2-4B62-A34B-B70C340A463A}" type="presOf" srcId="{4C1FDA08-8025-44D0-A1E0-0F140ED7F28C}" destId="{1A34051E-A331-40E2-AB55-171AFA3B237E}" srcOrd="1" destOrd="0" presId="urn:microsoft.com/office/officeart/2005/8/layout/orgChart1"/>
    <dgm:cxn modelId="{441716F9-65D7-4BEA-88EF-3E04ABB552BE}" type="presOf" srcId="{E2DBCB48-A1D0-40FF-8341-46B8ACEBBCA7}" destId="{AC545DF1-F87B-4D79-BFE4-302F8FC996EB}" srcOrd="0" destOrd="0" presId="urn:microsoft.com/office/officeart/2005/8/layout/orgChart1"/>
    <dgm:cxn modelId="{31ACDC3E-03FF-421D-B51D-B7075D2A3E6A}" type="presOf" srcId="{BD3D72B1-EEF6-4EB4-803A-A74A6B419346}" destId="{B3263371-B20E-4D1C-87B0-F232DC5A756C}" srcOrd="0" destOrd="0" presId="urn:microsoft.com/office/officeart/2005/8/layout/orgChart1"/>
    <dgm:cxn modelId="{F7E45EDA-ED79-4EE7-9DF0-410945B40918}" type="presOf" srcId="{9DEA55C1-E59C-4B5B-90DC-1D0B54C2B20C}" destId="{86D99192-4F64-487A-BE9B-B4D3790AE7BC}" srcOrd="0" destOrd="0" presId="urn:microsoft.com/office/officeart/2005/8/layout/orgChart1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7CF735BC-D733-49D5-A30D-38B35B225E7E}" srcId="{D6CFC760-038A-415E-8FD4-61A62CF01B43}" destId="{E2DBCB48-A1D0-40FF-8341-46B8ACEBBCA7}" srcOrd="2" destOrd="0" parTransId="{6CB3CBAB-1EA7-4768-B362-46E633E823C8}" sibTransId="{7BADC7B1-DA39-4941-85CC-A93362235BFC}"/>
    <dgm:cxn modelId="{DA3C4D5A-0634-467D-949F-D92FE0D00978}" type="presOf" srcId="{9DEA55C1-E59C-4B5B-90DC-1D0B54C2B20C}" destId="{B2A4EFCD-7609-4E18-A214-10BA88B362DC}" srcOrd="1" destOrd="0" presId="urn:microsoft.com/office/officeart/2005/8/layout/orgChart1"/>
    <dgm:cxn modelId="{D3C08337-2B9C-4D5B-931D-DB4D7F15132E}" type="presOf" srcId="{D6CFC760-038A-415E-8FD4-61A62CF01B43}" destId="{2BFA1D44-4D20-4DA5-9A95-28EFF1F2BB1B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D27B9FB-3E5D-411B-9B6E-0A8F2D43C28B}" type="presOf" srcId="{6CB3CBAB-1EA7-4768-B362-46E633E823C8}" destId="{1EC84DF0-B64B-4B3F-9FF8-1C5365E74661}" srcOrd="0" destOrd="0" presId="urn:microsoft.com/office/officeart/2005/8/layout/orgChart1"/>
    <dgm:cxn modelId="{6C853229-7587-47E6-AA6E-1BECB90E49F0}" type="presOf" srcId="{257319B7-AED6-45A0-A661-C861CC1642F6}" destId="{19E6BDAB-7A9E-49D1-AF60-C264B7B1FFB8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DBA6F5B5-3BE8-4EB9-B7C5-B22DFD45804C}" type="presOf" srcId="{E2DBCB48-A1D0-40FF-8341-46B8ACEBBCA7}" destId="{73CD4571-0F45-494F-A18E-D48386677B5A}" srcOrd="1" destOrd="0" presId="urn:microsoft.com/office/officeart/2005/8/layout/orgChart1"/>
    <dgm:cxn modelId="{ECE44EE3-4D4E-440B-86DE-3CFDF7B5A777}" type="presOf" srcId="{4E57C798-E0E7-4D4F-9325-52F0C88631FC}" destId="{C1E120B7-ABD0-452A-9034-AAC7AB8752E6}" srcOrd="0" destOrd="0" presId="urn:microsoft.com/office/officeart/2005/8/layout/orgChart1"/>
    <dgm:cxn modelId="{E8B5D7F8-31CF-4FA9-A8E7-386B2771B8BC}" type="presOf" srcId="{D6CFC760-038A-415E-8FD4-61A62CF01B43}" destId="{7C0CE138-0195-4B4A-AE47-C58CDB85E43B}" srcOrd="1" destOrd="0" presId="urn:microsoft.com/office/officeart/2005/8/layout/orgChart1"/>
    <dgm:cxn modelId="{75B6EAD0-FF57-490C-830F-95928BB76F44}" type="presOf" srcId="{4E57C798-E0E7-4D4F-9325-52F0C88631FC}" destId="{19A81C63-3F1E-4D80-9B3E-EB36986525FD}" srcOrd="1" destOrd="0" presId="urn:microsoft.com/office/officeart/2005/8/layout/orgChart1"/>
    <dgm:cxn modelId="{359E1DFC-9A4E-44DF-A303-45084F1138F7}" type="presParOf" srcId="{B3263371-B20E-4D1C-87B0-F232DC5A756C}" destId="{8CDE9839-8DE1-472C-9904-C93FC90AA559}" srcOrd="0" destOrd="0" presId="urn:microsoft.com/office/officeart/2005/8/layout/orgChart1"/>
    <dgm:cxn modelId="{4F3630E0-8752-4202-B8A4-EA78C98BDA89}" type="presParOf" srcId="{8CDE9839-8DE1-472C-9904-C93FC90AA559}" destId="{A15FBA2B-7AAA-4593-A287-168E70F88188}" srcOrd="0" destOrd="0" presId="urn:microsoft.com/office/officeart/2005/8/layout/orgChart1"/>
    <dgm:cxn modelId="{C595A6CB-B38D-4CF4-9D1D-F29A4AFE1783}" type="presParOf" srcId="{A15FBA2B-7AAA-4593-A287-168E70F88188}" destId="{86D99192-4F64-487A-BE9B-B4D3790AE7BC}" srcOrd="0" destOrd="0" presId="urn:microsoft.com/office/officeart/2005/8/layout/orgChart1"/>
    <dgm:cxn modelId="{26AE2396-20A6-447D-A0C5-8E49D4C08AEC}" type="presParOf" srcId="{A15FBA2B-7AAA-4593-A287-168E70F88188}" destId="{B2A4EFCD-7609-4E18-A214-10BA88B362DC}" srcOrd="1" destOrd="0" presId="urn:microsoft.com/office/officeart/2005/8/layout/orgChart1"/>
    <dgm:cxn modelId="{D0488131-4A62-463F-872D-2EFA8692B4BA}" type="presParOf" srcId="{8CDE9839-8DE1-472C-9904-C93FC90AA559}" destId="{05E8A0F8-8F4A-4D16-B455-9B21EE5D83FA}" srcOrd="1" destOrd="0" presId="urn:microsoft.com/office/officeart/2005/8/layout/orgChart1"/>
    <dgm:cxn modelId="{56501380-4D0D-4BC4-92CC-A7260AF6AECA}" type="presParOf" srcId="{05E8A0F8-8F4A-4D16-B455-9B21EE5D83FA}" destId="{19E6BDAB-7A9E-49D1-AF60-C264B7B1FFB8}" srcOrd="0" destOrd="0" presId="urn:microsoft.com/office/officeart/2005/8/layout/orgChart1"/>
    <dgm:cxn modelId="{BBA87BE5-381D-425C-A7C4-962D52F34D02}" type="presParOf" srcId="{05E8A0F8-8F4A-4D16-B455-9B21EE5D83FA}" destId="{0482BC42-0FBD-43E2-9E51-D1381A9798AE}" srcOrd="1" destOrd="0" presId="urn:microsoft.com/office/officeart/2005/8/layout/orgChart1"/>
    <dgm:cxn modelId="{E9BC6BDF-E1D8-4708-B7AD-A29D6842E540}" type="presParOf" srcId="{0482BC42-0FBD-43E2-9E51-D1381A9798AE}" destId="{118D848C-D59A-4EF3-B652-B0C1FC7F5354}" srcOrd="0" destOrd="0" presId="urn:microsoft.com/office/officeart/2005/8/layout/orgChart1"/>
    <dgm:cxn modelId="{3E79EDC2-6D29-42D4-A798-FCA8692002F0}" type="presParOf" srcId="{118D848C-D59A-4EF3-B652-B0C1FC7F5354}" destId="{2BFA1D44-4D20-4DA5-9A95-28EFF1F2BB1B}" srcOrd="0" destOrd="0" presId="urn:microsoft.com/office/officeart/2005/8/layout/orgChart1"/>
    <dgm:cxn modelId="{76259D16-7E46-48CC-B40F-22283DD704EA}" type="presParOf" srcId="{118D848C-D59A-4EF3-B652-B0C1FC7F5354}" destId="{7C0CE138-0195-4B4A-AE47-C58CDB85E43B}" srcOrd="1" destOrd="0" presId="urn:microsoft.com/office/officeart/2005/8/layout/orgChart1"/>
    <dgm:cxn modelId="{6302503B-2923-4D7F-8E8E-6E31C9C33534}" type="presParOf" srcId="{0482BC42-0FBD-43E2-9E51-D1381A9798AE}" destId="{B8A05E57-50E6-43A5-BB6A-518CA3BED887}" srcOrd="1" destOrd="0" presId="urn:microsoft.com/office/officeart/2005/8/layout/orgChart1"/>
    <dgm:cxn modelId="{87F3E066-92B8-4487-B6AD-90F654233EA8}" type="presParOf" srcId="{B8A05E57-50E6-43A5-BB6A-518CA3BED887}" destId="{D21225B2-5BBE-49C2-BEAA-8393B1DA87AB}" srcOrd="0" destOrd="0" presId="urn:microsoft.com/office/officeart/2005/8/layout/orgChart1"/>
    <dgm:cxn modelId="{1C55A4F7-AE3E-4A40-BAB1-B3DFD5172AA9}" type="presParOf" srcId="{B8A05E57-50E6-43A5-BB6A-518CA3BED887}" destId="{FF32577A-9CD0-4E9E-867C-16053A3D8E61}" srcOrd="1" destOrd="0" presId="urn:microsoft.com/office/officeart/2005/8/layout/orgChart1"/>
    <dgm:cxn modelId="{50959CED-CBC0-4379-9B65-EFA7CB4A7E3F}" type="presParOf" srcId="{FF32577A-9CD0-4E9E-867C-16053A3D8E61}" destId="{D4AD6083-FBA4-4C40-9C3C-7CA7166760AF}" srcOrd="0" destOrd="0" presId="urn:microsoft.com/office/officeart/2005/8/layout/orgChart1"/>
    <dgm:cxn modelId="{F5BE56D4-6F11-4F87-A0A1-B19DD094CCEF}" type="presParOf" srcId="{D4AD6083-FBA4-4C40-9C3C-7CA7166760AF}" destId="{C1E120B7-ABD0-452A-9034-AAC7AB8752E6}" srcOrd="0" destOrd="0" presId="urn:microsoft.com/office/officeart/2005/8/layout/orgChart1"/>
    <dgm:cxn modelId="{20375F40-EA7B-49B9-8A0C-FAECCE719FBB}" type="presParOf" srcId="{D4AD6083-FBA4-4C40-9C3C-7CA7166760AF}" destId="{19A81C63-3F1E-4D80-9B3E-EB36986525FD}" srcOrd="1" destOrd="0" presId="urn:microsoft.com/office/officeart/2005/8/layout/orgChart1"/>
    <dgm:cxn modelId="{D13BCF4F-F380-4CBE-BE82-2F350830ECF3}" type="presParOf" srcId="{FF32577A-9CD0-4E9E-867C-16053A3D8E61}" destId="{804AE6C5-B1F4-4262-9BF7-EEA9FE8C4555}" srcOrd="1" destOrd="0" presId="urn:microsoft.com/office/officeart/2005/8/layout/orgChart1"/>
    <dgm:cxn modelId="{52AF843C-3A30-4A43-8481-1E6BBE3142D6}" type="presParOf" srcId="{FF32577A-9CD0-4E9E-867C-16053A3D8E61}" destId="{C355FF03-A2C5-40A4-AD9F-72D5D2E9928C}" srcOrd="2" destOrd="0" presId="urn:microsoft.com/office/officeart/2005/8/layout/orgChart1"/>
    <dgm:cxn modelId="{3DA6A4A1-8EB9-4910-8A93-BCEB31B4A013}" type="presParOf" srcId="{B8A05E57-50E6-43A5-BB6A-518CA3BED887}" destId="{B738764F-4F2F-458E-8087-DAE9CA0DC66D}" srcOrd="2" destOrd="0" presId="urn:microsoft.com/office/officeart/2005/8/layout/orgChart1"/>
    <dgm:cxn modelId="{D6B9C588-F7B8-4B43-BAB4-6A5B2CCE2ABF}" type="presParOf" srcId="{B8A05E57-50E6-43A5-BB6A-518CA3BED887}" destId="{701490B7-A7A1-4D11-AF5A-70FCF6D4334C}" srcOrd="3" destOrd="0" presId="urn:microsoft.com/office/officeart/2005/8/layout/orgChart1"/>
    <dgm:cxn modelId="{F5B1712E-DF04-4C9D-A554-74D6E269B9EA}" type="presParOf" srcId="{701490B7-A7A1-4D11-AF5A-70FCF6D4334C}" destId="{977A179C-B83C-4BEE-A896-FFF65F606AFC}" srcOrd="0" destOrd="0" presId="urn:microsoft.com/office/officeart/2005/8/layout/orgChart1"/>
    <dgm:cxn modelId="{AE130FC0-93CA-485F-AEB1-5062E90F5E54}" type="presParOf" srcId="{977A179C-B83C-4BEE-A896-FFF65F606AFC}" destId="{3532192F-1A19-43A1-8FD9-6F817771F58C}" srcOrd="0" destOrd="0" presId="urn:microsoft.com/office/officeart/2005/8/layout/orgChart1"/>
    <dgm:cxn modelId="{210A1CF1-4050-470E-83F7-DBD08C12B126}" type="presParOf" srcId="{977A179C-B83C-4BEE-A896-FFF65F606AFC}" destId="{1A34051E-A331-40E2-AB55-171AFA3B237E}" srcOrd="1" destOrd="0" presId="urn:microsoft.com/office/officeart/2005/8/layout/orgChart1"/>
    <dgm:cxn modelId="{3396705B-5770-4700-B4F8-D649BF762005}" type="presParOf" srcId="{701490B7-A7A1-4D11-AF5A-70FCF6D4334C}" destId="{9A7D6AE5-352E-4F86-BD79-A5B00D560C73}" srcOrd="1" destOrd="0" presId="urn:microsoft.com/office/officeart/2005/8/layout/orgChart1"/>
    <dgm:cxn modelId="{68E894BE-57DC-4EC7-A480-3C5D7D62C66C}" type="presParOf" srcId="{701490B7-A7A1-4D11-AF5A-70FCF6D4334C}" destId="{FDAF1928-CD3C-4981-BA37-B2D5F99A799A}" srcOrd="2" destOrd="0" presId="urn:microsoft.com/office/officeart/2005/8/layout/orgChart1"/>
    <dgm:cxn modelId="{66F5F83E-2ECB-45EF-AD20-71D35FC31EED}" type="presParOf" srcId="{B8A05E57-50E6-43A5-BB6A-518CA3BED887}" destId="{1EC84DF0-B64B-4B3F-9FF8-1C5365E74661}" srcOrd="4" destOrd="0" presId="urn:microsoft.com/office/officeart/2005/8/layout/orgChart1"/>
    <dgm:cxn modelId="{C94FAFBD-9A18-4C94-83C3-3C2F320DDA2B}" type="presParOf" srcId="{B8A05E57-50E6-43A5-BB6A-518CA3BED887}" destId="{5814F706-C048-49A3-9F65-8EB546B59354}" srcOrd="5" destOrd="0" presId="urn:microsoft.com/office/officeart/2005/8/layout/orgChart1"/>
    <dgm:cxn modelId="{071EF4A8-36EF-4777-9A97-7AADE8145BE5}" type="presParOf" srcId="{5814F706-C048-49A3-9F65-8EB546B59354}" destId="{1857103F-94B7-4F64-AE2D-2AD6EAE30DFA}" srcOrd="0" destOrd="0" presId="urn:microsoft.com/office/officeart/2005/8/layout/orgChart1"/>
    <dgm:cxn modelId="{1AF72F6B-46D2-418A-AEA7-9B211B8DDC1E}" type="presParOf" srcId="{1857103F-94B7-4F64-AE2D-2AD6EAE30DFA}" destId="{AC545DF1-F87B-4D79-BFE4-302F8FC996EB}" srcOrd="0" destOrd="0" presId="urn:microsoft.com/office/officeart/2005/8/layout/orgChart1"/>
    <dgm:cxn modelId="{B71AA8C4-6C2E-466F-BE39-EF74C98DDFB5}" type="presParOf" srcId="{1857103F-94B7-4F64-AE2D-2AD6EAE30DFA}" destId="{73CD4571-0F45-494F-A18E-D48386677B5A}" srcOrd="1" destOrd="0" presId="urn:microsoft.com/office/officeart/2005/8/layout/orgChart1"/>
    <dgm:cxn modelId="{C8860579-48D7-4877-9EEC-A242E86231D5}" type="presParOf" srcId="{5814F706-C048-49A3-9F65-8EB546B59354}" destId="{F8A0B249-9C24-4DAD-BDA3-B389F49B0730}" srcOrd="1" destOrd="0" presId="urn:microsoft.com/office/officeart/2005/8/layout/orgChart1"/>
    <dgm:cxn modelId="{B1041AA0-B226-4B6E-98A6-72514368C443}" type="presParOf" srcId="{5814F706-C048-49A3-9F65-8EB546B59354}" destId="{A1484501-B2C6-4340-BA17-E25BC9B7EFCD}" srcOrd="2" destOrd="0" presId="urn:microsoft.com/office/officeart/2005/8/layout/orgChart1"/>
    <dgm:cxn modelId="{AED40A6F-577E-454B-88FE-8487BE9294FB}" type="presParOf" srcId="{0482BC42-0FBD-43E2-9E51-D1381A9798AE}" destId="{2C1E11CC-7B64-4396-A9BF-34EDA5060ED8}" srcOrd="2" destOrd="0" presId="urn:microsoft.com/office/officeart/2005/8/layout/orgChart1"/>
    <dgm:cxn modelId="{4E1ABC53-FD07-406F-A067-5B07859DFFC8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D809F12-4625-4F3F-B83E-8A6C566FE47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</dgm:t>
    </dgm:pt>
    <dgm:pt modelId="{7C1730ED-185A-45D1-8887-4F19BBD0542E}" type="parTrans" cxnId="{4FEB543A-9415-4DBC-89B6-4F79842FCC0B}">
      <dgm:prSet/>
      <dgm:spPr/>
      <dgm:t>
        <a:bodyPr/>
        <a:lstStyle/>
        <a:p>
          <a:endParaRPr lang="es-ES" sz="1200"/>
        </a:p>
      </dgm:t>
    </dgm:pt>
    <dgm:pt modelId="{577BED3E-5E05-4B94-AA3A-7D2D183937C3}" type="sibTrans" cxnId="{4FEB543A-9415-4DBC-89B6-4F79842FCC0B}">
      <dgm:prSet/>
      <dgm:spPr/>
      <dgm:t>
        <a:bodyPr/>
        <a:lstStyle/>
        <a:p>
          <a:endParaRPr lang="es-ES" sz="1200"/>
        </a:p>
      </dgm:t>
    </dgm:pt>
    <dgm:pt modelId="{6B70BF9C-5D71-4019-AD08-939CC5CAD5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48942FEA-3625-4B0C-A791-1C9CE737D41C}" type="parTrans" cxnId="{7C5C11B0-D0AC-48E4-ADCA-E5A61DEA9DF3}">
      <dgm:prSet/>
      <dgm:spPr/>
      <dgm:t>
        <a:bodyPr/>
        <a:lstStyle/>
        <a:p>
          <a:endParaRPr lang="es-ES" sz="1200"/>
        </a:p>
      </dgm:t>
    </dgm:pt>
    <dgm:pt modelId="{023BE3ED-7F04-46A3-B58E-26762ED2DC14}" type="sibTrans" cxnId="{7C5C11B0-D0AC-48E4-ADCA-E5A61DEA9DF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048" custLinFactNeighborX="-4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0" presStyleCnt="1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0" presStyleCnt="1" custScaleX="110048" custLinFactNeighborX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0" presStyleCnt="1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0" presStyleCnt="3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0" presStyleCnt="3" custScaleY="733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0" presStyleCnt="3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E83F3C5D-F149-4219-BA2C-9829EEA06E39}" type="pres">
      <dgm:prSet presAssocID="{7C1730ED-185A-45D1-8887-4F19BBD0542E}" presName="Name35" presStyleLbl="parChTrans1D3" presStyleIdx="1" presStyleCnt="3"/>
      <dgm:spPr/>
      <dgm:t>
        <a:bodyPr/>
        <a:lstStyle/>
        <a:p>
          <a:endParaRPr lang="es-ES"/>
        </a:p>
      </dgm:t>
    </dgm:pt>
    <dgm:pt modelId="{0D142ECD-5980-4D5C-80AD-8D1921BCF109}" type="pres">
      <dgm:prSet presAssocID="{ED809F12-4625-4F3F-B83E-8A6C566FE479}" presName="hierRoot2" presStyleCnt="0">
        <dgm:presLayoutVars>
          <dgm:hierBranch val="init"/>
        </dgm:presLayoutVars>
      </dgm:prSet>
      <dgm:spPr/>
    </dgm:pt>
    <dgm:pt modelId="{6EEA726F-22AF-4FDE-B89D-82CE9B960ADF}" type="pres">
      <dgm:prSet presAssocID="{ED809F12-4625-4F3F-B83E-8A6C566FE479}" presName="rootComposite" presStyleCnt="0"/>
      <dgm:spPr/>
    </dgm:pt>
    <dgm:pt modelId="{5B550160-E3AF-41BD-A001-583FA9CFE1EB}" type="pres">
      <dgm:prSet presAssocID="{ED809F12-4625-4F3F-B83E-8A6C566FE479}" presName="rootText" presStyleLbl="node3" presStyleIdx="1" presStyleCnt="3" custScaleY="733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B8EDED4-579C-4ED0-8056-0EBF9AC3D8CD}" type="pres">
      <dgm:prSet presAssocID="{ED809F12-4625-4F3F-B83E-8A6C566FE479}" presName="rootConnector" presStyleLbl="node3" presStyleIdx="1" presStyleCnt="3"/>
      <dgm:spPr/>
      <dgm:t>
        <a:bodyPr/>
        <a:lstStyle/>
        <a:p>
          <a:endParaRPr lang="es-ES"/>
        </a:p>
      </dgm:t>
    </dgm:pt>
    <dgm:pt modelId="{56CCA6E0-54AC-4280-8851-9D99F018A148}" type="pres">
      <dgm:prSet presAssocID="{ED809F12-4625-4F3F-B83E-8A6C566FE479}" presName="hierChild4" presStyleCnt="0"/>
      <dgm:spPr/>
    </dgm:pt>
    <dgm:pt modelId="{93722E53-BFEF-4981-87C1-2EC20F8BD184}" type="pres">
      <dgm:prSet presAssocID="{ED809F12-4625-4F3F-B83E-8A6C566FE479}" presName="hierChild5" presStyleCnt="0"/>
      <dgm:spPr/>
    </dgm:pt>
    <dgm:pt modelId="{A6301AEC-4F8E-477E-AB0A-5E2BCCB343F5}" type="pres">
      <dgm:prSet presAssocID="{48942FEA-3625-4B0C-A791-1C9CE737D41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C2CBC614-71FB-42A9-BF60-DFF92E1A04F4}" type="pres">
      <dgm:prSet presAssocID="{6B70BF9C-5D71-4019-AD08-939CC5CAD562}" presName="hierRoot2" presStyleCnt="0">
        <dgm:presLayoutVars>
          <dgm:hierBranch val="init"/>
        </dgm:presLayoutVars>
      </dgm:prSet>
      <dgm:spPr/>
    </dgm:pt>
    <dgm:pt modelId="{EFD4D7E2-A59C-4930-9B1E-5F40A6F92C9B}" type="pres">
      <dgm:prSet presAssocID="{6B70BF9C-5D71-4019-AD08-939CC5CAD562}" presName="rootComposite" presStyleCnt="0"/>
      <dgm:spPr/>
    </dgm:pt>
    <dgm:pt modelId="{1C04FBFD-DA7E-428B-8398-32E2AA6699E1}" type="pres">
      <dgm:prSet presAssocID="{6B70BF9C-5D71-4019-AD08-939CC5CAD562}" presName="rootText" presStyleLbl="node3" presStyleIdx="2" presStyleCnt="3" custScaleY="733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753E49-509B-4E40-BB1C-33B8FC8698CB}" type="pres">
      <dgm:prSet presAssocID="{6B70BF9C-5D71-4019-AD08-939CC5CAD562}" presName="rootConnector" presStyleLbl="node3" presStyleIdx="2" presStyleCnt="3"/>
      <dgm:spPr/>
      <dgm:t>
        <a:bodyPr/>
        <a:lstStyle/>
        <a:p>
          <a:endParaRPr lang="es-ES"/>
        </a:p>
      </dgm:t>
    </dgm:pt>
    <dgm:pt modelId="{93F34D2E-8562-4176-AFAE-395AFF9C01AA}" type="pres">
      <dgm:prSet presAssocID="{6B70BF9C-5D71-4019-AD08-939CC5CAD562}" presName="hierChild4" presStyleCnt="0"/>
      <dgm:spPr/>
    </dgm:pt>
    <dgm:pt modelId="{1BB2605D-C4A6-49B7-B06E-EEEE63619A74}" type="pres">
      <dgm:prSet presAssocID="{6B70BF9C-5D71-4019-AD08-939CC5CAD562}" presName="hierChild5" presStyleCnt="0"/>
      <dgm:spPr/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563FCC70-38CA-48E0-A059-BAB31F71390F}" type="presOf" srcId="{2C73C663-8449-437B-960B-C271A0E2A1F8}" destId="{ACC4535F-9C2C-4C04-8F25-44ABBCAF5D80}" srcOrd="0" destOrd="0" presId="urn:microsoft.com/office/officeart/2005/8/layout/orgChart1"/>
    <dgm:cxn modelId="{6D980B41-4580-4ABF-BCB4-0C1BEDB8F7BD}" type="presOf" srcId="{6B70BF9C-5D71-4019-AD08-939CC5CAD562}" destId="{38753E49-509B-4E40-BB1C-33B8FC8698CB}" srcOrd="1" destOrd="0" presId="urn:microsoft.com/office/officeart/2005/8/layout/orgChart1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FEB543A-9415-4DBC-89B6-4F79842FCC0B}" srcId="{BD6B0F25-8BF1-4F33-91CA-EEFC419A0F90}" destId="{ED809F12-4625-4F3F-B83E-8A6C566FE479}" srcOrd="1" destOrd="0" parTransId="{7C1730ED-185A-45D1-8887-4F19BBD0542E}" sibTransId="{577BED3E-5E05-4B94-AA3A-7D2D183937C3}"/>
    <dgm:cxn modelId="{2B2D85BB-594D-448E-8801-A1DD59677FD5}" type="presOf" srcId="{BD6B0F25-8BF1-4F33-91CA-EEFC419A0F90}" destId="{30075CCD-5447-4424-89D4-EEC34BCED6EF}" srcOrd="0" destOrd="0" presId="urn:microsoft.com/office/officeart/2005/8/layout/orgChart1"/>
    <dgm:cxn modelId="{DD950D28-09B4-4613-88EA-E8BDC0023AC4}" type="presOf" srcId="{48942FEA-3625-4B0C-A791-1C9CE737D41C}" destId="{A6301AEC-4F8E-477E-AB0A-5E2BCCB343F5}" srcOrd="0" destOrd="0" presId="urn:microsoft.com/office/officeart/2005/8/layout/orgChart1"/>
    <dgm:cxn modelId="{8688B0AF-C66F-44A6-8E87-03CAC1EC585E}" type="presOf" srcId="{9DEA55C1-E59C-4B5B-90DC-1D0B54C2B20C}" destId="{B2A4EFCD-7609-4E18-A214-10BA88B362DC}" srcOrd="1" destOrd="0" presId="urn:microsoft.com/office/officeart/2005/8/layout/orgChart1"/>
    <dgm:cxn modelId="{20B28431-D641-4666-A723-4D8AFA9D3F87}" type="presOf" srcId="{AEB6BA59-43E3-4EAF-BE16-ACF01DAAC97C}" destId="{75C4AC7C-FF83-44FC-84DC-90BF37AD707C}" srcOrd="0" destOrd="0" presId="urn:microsoft.com/office/officeart/2005/8/layout/orgChart1"/>
    <dgm:cxn modelId="{3ED48861-82C8-4DF7-ADA0-1904B559504D}" type="presOf" srcId="{AEB6BA59-43E3-4EAF-BE16-ACF01DAAC97C}" destId="{C5050C46-587D-4407-8330-D0CD89616D61}" srcOrd="1" destOrd="0" presId="urn:microsoft.com/office/officeart/2005/8/layout/orgChart1"/>
    <dgm:cxn modelId="{2B1A8B4D-A03E-4606-A502-29AEF97772A2}" type="presOf" srcId="{BD3D72B1-EEF6-4EB4-803A-A74A6B419346}" destId="{B3263371-B20E-4D1C-87B0-F232DC5A756C}" srcOrd="0" destOrd="0" presId="urn:microsoft.com/office/officeart/2005/8/layout/orgChart1"/>
    <dgm:cxn modelId="{1767D0B3-1023-46F6-BD26-17789CF176E4}" type="presOf" srcId="{9DEA55C1-E59C-4B5B-90DC-1D0B54C2B20C}" destId="{86D99192-4F64-487A-BE9B-B4D3790AE7BC}" srcOrd="0" destOrd="0" presId="urn:microsoft.com/office/officeart/2005/8/layout/orgChart1"/>
    <dgm:cxn modelId="{1637EB02-DFD2-4C6B-A951-46EE257D882A}" type="presOf" srcId="{6B70BF9C-5D71-4019-AD08-939CC5CAD562}" destId="{1C04FBFD-DA7E-428B-8398-32E2AA6699E1}" srcOrd="0" destOrd="0" presId="urn:microsoft.com/office/officeart/2005/8/layout/orgChart1"/>
    <dgm:cxn modelId="{8B52E3A1-C80F-4B82-ADB1-56887CCBD627}" type="presOf" srcId="{DFC30926-6767-45AE-A439-1C9BA57D328B}" destId="{EC0199EE-1AF9-4D4E-8C9B-F36F84EAE82D}" srcOrd="0" destOrd="0" presId="urn:microsoft.com/office/officeart/2005/8/layout/orgChart1"/>
    <dgm:cxn modelId="{A639A775-C4E9-4B45-AA87-254C3D94AE61}" type="presOf" srcId="{BD6B0F25-8BF1-4F33-91CA-EEFC419A0F90}" destId="{CB9B04CE-A04E-48B2-8811-18032036519B}" srcOrd="1" destOrd="0" presId="urn:microsoft.com/office/officeart/2005/8/layout/orgChart1"/>
    <dgm:cxn modelId="{3BA1AA84-72F9-4EC2-814F-E66695AEE882}" type="presOf" srcId="{ED809F12-4625-4F3F-B83E-8A6C566FE479}" destId="{7B8EDED4-579C-4ED0-8056-0EBF9AC3D8C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ADC0A7E-EDE4-48B8-923D-1010FEF19B15}" type="presOf" srcId="{7C1730ED-185A-45D1-8887-4F19BBD0542E}" destId="{E83F3C5D-F149-4219-BA2C-9829EEA06E39}" srcOrd="0" destOrd="0" presId="urn:microsoft.com/office/officeart/2005/8/layout/orgChart1"/>
    <dgm:cxn modelId="{4D2A3E31-58F0-47E4-92E9-F54F5FC70A9F}" srcId="{9DEA55C1-E59C-4B5B-90DC-1D0B54C2B20C}" destId="{BD6B0F25-8BF1-4F33-91CA-EEFC419A0F90}" srcOrd="0" destOrd="0" parTransId="{DFC30926-6767-45AE-A439-1C9BA57D328B}" sibTransId="{77E1326B-A8E9-4CCB-9F63-7A2E58186433}"/>
    <dgm:cxn modelId="{7C5C11B0-D0AC-48E4-ADCA-E5A61DEA9DF3}" srcId="{BD6B0F25-8BF1-4F33-91CA-EEFC419A0F90}" destId="{6B70BF9C-5D71-4019-AD08-939CC5CAD562}" srcOrd="2" destOrd="0" parTransId="{48942FEA-3625-4B0C-A791-1C9CE737D41C}" sibTransId="{023BE3ED-7F04-46A3-B58E-26762ED2DC14}"/>
    <dgm:cxn modelId="{CC91F963-64DD-48D2-98E9-1830681F5BE0}" type="presOf" srcId="{ED809F12-4625-4F3F-B83E-8A6C566FE479}" destId="{5B550160-E3AF-41BD-A001-583FA9CFE1EB}" srcOrd="0" destOrd="0" presId="urn:microsoft.com/office/officeart/2005/8/layout/orgChart1"/>
    <dgm:cxn modelId="{334A8F8B-9E6B-414A-8F97-600ABB59457F}" type="presParOf" srcId="{B3263371-B20E-4D1C-87B0-F232DC5A756C}" destId="{8CDE9839-8DE1-472C-9904-C93FC90AA559}" srcOrd="0" destOrd="0" presId="urn:microsoft.com/office/officeart/2005/8/layout/orgChart1"/>
    <dgm:cxn modelId="{4C411CD0-9DE1-4156-B095-1D996B11FC15}" type="presParOf" srcId="{8CDE9839-8DE1-472C-9904-C93FC90AA559}" destId="{A15FBA2B-7AAA-4593-A287-168E70F88188}" srcOrd="0" destOrd="0" presId="urn:microsoft.com/office/officeart/2005/8/layout/orgChart1"/>
    <dgm:cxn modelId="{0F1A8D37-123D-4DBA-B7A2-E46A0B714F66}" type="presParOf" srcId="{A15FBA2B-7AAA-4593-A287-168E70F88188}" destId="{86D99192-4F64-487A-BE9B-B4D3790AE7BC}" srcOrd="0" destOrd="0" presId="urn:microsoft.com/office/officeart/2005/8/layout/orgChart1"/>
    <dgm:cxn modelId="{D3A34E17-1AD3-4F3C-8D33-A6F4726241D7}" type="presParOf" srcId="{A15FBA2B-7AAA-4593-A287-168E70F88188}" destId="{B2A4EFCD-7609-4E18-A214-10BA88B362DC}" srcOrd="1" destOrd="0" presId="urn:microsoft.com/office/officeart/2005/8/layout/orgChart1"/>
    <dgm:cxn modelId="{7E67349B-5CC3-43A1-994B-4C088D31B4F9}" type="presParOf" srcId="{8CDE9839-8DE1-472C-9904-C93FC90AA559}" destId="{05E8A0F8-8F4A-4D16-B455-9B21EE5D83FA}" srcOrd="1" destOrd="0" presId="urn:microsoft.com/office/officeart/2005/8/layout/orgChart1"/>
    <dgm:cxn modelId="{F119238D-4800-44E9-9840-66339C3D9DDF}" type="presParOf" srcId="{05E8A0F8-8F4A-4D16-B455-9B21EE5D83FA}" destId="{EC0199EE-1AF9-4D4E-8C9B-F36F84EAE82D}" srcOrd="0" destOrd="0" presId="urn:microsoft.com/office/officeart/2005/8/layout/orgChart1"/>
    <dgm:cxn modelId="{0070DC6D-A9E8-458D-818C-CB72C8F999C8}" type="presParOf" srcId="{05E8A0F8-8F4A-4D16-B455-9B21EE5D83FA}" destId="{23C170DF-EB68-4F29-A5CC-24E3581483E6}" srcOrd="1" destOrd="0" presId="urn:microsoft.com/office/officeart/2005/8/layout/orgChart1"/>
    <dgm:cxn modelId="{9378C061-6FCE-49EF-B4DF-29C16DB9BAC2}" type="presParOf" srcId="{23C170DF-EB68-4F29-A5CC-24E3581483E6}" destId="{6DA601DD-B3C4-4689-80E6-8E56FE7E3688}" srcOrd="0" destOrd="0" presId="urn:microsoft.com/office/officeart/2005/8/layout/orgChart1"/>
    <dgm:cxn modelId="{81DD0678-4C1E-4A2E-B83E-002E4795B007}" type="presParOf" srcId="{6DA601DD-B3C4-4689-80E6-8E56FE7E3688}" destId="{30075CCD-5447-4424-89D4-EEC34BCED6EF}" srcOrd="0" destOrd="0" presId="urn:microsoft.com/office/officeart/2005/8/layout/orgChart1"/>
    <dgm:cxn modelId="{AD60BF61-9184-434F-A6AF-2C24312C0445}" type="presParOf" srcId="{6DA601DD-B3C4-4689-80E6-8E56FE7E3688}" destId="{CB9B04CE-A04E-48B2-8811-18032036519B}" srcOrd="1" destOrd="0" presId="urn:microsoft.com/office/officeart/2005/8/layout/orgChart1"/>
    <dgm:cxn modelId="{F926B0E9-AC3B-4F94-8383-4655B9CCFC0C}" type="presParOf" srcId="{23C170DF-EB68-4F29-A5CC-24E3581483E6}" destId="{9F9AE419-14C9-4D74-8116-FB123E4B5818}" srcOrd="1" destOrd="0" presId="urn:microsoft.com/office/officeart/2005/8/layout/orgChart1"/>
    <dgm:cxn modelId="{21ACE4AE-9179-4334-9DC4-DB75B35F34DA}" type="presParOf" srcId="{9F9AE419-14C9-4D74-8116-FB123E4B5818}" destId="{ACC4535F-9C2C-4C04-8F25-44ABBCAF5D80}" srcOrd="0" destOrd="0" presId="urn:microsoft.com/office/officeart/2005/8/layout/orgChart1"/>
    <dgm:cxn modelId="{D30BD122-C1DE-4C3E-BDDE-7B81FAC1180C}" type="presParOf" srcId="{9F9AE419-14C9-4D74-8116-FB123E4B5818}" destId="{5A90476C-D9EE-4CD3-AEE4-53621DCE210C}" srcOrd="1" destOrd="0" presId="urn:microsoft.com/office/officeart/2005/8/layout/orgChart1"/>
    <dgm:cxn modelId="{E5532BA9-DD0C-47F3-950E-B23907C76BFC}" type="presParOf" srcId="{5A90476C-D9EE-4CD3-AEE4-53621DCE210C}" destId="{E27A4248-A723-488C-931F-AB853079611F}" srcOrd="0" destOrd="0" presId="urn:microsoft.com/office/officeart/2005/8/layout/orgChart1"/>
    <dgm:cxn modelId="{9E0557B8-5782-4427-B520-AF192774E716}" type="presParOf" srcId="{E27A4248-A723-488C-931F-AB853079611F}" destId="{75C4AC7C-FF83-44FC-84DC-90BF37AD707C}" srcOrd="0" destOrd="0" presId="urn:microsoft.com/office/officeart/2005/8/layout/orgChart1"/>
    <dgm:cxn modelId="{115EC5A8-6D73-42A5-9594-2FB9B59B2FFC}" type="presParOf" srcId="{E27A4248-A723-488C-931F-AB853079611F}" destId="{C5050C46-587D-4407-8330-D0CD89616D61}" srcOrd="1" destOrd="0" presId="urn:microsoft.com/office/officeart/2005/8/layout/orgChart1"/>
    <dgm:cxn modelId="{86FF785F-0F96-42FF-99A2-F40E36939017}" type="presParOf" srcId="{5A90476C-D9EE-4CD3-AEE4-53621DCE210C}" destId="{08BC49B1-E36F-4B79-BC5E-DF367AA62047}" srcOrd="1" destOrd="0" presId="urn:microsoft.com/office/officeart/2005/8/layout/orgChart1"/>
    <dgm:cxn modelId="{6DAC90B9-2699-41CC-9C38-B609C13A6EB2}" type="presParOf" srcId="{5A90476C-D9EE-4CD3-AEE4-53621DCE210C}" destId="{F1E481A2-6D0F-4456-BCE1-13CD039642F1}" srcOrd="2" destOrd="0" presId="urn:microsoft.com/office/officeart/2005/8/layout/orgChart1"/>
    <dgm:cxn modelId="{202BF448-2D46-4570-B9DC-AB4971A69478}" type="presParOf" srcId="{9F9AE419-14C9-4D74-8116-FB123E4B5818}" destId="{E83F3C5D-F149-4219-BA2C-9829EEA06E39}" srcOrd="2" destOrd="0" presId="urn:microsoft.com/office/officeart/2005/8/layout/orgChart1"/>
    <dgm:cxn modelId="{37F4C6F0-3329-4E29-875B-3C163D8D5A44}" type="presParOf" srcId="{9F9AE419-14C9-4D74-8116-FB123E4B5818}" destId="{0D142ECD-5980-4D5C-80AD-8D1921BCF109}" srcOrd="3" destOrd="0" presId="urn:microsoft.com/office/officeart/2005/8/layout/orgChart1"/>
    <dgm:cxn modelId="{38EA48A4-B121-4170-B9E7-0A578C580425}" type="presParOf" srcId="{0D142ECD-5980-4D5C-80AD-8D1921BCF109}" destId="{6EEA726F-22AF-4FDE-B89D-82CE9B960ADF}" srcOrd="0" destOrd="0" presId="urn:microsoft.com/office/officeart/2005/8/layout/orgChart1"/>
    <dgm:cxn modelId="{2784E3F2-F26E-4EEB-8C90-3FF9C7B236EA}" type="presParOf" srcId="{6EEA726F-22AF-4FDE-B89D-82CE9B960ADF}" destId="{5B550160-E3AF-41BD-A001-583FA9CFE1EB}" srcOrd="0" destOrd="0" presId="urn:microsoft.com/office/officeart/2005/8/layout/orgChart1"/>
    <dgm:cxn modelId="{64917422-A9AD-4B22-BBCD-BEA71E552613}" type="presParOf" srcId="{6EEA726F-22AF-4FDE-B89D-82CE9B960ADF}" destId="{7B8EDED4-579C-4ED0-8056-0EBF9AC3D8CD}" srcOrd="1" destOrd="0" presId="urn:microsoft.com/office/officeart/2005/8/layout/orgChart1"/>
    <dgm:cxn modelId="{CF060402-51DA-4F25-9E76-395DED59895C}" type="presParOf" srcId="{0D142ECD-5980-4D5C-80AD-8D1921BCF109}" destId="{56CCA6E0-54AC-4280-8851-9D99F018A148}" srcOrd="1" destOrd="0" presId="urn:microsoft.com/office/officeart/2005/8/layout/orgChart1"/>
    <dgm:cxn modelId="{0C51F0DA-02F3-4265-B00B-544067A6B0F1}" type="presParOf" srcId="{0D142ECD-5980-4D5C-80AD-8D1921BCF109}" destId="{93722E53-BFEF-4981-87C1-2EC20F8BD184}" srcOrd="2" destOrd="0" presId="urn:microsoft.com/office/officeart/2005/8/layout/orgChart1"/>
    <dgm:cxn modelId="{B1B5E52C-140A-41B3-ACAF-FCEE962DF71C}" type="presParOf" srcId="{9F9AE419-14C9-4D74-8116-FB123E4B5818}" destId="{A6301AEC-4F8E-477E-AB0A-5E2BCCB343F5}" srcOrd="4" destOrd="0" presId="urn:microsoft.com/office/officeart/2005/8/layout/orgChart1"/>
    <dgm:cxn modelId="{05F13113-878C-45CF-8B1C-D89F203184F7}" type="presParOf" srcId="{9F9AE419-14C9-4D74-8116-FB123E4B5818}" destId="{C2CBC614-71FB-42A9-BF60-DFF92E1A04F4}" srcOrd="5" destOrd="0" presId="urn:microsoft.com/office/officeart/2005/8/layout/orgChart1"/>
    <dgm:cxn modelId="{D54D341B-AB18-4769-B0FD-09BD1784DBBB}" type="presParOf" srcId="{C2CBC614-71FB-42A9-BF60-DFF92E1A04F4}" destId="{EFD4D7E2-A59C-4930-9B1E-5F40A6F92C9B}" srcOrd="0" destOrd="0" presId="urn:microsoft.com/office/officeart/2005/8/layout/orgChart1"/>
    <dgm:cxn modelId="{E7B4BCE1-C53E-414E-97AA-95DA34D8C569}" type="presParOf" srcId="{EFD4D7E2-A59C-4930-9B1E-5F40A6F92C9B}" destId="{1C04FBFD-DA7E-428B-8398-32E2AA6699E1}" srcOrd="0" destOrd="0" presId="urn:microsoft.com/office/officeart/2005/8/layout/orgChart1"/>
    <dgm:cxn modelId="{F93AD48A-2D83-4462-8411-ADA762F4EF5C}" type="presParOf" srcId="{EFD4D7E2-A59C-4930-9B1E-5F40A6F92C9B}" destId="{38753E49-509B-4E40-BB1C-33B8FC8698CB}" srcOrd="1" destOrd="0" presId="urn:microsoft.com/office/officeart/2005/8/layout/orgChart1"/>
    <dgm:cxn modelId="{4865C888-5DC5-4F1C-8F7E-CBF63C29DF8F}" type="presParOf" srcId="{C2CBC614-71FB-42A9-BF60-DFF92E1A04F4}" destId="{93F34D2E-8562-4176-AFAE-395AFF9C01AA}" srcOrd="1" destOrd="0" presId="urn:microsoft.com/office/officeart/2005/8/layout/orgChart1"/>
    <dgm:cxn modelId="{45E0065A-AF48-4CF5-8F38-363FBE422A93}" type="presParOf" srcId="{C2CBC614-71FB-42A9-BF60-DFF92E1A04F4}" destId="{1BB2605D-C4A6-49B7-B06E-EEEE63619A74}" srcOrd="2" destOrd="0" presId="urn:microsoft.com/office/officeart/2005/8/layout/orgChart1"/>
    <dgm:cxn modelId="{D0B15487-7C92-4551-8B20-7C489B8DA148}" type="presParOf" srcId="{23C170DF-EB68-4F29-A5CC-24E3581483E6}" destId="{7E3A4774-BDE8-436F-A23B-1622A12A2467}" srcOrd="2" destOrd="0" presId="urn:microsoft.com/office/officeart/2005/8/layout/orgChart1"/>
    <dgm:cxn modelId="{95AAEB91-91D0-480B-A8EB-4B6773D59131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CA9178-B184-4878-8C7B-C8CED005681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AC7B819B-5F02-48F1-98F4-BEB007DCE18B}" type="parTrans" cxnId="{36B4DEE7-48C7-4840-8C85-3681D2FB5A4F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E35F0A32-3104-4873-9F75-C91242DDCAAF}" type="sibTrans" cxnId="{36B4DEE7-48C7-4840-8C85-3681D2FB5A4F}">
      <dgm:prSet/>
      <dgm:spPr/>
      <dgm:t>
        <a:bodyPr/>
        <a:lstStyle/>
        <a:p>
          <a:endParaRPr lang="es-ES" sz="120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9357" custScaleY="1034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90D11073-985B-4B1D-ACC6-DB32508BF97E}" type="pres">
      <dgm:prSet presAssocID="{AC7B819B-5F02-48F1-98F4-BEB007DCE18B}" presName="Name37" presStyleLbl="parChTrans1D2" presStyleIdx="1" presStyleCnt="2"/>
      <dgm:spPr/>
      <dgm:t>
        <a:bodyPr/>
        <a:lstStyle/>
        <a:p>
          <a:endParaRPr lang="es-ES"/>
        </a:p>
      </dgm:t>
    </dgm:pt>
    <dgm:pt modelId="{B37B6F50-E2CC-4DEB-B115-CA2117F17607}" type="pres">
      <dgm:prSet presAssocID="{AECA9178-B184-4878-8C7B-C8CED005681B}" presName="hierRoot2" presStyleCnt="0">
        <dgm:presLayoutVars>
          <dgm:hierBranch val="init"/>
        </dgm:presLayoutVars>
      </dgm:prSet>
      <dgm:spPr/>
    </dgm:pt>
    <dgm:pt modelId="{3C8C9086-85C1-4372-BF95-F7F5C3637B3B}" type="pres">
      <dgm:prSet presAssocID="{AECA9178-B184-4878-8C7B-C8CED005681B}" presName="rootComposite" presStyleCnt="0"/>
      <dgm:spPr/>
    </dgm:pt>
    <dgm:pt modelId="{DE0D60FB-24F6-4C7A-9B88-C85805C16292}" type="pres">
      <dgm:prSet presAssocID="{AECA9178-B184-4878-8C7B-C8CED005681B}" presName="rootText" presStyleLbl="node2" presStyleIdx="1" presStyleCnt="2" custScaleX="129357" custScaleY="10348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726B7E-D734-4D65-8C06-88BBFB769EC9}" type="pres">
      <dgm:prSet presAssocID="{AECA9178-B184-4878-8C7B-C8CED005681B}" presName="rootConnector" presStyleLbl="node2" presStyleIdx="1" presStyleCnt="2"/>
      <dgm:spPr/>
      <dgm:t>
        <a:bodyPr/>
        <a:lstStyle/>
        <a:p>
          <a:endParaRPr lang="es-ES"/>
        </a:p>
      </dgm:t>
    </dgm:pt>
    <dgm:pt modelId="{DA8E21FA-BF62-4003-834D-1E9E5E162193}" type="pres">
      <dgm:prSet presAssocID="{AECA9178-B184-4878-8C7B-C8CED005681B}" presName="hierChild4" presStyleCnt="0"/>
      <dgm:spPr/>
    </dgm:pt>
    <dgm:pt modelId="{ED15F39D-D04A-485B-B372-6860F77C3764}" type="pres">
      <dgm:prSet presAssocID="{AECA9178-B184-4878-8C7B-C8CED005681B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531ED36C-3BA1-4482-9F57-FEA9EC9E4F46}" type="presOf" srcId="{41568039-9809-4B2B-BA51-64E0E23C2BBE}" destId="{D87ADB57-9DB4-476E-8E99-32492AEF6743}" srcOrd="1" destOrd="0" presId="urn:microsoft.com/office/officeart/2005/8/layout/orgChart1"/>
    <dgm:cxn modelId="{473F0778-17C3-40DF-BA32-4988CDD859E5}" type="presOf" srcId="{AECA9178-B184-4878-8C7B-C8CED005681B}" destId="{DE0D60FB-24F6-4C7A-9B88-C85805C16292}" srcOrd="0" destOrd="0" presId="urn:microsoft.com/office/officeart/2005/8/layout/orgChart1"/>
    <dgm:cxn modelId="{86B13BBD-F11E-4415-B6B0-0A74AE4C81E5}" type="presOf" srcId="{BD3D72B1-EEF6-4EB4-803A-A74A6B419346}" destId="{B3263371-B20E-4D1C-87B0-F232DC5A756C}" srcOrd="0" destOrd="0" presId="urn:microsoft.com/office/officeart/2005/8/layout/orgChart1"/>
    <dgm:cxn modelId="{D5867F8F-7A26-43B9-BDCF-2A89F890F591}" type="presOf" srcId="{AC7B819B-5F02-48F1-98F4-BEB007DCE18B}" destId="{90D11073-985B-4B1D-ACC6-DB32508BF97E}" srcOrd="0" destOrd="0" presId="urn:microsoft.com/office/officeart/2005/8/layout/orgChart1"/>
    <dgm:cxn modelId="{A2C6C12C-D793-44D0-95A8-32D92C1C2AF0}" type="presOf" srcId="{9DEA55C1-E59C-4B5B-90DC-1D0B54C2B20C}" destId="{B2A4EFCD-7609-4E18-A214-10BA88B362D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462B1D52-D58E-41B4-83AB-74B6266FAD3C}" type="presOf" srcId="{9DEA55C1-E59C-4B5B-90DC-1D0B54C2B20C}" destId="{86D99192-4F64-487A-BE9B-B4D3790AE7BC}" srcOrd="0" destOrd="0" presId="urn:microsoft.com/office/officeart/2005/8/layout/orgChart1"/>
    <dgm:cxn modelId="{1FF9B0E6-F7E0-47D8-AF0E-1DFCEF3BBD37}" type="presOf" srcId="{AECA9178-B184-4878-8C7B-C8CED005681B}" destId="{AA726B7E-D734-4D65-8C06-88BBFB769EC9}" srcOrd="1" destOrd="0" presId="urn:microsoft.com/office/officeart/2005/8/layout/orgChart1"/>
    <dgm:cxn modelId="{6B528E95-31D3-449A-886D-660F32255109}" type="presOf" srcId="{ED044282-9709-409C-A329-2B868569F6BC}" destId="{26748039-6874-42B3-9C6B-2A687CAEDF97}" srcOrd="0" destOrd="0" presId="urn:microsoft.com/office/officeart/2005/8/layout/orgChart1"/>
    <dgm:cxn modelId="{36B4DEE7-48C7-4840-8C85-3681D2FB5A4F}" srcId="{9DEA55C1-E59C-4B5B-90DC-1D0B54C2B20C}" destId="{AECA9178-B184-4878-8C7B-C8CED005681B}" srcOrd="1" destOrd="0" parTransId="{AC7B819B-5F02-48F1-98F4-BEB007DCE18B}" sibTransId="{E35F0A32-3104-4873-9F75-C91242DDCAAF}"/>
    <dgm:cxn modelId="{48755330-A7D9-46AB-B284-4B6788A495DB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6A1D42C-349C-4EF2-B675-15E508B292FC}" type="presParOf" srcId="{B3263371-B20E-4D1C-87B0-F232DC5A756C}" destId="{8CDE9839-8DE1-472C-9904-C93FC90AA559}" srcOrd="0" destOrd="0" presId="urn:microsoft.com/office/officeart/2005/8/layout/orgChart1"/>
    <dgm:cxn modelId="{FFDC8D59-842E-4A99-9BDA-034FEF1D1AF5}" type="presParOf" srcId="{8CDE9839-8DE1-472C-9904-C93FC90AA559}" destId="{A15FBA2B-7AAA-4593-A287-168E70F88188}" srcOrd="0" destOrd="0" presId="urn:microsoft.com/office/officeart/2005/8/layout/orgChart1"/>
    <dgm:cxn modelId="{CC3A0F90-0789-4123-B315-C77CA81562E9}" type="presParOf" srcId="{A15FBA2B-7AAA-4593-A287-168E70F88188}" destId="{86D99192-4F64-487A-BE9B-B4D3790AE7BC}" srcOrd="0" destOrd="0" presId="urn:microsoft.com/office/officeart/2005/8/layout/orgChart1"/>
    <dgm:cxn modelId="{ED5B270E-6666-4292-A4E5-302586634427}" type="presParOf" srcId="{A15FBA2B-7AAA-4593-A287-168E70F88188}" destId="{B2A4EFCD-7609-4E18-A214-10BA88B362DC}" srcOrd="1" destOrd="0" presId="urn:microsoft.com/office/officeart/2005/8/layout/orgChart1"/>
    <dgm:cxn modelId="{595E8EE6-1336-4B39-8C2A-E37DEF2C4E07}" type="presParOf" srcId="{8CDE9839-8DE1-472C-9904-C93FC90AA559}" destId="{05E8A0F8-8F4A-4D16-B455-9B21EE5D83FA}" srcOrd="1" destOrd="0" presId="urn:microsoft.com/office/officeart/2005/8/layout/orgChart1"/>
    <dgm:cxn modelId="{10F70326-ACDD-4D1F-ABE0-75D7675CAFC1}" type="presParOf" srcId="{05E8A0F8-8F4A-4D16-B455-9B21EE5D83FA}" destId="{26748039-6874-42B3-9C6B-2A687CAEDF97}" srcOrd="0" destOrd="0" presId="urn:microsoft.com/office/officeart/2005/8/layout/orgChart1"/>
    <dgm:cxn modelId="{D2FBF57F-F4FF-4766-9264-DD5E8A5E5B7E}" type="presParOf" srcId="{05E8A0F8-8F4A-4D16-B455-9B21EE5D83FA}" destId="{1294F536-9FA0-46F5-98BA-18EE92504E46}" srcOrd="1" destOrd="0" presId="urn:microsoft.com/office/officeart/2005/8/layout/orgChart1"/>
    <dgm:cxn modelId="{ACFB97C6-CB70-4FA2-9A46-5BC5D36B9D9D}" type="presParOf" srcId="{1294F536-9FA0-46F5-98BA-18EE92504E46}" destId="{914CB05A-8D64-4CEB-98C4-DA11CADF5EF5}" srcOrd="0" destOrd="0" presId="urn:microsoft.com/office/officeart/2005/8/layout/orgChart1"/>
    <dgm:cxn modelId="{8813D234-A5BA-41CA-A462-8A61911B68DD}" type="presParOf" srcId="{914CB05A-8D64-4CEB-98C4-DA11CADF5EF5}" destId="{19FBE8A8-D4BA-45D1-97CD-FF1210CD856F}" srcOrd="0" destOrd="0" presId="urn:microsoft.com/office/officeart/2005/8/layout/orgChart1"/>
    <dgm:cxn modelId="{16DC2873-A9A5-4195-AB0E-AD2BE333A8CA}" type="presParOf" srcId="{914CB05A-8D64-4CEB-98C4-DA11CADF5EF5}" destId="{D87ADB57-9DB4-476E-8E99-32492AEF6743}" srcOrd="1" destOrd="0" presId="urn:microsoft.com/office/officeart/2005/8/layout/orgChart1"/>
    <dgm:cxn modelId="{36D77388-4D6B-4CBB-9B0E-AD2648908F88}" type="presParOf" srcId="{1294F536-9FA0-46F5-98BA-18EE92504E46}" destId="{DBDE0C42-B65A-4FF4-A1B6-4A7374870D94}" srcOrd="1" destOrd="0" presId="urn:microsoft.com/office/officeart/2005/8/layout/orgChart1"/>
    <dgm:cxn modelId="{4D7EA2AA-92FC-4789-B64B-0319A94DD21D}" type="presParOf" srcId="{1294F536-9FA0-46F5-98BA-18EE92504E46}" destId="{05F5590B-53D8-4D19-A747-694F7E5C5F12}" srcOrd="2" destOrd="0" presId="urn:microsoft.com/office/officeart/2005/8/layout/orgChart1"/>
    <dgm:cxn modelId="{4568416F-CC62-4F8A-8D68-1BF35BF21E5E}" type="presParOf" srcId="{05E8A0F8-8F4A-4D16-B455-9B21EE5D83FA}" destId="{90D11073-985B-4B1D-ACC6-DB32508BF97E}" srcOrd="2" destOrd="0" presId="urn:microsoft.com/office/officeart/2005/8/layout/orgChart1"/>
    <dgm:cxn modelId="{76C397FE-F489-4FB0-8302-E95317AD9952}" type="presParOf" srcId="{05E8A0F8-8F4A-4D16-B455-9B21EE5D83FA}" destId="{B37B6F50-E2CC-4DEB-B115-CA2117F17607}" srcOrd="3" destOrd="0" presId="urn:microsoft.com/office/officeart/2005/8/layout/orgChart1"/>
    <dgm:cxn modelId="{D37C855B-D9E8-4BFD-B828-B793EC7EC3B2}" type="presParOf" srcId="{B37B6F50-E2CC-4DEB-B115-CA2117F17607}" destId="{3C8C9086-85C1-4372-BF95-F7F5C3637B3B}" srcOrd="0" destOrd="0" presId="urn:microsoft.com/office/officeart/2005/8/layout/orgChart1"/>
    <dgm:cxn modelId="{E47DAB14-72A7-46AD-B003-BC2346992A35}" type="presParOf" srcId="{3C8C9086-85C1-4372-BF95-F7F5C3637B3B}" destId="{DE0D60FB-24F6-4C7A-9B88-C85805C16292}" srcOrd="0" destOrd="0" presId="urn:microsoft.com/office/officeart/2005/8/layout/orgChart1"/>
    <dgm:cxn modelId="{0C410425-C896-4EC2-A5E3-5DA2B5A8A7EE}" type="presParOf" srcId="{3C8C9086-85C1-4372-BF95-F7F5C3637B3B}" destId="{AA726B7E-D734-4D65-8C06-88BBFB769EC9}" srcOrd="1" destOrd="0" presId="urn:microsoft.com/office/officeart/2005/8/layout/orgChart1"/>
    <dgm:cxn modelId="{DC1AD6E0-E468-45BA-B1AB-885DAA911169}" type="presParOf" srcId="{B37B6F50-E2CC-4DEB-B115-CA2117F17607}" destId="{DA8E21FA-BF62-4003-834D-1E9E5E162193}" srcOrd="1" destOrd="0" presId="urn:microsoft.com/office/officeart/2005/8/layout/orgChart1"/>
    <dgm:cxn modelId="{852C33FD-E437-411B-8510-D085AD5AE4A1}" type="presParOf" srcId="{B37B6F50-E2CC-4DEB-B115-CA2117F17607}" destId="{ED15F39D-D04A-485B-B372-6860F77C3764}" srcOrd="2" destOrd="0" presId="urn:microsoft.com/office/officeart/2005/8/layout/orgChart1"/>
    <dgm:cxn modelId="{61248CAE-4A9A-49A2-9EE8-87F14C38A96E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 D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EF4DCC-56A0-464F-81F8-619E9E2B7C6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Analista</a:t>
          </a:r>
        </a:p>
      </dgm:t>
    </dgm:pt>
    <dgm:pt modelId="{774F6CA2-A695-4BF5-BDF0-3A1E107BBCE4}" type="parTrans" cxnId="{241A48B3-0B41-42A7-8C64-3E54BA426BED}">
      <dgm:prSet/>
      <dgm:spPr/>
      <dgm:t>
        <a:bodyPr/>
        <a:lstStyle/>
        <a:p>
          <a:endParaRPr lang="es-ES" sz="1200"/>
        </a:p>
      </dgm:t>
    </dgm:pt>
    <dgm:pt modelId="{32CF0190-52B1-4F2C-811C-4E01D5B689A9}" type="sibTrans" cxnId="{241A48B3-0B41-42A7-8C64-3E54BA426BED}">
      <dgm:prSet/>
      <dgm:spPr/>
      <dgm:t>
        <a:bodyPr/>
        <a:lstStyle/>
        <a:p>
          <a:endParaRPr lang="es-ES" sz="1200"/>
        </a:p>
      </dgm:t>
    </dgm:pt>
    <dgm:pt modelId="{0F5B819E-3FAE-42D4-96EB-666CDED0D9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Administrativo(a)</a:t>
          </a:r>
        </a:p>
      </dgm:t>
    </dgm:pt>
    <dgm:pt modelId="{6A808CED-9AAE-432F-A257-DAD525AB651E}" type="parTrans" cxnId="{AD851195-AA0E-4B6F-8FE5-83D6993B3D88}">
      <dgm:prSet/>
      <dgm:spPr/>
      <dgm:t>
        <a:bodyPr/>
        <a:lstStyle/>
        <a:p>
          <a:endParaRPr lang="es-ES" sz="1200"/>
        </a:p>
      </dgm:t>
    </dgm:pt>
    <dgm:pt modelId="{2D2A5C16-73CE-418E-8627-557B17851B35}" type="sibTrans" cxnId="{AD851195-AA0E-4B6F-8FE5-83D6993B3D88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3848" custScaleY="99078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4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Y="99078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38EA3487-94BE-4610-8C4A-4F1B26D4CCB5}" type="pres">
      <dgm:prSet presAssocID="{6A808CED-9AAE-432F-A257-DAD525AB651E}" presName="Name35" presStyleLbl="parChTrans1D3" presStyleIdx="1" presStyleCnt="4"/>
      <dgm:spPr/>
      <dgm:t>
        <a:bodyPr/>
        <a:lstStyle/>
        <a:p>
          <a:endParaRPr lang="es-ES"/>
        </a:p>
      </dgm:t>
    </dgm:pt>
    <dgm:pt modelId="{BC51A85C-4F86-442A-BAFB-803152D81487}" type="pres">
      <dgm:prSet presAssocID="{0F5B819E-3FAE-42D4-96EB-666CDED0D9C7}" presName="hierRoot2" presStyleCnt="0">
        <dgm:presLayoutVars>
          <dgm:hierBranch val="init"/>
        </dgm:presLayoutVars>
      </dgm:prSet>
      <dgm:spPr/>
    </dgm:pt>
    <dgm:pt modelId="{7999C9DE-899A-440E-A4A9-5CADB03CA07E}" type="pres">
      <dgm:prSet presAssocID="{0F5B819E-3FAE-42D4-96EB-666CDED0D9C7}" presName="rootComposite" presStyleCnt="0"/>
      <dgm:spPr/>
    </dgm:pt>
    <dgm:pt modelId="{DB7B1CD0-0032-4322-B0FA-3D6C1FD96D8F}" type="pres">
      <dgm:prSet presAssocID="{0F5B819E-3FAE-42D4-96EB-666CDED0D9C7}" presName="rootText" presStyleLbl="node3" presStyleIdx="1" presStyleCnt="4" custScaleY="9907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3723FA0-8E62-462E-BEA2-9A4D9C536DA6}" type="pres">
      <dgm:prSet presAssocID="{0F5B819E-3FAE-42D4-96EB-666CDED0D9C7}" presName="rootConnector" presStyleLbl="node3" presStyleIdx="1" presStyleCnt="4"/>
      <dgm:spPr/>
      <dgm:t>
        <a:bodyPr/>
        <a:lstStyle/>
        <a:p>
          <a:endParaRPr lang="es-ES"/>
        </a:p>
      </dgm:t>
    </dgm:pt>
    <dgm:pt modelId="{6FA62384-C74E-428D-88AA-E37E63232D95}" type="pres">
      <dgm:prSet presAssocID="{0F5B819E-3FAE-42D4-96EB-666CDED0D9C7}" presName="hierChild4" presStyleCnt="0"/>
      <dgm:spPr/>
    </dgm:pt>
    <dgm:pt modelId="{59681CAE-910A-4E34-B5DD-0D67B47B725C}" type="pres">
      <dgm:prSet presAssocID="{0F5B819E-3FAE-42D4-96EB-666CDED0D9C7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3848" custScaleY="99078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3833722C-E22F-4512-B992-568CDE65EB88}" type="pres">
      <dgm:prSet presAssocID="{A503C271-4AFE-414B-91F0-604F4D5E9C77}" presName="Name35" presStyleLbl="parChTrans1D3" presStyleIdx="2" presStyleCnt="4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2" presStyleCnt="4" custScaleY="99078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2" presStyleCnt="4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014ED720-B58C-4FA1-B7C2-279755DFFD63}" type="pres">
      <dgm:prSet presAssocID="{774F6CA2-A695-4BF5-BDF0-3A1E107BBCE4}" presName="Name35" presStyleLbl="parChTrans1D3" presStyleIdx="3" presStyleCnt="4"/>
      <dgm:spPr/>
      <dgm:t>
        <a:bodyPr/>
        <a:lstStyle/>
        <a:p>
          <a:endParaRPr lang="es-ES"/>
        </a:p>
      </dgm:t>
    </dgm:pt>
    <dgm:pt modelId="{B4ABE62A-2C7F-4DAE-B56E-B7822622C4AB}" type="pres">
      <dgm:prSet presAssocID="{4BEF4DCC-56A0-464F-81F8-619E9E2B7C63}" presName="hierRoot2" presStyleCnt="0">
        <dgm:presLayoutVars>
          <dgm:hierBranch val="init"/>
        </dgm:presLayoutVars>
      </dgm:prSet>
      <dgm:spPr/>
    </dgm:pt>
    <dgm:pt modelId="{D859040F-E4EB-49FB-BEDA-22071E1E82B1}" type="pres">
      <dgm:prSet presAssocID="{4BEF4DCC-56A0-464F-81F8-619E9E2B7C63}" presName="rootComposite" presStyleCnt="0"/>
      <dgm:spPr/>
    </dgm:pt>
    <dgm:pt modelId="{D6951A66-9854-4D0D-A492-17A987FE293C}" type="pres">
      <dgm:prSet presAssocID="{4BEF4DCC-56A0-464F-81F8-619E9E2B7C63}" presName="rootText" presStyleLbl="node3" presStyleIdx="3" presStyleCnt="4" custScaleY="99078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2B78B3-D326-47F7-97F6-BB94BB43D1E6}" type="pres">
      <dgm:prSet presAssocID="{4BEF4DCC-56A0-464F-81F8-619E9E2B7C63}" presName="rootConnector" presStyleLbl="node3" presStyleIdx="3" presStyleCnt="4"/>
      <dgm:spPr/>
      <dgm:t>
        <a:bodyPr/>
        <a:lstStyle/>
        <a:p>
          <a:endParaRPr lang="es-ES"/>
        </a:p>
      </dgm:t>
    </dgm:pt>
    <dgm:pt modelId="{4B2B529E-ED3B-4665-998B-B89F738BDACB}" type="pres">
      <dgm:prSet presAssocID="{4BEF4DCC-56A0-464F-81F8-619E9E2B7C63}" presName="hierChild4" presStyleCnt="0"/>
      <dgm:spPr/>
    </dgm:pt>
    <dgm:pt modelId="{13DD2E46-7E56-42C8-B18A-D097041B9616}" type="pres">
      <dgm:prSet presAssocID="{4BEF4DCC-56A0-464F-81F8-619E9E2B7C63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08922959-1864-4410-977B-1F03A90CAC1A}" type="presOf" srcId="{0F5B819E-3FAE-42D4-96EB-666CDED0D9C7}" destId="{DB7B1CD0-0032-4322-B0FA-3D6C1FD96D8F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E12A22A4-8D11-4333-868E-5695EFFF3B81}" type="presOf" srcId="{4BEF4DCC-56A0-464F-81F8-619E9E2B7C63}" destId="{242B78B3-D326-47F7-97F6-BB94BB43D1E6}" srcOrd="1" destOrd="0" presId="urn:microsoft.com/office/officeart/2005/8/layout/orgChart1"/>
    <dgm:cxn modelId="{0280EF1E-2B55-4326-845E-A51D5F735445}" type="presOf" srcId="{47A1A986-6A79-4F06-81D7-0797492C402A}" destId="{8BFB8999-73A9-44B1-AA92-38252975203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D5927052-F535-453E-8EBC-CEDE86EB07D1}" type="presOf" srcId="{A503C271-4AFE-414B-91F0-604F4D5E9C77}" destId="{3833722C-E22F-4512-B992-568CDE65EB88}" srcOrd="0" destOrd="0" presId="urn:microsoft.com/office/officeart/2005/8/layout/orgChart1"/>
    <dgm:cxn modelId="{04E952CF-0F68-436B-ABBA-6B02E8202C1C}" type="presOf" srcId="{08165E91-96BF-4A01-9961-A8CB8CC0CBE2}" destId="{CA22AC9C-FB9D-4189-A739-12E3BC5D1215}" srcOrd="0" destOrd="0" presId="urn:microsoft.com/office/officeart/2005/8/layout/orgChart1"/>
    <dgm:cxn modelId="{68739DDB-AA79-4B5F-B0D0-0948E47BFCCB}" type="presOf" srcId="{80C91609-4155-490D-A93A-2840363F77EF}" destId="{0E4A1FB2-B936-4A45-9B17-4DC72B6EC80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26ACCD3-D72A-4CC5-B24C-B50B6F43E597}" type="presOf" srcId="{9DEA55C1-E59C-4B5B-90DC-1D0B54C2B20C}" destId="{86D99192-4F64-487A-BE9B-B4D3790AE7BC}" srcOrd="0" destOrd="0" presId="urn:microsoft.com/office/officeart/2005/8/layout/orgChart1"/>
    <dgm:cxn modelId="{BAA76C6B-FB98-4A48-A3E7-CA66DB5067EF}" type="presOf" srcId="{2A362D5D-A3DA-4F6C-8849-2A8C51EEB6D2}" destId="{12FB5CC2-3F72-4AC8-AF94-50272EAD0FAB}" srcOrd="0" destOrd="0" presId="urn:microsoft.com/office/officeart/2005/8/layout/orgChart1"/>
    <dgm:cxn modelId="{F180BDAA-D25D-4EC5-8C44-93F985337DD0}" type="presOf" srcId="{41568039-9809-4B2B-BA51-64E0E23C2BBE}" destId="{19FBE8A8-D4BA-45D1-97CD-FF1210CD856F}" srcOrd="0" destOrd="0" presId="urn:microsoft.com/office/officeart/2005/8/layout/orgChart1"/>
    <dgm:cxn modelId="{66C76721-F846-4AE0-94B9-43F19CC6E28E}" type="presOf" srcId="{08165E91-96BF-4A01-9961-A8CB8CC0CBE2}" destId="{1DF8A954-97BD-407C-B33F-1CA662E2FF31}" srcOrd="1" destOrd="0" presId="urn:microsoft.com/office/officeart/2005/8/layout/orgChart1"/>
    <dgm:cxn modelId="{D279891D-2956-47D5-A91A-6CDDAFB5E98D}" type="presOf" srcId="{9DEA55C1-E59C-4B5B-90DC-1D0B54C2B20C}" destId="{B2A4EFCD-7609-4E18-A214-10BA88B362DC}" srcOrd="1" destOrd="0" presId="urn:microsoft.com/office/officeart/2005/8/layout/orgChart1"/>
    <dgm:cxn modelId="{D9A959F2-3A63-4812-9E0A-B521D57A14B0}" type="presOf" srcId="{C9164B4A-AF73-4AF4-AEC8-DDBCA5FC2C84}" destId="{D60CB473-E104-416F-A6D5-692E30236A62}" srcOrd="1" destOrd="0" presId="urn:microsoft.com/office/officeart/2005/8/layout/orgChart1"/>
    <dgm:cxn modelId="{F8B18633-ED38-4A78-9661-92ED6472B607}" type="presOf" srcId="{C9164B4A-AF73-4AF4-AEC8-DDBCA5FC2C84}" destId="{20209728-DAC1-434F-A34D-4E2CFBD35B6A}" srcOrd="0" destOrd="0" presId="urn:microsoft.com/office/officeart/2005/8/layout/orgChart1"/>
    <dgm:cxn modelId="{AD851195-AA0E-4B6F-8FE5-83D6993B3D88}" srcId="{41568039-9809-4B2B-BA51-64E0E23C2BBE}" destId="{0F5B819E-3FAE-42D4-96EB-666CDED0D9C7}" srcOrd="1" destOrd="0" parTransId="{6A808CED-9AAE-432F-A257-DAD525AB651E}" sibTransId="{2D2A5C16-73CE-418E-8627-557B17851B35}"/>
    <dgm:cxn modelId="{56B6EE0A-1946-4928-855B-416089E53756}" type="presOf" srcId="{0F5B819E-3FAE-42D4-96EB-666CDED0D9C7}" destId="{23723FA0-8E62-462E-BEA2-9A4D9C536DA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1A48B3-0B41-42A7-8C64-3E54BA426BED}" srcId="{80C91609-4155-490D-A93A-2840363F77EF}" destId="{4BEF4DCC-56A0-464F-81F8-619E9E2B7C63}" srcOrd="1" destOrd="0" parTransId="{774F6CA2-A695-4BF5-BDF0-3A1E107BBCE4}" sibTransId="{32CF0190-52B1-4F2C-811C-4E01D5B689A9}"/>
    <dgm:cxn modelId="{7D2F697D-DE4F-4D93-980D-D92849B37D2E}" type="presOf" srcId="{80C91609-4155-490D-A93A-2840363F77EF}" destId="{70C7E907-B590-4FA8-BA47-0908BC71EE25}" srcOrd="1" destOrd="0" presId="urn:microsoft.com/office/officeart/2005/8/layout/orgChart1"/>
    <dgm:cxn modelId="{16A32889-6B31-43BB-93DA-4F4D3E719796}" type="presOf" srcId="{41568039-9809-4B2B-BA51-64E0E23C2BBE}" destId="{D87ADB57-9DB4-476E-8E99-32492AEF6743}" srcOrd="1" destOrd="0" presId="urn:microsoft.com/office/officeart/2005/8/layout/orgChart1"/>
    <dgm:cxn modelId="{8213D4F4-4014-4A5A-81F7-3E7F2B5B8A3E}" type="presOf" srcId="{BD3D72B1-EEF6-4EB4-803A-A74A6B419346}" destId="{B3263371-B20E-4D1C-87B0-F232DC5A756C}" srcOrd="0" destOrd="0" presId="urn:microsoft.com/office/officeart/2005/8/layout/orgChart1"/>
    <dgm:cxn modelId="{CA139F56-7E84-4CFA-B5B9-6FE9477E9BF2}" type="presOf" srcId="{ED044282-9709-409C-A329-2B868569F6BC}" destId="{26748039-6874-42B3-9C6B-2A687CAEDF97}" srcOrd="0" destOrd="0" presId="urn:microsoft.com/office/officeart/2005/8/layout/orgChart1"/>
    <dgm:cxn modelId="{BB0B4536-BBA3-4C3B-AB13-82BA98416D6E}" type="presOf" srcId="{774F6CA2-A695-4BF5-BDF0-3A1E107BBCE4}" destId="{014ED720-B58C-4FA1-B7C2-279755DFFD63}" srcOrd="0" destOrd="0" presId="urn:microsoft.com/office/officeart/2005/8/layout/orgChart1"/>
    <dgm:cxn modelId="{892E8547-8064-4CD5-842F-9454363C101E}" type="presOf" srcId="{4BEF4DCC-56A0-464F-81F8-619E9E2B7C63}" destId="{D6951A66-9854-4D0D-A492-17A987FE293C}" srcOrd="0" destOrd="0" presId="urn:microsoft.com/office/officeart/2005/8/layout/orgChart1"/>
    <dgm:cxn modelId="{8948A1EF-B7CE-4A72-AC7D-97A71773AA10}" type="presOf" srcId="{6A808CED-9AAE-432F-A257-DAD525AB651E}" destId="{38EA3487-94BE-4610-8C4A-4F1B26D4CCB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2D4C549-D933-48C0-A47E-32CEDEEE48D6}" type="presParOf" srcId="{B3263371-B20E-4D1C-87B0-F232DC5A756C}" destId="{8CDE9839-8DE1-472C-9904-C93FC90AA559}" srcOrd="0" destOrd="0" presId="urn:microsoft.com/office/officeart/2005/8/layout/orgChart1"/>
    <dgm:cxn modelId="{636B386C-F0A2-4785-95ED-6337D3FF194D}" type="presParOf" srcId="{8CDE9839-8DE1-472C-9904-C93FC90AA559}" destId="{A15FBA2B-7AAA-4593-A287-168E70F88188}" srcOrd="0" destOrd="0" presId="urn:microsoft.com/office/officeart/2005/8/layout/orgChart1"/>
    <dgm:cxn modelId="{84616659-7D57-4099-B313-C881DD2632DB}" type="presParOf" srcId="{A15FBA2B-7AAA-4593-A287-168E70F88188}" destId="{86D99192-4F64-487A-BE9B-B4D3790AE7BC}" srcOrd="0" destOrd="0" presId="urn:microsoft.com/office/officeart/2005/8/layout/orgChart1"/>
    <dgm:cxn modelId="{8ACDAB4F-462F-464F-8D40-98C8C0A0A572}" type="presParOf" srcId="{A15FBA2B-7AAA-4593-A287-168E70F88188}" destId="{B2A4EFCD-7609-4E18-A214-10BA88B362DC}" srcOrd="1" destOrd="0" presId="urn:microsoft.com/office/officeart/2005/8/layout/orgChart1"/>
    <dgm:cxn modelId="{B129F29E-9D5F-4422-AFCD-E39331D5B1A1}" type="presParOf" srcId="{8CDE9839-8DE1-472C-9904-C93FC90AA559}" destId="{05E8A0F8-8F4A-4D16-B455-9B21EE5D83FA}" srcOrd="1" destOrd="0" presId="urn:microsoft.com/office/officeart/2005/8/layout/orgChart1"/>
    <dgm:cxn modelId="{57B5AD49-8A11-476B-9356-C5B86087A77F}" type="presParOf" srcId="{05E8A0F8-8F4A-4D16-B455-9B21EE5D83FA}" destId="{26748039-6874-42B3-9C6B-2A687CAEDF97}" srcOrd="0" destOrd="0" presId="urn:microsoft.com/office/officeart/2005/8/layout/orgChart1"/>
    <dgm:cxn modelId="{A1893DB7-3E19-4106-AD10-72537C3BDA34}" type="presParOf" srcId="{05E8A0F8-8F4A-4D16-B455-9B21EE5D83FA}" destId="{1294F536-9FA0-46F5-98BA-18EE92504E46}" srcOrd="1" destOrd="0" presId="urn:microsoft.com/office/officeart/2005/8/layout/orgChart1"/>
    <dgm:cxn modelId="{A47BF47E-FC87-417F-9FBD-BE17D7E9F3DA}" type="presParOf" srcId="{1294F536-9FA0-46F5-98BA-18EE92504E46}" destId="{914CB05A-8D64-4CEB-98C4-DA11CADF5EF5}" srcOrd="0" destOrd="0" presId="urn:microsoft.com/office/officeart/2005/8/layout/orgChart1"/>
    <dgm:cxn modelId="{94FFE6A0-7E94-4664-A402-FD1177D798AC}" type="presParOf" srcId="{914CB05A-8D64-4CEB-98C4-DA11CADF5EF5}" destId="{19FBE8A8-D4BA-45D1-97CD-FF1210CD856F}" srcOrd="0" destOrd="0" presId="urn:microsoft.com/office/officeart/2005/8/layout/orgChart1"/>
    <dgm:cxn modelId="{556E17C7-9C13-466E-82C7-EAD2B5DC5238}" type="presParOf" srcId="{914CB05A-8D64-4CEB-98C4-DA11CADF5EF5}" destId="{D87ADB57-9DB4-476E-8E99-32492AEF6743}" srcOrd="1" destOrd="0" presId="urn:microsoft.com/office/officeart/2005/8/layout/orgChart1"/>
    <dgm:cxn modelId="{AED4E9D1-1FE9-48EF-9030-6CB6C90BCFFB}" type="presParOf" srcId="{1294F536-9FA0-46F5-98BA-18EE92504E46}" destId="{DBDE0C42-B65A-4FF4-A1B6-4A7374870D94}" srcOrd="1" destOrd="0" presId="urn:microsoft.com/office/officeart/2005/8/layout/orgChart1"/>
    <dgm:cxn modelId="{DB89D943-EBDF-4049-A152-34E71EB7DE8E}" type="presParOf" srcId="{DBDE0C42-B65A-4FF4-A1B6-4A7374870D94}" destId="{8BFB8999-73A9-44B1-AA92-382529752033}" srcOrd="0" destOrd="0" presId="urn:microsoft.com/office/officeart/2005/8/layout/orgChart1"/>
    <dgm:cxn modelId="{56B55181-1300-4916-A93B-E4C134289420}" type="presParOf" srcId="{DBDE0C42-B65A-4FF4-A1B6-4A7374870D94}" destId="{00D7B987-62E0-42AF-B628-10D5D0E09E74}" srcOrd="1" destOrd="0" presId="urn:microsoft.com/office/officeart/2005/8/layout/orgChart1"/>
    <dgm:cxn modelId="{FDDBB3E1-914A-460B-9256-9AD7FE35F92C}" type="presParOf" srcId="{00D7B987-62E0-42AF-B628-10D5D0E09E74}" destId="{648D77BB-C19B-4FF9-A754-5CC996871563}" srcOrd="0" destOrd="0" presId="urn:microsoft.com/office/officeart/2005/8/layout/orgChart1"/>
    <dgm:cxn modelId="{38D062F8-69F7-403F-88D5-3A84C2C61453}" type="presParOf" srcId="{648D77BB-C19B-4FF9-A754-5CC996871563}" destId="{20209728-DAC1-434F-A34D-4E2CFBD35B6A}" srcOrd="0" destOrd="0" presId="urn:microsoft.com/office/officeart/2005/8/layout/orgChart1"/>
    <dgm:cxn modelId="{56BA3B7E-9BEA-41FA-BB01-FF26CBD2E404}" type="presParOf" srcId="{648D77BB-C19B-4FF9-A754-5CC996871563}" destId="{D60CB473-E104-416F-A6D5-692E30236A62}" srcOrd="1" destOrd="0" presId="urn:microsoft.com/office/officeart/2005/8/layout/orgChart1"/>
    <dgm:cxn modelId="{4ACE635D-5D30-4757-BFBC-4888A51BA5AE}" type="presParOf" srcId="{00D7B987-62E0-42AF-B628-10D5D0E09E74}" destId="{B45C4C9C-68BD-4B16-B348-1A2EC0D90A88}" srcOrd="1" destOrd="0" presId="urn:microsoft.com/office/officeart/2005/8/layout/orgChart1"/>
    <dgm:cxn modelId="{4A2DF255-92D4-4D4F-BCDC-91F5EE5B0418}" type="presParOf" srcId="{00D7B987-62E0-42AF-B628-10D5D0E09E74}" destId="{D7D195D7-48CD-483A-8AAC-3C4F987F87A1}" srcOrd="2" destOrd="0" presId="urn:microsoft.com/office/officeart/2005/8/layout/orgChart1"/>
    <dgm:cxn modelId="{49330FA8-A59B-463C-8010-83CCD95748B1}" type="presParOf" srcId="{DBDE0C42-B65A-4FF4-A1B6-4A7374870D94}" destId="{38EA3487-94BE-4610-8C4A-4F1B26D4CCB5}" srcOrd="2" destOrd="0" presId="urn:microsoft.com/office/officeart/2005/8/layout/orgChart1"/>
    <dgm:cxn modelId="{4F6CA3DB-B404-4706-A7D2-6568EDF60BC4}" type="presParOf" srcId="{DBDE0C42-B65A-4FF4-A1B6-4A7374870D94}" destId="{BC51A85C-4F86-442A-BAFB-803152D81487}" srcOrd="3" destOrd="0" presId="urn:microsoft.com/office/officeart/2005/8/layout/orgChart1"/>
    <dgm:cxn modelId="{9D055216-E2A4-4194-8DF0-0E6AFCC2973F}" type="presParOf" srcId="{BC51A85C-4F86-442A-BAFB-803152D81487}" destId="{7999C9DE-899A-440E-A4A9-5CADB03CA07E}" srcOrd="0" destOrd="0" presId="urn:microsoft.com/office/officeart/2005/8/layout/orgChart1"/>
    <dgm:cxn modelId="{FA90F59C-35C1-40AB-B379-FB2F105F6066}" type="presParOf" srcId="{7999C9DE-899A-440E-A4A9-5CADB03CA07E}" destId="{DB7B1CD0-0032-4322-B0FA-3D6C1FD96D8F}" srcOrd="0" destOrd="0" presId="urn:microsoft.com/office/officeart/2005/8/layout/orgChart1"/>
    <dgm:cxn modelId="{868F43F9-FF9D-4BBD-A7B0-4F54798251F4}" type="presParOf" srcId="{7999C9DE-899A-440E-A4A9-5CADB03CA07E}" destId="{23723FA0-8E62-462E-BEA2-9A4D9C536DA6}" srcOrd="1" destOrd="0" presId="urn:microsoft.com/office/officeart/2005/8/layout/orgChart1"/>
    <dgm:cxn modelId="{D036EC87-6A29-473F-9483-BEB7D6CA8302}" type="presParOf" srcId="{BC51A85C-4F86-442A-BAFB-803152D81487}" destId="{6FA62384-C74E-428D-88AA-E37E63232D95}" srcOrd="1" destOrd="0" presId="urn:microsoft.com/office/officeart/2005/8/layout/orgChart1"/>
    <dgm:cxn modelId="{7E8252CA-501A-4D3C-8953-A816F83F6556}" type="presParOf" srcId="{BC51A85C-4F86-442A-BAFB-803152D81487}" destId="{59681CAE-910A-4E34-B5DD-0D67B47B725C}" srcOrd="2" destOrd="0" presId="urn:microsoft.com/office/officeart/2005/8/layout/orgChart1"/>
    <dgm:cxn modelId="{50392AA6-E067-4FC1-B88C-7759B8718727}" type="presParOf" srcId="{1294F536-9FA0-46F5-98BA-18EE92504E46}" destId="{05F5590B-53D8-4D19-A747-694F7E5C5F12}" srcOrd="2" destOrd="0" presId="urn:microsoft.com/office/officeart/2005/8/layout/orgChart1"/>
    <dgm:cxn modelId="{AA75A53E-BF72-4D23-8812-B649F25A6B57}" type="presParOf" srcId="{05E8A0F8-8F4A-4D16-B455-9B21EE5D83FA}" destId="{12FB5CC2-3F72-4AC8-AF94-50272EAD0FAB}" srcOrd="2" destOrd="0" presId="urn:microsoft.com/office/officeart/2005/8/layout/orgChart1"/>
    <dgm:cxn modelId="{529F6C92-3813-4AE0-8EE6-B003A367BE13}" type="presParOf" srcId="{05E8A0F8-8F4A-4D16-B455-9B21EE5D83FA}" destId="{B570DFF2-79FF-4DD0-A8FE-728069315CDB}" srcOrd="3" destOrd="0" presId="urn:microsoft.com/office/officeart/2005/8/layout/orgChart1"/>
    <dgm:cxn modelId="{5EBC34F8-CF29-45C5-B4DD-29AB5820CB4E}" type="presParOf" srcId="{B570DFF2-79FF-4DD0-A8FE-728069315CDB}" destId="{AC57EB8E-F8F8-49E5-AB3B-101A503E7149}" srcOrd="0" destOrd="0" presId="urn:microsoft.com/office/officeart/2005/8/layout/orgChart1"/>
    <dgm:cxn modelId="{CA57E2AC-7A15-4306-A620-909C1C3D0950}" type="presParOf" srcId="{AC57EB8E-F8F8-49E5-AB3B-101A503E7149}" destId="{0E4A1FB2-B936-4A45-9B17-4DC72B6EC80F}" srcOrd="0" destOrd="0" presId="urn:microsoft.com/office/officeart/2005/8/layout/orgChart1"/>
    <dgm:cxn modelId="{83225E26-1B5A-4912-A28A-D2CB9F4189C0}" type="presParOf" srcId="{AC57EB8E-F8F8-49E5-AB3B-101A503E7149}" destId="{70C7E907-B590-4FA8-BA47-0908BC71EE25}" srcOrd="1" destOrd="0" presId="urn:microsoft.com/office/officeart/2005/8/layout/orgChart1"/>
    <dgm:cxn modelId="{F84E3DD8-0370-4424-BBA2-16AE33AC9EB9}" type="presParOf" srcId="{B570DFF2-79FF-4DD0-A8FE-728069315CDB}" destId="{0DCE5A2E-AABD-41D8-AB45-73FC6E777742}" srcOrd="1" destOrd="0" presId="urn:microsoft.com/office/officeart/2005/8/layout/orgChart1"/>
    <dgm:cxn modelId="{F8DD52A0-0BC3-4B23-B36A-A0FA2BF86FE8}" type="presParOf" srcId="{0DCE5A2E-AABD-41D8-AB45-73FC6E777742}" destId="{3833722C-E22F-4512-B992-568CDE65EB88}" srcOrd="0" destOrd="0" presId="urn:microsoft.com/office/officeart/2005/8/layout/orgChart1"/>
    <dgm:cxn modelId="{CD648EA0-1A21-405C-9055-3379EBCFF3D4}" type="presParOf" srcId="{0DCE5A2E-AABD-41D8-AB45-73FC6E777742}" destId="{1144D930-7D8C-49FA-B589-F86C6D118904}" srcOrd="1" destOrd="0" presId="urn:microsoft.com/office/officeart/2005/8/layout/orgChart1"/>
    <dgm:cxn modelId="{F2837C11-C8DC-4C72-8C08-C82741847C6B}" type="presParOf" srcId="{1144D930-7D8C-49FA-B589-F86C6D118904}" destId="{4894D4FF-66AC-4158-8130-C4BC9741F635}" srcOrd="0" destOrd="0" presId="urn:microsoft.com/office/officeart/2005/8/layout/orgChart1"/>
    <dgm:cxn modelId="{7421112D-157C-4E55-9F86-97D2C839B34C}" type="presParOf" srcId="{4894D4FF-66AC-4158-8130-C4BC9741F635}" destId="{CA22AC9C-FB9D-4189-A739-12E3BC5D1215}" srcOrd="0" destOrd="0" presId="urn:microsoft.com/office/officeart/2005/8/layout/orgChart1"/>
    <dgm:cxn modelId="{B34344B3-D027-4C02-94B7-B5C117DC95A9}" type="presParOf" srcId="{4894D4FF-66AC-4158-8130-C4BC9741F635}" destId="{1DF8A954-97BD-407C-B33F-1CA662E2FF31}" srcOrd="1" destOrd="0" presId="urn:microsoft.com/office/officeart/2005/8/layout/orgChart1"/>
    <dgm:cxn modelId="{5F7C4EDC-8AFE-4FDA-AD9F-F8E9EB38FF00}" type="presParOf" srcId="{1144D930-7D8C-49FA-B589-F86C6D118904}" destId="{29E5C785-FAE2-40E7-BFBB-FFB24F0CA3DF}" srcOrd="1" destOrd="0" presId="urn:microsoft.com/office/officeart/2005/8/layout/orgChart1"/>
    <dgm:cxn modelId="{97F0A2FC-389E-4EF5-A3F2-8317A87882D5}" type="presParOf" srcId="{1144D930-7D8C-49FA-B589-F86C6D118904}" destId="{73AA1777-832A-49DA-9575-7F0499A779B8}" srcOrd="2" destOrd="0" presId="urn:microsoft.com/office/officeart/2005/8/layout/orgChart1"/>
    <dgm:cxn modelId="{C7D137C3-2FEF-40F0-BE20-D0FEA2029A90}" type="presParOf" srcId="{0DCE5A2E-AABD-41D8-AB45-73FC6E777742}" destId="{014ED720-B58C-4FA1-B7C2-279755DFFD63}" srcOrd="2" destOrd="0" presId="urn:microsoft.com/office/officeart/2005/8/layout/orgChart1"/>
    <dgm:cxn modelId="{5B2E9447-A9B3-453B-9A17-4E9A0822B202}" type="presParOf" srcId="{0DCE5A2E-AABD-41D8-AB45-73FC6E777742}" destId="{B4ABE62A-2C7F-4DAE-B56E-B7822622C4AB}" srcOrd="3" destOrd="0" presId="urn:microsoft.com/office/officeart/2005/8/layout/orgChart1"/>
    <dgm:cxn modelId="{34DCA9F6-99C2-4216-997C-A018FFBBD36C}" type="presParOf" srcId="{B4ABE62A-2C7F-4DAE-B56E-B7822622C4AB}" destId="{D859040F-E4EB-49FB-BEDA-22071E1E82B1}" srcOrd="0" destOrd="0" presId="urn:microsoft.com/office/officeart/2005/8/layout/orgChart1"/>
    <dgm:cxn modelId="{71917EAF-DE97-4263-ABAF-A94A88AEBCD6}" type="presParOf" srcId="{D859040F-E4EB-49FB-BEDA-22071E1E82B1}" destId="{D6951A66-9854-4D0D-A492-17A987FE293C}" srcOrd="0" destOrd="0" presId="urn:microsoft.com/office/officeart/2005/8/layout/orgChart1"/>
    <dgm:cxn modelId="{AC1B8A2C-DAC5-4499-BF4A-5207A869FB64}" type="presParOf" srcId="{D859040F-E4EB-49FB-BEDA-22071E1E82B1}" destId="{242B78B3-D326-47F7-97F6-BB94BB43D1E6}" srcOrd="1" destOrd="0" presId="urn:microsoft.com/office/officeart/2005/8/layout/orgChart1"/>
    <dgm:cxn modelId="{03150AFA-BCA7-4252-90D5-06B7BA9F2F61}" type="presParOf" srcId="{B4ABE62A-2C7F-4DAE-B56E-B7822622C4AB}" destId="{4B2B529E-ED3B-4665-998B-B89F738BDACB}" srcOrd="1" destOrd="0" presId="urn:microsoft.com/office/officeart/2005/8/layout/orgChart1"/>
    <dgm:cxn modelId="{41DABEA0-B1BC-4289-AA26-C30D02B98CA9}" type="presParOf" srcId="{B4ABE62A-2C7F-4DAE-B56E-B7822622C4AB}" destId="{13DD2E46-7E56-42C8-B18A-D097041B9616}" srcOrd="2" destOrd="0" presId="urn:microsoft.com/office/officeart/2005/8/layout/orgChart1"/>
    <dgm:cxn modelId="{B155591F-1E95-4A50-9589-BFDCD5BE6B3F}" type="presParOf" srcId="{B570DFF2-79FF-4DD0-A8FE-728069315CDB}" destId="{4F6E22EF-9940-4E6D-8F89-9A1FB953EB04}" srcOrd="2" destOrd="0" presId="urn:microsoft.com/office/officeart/2005/8/layout/orgChart1"/>
    <dgm:cxn modelId="{BF0F2B3B-58B9-4A08-ADAB-68E68AF3DB71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MX" altLang="es-MX" sz="1200" dirty="0" smtClean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</a:t>
          </a:r>
          <a:r>
            <a:rPr lang="es-MX" sz="1200" dirty="0" smtClean="0">
              <a:solidFill>
                <a:schemeClr val="tx1"/>
              </a:solidFill>
              <a:latin typeface="+mn-lt"/>
            </a:rPr>
            <a:t>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</a:t>
          </a:r>
          <a:r>
            <a:rPr lang="es-MX" sz="1200" dirty="0" smtClean="0">
              <a:solidFill>
                <a:schemeClr val="tx1"/>
              </a:solidFill>
              <a:latin typeface="+mn-lt"/>
            </a:rPr>
            <a:t>a)</a:t>
          </a: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Enlace C5 y Porte de Arma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Auxiliares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Secretaria(o)</a:t>
          </a:r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8B5A86DA-2479-47A4-9EAB-28277037F3E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  <a:endParaRPr lang="es-ES" sz="1200" dirty="0">
            <a:solidFill>
              <a:schemeClr val="tx1"/>
            </a:solidFill>
            <a:latin typeface="+mn-lt"/>
          </a:endParaRPr>
        </a:p>
      </dgm:t>
    </dgm:pt>
    <dgm:pt modelId="{290E4C7A-07C5-41BA-A672-81426C62103B}" type="parTrans" cxnId="{6D067EAC-F927-48AD-8CBA-BEC8EFBF44E0}">
      <dgm:prSet/>
      <dgm:spPr/>
      <dgm:t>
        <a:bodyPr/>
        <a:lstStyle/>
        <a:p>
          <a:endParaRPr lang="es-ES" sz="1200"/>
        </a:p>
      </dgm:t>
    </dgm:pt>
    <dgm:pt modelId="{8B36C66F-0174-43B8-9FA7-606D4C2B2D36}" type="sibTrans" cxnId="{6D067EAC-F927-48AD-8CBA-BEC8EFBF44E0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3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3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2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8CDB00D-CCE2-4A86-8775-02761676BAE2}" type="pres">
      <dgm:prSet presAssocID="{F207FB66-EAC6-4793-B1CF-D217ABCC31F0}" presName="rootComposite3" presStyleCnt="0"/>
      <dgm:spPr/>
      <dgm:t>
        <a:bodyPr/>
        <a:lstStyle/>
        <a:p>
          <a:endParaRPr lang="es-ES"/>
        </a:p>
      </dgm:t>
    </dgm:pt>
    <dgm:pt modelId="{526CDFD1-CBBB-4232-A7A4-EB4548AE3178}" type="pres">
      <dgm:prSet presAssocID="{F207FB66-EAC6-4793-B1CF-D217ABCC31F0}" presName="rootText3" presStyleLbl="asst2" presStyleIdx="0" presStyleCnt="3" custScaleX="88080" custScaleY="88080" custLinFactNeighborX="-2397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3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  <dgm:t>
        <a:bodyPr/>
        <a:lstStyle/>
        <a:p>
          <a:endParaRPr lang="es-ES"/>
        </a:p>
      </dgm:t>
    </dgm:pt>
    <dgm:pt modelId="{0CB1A9F8-72FC-41E4-8D89-7415072E2BFA}" type="pres">
      <dgm:prSet presAssocID="{F207FB66-EAC6-4793-B1CF-D217ABCC31F0}" presName="hierChild7" presStyleCnt="0"/>
      <dgm:spPr/>
      <dgm:t>
        <a:bodyPr/>
        <a:lstStyle/>
        <a:p>
          <a:endParaRPr lang="es-ES"/>
        </a:p>
      </dgm:t>
    </dgm:pt>
    <dgm:pt modelId="{08AC12E2-B208-40A2-9D81-349E75AE3526}" type="pres">
      <dgm:prSet presAssocID="{0C0A535F-3B9C-41EA-81EC-DE0DD178247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17C799-BF4A-4037-8AE0-28803B6E8DC0}" type="pres">
      <dgm:prSet presAssocID="{F267553E-D3C2-47B2-840E-0B248532C72C}" presName="rootComposite3" presStyleCnt="0"/>
      <dgm:spPr/>
      <dgm:t>
        <a:bodyPr/>
        <a:lstStyle/>
        <a:p>
          <a:endParaRPr lang="es-ES"/>
        </a:p>
      </dgm:t>
    </dgm:pt>
    <dgm:pt modelId="{5FECA718-73A3-4BF7-BD0A-7214AF1AD17A}" type="pres">
      <dgm:prSet presAssocID="{F267553E-D3C2-47B2-840E-0B248532C72C}" presName="rootText3" presStyleLbl="asst2" presStyleIdx="1" presStyleCnt="3" custScaleX="88080" custScaleY="88080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3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  <dgm:t>
        <a:bodyPr/>
        <a:lstStyle/>
        <a:p>
          <a:endParaRPr lang="es-ES"/>
        </a:p>
      </dgm:t>
    </dgm:pt>
    <dgm:pt modelId="{D19B2A0F-1924-4FD1-B176-27838DC3B6F8}" type="pres">
      <dgm:prSet presAssocID="{F267553E-D3C2-47B2-840E-0B248532C72C}" presName="hierChild7" presStyleCnt="0"/>
      <dgm:spPr/>
      <dgm:t>
        <a:bodyPr/>
        <a:lstStyle/>
        <a:p>
          <a:endParaRPr lang="es-ES"/>
        </a:p>
      </dgm:t>
    </dgm:pt>
    <dgm:pt modelId="{E948BF42-8954-49D0-9212-5131BDBFACFF}" type="pres">
      <dgm:prSet presAssocID="{290E4C7A-07C5-41BA-A672-81426C62103B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3F6E2A62-473A-412C-94A2-C6C62125FD29}" type="pres">
      <dgm:prSet presAssocID="{8B5A86DA-2479-47A4-9EAB-28277037F3E1}" presName="hierRoot3" presStyleCnt="0">
        <dgm:presLayoutVars>
          <dgm:hierBranch val="init"/>
        </dgm:presLayoutVars>
      </dgm:prSet>
      <dgm:spPr/>
    </dgm:pt>
    <dgm:pt modelId="{D5A6A401-DA02-4073-A62F-5D929A20CFBC}" type="pres">
      <dgm:prSet presAssocID="{8B5A86DA-2479-47A4-9EAB-28277037F3E1}" presName="rootComposite3" presStyleCnt="0"/>
      <dgm:spPr/>
    </dgm:pt>
    <dgm:pt modelId="{9D88C176-9EC7-4D08-B7B6-247C4EFB03AD}" type="pres">
      <dgm:prSet presAssocID="{8B5A86DA-2479-47A4-9EAB-28277037F3E1}" presName="rootText3" presStyleLbl="asst2" presStyleIdx="2" presStyleCnt="3" custScaleX="88080" custScaleY="88080" custLinFactNeighborX="-2508" custLinFactNeighborY="-456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9291B0E-18E2-4824-AA15-704A675986FC}" type="pres">
      <dgm:prSet presAssocID="{8B5A86DA-2479-47A4-9EAB-28277037F3E1}" presName="rootConnector3" presStyleLbl="asst2" presStyleIdx="2" presStyleCnt="3"/>
      <dgm:spPr/>
      <dgm:t>
        <a:bodyPr/>
        <a:lstStyle/>
        <a:p>
          <a:endParaRPr lang="es-ES"/>
        </a:p>
      </dgm:t>
    </dgm:pt>
    <dgm:pt modelId="{016CB639-1DF5-4826-BE38-53218C1F3F20}" type="pres">
      <dgm:prSet presAssocID="{8B5A86DA-2479-47A4-9EAB-28277037F3E1}" presName="hierChild6" presStyleCnt="0"/>
      <dgm:spPr/>
    </dgm:pt>
    <dgm:pt modelId="{4838E7AD-F7A4-4C86-8B8E-CD6647454331}" type="pres">
      <dgm:prSet presAssocID="{8B5A86DA-2479-47A4-9EAB-28277037F3E1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2" presStyleCnt="3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2" presStyleCnt="3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475E56B8-9396-4AD1-B578-9B8B8A45DAFD}" type="presOf" srcId="{C9164B4A-AF73-4AF4-AEC8-DDBCA5FC2C84}" destId="{D60CB473-E104-416F-A6D5-692E30236A62}" srcOrd="1" destOrd="0" presId="urn:microsoft.com/office/officeart/2005/8/layout/orgChart1"/>
    <dgm:cxn modelId="{F36A0652-E0B4-466B-A82A-46BECB0C3973}" srcId="{41568039-9809-4B2B-BA51-64E0E23C2BBE}" destId="{F267553E-D3C2-47B2-840E-0B248532C72C}" srcOrd="3" destOrd="0" parTransId="{0C0A535F-3B9C-41EA-81EC-DE0DD1782474}" sibTransId="{33E4CEFE-71F7-46C6-BF01-B0776F5DC879}"/>
    <dgm:cxn modelId="{5FB8A6A4-913F-44FA-8351-251155451CD2}" srcId="{41568039-9809-4B2B-BA51-64E0E23C2BBE}" destId="{F207FB66-EAC6-4793-B1CF-D217ABCC31F0}" srcOrd="2" destOrd="0" parTransId="{241525F3-9CC2-4773-841F-4601F9795614}" sibTransId="{2C6052B4-4AB4-4998-9233-697346623445}"/>
    <dgm:cxn modelId="{EC08DD0E-4B3E-40BD-9B7F-A1C98B394F1D}" type="presOf" srcId="{F267553E-D3C2-47B2-840E-0B248532C72C}" destId="{5FECA718-73A3-4BF7-BD0A-7214AF1AD17A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CA2AA167-833D-4874-BE42-97E87E521F55}" type="presOf" srcId="{0B0CD1EE-A1AF-4EE6-93F7-7208ED424286}" destId="{CB2B94F1-4C09-4060-B470-EEC904CFC329}" srcOrd="1" destOrd="0" presId="urn:microsoft.com/office/officeart/2005/8/layout/orgChart1"/>
    <dgm:cxn modelId="{EF9440C3-0618-4E82-9A67-5B0322781853}" type="presOf" srcId="{F267553E-D3C2-47B2-840E-0B248532C72C}" destId="{FFF61EDF-1FE4-4602-8934-44E3A08155AD}" srcOrd="1" destOrd="0" presId="urn:microsoft.com/office/officeart/2005/8/layout/orgChart1"/>
    <dgm:cxn modelId="{897EFC6F-21E7-4AD6-91B8-34EE69318B37}" type="presOf" srcId="{BD3D72B1-EEF6-4EB4-803A-A74A6B419346}" destId="{B3263371-B20E-4D1C-87B0-F232DC5A756C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F88F45DE-76D6-4903-9088-184A786173E0}" type="presOf" srcId="{F6894B4C-AC60-4B55-B3EB-1F97325BD7B3}" destId="{B5196BD3-A560-4D4C-A0C9-124B5B2D1AE1}" srcOrd="1" destOrd="0" presId="urn:microsoft.com/office/officeart/2005/8/layout/orgChart1"/>
    <dgm:cxn modelId="{C3665C78-F6EC-43E9-ADC3-369653BBA7A0}" type="presOf" srcId="{41568039-9809-4B2B-BA51-64E0E23C2BBE}" destId="{D87ADB57-9DB4-476E-8E99-32492AEF6743}" srcOrd="1" destOrd="0" presId="urn:microsoft.com/office/officeart/2005/8/layout/orgChart1"/>
    <dgm:cxn modelId="{C2773896-150E-4A8D-9A2F-A0F9AFFDB45A}" type="presOf" srcId="{0C0A535F-3B9C-41EA-81EC-DE0DD1782474}" destId="{08AC12E2-B208-40A2-9D81-349E75AE3526}" srcOrd="0" destOrd="0" presId="urn:microsoft.com/office/officeart/2005/8/layout/orgChart1"/>
    <dgm:cxn modelId="{4365BDD0-4346-40BA-90CC-0008DF82144B}" type="presOf" srcId="{F207FB66-EAC6-4793-B1CF-D217ABCC31F0}" destId="{2CAF715D-6829-4F06-9F0E-C2B1A6592019}" srcOrd="1" destOrd="0" presId="urn:microsoft.com/office/officeart/2005/8/layout/orgChart1"/>
    <dgm:cxn modelId="{945BC821-93AD-4619-AF05-0D7971B05622}" type="presOf" srcId="{1A1B4B22-1AC4-4C4A-9AF6-9C08A5D536CA}" destId="{BFBEA0E1-C60C-41D4-9550-F21301AFA93B}" srcOrd="0" destOrd="0" presId="urn:microsoft.com/office/officeart/2005/8/layout/orgChart1"/>
    <dgm:cxn modelId="{CAFD7EDA-D9B3-492A-80D6-EE3F72FC32A9}" type="presOf" srcId="{241525F3-9CC2-4773-841F-4601F9795614}" destId="{F6E809C8-8359-4E0F-8C80-BD418CA1242D}" srcOrd="0" destOrd="0" presId="urn:microsoft.com/office/officeart/2005/8/layout/orgChart1"/>
    <dgm:cxn modelId="{1C5376C0-4804-41CE-B8B0-EED6A7DF02F3}" type="presOf" srcId="{F6894B4C-AC60-4B55-B3EB-1F97325BD7B3}" destId="{029BCE83-90EC-4C40-88D3-91A90C7AECDE}" srcOrd="0" destOrd="0" presId="urn:microsoft.com/office/officeart/2005/8/layout/orgChart1"/>
    <dgm:cxn modelId="{6D067EAC-F927-48AD-8CBA-BEC8EFBF44E0}" srcId="{41568039-9809-4B2B-BA51-64E0E23C2BBE}" destId="{8B5A86DA-2479-47A4-9EAB-28277037F3E1}" srcOrd="4" destOrd="0" parTransId="{290E4C7A-07C5-41BA-A672-81426C62103B}" sibTransId="{8B36C66F-0174-43B8-9FA7-606D4C2B2D36}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B2F05303-2CCD-4CDA-87AB-5AA4542A2939}" type="presOf" srcId="{9DEA55C1-E59C-4B5B-90DC-1D0B54C2B20C}" destId="{B2A4EFCD-7609-4E18-A214-10BA88B362DC}" srcOrd="1" destOrd="0" presId="urn:microsoft.com/office/officeart/2005/8/layout/orgChart1"/>
    <dgm:cxn modelId="{6E7198CC-BAFA-4C93-9B57-D3A960383602}" type="presOf" srcId="{C9164B4A-AF73-4AF4-AEC8-DDBCA5FC2C84}" destId="{20209728-DAC1-434F-A34D-4E2CFBD35B6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45754AF1-3E2C-480C-9C4C-725BFECEB0EE}" type="presOf" srcId="{B717B277-5930-46E8-8397-7F7250D09401}" destId="{15D42F33-4261-4F63-85BB-03E97BF834B4}" srcOrd="0" destOrd="0" presId="urn:microsoft.com/office/officeart/2005/8/layout/orgChart1"/>
    <dgm:cxn modelId="{729C96FE-E53E-4B7E-AC2C-FA20A09D1408}" type="presOf" srcId="{F207FB66-EAC6-4793-B1CF-D217ABCC31F0}" destId="{526CDFD1-CBBB-4232-A7A4-EB4548AE3178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CC15D22-DD6F-4F81-A2EC-11740F08599D}" type="presOf" srcId="{62EFF9A4-CED5-43B9-9946-BA66FE3867EF}" destId="{A8271987-ED58-40E5-8778-FAEE65F6A212}" srcOrd="1" destOrd="0" presId="urn:microsoft.com/office/officeart/2005/8/layout/orgChart1"/>
    <dgm:cxn modelId="{89DD4B0B-B9D8-4F91-BD6B-519699AFF7D9}" type="presOf" srcId="{8B5A86DA-2479-47A4-9EAB-28277037F3E1}" destId="{9D88C176-9EC7-4D08-B7B6-247C4EFB03AD}" srcOrd="0" destOrd="0" presId="urn:microsoft.com/office/officeart/2005/8/layout/orgChart1"/>
    <dgm:cxn modelId="{42F92912-F36C-496E-A973-374ACBC057CB}" type="presOf" srcId="{0B0CD1EE-A1AF-4EE6-93F7-7208ED424286}" destId="{A4D4C94C-ABED-4C78-BB8A-71B08ACEA027}" srcOrd="0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4C0E1527-39EE-494E-BCC9-609218884DAE}" type="presOf" srcId="{8B5A86DA-2479-47A4-9EAB-28277037F3E1}" destId="{39291B0E-18E2-4824-AA15-704A675986FC}" srcOrd="1" destOrd="0" presId="urn:microsoft.com/office/officeart/2005/8/layout/orgChart1"/>
    <dgm:cxn modelId="{7CE5FA41-8C88-43C3-BD88-C7A47A8B2704}" type="presOf" srcId="{290E4C7A-07C5-41BA-A672-81426C62103B}" destId="{E948BF42-8954-49D0-9212-5131BDBFACFF}" srcOrd="0" destOrd="0" presId="urn:microsoft.com/office/officeart/2005/8/layout/orgChart1"/>
    <dgm:cxn modelId="{3BAE8ADD-77ED-4B68-8996-BDB906C8AA2B}" type="presOf" srcId="{41568039-9809-4B2B-BA51-64E0E23C2BBE}" destId="{19FBE8A8-D4BA-45D1-97CD-FF1210CD856F}" srcOrd="0" destOrd="0" presId="urn:microsoft.com/office/officeart/2005/8/layout/orgChart1"/>
    <dgm:cxn modelId="{F6459222-A733-4E5B-9818-C09F75042E6D}" type="presOf" srcId="{9DEA55C1-E59C-4B5B-90DC-1D0B54C2B20C}" destId="{86D99192-4F64-487A-BE9B-B4D3790AE7BC}" srcOrd="0" destOrd="0" presId="urn:microsoft.com/office/officeart/2005/8/layout/orgChart1"/>
    <dgm:cxn modelId="{3CA6BE07-BA17-451A-9FED-8A7D9DA9A0EC}" type="presOf" srcId="{47A1A986-6A79-4F06-81D7-0797492C402A}" destId="{8BFB8999-73A9-44B1-AA92-382529752033}" srcOrd="0" destOrd="0" presId="urn:microsoft.com/office/officeart/2005/8/layout/orgChart1"/>
    <dgm:cxn modelId="{4EAF7F74-4FFC-4F65-9B62-A5A44AF82CAF}" type="presOf" srcId="{62EFF9A4-CED5-43B9-9946-BA66FE3867EF}" destId="{F005C048-10EF-4E23-96B0-22AED128F4D5}" srcOrd="0" destOrd="0" presId="urn:microsoft.com/office/officeart/2005/8/layout/orgChart1"/>
    <dgm:cxn modelId="{33F013F0-9D32-4443-806B-57985C9C8F66}" type="presOf" srcId="{0B34EA70-DE81-48E9-97BE-F992A5D0E5A9}" destId="{A633F054-74A2-4AEE-A747-3F652876DFB3}" srcOrd="0" destOrd="0" presId="urn:microsoft.com/office/officeart/2005/8/layout/orgChart1"/>
    <dgm:cxn modelId="{3CA5F209-CE2F-4584-9123-6BDB33E67DC6}" type="presOf" srcId="{ED044282-9709-409C-A329-2B868569F6BC}" destId="{26748039-6874-42B3-9C6B-2A687CAEDF97}" srcOrd="0" destOrd="0" presId="urn:microsoft.com/office/officeart/2005/8/layout/orgChart1"/>
    <dgm:cxn modelId="{3FE81748-6E89-4F1B-89FC-5F774F744743}" type="presParOf" srcId="{B3263371-B20E-4D1C-87B0-F232DC5A756C}" destId="{8CDE9839-8DE1-472C-9904-C93FC90AA559}" srcOrd="0" destOrd="0" presId="urn:microsoft.com/office/officeart/2005/8/layout/orgChart1"/>
    <dgm:cxn modelId="{549C30FA-F776-474E-9B88-AF36026AF46B}" type="presParOf" srcId="{8CDE9839-8DE1-472C-9904-C93FC90AA559}" destId="{A15FBA2B-7AAA-4593-A287-168E70F88188}" srcOrd="0" destOrd="0" presId="urn:microsoft.com/office/officeart/2005/8/layout/orgChart1"/>
    <dgm:cxn modelId="{048BE5A0-6B11-40EB-AB19-C8F8B150ACB9}" type="presParOf" srcId="{A15FBA2B-7AAA-4593-A287-168E70F88188}" destId="{86D99192-4F64-487A-BE9B-B4D3790AE7BC}" srcOrd="0" destOrd="0" presId="urn:microsoft.com/office/officeart/2005/8/layout/orgChart1"/>
    <dgm:cxn modelId="{E448B67C-BCFA-46DC-AAA2-846890A6426B}" type="presParOf" srcId="{A15FBA2B-7AAA-4593-A287-168E70F88188}" destId="{B2A4EFCD-7609-4E18-A214-10BA88B362DC}" srcOrd="1" destOrd="0" presId="urn:microsoft.com/office/officeart/2005/8/layout/orgChart1"/>
    <dgm:cxn modelId="{AFEA72C4-18C4-48D6-AD0D-1CDCC07439D7}" type="presParOf" srcId="{8CDE9839-8DE1-472C-9904-C93FC90AA559}" destId="{05E8A0F8-8F4A-4D16-B455-9B21EE5D83FA}" srcOrd="1" destOrd="0" presId="urn:microsoft.com/office/officeart/2005/8/layout/orgChart1"/>
    <dgm:cxn modelId="{D52F1F6F-0862-4384-A023-2CF871710BC0}" type="presParOf" srcId="{05E8A0F8-8F4A-4D16-B455-9B21EE5D83FA}" destId="{26748039-6874-42B3-9C6B-2A687CAEDF97}" srcOrd="0" destOrd="0" presId="urn:microsoft.com/office/officeart/2005/8/layout/orgChart1"/>
    <dgm:cxn modelId="{01B186B3-FB50-4133-AB55-D0CDE2F2A207}" type="presParOf" srcId="{05E8A0F8-8F4A-4D16-B455-9B21EE5D83FA}" destId="{1294F536-9FA0-46F5-98BA-18EE92504E46}" srcOrd="1" destOrd="0" presId="urn:microsoft.com/office/officeart/2005/8/layout/orgChart1"/>
    <dgm:cxn modelId="{F6913D4F-5BB6-4367-BC99-23F6F66348EE}" type="presParOf" srcId="{1294F536-9FA0-46F5-98BA-18EE92504E46}" destId="{914CB05A-8D64-4CEB-98C4-DA11CADF5EF5}" srcOrd="0" destOrd="0" presId="urn:microsoft.com/office/officeart/2005/8/layout/orgChart1"/>
    <dgm:cxn modelId="{7D1E7E7B-D9B1-4AB4-BCA8-753692D0B52B}" type="presParOf" srcId="{914CB05A-8D64-4CEB-98C4-DA11CADF5EF5}" destId="{19FBE8A8-D4BA-45D1-97CD-FF1210CD856F}" srcOrd="0" destOrd="0" presId="urn:microsoft.com/office/officeart/2005/8/layout/orgChart1"/>
    <dgm:cxn modelId="{E64196D3-F7C7-44D9-AA3E-EAFF7ADE3350}" type="presParOf" srcId="{914CB05A-8D64-4CEB-98C4-DA11CADF5EF5}" destId="{D87ADB57-9DB4-476E-8E99-32492AEF6743}" srcOrd="1" destOrd="0" presId="urn:microsoft.com/office/officeart/2005/8/layout/orgChart1"/>
    <dgm:cxn modelId="{6C820EA0-27AF-4396-927C-69C3BE6169A9}" type="presParOf" srcId="{1294F536-9FA0-46F5-98BA-18EE92504E46}" destId="{DBDE0C42-B65A-4FF4-A1B6-4A7374870D94}" srcOrd="1" destOrd="0" presId="urn:microsoft.com/office/officeart/2005/8/layout/orgChart1"/>
    <dgm:cxn modelId="{6B303837-D8CE-477A-827C-8FD4EC47D6EF}" type="presParOf" srcId="{DBDE0C42-B65A-4FF4-A1B6-4A7374870D94}" destId="{8BFB8999-73A9-44B1-AA92-382529752033}" srcOrd="0" destOrd="0" presId="urn:microsoft.com/office/officeart/2005/8/layout/orgChart1"/>
    <dgm:cxn modelId="{5EB90ACD-60FA-4184-9269-9CBB8EE0FA6A}" type="presParOf" srcId="{DBDE0C42-B65A-4FF4-A1B6-4A7374870D94}" destId="{00D7B987-62E0-42AF-B628-10D5D0E09E74}" srcOrd="1" destOrd="0" presId="urn:microsoft.com/office/officeart/2005/8/layout/orgChart1"/>
    <dgm:cxn modelId="{B118F397-12F1-4A86-9D4E-DBD2642D687E}" type="presParOf" srcId="{00D7B987-62E0-42AF-B628-10D5D0E09E74}" destId="{648D77BB-C19B-4FF9-A754-5CC996871563}" srcOrd="0" destOrd="0" presId="urn:microsoft.com/office/officeart/2005/8/layout/orgChart1"/>
    <dgm:cxn modelId="{767B76DF-9400-4A64-94C6-17A40B33A339}" type="presParOf" srcId="{648D77BB-C19B-4FF9-A754-5CC996871563}" destId="{20209728-DAC1-434F-A34D-4E2CFBD35B6A}" srcOrd="0" destOrd="0" presId="urn:microsoft.com/office/officeart/2005/8/layout/orgChart1"/>
    <dgm:cxn modelId="{04D2F4B8-56AF-4E84-9BC2-559C92DB2ADE}" type="presParOf" srcId="{648D77BB-C19B-4FF9-A754-5CC996871563}" destId="{D60CB473-E104-416F-A6D5-692E30236A62}" srcOrd="1" destOrd="0" presId="urn:microsoft.com/office/officeart/2005/8/layout/orgChart1"/>
    <dgm:cxn modelId="{996DBE77-C32D-4842-984E-C8C889441C04}" type="presParOf" srcId="{00D7B987-62E0-42AF-B628-10D5D0E09E74}" destId="{B45C4C9C-68BD-4B16-B348-1A2EC0D90A88}" srcOrd="1" destOrd="0" presId="urn:microsoft.com/office/officeart/2005/8/layout/orgChart1"/>
    <dgm:cxn modelId="{731FE11A-88FE-4FFE-A738-0D1BB6777312}" type="presParOf" srcId="{00D7B987-62E0-42AF-B628-10D5D0E09E74}" destId="{D7D195D7-48CD-483A-8AAC-3C4F987F87A1}" srcOrd="2" destOrd="0" presId="urn:microsoft.com/office/officeart/2005/8/layout/orgChart1"/>
    <dgm:cxn modelId="{5518B090-52EB-42E9-BA8C-AF4B956C92E2}" type="presParOf" srcId="{DBDE0C42-B65A-4FF4-A1B6-4A7374870D94}" destId="{BFBEA0E1-C60C-41D4-9550-F21301AFA93B}" srcOrd="2" destOrd="0" presId="urn:microsoft.com/office/officeart/2005/8/layout/orgChart1"/>
    <dgm:cxn modelId="{A6F5C7D4-D51E-4477-8339-4C24226711BD}" type="presParOf" srcId="{DBDE0C42-B65A-4FF4-A1B6-4A7374870D94}" destId="{A88AA54E-AD2D-4C31-997D-0A913539000D}" srcOrd="3" destOrd="0" presId="urn:microsoft.com/office/officeart/2005/8/layout/orgChart1"/>
    <dgm:cxn modelId="{72FAD404-7FE7-4D27-AB3E-E9F808B9D85E}" type="presParOf" srcId="{A88AA54E-AD2D-4C31-997D-0A913539000D}" destId="{8C538BA9-6241-4800-AD61-7865C9BCCFB8}" srcOrd="0" destOrd="0" presId="urn:microsoft.com/office/officeart/2005/8/layout/orgChart1"/>
    <dgm:cxn modelId="{CE0FF076-9F12-40C8-8D5D-58EC5E01AB02}" type="presParOf" srcId="{8C538BA9-6241-4800-AD61-7865C9BCCFB8}" destId="{A4D4C94C-ABED-4C78-BB8A-71B08ACEA027}" srcOrd="0" destOrd="0" presId="urn:microsoft.com/office/officeart/2005/8/layout/orgChart1"/>
    <dgm:cxn modelId="{CF22B333-8B06-408F-AAAC-23F0556F2F99}" type="presParOf" srcId="{8C538BA9-6241-4800-AD61-7865C9BCCFB8}" destId="{CB2B94F1-4C09-4060-B470-EEC904CFC329}" srcOrd="1" destOrd="0" presId="urn:microsoft.com/office/officeart/2005/8/layout/orgChart1"/>
    <dgm:cxn modelId="{877E6D17-4963-4553-954A-8C0992BFFBC6}" type="presParOf" srcId="{A88AA54E-AD2D-4C31-997D-0A913539000D}" destId="{1AA7E827-FBC7-4F3A-833C-B2C567CD9D7D}" srcOrd="1" destOrd="0" presId="urn:microsoft.com/office/officeart/2005/8/layout/orgChart1"/>
    <dgm:cxn modelId="{9941D4DF-96EE-4787-8EC9-6CDFD957BFAF}" type="presParOf" srcId="{A88AA54E-AD2D-4C31-997D-0A913539000D}" destId="{4F4F3A26-A588-4DDA-AA9D-6A932AFABAE9}" srcOrd="2" destOrd="0" presId="urn:microsoft.com/office/officeart/2005/8/layout/orgChart1"/>
    <dgm:cxn modelId="{EE73A3F9-0126-4F21-9859-32072D74285C}" type="presParOf" srcId="{1294F536-9FA0-46F5-98BA-18EE92504E46}" destId="{05F5590B-53D8-4D19-A747-694F7E5C5F12}" srcOrd="2" destOrd="0" presId="urn:microsoft.com/office/officeart/2005/8/layout/orgChart1"/>
    <dgm:cxn modelId="{126EB824-2981-4367-8650-5211058F5EAB}" type="presParOf" srcId="{05F5590B-53D8-4D19-A747-694F7E5C5F12}" destId="{F6E809C8-8359-4E0F-8C80-BD418CA1242D}" srcOrd="0" destOrd="0" presId="urn:microsoft.com/office/officeart/2005/8/layout/orgChart1"/>
    <dgm:cxn modelId="{7941F319-E71B-45B1-A5E5-DA04A7F6C293}" type="presParOf" srcId="{05F5590B-53D8-4D19-A747-694F7E5C5F12}" destId="{540FA24C-53AE-4970-82AF-2C40DF29EDE1}" srcOrd="1" destOrd="0" presId="urn:microsoft.com/office/officeart/2005/8/layout/orgChart1"/>
    <dgm:cxn modelId="{AB1D6A70-25D6-4066-B660-A924CD7DD1DD}" type="presParOf" srcId="{540FA24C-53AE-4970-82AF-2C40DF29EDE1}" destId="{68CDB00D-CCE2-4A86-8775-02761676BAE2}" srcOrd="0" destOrd="0" presId="urn:microsoft.com/office/officeart/2005/8/layout/orgChart1"/>
    <dgm:cxn modelId="{068E1377-659B-47DD-89D9-CBD5EA3D1231}" type="presParOf" srcId="{68CDB00D-CCE2-4A86-8775-02761676BAE2}" destId="{526CDFD1-CBBB-4232-A7A4-EB4548AE3178}" srcOrd="0" destOrd="0" presId="urn:microsoft.com/office/officeart/2005/8/layout/orgChart1"/>
    <dgm:cxn modelId="{6C7CD326-D432-4ED1-95C8-E7884A3A1668}" type="presParOf" srcId="{68CDB00D-CCE2-4A86-8775-02761676BAE2}" destId="{2CAF715D-6829-4F06-9F0E-C2B1A6592019}" srcOrd="1" destOrd="0" presId="urn:microsoft.com/office/officeart/2005/8/layout/orgChart1"/>
    <dgm:cxn modelId="{F9B3FEE8-A63A-4B31-8240-5B8B83C0FFC6}" type="presParOf" srcId="{540FA24C-53AE-4970-82AF-2C40DF29EDE1}" destId="{A70168F2-75D6-47D3-A8EF-4AEA6F09872D}" srcOrd="1" destOrd="0" presId="urn:microsoft.com/office/officeart/2005/8/layout/orgChart1"/>
    <dgm:cxn modelId="{53AD49AC-15DD-45D7-A6E0-18CFE75DDD90}" type="presParOf" srcId="{540FA24C-53AE-4970-82AF-2C40DF29EDE1}" destId="{0CB1A9F8-72FC-41E4-8D89-7415072E2BFA}" srcOrd="2" destOrd="0" presId="urn:microsoft.com/office/officeart/2005/8/layout/orgChart1"/>
    <dgm:cxn modelId="{0F40CBEF-279F-4577-B5F2-8F9EF518BC1C}" type="presParOf" srcId="{05F5590B-53D8-4D19-A747-694F7E5C5F12}" destId="{08AC12E2-B208-40A2-9D81-349E75AE3526}" srcOrd="2" destOrd="0" presId="urn:microsoft.com/office/officeart/2005/8/layout/orgChart1"/>
    <dgm:cxn modelId="{E06D0C32-C029-4E80-9E6D-A359E13874DA}" type="presParOf" srcId="{05F5590B-53D8-4D19-A747-694F7E5C5F12}" destId="{BCA8FCCB-C53A-4417-B103-CF47BBAF6337}" srcOrd="3" destOrd="0" presId="urn:microsoft.com/office/officeart/2005/8/layout/orgChart1"/>
    <dgm:cxn modelId="{BCEFF7EF-3991-4306-BE74-4FD0AF4B7C2A}" type="presParOf" srcId="{BCA8FCCB-C53A-4417-B103-CF47BBAF6337}" destId="{9717C799-BF4A-4037-8AE0-28803B6E8DC0}" srcOrd="0" destOrd="0" presId="urn:microsoft.com/office/officeart/2005/8/layout/orgChart1"/>
    <dgm:cxn modelId="{5A79E8B4-6605-4C12-8F29-36BA948AC688}" type="presParOf" srcId="{9717C799-BF4A-4037-8AE0-28803B6E8DC0}" destId="{5FECA718-73A3-4BF7-BD0A-7214AF1AD17A}" srcOrd="0" destOrd="0" presId="urn:microsoft.com/office/officeart/2005/8/layout/orgChart1"/>
    <dgm:cxn modelId="{4CDD11A0-371B-455F-B39B-1FD9AC8A75A0}" type="presParOf" srcId="{9717C799-BF4A-4037-8AE0-28803B6E8DC0}" destId="{FFF61EDF-1FE4-4602-8934-44E3A08155AD}" srcOrd="1" destOrd="0" presId="urn:microsoft.com/office/officeart/2005/8/layout/orgChart1"/>
    <dgm:cxn modelId="{2C913388-F593-4042-828B-978B8BC301CA}" type="presParOf" srcId="{BCA8FCCB-C53A-4417-B103-CF47BBAF6337}" destId="{8FD61E83-42F1-41BA-BF15-7A95083A611E}" srcOrd="1" destOrd="0" presId="urn:microsoft.com/office/officeart/2005/8/layout/orgChart1"/>
    <dgm:cxn modelId="{E5FD4EDE-E817-4D49-AF58-31E797C0803D}" type="presParOf" srcId="{BCA8FCCB-C53A-4417-B103-CF47BBAF6337}" destId="{D19B2A0F-1924-4FD1-B176-27838DC3B6F8}" srcOrd="2" destOrd="0" presId="urn:microsoft.com/office/officeart/2005/8/layout/orgChart1"/>
    <dgm:cxn modelId="{3B6A71B1-EFD8-4D42-BD28-D8965F5DEBA1}" type="presParOf" srcId="{05F5590B-53D8-4D19-A747-694F7E5C5F12}" destId="{E948BF42-8954-49D0-9212-5131BDBFACFF}" srcOrd="4" destOrd="0" presId="urn:microsoft.com/office/officeart/2005/8/layout/orgChart1"/>
    <dgm:cxn modelId="{8E6135F6-1A9B-4CA4-9583-3C95C97112E8}" type="presParOf" srcId="{05F5590B-53D8-4D19-A747-694F7E5C5F12}" destId="{3F6E2A62-473A-412C-94A2-C6C62125FD29}" srcOrd="5" destOrd="0" presId="urn:microsoft.com/office/officeart/2005/8/layout/orgChart1"/>
    <dgm:cxn modelId="{7E16AD30-DBB6-42B4-A76C-A159A8D90B91}" type="presParOf" srcId="{3F6E2A62-473A-412C-94A2-C6C62125FD29}" destId="{D5A6A401-DA02-4073-A62F-5D929A20CFBC}" srcOrd="0" destOrd="0" presId="urn:microsoft.com/office/officeart/2005/8/layout/orgChart1"/>
    <dgm:cxn modelId="{69714FB1-A2D1-4CA1-960F-E107AE7516BA}" type="presParOf" srcId="{D5A6A401-DA02-4073-A62F-5D929A20CFBC}" destId="{9D88C176-9EC7-4D08-B7B6-247C4EFB03AD}" srcOrd="0" destOrd="0" presId="urn:microsoft.com/office/officeart/2005/8/layout/orgChart1"/>
    <dgm:cxn modelId="{F356E4D7-D9BC-4F63-B6AD-0039717F73C3}" type="presParOf" srcId="{D5A6A401-DA02-4073-A62F-5D929A20CFBC}" destId="{39291B0E-18E2-4824-AA15-704A675986FC}" srcOrd="1" destOrd="0" presId="urn:microsoft.com/office/officeart/2005/8/layout/orgChart1"/>
    <dgm:cxn modelId="{664FEF9F-A401-41C3-9D23-68DE76F5114F}" type="presParOf" srcId="{3F6E2A62-473A-412C-94A2-C6C62125FD29}" destId="{016CB639-1DF5-4826-BE38-53218C1F3F20}" srcOrd="1" destOrd="0" presId="urn:microsoft.com/office/officeart/2005/8/layout/orgChart1"/>
    <dgm:cxn modelId="{2704F7E8-0FD5-47A5-BE0E-6F20D4879130}" type="presParOf" srcId="{3F6E2A62-473A-412C-94A2-C6C62125FD29}" destId="{4838E7AD-F7A4-4C86-8B8E-CD6647454331}" srcOrd="2" destOrd="0" presId="urn:microsoft.com/office/officeart/2005/8/layout/orgChart1"/>
    <dgm:cxn modelId="{90897F6C-C301-4320-A080-015C7A1C1DB9}" type="presParOf" srcId="{05E8A0F8-8F4A-4D16-B455-9B21EE5D83FA}" destId="{A633F054-74A2-4AEE-A747-3F652876DFB3}" srcOrd="2" destOrd="0" presId="urn:microsoft.com/office/officeart/2005/8/layout/orgChart1"/>
    <dgm:cxn modelId="{A210E0AA-FDC1-4E99-890E-C42DE2F949B1}" type="presParOf" srcId="{05E8A0F8-8F4A-4D16-B455-9B21EE5D83FA}" destId="{551B9EC0-FFBA-4A4A-9B70-B372D3FF7EC9}" srcOrd="3" destOrd="0" presId="urn:microsoft.com/office/officeart/2005/8/layout/orgChart1"/>
    <dgm:cxn modelId="{C3FBCFED-933F-4BE2-8D59-01EC21850AB0}" type="presParOf" srcId="{551B9EC0-FFBA-4A4A-9B70-B372D3FF7EC9}" destId="{2487A40C-9FF7-4D44-A7C1-3FCABA80EC91}" srcOrd="0" destOrd="0" presId="urn:microsoft.com/office/officeart/2005/8/layout/orgChart1"/>
    <dgm:cxn modelId="{1DDECC21-12E6-437D-A287-AAA23386305D}" type="presParOf" srcId="{2487A40C-9FF7-4D44-A7C1-3FCABA80EC91}" destId="{029BCE83-90EC-4C40-88D3-91A90C7AECDE}" srcOrd="0" destOrd="0" presId="urn:microsoft.com/office/officeart/2005/8/layout/orgChart1"/>
    <dgm:cxn modelId="{23A7D872-F7FB-4237-8668-7AE3F1717E1C}" type="presParOf" srcId="{2487A40C-9FF7-4D44-A7C1-3FCABA80EC91}" destId="{B5196BD3-A560-4D4C-A0C9-124B5B2D1AE1}" srcOrd="1" destOrd="0" presId="urn:microsoft.com/office/officeart/2005/8/layout/orgChart1"/>
    <dgm:cxn modelId="{9FD57BDB-4396-47CD-AE59-ACDC6F3C9FE3}" type="presParOf" srcId="{551B9EC0-FFBA-4A4A-9B70-B372D3FF7EC9}" destId="{29715FB7-931B-44AE-BB05-7B9B98576764}" srcOrd="1" destOrd="0" presId="urn:microsoft.com/office/officeart/2005/8/layout/orgChart1"/>
    <dgm:cxn modelId="{08BD77F6-AB43-4848-B6BB-B22DE06CC463}" type="presParOf" srcId="{29715FB7-931B-44AE-BB05-7B9B98576764}" destId="{15D42F33-4261-4F63-85BB-03E97BF834B4}" srcOrd="0" destOrd="0" presId="urn:microsoft.com/office/officeart/2005/8/layout/orgChart1"/>
    <dgm:cxn modelId="{8E6A158D-8FB6-4B23-AD93-0015E47C1B0B}" type="presParOf" srcId="{29715FB7-931B-44AE-BB05-7B9B98576764}" destId="{62CDC08B-E32A-4B14-8956-E6E184AA1AA2}" srcOrd="1" destOrd="0" presId="urn:microsoft.com/office/officeart/2005/8/layout/orgChart1"/>
    <dgm:cxn modelId="{5A6023F1-97C4-4638-8851-DE06367F30CF}" type="presParOf" srcId="{62CDC08B-E32A-4B14-8956-E6E184AA1AA2}" destId="{E16DEDC2-9AA9-4A96-B40C-A296772D330F}" srcOrd="0" destOrd="0" presId="urn:microsoft.com/office/officeart/2005/8/layout/orgChart1"/>
    <dgm:cxn modelId="{10DF71B9-478C-44E1-AFEE-DD501848B3F0}" type="presParOf" srcId="{E16DEDC2-9AA9-4A96-B40C-A296772D330F}" destId="{F005C048-10EF-4E23-96B0-22AED128F4D5}" srcOrd="0" destOrd="0" presId="urn:microsoft.com/office/officeart/2005/8/layout/orgChart1"/>
    <dgm:cxn modelId="{BCB88DD8-2BAE-4C0D-8470-7EAAC4B78101}" type="presParOf" srcId="{E16DEDC2-9AA9-4A96-B40C-A296772D330F}" destId="{A8271987-ED58-40E5-8778-FAEE65F6A212}" srcOrd="1" destOrd="0" presId="urn:microsoft.com/office/officeart/2005/8/layout/orgChart1"/>
    <dgm:cxn modelId="{A947BBFA-1340-4EBD-9A50-BA63C63C283E}" type="presParOf" srcId="{62CDC08B-E32A-4B14-8956-E6E184AA1AA2}" destId="{D7497D12-51FB-4798-A0B6-C40B3B568B47}" srcOrd="1" destOrd="0" presId="urn:microsoft.com/office/officeart/2005/8/layout/orgChart1"/>
    <dgm:cxn modelId="{D8AE1EC2-EF6D-42DF-BD5F-ABEFC49B68E6}" type="presParOf" srcId="{62CDC08B-E32A-4B14-8956-E6E184AA1AA2}" destId="{CBD32143-2019-4968-8E66-DCBE42F58DEC}" srcOrd="2" destOrd="0" presId="urn:microsoft.com/office/officeart/2005/8/layout/orgChart1"/>
    <dgm:cxn modelId="{23BA53C3-298B-4F3A-A415-6CC33D9E3511}" type="presParOf" srcId="{551B9EC0-FFBA-4A4A-9B70-B372D3FF7EC9}" destId="{CCDF796D-C840-4025-9CAF-F2284A6B0F64}" srcOrd="2" destOrd="0" presId="urn:microsoft.com/office/officeart/2005/8/layout/orgChart1"/>
    <dgm:cxn modelId="{D6662C28-4FE0-4A17-B78F-73F5D8D677CE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9D666-D346-4257-9486-EDFDA4149250}">
      <dsp:nvSpPr>
        <dsp:cNvPr id="0" name=""/>
        <dsp:cNvSpPr/>
      </dsp:nvSpPr>
      <dsp:spPr>
        <a:xfrm>
          <a:off x="4045180" y="1573684"/>
          <a:ext cx="285657" cy="587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7947"/>
              </a:lnTo>
              <a:lnTo>
                <a:pt x="285657" y="5879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CEA95-DBB9-4A7F-8B20-B6519A4CA18B}">
      <dsp:nvSpPr>
        <dsp:cNvPr id="0" name=""/>
        <dsp:cNvSpPr/>
      </dsp:nvSpPr>
      <dsp:spPr>
        <a:xfrm>
          <a:off x="3756315" y="1573684"/>
          <a:ext cx="288864" cy="587947"/>
        </a:xfrm>
        <a:custGeom>
          <a:avLst/>
          <a:gdLst/>
          <a:ahLst/>
          <a:cxnLst/>
          <a:rect l="0" t="0" r="0" b="0"/>
          <a:pathLst>
            <a:path>
              <a:moveTo>
                <a:pt x="288864" y="0"/>
              </a:moveTo>
              <a:lnTo>
                <a:pt x="288864" y="587947"/>
              </a:lnTo>
              <a:lnTo>
                <a:pt x="0" y="5879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45180" y="1573684"/>
          <a:ext cx="3097761" cy="1242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480"/>
              </a:lnTo>
              <a:lnTo>
                <a:pt x="3097761" y="1154480"/>
              </a:lnTo>
              <a:lnTo>
                <a:pt x="3097761" y="12426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45180" y="1573684"/>
          <a:ext cx="1032587" cy="1242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480"/>
              </a:lnTo>
              <a:lnTo>
                <a:pt x="1032587" y="1154480"/>
              </a:lnTo>
              <a:lnTo>
                <a:pt x="1032587" y="12426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012593" y="1573684"/>
          <a:ext cx="1032587" cy="1242622"/>
        </a:xfrm>
        <a:custGeom>
          <a:avLst/>
          <a:gdLst/>
          <a:ahLst/>
          <a:cxnLst/>
          <a:rect l="0" t="0" r="0" b="0"/>
          <a:pathLst>
            <a:path>
              <a:moveTo>
                <a:pt x="1032587" y="0"/>
              </a:moveTo>
              <a:lnTo>
                <a:pt x="1032587" y="1154480"/>
              </a:lnTo>
              <a:lnTo>
                <a:pt x="0" y="1154480"/>
              </a:lnTo>
              <a:lnTo>
                <a:pt x="0" y="12426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4447" y="1573684"/>
          <a:ext cx="3100733" cy="1242622"/>
        </a:xfrm>
        <a:custGeom>
          <a:avLst/>
          <a:gdLst/>
          <a:ahLst/>
          <a:cxnLst/>
          <a:rect l="0" t="0" r="0" b="0"/>
          <a:pathLst>
            <a:path>
              <a:moveTo>
                <a:pt x="3100733" y="0"/>
              </a:moveTo>
              <a:lnTo>
                <a:pt x="3100733" y="1154480"/>
              </a:lnTo>
              <a:lnTo>
                <a:pt x="0" y="1154480"/>
              </a:lnTo>
              <a:lnTo>
                <a:pt x="0" y="12426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29466" y="629240"/>
          <a:ext cx="2431428" cy="944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Recursos Materiales</a:t>
          </a:r>
        </a:p>
      </dsp:txBody>
      <dsp:txXfrm>
        <a:off x="2829466" y="629240"/>
        <a:ext cx="2431428" cy="944444"/>
      </dsp:txXfrm>
    </dsp:sp>
    <dsp:sp modelId="{19FBE8A8-D4BA-45D1-97CD-FF1210CD856F}">
      <dsp:nvSpPr>
        <dsp:cNvPr id="0" name=""/>
        <dsp:cNvSpPr/>
      </dsp:nvSpPr>
      <dsp:spPr>
        <a:xfrm>
          <a:off x="2" y="2816307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Vehicular</a:t>
          </a:r>
        </a:p>
      </dsp:txBody>
      <dsp:txXfrm>
        <a:off x="2" y="2816307"/>
        <a:ext cx="1888888" cy="719999"/>
      </dsp:txXfrm>
    </dsp:sp>
    <dsp:sp modelId="{0E4A1FB2-B936-4A45-9B17-4DC72B6EC80F}">
      <dsp:nvSpPr>
        <dsp:cNvPr id="0" name=""/>
        <dsp:cNvSpPr/>
      </dsp:nvSpPr>
      <dsp:spPr>
        <a:xfrm>
          <a:off x="2068148" y="2816307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Edificios</a:t>
          </a:r>
        </a:p>
      </dsp:txBody>
      <dsp:txXfrm>
        <a:off x="2068148" y="2816307"/>
        <a:ext cx="1888888" cy="719999"/>
      </dsp:txXfrm>
    </dsp:sp>
    <dsp:sp modelId="{029BCE83-90EC-4C40-88D3-91A90C7AECDE}">
      <dsp:nvSpPr>
        <dsp:cNvPr id="0" name=""/>
        <dsp:cNvSpPr/>
      </dsp:nvSpPr>
      <dsp:spPr>
        <a:xfrm>
          <a:off x="4133323" y="2816307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Patrimonio</a:t>
          </a:r>
        </a:p>
      </dsp:txBody>
      <dsp:txXfrm>
        <a:off x="4133323" y="2816307"/>
        <a:ext cx="1888888" cy="719999"/>
      </dsp:txXfrm>
    </dsp:sp>
    <dsp:sp modelId="{23A3990A-979C-4CD9-8392-69E509E74575}">
      <dsp:nvSpPr>
        <dsp:cNvPr id="0" name=""/>
        <dsp:cNvSpPr/>
      </dsp:nvSpPr>
      <dsp:spPr>
        <a:xfrm>
          <a:off x="6198497" y="2816307"/>
          <a:ext cx="1888888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198497" y="2816307"/>
        <a:ext cx="1888888" cy="719999"/>
      </dsp:txXfrm>
    </dsp:sp>
    <dsp:sp modelId="{1FFC3CBF-3B61-43C0-A707-A19C7156A28E}">
      <dsp:nvSpPr>
        <dsp:cNvPr id="0" name=""/>
        <dsp:cNvSpPr/>
      </dsp:nvSpPr>
      <dsp:spPr>
        <a:xfrm>
          <a:off x="1867427" y="1783854"/>
          <a:ext cx="1888888" cy="755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1867427" y="1783854"/>
        <a:ext cx="1888888" cy="755554"/>
      </dsp:txXfrm>
    </dsp:sp>
    <dsp:sp modelId="{0D7083E4-0649-409B-B0BB-5ABA3BF68ED6}">
      <dsp:nvSpPr>
        <dsp:cNvPr id="0" name=""/>
        <dsp:cNvSpPr/>
      </dsp:nvSpPr>
      <dsp:spPr>
        <a:xfrm>
          <a:off x="4330838" y="1783854"/>
          <a:ext cx="1888888" cy="755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 Administrativo(a)</a:t>
          </a:r>
        </a:p>
      </dsp:txBody>
      <dsp:txXfrm>
        <a:off x="4330838" y="1783854"/>
        <a:ext cx="1888888" cy="7555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028AC-8D4D-4281-975F-52511B0E518C}">
      <dsp:nvSpPr>
        <dsp:cNvPr id="0" name=""/>
        <dsp:cNvSpPr/>
      </dsp:nvSpPr>
      <dsp:spPr>
        <a:xfrm>
          <a:off x="3037087" y="1062809"/>
          <a:ext cx="2199461" cy="391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985"/>
              </a:lnTo>
              <a:lnTo>
                <a:pt x="2199461" y="189985"/>
              </a:lnTo>
              <a:lnTo>
                <a:pt x="2199461" y="3912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B65E3-0B5A-4F69-8E65-D7A2C2F8204A}">
      <dsp:nvSpPr>
        <dsp:cNvPr id="0" name=""/>
        <dsp:cNvSpPr/>
      </dsp:nvSpPr>
      <dsp:spPr>
        <a:xfrm>
          <a:off x="2988645" y="1062809"/>
          <a:ext cx="91440" cy="404114"/>
        </a:xfrm>
        <a:custGeom>
          <a:avLst/>
          <a:gdLst/>
          <a:ahLst/>
          <a:cxnLst/>
          <a:rect l="0" t="0" r="0" b="0"/>
          <a:pathLst>
            <a:path>
              <a:moveTo>
                <a:pt x="48442" y="0"/>
              </a:moveTo>
              <a:lnTo>
                <a:pt x="48442" y="202838"/>
              </a:lnTo>
              <a:lnTo>
                <a:pt x="45720" y="202838"/>
              </a:lnTo>
              <a:lnTo>
                <a:pt x="45720" y="4041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E418E-CCAF-4587-9AFE-454B675B2784}">
      <dsp:nvSpPr>
        <dsp:cNvPr id="0" name=""/>
        <dsp:cNvSpPr/>
      </dsp:nvSpPr>
      <dsp:spPr>
        <a:xfrm>
          <a:off x="885624" y="1062809"/>
          <a:ext cx="2151462" cy="389699"/>
        </a:xfrm>
        <a:custGeom>
          <a:avLst/>
          <a:gdLst/>
          <a:ahLst/>
          <a:cxnLst/>
          <a:rect l="0" t="0" r="0" b="0"/>
          <a:pathLst>
            <a:path>
              <a:moveTo>
                <a:pt x="2151462" y="0"/>
              </a:moveTo>
              <a:lnTo>
                <a:pt x="2151462" y="188423"/>
              </a:lnTo>
              <a:lnTo>
                <a:pt x="0" y="188423"/>
              </a:lnTo>
              <a:lnTo>
                <a:pt x="0" y="389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3BA0E-F0A8-48DD-8E8D-0F52A06E80B1}">
      <dsp:nvSpPr>
        <dsp:cNvPr id="0" name=""/>
        <dsp:cNvSpPr/>
      </dsp:nvSpPr>
      <dsp:spPr>
        <a:xfrm>
          <a:off x="2078629" y="104351"/>
          <a:ext cx="1916916" cy="9584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Vehicular</a:t>
          </a:r>
        </a:p>
      </dsp:txBody>
      <dsp:txXfrm>
        <a:off x="2078629" y="104351"/>
        <a:ext cx="1916916" cy="958458"/>
      </dsp:txXfrm>
    </dsp:sp>
    <dsp:sp modelId="{20209728-DAC1-434F-A34D-4E2CFBD35B6A}">
      <dsp:nvSpPr>
        <dsp:cNvPr id="0" name=""/>
        <dsp:cNvSpPr/>
      </dsp:nvSpPr>
      <dsp:spPr>
        <a:xfrm>
          <a:off x="0" y="1452509"/>
          <a:ext cx="1771249" cy="16199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Auxiliares</a:t>
          </a:r>
        </a:p>
      </dsp:txBody>
      <dsp:txXfrm>
        <a:off x="0" y="1452509"/>
        <a:ext cx="1771249" cy="1619995"/>
      </dsp:txXfrm>
    </dsp:sp>
    <dsp:sp modelId="{A4D4C94C-ABED-4C78-BB8A-71B08ACEA027}">
      <dsp:nvSpPr>
        <dsp:cNvPr id="0" name=""/>
        <dsp:cNvSpPr/>
      </dsp:nvSpPr>
      <dsp:spPr>
        <a:xfrm>
          <a:off x="2148740" y="1466924"/>
          <a:ext cx="1771249" cy="16199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Ayudantes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Intendente</a:t>
          </a:r>
        </a:p>
      </dsp:txBody>
      <dsp:txXfrm>
        <a:off x="2148740" y="1466924"/>
        <a:ext cx="1771249" cy="1619995"/>
      </dsp:txXfrm>
    </dsp:sp>
    <dsp:sp modelId="{0064E887-F5DA-4F11-99BF-0DCD1DFC9402}">
      <dsp:nvSpPr>
        <dsp:cNvPr id="0" name=""/>
        <dsp:cNvSpPr/>
      </dsp:nvSpPr>
      <dsp:spPr>
        <a:xfrm>
          <a:off x="4350924" y="1454071"/>
          <a:ext cx="1771249" cy="16199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Ayudante Auxilio Vial</a:t>
          </a:r>
        </a:p>
      </dsp:txBody>
      <dsp:txXfrm>
        <a:off x="4350924" y="1454071"/>
        <a:ext cx="1771249" cy="161999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3FAB2-DEA1-4D04-A8E2-B8F2FD8BF000}">
      <dsp:nvSpPr>
        <dsp:cNvPr id="0" name=""/>
        <dsp:cNvSpPr/>
      </dsp:nvSpPr>
      <dsp:spPr>
        <a:xfrm>
          <a:off x="4308589" y="803399"/>
          <a:ext cx="3766650" cy="834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274"/>
              </a:lnTo>
              <a:lnTo>
                <a:pt x="3766650" y="768274"/>
              </a:lnTo>
              <a:lnTo>
                <a:pt x="3766650" y="8344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96031-2874-4802-9332-88FB304950CE}">
      <dsp:nvSpPr>
        <dsp:cNvPr id="0" name=""/>
        <dsp:cNvSpPr/>
      </dsp:nvSpPr>
      <dsp:spPr>
        <a:xfrm>
          <a:off x="4308589" y="803399"/>
          <a:ext cx="2550991" cy="823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120"/>
              </a:lnTo>
              <a:lnTo>
                <a:pt x="2550991" y="757120"/>
              </a:lnTo>
              <a:lnTo>
                <a:pt x="2550991" y="8232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E24A1-7F69-415B-BC32-51F727A6B0B4}">
      <dsp:nvSpPr>
        <dsp:cNvPr id="0" name=""/>
        <dsp:cNvSpPr/>
      </dsp:nvSpPr>
      <dsp:spPr>
        <a:xfrm>
          <a:off x="5594536" y="2347330"/>
          <a:ext cx="91440" cy="208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918"/>
              </a:lnTo>
              <a:lnTo>
                <a:pt x="49385" y="141918"/>
              </a:lnTo>
              <a:lnTo>
                <a:pt x="49385" y="2080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90D59-63ED-4999-8F83-CFD5473E613F}">
      <dsp:nvSpPr>
        <dsp:cNvPr id="0" name=""/>
        <dsp:cNvSpPr/>
      </dsp:nvSpPr>
      <dsp:spPr>
        <a:xfrm>
          <a:off x="4308589" y="803399"/>
          <a:ext cx="1331666" cy="823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800"/>
              </a:lnTo>
              <a:lnTo>
                <a:pt x="1331666" y="757800"/>
              </a:lnTo>
              <a:lnTo>
                <a:pt x="1331666" y="8239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C7C28-54DE-4CFC-B494-2E94158CFA0D}">
      <dsp:nvSpPr>
        <dsp:cNvPr id="0" name=""/>
        <dsp:cNvSpPr/>
      </dsp:nvSpPr>
      <dsp:spPr>
        <a:xfrm>
          <a:off x="4308589" y="803399"/>
          <a:ext cx="119673" cy="823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772"/>
              </a:lnTo>
              <a:lnTo>
                <a:pt x="119673" y="757772"/>
              </a:lnTo>
              <a:lnTo>
                <a:pt x="119673" y="8239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AA47F-254D-434A-9F5A-D4E21591B1FB}">
      <dsp:nvSpPr>
        <dsp:cNvPr id="0" name=""/>
        <dsp:cNvSpPr/>
      </dsp:nvSpPr>
      <dsp:spPr>
        <a:xfrm>
          <a:off x="3212604" y="803399"/>
          <a:ext cx="1095985" cy="823904"/>
        </a:xfrm>
        <a:custGeom>
          <a:avLst/>
          <a:gdLst/>
          <a:ahLst/>
          <a:cxnLst/>
          <a:rect l="0" t="0" r="0" b="0"/>
          <a:pathLst>
            <a:path>
              <a:moveTo>
                <a:pt x="1095985" y="0"/>
              </a:moveTo>
              <a:lnTo>
                <a:pt x="1095985" y="757772"/>
              </a:lnTo>
              <a:lnTo>
                <a:pt x="0" y="757772"/>
              </a:lnTo>
              <a:lnTo>
                <a:pt x="0" y="8239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C0780-3E31-410C-B4F3-F5568AC77C6D}">
      <dsp:nvSpPr>
        <dsp:cNvPr id="0" name=""/>
        <dsp:cNvSpPr/>
      </dsp:nvSpPr>
      <dsp:spPr>
        <a:xfrm>
          <a:off x="1937108" y="803399"/>
          <a:ext cx="2371481" cy="823904"/>
        </a:xfrm>
        <a:custGeom>
          <a:avLst/>
          <a:gdLst/>
          <a:ahLst/>
          <a:cxnLst/>
          <a:rect l="0" t="0" r="0" b="0"/>
          <a:pathLst>
            <a:path>
              <a:moveTo>
                <a:pt x="2371481" y="0"/>
              </a:moveTo>
              <a:lnTo>
                <a:pt x="2371481" y="757772"/>
              </a:lnTo>
              <a:lnTo>
                <a:pt x="0" y="757772"/>
              </a:lnTo>
              <a:lnTo>
                <a:pt x="0" y="8239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E2757-76A9-4983-8980-7594C2AEBB27}">
      <dsp:nvSpPr>
        <dsp:cNvPr id="0" name=""/>
        <dsp:cNvSpPr/>
      </dsp:nvSpPr>
      <dsp:spPr>
        <a:xfrm>
          <a:off x="601776" y="803399"/>
          <a:ext cx="3706813" cy="823904"/>
        </a:xfrm>
        <a:custGeom>
          <a:avLst/>
          <a:gdLst/>
          <a:ahLst/>
          <a:cxnLst/>
          <a:rect l="0" t="0" r="0" b="0"/>
          <a:pathLst>
            <a:path>
              <a:moveTo>
                <a:pt x="3706813" y="0"/>
              </a:moveTo>
              <a:lnTo>
                <a:pt x="3706813" y="757772"/>
              </a:lnTo>
              <a:lnTo>
                <a:pt x="0" y="757772"/>
              </a:lnTo>
              <a:lnTo>
                <a:pt x="0" y="82390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1B211-E669-42C9-B7A6-C3FDC880ED13}">
      <dsp:nvSpPr>
        <dsp:cNvPr id="0" name=""/>
        <dsp:cNvSpPr/>
      </dsp:nvSpPr>
      <dsp:spPr>
        <a:xfrm>
          <a:off x="3263831" y="83400"/>
          <a:ext cx="2089517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Edificios</a:t>
          </a:r>
        </a:p>
      </dsp:txBody>
      <dsp:txXfrm>
        <a:off x="3263831" y="83400"/>
        <a:ext cx="2089517" cy="719998"/>
      </dsp:txXfrm>
    </dsp:sp>
    <dsp:sp modelId="{CA22AC9C-FB9D-4189-A739-12E3BC5D1215}">
      <dsp:nvSpPr>
        <dsp:cNvPr id="0" name=""/>
        <dsp:cNvSpPr/>
      </dsp:nvSpPr>
      <dsp:spPr>
        <a:xfrm>
          <a:off x="241" y="1627303"/>
          <a:ext cx="1203068" cy="108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Técnico(a)</a:t>
          </a:r>
        </a:p>
      </dsp:txBody>
      <dsp:txXfrm>
        <a:off x="241" y="1627303"/>
        <a:ext cx="1203068" cy="1080000"/>
      </dsp:txXfrm>
    </dsp:sp>
    <dsp:sp modelId="{3E6DBC6E-09F9-4CFB-86BE-503A1E973AF4}">
      <dsp:nvSpPr>
        <dsp:cNvPr id="0" name=""/>
        <dsp:cNvSpPr/>
      </dsp:nvSpPr>
      <dsp:spPr>
        <a:xfrm>
          <a:off x="1335573" y="1627303"/>
          <a:ext cx="1203068" cy="8779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1335573" y="1627303"/>
        <a:ext cx="1203068" cy="877958"/>
      </dsp:txXfrm>
    </dsp:sp>
    <dsp:sp modelId="{CDD94E9D-041E-415C-A663-EE63F464AC03}">
      <dsp:nvSpPr>
        <dsp:cNvPr id="0" name=""/>
        <dsp:cNvSpPr/>
      </dsp:nvSpPr>
      <dsp:spPr>
        <a:xfrm>
          <a:off x="2670906" y="1627303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2670906" y="1627303"/>
        <a:ext cx="1083395" cy="719998"/>
      </dsp:txXfrm>
    </dsp:sp>
    <dsp:sp modelId="{0EE3BB96-C234-424F-8EB5-06B4FD1535AF}">
      <dsp:nvSpPr>
        <dsp:cNvPr id="0" name=""/>
        <dsp:cNvSpPr/>
      </dsp:nvSpPr>
      <dsp:spPr>
        <a:xfrm>
          <a:off x="3886565" y="1627303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3886565" y="1627303"/>
        <a:ext cx="1083395" cy="719998"/>
      </dsp:txXfrm>
    </dsp:sp>
    <dsp:sp modelId="{A3D54F7D-A2C0-4FDB-AB4C-71F01654996D}">
      <dsp:nvSpPr>
        <dsp:cNvPr id="0" name=""/>
        <dsp:cNvSpPr/>
      </dsp:nvSpPr>
      <dsp:spPr>
        <a:xfrm>
          <a:off x="5098559" y="1627331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Intendencia</a:t>
          </a:r>
        </a:p>
      </dsp:txBody>
      <dsp:txXfrm>
        <a:off x="5098559" y="1627331"/>
        <a:ext cx="1083395" cy="719998"/>
      </dsp:txXfrm>
    </dsp:sp>
    <dsp:sp modelId="{0C3F6E36-4664-421D-B7BD-2DCC434BFE45}">
      <dsp:nvSpPr>
        <dsp:cNvPr id="0" name=""/>
        <dsp:cNvSpPr/>
      </dsp:nvSpPr>
      <dsp:spPr>
        <a:xfrm>
          <a:off x="4715637" y="2555380"/>
          <a:ext cx="1856570" cy="14522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Intendentes</a:t>
          </a:r>
        </a:p>
      </dsp:txBody>
      <dsp:txXfrm>
        <a:off x="4715637" y="2555380"/>
        <a:ext cx="1856570" cy="1452262"/>
      </dsp:txXfrm>
    </dsp:sp>
    <dsp:sp modelId="{1D3AA663-2735-49AF-A73E-97523BCD6A97}">
      <dsp:nvSpPr>
        <dsp:cNvPr id="0" name=""/>
        <dsp:cNvSpPr/>
      </dsp:nvSpPr>
      <dsp:spPr>
        <a:xfrm>
          <a:off x="6317883" y="1626651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Vigilante</a:t>
          </a:r>
        </a:p>
      </dsp:txBody>
      <dsp:txXfrm>
        <a:off x="6317883" y="1626651"/>
        <a:ext cx="1083395" cy="719998"/>
      </dsp:txXfrm>
    </dsp:sp>
    <dsp:sp modelId="{52D1C4C5-50BF-460F-83D6-8D8730B6B675}">
      <dsp:nvSpPr>
        <dsp:cNvPr id="0" name=""/>
        <dsp:cNvSpPr/>
      </dsp:nvSpPr>
      <dsp:spPr>
        <a:xfrm>
          <a:off x="7533542" y="1637805"/>
          <a:ext cx="1083395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Chofer</a:t>
          </a:r>
        </a:p>
      </dsp:txBody>
      <dsp:txXfrm>
        <a:off x="7533542" y="1637805"/>
        <a:ext cx="1083395" cy="71999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51E34-A87B-4600-BF00-47AE6DB92FB4}">
      <dsp:nvSpPr>
        <dsp:cNvPr id="0" name=""/>
        <dsp:cNvSpPr/>
      </dsp:nvSpPr>
      <dsp:spPr>
        <a:xfrm>
          <a:off x="3564768" y="1798015"/>
          <a:ext cx="293954" cy="2872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2751"/>
              </a:lnTo>
              <a:lnTo>
                <a:pt x="293954" y="28727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3564768" y="1798015"/>
          <a:ext cx="293954" cy="1674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4097"/>
              </a:lnTo>
              <a:lnTo>
                <a:pt x="293954" y="16740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3564768" y="1798015"/>
          <a:ext cx="293954" cy="475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443"/>
              </a:lnTo>
              <a:lnTo>
                <a:pt x="293954" y="47544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3260273" y="790158"/>
          <a:ext cx="1088372" cy="217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525"/>
              </a:lnTo>
              <a:lnTo>
                <a:pt x="1088372" y="108525"/>
              </a:lnTo>
              <a:lnTo>
                <a:pt x="1088372" y="2170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DA164-6FDE-4ADF-AF02-1445E568F9B3}">
      <dsp:nvSpPr>
        <dsp:cNvPr id="0" name=""/>
        <dsp:cNvSpPr/>
      </dsp:nvSpPr>
      <dsp:spPr>
        <a:xfrm>
          <a:off x="1388023" y="1798015"/>
          <a:ext cx="293954" cy="1868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311"/>
              </a:lnTo>
              <a:lnTo>
                <a:pt x="293954" y="186831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7EA848-D668-41E3-B0DF-1E6FCCFAA01F}">
      <dsp:nvSpPr>
        <dsp:cNvPr id="0" name=""/>
        <dsp:cNvSpPr/>
      </dsp:nvSpPr>
      <dsp:spPr>
        <a:xfrm>
          <a:off x="1388023" y="1798015"/>
          <a:ext cx="293954" cy="8049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4958"/>
              </a:lnTo>
              <a:lnTo>
                <a:pt x="293954" y="8049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2171901" y="790158"/>
          <a:ext cx="1088372" cy="217050"/>
        </a:xfrm>
        <a:custGeom>
          <a:avLst/>
          <a:gdLst/>
          <a:ahLst/>
          <a:cxnLst/>
          <a:rect l="0" t="0" r="0" b="0"/>
          <a:pathLst>
            <a:path>
              <a:moveTo>
                <a:pt x="1088372" y="0"/>
              </a:moveTo>
              <a:lnTo>
                <a:pt x="1088372" y="108525"/>
              </a:lnTo>
              <a:lnTo>
                <a:pt x="0" y="108525"/>
              </a:lnTo>
              <a:lnTo>
                <a:pt x="0" y="2170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63433" y="706"/>
          <a:ext cx="2993679" cy="7894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Recursos Materiales</a:t>
          </a:r>
        </a:p>
      </dsp:txBody>
      <dsp:txXfrm>
        <a:off x="1763433" y="706"/>
        <a:ext cx="2993679" cy="789452"/>
      </dsp:txXfrm>
    </dsp:sp>
    <dsp:sp modelId="{029BCE83-90EC-4C40-88D3-91A90C7AECDE}">
      <dsp:nvSpPr>
        <dsp:cNvPr id="0" name=""/>
        <dsp:cNvSpPr/>
      </dsp:nvSpPr>
      <dsp:spPr>
        <a:xfrm>
          <a:off x="1192054" y="1007209"/>
          <a:ext cx="1959694" cy="790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Patrimonio</a:t>
          </a:r>
        </a:p>
      </dsp:txBody>
      <dsp:txXfrm>
        <a:off x="1192054" y="1007209"/>
        <a:ext cx="1959694" cy="790806"/>
      </dsp:txXfrm>
    </dsp:sp>
    <dsp:sp modelId="{F005C048-10EF-4E23-96B0-22AED128F4D5}">
      <dsp:nvSpPr>
        <dsp:cNvPr id="0" name=""/>
        <dsp:cNvSpPr/>
      </dsp:nvSpPr>
      <dsp:spPr>
        <a:xfrm>
          <a:off x="1681978" y="2015066"/>
          <a:ext cx="1763728" cy="11758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 Administrativos(as)</a:t>
          </a:r>
        </a:p>
      </dsp:txBody>
      <dsp:txXfrm>
        <a:off x="1681978" y="2015066"/>
        <a:ext cx="1763728" cy="1175817"/>
      </dsp:txXfrm>
    </dsp:sp>
    <dsp:sp modelId="{8C4C835A-FB11-4BB7-A1A3-4C50561316F5}">
      <dsp:nvSpPr>
        <dsp:cNvPr id="0" name=""/>
        <dsp:cNvSpPr/>
      </dsp:nvSpPr>
      <dsp:spPr>
        <a:xfrm>
          <a:off x="1681978" y="3407933"/>
          <a:ext cx="1763728" cy="516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</dsp:txBody>
      <dsp:txXfrm>
        <a:off x="1681978" y="3407933"/>
        <a:ext cx="1763728" cy="516786"/>
      </dsp:txXfrm>
    </dsp:sp>
    <dsp:sp modelId="{23A3990A-979C-4CD9-8392-69E509E74575}">
      <dsp:nvSpPr>
        <dsp:cNvPr id="0" name=""/>
        <dsp:cNvSpPr/>
      </dsp:nvSpPr>
      <dsp:spPr>
        <a:xfrm>
          <a:off x="3368798" y="1007209"/>
          <a:ext cx="1959694" cy="790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3368798" y="1007209"/>
        <a:ext cx="1959694" cy="790806"/>
      </dsp:txXfrm>
    </dsp:sp>
    <dsp:sp modelId="{881ECE80-FA3C-47E4-BCF1-14B7B0276459}">
      <dsp:nvSpPr>
        <dsp:cNvPr id="0" name=""/>
        <dsp:cNvSpPr/>
      </dsp:nvSpPr>
      <dsp:spPr>
        <a:xfrm>
          <a:off x="3858722" y="2015066"/>
          <a:ext cx="1763728" cy="516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</dsp:txBody>
      <dsp:txXfrm>
        <a:off x="3858722" y="2015066"/>
        <a:ext cx="1763728" cy="516786"/>
      </dsp:txXfrm>
    </dsp:sp>
    <dsp:sp modelId="{5D8BF86B-E892-4974-9BB0-3B5536A8141D}">
      <dsp:nvSpPr>
        <dsp:cNvPr id="0" name=""/>
        <dsp:cNvSpPr/>
      </dsp:nvSpPr>
      <dsp:spPr>
        <a:xfrm>
          <a:off x="3858722" y="2748902"/>
          <a:ext cx="1763728" cy="14464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de Almacén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</a:t>
          </a:r>
        </a:p>
      </dsp:txBody>
      <dsp:txXfrm>
        <a:off x="3858722" y="2748902"/>
        <a:ext cx="1763728" cy="1446422"/>
      </dsp:txXfrm>
    </dsp:sp>
    <dsp:sp modelId="{E4E71A27-7040-4C46-98E2-A4BE99A8E6A3}">
      <dsp:nvSpPr>
        <dsp:cNvPr id="0" name=""/>
        <dsp:cNvSpPr/>
      </dsp:nvSpPr>
      <dsp:spPr>
        <a:xfrm>
          <a:off x="3858722" y="4412374"/>
          <a:ext cx="1763728" cy="5167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Intendente</a:t>
          </a:r>
        </a:p>
      </dsp:txBody>
      <dsp:txXfrm>
        <a:off x="3858722" y="4412374"/>
        <a:ext cx="1763728" cy="51678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AB6690-B97A-4399-9C46-4FDFB693A439}">
      <dsp:nvSpPr>
        <dsp:cNvPr id="0" name=""/>
        <dsp:cNvSpPr/>
      </dsp:nvSpPr>
      <dsp:spPr>
        <a:xfrm>
          <a:off x="3958045" y="995402"/>
          <a:ext cx="169197" cy="1804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4321"/>
              </a:lnTo>
              <a:lnTo>
                <a:pt x="169197" y="18043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958045" y="995402"/>
          <a:ext cx="168831" cy="678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8793"/>
              </a:lnTo>
              <a:lnTo>
                <a:pt x="168831" y="6787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762093" y="995402"/>
          <a:ext cx="195951" cy="677278"/>
        </a:xfrm>
        <a:custGeom>
          <a:avLst/>
          <a:gdLst/>
          <a:ahLst/>
          <a:cxnLst/>
          <a:rect l="0" t="0" r="0" b="0"/>
          <a:pathLst>
            <a:path>
              <a:moveTo>
                <a:pt x="195951" y="0"/>
              </a:moveTo>
              <a:lnTo>
                <a:pt x="195951" y="677278"/>
              </a:lnTo>
              <a:lnTo>
                <a:pt x="0" y="6772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958045" y="995402"/>
          <a:ext cx="2107567" cy="2716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3801"/>
              </a:lnTo>
              <a:lnTo>
                <a:pt x="2107567" y="2533801"/>
              </a:lnTo>
              <a:lnTo>
                <a:pt x="2107567" y="27166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912325" y="995402"/>
          <a:ext cx="91440" cy="27166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166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50478" y="995402"/>
          <a:ext cx="2107567" cy="2716689"/>
        </a:xfrm>
        <a:custGeom>
          <a:avLst/>
          <a:gdLst/>
          <a:ahLst/>
          <a:cxnLst/>
          <a:rect l="0" t="0" r="0" b="0"/>
          <a:pathLst>
            <a:path>
              <a:moveTo>
                <a:pt x="2107567" y="0"/>
              </a:moveTo>
              <a:lnTo>
                <a:pt x="2107567" y="2533801"/>
              </a:lnTo>
              <a:lnTo>
                <a:pt x="0" y="2533801"/>
              </a:lnTo>
              <a:lnTo>
                <a:pt x="0" y="27166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49181" y="124506"/>
          <a:ext cx="2417728" cy="8708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Director(a) de Análisis, Información Y Tecnología</a:t>
          </a:r>
        </a:p>
      </dsp:txBody>
      <dsp:txXfrm>
        <a:off x="2749181" y="124506"/>
        <a:ext cx="2417728" cy="870895"/>
      </dsp:txXfrm>
    </dsp:sp>
    <dsp:sp modelId="{19FBE8A8-D4BA-45D1-97CD-FF1210CD856F}">
      <dsp:nvSpPr>
        <dsp:cNvPr id="0" name=""/>
        <dsp:cNvSpPr/>
      </dsp:nvSpPr>
      <dsp:spPr>
        <a:xfrm>
          <a:off x="979582" y="3712091"/>
          <a:ext cx="1741791" cy="8708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Coordinador(a) de Análisis y Estadística</a:t>
          </a:r>
        </a:p>
      </dsp:txBody>
      <dsp:txXfrm>
        <a:off x="979582" y="3712091"/>
        <a:ext cx="1741791" cy="870895"/>
      </dsp:txXfrm>
    </dsp:sp>
    <dsp:sp modelId="{7C576A7F-97E5-41B2-A453-F3F548F4D3EA}">
      <dsp:nvSpPr>
        <dsp:cNvPr id="0" name=""/>
        <dsp:cNvSpPr/>
      </dsp:nvSpPr>
      <dsp:spPr>
        <a:xfrm>
          <a:off x="3087149" y="3712091"/>
          <a:ext cx="1741791" cy="8708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Coordinador(a) de Investigación de Campo</a:t>
          </a:r>
        </a:p>
      </dsp:txBody>
      <dsp:txXfrm>
        <a:off x="3087149" y="3712091"/>
        <a:ext cx="1741791" cy="870895"/>
      </dsp:txXfrm>
    </dsp:sp>
    <dsp:sp modelId="{E7E93CC8-31BA-44DD-A6A0-484A2EAAE5EA}">
      <dsp:nvSpPr>
        <dsp:cNvPr id="0" name=""/>
        <dsp:cNvSpPr/>
      </dsp:nvSpPr>
      <dsp:spPr>
        <a:xfrm>
          <a:off x="5194717" y="3712091"/>
          <a:ext cx="1741791" cy="8708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Coordinador(a) de Tecnología</a:t>
          </a:r>
        </a:p>
      </dsp:txBody>
      <dsp:txXfrm>
        <a:off x="5194717" y="3712091"/>
        <a:ext cx="1741791" cy="870895"/>
      </dsp:txXfrm>
    </dsp:sp>
    <dsp:sp modelId="{D626C255-1536-4EB0-A4A3-D107C591C8D4}">
      <dsp:nvSpPr>
        <dsp:cNvPr id="0" name=""/>
        <dsp:cNvSpPr/>
      </dsp:nvSpPr>
      <dsp:spPr>
        <a:xfrm>
          <a:off x="1962092" y="1312678"/>
          <a:ext cx="1800001" cy="7200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Encargado(a)</a:t>
          </a:r>
        </a:p>
      </dsp:txBody>
      <dsp:txXfrm>
        <a:off x="1962092" y="1312678"/>
        <a:ext cx="1800001" cy="720004"/>
      </dsp:txXfrm>
    </dsp:sp>
    <dsp:sp modelId="{C449438F-BAE6-4184-81D6-38A20A4ED509}">
      <dsp:nvSpPr>
        <dsp:cNvPr id="0" name=""/>
        <dsp:cNvSpPr/>
      </dsp:nvSpPr>
      <dsp:spPr>
        <a:xfrm>
          <a:off x="4126877" y="1314193"/>
          <a:ext cx="1800001" cy="7200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Asistente</a:t>
          </a:r>
        </a:p>
      </dsp:txBody>
      <dsp:txXfrm>
        <a:off x="4126877" y="1314193"/>
        <a:ext cx="1800001" cy="720004"/>
      </dsp:txXfrm>
    </dsp:sp>
    <dsp:sp modelId="{FE339C92-05BA-4C5D-A3D0-D02FA3DC3592}">
      <dsp:nvSpPr>
        <dsp:cNvPr id="0" name=""/>
        <dsp:cNvSpPr/>
      </dsp:nvSpPr>
      <dsp:spPr>
        <a:xfrm>
          <a:off x="4127243" y="2439721"/>
          <a:ext cx="1800001" cy="7200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i="0" u="none" kern="1200" dirty="0" smtClean="0"/>
            <a:t>Auxiliar</a:t>
          </a:r>
        </a:p>
      </dsp:txBody>
      <dsp:txXfrm>
        <a:off x="4127243" y="2439721"/>
        <a:ext cx="1800001" cy="72000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249A6-DFBC-4625-BD5C-3C6C690381AC}">
      <dsp:nvSpPr>
        <dsp:cNvPr id="0" name=""/>
        <dsp:cNvSpPr/>
      </dsp:nvSpPr>
      <dsp:spPr>
        <a:xfrm>
          <a:off x="2081528" y="1920360"/>
          <a:ext cx="91440" cy="202299"/>
        </a:xfrm>
        <a:custGeom>
          <a:avLst/>
          <a:gdLst/>
          <a:ahLst/>
          <a:cxnLst/>
          <a:rect l="0" t="0" r="0" b="0"/>
          <a:pathLst>
            <a:path>
              <a:moveTo>
                <a:pt x="48184" y="0"/>
              </a:moveTo>
              <a:lnTo>
                <a:pt x="48184" y="87787"/>
              </a:lnTo>
              <a:lnTo>
                <a:pt x="45720" y="87787"/>
              </a:lnTo>
              <a:lnTo>
                <a:pt x="45720" y="202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790561" y="3629217"/>
          <a:ext cx="91440" cy="238905"/>
        </a:xfrm>
        <a:custGeom>
          <a:avLst/>
          <a:gdLst/>
          <a:ahLst/>
          <a:cxnLst/>
          <a:rect l="0" t="0" r="0" b="0"/>
          <a:pathLst>
            <a:path>
              <a:moveTo>
                <a:pt x="46832" y="0"/>
              </a:moveTo>
              <a:lnTo>
                <a:pt x="46832" y="124393"/>
              </a:lnTo>
              <a:lnTo>
                <a:pt x="45720" y="124393"/>
              </a:lnTo>
              <a:lnTo>
                <a:pt x="45720" y="2389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29713" y="1920360"/>
          <a:ext cx="707680" cy="1162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7842"/>
              </a:lnTo>
              <a:lnTo>
                <a:pt x="707680" y="1047842"/>
              </a:lnTo>
              <a:lnTo>
                <a:pt x="707680" y="11623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BD16C-E689-4B3D-ADB3-F9EDD04CBC83}">
      <dsp:nvSpPr>
        <dsp:cNvPr id="0" name=""/>
        <dsp:cNvSpPr/>
      </dsp:nvSpPr>
      <dsp:spPr>
        <a:xfrm>
          <a:off x="1410962" y="1920360"/>
          <a:ext cx="718750" cy="1162355"/>
        </a:xfrm>
        <a:custGeom>
          <a:avLst/>
          <a:gdLst/>
          <a:ahLst/>
          <a:cxnLst/>
          <a:rect l="0" t="0" r="0" b="0"/>
          <a:pathLst>
            <a:path>
              <a:moveTo>
                <a:pt x="718750" y="0"/>
              </a:moveTo>
              <a:lnTo>
                <a:pt x="718750" y="1047842"/>
              </a:lnTo>
              <a:lnTo>
                <a:pt x="0" y="1047842"/>
              </a:lnTo>
              <a:lnTo>
                <a:pt x="0" y="116235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7618" y="1375063"/>
          <a:ext cx="1784189" cy="5452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 de Análisis y Estadística</a:t>
          </a:r>
          <a:endParaRPr lang="es-MX" altLang="es-MX" sz="1200" kern="1200" dirty="0" smtClean="0">
            <a:solidFill>
              <a:schemeClr val="tx1"/>
            </a:solidFill>
            <a:cs typeface="Arial" charset="0"/>
          </a:endParaRPr>
        </a:p>
      </dsp:txBody>
      <dsp:txXfrm>
        <a:off x="1237618" y="1375063"/>
        <a:ext cx="1784189" cy="545296"/>
      </dsp:txXfrm>
    </dsp:sp>
    <dsp:sp modelId="{9EF5B1E7-4642-446F-802A-010E77A6D315}">
      <dsp:nvSpPr>
        <dsp:cNvPr id="0" name=""/>
        <dsp:cNvSpPr/>
      </dsp:nvSpPr>
      <dsp:spPr>
        <a:xfrm>
          <a:off x="759965" y="3082715"/>
          <a:ext cx="1301994" cy="6514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759965" y="3082715"/>
        <a:ext cx="1301994" cy="651460"/>
      </dsp:txXfrm>
    </dsp:sp>
    <dsp:sp modelId="{0E4A1FB2-B936-4A45-9B17-4DC72B6EC80F}">
      <dsp:nvSpPr>
        <dsp:cNvPr id="0" name=""/>
        <dsp:cNvSpPr/>
      </dsp:nvSpPr>
      <dsp:spPr>
        <a:xfrm>
          <a:off x="2292096" y="3082715"/>
          <a:ext cx="1090593" cy="5465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292096" y="3082715"/>
        <a:ext cx="1090593" cy="546502"/>
      </dsp:txXfrm>
    </dsp:sp>
    <dsp:sp modelId="{B651DCB6-AAF6-4973-9416-A5FBDCD184AD}">
      <dsp:nvSpPr>
        <dsp:cNvPr id="0" name=""/>
        <dsp:cNvSpPr/>
      </dsp:nvSpPr>
      <dsp:spPr>
        <a:xfrm>
          <a:off x="2290984" y="3868123"/>
          <a:ext cx="1090593" cy="6270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290984" y="3868123"/>
        <a:ext cx="1090593" cy="627020"/>
      </dsp:txXfrm>
    </dsp:sp>
    <dsp:sp modelId="{8FB35F6C-5EBB-41A2-90CD-3FB8C88FE51A}">
      <dsp:nvSpPr>
        <dsp:cNvPr id="0" name=""/>
        <dsp:cNvSpPr/>
      </dsp:nvSpPr>
      <dsp:spPr>
        <a:xfrm>
          <a:off x="1423678" y="2122660"/>
          <a:ext cx="1407138" cy="697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Vacante</a:t>
          </a:r>
          <a:endParaRPr lang="es-MX" sz="1200" kern="1200" dirty="0"/>
        </a:p>
      </dsp:txBody>
      <dsp:txXfrm>
        <a:off x="1423678" y="2122660"/>
        <a:ext cx="1407138" cy="69706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0A200-7F68-4919-A4E9-469B84AC0BF9}">
      <dsp:nvSpPr>
        <dsp:cNvPr id="0" name=""/>
        <dsp:cNvSpPr/>
      </dsp:nvSpPr>
      <dsp:spPr>
        <a:xfrm>
          <a:off x="5885683" y="2085892"/>
          <a:ext cx="1723256" cy="299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943"/>
              </a:lnTo>
              <a:lnTo>
                <a:pt x="1723256" y="149943"/>
              </a:lnTo>
              <a:lnTo>
                <a:pt x="1723256" y="2998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71FC3-D91C-476D-84C8-F4D531301086}">
      <dsp:nvSpPr>
        <dsp:cNvPr id="0" name=""/>
        <dsp:cNvSpPr/>
      </dsp:nvSpPr>
      <dsp:spPr>
        <a:xfrm>
          <a:off x="5837629" y="2085892"/>
          <a:ext cx="91440" cy="299887"/>
        </a:xfrm>
        <a:custGeom>
          <a:avLst/>
          <a:gdLst/>
          <a:ahLst/>
          <a:cxnLst/>
          <a:rect l="0" t="0" r="0" b="0"/>
          <a:pathLst>
            <a:path>
              <a:moveTo>
                <a:pt x="48054" y="0"/>
              </a:moveTo>
              <a:lnTo>
                <a:pt x="48054" y="149943"/>
              </a:lnTo>
              <a:lnTo>
                <a:pt x="45720" y="149943"/>
              </a:lnTo>
              <a:lnTo>
                <a:pt x="45720" y="2998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160092" y="2085892"/>
          <a:ext cx="1725591" cy="299887"/>
        </a:xfrm>
        <a:custGeom>
          <a:avLst/>
          <a:gdLst/>
          <a:ahLst/>
          <a:cxnLst/>
          <a:rect l="0" t="0" r="0" b="0"/>
          <a:pathLst>
            <a:path>
              <a:moveTo>
                <a:pt x="1725591" y="0"/>
              </a:moveTo>
              <a:lnTo>
                <a:pt x="1725591" y="149943"/>
              </a:lnTo>
              <a:lnTo>
                <a:pt x="0" y="149943"/>
              </a:lnTo>
              <a:lnTo>
                <a:pt x="0" y="2998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730813" y="996656"/>
          <a:ext cx="2154870" cy="299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943"/>
              </a:lnTo>
              <a:lnTo>
                <a:pt x="2154870" y="149943"/>
              </a:lnTo>
              <a:lnTo>
                <a:pt x="2154870" y="2998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CC9B9-4681-4C70-8565-FC923CA96741}">
      <dsp:nvSpPr>
        <dsp:cNvPr id="0" name=""/>
        <dsp:cNvSpPr/>
      </dsp:nvSpPr>
      <dsp:spPr>
        <a:xfrm>
          <a:off x="1575943" y="2085892"/>
          <a:ext cx="860892" cy="299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943"/>
              </a:lnTo>
              <a:lnTo>
                <a:pt x="860892" y="149943"/>
              </a:lnTo>
              <a:lnTo>
                <a:pt x="860892" y="2998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14315" y="2085892"/>
          <a:ext cx="861628" cy="299887"/>
        </a:xfrm>
        <a:custGeom>
          <a:avLst/>
          <a:gdLst/>
          <a:ahLst/>
          <a:cxnLst/>
          <a:rect l="0" t="0" r="0" b="0"/>
          <a:pathLst>
            <a:path>
              <a:moveTo>
                <a:pt x="861628" y="0"/>
              </a:moveTo>
              <a:lnTo>
                <a:pt x="861628" y="149943"/>
              </a:lnTo>
              <a:lnTo>
                <a:pt x="0" y="149943"/>
              </a:lnTo>
              <a:lnTo>
                <a:pt x="0" y="2998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575943" y="996656"/>
          <a:ext cx="2154870" cy="299887"/>
        </a:xfrm>
        <a:custGeom>
          <a:avLst/>
          <a:gdLst/>
          <a:ahLst/>
          <a:cxnLst/>
          <a:rect l="0" t="0" r="0" b="0"/>
          <a:pathLst>
            <a:path>
              <a:moveTo>
                <a:pt x="2154870" y="0"/>
              </a:moveTo>
              <a:lnTo>
                <a:pt x="2154870" y="149943"/>
              </a:lnTo>
              <a:lnTo>
                <a:pt x="0" y="149943"/>
              </a:lnTo>
              <a:lnTo>
                <a:pt x="0" y="2998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62692" y="282637"/>
          <a:ext cx="2336241" cy="7140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2562692" y="282637"/>
        <a:ext cx="2336241" cy="714019"/>
      </dsp:txXfrm>
    </dsp:sp>
    <dsp:sp modelId="{19FBE8A8-D4BA-45D1-97CD-FF1210CD856F}">
      <dsp:nvSpPr>
        <dsp:cNvPr id="0" name=""/>
        <dsp:cNvSpPr/>
      </dsp:nvSpPr>
      <dsp:spPr>
        <a:xfrm>
          <a:off x="786595" y="1296544"/>
          <a:ext cx="1578696" cy="7893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Soporte Técnico y Comunicaciones</a:t>
          </a:r>
        </a:p>
      </dsp:txBody>
      <dsp:txXfrm>
        <a:off x="786595" y="1296544"/>
        <a:ext cx="1578696" cy="789348"/>
      </dsp:txXfrm>
    </dsp:sp>
    <dsp:sp modelId="{9EF5B1E7-4642-446F-802A-010E77A6D315}">
      <dsp:nvSpPr>
        <dsp:cNvPr id="0" name=""/>
        <dsp:cNvSpPr/>
      </dsp:nvSpPr>
      <dsp:spPr>
        <a:xfrm>
          <a:off x="3366" y="2385780"/>
          <a:ext cx="1421897" cy="19558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de Soporte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Auxiliares Administrativos(a</a:t>
          </a:r>
          <a:r>
            <a:rPr lang="es-MX" sz="1200" kern="1200" dirty="0" smtClean="0"/>
            <a:t>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</a:t>
          </a:r>
          <a:endParaRPr lang="es-MX" sz="1200" kern="1200" dirty="0" smtClean="0"/>
        </a:p>
      </dsp:txBody>
      <dsp:txXfrm>
        <a:off x="3366" y="2385780"/>
        <a:ext cx="1421897" cy="1955833"/>
      </dsp:txXfrm>
    </dsp:sp>
    <dsp:sp modelId="{15C31BB4-BA5C-4286-A865-38FF49CE8519}">
      <dsp:nvSpPr>
        <dsp:cNvPr id="0" name=""/>
        <dsp:cNvSpPr/>
      </dsp:nvSpPr>
      <dsp:spPr>
        <a:xfrm>
          <a:off x="1725152" y="2385780"/>
          <a:ext cx="1423368" cy="1086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</dsp:txBody>
      <dsp:txXfrm>
        <a:off x="1725152" y="2385780"/>
        <a:ext cx="1423368" cy="1086572"/>
      </dsp:txXfrm>
    </dsp:sp>
    <dsp:sp modelId="{0E4A1FB2-B936-4A45-9B17-4DC72B6EC80F}">
      <dsp:nvSpPr>
        <dsp:cNvPr id="0" name=""/>
        <dsp:cNvSpPr/>
      </dsp:nvSpPr>
      <dsp:spPr>
        <a:xfrm>
          <a:off x="5096335" y="1296544"/>
          <a:ext cx="1578696" cy="7893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Desarrollo</a:t>
          </a:r>
        </a:p>
      </dsp:txBody>
      <dsp:txXfrm>
        <a:off x="5096335" y="1296544"/>
        <a:ext cx="1578696" cy="789348"/>
      </dsp:txXfrm>
    </dsp:sp>
    <dsp:sp modelId="{B651DCB6-AAF6-4973-9416-A5FBDCD184AD}">
      <dsp:nvSpPr>
        <dsp:cNvPr id="0" name=""/>
        <dsp:cNvSpPr/>
      </dsp:nvSpPr>
      <dsp:spPr>
        <a:xfrm>
          <a:off x="3448408" y="2385780"/>
          <a:ext cx="1423368" cy="1086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</dsp:txBody>
      <dsp:txXfrm>
        <a:off x="3448408" y="2385780"/>
        <a:ext cx="1423368" cy="1086572"/>
      </dsp:txXfrm>
    </dsp:sp>
    <dsp:sp modelId="{5B3A30D1-2088-4CB4-B419-092CC9C1C0A7}">
      <dsp:nvSpPr>
        <dsp:cNvPr id="0" name=""/>
        <dsp:cNvSpPr/>
      </dsp:nvSpPr>
      <dsp:spPr>
        <a:xfrm>
          <a:off x="5171664" y="2385780"/>
          <a:ext cx="1423368" cy="1086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</dsp:txBody>
      <dsp:txXfrm>
        <a:off x="5171664" y="2385780"/>
        <a:ext cx="1423368" cy="1086572"/>
      </dsp:txXfrm>
    </dsp:sp>
    <dsp:sp modelId="{04B525DE-C672-463C-A920-06B9DF3576CF}">
      <dsp:nvSpPr>
        <dsp:cNvPr id="0" name=""/>
        <dsp:cNvSpPr/>
      </dsp:nvSpPr>
      <dsp:spPr>
        <a:xfrm>
          <a:off x="6894921" y="2385780"/>
          <a:ext cx="1428038" cy="10865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6894921" y="2385780"/>
        <a:ext cx="1428038" cy="108657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04012" y="886223"/>
          <a:ext cx="171340" cy="750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636"/>
              </a:lnTo>
              <a:lnTo>
                <a:pt x="171340" y="7506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832671" y="886223"/>
          <a:ext cx="171340" cy="750636"/>
        </a:xfrm>
        <a:custGeom>
          <a:avLst/>
          <a:gdLst/>
          <a:ahLst/>
          <a:cxnLst/>
          <a:rect l="0" t="0" r="0" b="0"/>
          <a:pathLst>
            <a:path>
              <a:moveTo>
                <a:pt x="171340" y="0"/>
              </a:moveTo>
              <a:lnTo>
                <a:pt x="171340" y="750636"/>
              </a:lnTo>
              <a:lnTo>
                <a:pt x="0" y="7506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8DE0C-6723-49F9-9B4D-51D8163DADB6}">
      <dsp:nvSpPr>
        <dsp:cNvPr id="0" name=""/>
        <dsp:cNvSpPr/>
      </dsp:nvSpPr>
      <dsp:spPr>
        <a:xfrm>
          <a:off x="3004012" y="3203405"/>
          <a:ext cx="2114803" cy="342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40"/>
              </a:lnTo>
              <a:lnTo>
                <a:pt x="2114803" y="171340"/>
              </a:lnTo>
              <a:lnTo>
                <a:pt x="2114803" y="3426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2958292" y="3203405"/>
          <a:ext cx="91440" cy="3426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6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889208" y="3203405"/>
          <a:ext cx="2114803" cy="342681"/>
        </a:xfrm>
        <a:custGeom>
          <a:avLst/>
          <a:gdLst/>
          <a:ahLst/>
          <a:cxnLst/>
          <a:rect l="0" t="0" r="0" b="0"/>
          <a:pathLst>
            <a:path>
              <a:moveTo>
                <a:pt x="2114803" y="0"/>
              </a:moveTo>
              <a:lnTo>
                <a:pt x="2114803" y="171340"/>
              </a:lnTo>
              <a:lnTo>
                <a:pt x="0" y="171340"/>
              </a:lnTo>
              <a:lnTo>
                <a:pt x="0" y="3426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958292" y="886223"/>
          <a:ext cx="91440" cy="15012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12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98745" y="70314"/>
          <a:ext cx="2610533" cy="815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Asuntos Internos</a:t>
          </a:r>
        </a:p>
      </dsp:txBody>
      <dsp:txXfrm>
        <a:off x="1698745" y="70314"/>
        <a:ext cx="2610533" cy="815909"/>
      </dsp:txXfrm>
    </dsp:sp>
    <dsp:sp modelId="{19FBE8A8-D4BA-45D1-97CD-FF1210CD856F}">
      <dsp:nvSpPr>
        <dsp:cNvPr id="0" name=""/>
        <dsp:cNvSpPr/>
      </dsp:nvSpPr>
      <dsp:spPr>
        <a:xfrm>
          <a:off x="2188102" y="2387496"/>
          <a:ext cx="1631818" cy="815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188102" y="2387496"/>
        <a:ext cx="1631818" cy="815909"/>
      </dsp:txXfrm>
    </dsp:sp>
    <dsp:sp modelId="{6F525FFA-20EB-4B47-B8E9-7016B7C39B5D}">
      <dsp:nvSpPr>
        <dsp:cNvPr id="0" name=""/>
        <dsp:cNvSpPr/>
      </dsp:nvSpPr>
      <dsp:spPr>
        <a:xfrm>
          <a:off x="3147" y="3546087"/>
          <a:ext cx="1772121" cy="8989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Auditor(a)</a:t>
          </a:r>
        </a:p>
      </dsp:txBody>
      <dsp:txXfrm>
        <a:off x="3147" y="3546087"/>
        <a:ext cx="1772121" cy="898993"/>
      </dsp:txXfrm>
    </dsp:sp>
    <dsp:sp modelId="{7E45E9B0-083B-46AD-BDBA-25D37BB93875}">
      <dsp:nvSpPr>
        <dsp:cNvPr id="0" name=""/>
        <dsp:cNvSpPr/>
      </dsp:nvSpPr>
      <dsp:spPr>
        <a:xfrm>
          <a:off x="2117951" y="3546087"/>
          <a:ext cx="1772121" cy="8989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Abogados(as)</a:t>
          </a:r>
        </a:p>
      </dsp:txBody>
      <dsp:txXfrm>
        <a:off x="2117951" y="3546087"/>
        <a:ext cx="1772121" cy="898993"/>
      </dsp:txXfrm>
    </dsp:sp>
    <dsp:sp modelId="{52CF8A46-A6A4-4143-9033-C104F912B17F}">
      <dsp:nvSpPr>
        <dsp:cNvPr id="0" name=""/>
        <dsp:cNvSpPr/>
      </dsp:nvSpPr>
      <dsp:spPr>
        <a:xfrm>
          <a:off x="4232754" y="3546087"/>
          <a:ext cx="1772121" cy="8989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</a:t>
          </a:r>
        </a:p>
      </dsp:txBody>
      <dsp:txXfrm>
        <a:off x="4232754" y="3546087"/>
        <a:ext cx="1772121" cy="898993"/>
      </dsp:txXfrm>
    </dsp:sp>
    <dsp:sp modelId="{D626C255-1536-4EB0-A4A3-D107C591C8D4}">
      <dsp:nvSpPr>
        <dsp:cNvPr id="0" name=""/>
        <dsp:cNvSpPr/>
      </dsp:nvSpPr>
      <dsp:spPr>
        <a:xfrm>
          <a:off x="1200853" y="1228905"/>
          <a:ext cx="1631818" cy="815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00853" y="1228905"/>
        <a:ext cx="1631818" cy="815909"/>
      </dsp:txXfrm>
    </dsp:sp>
    <dsp:sp modelId="{DEFCFE64-DCC5-403C-A7EF-97FB2EAD8743}">
      <dsp:nvSpPr>
        <dsp:cNvPr id="0" name=""/>
        <dsp:cNvSpPr/>
      </dsp:nvSpPr>
      <dsp:spPr>
        <a:xfrm>
          <a:off x="3175352" y="1228905"/>
          <a:ext cx="1631818" cy="8159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Notificador(a)</a:t>
          </a:r>
        </a:p>
      </dsp:txBody>
      <dsp:txXfrm>
        <a:off x="3175352" y="1228905"/>
        <a:ext cx="1631818" cy="815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092294" y="697290"/>
          <a:ext cx="270243" cy="641181"/>
        </a:xfrm>
        <a:custGeom>
          <a:avLst/>
          <a:gdLst/>
          <a:ahLst/>
          <a:cxnLst/>
          <a:rect l="0" t="0" r="0" b="0"/>
          <a:pathLst>
            <a:path>
              <a:moveTo>
                <a:pt x="270243" y="0"/>
              </a:moveTo>
              <a:lnTo>
                <a:pt x="270243" y="641181"/>
              </a:lnTo>
              <a:lnTo>
                <a:pt x="0" y="64118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205831" y="2676588"/>
          <a:ext cx="146356" cy="641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181"/>
              </a:lnTo>
              <a:lnTo>
                <a:pt x="146356" y="641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059474" y="2676588"/>
          <a:ext cx="146356" cy="641181"/>
        </a:xfrm>
        <a:custGeom>
          <a:avLst/>
          <a:gdLst/>
          <a:ahLst/>
          <a:cxnLst/>
          <a:rect l="0" t="0" r="0" b="0"/>
          <a:pathLst>
            <a:path>
              <a:moveTo>
                <a:pt x="146356" y="0"/>
              </a:moveTo>
              <a:lnTo>
                <a:pt x="146356" y="641181"/>
              </a:lnTo>
              <a:lnTo>
                <a:pt x="0" y="641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5C17D8-9506-4344-829D-2D7DCAD4E457}">
      <dsp:nvSpPr>
        <dsp:cNvPr id="0" name=""/>
        <dsp:cNvSpPr/>
      </dsp:nvSpPr>
      <dsp:spPr>
        <a:xfrm>
          <a:off x="3205831" y="2676588"/>
          <a:ext cx="1822599" cy="1282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005"/>
              </a:lnTo>
              <a:lnTo>
                <a:pt x="1822599" y="1136005"/>
              </a:lnTo>
              <a:lnTo>
                <a:pt x="1822599" y="1282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205831" y="2676588"/>
          <a:ext cx="129950" cy="1282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005"/>
              </a:lnTo>
              <a:lnTo>
                <a:pt x="129950" y="1136005"/>
              </a:lnTo>
              <a:lnTo>
                <a:pt x="129950" y="1282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1389295" y="2676588"/>
          <a:ext cx="1816536" cy="1282362"/>
        </a:xfrm>
        <a:custGeom>
          <a:avLst/>
          <a:gdLst/>
          <a:ahLst/>
          <a:cxnLst/>
          <a:rect l="0" t="0" r="0" b="0"/>
          <a:pathLst>
            <a:path>
              <a:moveTo>
                <a:pt x="1816536" y="0"/>
              </a:moveTo>
              <a:lnTo>
                <a:pt x="1816536" y="1136005"/>
              </a:lnTo>
              <a:lnTo>
                <a:pt x="0" y="1136005"/>
              </a:lnTo>
              <a:lnTo>
                <a:pt x="0" y="1282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362538" y="697290"/>
          <a:ext cx="843292" cy="1282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005"/>
              </a:lnTo>
              <a:lnTo>
                <a:pt x="843292" y="1136005"/>
              </a:lnTo>
              <a:lnTo>
                <a:pt x="843292" y="1282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395358" y="697290"/>
          <a:ext cx="967180" cy="1282362"/>
        </a:xfrm>
        <a:custGeom>
          <a:avLst/>
          <a:gdLst/>
          <a:ahLst/>
          <a:cxnLst/>
          <a:rect l="0" t="0" r="0" b="0"/>
          <a:pathLst>
            <a:path>
              <a:moveTo>
                <a:pt x="967180" y="0"/>
              </a:moveTo>
              <a:lnTo>
                <a:pt x="967180" y="1136005"/>
              </a:lnTo>
              <a:lnTo>
                <a:pt x="0" y="1136005"/>
              </a:lnTo>
              <a:lnTo>
                <a:pt x="0" y="1282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301258" y="353"/>
          <a:ext cx="2122560" cy="6969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301258" y="353"/>
        <a:ext cx="2122560" cy="696936"/>
      </dsp:txXfrm>
    </dsp:sp>
    <dsp:sp modelId="{9AB9A094-906C-4743-8046-C8CDC622642B}">
      <dsp:nvSpPr>
        <dsp:cNvPr id="0" name=""/>
        <dsp:cNvSpPr/>
      </dsp:nvSpPr>
      <dsp:spPr>
        <a:xfrm>
          <a:off x="698422" y="1979652"/>
          <a:ext cx="1393872" cy="6969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698422" y="1979652"/>
        <a:ext cx="1393872" cy="696936"/>
      </dsp:txXfrm>
    </dsp:sp>
    <dsp:sp modelId="{74A3495A-9760-4B07-9B0A-DE4CCF551DEE}">
      <dsp:nvSpPr>
        <dsp:cNvPr id="0" name=""/>
        <dsp:cNvSpPr/>
      </dsp:nvSpPr>
      <dsp:spPr>
        <a:xfrm>
          <a:off x="2508895" y="1979652"/>
          <a:ext cx="1393872" cy="6969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508895" y="1979652"/>
        <a:ext cx="1393872" cy="696936"/>
      </dsp:txXfrm>
    </dsp:sp>
    <dsp:sp modelId="{19FBE8A8-D4BA-45D1-97CD-FF1210CD856F}">
      <dsp:nvSpPr>
        <dsp:cNvPr id="0" name=""/>
        <dsp:cNvSpPr/>
      </dsp:nvSpPr>
      <dsp:spPr>
        <a:xfrm>
          <a:off x="562408" y="3958951"/>
          <a:ext cx="1653773" cy="1006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562408" y="3958951"/>
        <a:ext cx="1653773" cy="1006640"/>
      </dsp:txXfrm>
    </dsp:sp>
    <dsp:sp modelId="{7C576A7F-97E5-41B2-A453-F3F548F4D3EA}">
      <dsp:nvSpPr>
        <dsp:cNvPr id="0" name=""/>
        <dsp:cNvSpPr/>
      </dsp:nvSpPr>
      <dsp:spPr>
        <a:xfrm>
          <a:off x="2508895" y="3958951"/>
          <a:ext cx="1653773" cy="1006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2508895" y="3958951"/>
        <a:ext cx="1653773" cy="1006640"/>
      </dsp:txXfrm>
    </dsp:sp>
    <dsp:sp modelId="{D41D035C-671E-4F3E-92C2-86B3C7BBA614}">
      <dsp:nvSpPr>
        <dsp:cNvPr id="0" name=""/>
        <dsp:cNvSpPr/>
      </dsp:nvSpPr>
      <dsp:spPr>
        <a:xfrm>
          <a:off x="4331494" y="3958951"/>
          <a:ext cx="1393872" cy="10141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kern="1200" dirty="0"/>
        </a:p>
      </dsp:txBody>
      <dsp:txXfrm>
        <a:off x="4331494" y="3958951"/>
        <a:ext cx="1393872" cy="1014188"/>
      </dsp:txXfrm>
    </dsp:sp>
    <dsp:sp modelId="{D626C255-1536-4EB0-A4A3-D107C591C8D4}">
      <dsp:nvSpPr>
        <dsp:cNvPr id="0" name=""/>
        <dsp:cNvSpPr/>
      </dsp:nvSpPr>
      <dsp:spPr>
        <a:xfrm>
          <a:off x="1418650" y="2980526"/>
          <a:ext cx="1640824" cy="674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418650" y="2980526"/>
        <a:ext cx="1640824" cy="674487"/>
      </dsp:txXfrm>
    </dsp:sp>
    <dsp:sp modelId="{6FBA17E7-79A6-40BF-A0D1-17400AA784F9}">
      <dsp:nvSpPr>
        <dsp:cNvPr id="0" name=""/>
        <dsp:cNvSpPr/>
      </dsp:nvSpPr>
      <dsp:spPr>
        <a:xfrm>
          <a:off x="3352187" y="2980526"/>
          <a:ext cx="1640824" cy="674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3352187" y="2980526"/>
        <a:ext cx="1640824" cy="674487"/>
      </dsp:txXfrm>
    </dsp:sp>
    <dsp:sp modelId="{DEB690D0-E02D-4025-B1AD-E790302CE9C7}">
      <dsp:nvSpPr>
        <dsp:cNvPr id="0" name=""/>
        <dsp:cNvSpPr/>
      </dsp:nvSpPr>
      <dsp:spPr>
        <a:xfrm>
          <a:off x="698422" y="990003"/>
          <a:ext cx="1393872" cy="6969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698422" y="990003"/>
        <a:ext cx="1393872" cy="69693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3653315" y="1975257"/>
          <a:ext cx="3027230" cy="369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731"/>
              </a:lnTo>
              <a:lnTo>
                <a:pt x="3027230" y="237731"/>
              </a:lnTo>
              <a:lnTo>
                <a:pt x="3027230" y="3690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F5D68-A7F1-4233-ADB6-609603F85894}">
      <dsp:nvSpPr>
        <dsp:cNvPr id="0" name=""/>
        <dsp:cNvSpPr/>
      </dsp:nvSpPr>
      <dsp:spPr>
        <a:xfrm>
          <a:off x="3653315" y="2527557"/>
          <a:ext cx="1513615" cy="586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116"/>
              </a:lnTo>
              <a:lnTo>
                <a:pt x="1513615" y="455116"/>
              </a:lnTo>
              <a:lnTo>
                <a:pt x="1513615" y="5864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C89FC-5942-42D4-AE13-D9C3C871F171}">
      <dsp:nvSpPr>
        <dsp:cNvPr id="0" name=""/>
        <dsp:cNvSpPr/>
      </dsp:nvSpPr>
      <dsp:spPr>
        <a:xfrm>
          <a:off x="3607595" y="2527557"/>
          <a:ext cx="91440" cy="586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64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139700" y="2527557"/>
          <a:ext cx="1513615" cy="587220"/>
        </a:xfrm>
        <a:custGeom>
          <a:avLst/>
          <a:gdLst/>
          <a:ahLst/>
          <a:cxnLst/>
          <a:rect l="0" t="0" r="0" b="0"/>
          <a:pathLst>
            <a:path>
              <a:moveTo>
                <a:pt x="1513615" y="0"/>
              </a:moveTo>
              <a:lnTo>
                <a:pt x="1513615" y="455873"/>
              </a:lnTo>
              <a:lnTo>
                <a:pt x="0" y="455873"/>
              </a:lnTo>
              <a:lnTo>
                <a:pt x="0" y="58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3607595" y="1975257"/>
          <a:ext cx="91440" cy="3400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0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626085" y="1975257"/>
          <a:ext cx="3027230" cy="369078"/>
        </a:xfrm>
        <a:custGeom>
          <a:avLst/>
          <a:gdLst/>
          <a:ahLst/>
          <a:cxnLst/>
          <a:rect l="0" t="0" r="0" b="0"/>
          <a:pathLst>
            <a:path>
              <a:moveTo>
                <a:pt x="3027230" y="0"/>
              </a:moveTo>
              <a:lnTo>
                <a:pt x="3027230" y="237731"/>
              </a:lnTo>
              <a:lnTo>
                <a:pt x="0" y="237731"/>
              </a:lnTo>
              <a:lnTo>
                <a:pt x="0" y="3690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3607595" y="1167499"/>
          <a:ext cx="91440" cy="1922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2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30116" y="552033"/>
          <a:ext cx="1846398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Comunicación Social</a:t>
          </a:r>
        </a:p>
      </dsp:txBody>
      <dsp:txXfrm>
        <a:off x="2730116" y="552033"/>
        <a:ext cx="1846398" cy="615466"/>
      </dsp:txXfrm>
    </dsp:sp>
    <dsp:sp modelId="{6F525FFA-20EB-4B47-B8E9-7016B7C39B5D}">
      <dsp:nvSpPr>
        <dsp:cNvPr id="0" name=""/>
        <dsp:cNvSpPr/>
      </dsp:nvSpPr>
      <dsp:spPr>
        <a:xfrm>
          <a:off x="2730116" y="1359791"/>
          <a:ext cx="1846398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Prensa</a:t>
          </a:r>
        </a:p>
      </dsp:txBody>
      <dsp:txXfrm>
        <a:off x="2730116" y="1359791"/>
        <a:ext cx="1846398" cy="615466"/>
      </dsp:txXfrm>
    </dsp:sp>
    <dsp:sp modelId="{7E45E9B0-083B-46AD-BDBA-25D37BB93875}">
      <dsp:nvSpPr>
        <dsp:cNvPr id="0" name=""/>
        <dsp:cNvSpPr/>
      </dsp:nvSpPr>
      <dsp:spPr>
        <a:xfrm>
          <a:off x="624" y="2344335"/>
          <a:ext cx="1250921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Diseñador(a)</a:t>
          </a:r>
        </a:p>
      </dsp:txBody>
      <dsp:txXfrm>
        <a:off x="624" y="2344335"/>
        <a:ext cx="1250921" cy="615466"/>
      </dsp:txXfrm>
    </dsp:sp>
    <dsp:sp modelId="{FB8BBABA-637F-45AC-A8AF-49C1BDB9E668}">
      <dsp:nvSpPr>
        <dsp:cNvPr id="0" name=""/>
        <dsp:cNvSpPr/>
      </dsp:nvSpPr>
      <dsp:spPr>
        <a:xfrm>
          <a:off x="3027855" y="2315264"/>
          <a:ext cx="1250921" cy="2122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</a:rPr>
            <a:t>PRENSA</a:t>
          </a:r>
        </a:p>
      </dsp:txBody>
      <dsp:txXfrm>
        <a:off x="3027855" y="2315264"/>
        <a:ext cx="1250921" cy="212293"/>
      </dsp:txXfrm>
    </dsp:sp>
    <dsp:sp modelId="{F3DB6113-5609-4357-9B8D-41BD0873A075}">
      <dsp:nvSpPr>
        <dsp:cNvPr id="0" name=""/>
        <dsp:cNvSpPr/>
      </dsp:nvSpPr>
      <dsp:spPr>
        <a:xfrm>
          <a:off x="1514239" y="3114778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1514239" y="3114778"/>
        <a:ext cx="1250921" cy="900000"/>
      </dsp:txXfrm>
    </dsp:sp>
    <dsp:sp modelId="{AD14D781-D871-4FBD-99BD-C64605F54047}">
      <dsp:nvSpPr>
        <dsp:cNvPr id="0" name=""/>
        <dsp:cNvSpPr/>
      </dsp:nvSpPr>
      <dsp:spPr>
        <a:xfrm>
          <a:off x="3027855" y="3114021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</dsp:txBody>
      <dsp:txXfrm>
        <a:off x="3027855" y="3114021"/>
        <a:ext cx="1250921" cy="900000"/>
      </dsp:txXfrm>
    </dsp:sp>
    <dsp:sp modelId="{582578E4-AC54-44DD-9A0F-430F4438A732}">
      <dsp:nvSpPr>
        <dsp:cNvPr id="0" name=""/>
        <dsp:cNvSpPr/>
      </dsp:nvSpPr>
      <dsp:spPr>
        <a:xfrm>
          <a:off x="4541470" y="3114021"/>
          <a:ext cx="1250921" cy="900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Abogado(a)</a:t>
          </a:r>
        </a:p>
      </dsp:txBody>
      <dsp:txXfrm>
        <a:off x="4541470" y="3114021"/>
        <a:ext cx="1250921" cy="900000"/>
      </dsp:txXfrm>
    </dsp:sp>
    <dsp:sp modelId="{8872642F-D429-4B45-8361-425C6E61C494}">
      <dsp:nvSpPr>
        <dsp:cNvPr id="0" name=""/>
        <dsp:cNvSpPr/>
      </dsp:nvSpPr>
      <dsp:spPr>
        <a:xfrm>
          <a:off x="6055085" y="2344335"/>
          <a:ext cx="1250921" cy="6154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Fotógrafo(a)</a:t>
          </a:r>
        </a:p>
      </dsp:txBody>
      <dsp:txXfrm>
        <a:off x="6055085" y="2344335"/>
        <a:ext cx="1250921" cy="61546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FCCB9-19F3-4F40-A6D3-9B8BB2C3B1C5}">
      <dsp:nvSpPr>
        <dsp:cNvPr id="0" name=""/>
        <dsp:cNvSpPr/>
      </dsp:nvSpPr>
      <dsp:spPr>
        <a:xfrm>
          <a:off x="3880808" y="1153032"/>
          <a:ext cx="144729" cy="2591341"/>
        </a:xfrm>
        <a:custGeom>
          <a:avLst/>
          <a:gdLst/>
          <a:ahLst/>
          <a:cxnLst/>
          <a:rect l="0" t="0" r="0" b="0"/>
          <a:pathLst>
            <a:path>
              <a:moveTo>
                <a:pt x="144729" y="0"/>
              </a:moveTo>
              <a:lnTo>
                <a:pt x="144729" y="2591341"/>
              </a:lnTo>
              <a:lnTo>
                <a:pt x="0" y="259134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43F89-EE1A-4587-8026-2DAF4F422C48}">
      <dsp:nvSpPr>
        <dsp:cNvPr id="0" name=""/>
        <dsp:cNvSpPr/>
      </dsp:nvSpPr>
      <dsp:spPr>
        <a:xfrm>
          <a:off x="4025537" y="1153032"/>
          <a:ext cx="144729" cy="1612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2696"/>
              </a:lnTo>
              <a:lnTo>
                <a:pt x="144729" y="16126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1937B-DD43-4E32-8BD6-BE7202C22344}">
      <dsp:nvSpPr>
        <dsp:cNvPr id="0" name=""/>
        <dsp:cNvSpPr/>
      </dsp:nvSpPr>
      <dsp:spPr>
        <a:xfrm>
          <a:off x="3880808" y="1153032"/>
          <a:ext cx="144729" cy="1612696"/>
        </a:xfrm>
        <a:custGeom>
          <a:avLst/>
          <a:gdLst/>
          <a:ahLst/>
          <a:cxnLst/>
          <a:rect l="0" t="0" r="0" b="0"/>
          <a:pathLst>
            <a:path>
              <a:moveTo>
                <a:pt x="144729" y="0"/>
              </a:moveTo>
              <a:lnTo>
                <a:pt x="144729" y="1612696"/>
              </a:lnTo>
              <a:lnTo>
                <a:pt x="0" y="16126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2C7AA-A546-4203-8648-110E447EA4E9}">
      <dsp:nvSpPr>
        <dsp:cNvPr id="0" name=""/>
        <dsp:cNvSpPr/>
      </dsp:nvSpPr>
      <dsp:spPr>
        <a:xfrm>
          <a:off x="4025537" y="1153032"/>
          <a:ext cx="144729" cy="634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051"/>
              </a:lnTo>
              <a:lnTo>
                <a:pt x="144729" y="6340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6E24E-BA28-4880-8318-CC6EB513027B}">
      <dsp:nvSpPr>
        <dsp:cNvPr id="0" name=""/>
        <dsp:cNvSpPr/>
      </dsp:nvSpPr>
      <dsp:spPr>
        <a:xfrm>
          <a:off x="3880808" y="1153032"/>
          <a:ext cx="144729" cy="634051"/>
        </a:xfrm>
        <a:custGeom>
          <a:avLst/>
          <a:gdLst/>
          <a:ahLst/>
          <a:cxnLst/>
          <a:rect l="0" t="0" r="0" b="0"/>
          <a:pathLst>
            <a:path>
              <a:moveTo>
                <a:pt x="144729" y="0"/>
              </a:moveTo>
              <a:lnTo>
                <a:pt x="144729" y="634051"/>
              </a:lnTo>
              <a:lnTo>
                <a:pt x="0" y="63405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44784-5730-4192-ACB7-347E0143FD5C}">
      <dsp:nvSpPr>
        <dsp:cNvPr id="0" name=""/>
        <dsp:cNvSpPr/>
      </dsp:nvSpPr>
      <dsp:spPr>
        <a:xfrm>
          <a:off x="4025537" y="1153032"/>
          <a:ext cx="3335662" cy="3225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0663"/>
              </a:lnTo>
              <a:lnTo>
                <a:pt x="3335662" y="3080663"/>
              </a:lnTo>
              <a:lnTo>
                <a:pt x="3335662" y="32253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A6876-359B-4EC7-96A8-9E1342C6ECE9}">
      <dsp:nvSpPr>
        <dsp:cNvPr id="0" name=""/>
        <dsp:cNvSpPr/>
      </dsp:nvSpPr>
      <dsp:spPr>
        <a:xfrm>
          <a:off x="4025537" y="1153032"/>
          <a:ext cx="1667831" cy="3225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0663"/>
              </a:lnTo>
              <a:lnTo>
                <a:pt x="1667831" y="3080663"/>
              </a:lnTo>
              <a:lnTo>
                <a:pt x="1667831" y="32253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F49C3-5C98-4521-BDC9-997C9A2D5A0E}">
      <dsp:nvSpPr>
        <dsp:cNvPr id="0" name=""/>
        <dsp:cNvSpPr/>
      </dsp:nvSpPr>
      <dsp:spPr>
        <a:xfrm>
          <a:off x="3979817" y="1153032"/>
          <a:ext cx="91440" cy="3225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53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031CA-E0F5-4317-A49C-A8FFAF3514F2}">
      <dsp:nvSpPr>
        <dsp:cNvPr id="0" name=""/>
        <dsp:cNvSpPr/>
      </dsp:nvSpPr>
      <dsp:spPr>
        <a:xfrm>
          <a:off x="2357706" y="1153032"/>
          <a:ext cx="1667831" cy="3225393"/>
        </a:xfrm>
        <a:custGeom>
          <a:avLst/>
          <a:gdLst/>
          <a:ahLst/>
          <a:cxnLst/>
          <a:rect l="0" t="0" r="0" b="0"/>
          <a:pathLst>
            <a:path>
              <a:moveTo>
                <a:pt x="1667831" y="0"/>
              </a:moveTo>
              <a:lnTo>
                <a:pt x="1667831" y="3080663"/>
              </a:lnTo>
              <a:lnTo>
                <a:pt x="0" y="3080663"/>
              </a:lnTo>
              <a:lnTo>
                <a:pt x="0" y="32253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C715C-FF42-43A1-A2D3-BB4585AFD9DA}">
      <dsp:nvSpPr>
        <dsp:cNvPr id="0" name=""/>
        <dsp:cNvSpPr/>
      </dsp:nvSpPr>
      <dsp:spPr>
        <a:xfrm>
          <a:off x="689874" y="1153032"/>
          <a:ext cx="3335662" cy="3225393"/>
        </a:xfrm>
        <a:custGeom>
          <a:avLst/>
          <a:gdLst/>
          <a:ahLst/>
          <a:cxnLst/>
          <a:rect l="0" t="0" r="0" b="0"/>
          <a:pathLst>
            <a:path>
              <a:moveTo>
                <a:pt x="3335662" y="0"/>
              </a:moveTo>
              <a:lnTo>
                <a:pt x="3335662" y="3080663"/>
              </a:lnTo>
              <a:lnTo>
                <a:pt x="0" y="3080663"/>
              </a:lnTo>
              <a:lnTo>
                <a:pt x="0" y="32253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FF9EA-0D2E-4A01-98EB-7EAC0D3E955A}">
      <dsp:nvSpPr>
        <dsp:cNvPr id="0" name=""/>
        <dsp:cNvSpPr/>
      </dsp:nvSpPr>
      <dsp:spPr>
        <a:xfrm>
          <a:off x="2945540" y="433032"/>
          <a:ext cx="2159993" cy="720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945540" y="433032"/>
        <a:ext cx="2159993" cy="720000"/>
      </dsp:txXfrm>
    </dsp:sp>
    <dsp:sp modelId="{6112410E-4BF6-442A-8219-189ACE289C18}">
      <dsp:nvSpPr>
        <dsp:cNvPr id="0" name=""/>
        <dsp:cNvSpPr/>
      </dsp:nvSpPr>
      <dsp:spPr>
        <a:xfrm>
          <a:off x="687" y="437842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cs typeface="Arial" charset="0"/>
            </a:rPr>
            <a:t>GUARDIA INTERNA</a:t>
          </a:r>
          <a:endParaRPr lang="es-ES" sz="1200" kern="1200" dirty="0">
            <a:cs typeface="Arial" charset="0"/>
          </a:endParaRPr>
        </a:p>
      </dsp:txBody>
      <dsp:txXfrm>
        <a:off x="687" y="4378425"/>
        <a:ext cx="1378373" cy="689186"/>
      </dsp:txXfrm>
    </dsp:sp>
    <dsp:sp modelId="{9107559C-6F3C-4BF3-98B1-81EB24C095B2}">
      <dsp:nvSpPr>
        <dsp:cNvPr id="0" name=""/>
        <dsp:cNvSpPr/>
      </dsp:nvSpPr>
      <dsp:spPr>
        <a:xfrm>
          <a:off x="1668519" y="437842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Jefe(a) de Armería</a:t>
          </a:r>
        </a:p>
      </dsp:txBody>
      <dsp:txXfrm>
        <a:off x="1668519" y="4378425"/>
        <a:ext cx="1378373" cy="689186"/>
      </dsp:txXfrm>
    </dsp:sp>
    <dsp:sp modelId="{33F6523A-A225-48D5-8EA1-FD7E1E293232}">
      <dsp:nvSpPr>
        <dsp:cNvPr id="0" name=""/>
        <dsp:cNvSpPr/>
      </dsp:nvSpPr>
      <dsp:spPr>
        <a:xfrm>
          <a:off x="3336350" y="437842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Área Operativa</a:t>
          </a:r>
          <a:endParaRPr lang="es-ES" sz="1200" kern="1200" dirty="0">
            <a:cs typeface="Arial" charset="0"/>
          </a:endParaRPr>
        </a:p>
      </dsp:txBody>
      <dsp:txXfrm>
        <a:off x="3336350" y="4378425"/>
        <a:ext cx="1378373" cy="689186"/>
      </dsp:txXfrm>
    </dsp:sp>
    <dsp:sp modelId="{D0BCC961-2E9D-4EC0-99B4-0CB54C76518D}">
      <dsp:nvSpPr>
        <dsp:cNvPr id="0" name=""/>
        <dsp:cNvSpPr/>
      </dsp:nvSpPr>
      <dsp:spPr>
        <a:xfrm>
          <a:off x="5004182" y="437842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Área de Reclusorios</a:t>
          </a:r>
          <a:endParaRPr lang="es-ES" sz="1200" kern="1200" dirty="0">
            <a:cs typeface="Arial" charset="0"/>
          </a:endParaRPr>
        </a:p>
      </dsp:txBody>
      <dsp:txXfrm>
        <a:off x="5004182" y="4378425"/>
        <a:ext cx="1378373" cy="689186"/>
      </dsp:txXfrm>
    </dsp:sp>
    <dsp:sp modelId="{73041D19-4A60-4864-BBDB-C3B3C38227FA}">
      <dsp:nvSpPr>
        <dsp:cNvPr id="0" name=""/>
        <dsp:cNvSpPr/>
      </dsp:nvSpPr>
      <dsp:spPr>
        <a:xfrm>
          <a:off x="6672013" y="437842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Coordinador(a) de Grupos De Apoyo</a:t>
          </a:r>
          <a:endParaRPr lang="es-ES" sz="1200" kern="1200" dirty="0">
            <a:cs typeface="Arial" charset="0"/>
          </a:endParaRPr>
        </a:p>
      </dsp:txBody>
      <dsp:txXfrm>
        <a:off x="6672013" y="4378425"/>
        <a:ext cx="1378373" cy="689186"/>
      </dsp:txXfrm>
    </dsp:sp>
    <dsp:sp modelId="{5C5FBA79-CC2B-4A79-A357-BD1482AB1481}">
      <dsp:nvSpPr>
        <dsp:cNvPr id="0" name=""/>
        <dsp:cNvSpPr/>
      </dsp:nvSpPr>
      <dsp:spPr>
        <a:xfrm>
          <a:off x="2502435" y="144249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Supervisor(a)</a:t>
          </a:r>
        </a:p>
      </dsp:txBody>
      <dsp:txXfrm>
        <a:off x="2502435" y="1442490"/>
        <a:ext cx="1378373" cy="689186"/>
      </dsp:txXfrm>
    </dsp:sp>
    <dsp:sp modelId="{96D7878D-D75D-41DC-871A-C17F54F18761}">
      <dsp:nvSpPr>
        <dsp:cNvPr id="0" name=""/>
        <dsp:cNvSpPr/>
      </dsp:nvSpPr>
      <dsp:spPr>
        <a:xfrm>
          <a:off x="4170266" y="144249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Auxiliar</a:t>
          </a:r>
        </a:p>
      </dsp:txBody>
      <dsp:txXfrm>
        <a:off x="4170266" y="1442490"/>
        <a:ext cx="1378373" cy="689186"/>
      </dsp:txXfrm>
    </dsp:sp>
    <dsp:sp modelId="{93F8B935-F73A-4798-BF54-4CCBC6CFBBF5}">
      <dsp:nvSpPr>
        <dsp:cNvPr id="0" name=""/>
        <dsp:cNvSpPr/>
      </dsp:nvSpPr>
      <dsp:spPr>
        <a:xfrm>
          <a:off x="2502435" y="242113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Analista</a:t>
          </a:r>
        </a:p>
      </dsp:txBody>
      <dsp:txXfrm>
        <a:off x="2502435" y="2421135"/>
        <a:ext cx="1378373" cy="689186"/>
      </dsp:txXfrm>
    </dsp:sp>
    <dsp:sp modelId="{3A6D2275-4509-4AB5-B7CE-AD8A71695465}">
      <dsp:nvSpPr>
        <dsp:cNvPr id="0" name=""/>
        <dsp:cNvSpPr/>
      </dsp:nvSpPr>
      <dsp:spPr>
        <a:xfrm>
          <a:off x="4170266" y="2421135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Auxiliares Administrativos(as)</a:t>
          </a:r>
        </a:p>
      </dsp:txBody>
      <dsp:txXfrm>
        <a:off x="4170266" y="2421135"/>
        <a:ext cx="1378373" cy="689186"/>
      </dsp:txXfrm>
    </dsp:sp>
    <dsp:sp modelId="{5967F083-9465-46A7-9218-7912CF5057F3}">
      <dsp:nvSpPr>
        <dsp:cNvPr id="0" name=""/>
        <dsp:cNvSpPr/>
      </dsp:nvSpPr>
      <dsp:spPr>
        <a:xfrm>
          <a:off x="2502435" y="3399780"/>
          <a:ext cx="1378373" cy="68918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Abogado(a)</a:t>
          </a:r>
        </a:p>
      </dsp:txBody>
      <dsp:txXfrm>
        <a:off x="2502435" y="3399780"/>
        <a:ext cx="1378373" cy="68918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F89A4-E5FD-4523-B3D8-C06443EB9F48}">
      <dsp:nvSpPr>
        <dsp:cNvPr id="0" name=""/>
        <dsp:cNvSpPr/>
      </dsp:nvSpPr>
      <dsp:spPr>
        <a:xfrm>
          <a:off x="5079377" y="2289296"/>
          <a:ext cx="1079529" cy="508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311"/>
              </a:lnTo>
              <a:lnTo>
                <a:pt x="1079529" y="254311"/>
              </a:lnTo>
              <a:lnTo>
                <a:pt x="1079529" y="5086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E9D3C-EAE3-4DBC-8117-16C33D52CD3D}">
      <dsp:nvSpPr>
        <dsp:cNvPr id="0" name=""/>
        <dsp:cNvSpPr/>
      </dsp:nvSpPr>
      <dsp:spPr>
        <a:xfrm>
          <a:off x="3999848" y="2289296"/>
          <a:ext cx="1079529" cy="508623"/>
        </a:xfrm>
        <a:custGeom>
          <a:avLst/>
          <a:gdLst/>
          <a:ahLst/>
          <a:cxnLst/>
          <a:rect l="0" t="0" r="0" b="0"/>
          <a:pathLst>
            <a:path>
              <a:moveTo>
                <a:pt x="1079529" y="0"/>
              </a:moveTo>
              <a:lnTo>
                <a:pt x="1079529" y="254311"/>
              </a:lnTo>
              <a:lnTo>
                <a:pt x="0" y="254311"/>
              </a:lnTo>
              <a:lnTo>
                <a:pt x="0" y="5086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0C3F7-A686-4772-B5E9-B5659F05F0FB}">
      <dsp:nvSpPr>
        <dsp:cNvPr id="0" name=""/>
        <dsp:cNvSpPr/>
      </dsp:nvSpPr>
      <dsp:spPr>
        <a:xfrm>
          <a:off x="3267187" y="955515"/>
          <a:ext cx="1812190" cy="508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311"/>
              </a:lnTo>
              <a:lnTo>
                <a:pt x="1812190" y="254311"/>
              </a:lnTo>
              <a:lnTo>
                <a:pt x="1812190" y="5086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2A11A-EBFF-4DC4-9BBB-859FE7AC0822}">
      <dsp:nvSpPr>
        <dsp:cNvPr id="0" name=""/>
        <dsp:cNvSpPr/>
      </dsp:nvSpPr>
      <dsp:spPr>
        <a:xfrm>
          <a:off x="1409277" y="2289296"/>
          <a:ext cx="91440" cy="5086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86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82AC6-091E-48E5-AB64-008907EAA0A3}">
      <dsp:nvSpPr>
        <dsp:cNvPr id="0" name=""/>
        <dsp:cNvSpPr/>
      </dsp:nvSpPr>
      <dsp:spPr>
        <a:xfrm>
          <a:off x="1454997" y="955515"/>
          <a:ext cx="1812190" cy="508623"/>
        </a:xfrm>
        <a:custGeom>
          <a:avLst/>
          <a:gdLst/>
          <a:ahLst/>
          <a:cxnLst/>
          <a:rect l="0" t="0" r="0" b="0"/>
          <a:pathLst>
            <a:path>
              <a:moveTo>
                <a:pt x="1812190" y="0"/>
              </a:moveTo>
              <a:lnTo>
                <a:pt x="1812190" y="254311"/>
              </a:lnTo>
              <a:lnTo>
                <a:pt x="0" y="254311"/>
              </a:lnTo>
              <a:lnTo>
                <a:pt x="0" y="5086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DD619-17C4-4459-91F4-39685F999F65}">
      <dsp:nvSpPr>
        <dsp:cNvPr id="0" name=""/>
        <dsp:cNvSpPr/>
      </dsp:nvSpPr>
      <dsp:spPr>
        <a:xfrm>
          <a:off x="2056178" y="1652"/>
          <a:ext cx="2422018" cy="9538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  <a:endParaRPr lang="es-ES" sz="1200" kern="1200" dirty="0"/>
        </a:p>
      </dsp:txBody>
      <dsp:txXfrm>
        <a:off x="2056178" y="1652"/>
        <a:ext cx="2422018" cy="953863"/>
      </dsp:txXfrm>
    </dsp:sp>
    <dsp:sp modelId="{F923EDBE-82A4-4F3E-B093-8351D7D81536}">
      <dsp:nvSpPr>
        <dsp:cNvPr id="0" name=""/>
        <dsp:cNvSpPr/>
      </dsp:nvSpPr>
      <dsp:spPr>
        <a:xfrm>
          <a:off x="243988" y="1464139"/>
          <a:ext cx="2422018" cy="8251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kern="1200" dirty="0"/>
        </a:p>
      </dsp:txBody>
      <dsp:txXfrm>
        <a:off x="243988" y="1464139"/>
        <a:ext cx="2422018" cy="825157"/>
      </dsp:txXfrm>
    </dsp:sp>
    <dsp:sp modelId="{750238AF-6DAE-454F-9DF1-112AC698AD48}">
      <dsp:nvSpPr>
        <dsp:cNvPr id="0" name=""/>
        <dsp:cNvSpPr/>
      </dsp:nvSpPr>
      <dsp:spPr>
        <a:xfrm>
          <a:off x="243988" y="2797920"/>
          <a:ext cx="2422018" cy="151189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243988" y="2797920"/>
        <a:ext cx="2422018" cy="1511896"/>
      </dsp:txXfrm>
    </dsp:sp>
    <dsp:sp modelId="{4DCEEE19-C8BB-437A-BCE1-142DC063606B}">
      <dsp:nvSpPr>
        <dsp:cNvPr id="0" name=""/>
        <dsp:cNvSpPr/>
      </dsp:nvSpPr>
      <dsp:spPr>
        <a:xfrm>
          <a:off x="3868368" y="1464139"/>
          <a:ext cx="2422018" cy="8251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3868368" y="1464139"/>
        <a:ext cx="2422018" cy="825157"/>
      </dsp:txXfrm>
    </dsp:sp>
    <dsp:sp modelId="{3BF69D2C-D49F-4970-934C-D5876765EB9F}">
      <dsp:nvSpPr>
        <dsp:cNvPr id="0" name=""/>
        <dsp:cNvSpPr/>
      </dsp:nvSpPr>
      <dsp:spPr>
        <a:xfrm>
          <a:off x="3174630" y="2797920"/>
          <a:ext cx="1650435" cy="899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</a:t>
          </a:r>
        </a:p>
      </dsp:txBody>
      <dsp:txXfrm>
        <a:off x="3174630" y="2797920"/>
        <a:ext cx="1650435" cy="899997"/>
      </dsp:txXfrm>
    </dsp:sp>
    <dsp:sp modelId="{A99812C4-2663-4D9F-8C32-3124AF6958E3}">
      <dsp:nvSpPr>
        <dsp:cNvPr id="0" name=""/>
        <dsp:cNvSpPr/>
      </dsp:nvSpPr>
      <dsp:spPr>
        <a:xfrm>
          <a:off x="5333689" y="2797920"/>
          <a:ext cx="1650435" cy="899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Instructor(a)</a:t>
          </a:r>
        </a:p>
      </dsp:txBody>
      <dsp:txXfrm>
        <a:off x="5333689" y="2797920"/>
        <a:ext cx="1650435" cy="89999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68701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68701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199"/>
              </a:lnTo>
              <a:lnTo>
                <a:pt x="2631589" y="219199"/>
              </a:lnTo>
              <a:lnTo>
                <a:pt x="2631589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79624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423834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423834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6955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2631589" y="0"/>
              </a:moveTo>
              <a:lnTo>
                <a:pt x="2631589" y="219199"/>
              </a:lnTo>
              <a:lnTo>
                <a:pt x="0" y="219199"/>
              </a:lnTo>
              <a:lnTo>
                <a:pt x="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47828" y="2154"/>
          <a:ext cx="2306630" cy="7940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947828" y="2154"/>
        <a:ext cx="2306630" cy="794088"/>
      </dsp:txXfrm>
    </dsp:sp>
    <dsp:sp modelId="{19FBE8A8-D4BA-45D1-97CD-FF1210CD856F}">
      <dsp:nvSpPr>
        <dsp:cNvPr id="0" name=""/>
        <dsp:cNvSpPr/>
      </dsp:nvSpPr>
      <dsp:spPr>
        <a:xfrm>
          <a:off x="425745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425745" y="1234643"/>
        <a:ext cx="2087618" cy="686920"/>
      </dsp:txXfrm>
    </dsp:sp>
    <dsp:sp modelId="{9EF5B1E7-4642-446F-802A-010E77A6D315}">
      <dsp:nvSpPr>
        <dsp:cNvPr id="0" name=""/>
        <dsp:cNvSpPr/>
      </dsp:nvSpPr>
      <dsp:spPr>
        <a:xfrm>
          <a:off x="52062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/>
            <a:t>Policías 1ro (a)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520627" y="2359963"/>
        <a:ext cx="1897853" cy="1518283"/>
      </dsp:txXfrm>
    </dsp:sp>
    <dsp:sp modelId="{676B065B-52F5-4142-AD91-1C77325095B5}">
      <dsp:nvSpPr>
        <dsp:cNvPr id="0" name=""/>
        <dsp:cNvSpPr/>
      </dsp:nvSpPr>
      <dsp:spPr>
        <a:xfrm>
          <a:off x="372960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72960" y="4316646"/>
        <a:ext cx="2193189" cy="605012"/>
      </dsp:txXfrm>
    </dsp:sp>
    <dsp:sp modelId="{0E4A1FB2-B936-4A45-9B17-4DC72B6EC80F}">
      <dsp:nvSpPr>
        <dsp:cNvPr id="0" name=""/>
        <dsp:cNvSpPr/>
      </dsp:nvSpPr>
      <dsp:spPr>
        <a:xfrm>
          <a:off x="3057334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057334" y="1234643"/>
        <a:ext cx="2087618" cy="686920"/>
      </dsp:txXfrm>
    </dsp:sp>
    <dsp:sp modelId="{B651DCB6-AAF6-4973-9416-A5FBDCD184AD}">
      <dsp:nvSpPr>
        <dsp:cNvPr id="0" name=""/>
        <dsp:cNvSpPr/>
      </dsp:nvSpPr>
      <dsp:spPr>
        <a:xfrm>
          <a:off x="315221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3ro(a)</a:t>
          </a:r>
        </a:p>
      </dsp:txBody>
      <dsp:txXfrm>
        <a:off x="3152217" y="2359963"/>
        <a:ext cx="1897853" cy="1518283"/>
      </dsp:txXfrm>
    </dsp:sp>
    <dsp:sp modelId="{47534EF4-1B7B-4FDF-ACD3-ECDA86C17442}">
      <dsp:nvSpPr>
        <dsp:cNvPr id="0" name=""/>
        <dsp:cNvSpPr/>
      </dsp:nvSpPr>
      <dsp:spPr>
        <a:xfrm>
          <a:off x="3004549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04549" y="4316646"/>
        <a:ext cx="2193189" cy="605012"/>
      </dsp:txXfrm>
    </dsp:sp>
    <dsp:sp modelId="{D43A949E-161F-4CB6-8E08-C22964D4E9ED}">
      <dsp:nvSpPr>
        <dsp:cNvPr id="0" name=""/>
        <dsp:cNvSpPr/>
      </dsp:nvSpPr>
      <dsp:spPr>
        <a:xfrm>
          <a:off x="5688923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688923" y="1234643"/>
        <a:ext cx="2087618" cy="686920"/>
      </dsp:txXfrm>
    </dsp:sp>
    <dsp:sp modelId="{DD8A29F5-D042-4749-8AE9-1CA72A60AD2C}">
      <dsp:nvSpPr>
        <dsp:cNvPr id="0" name=""/>
        <dsp:cNvSpPr/>
      </dsp:nvSpPr>
      <dsp:spPr>
        <a:xfrm>
          <a:off x="5783806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5783806" y="2359963"/>
        <a:ext cx="1897853" cy="1518283"/>
      </dsp:txXfrm>
    </dsp:sp>
    <dsp:sp modelId="{2A510A22-CF32-47FD-BC41-4E00F3C4B7C0}">
      <dsp:nvSpPr>
        <dsp:cNvPr id="0" name=""/>
        <dsp:cNvSpPr/>
      </dsp:nvSpPr>
      <dsp:spPr>
        <a:xfrm>
          <a:off x="5636138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636138" y="4316646"/>
        <a:ext cx="2193189" cy="60501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5318599" y="2190831"/>
          <a:ext cx="91440" cy="3517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404"/>
              </a:lnTo>
              <a:lnTo>
                <a:pt x="59998" y="205404"/>
              </a:lnTo>
              <a:lnTo>
                <a:pt x="59998" y="3517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706730" y="1183547"/>
          <a:ext cx="1657588" cy="3103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77"/>
              </a:lnTo>
              <a:lnTo>
                <a:pt x="1657588" y="163977"/>
              </a:lnTo>
              <a:lnTo>
                <a:pt x="1657588" y="3103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082833" y="3421828"/>
          <a:ext cx="91440" cy="2336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67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1978624" y="2190831"/>
          <a:ext cx="1149928" cy="351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04"/>
              </a:lnTo>
              <a:lnTo>
                <a:pt x="1149928" y="205404"/>
              </a:lnTo>
              <a:lnTo>
                <a:pt x="1149928" y="3517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47581" y="2190831"/>
          <a:ext cx="1031043" cy="351763"/>
        </a:xfrm>
        <a:custGeom>
          <a:avLst/>
          <a:gdLst/>
          <a:ahLst/>
          <a:cxnLst/>
          <a:rect l="0" t="0" r="0" b="0"/>
          <a:pathLst>
            <a:path>
              <a:moveTo>
                <a:pt x="1031043" y="0"/>
              </a:moveTo>
              <a:lnTo>
                <a:pt x="1031043" y="205404"/>
              </a:lnTo>
              <a:lnTo>
                <a:pt x="0" y="205404"/>
              </a:lnTo>
              <a:lnTo>
                <a:pt x="0" y="3517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978624" y="1183547"/>
          <a:ext cx="1728105" cy="310336"/>
        </a:xfrm>
        <a:custGeom>
          <a:avLst/>
          <a:gdLst/>
          <a:ahLst/>
          <a:cxnLst/>
          <a:rect l="0" t="0" r="0" b="0"/>
          <a:pathLst>
            <a:path>
              <a:moveTo>
                <a:pt x="1728105" y="0"/>
              </a:moveTo>
              <a:lnTo>
                <a:pt x="1728105" y="163977"/>
              </a:lnTo>
              <a:lnTo>
                <a:pt x="0" y="163977"/>
              </a:lnTo>
              <a:lnTo>
                <a:pt x="0" y="3103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81317" y="367763"/>
          <a:ext cx="2650825" cy="815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381317" y="367763"/>
        <a:ext cx="2650825" cy="815784"/>
      </dsp:txXfrm>
    </dsp:sp>
    <dsp:sp modelId="{19FBE8A8-D4BA-45D1-97CD-FF1210CD856F}">
      <dsp:nvSpPr>
        <dsp:cNvPr id="0" name=""/>
        <dsp:cNvSpPr/>
      </dsp:nvSpPr>
      <dsp:spPr>
        <a:xfrm>
          <a:off x="1112584" y="1493883"/>
          <a:ext cx="1732081" cy="6969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112584" y="1493883"/>
        <a:ext cx="1732081" cy="696947"/>
      </dsp:txXfrm>
    </dsp:sp>
    <dsp:sp modelId="{9EF5B1E7-4642-446F-802A-010E77A6D315}">
      <dsp:nvSpPr>
        <dsp:cNvPr id="0" name=""/>
        <dsp:cNvSpPr/>
      </dsp:nvSpPr>
      <dsp:spPr>
        <a:xfrm>
          <a:off x="3559" y="2542594"/>
          <a:ext cx="1888044" cy="8792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3559" y="2542594"/>
        <a:ext cx="1888044" cy="879234"/>
      </dsp:txXfrm>
    </dsp:sp>
    <dsp:sp modelId="{16B5BDFF-F3F9-455E-9A06-4FDFC9DB382B}">
      <dsp:nvSpPr>
        <dsp:cNvPr id="0" name=""/>
        <dsp:cNvSpPr/>
      </dsp:nvSpPr>
      <dsp:spPr>
        <a:xfrm>
          <a:off x="2184322" y="2542594"/>
          <a:ext cx="1888462" cy="8792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184322" y="2542594"/>
        <a:ext cx="1888462" cy="879234"/>
      </dsp:txXfrm>
    </dsp:sp>
    <dsp:sp modelId="{30FFB312-E2B7-4DAF-BC4F-35A9624DCD38}">
      <dsp:nvSpPr>
        <dsp:cNvPr id="0" name=""/>
        <dsp:cNvSpPr/>
      </dsp:nvSpPr>
      <dsp:spPr>
        <a:xfrm>
          <a:off x="2303318" y="3655501"/>
          <a:ext cx="1650469" cy="9439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2303318" y="3655501"/>
        <a:ext cx="1650469" cy="943980"/>
      </dsp:txXfrm>
    </dsp:sp>
    <dsp:sp modelId="{0E4A1FB2-B936-4A45-9B17-4DC72B6EC80F}">
      <dsp:nvSpPr>
        <dsp:cNvPr id="0" name=""/>
        <dsp:cNvSpPr/>
      </dsp:nvSpPr>
      <dsp:spPr>
        <a:xfrm>
          <a:off x="4498027" y="1493883"/>
          <a:ext cx="1732583" cy="6969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498027" y="1493883"/>
        <a:ext cx="1732583" cy="696947"/>
      </dsp:txXfrm>
    </dsp:sp>
    <dsp:sp modelId="{B651DCB6-AAF6-4973-9416-A5FBDCD184AD}">
      <dsp:nvSpPr>
        <dsp:cNvPr id="0" name=""/>
        <dsp:cNvSpPr/>
      </dsp:nvSpPr>
      <dsp:spPr>
        <a:xfrm>
          <a:off x="4369062" y="2542594"/>
          <a:ext cx="2019070" cy="8844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369062" y="2542594"/>
        <a:ext cx="2019070" cy="88448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022054" y="833971"/>
          <a:ext cx="343678" cy="452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528"/>
              </a:lnTo>
              <a:lnTo>
                <a:pt x="343678" y="452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022054" y="833971"/>
          <a:ext cx="333841" cy="112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064"/>
              </a:lnTo>
              <a:lnTo>
                <a:pt x="333841" y="11250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593080" y="833971"/>
          <a:ext cx="428973" cy="448698"/>
        </a:xfrm>
        <a:custGeom>
          <a:avLst/>
          <a:gdLst/>
          <a:ahLst/>
          <a:cxnLst/>
          <a:rect l="0" t="0" r="0" b="0"/>
          <a:pathLst>
            <a:path>
              <a:moveTo>
                <a:pt x="428973" y="0"/>
              </a:moveTo>
              <a:lnTo>
                <a:pt x="428973" y="448698"/>
              </a:lnTo>
              <a:lnTo>
                <a:pt x="0" y="4486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022054" y="833971"/>
          <a:ext cx="2018586" cy="1698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6348"/>
              </a:lnTo>
              <a:lnTo>
                <a:pt x="2018586" y="1546348"/>
              </a:lnTo>
              <a:lnTo>
                <a:pt x="2018586" y="16986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2968238" y="3260502"/>
          <a:ext cx="91440" cy="2388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8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968238" y="833971"/>
          <a:ext cx="91440" cy="1711107"/>
        </a:xfrm>
        <a:custGeom>
          <a:avLst/>
          <a:gdLst/>
          <a:ahLst/>
          <a:cxnLst/>
          <a:rect l="0" t="0" r="0" b="0"/>
          <a:pathLst>
            <a:path>
              <a:moveTo>
                <a:pt x="53815" y="0"/>
              </a:moveTo>
              <a:lnTo>
                <a:pt x="53815" y="1558767"/>
              </a:lnTo>
              <a:lnTo>
                <a:pt x="45720" y="1558767"/>
              </a:lnTo>
              <a:lnTo>
                <a:pt x="45720" y="17111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3686A-A856-4FA4-80B1-805C00E50F70}">
      <dsp:nvSpPr>
        <dsp:cNvPr id="0" name=""/>
        <dsp:cNvSpPr/>
      </dsp:nvSpPr>
      <dsp:spPr>
        <a:xfrm>
          <a:off x="1009296" y="3946531"/>
          <a:ext cx="91440" cy="288748"/>
        </a:xfrm>
        <a:custGeom>
          <a:avLst/>
          <a:gdLst/>
          <a:ahLst/>
          <a:cxnLst/>
          <a:rect l="0" t="0" r="0" b="0"/>
          <a:pathLst>
            <a:path>
              <a:moveTo>
                <a:pt x="49129" y="0"/>
              </a:moveTo>
              <a:lnTo>
                <a:pt x="49129" y="136409"/>
              </a:lnTo>
              <a:lnTo>
                <a:pt x="45720" y="136409"/>
              </a:lnTo>
              <a:lnTo>
                <a:pt x="45720" y="28874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6C7D4-58A9-41B9-AE6A-EC07747699A8}">
      <dsp:nvSpPr>
        <dsp:cNvPr id="0" name=""/>
        <dsp:cNvSpPr/>
      </dsp:nvSpPr>
      <dsp:spPr>
        <a:xfrm>
          <a:off x="1007540" y="3248082"/>
          <a:ext cx="91440" cy="3424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0061"/>
              </a:lnTo>
              <a:lnTo>
                <a:pt x="50885" y="190061"/>
              </a:lnTo>
              <a:lnTo>
                <a:pt x="50885" y="3424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53260" y="833971"/>
          <a:ext cx="1968793" cy="1698688"/>
        </a:xfrm>
        <a:custGeom>
          <a:avLst/>
          <a:gdLst/>
          <a:ahLst/>
          <a:cxnLst/>
          <a:rect l="0" t="0" r="0" b="0"/>
          <a:pathLst>
            <a:path>
              <a:moveTo>
                <a:pt x="1968793" y="0"/>
              </a:moveTo>
              <a:lnTo>
                <a:pt x="1968793" y="1546348"/>
              </a:lnTo>
              <a:lnTo>
                <a:pt x="0" y="1546348"/>
              </a:lnTo>
              <a:lnTo>
                <a:pt x="0" y="16986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48945" y="666"/>
          <a:ext cx="1946218" cy="8333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048945" y="666"/>
        <a:ext cx="1946218" cy="833304"/>
      </dsp:txXfrm>
    </dsp:sp>
    <dsp:sp modelId="{19FBE8A8-D4BA-45D1-97CD-FF1210CD856F}">
      <dsp:nvSpPr>
        <dsp:cNvPr id="0" name=""/>
        <dsp:cNvSpPr/>
      </dsp:nvSpPr>
      <dsp:spPr>
        <a:xfrm>
          <a:off x="196307" y="2532659"/>
          <a:ext cx="1713907" cy="7154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Operativo(a)</a:t>
          </a:r>
        </a:p>
      </dsp:txBody>
      <dsp:txXfrm>
        <a:off x="196307" y="2532659"/>
        <a:ext cx="1713907" cy="715423"/>
      </dsp:txXfrm>
    </dsp:sp>
    <dsp:sp modelId="{98D1CBD2-1F96-4E86-85D7-A48ADEBC0CAF}">
      <dsp:nvSpPr>
        <dsp:cNvPr id="0" name=""/>
        <dsp:cNvSpPr/>
      </dsp:nvSpPr>
      <dsp:spPr>
        <a:xfrm>
          <a:off x="616945" y="3590484"/>
          <a:ext cx="882960" cy="3560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GUARDIA INTERNA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16945" y="3590484"/>
        <a:ext cx="882960" cy="356046"/>
      </dsp:txXfrm>
    </dsp:sp>
    <dsp:sp modelId="{47F44ED1-2CC4-416A-A065-D018DBD60533}">
      <dsp:nvSpPr>
        <dsp:cNvPr id="0" name=""/>
        <dsp:cNvSpPr/>
      </dsp:nvSpPr>
      <dsp:spPr>
        <a:xfrm>
          <a:off x="388371" y="4235279"/>
          <a:ext cx="1333290" cy="684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</dsp:txBody>
      <dsp:txXfrm>
        <a:off x="388371" y="4235279"/>
        <a:ext cx="1333290" cy="684418"/>
      </dsp:txXfrm>
    </dsp:sp>
    <dsp:sp modelId="{7C576A7F-97E5-41B2-A453-F3F548F4D3EA}">
      <dsp:nvSpPr>
        <dsp:cNvPr id="0" name=""/>
        <dsp:cNvSpPr/>
      </dsp:nvSpPr>
      <dsp:spPr>
        <a:xfrm>
          <a:off x="2157005" y="2545079"/>
          <a:ext cx="1713907" cy="7154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2157005" y="2545079"/>
        <a:ext cx="1713907" cy="715423"/>
      </dsp:txXfrm>
    </dsp:sp>
    <dsp:sp modelId="{DD04B8BE-60D5-4A74-AD7F-70C202E3C8F6}">
      <dsp:nvSpPr>
        <dsp:cNvPr id="0" name=""/>
        <dsp:cNvSpPr/>
      </dsp:nvSpPr>
      <dsp:spPr>
        <a:xfrm>
          <a:off x="2158434" y="3499392"/>
          <a:ext cx="1711049" cy="684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2158434" y="3499392"/>
        <a:ext cx="1711049" cy="684418"/>
      </dsp:txXfrm>
    </dsp:sp>
    <dsp:sp modelId="{E7E93CC8-31BA-44DD-A6A0-484A2EAAE5EA}">
      <dsp:nvSpPr>
        <dsp:cNvPr id="0" name=""/>
        <dsp:cNvSpPr/>
      </dsp:nvSpPr>
      <dsp:spPr>
        <a:xfrm>
          <a:off x="4183687" y="2532659"/>
          <a:ext cx="1713907" cy="7154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Accidentes</a:t>
          </a:r>
        </a:p>
      </dsp:txBody>
      <dsp:txXfrm>
        <a:off x="4183687" y="2532659"/>
        <a:ext cx="1713907" cy="715423"/>
      </dsp:txXfrm>
    </dsp:sp>
    <dsp:sp modelId="{D626C255-1536-4EB0-A4A3-D107C591C8D4}">
      <dsp:nvSpPr>
        <dsp:cNvPr id="0" name=""/>
        <dsp:cNvSpPr/>
      </dsp:nvSpPr>
      <dsp:spPr>
        <a:xfrm>
          <a:off x="804526" y="1014385"/>
          <a:ext cx="1788554" cy="5365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Administrativo(a)</a:t>
          </a:r>
        </a:p>
      </dsp:txBody>
      <dsp:txXfrm>
        <a:off x="804526" y="1014385"/>
        <a:ext cx="1788554" cy="536569"/>
      </dsp:txXfrm>
    </dsp:sp>
    <dsp:sp modelId="{C449438F-BAE6-4184-81D6-38A20A4ED509}">
      <dsp:nvSpPr>
        <dsp:cNvPr id="0" name=""/>
        <dsp:cNvSpPr/>
      </dsp:nvSpPr>
      <dsp:spPr>
        <a:xfrm>
          <a:off x="3355896" y="1690751"/>
          <a:ext cx="1788554" cy="5365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3355896" y="1690751"/>
        <a:ext cx="1788554" cy="536569"/>
      </dsp:txXfrm>
    </dsp:sp>
    <dsp:sp modelId="{435477FB-F2EE-46B0-8DEB-FBFA50948880}">
      <dsp:nvSpPr>
        <dsp:cNvPr id="0" name=""/>
        <dsp:cNvSpPr/>
      </dsp:nvSpPr>
      <dsp:spPr>
        <a:xfrm>
          <a:off x="3365732" y="1018215"/>
          <a:ext cx="1788554" cy="5365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3365732" y="1018215"/>
        <a:ext cx="1788554" cy="536569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2539B4-173D-4F93-B7F0-FE4DB1D13B72}">
      <dsp:nvSpPr>
        <dsp:cNvPr id="0" name=""/>
        <dsp:cNvSpPr/>
      </dsp:nvSpPr>
      <dsp:spPr>
        <a:xfrm>
          <a:off x="2077694" y="1055570"/>
          <a:ext cx="1149670" cy="432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570"/>
              </a:lnTo>
              <a:lnTo>
                <a:pt x="1149670" y="209570"/>
              </a:lnTo>
              <a:lnTo>
                <a:pt x="1149670" y="4322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27F79-B911-4252-985C-BCFF780A8669}">
      <dsp:nvSpPr>
        <dsp:cNvPr id="0" name=""/>
        <dsp:cNvSpPr/>
      </dsp:nvSpPr>
      <dsp:spPr>
        <a:xfrm>
          <a:off x="927048" y="1055570"/>
          <a:ext cx="1150646" cy="429552"/>
        </a:xfrm>
        <a:custGeom>
          <a:avLst/>
          <a:gdLst/>
          <a:ahLst/>
          <a:cxnLst/>
          <a:rect l="0" t="0" r="0" b="0"/>
          <a:pathLst>
            <a:path>
              <a:moveTo>
                <a:pt x="1150646" y="0"/>
              </a:moveTo>
              <a:lnTo>
                <a:pt x="1150646" y="206920"/>
              </a:lnTo>
              <a:lnTo>
                <a:pt x="0" y="206920"/>
              </a:lnTo>
              <a:lnTo>
                <a:pt x="0" y="4295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9C97E-3E87-43E7-8584-0204075A8D58}">
      <dsp:nvSpPr>
        <dsp:cNvPr id="0" name=""/>
        <dsp:cNvSpPr/>
      </dsp:nvSpPr>
      <dsp:spPr>
        <a:xfrm>
          <a:off x="1017542" y="335568"/>
          <a:ext cx="2120303" cy="72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Administrativo(a)</a:t>
          </a:r>
        </a:p>
      </dsp:txBody>
      <dsp:txXfrm>
        <a:off x="1017542" y="335568"/>
        <a:ext cx="2120303" cy="720002"/>
      </dsp:txXfrm>
    </dsp:sp>
    <dsp:sp modelId="{56C82615-A5B3-49EE-B6D8-D98CEFF3B425}">
      <dsp:nvSpPr>
        <dsp:cNvPr id="0" name=""/>
        <dsp:cNvSpPr/>
      </dsp:nvSpPr>
      <dsp:spPr>
        <a:xfrm>
          <a:off x="9" y="1485122"/>
          <a:ext cx="1854078" cy="9000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</dsp:txBody>
      <dsp:txXfrm>
        <a:off x="9" y="1485122"/>
        <a:ext cx="1854078" cy="900005"/>
      </dsp:txXfrm>
    </dsp:sp>
    <dsp:sp modelId="{CD2F5094-48C1-47BA-BB19-FC87D7FFBC00}">
      <dsp:nvSpPr>
        <dsp:cNvPr id="0" name=""/>
        <dsp:cNvSpPr/>
      </dsp:nvSpPr>
      <dsp:spPr>
        <a:xfrm>
          <a:off x="2300326" y="1487773"/>
          <a:ext cx="1854078" cy="9000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300326" y="1487773"/>
        <a:ext cx="1854078" cy="90000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7389664" y="1234130"/>
          <a:ext cx="91440" cy="2563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35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4378168" y="807979"/>
          <a:ext cx="3057216" cy="232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82"/>
              </a:lnTo>
              <a:lnTo>
                <a:pt x="3057216" y="110082"/>
              </a:lnTo>
              <a:lnTo>
                <a:pt x="3057216" y="2322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9C977-4C61-45E6-8B8B-FD2656EEC8A1}">
      <dsp:nvSpPr>
        <dsp:cNvPr id="0" name=""/>
        <dsp:cNvSpPr/>
      </dsp:nvSpPr>
      <dsp:spPr>
        <a:xfrm>
          <a:off x="4389905" y="2598213"/>
          <a:ext cx="925705" cy="244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146"/>
              </a:lnTo>
              <a:lnTo>
                <a:pt x="925705" y="122146"/>
              </a:lnTo>
              <a:lnTo>
                <a:pt x="925705" y="24429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3686110" y="2598213"/>
          <a:ext cx="703795" cy="244292"/>
        </a:xfrm>
        <a:custGeom>
          <a:avLst/>
          <a:gdLst/>
          <a:ahLst/>
          <a:cxnLst/>
          <a:rect l="0" t="0" r="0" b="0"/>
          <a:pathLst>
            <a:path>
              <a:moveTo>
                <a:pt x="703795" y="0"/>
              </a:moveTo>
              <a:lnTo>
                <a:pt x="703795" y="122146"/>
              </a:lnTo>
              <a:lnTo>
                <a:pt x="0" y="122146"/>
              </a:lnTo>
              <a:lnTo>
                <a:pt x="0" y="24429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344185" y="1760208"/>
          <a:ext cx="91440" cy="2563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35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32448" y="807979"/>
          <a:ext cx="91440" cy="2322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0082"/>
              </a:lnTo>
              <a:lnTo>
                <a:pt x="57457" y="110082"/>
              </a:lnTo>
              <a:lnTo>
                <a:pt x="57457" y="2322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728542" y="807979"/>
          <a:ext cx="1649625" cy="232229"/>
        </a:xfrm>
        <a:custGeom>
          <a:avLst/>
          <a:gdLst/>
          <a:ahLst/>
          <a:cxnLst/>
          <a:rect l="0" t="0" r="0" b="0"/>
          <a:pathLst>
            <a:path>
              <a:moveTo>
                <a:pt x="1649625" y="0"/>
              </a:moveTo>
              <a:lnTo>
                <a:pt x="1649625" y="110082"/>
              </a:lnTo>
              <a:lnTo>
                <a:pt x="0" y="110082"/>
              </a:lnTo>
              <a:lnTo>
                <a:pt x="0" y="2322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05C2D-3F84-4315-930B-3BEA073D3444}">
      <dsp:nvSpPr>
        <dsp:cNvPr id="0" name=""/>
        <dsp:cNvSpPr/>
      </dsp:nvSpPr>
      <dsp:spPr>
        <a:xfrm>
          <a:off x="1320952" y="1760208"/>
          <a:ext cx="735657" cy="256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209"/>
              </a:lnTo>
              <a:lnTo>
                <a:pt x="735657" y="134209"/>
              </a:lnTo>
              <a:lnTo>
                <a:pt x="735657" y="25635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617156" y="1760208"/>
          <a:ext cx="703795" cy="256355"/>
        </a:xfrm>
        <a:custGeom>
          <a:avLst/>
          <a:gdLst/>
          <a:ahLst/>
          <a:cxnLst/>
          <a:rect l="0" t="0" r="0" b="0"/>
          <a:pathLst>
            <a:path>
              <a:moveTo>
                <a:pt x="703795" y="0"/>
              </a:moveTo>
              <a:lnTo>
                <a:pt x="703795" y="134209"/>
              </a:lnTo>
              <a:lnTo>
                <a:pt x="0" y="134209"/>
              </a:lnTo>
              <a:lnTo>
                <a:pt x="0" y="25635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320952" y="807979"/>
          <a:ext cx="3057216" cy="232229"/>
        </a:xfrm>
        <a:custGeom>
          <a:avLst/>
          <a:gdLst/>
          <a:ahLst/>
          <a:cxnLst/>
          <a:rect l="0" t="0" r="0" b="0"/>
          <a:pathLst>
            <a:path>
              <a:moveTo>
                <a:pt x="3057216" y="0"/>
              </a:moveTo>
              <a:lnTo>
                <a:pt x="3057216" y="110082"/>
              </a:lnTo>
              <a:lnTo>
                <a:pt x="0" y="110082"/>
              </a:lnTo>
              <a:lnTo>
                <a:pt x="0" y="23222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419128" y="276224"/>
          <a:ext cx="1918080" cy="5317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Operativo(a)</a:t>
          </a:r>
        </a:p>
      </dsp:txBody>
      <dsp:txXfrm>
        <a:off x="3419128" y="276224"/>
        <a:ext cx="1918080" cy="531755"/>
      </dsp:txXfrm>
    </dsp:sp>
    <dsp:sp modelId="{19FBE8A8-D4BA-45D1-97CD-FF1210CD856F}">
      <dsp:nvSpPr>
        <dsp:cNvPr id="0" name=""/>
        <dsp:cNvSpPr/>
      </dsp:nvSpPr>
      <dsp:spPr>
        <a:xfrm>
          <a:off x="739303" y="1040209"/>
          <a:ext cx="1163297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Vehicular</a:t>
          </a:r>
        </a:p>
      </dsp:txBody>
      <dsp:txXfrm>
        <a:off x="739303" y="1040209"/>
        <a:ext cx="1163297" cy="719999"/>
      </dsp:txXfrm>
    </dsp:sp>
    <dsp:sp modelId="{9EF5B1E7-4642-446F-802A-010E77A6D315}">
      <dsp:nvSpPr>
        <dsp:cNvPr id="0" name=""/>
        <dsp:cNvSpPr/>
      </dsp:nvSpPr>
      <dsp:spPr>
        <a:xfrm>
          <a:off x="3645" y="2016564"/>
          <a:ext cx="1227023" cy="13800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 General</a:t>
          </a:r>
        </a:p>
      </dsp:txBody>
      <dsp:txXfrm>
        <a:off x="3645" y="2016564"/>
        <a:ext cx="1227023" cy="1380066"/>
      </dsp:txXfrm>
    </dsp:sp>
    <dsp:sp modelId="{64A0A79D-6428-46F7-8612-283E09E77783}">
      <dsp:nvSpPr>
        <dsp:cNvPr id="0" name=""/>
        <dsp:cNvSpPr/>
      </dsp:nvSpPr>
      <dsp:spPr>
        <a:xfrm>
          <a:off x="1474961" y="2016564"/>
          <a:ext cx="1163297" cy="8798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</a:t>
          </a:r>
        </a:p>
      </dsp:txBody>
      <dsp:txXfrm>
        <a:off x="1474961" y="2016564"/>
        <a:ext cx="1163297" cy="879842"/>
      </dsp:txXfrm>
    </dsp:sp>
    <dsp:sp modelId="{0E4A1FB2-B936-4A45-9B17-4DC72B6EC80F}">
      <dsp:nvSpPr>
        <dsp:cNvPr id="0" name=""/>
        <dsp:cNvSpPr/>
      </dsp:nvSpPr>
      <dsp:spPr>
        <a:xfrm>
          <a:off x="2146893" y="1040209"/>
          <a:ext cx="1163297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Operativo</a:t>
          </a:r>
        </a:p>
      </dsp:txBody>
      <dsp:txXfrm>
        <a:off x="2146893" y="1040209"/>
        <a:ext cx="1163297" cy="719999"/>
      </dsp:txXfrm>
    </dsp:sp>
    <dsp:sp modelId="{D43A949E-161F-4CB6-8E08-C22964D4E9ED}">
      <dsp:nvSpPr>
        <dsp:cNvPr id="0" name=""/>
        <dsp:cNvSpPr/>
      </dsp:nvSpPr>
      <dsp:spPr>
        <a:xfrm>
          <a:off x="3744037" y="1040209"/>
          <a:ext cx="1291737" cy="71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Infracciones</a:t>
          </a:r>
        </a:p>
      </dsp:txBody>
      <dsp:txXfrm>
        <a:off x="3744037" y="1040209"/>
        <a:ext cx="1291737" cy="719999"/>
      </dsp:txXfrm>
    </dsp:sp>
    <dsp:sp modelId="{DD8A29F5-D042-4749-8AE9-1CA72A60AD2C}">
      <dsp:nvSpPr>
        <dsp:cNvPr id="0" name=""/>
        <dsp:cNvSpPr/>
      </dsp:nvSpPr>
      <dsp:spPr>
        <a:xfrm>
          <a:off x="3808257" y="2016564"/>
          <a:ext cx="1163297" cy="5816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Área</a:t>
          </a:r>
        </a:p>
      </dsp:txBody>
      <dsp:txXfrm>
        <a:off x="3808257" y="2016564"/>
        <a:ext cx="1163297" cy="581648"/>
      </dsp:txXfrm>
    </dsp:sp>
    <dsp:sp modelId="{2A510A22-CF32-47FD-BC41-4E00F3C4B7C0}">
      <dsp:nvSpPr>
        <dsp:cNvPr id="0" name=""/>
        <dsp:cNvSpPr/>
      </dsp:nvSpPr>
      <dsp:spPr>
        <a:xfrm>
          <a:off x="2882551" y="2842506"/>
          <a:ext cx="1607119" cy="1355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</dsp:txBody>
      <dsp:txXfrm>
        <a:off x="2882551" y="2842506"/>
        <a:ext cx="1607119" cy="1355375"/>
      </dsp:txXfrm>
    </dsp:sp>
    <dsp:sp modelId="{83C8473F-7947-469A-8BD8-E08ABA2CC636}">
      <dsp:nvSpPr>
        <dsp:cNvPr id="0" name=""/>
        <dsp:cNvSpPr/>
      </dsp:nvSpPr>
      <dsp:spPr>
        <a:xfrm>
          <a:off x="4733962" y="2842506"/>
          <a:ext cx="1163297" cy="5816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Telefonista</a:t>
          </a:r>
        </a:p>
      </dsp:txBody>
      <dsp:txXfrm>
        <a:off x="4733962" y="2842506"/>
        <a:ext cx="1163297" cy="581648"/>
      </dsp:txXfrm>
    </dsp:sp>
    <dsp:sp modelId="{AFB692BE-9D0D-4F9A-8D36-D70DF0DFE559}">
      <dsp:nvSpPr>
        <dsp:cNvPr id="0" name=""/>
        <dsp:cNvSpPr/>
      </dsp:nvSpPr>
      <dsp:spPr>
        <a:xfrm>
          <a:off x="6853735" y="1040209"/>
          <a:ext cx="1163297" cy="1939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AUXILIO VIAL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853735" y="1040209"/>
        <a:ext cx="1163297" cy="193921"/>
      </dsp:txXfrm>
    </dsp:sp>
    <dsp:sp modelId="{3C6F2E7D-78C5-450F-8950-5C508C058C03}">
      <dsp:nvSpPr>
        <dsp:cNvPr id="0" name=""/>
        <dsp:cNvSpPr/>
      </dsp:nvSpPr>
      <dsp:spPr>
        <a:xfrm>
          <a:off x="6141552" y="1490486"/>
          <a:ext cx="2587662" cy="33800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Ayudante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Auxiliares Viales</a:t>
          </a:r>
        </a:p>
      </dsp:txBody>
      <dsp:txXfrm>
        <a:off x="6141552" y="1490486"/>
        <a:ext cx="2587662" cy="338005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D1196-C762-4E5C-B6D0-DF6FB882A999}">
      <dsp:nvSpPr>
        <dsp:cNvPr id="0" name=""/>
        <dsp:cNvSpPr/>
      </dsp:nvSpPr>
      <dsp:spPr>
        <a:xfrm>
          <a:off x="2457223" y="745911"/>
          <a:ext cx="156090" cy="1739295"/>
        </a:xfrm>
        <a:custGeom>
          <a:avLst/>
          <a:gdLst/>
          <a:ahLst/>
          <a:cxnLst/>
          <a:rect l="0" t="0" r="0" b="0"/>
          <a:pathLst>
            <a:path>
              <a:moveTo>
                <a:pt x="156090" y="0"/>
              </a:moveTo>
              <a:lnTo>
                <a:pt x="156090" y="1739295"/>
              </a:lnTo>
              <a:lnTo>
                <a:pt x="0" y="17392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CFCB4-E090-461B-893D-4B30D4A8AF56}">
      <dsp:nvSpPr>
        <dsp:cNvPr id="0" name=""/>
        <dsp:cNvSpPr/>
      </dsp:nvSpPr>
      <dsp:spPr>
        <a:xfrm>
          <a:off x="2613314" y="745911"/>
          <a:ext cx="163828" cy="683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825"/>
              </a:lnTo>
              <a:lnTo>
                <a:pt x="163828" y="6838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57223" y="745911"/>
          <a:ext cx="156090" cy="683825"/>
        </a:xfrm>
        <a:custGeom>
          <a:avLst/>
          <a:gdLst/>
          <a:ahLst/>
          <a:cxnLst/>
          <a:rect l="0" t="0" r="0" b="0"/>
          <a:pathLst>
            <a:path>
              <a:moveTo>
                <a:pt x="156090" y="0"/>
              </a:moveTo>
              <a:lnTo>
                <a:pt x="156090" y="683825"/>
              </a:lnTo>
              <a:lnTo>
                <a:pt x="0" y="6838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466973" y="3912321"/>
          <a:ext cx="91440" cy="312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2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745911"/>
          <a:ext cx="899379" cy="2423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7030"/>
              </a:lnTo>
              <a:lnTo>
                <a:pt x="899379" y="2267030"/>
              </a:lnTo>
              <a:lnTo>
                <a:pt x="899379" y="24231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668214" y="3912321"/>
          <a:ext cx="91440" cy="312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21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713934" y="745911"/>
          <a:ext cx="899379" cy="2423121"/>
        </a:xfrm>
        <a:custGeom>
          <a:avLst/>
          <a:gdLst/>
          <a:ahLst/>
          <a:cxnLst/>
          <a:rect l="0" t="0" r="0" b="0"/>
          <a:pathLst>
            <a:path>
              <a:moveTo>
                <a:pt x="899379" y="0"/>
              </a:moveTo>
              <a:lnTo>
                <a:pt x="899379" y="2267030"/>
              </a:lnTo>
              <a:lnTo>
                <a:pt x="0" y="2267030"/>
              </a:lnTo>
              <a:lnTo>
                <a:pt x="0" y="24231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01372" y="2623"/>
          <a:ext cx="2623883" cy="74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1301372" y="2623"/>
        <a:ext cx="2623883" cy="743288"/>
      </dsp:txXfrm>
    </dsp:sp>
    <dsp:sp modelId="{6F525FFA-20EB-4B47-B8E9-7016B7C39B5D}">
      <dsp:nvSpPr>
        <dsp:cNvPr id="0" name=""/>
        <dsp:cNvSpPr/>
      </dsp:nvSpPr>
      <dsp:spPr>
        <a:xfrm>
          <a:off x="970645" y="3169033"/>
          <a:ext cx="1486577" cy="74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970645" y="3169033"/>
        <a:ext cx="1486577" cy="743288"/>
      </dsp:txXfrm>
    </dsp:sp>
    <dsp:sp modelId="{7E45E9B0-083B-46AD-BDBA-25D37BB93875}">
      <dsp:nvSpPr>
        <dsp:cNvPr id="0" name=""/>
        <dsp:cNvSpPr/>
      </dsp:nvSpPr>
      <dsp:spPr>
        <a:xfrm>
          <a:off x="970645" y="4224503"/>
          <a:ext cx="1486577" cy="74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970645" y="4224503"/>
        <a:ext cx="1486577" cy="743288"/>
      </dsp:txXfrm>
    </dsp:sp>
    <dsp:sp modelId="{5A164562-B0D8-419C-8708-92B853F8FA7E}">
      <dsp:nvSpPr>
        <dsp:cNvPr id="0" name=""/>
        <dsp:cNvSpPr/>
      </dsp:nvSpPr>
      <dsp:spPr>
        <a:xfrm>
          <a:off x="2769404" y="3169033"/>
          <a:ext cx="1486577" cy="74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769404" y="3169033"/>
        <a:ext cx="1486577" cy="743288"/>
      </dsp:txXfrm>
    </dsp:sp>
    <dsp:sp modelId="{9F102510-E52A-4A25-AFBB-297C8DE1CD64}">
      <dsp:nvSpPr>
        <dsp:cNvPr id="0" name=""/>
        <dsp:cNvSpPr/>
      </dsp:nvSpPr>
      <dsp:spPr>
        <a:xfrm>
          <a:off x="2769404" y="4224503"/>
          <a:ext cx="1486577" cy="74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769404" y="4224503"/>
        <a:ext cx="1486577" cy="743288"/>
      </dsp:txXfrm>
    </dsp:sp>
    <dsp:sp modelId="{D626C255-1536-4EB0-A4A3-D107C591C8D4}">
      <dsp:nvSpPr>
        <dsp:cNvPr id="0" name=""/>
        <dsp:cNvSpPr/>
      </dsp:nvSpPr>
      <dsp:spPr>
        <a:xfrm>
          <a:off x="970645" y="1058093"/>
          <a:ext cx="1486577" cy="74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970645" y="1058093"/>
        <a:ext cx="1486577" cy="743288"/>
      </dsp:txXfrm>
    </dsp:sp>
    <dsp:sp modelId="{A3397913-9049-41EA-B6CD-CBAD9CBC9243}">
      <dsp:nvSpPr>
        <dsp:cNvPr id="0" name=""/>
        <dsp:cNvSpPr/>
      </dsp:nvSpPr>
      <dsp:spPr>
        <a:xfrm>
          <a:off x="2777142" y="1058093"/>
          <a:ext cx="1471102" cy="74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777142" y="1058093"/>
        <a:ext cx="1471102" cy="743288"/>
      </dsp:txXfrm>
    </dsp:sp>
    <dsp:sp modelId="{9676A131-28DE-4FF4-9458-195B55AF508C}">
      <dsp:nvSpPr>
        <dsp:cNvPr id="0" name=""/>
        <dsp:cNvSpPr/>
      </dsp:nvSpPr>
      <dsp:spPr>
        <a:xfrm>
          <a:off x="970645" y="2113563"/>
          <a:ext cx="1486577" cy="743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  <a:endParaRPr lang="es-MX" sz="1200" kern="1200" dirty="0"/>
        </a:p>
      </dsp:txBody>
      <dsp:txXfrm>
        <a:off x="970645" y="2113563"/>
        <a:ext cx="1486577" cy="743288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Administrativo(a)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Analista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11073-985B-4B1D-ACC6-DB32508BF97E}">
      <dsp:nvSpPr>
        <dsp:cNvPr id="0" name=""/>
        <dsp:cNvSpPr/>
      </dsp:nvSpPr>
      <dsp:spPr>
        <a:xfrm>
          <a:off x="2218014" y="1973168"/>
          <a:ext cx="1190759" cy="332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10"/>
              </a:lnTo>
              <a:lnTo>
                <a:pt x="1190759" y="166310"/>
              </a:lnTo>
              <a:lnTo>
                <a:pt x="1190759" y="33262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27255" y="1973168"/>
          <a:ext cx="1190759" cy="332620"/>
        </a:xfrm>
        <a:custGeom>
          <a:avLst/>
          <a:gdLst/>
          <a:ahLst/>
          <a:cxnLst/>
          <a:rect l="0" t="0" r="0" b="0"/>
          <a:pathLst>
            <a:path>
              <a:moveTo>
                <a:pt x="1190759" y="0"/>
              </a:moveTo>
              <a:lnTo>
                <a:pt x="1190759" y="166310"/>
              </a:lnTo>
              <a:lnTo>
                <a:pt x="0" y="166310"/>
              </a:lnTo>
              <a:lnTo>
                <a:pt x="0" y="33262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092140" y="1181214"/>
          <a:ext cx="2251748" cy="7919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de CISEC</a:t>
          </a:r>
        </a:p>
      </dsp:txBody>
      <dsp:txXfrm>
        <a:off x="1092140" y="1181214"/>
        <a:ext cx="2251748" cy="791954"/>
      </dsp:txXfrm>
    </dsp:sp>
    <dsp:sp modelId="{19FBE8A8-D4BA-45D1-97CD-FF1210CD856F}">
      <dsp:nvSpPr>
        <dsp:cNvPr id="0" name=""/>
        <dsp:cNvSpPr/>
      </dsp:nvSpPr>
      <dsp:spPr>
        <a:xfrm>
          <a:off x="2806" y="2305789"/>
          <a:ext cx="2048897" cy="8195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</a:p>
      </dsp:txBody>
      <dsp:txXfrm>
        <a:off x="2806" y="2305789"/>
        <a:ext cx="2048897" cy="819562"/>
      </dsp:txXfrm>
    </dsp:sp>
    <dsp:sp modelId="{DE0D60FB-24F6-4C7A-9B88-C85805C16292}">
      <dsp:nvSpPr>
        <dsp:cNvPr id="0" name=""/>
        <dsp:cNvSpPr/>
      </dsp:nvSpPr>
      <dsp:spPr>
        <a:xfrm>
          <a:off x="2384324" y="2305789"/>
          <a:ext cx="2048897" cy="8195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384324" y="2305789"/>
        <a:ext cx="2048897" cy="8195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ED720-B58C-4FA1-B7C2-279755DFFD63}">
      <dsp:nvSpPr>
        <dsp:cNvPr id="0" name=""/>
        <dsp:cNvSpPr/>
      </dsp:nvSpPr>
      <dsp:spPr>
        <a:xfrm>
          <a:off x="5126695" y="2790223"/>
          <a:ext cx="879302" cy="308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527"/>
              </a:lnTo>
              <a:lnTo>
                <a:pt x="879302" y="155527"/>
              </a:lnTo>
              <a:lnTo>
                <a:pt x="879302" y="30813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3722C-E22F-4512-B992-568CDE65EB88}">
      <dsp:nvSpPr>
        <dsp:cNvPr id="0" name=""/>
        <dsp:cNvSpPr/>
      </dsp:nvSpPr>
      <dsp:spPr>
        <a:xfrm>
          <a:off x="4247392" y="2790223"/>
          <a:ext cx="879302" cy="317217"/>
        </a:xfrm>
        <a:custGeom>
          <a:avLst/>
          <a:gdLst/>
          <a:ahLst/>
          <a:cxnLst/>
          <a:rect l="0" t="0" r="0" b="0"/>
          <a:pathLst>
            <a:path>
              <a:moveTo>
                <a:pt x="879302" y="0"/>
              </a:moveTo>
              <a:lnTo>
                <a:pt x="879302" y="164611"/>
              </a:lnTo>
              <a:lnTo>
                <a:pt x="0" y="164611"/>
              </a:lnTo>
              <a:lnTo>
                <a:pt x="0" y="31721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68089" y="1754767"/>
          <a:ext cx="1758605" cy="315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52"/>
              </a:lnTo>
              <a:lnTo>
                <a:pt x="1758605" y="162852"/>
              </a:lnTo>
              <a:lnTo>
                <a:pt x="1758605" y="3154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A3487-94BE-4610-8C4A-4F1B26D4CCB5}">
      <dsp:nvSpPr>
        <dsp:cNvPr id="0" name=""/>
        <dsp:cNvSpPr/>
      </dsp:nvSpPr>
      <dsp:spPr>
        <a:xfrm>
          <a:off x="1609483" y="2791102"/>
          <a:ext cx="879302" cy="294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480"/>
              </a:lnTo>
              <a:lnTo>
                <a:pt x="879302" y="141480"/>
              </a:lnTo>
              <a:lnTo>
                <a:pt x="879302" y="2940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730180" y="2791102"/>
          <a:ext cx="879302" cy="305212"/>
        </a:xfrm>
        <a:custGeom>
          <a:avLst/>
          <a:gdLst/>
          <a:ahLst/>
          <a:cxnLst/>
          <a:rect l="0" t="0" r="0" b="0"/>
          <a:pathLst>
            <a:path>
              <a:moveTo>
                <a:pt x="879302" y="0"/>
              </a:moveTo>
              <a:lnTo>
                <a:pt x="879302" y="152606"/>
              </a:lnTo>
              <a:lnTo>
                <a:pt x="0" y="152606"/>
              </a:lnTo>
              <a:lnTo>
                <a:pt x="0" y="3052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09483" y="1754767"/>
          <a:ext cx="1758605" cy="316338"/>
        </a:xfrm>
        <a:custGeom>
          <a:avLst/>
          <a:gdLst/>
          <a:ahLst/>
          <a:cxnLst/>
          <a:rect l="0" t="0" r="0" b="0"/>
          <a:pathLst>
            <a:path>
              <a:moveTo>
                <a:pt x="1758605" y="0"/>
              </a:moveTo>
              <a:lnTo>
                <a:pt x="1758605" y="163732"/>
              </a:lnTo>
              <a:lnTo>
                <a:pt x="0" y="163732"/>
              </a:lnTo>
              <a:lnTo>
                <a:pt x="0" y="3163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79228" y="1028071"/>
          <a:ext cx="2377722" cy="7266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Recursos Financieros</a:t>
          </a:r>
        </a:p>
      </dsp:txBody>
      <dsp:txXfrm>
        <a:off x="2179228" y="1028071"/>
        <a:ext cx="2377722" cy="726696"/>
      </dsp:txXfrm>
    </dsp:sp>
    <dsp:sp modelId="{19FBE8A8-D4BA-45D1-97CD-FF1210CD856F}">
      <dsp:nvSpPr>
        <dsp:cNvPr id="0" name=""/>
        <dsp:cNvSpPr/>
      </dsp:nvSpPr>
      <dsp:spPr>
        <a:xfrm>
          <a:off x="709484" y="2071106"/>
          <a:ext cx="1799998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Presupuestal</a:t>
          </a:r>
        </a:p>
      </dsp:txBody>
      <dsp:txXfrm>
        <a:off x="709484" y="2071106"/>
        <a:ext cx="1799998" cy="719996"/>
      </dsp:txXfrm>
    </dsp:sp>
    <dsp:sp modelId="{20209728-DAC1-434F-A34D-4E2CFBD35B6A}">
      <dsp:nvSpPr>
        <dsp:cNvPr id="0" name=""/>
        <dsp:cNvSpPr/>
      </dsp:nvSpPr>
      <dsp:spPr>
        <a:xfrm>
          <a:off x="3484" y="3096315"/>
          <a:ext cx="1453393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 D</a:t>
          </a:r>
        </a:p>
      </dsp:txBody>
      <dsp:txXfrm>
        <a:off x="3484" y="3096315"/>
        <a:ext cx="1453393" cy="719996"/>
      </dsp:txXfrm>
    </dsp:sp>
    <dsp:sp modelId="{DB7B1CD0-0032-4322-B0FA-3D6C1FD96D8F}">
      <dsp:nvSpPr>
        <dsp:cNvPr id="0" name=""/>
        <dsp:cNvSpPr/>
      </dsp:nvSpPr>
      <dsp:spPr>
        <a:xfrm>
          <a:off x="1762090" y="3085189"/>
          <a:ext cx="1453393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Administrativo(a)</a:t>
          </a:r>
        </a:p>
      </dsp:txBody>
      <dsp:txXfrm>
        <a:off x="1762090" y="3085189"/>
        <a:ext cx="1453393" cy="719996"/>
      </dsp:txXfrm>
    </dsp:sp>
    <dsp:sp modelId="{0E4A1FB2-B936-4A45-9B17-4DC72B6EC80F}">
      <dsp:nvSpPr>
        <dsp:cNvPr id="0" name=""/>
        <dsp:cNvSpPr/>
      </dsp:nvSpPr>
      <dsp:spPr>
        <a:xfrm>
          <a:off x="4226696" y="2070226"/>
          <a:ext cx="1799998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Contable</a:t>
          </a:r>
        </a:p>
      </dsp:txBody>
      <dsp:txXfrm>
        <a:off x="4226696" y="2070226"/>
        <a:ext cx="1799998" cy="719996"/>
      </dsp:txXfrm>
    </dsp:sp>
    <dsp:sp modelId="{CA22AC9C-FB9D-4189-A739-12E3BC5D1215}">
      <dsp:nvSpPr>
        <dsp:cNvPr id="0" name=""/>
        <dsp:cNvSpPr/>
      </dsp:nvSpPr>
      <dsp:spPr>
        <a:xfrm>
          <a:off x="3520695" y="3107440"/>
          <a:ext cx="1453393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3520695" y="3107440"/>
        <a:ext cx="1453393" cy="719996"/>
      </dsp:txXfrm>
    </dsp:sp>
    <dsp:sp modelId="{D6951A66-9854-4D0D-A492-17A987FE293C}">
      <dsp:nvSpPr>
        <dsp:cNvPr id="0" name=""/>
        <dsp:cNvSpPr/>
      </dsp:nvSpPr>
      <dsp:spPr>
        <a:xfrm>
          <a:off x="5279301" y="3098357"/>
          <a:ext cx="1453393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Analista</a:t>
          </a:r>
        </a:p>
      </dsp:txBody>
      <dsp:txXfrm>
        <a:off x="5279301" y="3098357"/>
        <a:ext cx="1453393" cy="7199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6593727" y="1807646"/>
          <a:ext cx="91440" cy="2314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4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028319" y="646879"/>
          <a:ext cx="1611127" cy="343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662"/>
              </a:lnTo>
              <a:lnTo>
                <a:pt x="1611127" y="171662"/>
              </a:lnTo>
              <a:lnTo>
                <a:pt x="1611127" y="3433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8BF42-8954-49D0-9212-5131BDBFACFF}">
      <dsp:nvSpPr>
        <dsp:cNvPr id="0" name=""/>
        <dsp:cNvSpPr/>
      </dsp:nvSpPr>
      <dsp:spPr>
        <a:xfrm>
          <a:off x="3055441" y="1807646"/>
          <a:ext cx="212665" cy="1539397"/>
        </a:xfrm>
        <a:custGeom>
          <a:avLst/>
          <a:gdLst/>
          <a:ahLst/>
          <a:cxnLst/>
          <a:rect l="0" t="0" r="0" b="0"/>
          <a:pathLst>
            <a:path>
              <a:moveTo>
                <a:pt x="212665" y="0"/>
              </a:moveTo>
              <a:lnTo>
                <a:pt x="212665" y="1539397"/>
              </a:lnTo>
              <a:lnTo>
                <a:pt x="0" y="15393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268107" y="1807646"/>
          <a:ext cx="269101" cy="56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699"/>
              </a:lnTo>
              <a:lnTo>
                <a:pt x="269101" y="560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057256" y="1807646"/>
          <a:ext cx="210850" cy="560699"/>
        </a:xfrm>
        <a:custGeom>
          <a:avLst/>
          <a:gdLst/>
          <a:ahLst/>
          <a:cxnLst/>
          <a:rect l="0" t="0" r="0" b="0"/>
          <a:pathLst>
            <a:path>
              <a:moveTo>
                <a:pt x="210850" y="0"/>
              </a:moveTo>
              <a:lnTo>
                <a:pt x="210850" y="560699"/>
              </a:lnTo>
              <a:lnTo>
                <a:pt x="0" y="5606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268107" y="1807646"/>
          <a:ext cx="994188" cy="2529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7663"/>
              </a:lnTo>
              <a:lnTo>
                <a:pt x="994188" y="2357663"/>
              </a:lnTo>
              <a:lnTo>
                <a:pt x="994188" y="25293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2164749" y="1807646"/>
          <a:ext cx="1103357" cy="2529326"/>
        </a:xfrm>
        <a:custGeom>
          <a:avLst/>
          <a:gdLst/>
          <a:ahLst/>
          <a:cxnLst/>
          <a:rect l="0" t="0" r="0" b="0"/>
          <a:pathLst>
            <a:path>
              <a:moveTo>
                <a:pt x="1103357" y="0"/>
              </a:moveTo>
              <a:lnTo>
                <a:pt x="1103357" y="2357663"/>
              </a:lnTo>
              <a:lnTo>
                <a:pt x="0" y="2357663"/>
              </a:lnTo>
              <a:lnTo>
                <a:pt x="0" y="252932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268107" y="646879"/>
          <a:ext cx="1760212" cy="343325"/>
        </a:xfrm>
        <a:custGeom>
          <a:avLst/>
          <a:gdLst/>
          <a:ahLst/>
          <a:cxnLst/>
          <a:rect l="0" t="0" r="0" b="0"/>
          <a:pathLst>
            <a:path>
              <a:moveTo>
                <a:pt x="1760212" y="0"/>
              </a:moveTo>
              <a:lnTo>
                <a:pt x="1760212" y="171662"/>
              </a:lnTo>
              <a:lnTo>
                <a:pt x="0" y="171662"/>
              </a:lnTo>
              <a:lnTo>
                <a:pt x="0" y="3433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913485" y="512"/>
          <a:ext cx="2229669" cy="6463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MX" altLang="es-MX" sz="1200" kern="1200" dirty="0" smtClean="0">
            <a:cs typeface="Arial" charset="0"/>
          </a:endParaRPr>
        </a:p>
      </dsp:txBody>
      <dsp:txXfrm>
        <a:off x="3913485" y="512"/>
        <a:ext cx="2229669" cy="646367"/>
      </dsp:txXfrm>
    </dsp:sp>
    <dsp:sp modelId="{19FBE8A8-D4BA-45D1-97CD-FF1210CD856F}">
      <dsp:nvSpPr>
        <dsp:cNvPr id="0" name=""/>
        <dsp:cNvSpPr/>
      </dsp:nvSpPr>
      <dsp:spPr>
        <a:xfrm>
          <a:off x="2450665" y="990204"/>
          <a:ext cx="1634882" cy="8174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Jefe(a) de Nóminas</a:t>
          </a:r>
        </a:p>
      </dsp:txBody>
      <dsp:txXfrm>
        <a:off x="2450665" y="990204"/>
        <a:ext cx="1634882" cy="817441"/>
      </dsp:txXfrm>
    </dsp:sp>
    <dsp:sp modelId="{20209728-DAC1-434F-A34D-4E2CFBD35B6A}">
      <dsp:nvSpPr>
        <dsp:cNvPr id="0" name=""/>
        <dsp:cNvSpPr/>
      </dsp:nvSpPr>
      <dsp:spPr>
        <a:xfrm>
          <a:off x="1261117" y="4336972"/>
          <a:ext cx="1807264" cy="81495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</a:t>
          </a:r>
          <a:r>
            <a:rPr lang="es-MX" sz="1200" kern="1200" dirty="0" smtClean="0">
              <a:solidFill>
                <a:schemeClr val="tx1"/>
              </a:solidFill>
              <a:latin typeface="+mn-lt"/>
            </a:rPr>
            <a:t>a)</a:t>
          </a:r>
        </a:p>
      </dsp:txBody>
      <dsp:txXfrm>
        <a:off x="1261117" y="4336972"/>
        <a:ext cx="1807264" cy="814956"/>
      </dsp:txXfrm>
    </dsp:sp>
    <dsp:sp modelId="{A4D4C94C-ABED-4C78-BB8A-71B08ACEA027}">
      <dsp:nvSpPr>
        <dsp:cNvPr id="0" name=""/>
        <dsp:cNvSpPr/>
      </dsp:nvSpPr>
      <dsp:spPr>
        <a:xfrm>
          <a:off x="3330600" y="4336972"/>
          <a:ext cx="1863389" cy="8174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</a:t>
          </a:r>
          <a:r>
            <a:rPr lang="es-MX" sz="1200" kern="1200" dirty="0" smtClean="0">
              <a:solidFill>
                <a:schemeClr val="tx1"/>
              </a:solidFill>
              <a:latin typeface="+mn-lt"/>
            </a:rPr>
            <a:t>a)</a:t>
          </a:r>
        </a:p>
      </dsp:txBody>
      <dsp:txXfrm>
        <a:off x="3330600" y="4336972"/>
        <a:ext cx="1863389" cy="817441"/>
      </dsp:txXfrm>
    </dsp:sp>
    <dsp:sp modelId="{526CDFD1-CBBB-4232-A7A4-EB4548AE3178}">
      <dsp:nvSpPr>
        <dsp:cNvPr id="0" name=""/>
        <dsp:cNvSpPr/>
      </dsp:nvSpPr>
      <dsp:spPr>
        <a:xfrm>
          <a:off x="1617251" y="2008344"/>
          <a:ext cx="1440004" cy="72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Ayudante</a:t>
          </a:r>
        </a:p>
      </dsp:txBody>
      <dsp:txXfrm>
        <a:off x="1617251" y="2008344"/>
        <a:ext cx="1440004" cy="720002"/>
      </dsp:txXfrm>
    </dsp:sp>
    <dsp:sp modelId="{5FECA718-73A3-4BF7-BD0A-7214AF1AD17A}">
      <dsp:nvSpPr>
        <dsp:cNvPr id="0" name=""/>
        <dsp:cNvSpPr/>
      </dsp:nvSpPr>
      <dsp:spPr>
        <a:xfrm>
          <a:off x="3537208" y="2008344"/>
          <a:ext cx="1440004" cy="72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Secretaria(o)</a:t>
          </a:r>
        </a:p>
      </dsp:txBody>
      <dsp:txXfrm>
        <a:off x="3537208" y="2008344"/>
        <a:ext cx="1440004" cy="720002"/>
      </dsp:txXfrm>
    </dsp:sp>
    <dsp:sp modelId="{9D88C176-9EC7-4D08-B7B6-247C4EFB03AD}">
      <dsp:nvSpPr>
        <dsp:cNvPr id="0" name=""/>
        <dsp:cNvSpPr/>
      </dsp:nvSpPr>
      <dsp:spPr>
        <a:xfrm>
          <a:off x="1615437" y="2987042"/>
          <a:ext cx="1440004" cy="720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1615437" y="2987042"/>
        <a:ext cx="1440004" cy="720002"/>
      </dsp:txXfrm>
    </dsp:sp>
    <dsp:sp modelId="{029BCE83-90EC-4C40-88D3-91A90C7AECDE}">
      <dsp:nvSpPr>
        <dsp:cNvPr id="0" name=""/>
        <dsp:cNvSpPr/>
      </dsp:nvSpPr>
      <dsp:spPr>
        <a:xfrm>
          <a:off x="5822005" y="990204"/>
          <a:ext cx="1634882" cy="8174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Enlace C5 y Porte de Arma</a:t>
          </a:r>
        </a:p>
      </dsp:txBody>
      <dsp:txXfrm>
        <a:off x="5822005" y="990204"/>
        <a:ext cx="1634882" cy="817441"/>
      </dsp:txXfrm>
    </dsp:sp>
    <dsp:sp modelId="{F005C048-10EF-4E23-96B0-22AED128F4D5}">
      <dsp:nvSpPr>
        <dsp:cNvPr id="0" name=""/>
        <dsp:cNvSpPr/>
      </dsp:nvSpPr>
      <dsp:spPr>
        <a:xfrm>
          <a:off x="5822005" y="2039145"/>
          <a:ext cx="1634882" cy="75593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Auxiliares</a:t>
          </a:r>
          <a:endParaRPr lang="es-ES" sz="1200" kern="1200" dirty="0">
            <a:solidFill>
              <a:schemeClr val="tx1"/>
            </a:solidFill>
            <a:latin typeface="+mn-lt"/>
          </a:endParaRPr>
        </a:p>
      </dsp:txBody>
      <dsp:txXfrm>
        <a:off x="5822005" y="2039145"/>
        <a:ext cx="1634882" cy="755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12/08/2021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12/08/2021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1333330320"/>
              </p:ext>
            </p:extLst>
          </p:nvPr>
        </p:nvGraphicFramePr>
        <p:xfrm>
          <a:off x="1147254" y="1187313"/>
          <a:ext cx="6736179" cy="4833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317616575"/>
              </p:ext>
            </p:extLst>
          </p:nvPr>
        </p:nvGraphicFramePr>
        <p:xfrm>
          <a:off x="431073" y="1358536"/>
          <a:ext cx="8216538" cy="5290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35189904"/>
              </p:ext>
            </p:extLst>
          </p:nvPr>
        </p:nvGraphicFramePr>
        <p:xfrm>
          <a:off x="526820" y="1507573"/>
          <a:ext cx="8090361" cy="4195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4709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29182348"/>
              </p:ext>
            </p:extLst>
          </p:nvPr>
        </p:nvGraphicFramePr>
        <p:xfrm>
          <a:off x="1676352" y="1881051"/>
          <a:ext cx="6122174" cy="3189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016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3828918"/>
              </p:ext>
            </p:extLst>
          </p:nvPr>
        </p:nvGraphicFramePr>
        <p:xfrm>
          <a:off x="176008" y="1424737"/>
          <a:ext cx="8617180" cy="485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4767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655525484"/>
              </p:ext>
            </p:extLst>
          </p:nvPr>
        </p:nvGraphicFramePr>
        <p:xfrm>
          <a:off x="1375906" y="1632857"/>
          <a:ext cx="6814506" cy="4929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6418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4204732096"/>
              </p:ext>
            </p:extLst>
          </p:nvPr>
        </p:nvGraphicFramePr>
        <p:xfrm>
          <a:off x="250825" y="1972491"/>
          <a:ext cx="7916091" cy="458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7395535"/>
              </p:ext>
            </p:extLst>
          </p:nvPr>
        </p:nvGraphicFramePr>
        <p:xfrm>
          <a:off x="2739888" y="1689464"/>
          <a:ext cx="4259426" cy="4926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2014636888"/>
              </p:ext>
            </p:extLst>
          </p:nvPr>
        </p:nvGraphicFramePr>
        <p:xfrm>
          <a:off x="282097" y="1489661"/>
          <a:ext cx="8326326" cy="4624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13580275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2127159375"/>
              </p:ext>
            </p:extLst>
          </p:nvPr>
        </p:nvGraphicFramePr>
        <p:xfrm>
          <a:off x="1490056" y="1724297"/>
          <a:ext cx="6008024" cy="451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3320313150"/>
              </p:ext>
            </p:extLst>
          </p:nvPr>
        </p:nvGraphicFramePr>
        <p:xfrm>
          <a:off x="909906" y="1441527"/>
          <a:ext cx="7306632" cy="4249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97406826"/>
              </p:ext>
            </p:extLst>
          </p:nvPr>
        </p:nvGraphicFramePr>
        <p:xfrm>
          <a:off x="557348" y="965470"/>
          <a:ext cx="8051075" cy="5500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206718348"/>
              </p:ext>
            </p:extLst>
          </p:nvPr>
        </p:nvGraphicFramePr>
        <p:xfrm>
          <a:off x="1354183" y="1396999"/>
          <a:ext cx="7228114" cy="4311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44129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6032862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73464590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1148669157"/>
              </p:ext>
            </p:extLst>
          </p:nvPr>
        </p:nvGraphicFramePr>
        <p:xfrm>
          <a:off x="1422452" y="1293226"/>
          <a:ext cx="7225162" cy="556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78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57257631"/>
              </p:ext>
            </p:extLst>
          </p:nvPr>
        </p:nvGraphicFramePr>
        <p:xfrm>
          <a:off x="2918742" y="2083785"/>
          <a:ext cx="4155389" cy="2736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09683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1587760458"/>
              </p:ext>
            </p:extLst>
          </p:nvPr>
        </p:nvGraphicFramePr>
        <p:xfrm>
          <a:off x="176008" y="1254034"/>
          <a:ext cx="873286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4973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21719763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698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4130199430"/>
              </p:ext>
            </p:extLst>
          </p:nvPr>
        </p:nvGraphicFramePr>
        <p:xfrm>
          <a:off x="431073" y="148916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314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1941147"/>
              </p:ext>
            </p:extLst>
          </p:nvPr>
        </p:nvGraphicFramePr>
        <p:xfrm>
          <a:off x="431073" y="148916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33205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45704345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2554157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73345572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Coordinación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07350831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4001239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1715199626"/>
              </p:ext>
            </p:extLst>
          </p:nvPr>
        </p:nvGraphicFramePr>
        <p:xfrm>
          <a:off x="822962" y="1507330"/>
          <a:ext cx="7628707" cy="469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MX" sz="2400" dirty="0"/>
          </a:p>
          <a:p>
            <a:pPr>
              <a:defRPr/>
            </a:pPr>
            <a:r>
              <a:rPr lang="es-MX" altLang="es-MX" sz="2400" dirty="0" smtClean="0"/>
              <a:t>Área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32925331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31281973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3830588388"/>
              </p:ext>
            </p:extLst>
          </p:nvPr>
        </p:nvGraphicFramePr>
        <p:xfrm>
          <a:off x="352696" y="1463040"/>
          <a:ext cx="8399417" cy="4785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1934725060"/>
              </p:ext>
            </p:extLst>
          </p:nvPr>
        </p:nvGraphicFramePr>
        <p:xfrm>
          <a:off x="1611471" y="1532038"/>
          <a:ext cx="6251984" cy="3696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36077386"/>
              </p:ext>
            </p:extLst>
          </p:nvPr>
        </p:nvGraphicFramePr>
        <p:xfrm>
          <a:off x="1359308" y="1267436"/>
          <a:ext cx="6491470" cy="4073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25073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22270420"/>
              </p:ext>
            </p:extLst>
          </p:nvPr>
        </p:nvGraphicFramePr>
        <p:xfrm>
          <a:off x="1672816" y="1278373"/>
          <a:ext cx="6021207" cy="4376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1688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73618074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4" name="Diagrama 2"/>
          <p:cNvGraphicFramePr/>
          <p:nvPr>
            <p:extLst>
              <p:ext uri="{D42A27DB-BD31-4B8C-83A1-F6EECF244321}">
                <p14:modId xmlns:p14="http://schemas.microsoft.com/office/powerpoint/2010/main" val="2877001499"/>
              </p:ext>
            </p:extLst>
          </p:nvPr>
        </p:nvGraphicFramePr>
        <p:xfrm>
          <a:off x="2421971" y="1594551"/>
          <a:ext cx="4436029" cy="4306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10245</TotalTime>
  <Words>1562</Words>
  <Application>Microsoft Office PowerPoint</Application>
  <PresentationFormat>Presentación en pantalla (4:3)</PresentationFormat>
  <Paragraphs>523</Paragraphs>
  <Slides>53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53</vt:i4>
      </vt:variant>
    </vt:vector>
  </HeadingPairs>
  <TitlesOfParts>
    <vt:vector size="5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Pedro Julian Valdez Nieto</cp:lastModifiedBy>
  <cp:revision>594</cp:revision>
  <cp:lastPrinted>2020-02-04T21:37:12Z</cp:lastPrinted>
  <dcterms:created xsi:type="dcterms:W3CDTF">2015-12-30T00:24:58Z</dcterms:created>
  <dcterms:modified xsi:type="dcterms:W3CDTF">2021-08-12T15:17:36Z</dcterms:modified>
</cp:coreProperties>
</file>