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50" d="100"/>
          <a:sy n="50" d="100"/>
        </p:scale>
        <p:origin x="-156" y="-1338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Administrativo(a)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228195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0D3DB4D-C3EB-44CE-9F6B-A62B4F7B750D}">
      <dgm:prSet custT="1"/>
      <dgm:spPr/>
      <dgm:t>
        <a:bodyPr/>
        <a:lstStyle/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dirty="0"/>
        </a:p>
      </dgm:t>
    </dgm:pt>
    <dgm:pt modelId="{DEC79BF9-3C52-4FA9-B365-BF0EFD93D93E}" type="par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726DFC3A-5B92-409F-8D8A-10AC9291081F}" type="sib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BD16C-E689-4B3D-ADB3-F9EDD04CBC83}" type="pres">
      <dgm:prSet presAssocID="{1CBA1466-9B70-40DE-ABFD-7537F7E3D45F}" presName="Name37" presStyleLbl="parChTrans1D2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3" custScaleX="119384" custScaleY="119469" custLinFactY="71160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Y="100221" custLinFactY="71160" custLinFactNeighborX="6971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0" presStyleCnt="1" custScaleY="114987" custLinFactY="72972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BD3249A6-DFBC-4625-BD5C-3C6C690381AC}" type="pres">
      <dgm:prSet presAssocID="{DEC79BF9-3C52-4FA9-B365-BF0EFD93D93E}" presName="Name37" presStyleLbl="parChTrans1D2" presStyleIdx="2" presStyleCnt="3"/>
      <dgm:spPr/>
      <dgm:t>
        <a:bodyPr/>
        <a:lstStyle/>
        <a:p>
          <a:endParaRPr lang="es-MX"/>
        </a:p>
      </dgm:t>
    </dgm:pt>
    <dgm:pt modelId="{F82718EB-A8C8-4045-BC7A-34262C5E4665}" type="pres">
      <dgm:prSet presAssocID="{B0D3DB4D-C3EB-44CE-9F6B-A62B4F7B750D}" presName="hierRoot2" presStyleCnt="0">
        <dgm:presLayoutVars>
          <dgm:hierBranch val="init"/>
        </dgm:presLayoutVars>
      </dgm:prSet>
      <dgm:spPr/>
    </dgm:pt>
    <dgm:pt modelId="{690BF6EF-4A00-4BFD-9A9E-9FA7CE2BA373}" type="pres">
      <dgm:prSet presAssocID="{B0D3DB4D-C3EB-44CE-9F6B-A62B4F7B750D}" presName="rootComposite" presStyleCnt="0"/>
      <dgm:spPr/>
    </dgm:pt>
    <dgm:pt modelId="{8FB35F6C-5EBB-41A2-90CD-3FB8C88FE51A}" type="pres">
      <dgm:prSet presAssocID="{B0D3DB4D-C3EB-44CE-9F6B-A62B4F7B750D}" presName="rootText" presStyleLbl="node2" presStyleIdx="2" presStyleCnt="3" custScaleX="129025" custScaleY="127833" custLinFactX="-30918" custLinFactNeighborX="-100000" custLinFactNeighborY="-49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41FAE1-DD66-4BDA-B38B-3F651E546926}" type="pres">
      <dgm:prSet presAssocID="{B0D3DB4D-C3EB-44CE-9F6B-A62B4F7B750D}" presName="rootConnector" presStyleLbl="node2" presStyleIdx="2" presStyleCnt="3"/>
      <dgm:spPr/>
      <dgm:t>
        <a:bodyPr/>
        <a:lstStyle/>
        <a:p>
          <a:endParaRPr lang="es-MX"/>
        </a:p>
      </dgm:t>
    </dgm:pt>
    <dgm:pt modelId="{9E9E2D4D-7CAD-4454-9EDE-D087F90A8E4D}" type="pres">
      <dgm:prSet presAssocID="{B0D3DB4D-C3EB-44CE-9F6B-A62B4F7B750D}" presName="hierChild4" presStyleCnt="0"/>
      <dgm:spPr/>
    </dgm:pt>
    <dgm:pt modelId="{5DA65ADA-1DE6-4599-8935-85EDABC9A36B}" type="pres">
      <dgm:prSet presAssocID="{B0D3DB4D-C3EB-44CE-9F6B-A62B4F7B750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F37A8845-D633-4117-8E5A-21958F24BD45}" type="presOf" srcId="{1CBA1466-9B70-40DE-ABFD-7537F7E3D45F}" destId="{009BD16C-E689-4B3D-ADB3-F9EDD04CBC83}" srcOrd="0" destOrd="0" presId="urn:microsoft.com/office/officeart/2005/8/layout/orgChart1"/>
    <dgm:cxn modelId="{6170E1CE-4783-41F4-9087-D4D66A2B80D3}" srcId="{9DEA55C1-E59C-4B5B-90DC-1D0B54C2B20C}" destId="{B0D3DB4D-C3EB-44CE-9F6B-A62B4F7B750D}" srcOrd="2" destOrd="0" parTransId="{DEC79BF9-3C52-4FA9-B365-BF0EFD93D93E}" sibTransId="{726DFC3A-5B92-409F-8D8A-10AC9291081F}"/>
    <dgm:cxn modelId="{8F531933-9F0E-4DE1-B65C-2EA13C3387FC}" type="presOf" srcId="{B0D3DB4D-C3EB-44CE-9F6B-A62B4F7B750D}" destId="{8FB35F6C-5EBB-41A2-90CD-3FB8C88FE51A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5230EA2B-99EB-4BFD-A88D-43F94CAFAA7D}" type="presOf" srcId="{B0D3DB4D-C3EB-44CE-9F6B-A62B4F7B750D}" destId="{3741FAE1-DD66-4BDA-B38B-3F651E546926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FA65115-DF9F-434E-AAD6-E4DBF0D36887}" type="presOf" srcId="{DEC79BF9-3C52-4FA9-B365-BF0EFD93D93E}" destId="{BD3249A6-DFBC-4625-BD5C-3C6C690381AC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8B7397-FB44-4508-A6D2-CA8481749075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F9971E9-6276-4F57-8C58-139A7A3FA569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3EC9049-A0A1-49BE-9967-208FC3228542}" type="presParOf" srcId="{05E8A0F8-8F4A-4D16-B455-9B21EE5D83FA}" destId="{009BD16C-E689-4B3D-ADB3-F9EDD04CBC83}" srcOrd="0" destOrd="0" presId="urn:microsoft.com/office/officeart/2005/8/layout/orgChart1"/>
    <dgm:cxn modelId="{456E8346-741A-4385-ADC6-5FE43478A957}" type="presParOf" srcId="{05E8A0F8-8F4A-4D16-B455-9B21EE5D83FA}" destId="{3AD56842-B5D0-4B28-9ECD-75B4A9D0F3F8}" srcOrd="1" destOrd="0" presId="urn:microsoft.com/office/officeart/2005/8/layout/orgChart1"/>
    <dgm:cxn modelId="{CBFBD9EB-8F1A-4E75-AA85-F72FBF0076A1}" type="presParOf" srcId="{3AD56842-B5D0-4B28-9ECD-75B4A9D0F3F8}" destId="{B7121B46-A2BE-4117-A06F-C35EC7E44BD5}" srcOrd="0" destOrd="0" presId="urn:microsoft.com/office/officeart/2005/8/layout/orgChart1"/>
    <dgm:cxn modelId="{D3987CD7-1536-4FB4-B43C-FFAA5D9D758E}" type="presParOf" srcId="{B7121B46-A2BE-4117-A06F-C35EC7E44BD5}" destId="{9EF5B1E7-4642-446F-802A-010E77A6D315}" srcOrd="0" destOrd="0" presId="urn:microsoft.com/office/officeart/2005/8/layout/orgChart1"/>
    <dgm:cxn modelId="{6F6A6FCC-2ED0-46AE-9C21-76F113D1C499}" type="presParOf" srcId="{B7121B46-A2BE-4117-A06F-C35EC7E44BD5}" destId="{F20D4592-4086-4910-B30C-72EC00D6CBE6}" srcOrd="1" destOrd="0" presId="urn:microsoft.com/office/officeart/2005/8/layout/orgChart1"/>
    <dgm:cxn modelId="{CB2F7C30-3250-4434-9469-6A1D3978E484}" type="presParOf" srcId="{3AD56842-B5D0-4B28-9ECD-75B4A9D0F3F8}" destId="{6C8B4CA9-8A6B-4839-9B95-F2F66954329E}" srcOrd="1" destOrd="0" presId="urn:microsoft.com/office/officeart/2005/8/layout/orgChart1"/>
    <dgm:cxn modelId="{162CE7BC-5E71-4FF7-AB15-1DBA758D7FA7}" type="presParOf" srcId="{3AD56842-B5D0-4B28-9ECD-75B4A9D0F3F8}" destId="{D3CC1EF0-B066-49DF-9149-C52533FB5920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630277CD-D081-4CD0-9F59-5F7A2530A210}" type="presParOf" srcId="{05E8A0F8-8F4A-4D16-B455-9B21EE5D83FA}" destId="{BD3249A6-DFBC-4625-BD5C-3C6C690381AC}" srcOrd="4" destOrd="0" presId="urn:microsoft.com/office/officeart/2005/8/layout/orgChart1"/>
    <dgm:cxn modelId="{8A917FF1-213D-447F-9E93-AE00AC445E82}" type="presParOf" srcId="{05E8A0F8-8F4A-4D16-B455-9B21EE5D83FA}" destId="{F82718EB-A8C8-4045-BC7A-34262C5E4665}" srcOrd="5" destOrd="0" presId="urn:microsoft.com/office/officeart/2005/8/layout/orgChart1"/>
    <dgm:cxn modelId="{709130A0-F062-41ED-B61E-D6470C4126DC}" type="presParOf" srcId="{F82718EB-A8C8-4045-BC7A-34262C5E4665}" destId="{690BF6EF-4A00-4BFD-9A9E-9FA7CE2BA373}" srcOrd="0" destOrd="0" presId="urn:microsoft.com/office/officeart/2005/8/layout/orgChart1"/>
    <dgm:cxn modelId="{2C960D43-DD29-4334-A4FF-34BE8BFA5A97}" type="presParOf" srcId="{690BF6EF-4A00-4BFD-9A9E-9FA7CE2BA373}" destId="{8FB35F6C-5EBB-41A2-90CD-3FB8C88FE51A}" srcOrd="0" destOrd="0" presId="urn:microsoft.com/office/officeart/2005/8/layout/orgChart1"/>
    <dgm:cxn modelId="{CA9E6240-D612-4C33-BD10-2AB24C180230}" type="presParOf" srcId="{690BF6EF-4A00-4BFD-9A9E-9FA7CE2BA373}" destId="{3741FAE1-DD66-4BDA-B38B-3F651E546926}" srcOrd="1" destOrd="0" presId="urn:microsoft.com/office/officeart/2005/8/layout/orgChart1"/>
    <dgm:cxn modelId="{492DD438-3DC6-41D8-96B2-5DE80B9C3D96}" type="presParOf" srcId="{F82718EB-A8C8-4045-BC7A-34262C5E4665}" destId="{9E9E2D4D-7CAD-4454-9EDE-D087F90A8E4D}" srcOrd="1" destOrd="0" presId="urn:microsoft.com/office/officeart/2005/8/layout/orgChart1"/>
    <dgm:cxn modelId="{66EC14EF-F956-43A4-B219-B9164BC0ECDF}" type="presParOf" srcId="{F82718EB-A8C8-4045-BC7A-34262C5E4665}" destId="{5DA65ADA-1DE6-4599-8935-85EDABC9A36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 de Soporte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  <dgm:t>
        <a:bodyPr/>
        <a:lstStyle/>
        <a:p>
          <a:endParaRPr lang="es-MX"/>
        </a:p>
      </dgm:t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  <dgm:t>
        <a:bodyPr/>
        <a:lstStyle/>
        <a:p>
          <a:endParaRPr lang="es-MX"/>
        </a:p>
      </dgm:t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Telefonista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2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Coordinación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BAC9005-A92C-45A5-A954-B7CA75285A85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65453FAE-82D9-4548-A6AB-603FBBBE1840}" type="parTrans" cxnId="{8B5C8E86-0B48-453D-9C43-5ADBA84BE250}">
      <dgm:prSet/>
      <dgm:spPr/>
      <dgm:t>
        <a:bodyPr/>
        <a:lstStyle/>
        <a:p>
          <a:endParaRPr lang="es-MX"/>
        </a:p>
      </dgm:t>
    </dgm:pt>
    <dgm:pt modelId="{1D8A880E-B47A-49B6-A61F-DA6ADF00013A}" type="sibTrans" cxnId="{8B5C8E86-0B48-453D-9C43-5ADBA84BE250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63AA039-124A-4224-813D-FFC703F21C88}" type="pres">
      <dgm:prSet presAssocID="{65453FAE-82D9-4548-A6AB-603FBBBE184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6F45BD70-5EC2-4DF9-9C02-D3F3BC05AB99}" type="pres">
      <dgm:prSet presAssocID="{4BAC9005-A92C-45A5-A954-B7CA75285A85}" presName="hierRoot3" presStyleCnt="0">
        <dgm:presLayoutVars>
          <dgm:hierBranch val="init"/>
        </dgm:presLayoutVars>
      </dgm:prSet>
      <dgm:spPr/>
    </dgm:pt>
    <dgm:pt modelId="{9B6275D2-857E-47A3-A5D8-B0BFED7F1E1B}" type="pres">
      <dgm:prSet presAssocID="{4BAC9005-A92C-45A5-A954-B7CA75285A85}" presName="rootComposite3" presStyleCnt="0"/>
      <dgm:spPr/>
    </dgm:pt>
    <dgm:pt modelId="{93BAB937-47DB-4CDF-A329-888D3F5A55DB}" type="pres">
      <dgm:prSet presAssocID="{4BAC9005-A92C-45A5-A954-B7CA75285A8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0689FC-CCD8-4C38-8FEF-0E2BAB003493}" type="pres">
      <dgm:prSet presAssocID="{4BAC9005-A92C-45A5-A954-B7CA75285A8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E47A649-37B8-437E-B16E-8F44C6B94D93}" type="pres">
      <dgm:prSet presAssocID="{4BAC9005-A92C-45A5-A954-B7CA75285A85}" presName="hierChild6" presStyleCnt="0"/>
      <dgm:spPr/>
    </dgm:pt>
    <dgm:pt modelId="{983381D3-EF3F-446C-8271-EEB4BC840495}" type="pres">
      <dgm:prSet presAssocID="{4BAC9005-A92C-45A5-A954-B7CA75285A85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B5C8E86-0B48-453D-9C43-5ADBA84BE250}" srcId="{9DEA55C1-E59C-4B5B-90DC-1D0B54C2B20C}" destId="{4BAC9005-A92C-45A5-A954-B7CA75285A85}" srcOrd="3" destOrd="0" parTransId="{65453FAE-82D9-4548-A6AB-603FBBBE1840}" sibTransId="{1D8A880E-B47A-49B6-A61F-DA6ADF00013A}"/>
    <dgm:cxn modelId="{F6792CBE-50D9-46EE-B2C1-6768E638149B}" type="presOf" srcId="{4BAC9005-A92C-45A5-A954-B7CA75285A85}" destId="{BC0689FC-CCD8-4C38-8FEF-0E2BAB00349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C7ECC9D-33FE-42A0-98AE-9B7171A06A2C}" type="presOf" srcId="{65453FAE-82D9-4548-A6AB-603FBBBE1840}" destId="{C63AA039-124A-4224-813D-FFC703F21C88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1ACA943-F0A6-4621-8529-F6C6850266B5}" type="presOf" srcId="{4BAC9005-A92C-45A5-A954-B7CA75285A85}" destId="{93BAB937-47DB-4CDF-A329-888D3F5A55DB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BA130075-CF3E-43C4-8D2F-0BB4C4771EA0}" type="presParOf" srcId="{E6CFA08A-7145-470C-A659-6A725D85622B}" destId="{C63AA039-124A-4224-813D-FFC703F21C88}" srcOrd="0" destOrd="0" presId="urn:microsoft.com/office/officeart/2005/8/layout/orgChart1"/>
    <dgm:cxn modelId="{3C51EFE5-E225-4C97-8E1A-65093C53EA40}" type="presParOf" srcId="{E6CFA08A-7145-470C-A659-6A725D85622B}" destId="{6F45BD70-5EC2-4DF9-9C02-D3F3BC05AB99}" srcOrd="1" destOrd="0" presId="urn:microsoft.com/office/officeart/2005/8/layout/orgChart1"/>
    <dgm:cxn modelId="{C879210A-33C5-49F2-805A-BBC519149EFA}" type="presParOf" srcId="{6F45BD70-5EC2-4DF9-9C02-D3F3BC05AB99}" destId="{9B6275D2-857E-47A3-A5D8-B0BFED7F1E1B}" srcOrd="0" destOrd="0" presId="urn:microsoft.com/office/officeart/2005/8/layout/orgChart1"/>
    <dgm:cxn modelId="{0EAC2A6E-D96A-4FD4-ACA8-BE04407F8AEA}" type="presParOf" srcId="{9B6275D2-857E-47A3-A5D8-B0BFED7F1E1B}" destId="{93BAB937-47DB-4CDF-A329-888D3F5A55DB}" srcOrd="0" destOrd="0" presId="urn:microsoft.com/office/officeart/2005/8/layout/orgChart1"/>
    <dgm:cxn modelId="{92E7F574-C11D-406B-AF36-DD30791BCEF0}" type="presParOf" srcId="{9B6275D2-857E-47A3-A5D8-B0BFED7F1E1B}" destId="{BC0689FC-CCD8-4C38-8FEF-0E2BAB003493}" srcOrd="1" destOrd="0" presId="urn:microsoft.com/office/officeart/2005/8/layout/orgChart1"/>
    <dgm:cxn modelId="{B5746F51-F784-490C-9B2D-888148D58E04}" type="presParOf" srcId="{6F45BD70-5EC2-4DF9-9C02-D3F3BC05AB99}" destId="{7E47A649-37B8-437E-B16E-8F44C6B94D93}" srcOrd="1" destOrd="0" presId="urn:microsoft.com/office/officeart/2005/8/layout/orgChart1"/>
    <dgm:cxn modelId="{1772E480-AC14-4B3F-828C-8AF59922B6BD}" type="presParOf" srcId="{6F45BD70-5EC2-4DF9-9C02-D3F3BC05AB99}" destId="{983381D3-EF3F-446C-8271-EEB4BC8404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</a:t>
          </a: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Administrativo(a)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</a:t>
          </a:r>
          <a:r>
            <a:rPr lang="es-MX" altLang="es-MX" sz="1200" dirty="0" smtClean="0">
              <a:cs typeface="Arial" charset="0"/>
            </a:rPr>
            <a:t>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F36A0652-E0B4-466B-A82A-46BECB0C3973}" srcId="{41568039-9809-4B2B-BA51-64E0E23C2BBE}" destId="{F267553E-D3C2-47B2-840E-0B248532C72C}" srcOrd="3" destOrd="0" parTransId="{0C0A535F-3B9C-41EA-81EC-DE0DD1782474}" sibTransId="{33E4CEFE-71F7-46C6-BF01-B0776F5DC879}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270002" y="699276"/>
          <a:ext cx="163388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Administrativo(a)</a:t>
          </a:r>
        </a:p>
      </dsp:txBody>
      <dsp:txXfrm>
        <a:off x="2270002" y="699276"/>
        <a:ext cx="163388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249A6-DFBC-4625-BD5C-3C6C690381AC}">
      <dsp:nvSpPr>
        <dsp:cNvPr id="0" name=""/>
        <dsp:cNvSpPr/>
      </dsp:nvSpPr>
      <dsp:spPr>
        <a:xfrm>
          <a:off x="2081528" y="1920360"/>
          <a:ext cx="91440" cy="202299"/>
        </a:xfrm>
        <a:custGeom>
          <a:avLst/>
          <a:gdLst/>
          <a:ahLst/>
          <a:cxnLst/>
          <a:rect l="0" t="0" r="0" b="0"/>
          <a:pathLst>
            <a:path>
              <a:moveTo>
                <a:pt x="48184" y="0"/>
              </a:moveTo>
              <a:lnTo>
                <a:pt x="48184" y="87787"/>
              </a:lnTo>
              <a:lnTo>
                <a:pt x="45720" y="87787"/>
              </a:lnTo>
              <a:lnTo>
                <a:pt x="45720" y="202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790561" y="3629217"/>
          <a:ext cx="91440" cy="238905"/>
        </a:xfrm>
        <a:custGeom>
          <a:avLst/>
          <a:gdLst/>
          <a:ahLst/>
          <a:cxnLst/>
          <a:rect l="0" t="0" r="0" b="0"/>
          <a:pathLst>
            <a:path>
              <a:moveTo>
                <a:pt x="46832" y="0"/>
              </a:moveTo>
              <a:lnTo>
                <a:pt x="46832" y="124393"/>
              </a:lnTo>
              <a:lnTo>
                <a:pt x="45720" y="124393"/>
              </a:lnTo>
              <a:lnTo>
                <a:pt x="45720" y="2389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29713" y="1920360"/>
          <a:ext cx="707680" cy="1162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842"/>
              </a:lnTo>
              <a:lnTo>
                <a:pt x="707680" y="1047842"/>
              </a:lnTo>
              <a:lnTo>
                <a:pt x="70768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BD16C-E689-4B3D-ADB3-F9EDD04CBC83}">
      <dsp:nvSpPr>
        <dsp:cNvPr id="0" name=""/>
        <dsp:cNvSpPr/>
      </dsp:nvSpPr>
      <dsp:spPr>
        <a:xfrm>
          <a:off x="1410962" y="1920360"/>
          <a:ext cx="718750" cy="1162355"/>
        </a:xfrm>
        <a:custGeom>
          <a:avLst/>
          <a:gdLst/>
          <a:ahLst/>
          <a:cxnLst/>
          <a:rect l="0" t="0" r="0" b="0"/>
          <a:pathLst>
            <a:path>
              <a:moveTo>
                <a:pt x="718750" y="0"/>
              </a:moveTo>
              <a:lnTo>
                <a:pt x="718750" y="1047842"/>
              </a:lnTo>
              <a:lnTo>
                <a:pt x="0" y="1047842"/>
              </a:lnTo>
              <a:lnTo>
                <a:pt x="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7618" y="1375063"/>
          <a:ext cx="1784189" cy="545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1237618" y="1375063"/>
        <a:ext cx="1784189" cy="545296"/>
      </dsp:txXfrm>
    </dsp:sp>
    <dsp:sp modelId="{9EF5B1E7-4642-446F-802A-010E77A6D315}">
      <dsp:nvSpPr>
        <dsp:cNvPr id="0" name=""/>
        <dsp:cNvSpPr/>
      </dsp:nvSpPr>
      <dsp:spPr>
        <a:xfrm>
          <a:off x="759965" y="3082715"/>
          <a:ext cx="1301994" cy="651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759965" y="3082715"/>
        <a:ext cx="1301994" cy="651460"/>
      </dsp:txXfrm>
    </dsp:sp>
    <dsp:sp modelId="{0E4A1FB2-B936-4A45-9B17-4DC72B6EC80F}">
      <dsp:nvSpPr>
        <dsp:cNvPr id="0" name=""/>
        <dsp:cNvSpPr/>
      </dsp:nvSpPr>
      <dsp:spPr>
        <a:xfrm>
          <a:off x="2292096" y="3082715"/>
          <a:ext cx="1090593" cy="5465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292096" y="3082715"/>
        <a:ext cx="1090593" cy="546502"/>
      </dsp:txXfrm>
    </dsp:sp>
    <dsp:sp modelId="{B651DCB6-AAF6-4973-9416-A5FBDCD184AD}">
      <dsp:nvSpPr>
        <dsp:cNvPr id="0" name=""/>
        <dsp:cNvSpPr/>
      </dsp:nvSpPr>
      <dsp:spPr>
        <a:xfrm>
          <a:off x="2290984" y="3868123"/>
          <a:ext cx="1090593" cy="6270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290984" y="3868123"/>
        <a:ext cx="1090593" cy="627020"/>
      </dsp:txXfrm>
    </dsp:sp>
    <dsp:sp modelId="{8FB35F6C-5EBB-41A2-90CD-3FB8C88FE51A}">
      <dsp:nvSpPr>
        <dsp:cNvPr id="0" name=""/>
        <dsp:cNvSpPr/>
      </dsp:nvSpPr>
      <dsp:spPr>
        <a:xfrm>
          <a:off x="1423678" y="2122660"/>
          <a:ext cx="1407138" cy="69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kern="1200" dirty="0"/>
        </a:p>
      </dsp:txBody>
      <dsp:txXfrm>
        <a:off x="1423678" y="2122660"/>
        <a:ext cx="1407138" cy="6970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 de Soporte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7010" y="756778"/>
          <a:ext cx="307912" cy="18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819"/>
              </a:lnTo>
              <a:lnTo>
                <a:pt x="307912" y="18488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7010" y="756778"/>
          <a:ext cx="169288" cy="48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70"/>
              </a:lnTo>
              <a:lnTo>
                <a:pt x="169288" y="4803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43854" y="1436404"/>
          <a:ext cx="91440" cy="318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91"/>
              </a:lnTo>
              <a:lnTo>
                <a:pt x="51991" y="199691"/>
              </a:lnTo>
              <a:lnTo>
                <a:pt x="51991" y="3185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64023" y="756778"/>
          <a:ext cx="742986" cy="481717"/>
        </a:xfrm>
        <a:custGeom>
          <a:avLst/>
          <a:gdLst/>
          <a:ahLst/>
          <a:cxnLst/>
          <a:rect l="0" t="0" r="0" b="0"/>
          <a:pathLst>
            <a:path>
              <a:moveTo>
                <a:pt x="742986" y="0"/>
              </a:moveTo>
              <a:lnTo>
                <a:pt x="742986" y="481717"/>
              </a:lnTo>
              <a:lnTo>
                <a:pt x="0" y="4817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7010" y="756778"/>
          <a:ext cx="1780385" cy="2621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854"/>
              </a:lnTo>
              <a:lnTo>
                <a:pt x="1780385" y="2502854"/>
              </a:lnTo>
              <a:lnTo>
                <a:pt x="1780385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40767" y="4043104"/>
          <a:ext cx="91440" cy="757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75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6487" y="756778"/>
          <a:ext cx="120522" cy="2621713"/>
        </a:xfrm>
        <a:custGeom>
          <a:avLst/>
          <a:gdLst/>
          <a:ahLst/>
          <a:cxnLst/>
          <a:rect l="0" t="0" r="0" b="0"/>
          <a:pathLst>
            <a:path>
              <a:moveTo>
                <a:pt x="120522" y="0"/>
              </a:moveTo>
              <a:lnTo>
                <a:pt x="120522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9AC-61CC-41F9-A76D-6CACF188F0B4}">
      <dsp:nvSpPr>
        <dsp:cNvPr id="0" name=""/>
        <dsp:cNvSpPr/>
      </dsp:nvSpPr>
      <dsp:spPr>
        <a:xfrm>
          <a:off x="1812402" y="4119949"/>
          <a:ext cx="91440" cy="683149"/>
        </a:xfrm>
        <a:custGeom>
          <a:avLst/>
          <a:gdLst/>
          <a:ahLst/>
          <a:cxnLst/>
          <a:rect l="0" t="0" r="0" b="0"/>
          <a:pathLst>
            <a:path>
              <a:moveTo>
                <a:pt x="48051" y="0"/>
              </a:moveTo>
              <a:lnTo>
                <a:pt x="48051" y="564290"/>
              </a:lnTo>
              <a:lnTo>
                <a:pt x="45720" y="564290"/>
              </a:lnTo>
              <a:lnTo>
                <a:pt x="45720" y="6831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60454" y="756778"/>
          <a:ext cx="1846555" cy="2621713"/>
        </a:xfrm>
        <a:custGeom>
          <a:avLst/>
          <a:gdLst/>
          <a:ahLst/>
          <a:cxnLst/>
          <a:rect l="0" t="0" r="0" b="0"/>
          <a:pathLst>
            <a:path>
              <a:moveTo>
                <a:pt x="1846555" y="0"/>
              </a:moveTo>
              <a:lnTo>
                <a:pt x="1846555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84462" y="1850"/>
          <a:ext cx="2045095" cy="754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684462" y="1850"/>
        <a:ext cx="2045095" cy="754928"/>
      </dsp:txXfrm>
    </dsp:sp>
    <dsp:sp modelId="{19FBE8A8-D4BA-45D1-97CD-FF1210CD856F}">
      <dsp:nvSpPr>
        <dsp:cNvPr id="0" name=""/>
        <dsp:cNvSpPr/>
      </dsp:nvSpPr>
      <dsp:spPr>
        <a:xfrm>
          <a:off x="1024786" y="3378491"/>
          <a:ext cx="1671335" cy="741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024786" y="3378491"/>
        <a:ext cx="1671335" cy="741458"/>
      </dsp:txXfrm>
    </dsp:sp>
    <dsp:sp modelId="{E2D9E5AD-5F18-4A7B-AD41-FAB241AFF3A0}">
      <dsp:nvSpPr>
        <dsp:cNvPr id="0" name=""/>
        <dsp:cNvSpPr/>
      </dsp:nvSpPr>
      <dsp:spPr>
        <a:xfrm>
          <a:off x="1076891" y="4803099"/>
          <a:ext cx="1562460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</a:t>
          </a:r>
          <a:endParaRPr lang="es-MX" sz="1200" kern="1200" dirty="0"/>
        </a:p>
      </dsp:txBody>
      <dsp:txXfrm>
        <a:off x="1076891" y="4803099"/>
        <a:ext cx="1562460" cy="565994"/>
      </dsp:txXfrm>
    </dsp:sp>
    <dsp:sp modelId="{7C576A7F-97E5-41B2-A453-F3F548F4D3EA}">
      <dsp:nvSpPr>
        <dsp:cNvPr id="0" name=""/>
        <dsp:cNvSpPr/>
      </dsp:nvSpPr>
      <dsp:spPr>
        <a:xfrm>
          <a:off x="2882141" y="3378491"/>
          <a:ext cx="1408691" cy="6646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82141" y="3378491"/>
        <a:ext cx="1408691" cy="664612"/>
      </dsp:txXfrm>
    </dsp:sp>
    <dsp:sp modelId="{DD04B8BE-60D5-4A74-AD7F-70C202E3C8F6}">
      <dsp:nvSpPr>
        <dsp:cNvPr id="0" name=""/>
        <dsp:cNvSpPr/>
      </dsp:nvSpPr>
      <dsp:spPr>
        <a:xfrm>
          <a:off x="2822395" y="4800608"/>
          <a:ext cx="1528184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22395" y="4800608"/>
        <a:ext cx="1528184" cy="565994"/>
      </dsp:txXfrm>
    </dsp:sp>
    <dsp:sp modelId="{E7E93CC8-31BA-44DD-A6A0-484A2EAAE5EA}">
      <dsp:nvSpPr>
        <dsp:cNvPr id="0" name=""/>
        <dsp:cNvSpPr/>
      </dsp:nvSpPr>
      <dsp:spPr>
        <a:xfrm>
          <a:off x="4703374" y="3378491"/>
          <a:ext cx="1568041" cy="768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703374" y="3378491"/>
        <a:ext cx="1568041" cy="768416"/>
      </dsp:txXfrm>
    </dsp:sp>
    <dsp:sp modelId="{D626C255-1536-4EB0-A4A3-D107C591C8D4}">
      <dsp:nvSpPr>
        <dsp:cNvPr id="0" name=""/>
        <dsp:cNvSpPr/>
      </dsp:nvSpPr>
      <dsp:spPr>
        <a:xfrm>
          <a:off x="1215124" y="1040587"/>
          <a:ext cx="1748899" cy="395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215124" y="1040587"/>
        <a:ext cx="1748899" cy="395816"/>
      </dsp:txXfrm>
    </dsp:sp>
    <dsp:sp modelId="{56C82615-A5B3-49EE-B6D8-D98CEFF3B425}">
      <dsp:nvSpPr>
        <dsp:cNvPr id="0" name=""/>
        <dsp:cNvSpPr/>
      </dsp:nvSpPr>
      <dsp:spPr>
        <a:xfrm>
          <a:off x="904286" y="1754954"/>
          <a:ext cx="2383118" cy="10586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904286" y="1754954"/>
        <a:ext cx="2383118" cy="1058641"/>
      </dsp:txXfrm>
    </dsp:sp>
    <dsp:sp modelId="{C449438F-BAE6-4184-81D6-38A20A4ED509}">
      <dsp:nvSpPr>
        <dsp:cNvPr id="0" name=""/>
        <dsp:cNvSpPr/>
      </dsp:nvSpPr>
      <dsp:spPr>
        <a:xfrm>
          <a:off x="3876298" y="971927"/>
          <a:ext cx="2174221" cy="5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3876298" y="971927"/>
        <a:ext cx="2174221" cy="530444"/>
      </dsp:txXfrm>
    </dsp:sp>
    <dsp:sp modelId="{435477FB-F2EE-46B0-8DEB-FBFA50948880}">
      <dsp:nvSpPr>
        <dsp:cNvPr id="0" name=""/>
        <dsp:cNvSpPr/>
      </dsp:nvSpPr>
      <dsp:spPr>
        <a:xfrm>
          <a:off x="4014922" y="2379166"/>
          <a:ext cx="1131988" cy="452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4922" y="2379166"/>
        <a:ext cx="1131988" cy="45286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Telefonista</a:t>
          </a: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2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AA039-124A-4224-813D-FFC703F21C88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Coordinación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93BAB937-47DB-4CDF-A329-888D3F5A55DB}">
      <dsp:nvSpPr>
        <dsp:cNvPr id="0" name=""/>
        <dsp:cNvSpPr/>
      </dsp:nvSpPr>
      <dsp:spPr>
        <a:xfrm>
          <a:off x="1024840" y="1485385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  <a:endParaRPr lang="es-MX" sz="1200" kern="1200" dirty="0">
            <a:latin typeface="+mn-lt"/>
          </a:endParaRPr>
        </a:p>
      </dsp:txBody>
      <dsp:txXfrm>
        <a:off x="1024840" y="1485385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474720" y="899064"/>
          <a:ext cx="1754000" cy="427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999"/>
              </a:lnTo>
              <a:lnTo>
                <a:pt x="1754000" y="213999"/>
              </a:lnTo>
              <a:lnTo>
                <a:pt x="175400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735245" y="2442886"/>
          <a:ext cx="91440" cy="4279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79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780965" y="899064"/>
          <a:ext cx="1693754" cy="427998"/>
        </a:xfrm>
        <a:custGeom>
          <a:avLst/>
          <a:gdLst/>
          <a:ahLst/>
          <a:cxnLst/>
          <a:rect l="0" t="0" r="0" b="0"/>
          <a:pathLst>
            <a:path>
              <a:moveTo>
                <a:pt x="1693754" y="0"/>
              </a:moveTo>
              <a:lnTo>
                <a:pt x="1693754" y="213999"/>
              </a:lnTo>
              <a:lnTo>
                <a:pt x="0" y="213999"/>
              </a:lnTo>
              <a:lnTo>
                <a:pt x="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60214" y="1948"/>
          <a:ext cx="2829010" cy="89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060214" y="1948"/>
        <a:ext cx="2829010" cy="897116"/>
      </dsp:txXfrm>
    </dsp:sp>
    <dsp:sp modelId="{19FBE8A8-D4BA-45D1-97CD-FF1210CD856F}">
      <dsp:nvSpPr>
        <dsp:cNvPr id="0" name=""/>
        <dsp:cNvSpPr/>
      </dsp:nvSpPr>
      <dsp:spPr>
        <a:xfrm>
          <a:off x="589641" y="1327062"/>
          <a:ext cx="238264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sp:txBody>
      <dsp:txXfrm>
        <a:off x="589641" y="1327062"/>
        <a:ext cx="2382648" cy="1115823"/>
      </dsp:txXfrm>
    </dsp:sp>
    <dsp:sp modelId="{9EF5B1E7-4642-446F-802A-010E77A6D315}">
      <dsp:nvSpPr>
        <dsp:cNvPr id="0" name=""/>
        <dsp:cNvSpPr/>
      </dsp:nvSpPr>
      <dsp:spPr>
        <a:xfrm>
          <a:off x="589641" y="2870885"/>
          <a:ext cx="2382648" cy="15869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589641" y="2870885"/>
        <a:ext cx="2382648" cy="1586968"/>
      </dsp:txXfrm>
    </dsp:sp>
    <dsp:sp modelId="{5665A267-FAE5-4C14-87F5-A7C47436A339}">
      <dsp:nvSpPr>
        <dsp:cNvPr id="0" name=""/>
        <dsp:cNvSpPr/>
      </dsp:nvSpPr>
      <dsp:spPr>
        <a:xfrm>
          <a:off x="3883316" y="1327062"/>
          <a:ext cx="269080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83316" y="1327062"/>
        <a:ext cx="2690808" cy="111582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07248" y="995000"/>
          <a:ext cx="208564" cy="913711"/>
        </a:xfrm>
        <a:custGeom>
          <a:avLst/>
          <a:gdLst/>
          <a:ahLst/>
          <a:cxnLst/>
          <a:rect l="0" t="0" r="0" b="0"/>
          <a:pathLst>
            <a:path>
              <a:moveTo>
                <a:pt x="208564" y="0"/>
              </a:moveTo>
              <a:lnTo>
                <a:pt x="208564" y="913711"/>
              </a:lnTo>
              <a:lnTo>
                <a:pt x="0" y="91371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1581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58"/>
              </a:lnTo>
              <a:lnTo>
                <a:pt x="1201729" y="1618858"/>
              </a:lnTo>
              <a:lnTo>
                <a:pt x="1201729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1408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1201729" y="0"/>
              </a:moveTo>
              <a:lnTo>
                <a:pt x="1201729" y="1618858"/>
              </a:lnTo>
              <a:lnTo>
                <a:pt x="0" y="1618858"/>
              </a:lnTo>
              <a:lnTo>
                <a:pt x="0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37230" y="1835"/>
          <a:ext cx="2757164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837230" y="1835"/>
        <a:ext cx="2757164" cy="993164"/>
      </dsp:txXfrm>
    </dsp:sp>
    <dsp:sp modelId="{19FBE8A8-D4BA-45D1-97CD-FF1210CD856F}">
      <dsp:nvSpPr>
        <dsp:cNvPr id="0" name=""/>
        <dsp:cNvSpPr/>
      </dsp:nvSpPr>
      <dsp:spPr>
        <a:xfrm>
          <a:off x="1020918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1020918" y="2822424"/>
        <a:ext cx="1986329" cy="993164"/>
      </dsp:txXfrm>
    </dsp:sp>
    <dsp:sp modelId="{7C576A7F-97E5-41B2-A453-F3F548F4D3EA}">
      <dsp:nvSpPr>
        <dsp:cNvPr id="0" name=""/>
        <dsp:cNvSpPr/>
      </dsp:nvSpPr>
      <dsp:spPr>
        <a:xfrm>
          <a:off x="3424377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3424377" y="2822424"/>
        <a:ext cx="1986329" cy="993164"/>
      </dsp:txXfrm>
    </dsp:sp>
    <dsp:sp modelId="{689D2A6B-DC63-4240-8D00-9FB48D9ACD6F}">
      <dsp:nvSpPr>
        <dsp:cNvPr id="0" name=""/>
        <dsp:cNvSpPr/>
      </dsp:nvSpPr>
      <dsp:spPr>
        <a:xfrm>
          <a:off x="1412801" y="1563687"/>
          <a:ext cx="1594446" cy="690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2801" y="1563687"/>
        <a:ext cx="1594446" cy="6900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</a:t>
          </a: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Administrativo(a)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6936069" y="2285624"/>
          <a:ext cx="91440" cy="292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170810" y="818110"/>
          <a:ext cx="1810979" cy="434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26"/>
              </a:lnTo>
              <a:lnTo>
                <a:pt x="1810979" y="217026"/>
              </a:lnTo>
              <a:lnTo>
                <a:pt x="1810979" y="4340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2883845" y="2285624"/>
          <a:ext cx="217026" cy="708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871"/>
              </a:lnTo>
              <a:lnTo>
                <a:pt x="217026" y="7088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2666818" y="2285624"/>
          <a:ext cx="217026" cy="708871"/>
        </a:xfrm>
        <a:custGeom>
          <a:avLst/>
          <a:gdLst/>
          <a:ahLst/>
          <a:cxnLst/>
          <a:rect l="0" t="0" r="0" b="0"/>
          <a:pathLst>
            <a:path>
              <a:moveTo>
                <a:pt x="217026" y="0"/>
              </a:moveTo>
              <a:lnTo>
                <a:pt x="217026" y="708871"/>
              </a:lnTo>
              <a:lnTo>
                <a:pt x="0" y="7088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2883845" y="2285624"/>
          <a:ext cx="1256915" cy="173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3192"/>
              </a:lnTo>
              <a:lnTo>
                <a:pt x="1256915" y="1513192"/>
              </a:lnTo>
              <a:lnTo>
                <a:pt x="1256915" y="17302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488911" y="2285624"/>
          <a:ext cx="1394933" cy="1730219"/>
        </a:xfrm>
        <a:custGeom>
          <a:avLst/>
          <a:gdLst/>
          <a:ahLst/>
          <a:cxnLst/>
          <a:rect l="0" t="0" r="0" b="0"/>
          <a:pathLst>
            <a:path>
              <a:moveTo>
                <a:pt x="1394933" y="0"/>
              </a:moveTo>
              <a:lnTo>
                <a:pt x="1394933" y="1513192"/>
              </a:lnTo>
              <a:lnTo>
                <a:pt x="0" y="1513192"/>
              </a:lnTo>
              <a:lnTo>
                <a:pt x="0" y="17302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883845" y="818110"/>
          <a:ext cx="2286965" cy="434053"/>
        </a:xfrm>
        <a:custGeom>
          <a:avLst/>
          <a:gdLst/>
          <a:ahLst/>
          <a:cxnLst/>
          <a:rect l="0" t="0" r="0" b="0"/>
          <a:pathLst>
            <a:path>
              <a:moveTo>
                <a:pt x="2286965" y="0"/>
              </a:moveTo>
              <a:lnTo>
                <a:pt x="2286965" y="217026"/>
              </a:lnTo>
              <a:lnTo>
                <a:pt x="0" y="217026"/>
              </a:lnTo>
              <a:lnTo>
                <a:pt x="0" y="4340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1366" y="932"/>
          <a:ext cx="2818887" cy="8171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</a:t>
          </a:r>
          <a:r>
            <a:rPr lang="es-MX" altLang="es-MX" sz="1200" kern="1200" dirty="0" smtClean="0">
              <a:cs typeface="Arial" charset="0"/>
            </a:rPr>
            <a:t>Administrativo(a)</a:t>
          </a:r>
        </a:p>
      </dsp:txBody>
      <dsp:txXfrm>
        <a:off x="3761366" y="932"/>
        <a:ext cx="2818887" cy="817177"/>
      </dsp:txXfrm>
    </dsp:sp>
    <dsp:sp modelId="{19FBE8A8-D4BA-45D1-97CD-FF1210CD856F}">
      <dsp:nvSpPr>
        <dsp:cNvPr id="0" name=""/>
        <dsp:cNvSpPr/>
      </dsp:nvSpPr>
      <dsp:spPr>
        <a:xfrm>
          <a:off x="1850384" y="1252163"/>
          <a:ext cx="2066920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1850384" y="1252163"/>
        <a:ext cx="2066920" cy="1033460"/>
      </dsp:txXfrm>
    </dsp:sp>
    <dsp:sp modelId="{20209728-DAC1-434F-A34D-4E2CFBD35B6A}">
      <dsp:nvSpPr>
        <dsp:cNvPr id="0" name=""/>
        <dsp:cNvSpPr/>
      </dsp:nvSpPr>
      <dsp:spPr>
        <a:xfrm>
          <a:off x="346482" y="4015843"/>
          <a:ext cx="2284856" cy="10303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346482" y="4015843"/>
        <a:ext cx="2284856" cy="1030318"/>
      </dsp:txXfrm>
    </dsp:sp>
    <dsp:sp modelId="{A4D4C94C-ABED-4C78-BB8A-71B08ACEA027}">
      <dsp:nvSpPr>
        <dsp:cNvPr id="0" name=""/>
        <dsp:cNvSpPr/>
      </dsp:nvSpPr>
      <dsp:spPr>
        <a:xfrm>
          <a:off x="2962853" y="4015843"/>
          <a:ext cx="2355814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962853" y="4015843"/>
        <a:ext cx="2355814" cy="1033460"/>
      </dsp:txXfrm>
    </dsp:sp>
    <dsp:sp modelId="{526CDFD1-CBBB-4232-A7A4-EB4548AE3178}">
      <dsp:nvSpPr>
        <dsp:cNvPr id="0" name=""/>
        <dsp:cNvSpPr/>
      </dsp:nvSpPr>
      <dsp:spPr>
        <a:xfrm>
          <a:off x="599897" y="2637289"/>
          <a:ext cx="2066920" cy="7144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599897" y="2637289"/>
        <a:ext cx="2066920" cy="714410"/>
      </dsp:txXfrm>
    </dsp:sp>
    <dsp:sp modelId="{5FECA718-73A3-4BF7-BD0A-7214AF1AD17A}">
      <dsp:nvSpPr>
        <dsp:cNvPr id="0" name=""/>
        <dsp:cNvSpPr/>
      </dsp:nvSpPr>
      <dsp:spPr>
        <a:xfrm>
          <a:off x="3100871" y="2533153"/>
          <a:ext cx="2066920" cy="9226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100871" y="2533153"/>
        <a:ext cx="2066920" cy="922683"/>
      </dsp:txXfrm>
    </dsp:sp>
    <dsp:sp modelId="{029BCE83-90EC-4C40-88D3-91A90C7AECDE}">
      <dsp:nvSpPr>
        <dsp:cNvPr id="0" name=""/>
        <dsp:cNvSpPr/>
      </dsp:nvSpPr>
      <dsp:spPr>
        <a:xfrm>
          <a:off x="5948329" y="1252163"/>
          <a:ext cx="2066920" cy="10334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5948329" y="1252163"/>
        <a:ext cx="2066920" cy="1033460"/>
      </dsp:txXfrm>
    </dsp:sp>
    <dsp:sp modelId="{F005C048-10EF-4E23-96B0-22AED128F4D5}">
      <dsp:nvSpPr>
        <dsp:cNvPr id="0" name=""/>
        <dsp:cNvSpPr/>
      </dsp:nvSpPr>
      <dsp:spPr>
        <a:xfrm>
          <a:off x="5948329" y="2578300"/>
          <a:ext cx="2066920" cy="9557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5948329" y="2578300"/>
        <a:ext cx="2066920" cy="955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07/07/2021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</a:t>
            </a:r>
            <a:r>
              <a:rPr lang="es-MX" altLang="es-MX" sz="2400" dirty="0" smtClean="0"/>
              <a:t>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9264709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2585939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7395535"/>
              </p:ext>
            </p:extLst>
          </p:nvPr>
        </p:nvGraphicFramePr>
        <p:xfrm>
          <a:off x="2739888" y="1689464"/>
          <a:ext cx="4259426" cy="4926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3138864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40849178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67452192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01119690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1719763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47296289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2554157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73345572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07350831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4001239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MX" sz="2400" dirty="0"/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2925331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45101861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09863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10002</TotalTime>
  <Words>1520</Words>
  <Application>Microsoft Office PowerPoint</Application>
  <PresentationFormat>Presentación en pantalla (4:3)</PresentationFormat>
  <Paragraphs>524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569</cp:revision>
  <cp:lastPrinted>2020-02-04T21:37:12Z</cp:lastPrinted>
  <dcterms:created xsi:type="dcterms:W3CDTF">2015-12-30T00:24:58Z</dcterms:created>
  <dcterms:modified xsi:type="dcterms:W3CDTF">2021-07-07T15:22:07Z</dcterms:modified>
</cp:coreProperties>
</file>